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1" r:id="rId6"/>
    <p:sldId id="262" r:id="rId7"/>
    <p:sldId id="263" r:id="rId8"/>
    <p:sldId id="264" r:id="rId9"/>
    <p:sldId id="269" r:id="rId10"/>
    <p:sldId id="265" r:id="rId11"/>
    <p:sldId id="266" r:id="rId12"/>
    <p:sldId id="270" r:id="rId13"/>
    <p:sldId id="271" r:id="rId14"/>
    <p:sldId id="272" r:id="rId15"/>
    <p:sldId id="278" r:id="rId16"/>
    <p:sldId id="273" r:id="rId17"/>
    <p:sldId id="274" r:id="rId18"/>
    <p:sldId id="275" r:id="rId19"/>
    <p:sldId id="279" r:id="rId20"/>
    <p:sldId id="283" r:id="rId21"/>
    <p:sldId id="280" r:id="rId22"/>
    <p:sldId id="260" r:id="rId23"/>
    <p:sldId id="284" r:id="rId24"/>
    <p:sldId id="285" r:id="rId25"/>
    <p:sldId id="281" r:id="rId26"/>
    <p:sldId id="286" r:id="rId27"/>
    <p:sldId id="287" r:id="rId2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7A7FF"/>
    <a:srgbClr val="FF781D"/>
    <a:srgbClr val="000000"/>
    <a:srgbClr val="FD77F3"/>
    <a:srgbClr val="5A61EC"/>
    <a:srgbClr val="2A4DFE"/>
    <a:srgbClr val="B00071"/>
    <a:srgbClr val="FF09A7"/>
    <a:srgbClr val="E600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660"/>
  </p:normalViewPr>
  <p:slideViewPr>
    <p:cSldViewPr>
      <p:cViewPr varScale="1">
        <p:scale>
          <a:sx n="54" d="100"/>
          <a:sy n="54" d="100"/>
        </p:scale>
        <p:origin x="78" y="92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pPr/>
              <a:t>2022-1-21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pPr/>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pPr/>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notesSlide" Target="../notesSlides/notesSlide12.xml"/><Relationship Id="rId21" Type="http://schemas.openxmlformats.org/officeDocument/2006/relationships/image" Target="../media/image22.gif"/><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slideLayout" Target="../slideLayouts/slideLayout2.xml"/><Relationship Id="rId16" Type="http://schemas.openxmlformats.org/officeDocument/2006/relationships/image" Target="../media/image17.png"/><Relationship Id="rId20" Type="http://schemas.openxmlformats.org/officeDocument/2006/relationships/image" Target="../media/image21.gif"/><Relationship Id="rId1" Type="http://schemas.openxmlformats.org/officeDocument/2006/relationships/tags" Target="../tags/tag7.xml"/><Relationship Id="rId6" Type="http://schemas.openxmlformats.org/officeDocument/2006/relationships/image" Target="../media/image7.jpeg"/><Relationship Id="rId11" Type="http://schemas.openxmlformats.org/officeDocument/2006/relationships/image" Target="../media/image12.gif"/><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gif"/><Relationship Id="rId19" Type="http://schemas.openxmlformats.org/officeDocument/2006/relationships/image" Target="../media/image20.png"/><Relationship Id="rId4" Type="http://schemas.openxmlformats.org/officeDocument/2006/relationships/image" Target="../media/image5.jpeg"/><Relationship Id="rId9" Type="http://schemas.openxmlformats.org/officeDocument/2006/relationships/image" Target="../media/image10.gif"/><Relationship Id="rId1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适用于工作计划</a:t>
            </a:r>
            <a:r>
              <a:rPr lang="en-US" altLang="zh-CN" dirty="0">
                <a:solidFill>
                  <a:schemeClr val="bg1"/>
                </a:solidFill>
                <a:latin typeface="方正兰亭黑_GBK" pitchFamily="2" charset="-122"/>
                <a:ea typeface="方正兰亭黑_GBK" pitchFamily="2" charset="-122"/>
                <a:cs typeface="华文黑体" pitchFamily="2" charset="-122"/>
              </a:rPr>
              <a:t> / </a:t>
            </a:r>
            <a:r>
              <a:rPr lang="zh-CN" altLang="en-US" dirty="0">
                <a:solidFill>
                  <a:schemeClr val="bg1"/>
                </a:solidFill>
                <a:latin typeface="方正兰亭黑_GBK" pitchFamily="2" charset="-122"/>
                <a:ea typeface="方正兰亭黑_GBK" pitchFamily="2" charset="-122"/>
                <a:cs typeface="华文黑体" pitchFamily="2" charset="-122"/>
              </a:rPr>
              <a:t>工作总结</a:t>
            </a:r>
            <a:r>
              <a:rPr lang="en-US" altLang="zh-CN" dirty="0">
                <a:solidFill>
                  <a:schemeClr val="bg1"/>
                </a:solidFill>
                <a:latin typeface="方正兰亭黑_GBK" pitchFamily="2" charset="-122"/>
                <a:ea typeface="方正兰亭黑_GBK" pitchFamily="2" charset="-122"/>
                <a:cs typeface="华文黑体" pitchFamily="2" charset="-122"/>
              </a:rPr>
              <a:t> / </a:t>
            </a:r>
            <a:r>
              <a:rPr lang="zh-CN" altLang="en-US" dirty="0">
                <a:solidFill>
                  <a:schemeClr val="bg1"/>
                </a:solidFill>
                <a:latin typeface="方正兰亭黑_GBK" pitchFamily="2" charset="-122"/>
                <a:ea typeface="方正兰亭黑_GBK" pitchFamily="2" charset="-122"/>
                <a:cs typeface="华文黑体" pitchFamily="2" charset="-122"/>
              </a:rPr>
              <a:t>季度报告等演示</a:t>
            </a:r>
          </a:p>
        </p:txBody>
      </p:sp>
      <p:sp>
        <p:nvSpPr>
          <p:cNvPr id="4" name="TextBox 3"/>
          <p:cNvSpPr txBox="1"/>
          <p:nvPr/>
        </p:nvSpPr>
        <p:spPr>
          <a:xfrm>
            <a:off x="2848164" y="1865633"/>
            <a:ext cx="6494085" cy="1200329"/>
          </a:xfrm>
          <a:prstGeom prst="rect">
            <a:avLst/>
          </a:prstGeom>
          <a:noFill/>
        </p:spPr>
        <p:txBody>
          <a:bodyPr wrap="none" rtlCol="0">
            <a:spAutoFit/>
          </a:bodyPr>
          <a:lstStyle/>
          <a:p>
            <a:pPr algn="ctr"/>
            <a:r>
              <a:rPr lang="en-US" altLang="zh-CN" sz="7200" dirty="0">
                <a:solidFill>
                  <a:schemeClr val="bg1"/>
                </a:solidFill>
                <a:latin typeface="HelveticaNeueLT Pro 35 Th" pitchFamily="34" charset="0"/>
                <a:ea typeface="华文细黑" pitchFamily="2" charset="-122"/>
                <a:cs typeface="华文黑体" pitchFamily="2" charset="-122"/>
              </a:rPr>
              <a:t>POWERPOINT</a:t>
            </a:r>
            <a:endParaRPr lang="zh-CN" altLang="en-US" sz="7200" dirty="0">
              <a:solidFill>
                <a:schemeClr val="bg1"/>
              </a:solidFill>
              <a:latin typeface="HelveticaNeueLT Pro 35 Th" pitchFamily="34" charset="0"/>
              <a:ea typeface="华文细黑" pitchFamily="2" charset="-122"/>
              <a:cs typeface="华文黑体" pitchFamily="2" charset="-122"/>
            </a:endParaRPr>
          </a:p>
        </p:txBody>
      </p:sp>
      <p:sp>
        <p:nvSpPr>
          <p:cNvPr id="13" name="矩形 12"/>
          <p:cNvSpPr/>
          <p:nvPr/>
        </p:nvSpPr>
        <p:spPr>
          <a:xfrm>
            <a:off x="2009546" y="4090267"/>
            <a:ext cx="1853412"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HelveticaNeueLT Pro 35 Th" pitchFamily="34" charset="0"/>
                <a:ea typeface="华文细黑" pitchFamily="2" charset="-122"/>
              </a:rPr>
              <a:t>时尚 </a:t>
            </a:r>
            <a:r>
              <a:rPr lang="en-US" altLang="zh-CN" sz="160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9" grpId="0" animBg="1"/>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dirty="0">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300"/>
                                        <p:tgtEl>
                                          <p:spTgt spid="11"/>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3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300"/>
                                        <p:tgtEl>
                                          <p:spTgt spid="40"/>
                                        </p:tgtEl>
                                      </p:cBhvr>
                                    </p:animEffect>
                                  </p:childTnLst>
                                </p:cTn>
                              </p:par>
                            </p:childTnLst>
                          </p:cTn>
                        </p:par>
                        <p:par>
                          <p:cTn id="11" fill="hold">
                            <p:stCondLst>
                              <p:cond delay="3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strVal val="#ppt_w*0.70"/>
                                          </p:val>
                                        </p:tav>
                                        <p:tav tm="100000">
                                          <p:val>
                                            <p:strVal val="#ppt_w"/>
                                          </p:val>
                                        </p:tav>
                                      </p:tavLst>
                                    </p:anim>
                                    <p:anim calcmode="lin" valueType="num">
                                      <p:cBhvr>
                                        <p:cTn id="15" dur="300" fill="hold"/>
                                        <p:tgtEl>
                                          <p:spTgt spid="2"/>
                                        </p:tgtEl>
                                        <p:attrNameLst>
                                          <p:attrName>ppt_h</p:attrName>
                                        </p:attrNameLst>
                                      </p:cBhvr>
                                      <p:tavLst>
                                        <p:tav tm="0">
                                          <p:val>
                                            <p:strVal val="#ppt_h"/>
                                          </p:val>
                                        </p:tav>
                                        <p:tav tm="100000">
                                          <p:val>
                                            <p:strVal val="#ppt_h"/>
                                          </p:val>
                                        </p:tav>
                                      </p:tavLst>
                                    </p:anim>
                                    <p:animEffect transition="in" filter="fade">
                                      <p:cBhvr>
                                        <p:cTn id="16" dur="300"/>
                                        <p:tgtEl>
                                          <p:spTgt spid="2"/>
                                        </p:tgtEl>
                                      </p:cBhvr>
                                    </p:animEffect>
                                  </p:childTnLst>
                                </p:cTn>
                              </p:par>
                              <p:par>
                                <p:cTn id="17" presetID="55" presetClass="entr" presetSubtype="0" fill="hold" grpId="0" nodeType="withEffect">
                                  <p:stCondLst>
                                    <p:cond delay="300"/>
                                  </p:stCondLst>
                                  <p:childTnLst>
                                    <p:set>
                                      <p:cBhvr>
                                        <p:cTn id="18" dur="1" fill="hold">
                                          <p:stCondLst>
                                            <p:cond delay="0"/>
                                          </p:stCondLst>
                                        </p:cTn>
                                        <p:tgtEl>
                                          <p:spTgt spid="9"/>
                                        </p:tgtEl>
                                        <p:attrNameLst>
                                          <p:attrName>style.visibility</p:attrName>
                                        </p:attrNameLst>
                                      </p:cBhvr>
                                      <p:to>
                                        <p:strVal val="visible"/>
                                      </p:to>
                                    </p:set>
                                    <p:anim calcmode="lin" valueType="num">
                                      <p:cBhvr>
                                        <p:cTn id="19" dur="300" fill="hold"/>
                                        <p:tgtEl>
                                          <p:spTgt spid="9"/>
                                        </p:tgtEl>
                                        <p:attrNameLst>
                                          <p:attrName>ppt_w</p:attrName>
                                        </p:attrNameLst>
                                      </p:cBhvr>
                                      <p:tavLst>
                                        <p:tav tm="0">
                                          <p:val>
                                            <p:strVal val="#ppt_w*0.70"/>
                                          </p:val>
                                        </p:tav>
                                        <p:tav tm="100000">
                                          <p:val>
                                            <p:strVal val="#ppt_w"/>
                                          </p:val>
                                        </p:tav>
                                      </p:tavLst>
                                    </p:anim>
                                    <p:anim calcmode="lin" valueType="num">
                                      <p:cBhvr>
                                        <p:cTn id="20" dur="300" fill="hold"/>
                                        <p:tgtEl>
                                          <p:spTgt spid="9"/>
                                        </p:tgtEl>
                                        <p:attrNameLst>
                                          <p:attrName>ppt_h</p:attrName>
                                        </p:attrNameLst>
                                      </p:cBhvr>
                                      <p:tavLst>
                                        <p:tav tm="0">
                                          <p:val>
                                            <p:strVal val="#ppt_h"/>
                                          </p:val>
                                        </p:tav>
                                        <p:tav tm="100000">
                                          <p:val>
                                            <p:strVal val="#ppt_h"/>
                                          </p:val>
                                        </p:tav>
                                      </p:tavLst>
                                    </p:anim>
                                    <p:animEffect transition="in" filter="fade">
                                      <p:cBhvr>
                                        <p:cTn id="21" dur="300"/>
                                        <p:tgtEl>
                                          <p:spTgt spid="9"/>
                                        </p:tgtEl>
                                      </p:cBhvr>
                                    </p:animEffect>
                                  </p:childTnLst>
                                </p:cTn>
                              </p:par>
                              <p:par>
                                <p:cTn id="22" presetID="55" presetClass="entr" presetSubtype="0"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strVal val="#ppt_w*0.70"/>
                                          </p:val>
                                        </p:tav>
                                        <p:tav tm="100000">
                                          <p:val>
                                            <p:strVal val="#ppt_w"/>
                                          </p:val>
                                        </p:tav>
                                      </p:tavLst>
                                    </p:anim>
                                    <p:anim calcmode="lin" valueType="num">
                                      <p:cBhvr>
                                        <p:cTn id="25" dur="300" fill="hold"/>
                                        <p:tgtEl>
                                          <p:spTgt spid="10"/>
                                        </p:tgtEl>
                                        <p:attrNameLst>
                                          <p:attrName>ppt_h</p:attrName>
                                        </p:attrNameLst>
                                      </p:cBhvr>
                                      <p:tavLst>
                                        <p:tav tm="0">
                                          <p:val>
                                            <p:strVal val="#ppt_h"/>
                                          </p:val>
                                        </p:tav>
                                        <p:tav tm="100000">
                                          <p:val>
                                            <p:strVal val="#ppt_h"/>
                                          </p:val>
                                        </p:tav>
                                      </p:tavLst>
                                    </p:anim>
                                    <p:animEffect transition="in" filter="fade">
                                      <p:cBhvr>
                                        <p:cTn id="26" dur="300"/>
                                        <p:tgtEl>
                                          <p:spTgt spid="10"/>
                                        </p:tgtEl>
                                      </p:cBhvr>
                                    </p:animEffect>
                                  </p:childTnLst>
                                </p:cTn>
                              </p:par>
                              <p:par>
                                <p:cTn id="27" presetID="55" presetClass="entr" presetSubtype="0" fill="hold" grpId="0" nodeType="withEffect">
                                  <p:stCondLst>
                                    <p:cond delay="9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strVal val="#ppt_w*0.70"/>
                                          </p:val>
                                        </p:tav>
                                        <p:tav tm="100000">
                                          <p:val>
                                            <p:strVal val="#ppt_w"/>
                                          </p:val>
                                        </p:tav>
                                      </p:tavLst>
                                    </p:anim>
                                    <p:anim calcmode="lin" valueType="num">
                                      <p:cBhvr>
                                        <p:cTn id="30" dur="300" fill="hold"/>
                                        <p:tgtEl>
                                          <p:spTgt spid="11"/>
                                        </p:tgtEl>
                                        <p:attrNameLst>
                                          <p:attrName>ppt_h</p:attrName>
                                        </p:attrNameLst>
                                      </p:cBhvr>
                                      <p:tavLst>
                                        <p:tav tm="0">
                                          <p:val>
                                            <p:strVal val="#ppt_h"/>
                                          </p:val>
                                        </p:tav>
                                        <p:tav tm="100000">
                                          <p:val>
                                            <p:strVal val="#ppt_h"/>
                                          </p:val>
                                        </p:tav>
                                      </p:tavLst>
                                    </p:anim>
                                    <p:animEffect transition="in" filter="fade">
                                      <p:cBhvr>
                                        <p:cTn id="31" dur="300"/>
                                        <p:tgtEl>
                                          <p:spTgt spid="11"/>
                                        </p:tgtEl>
                                      </p:cBhvr>
                                    </p:animEffect>
                                  </p:childTnLst>
                                </p:cTn>
                              </p:par>
                              <p:par>
                                <p:cTn id="32" presetID="55" presetClass="entr" presetSubtype="0" fill="hold" grpId="0" nodeType="withEffect">
                                  <p:stCondLst>
                                    <p:cond delay="12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strVal val="#ppt_w*0.70"/>
                                          </p:val>
                                        </p:tav>
                                        <p:tav tm="100000">
                                          <p:val>
                                            <p:strVal val="#ppt_w"/>
                                          </p:val>
                                        </p:tav>
                                      </p:tavLst>
                                    </p:anim>
                                    <p:anim calcmode="lin" valueType="num">
                                      <p:cBhvr>
                                        <p:cTn id="35" dur="300" fill="hold"/>
                                        <p:tgtEl>
                                          <p:spTgt spid="13"/>
                                        </p:tgtEl>
                                        <p:attrNameLst>
                                          <p:attrName>ppt_h</p:attrName>
                                        </p:attrNameLst>
                                      </p:cBhvr>
                                      <p:tavLst>
                                        <p:tav tm="0">
                                          <p:val>
                                            <p:strVal val="#ppt_h"/>
                                          </p:val>
                                        </p:tav>
                                        <p:tav tm="100000">
                                          <p:val>
                                            <p:strVal val="#ppt_h"/>
                                          </p:val>
                                        </p:tav>
                                      </p:tavLst>
                                    </p:anim>
                                    <p:animEffect transition="in" filter="fade">
                                      <p:cBhvr>
                                        <p:cTn id="36" dur="300"/>
                                        <p:tgtEl>
                                          <p:spTgt spid="1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7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1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47"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1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30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childTnLst>
                          </p:cTn>
                        </p:par>
                        <p:par>
                          <p:cTn id="77" fill="hold">
                            <p:stCondLst>
                              <p:cond delay="2600"/>
                            </p:stCondLst>
                            <p:childTnLst>
                              <p:par>
                                <p:cTn id="78" presetID="14" presetClass="entr" presetSubtype="1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randombar(horizontal)">
                                      <p:cBhvr>
                                        <p:cTn id="80" dur="500"/>
                                        <p:tgtEl>
                                          <p:spTgt spid="3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randombar(horizontal)">
                                      <p:cBhvr>
                                        <p:cTn id="86" dur="500"/>
                                        <p:tgtEl>
                                          <p:spTgt spid="3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randombar(horizontal)">
                                      <p:cBhvr>
                                        <p:cTn id="89" dur="500"/>
                                        <p:tgtEl>
                                          <p:spTgt spid="38"/>
                                        </p:tgtEl>
                                      </p:cBhvr>
                                    </p:animEffect>
                                  </p:childTnLst>
                                </p:cTn>
                              </p:par>
                              <p:par>
                                <p:cTn id="90" presetID="14" presetClass="entr" presetSubtype="10" fill="hold" grpId="0" nodeType="withEffect">
                                  <p:stCondLst>
                                    <p:cond delay="1000"/>
                                  </p:stCondLst>
                                  <p:childTnLst>
                                    <p:set>
                                      <p:cBhvr>
                                        <p:cTn id="91" dur="1" fill="hold">
                                          <p:stCondLst>
                                            <p:cond delay="0"/>
                                          </p:stCondLst>
                                        </p:cTn>
                                        <p:tgtEl>
                                          <p:spTgt spid="37"/>
                                        </p:tgtEl>
                                        <p:attrNameLst>
                                          <p:attrName>style.visibility</p:attrName>
                                        </p:attrNameLst>
                                      </p:cBhvr>
                                      <p:to>
                                        <p:strVal val="visible"/>
                                      </p:to>
                                    </p:set>
                                    <p:animEffect transition="in" filter="randombar(horizontal)">
                                      <p:cBhvr>
                                        <p:cTn id="92" dur="500"/>
                                        <p:tgtEl>
                                          <p:spTgt spid="37"/>
                                        </p:tgtEl>
                                      </p:cBhvr>
                                    </p:animEffect>
                                  </p:childTnLst>
                                </p:cTn>
                              </p:par>
                              <p:par>
                                <p:cTn id="93" presetID="14" presetClass="entr" presetSubtype="10" fill="hold" grpId="0" nodeType="withEffect">
                                  <p:stCondLst>
                                    <p:cond delay="1000"/>
                                  </p:stCondLst>
                                  <p:childTnLst>
                                    <p:set>
                                      <p:cBhvr>
                                        <p:cTn id="94" dur="1" fill="hold">
                                          <p:stCondLst>
                                            <p:cond delay="0"/>
                                          </p:stCondLst>
                                        </p:cTn>
                                        <p:tgtEl>
                                          <p:spTgt spid="39"/>
                                        </p:tgtEl>
                                        <p:attrNameLst>
                                          <p:attrName>style.visibility</p:attrName>
                                        </p:attrNameLst>
                                      </p:cBhvr>
                                      <p:to>
                                        <p:strVal val="visible"/>
                                      </p:to>
                                    </p:set>
                                    <p:animEffect transition="in" filter="randombar(horizontal)">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3" grpId="0" animBg="1"/>
      <p:bldP spid="20" grpId="0"/>
      <p:bldP spid="21" grpId="0"/>
      <p:bldP spid="23" grpId="0"/>
      <p:bldP spid="24" grpId="0"/>
      <p:bldP spid="25" grpId="0"/>
      <p:bldP spid="26" grpId="0"/>
      <p:bldP spid="27" grpId="0"/>
      <p:bldP spid="28" grpId="0"/>
      <p:bldP spid="29" grpId="0"/>
      <p:bldP spid="30" grpId="0"/>
      <p:bldP spid="32" grpId="0" animBg="1"/>
      <p:bldP spid="33" grpId="0" animBg="1"/>
      <p:bldP spid="36" grpId="0"/>
      <p:bldP spid="37" grpId="0"/>
      <p:bldP spid="38" grpId="0"/>
      <p:bldP spid="39" grpId="0"/>
      <p:bldP spid="31"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3079" name="Picture 7" descr="D:\360data\重要数据\桌面\世界品牌LOGO\car\ford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24" name="矩形 23"/>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3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300"/>
                                        <p:tgtEl>
                                          <p:spTgt spid="27"/>
                                        </p:tgtEl>
                                      </p:cBhvr>
                                    </p:animEffect>
                                  </p:childTnLst>
                                </p:cTn>
                              </p:par>
                              <p:par>
                                <p:cTn id="11" presetID="23" presetClass="entr" presetSubtype="528" fill="hold" nodeType="withEffect">
                                  <p:stCondLst>
                                    <p:cond delay="0"/>
                                  </p:stCondLst>
                                  <p:childTnLst>
                                    <p:set>
                                      <p:cBhvr>
                                        <p:cTn id="12" dur="1" fill="hold">
                                          <p:stCondLst>
                                            <p:cond delay="0"/>
                                          </p:stCondLst>
                                        </p:cTn>
                                        <p:tgtEl>
                                          <p:spTgt spid="3108"/>
                                        </p:tgtEl>
                                        <p:attrNameLst>
                                          <p:attrName>style.visibility</p:attrName>
                                        </p:attrNameLst>
                                      </p:cBhvr>
                                      <p:to>
                                        <p:strVal val="visible"/>
                                      </p:to>
                                    </p:set>
                                    <p:anim calcmode="lin" valueType="num">
                                      <p:cBhvr>
                                        <p:cTn id="13" dur="300" fill="hold"/>
                                        <p:tgtEl>
                                          <p:spTgt spid="3108"/>
                                        </p:tgtEl>
                                        <p:attrNameLst>
                                          <p:attrName>ppt_w</p:attrName>
                                        </p:attrNameLst>
                                      </p:cBhvr>
                                      <p:tavLst>
                                        <p:tav tm="0">
                                          <p:val>
                                            <p:fltVal val="0"/>
                                          </p:val>
                                        </p:tav>
                                        <p:tav tm="100000">
                                          <p:val>
                                            <p:strVal val="#ppt_w"/>
                                          </p:val>
                                        </p:tav>
                                      </p:tavLst>
                                    </p:anim>
                                    <p:anim calcmode="lin" valueType="num">
                                      <p:cBhvr>
                                        <p:cTn id="14" dur="300" fill="hold"/>
                                        <p:tgtEl>
                                          <p:spTgt spid="3108"/>
                                        </p:tgtEl>
                                        <p:attrNameLst>
                                          <p:attrName>ppt_h</p:attrName>
                                        </p:attrNameLst>
                                      </p:cBhvr>
                                      <p:tavLst>
                                        <p:tav tm="0">
                                          <p:val>
                                            <p:fltVal val="0"/>
                                          </p:val>
                                        </p:tav>
                                        <p:tav tm="100000">
                                          <p:val>
                                            <p:strVal val="#ppt_h"/>
                                          </p:val>
                                        </p:tav>
                                      </p:tavLst>
                                    </p:anim>
                                    <p:anim calcmode="lin" valueType="num">
                                      <p:cBhvr>
                                        <p:cTn id="15" dur="300" fill="hold"/>
                                        <p:tgtEl>
                                          <p:spTgt spid="3108"/>
                                        </p:tgtEl>
                                        <p:attrNameLst>
                                          <p:attrName>ppt_x</p:attrName>
                                        </p:attrNameLst>
                                      </p:cBhvr>
                                      <p:tavLst>
                                        <p:tav tm="0">
                                          <p:val>
                                            <p:fltVal val="0.5"/>
                                          </p:val>
                                        </p:tav>
                                        <p:tav tm="100000">
                                          <p:val>
                                            <p:strVal val="#ppt_x"/>
                                          </p:val>
                                        </p:tav>
                                      </p:tavLst>
                                    </p:anim>
                                    <p:anim calcmode="lin" valueType="num">
                                      <p:cBhvr>
                                        <p:cTn id="16" dur="300" fill="hold"/>
                                        <p:tgtEl>
                                          <p:spTgt spid="3108"/>
                                        </p:tgtEl>
                                        <p:attrNameLst>
                                          <p:attrName>ppt_y</p:attrName>
                                        </p:attrNameLst>
                                      </p:cBhvr>
                                      <p:tavLst>
                                        <p:tav tm="0">
                                          <p:val>
                                            <p:fltVal val="0.5"/>
                                          </p:val>
                                        </p:tav>
                                        <p:tav tm="100000">
                                          <p:val>
                                            <p:strVal val="#ppt_y"/>
                                          </p:val>
                                        </p:tav>
                                      </p:tavLst>
                                    </p:anim>
                                  </p:childTnLst>
                                </p:cTn>
                              </p:par>
                              <p:par>
                                <p:cTn id="17" presetID="26" presetClass="emph" presetSubtype="0" fill="hold" nodeType="withEffect">
                                  <p:stCondLst>
                                    <p:cond delay="300"/>
                                  </p:stCondLst>
                                  <p:childTnLst>
                                    <p:animEffect transition="out" filter="fade">
                                      <p:cBhvr>
                                        <p:cTn id="18" dur="300" tmFilter="0, 0; .2, .5; .8, .5; 1, 0"/>
                                        <p:tgtEl>
                                          <p:spTgt spid="3108"/>
                                        </p:tgtEl>
                                      </p:cBhvr>
                                    </p:animEffect>
                                    <p:animScale>
                                      <p:cBhvr>
                                        <p:cTn id="19" dur="150" autoRev="1" fill="hold"/>
                                        <p:tgtEl>
                                          <p:spTgt spid="3108"/>
                                        </p:tgtEl>
                                      </p:cBhvr>
                                      <p:by x="105000" y="105000"/>
                                    </p:animScale>
                                  </p:childTnLst>
                                </p:cTn>
                              </p:par>
                              <p:par>
                                <p:cTn id="20" presetID="23" presetClass="entr" presetSubtype="528" fill="hold" nodeType="withEffect">
                                  <p:stCondLst>
                                    <p:cond delay="100"/>
                                  </p:stCondLst>
                                  <p:childTnLst>
                                    <p:set>
                                      <p:cBhvr>
                                        <p:cTn id="21" dur="1" fill="hold">
                                          <p:stCondLst>
                                            <p:cond delay="0"/>
                                          </p:stCondLst>
                                        </p:cTn>
                                        <p:tgtEl>
                                          <p:spTgt spid="3106"/>
                                        </p:tgtEl>
                                        <p:attrNameLst>
                                          <p:attrName>style.visibility</p:attrName>
                                        </p:attrNameLst>
                                      </p:cBhvr>
                                      <p:to>
                                        <p:strVal val="visible"/>
                                      </p:to>
                                    </p:set>
                                    <p:anim calcmode="lin" valueType="num">
                                      <p:cBhvr>
                                        <p:cTn id="22" dur="300" fill="hold"/>
                                        <p:tgtEl>
                                          <p:spTgt spid="3106"/>
                                        </p:tgtEl>
                                        <p:attrNameLst>
                                          <p:attrName>ppt_w</p:attrName>
                                        </p:attrNameLst>
                                      </p:cBhvr>
                                      <p:tavLst>
                                        <p:tav tm="0">
                                          <p:val>
                                            <p:fltVal val="0"/>
                                          </p:val>
                                        </p:tav>
                                        <p:tav tm="100000">
                                          <p:val>
                                            <p:strVal val="#ppt_w"/>
                                          </p:val>
                                        </p:tav>
                                      </p:tavLst>
                                    </p:anim>
                                    <p:anim calcmode="lin" valueType="num">
                                      <p:cBhvr>
                                        <p:cTn id="23" dur="300" fill="hold"/>
                                        <p:tgtEl>
                                          <p:spTgt spid="3106"/>
                                        </p:tgtEl>
                                        <p:attrNameLst>
                                          <p:attrName>ppt_h</p:attrName>
                                        </p:attrNameLst>
                                      </p:cBhvr>
                                      <p:tavLst>
                                        <p:tav tm="0">
                                          <p:val>
                                            <p:fltVal val="0"/>
                                          </p:val>
                                        </p:tav>
                                        <p:tav tm="100000">
                                          <p:val>
                                            <p:strVal val="#ppt_h"/>
                                          </p:val>
                                        </p:tav>
                                      </p:tavLst>
                                    </p:anim>
                                    <p:anim calcmode="lin" valueType="num">
                                      <p:cBhvr>
                                        <p:cTn id="24" dur="300" fill="hold"/>
                                        <p:tgtEl>
                                          <p:spTgt spid="3106"/>
                                        </p:tgtEl>
                                        <p:attrNameLst>
                                          <p:attrName>ppt_x</p:attrName>
                                        </p:attrNameLst>
                                      </p:cBhvr>
                                      <p:tavLst>
                                        <p:tav tm="0">
                                          <p:val>
                                            <p:fltVal val="0.5"/>
                                          </p:val>
                                        </p:tav>
                                        <p:tav tm="100000">
                                          <p:val>
                                            <p:strVal val="#ppt_x"/>
                                          </p:val>
                                        </p:tav>
                                      </p:tavLst>
                                    </p:anim>
                                    <p:anim calcmode="lin" valueType="num">
                                      <p:cBhvr>
                                        <p:cTn id="25" dur="300" fill="hold"/>
                                        <p:tgtEl>
                                          <p:spTgt spid="3106"/>
                                        </p:tgtEl>
                                        <p:attrNameLst>
                                          <p:attrName>ppt_y</p:attrName>
                                        </p:attrNameLst>
                                      </p:cBhvr>
                                      <p:tavLst>
                                        <p:tav tm="0">
                                          <p:val>
                                            <p:fltVal val="0.5"/>
                                          </p:val>
                                        </p:tav>
                                        <p:tav tm="100000">
                                          <p:val>
                                            <p:strVal val="#ppt_y"/>
                                          </p:val>
                                        </p:tav>
                                      </p:tavLst>
                                    </p:anim>
                                  </p:childTnLst>
                                </p:cTn>
                              </p:par>
                              <p:par>
                                <p:cTn id="26" presetID="26" presetClass="emph" presetSubtype="0" fill="hold" nodeType="withEffect">
                                  <p:stCondLst>
                                    <p:cond delay="400"/>
                                  </p:stCondLst>
                                  <p:childTnLst>
                                    <p:animEffect transition="out" filter="fade">
                                      <p:cBhvr>
                                        <p:cTn id="27" dur="300" tmFilter="0, 0; .2, .5; .8, .5; 1, 0"/>
                                        <p:tgtEl>
                                          <p:spTgt spid="3106"/>
                                        </p:tgtEl>
                                      </p:cBhvr>
                                    </p:animEffect>
                                    <p:animScale>
                                      <p:cBhvr>
                                        <p:cTn id="28" dur="150" autoRev="1" fill="hold"/>
                                        <p:tgtEl>
                                          <p:spTgt spid="3106"/>
                                        </p:tgtEl>
                                      </p:cBhvr>
                                      <p:by x="105000" y="105000"/>
                                    </p:animScale>
                                  </p:childTnLst>
                                </p:cTn>
                              </p:par>
                              <p:par>
                                <p:cTn id="29" presetID="23" presetClass="entr" presetSubtype="528" fill="hold" nodeType="withEffect">
                                  <p:stCondLst>
                                    <p:cond delay="200"/>
                                  </p:stCondLst>
                                  <p:childTnLst>
                                    <p:set>
                                      <p:cBhvr>
                                        <p:cTn id="30" dur="1" fill="hold">
                                          <p:stCondLst>
                                            <p:cond delay="0"/>
                                          </p:stCondLst>
                                        </p:cTn>
                                        <p:tgtEl>
                                          <p:spTgt spid="3105"/>
                                        </p:tgtEl>
                                        <p:attrNameLst>
                                          <p:attrName>style.visibility</p:attrName>
                                        </p:attrNameLst>
                                      </p:cBhvr>
                                      <p:to>
                                        <p:strVal val="visible"/>
                                      </p:to>
                                    </p:set>
                                    <p:anim calcmode="lin" valueType="num">
                                      <p:cBhvr>
                                        <p:cTn id="31" dur="300" fill="hold"/>
                                        <p:tgtEl>
                                          <p:spTgt spid="3105"/>
                                        </p:tgtEl>
                                        <p:attrNameLst>
                                          <p:attrName>ppt_w</p:attrName>
                                        </p:attrNameLst>
                                      </p:cBhvr>
                                      <p:tavLst>
                                        <p:tav tm="0">
                                          <p:val>
                                            <p:fltVal val="0"/>
                                          </p:val>
                                        </p:tav>
                                        <p:tav tm="100000">
                                          <p:val>
                                            <p:strVal val="#ppt_w"/>
                                          </p:val>
                                        </p:tav>
                                      </p:tavLst>
                                    </p:anim>
                                    <p:anim calcmode="lin" valueType="num">
                                      <p:cBhvr>
                                        <p:cTn id="32" dur="300" fill="hold"/>
                                        <p:tgtEl>
                                          <p:spTgt spid="3105"/>
                                        </p:tgtEl>
                                        <p:attrNameLst>
                                          <p:attrName>ppt_h</p:attrName>
                                        </p:attrNameLst>
                                      </p:cBhvr>
                                      <p:tavLst>
                                        <p:tav tm="0">
                                          <p:val>
                                            <p:fltVal val="0"/>
                                          </p:val>
                                        </p:tav>
                                        <p:tav tm="100000">
                                          <p:val>
                                            <p:strVal val="#ppt_h"/>
                                          </p:val>
                                        </p:tav>
                                      </p:tavLst>
                                    </p:anim>
                                    <p:anim calcmode="lin" valueType="num">
                                      <p:cBhvr>
                                        <p:cTn id="33" dur="300" fill="hold"/>
                                        <p:tgtEl>
                                          <p:spTgt spid="3105"/>
                                        </p:tgtEl>
                                        <p:attrNameLst>
                                          <p:attrName>ppt_x</p:attrName>
                                        </p:attrNameLst>
                                      </p:cBhvr>
                                      <p:tavLst>
                                        <p:tav tm="0">
                                          <p:val>
                                            <p:fltVal val="0.5"/>
                                          </p:val>
                                        </p:tav>
                                        <p:tav tm="100000">
                                          <p:val>
                                            <p:strVal val="#ppt_x"/>
                                          </p:val>
                                        </p:tav>
                                      </p:tavLst>
                                    </p:anim>
                                    <p:anim calcmode="lin" valueType="num">
                                      <p:cBhvr>
                                        <p:cTn id="34" dur="300" fill="hold"/>
                                        <p:tgtEl>
                                          <p:spTgt spid="3105"/>
                                        </p:tgtEl>
                                        <p:attrNameLst>
                                          <p:attrName>ppt_y</p:attrName>
                                        </p:attrNameLst>
                                      </p:cBhvr>
                                      <p:tavLst>
                                        <p:tav tm="0">
                                          <p:val>
                                            <p:fltVal val="0.5"/>
                                          </p:val>
                                        </p:tav>
                                        <p:tav tm="100000">
                                          <p:val>
                                            <p:strVal val="#ppt_y"/>
                                          </p:val>
                                        </p:tav>
                                      </p:tavLst>
                                    </p:anim>
                                  </p:childTnLst>
                                </p:cTn>
                              </p:par>
                              <p:par>
                                <p:cTn id="35" presetID="26" presetClass="emph" presetSubtype="0" fill="hold" nodeType="withEffect">
                                  <p:stCondLst>
                                    <p:cond delay="500"/>
                                  </p:stCondLst>
                                  <p:childTnLst>
                                    <p:animEffect transition="out" filter="fade">
                                      <p:cBhvr>
                                        <p:cTn id="36" dur="300" tmFilter="0, 0; .2, .5; .8, .5; 1, 0"/>
                                        <p:tgtEl>
                                          <p:spTgt spid="3105"/>
                                        </p:tgtEl>
                                      </p:cBhvr>
                                    </p:animEffect>
                                    <p:animScale>
                                      <p:cBhvr>
                                        <p:cTn id="37" dur="150" autoRev="1" fill="hold"/>
                                        <p:tgtEl>
                                          <p:spTgt spid="3105"/>
                                        </p:tgtEl>
                                      </p:cBhvr>
                                      <p:by x="105000" y="105000"/>
                                    </p:animScale>
                                  </p:childTnLst>
                                </p:cTn>
                              </p:par>
                              <p:par>
                                <p:cTn id="38" presetID="23" presetClass="entr" presetSubtype="528" fill="hold" nodeType="withEffect">
                                  <p:stCondLst>
                                    <p:cond delay="300"/>
                                  </p:stCondLst>
                                  <p:childTnLst>
                                    <p:set>
                                      <p:cBhvr>
                                        <p:cTn id="39" dur="1" fill="hold">
                                          <p:stCondLst>
                                            <p:cond delay="0"/>
                                          </p:stCondLst>
                                        </p:cTn>
                                        <p:tgtEl>
                                          <p:spTgt spid="3103"/>
                                        </p:tgtEl>
                                        <p:attrNameLst>
                                          <p:attrName>style.visibility</p:attrName>
                                        </p:attrNameLst>
                                      </p:cBhvr>
                                      <p:to>
                                        <p:strVal val="visible"/>
                                      </p:to>
                                    </p:set>
                                    <p:anim calcmode="lin" valueType="num">
                                      <p:cBhvr>
                                        <p:cTn id="40" dur="300" fill="hold"/>
                                        <p:tgtEl>
                                          <p:spTgt spid="3103"/>
                                        </p:tgtEl>
                                        <p:attrNameLst>
                                          <p:attrName>ppt_w</p:attrName>
                                        </p:attrNameLst>
                                      </p:cBhvr>
                                      <p:tavLst>
                                        <p:tav tm="0">
                                          <p:val>
                                            <p:fltVal val="0"/>
                                          </p:val>
                                        </p:tav>
                                        <p:tav tm="100000">
                                          <p:val>
                                            <p:strVal val="#ppt_w"/>
                                          </p:val>
                                        </p:tav>
                                      </p:tavLst>
                                    </p:anim>
                                    <p:anim calcmode="lin" valueType="num">
                                      <p:cBhvr>
                                        <p:cTn id="41" dur="300" fill="hold"/>
                                        <p:tgtEl>
                                          <p:spTgt spid="3103"/>
                                        </p:tgtEl>
                                        <p:attrNameLst>
                                          <p:attrName>ppt_h</p:attrName>
                                        </p:attrNameLst>
                                      </p:cBhvr>
                                      <p:tavLst>
                                        <p:tav tm="0">
                                          <p:val>
                                            <p:fltVal val="0"/>
                                          </p:val>
                                        </p:tav>
                                        <p:tav tm="100000">
                                          <p:val>
                                            <p:strVal val="#ppt_h"/>
                                          </p:val>
                                        </p:tav>
                                      </p:tavLst>
                                    </p:anim>
                                    <p:anim calcmode="lin" valueType="num">
                                      <p:cBhvr>
                                        <p:cTn id="42" dur="300" fill="hold"/>
                                        <p:tgtEl>
                                          <p:spTgt spid="3103"/>
                                        </p:tgtEl>
                                        <p:attrNameLst>
                                          <p:attrName>ppt_x</p:attrName>
                                        </p:attrNameLst>
                                      </p:cBhvr>
                                      <p:tavLst>
                                        <p:tav tm="0">
                                          <p:val>
                                            <p:fltVal val="0.5"/>
                                          </p:val>
                                        </p:tav>
                                        <p:tav tm="100000">
                                          <p:val>
                                            <p:strVal val="#ppt_x"/>
                                          </p:val>
                                        </p:tav>
                                      </p:tavLst>
                                    </p:anim>
                                    <p:anim calcmode="lin" valueType="num">
                                      <p:cBhvr>
                                        <p:cTn id="43" dur="300" fill="hold"/>
                                        <p:tgtEl>
                                          <p:spTgt spid="3103"/>
                                        </p:tgtEl>
                                        <p:attrNameLst>
                                          <p:attrName>ppt_y</p:attrName>
                                        </p:attrNameLst>
                                      </p:cBhvr>
                                      <p:tavLst>
                                        <p:tav tm="0">
                                          <p:val>
                                            <p:fltVal val="0.5"/>
                                          </p:val>
                                        </p:tav>
                                        <p:tav tm="100000">
                                          <p:val>
                                            <p:strVal val="#ppt_y"/>
                                          </p:val>
                                        </p:tav>
                                      </p:tavLst>
                                    </p:anim>
                                  </p:childTnLst>
                                </p:cTn>
                              </p:par>
                              <p:par>
                                <p:cTn id="44" presetID="26" presetClass="emph" presetSubtype="0" fill="hold" nodeType="withEffect">
                                  <p:stCondLst>
                                    <p:cond delay="600"/>
                                  </p:stCondLst>
                                  <p:childTnLst>
                                    <p:animEffect transition="out" filter="fade">
                                      <p:cBhvr>
                                        <p:cTn id="45" dur="300" tmFilter="0, 0; .2, .5; .8, .5; 1, 0"/>
                                        <p:tgtEl>
                                          <p:spTgt spid="3103"/>
                                        </p:tgtEl>
                                      </p:cBhvr>
                                    </p:animEffect>
                                    <p:animScale>
                                      <p:cBhvr>
                                        <p:cTn id="46" dur="150" autoRev="1" fill="hold"/>
                                        <p:tgtEl>
                                          <p:spTgt spid="3103"/>
                                        </p:tgtEl>
                                      </p:cBhvr>
                                      <p:by x="105000" y="105000"/>
                                    </p:animScale>
                                  </p:childTnLst>
                                </p:cTn>
                              </p:par>
                              <p:par>
                                <p:cTn id="47" presetID="23" presetClass="entr" presetSubtype="528" fill="hold" nodeType="withEffect">
                                  <p:stCondLst>
                                    <p:cond delay="400"/>
                                  </p:stCondLst>
                                  <p:childTnLst>
                                    <p:set>
                                      <p:cBhvr>
                                        <p:cTn id="48" dur="1" fill="hold">
                                          <p:stCondLst>
                                            <p:cond delay="0"/>
                                          </p:stCondLst>
                                        </p:cTn>
                                        <p:tgtEl>
                                          <p:spTgt spid="3104"/>
                                        </p:tgtEl>
                                        <p:attrNameLst>
                                          <p:attrName>style.visibility</p:attrName>
                                        </p:attrNameLst>
                                      </p:cBhvr>
                                      <p:to>
                                        <p:strVal val="visible"/>
                                      </p:to>
                                    </p:set>
                                    <p:anim calcmode="lin" valueType="num">
                                      <p:cBhvr>
                                        <p:cTn id="49" dur="300" fill="hold"/>
                                        <p:tgtEl>
                                          <p:spTgt spid="3104"/>
                                        </p:tgtEl>
                                        <p:attrNameLst>
                                          <p:attrName>ppt_w</p:attrName>
                                        </p:attrNameLst>
                                      </p:cBhvr>
                                      <p:tavLst>
                                        <p:tav tm="0">
                                          <p:val>
                                            <p:fltVal val="0"/>
                                          </p:val>
                                        </p:tav>
                                        <p:tav tm="100000">
                                          <p:val>
                                            <p:strVal val="#ppt_w"/>
                                          </p:val>
                                        </p:tav>
                                      </p:tavLst>
                                    </p:anim>
                                    <p:anim calcmode="lin" valueType="num">
                                      <p:cBhvr>
                                        <p:cTn id="50" dur="300" fill="hold"/>
                                        <p:tgtEl>
                                          <p:spTgt spid="3104"/>
                                        </p:tgtEl>
                                        <p:attrNameLst>
                                          <p:attrName>ppt_h</p:attrName>
                                        </p:attrNameLst>
                                      </p:cBhvr>
                                      <p:tavLst>
                                        <p:tav tm="0">
                                          <p:val>
                                            <p:fltVal val="0"/>
                                          </p:val>
                                        </p:tav>
                                        <p:tav tm="100000">
                                          <p:val>
                                            <p:strVal val="#ppt_h"/>
                                          </p:val>
                                        </p:tav>
                                      </p:tavLst>
                                    </p:anim>
                                    <p:anim calcmode="lin" valueType="num">
                                      <p:cBhvr>
                                        <p:cTn id="51" dur="300" fill="hold"/>
                                        <p:tgtEl>
                                          <p:spTgt spid="3104"/>
                                        </p:tgtEl>
                                        <p:attrNameLst>
                                          <p:attrName>ppt_x</p:attrName>
                                        </p:attrNameLst>
                                      </p:cBhvr>
                                      <p:tavLst>
                                        <p:tav tm="0">
                                          <p:val>
                                            <p:fltVal val="0.5"/>
                                          </p:val>
                                        </p:tav>
                                        <p:tav tm="100000">
                                          <p:val>
                                            <p:strVal val="#ppt_x"/>
                                          </p:val>
                                        </p:tav>
                                      </p:tavLst>
                                    </p:anim>
                                    <p:anim calcmode="lin" valueType="num">
                                      <p:cBhvr>
                                        <p:cTn id="52" dur="300" fill="hold"/>
                                        <p:tgtEl>
                                          <p:spTgt spid="3104"/>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700"/>
                                  </p:stCondLst>
                                  <p:childTnLst>
                                    <p:animEffect transition="out" filter="fade">
                                      <p:cBhvr>
                                        <p:cTn id="54" dur="300" tmFilter="0, 0; .2, .5; .8, .5; 1, 0"/>
                                        <p:tgtEl>
                                          <p:spTgt spid="3104"/>
                                        </p:tgtEl>
                                      </p:cBhvr>
                                    </p:animEffect>
                                    <p:animScale>
                                      <p:cBhvr>
                                        <p:cTn id="55" dur="150" autoRev="1" fill="hold"/>
                                        <p:tgtEl>
                                          <p:spTgt spid="3104"/>
                                        </p:tgtEl>
                                      </p:cBhvr>
                                      <p:by x="105000" y="105000"/>
                                    </p:animScale>
                                  </p:childTnLst>
                                </p:cTn>
                              </p:par>
                              <p:par>
                                <p:cTn id="56" presetID="23" presetClass="entr" presetSubtype="528" fill="hold" nodeType="withEffect">
                                  <p:stCondLst>
                                    <p:cond delay="500"/>
                                  </p:stCondLst>
                                  <p:childTnLst>
                                    <p:set>
                                      <p:cBhvr>
                                        <p:cTn id="57" dur="1" fill="hold">
                                          <p:stCondLst>
                                            <p:cond delay="0"/>
                                          </p:stCondLst>
                                        </p:cTn>
                                        <p:tgtEl>
                                          <p:spTgt spid="3079"/>
                                        </p:tgtEl>
                                        <p:attrNameLst>
                                          <p:attrName>style.visibility</p:attrName>
                                        </p:attrNameLst>
                                      </p:cBhvr>
                                      <p:to>
                                        <p:strVal val="visible"/>
                                      </p:to>
                                    </p:set>
                                    <p:anim calcmode="lin" valueType="num">
                                      <p:cBhvr>
                                        <p:cTn id="58" dur="300" fill="hold"/>
                                        <p:tgtEl>
                                          <p:spTgt spid="3079"/>
                                        </p:tgtEl>
                                        <p:attrNameLst>
                                          <p:attrName>ppt_w</p:attrName>
                                        </p:attrNameLst>
                                      </p:cBhvr>
                                      <p:tavLst>
                                        <p:tav tm="0">
                                          <p:val>
                                            <p:fltVal val="0"/>
                                          </p:val>
                                        </p:tav>
                                        <p:tav tm="100000">
                                          <p:val>
                                            <p:strVal val="#ppt_w"/>
                                          </p:val>
                                        </p:tav>
                                      </p:tavLst>
                                    </p:anim>
                                    <p:anim calcmode="lin" valueType="num">
                                      <p:cBhvr>
                                        <p:cTn id="59" dur="300" fill="hold"/>
                                        <p:tgtEl>
                                          <p:spTgt spid="3079"/>
                                        </p:tgtEl>
                                        <p:attrNameLst>
                                          <p:attrName>ppt_h</p:attrName>
                                        </p:attrNameLst>
                                      </p:cBhvr>
                                      <p:tavLst>
                                        <p:tav tm="0">
                                          <p:val>
                                            <p:fltVal val="0"/>
                                          </p:val>
                                        </p:tav>
                                        <p:tav tm="100000">
                                          <p:val>
                                            <p:strVal val="#ppt_h"/>
                                          </p:val>
                                        </p:tav>
                                      </p:tavLst>
                                    </p:anim>
                                    <p:anim calcmode="lin" valueType="num">
                                      <p:cBhvr>
                                        <p:cTn id="60" dur="300" fill="hold"/>
                                        <p:tgtEl>
                                          <p:spTgt spid="3079"/>
                                        </p:tgtEl>
                                        <p:attrNameLst>
                                          <p:attrName>ppt_x</p:attrName>
                                        </p:attrNameLst>
                                      </p:cBhvr>
                                      <p:tavLst>
                                        <p:tav tm="0">
                                          <p:val>
                                            <p:fltVal val="0.5"/>
                                          </p:val>
                                        </p:tav>
                                        <p:tav tm="100000">
                                          <p:val>
                                            <p:strVal val="#ppt_x"/>
                                          </p:val>
                                        </p:tav>
                                      </p:tavLst>
                                    </p:anim>
                                    <p:anim calcmode="lin" valueType="num">
                                      <p:cBhvr>
                                        <p:cTn id="61" dur="300" fill="hold"/>
                                        <p:tgtEl>
                                          <p:spTgt spid="3079"/>
                                        </p:tgtEl>
                                        <p:attrNameLst>
                                          <p:attrName>ppt_y</p:attrName>
                                        </p:attrNameLst>
                                      </p:cBhvr>
                                      <p:tavLst>
                                        <p:tav tm="0">
                                          <p:val>
                                            <p:fltVal val="0.5"/>
                                          </p:val>
                                        </p:tav>
                                        <p:tav tm="100000">
                                          <p:val>
                                            <p:strVal val="#ppt_y"/>
                                          </p:val>
                                        </p:tav>
                                      </p:tavLst>
                                    </p:anim>
                                  </p:childTnLst>
                                </p:cTn>
                              </p:par>
                              <p:par>
                                <p:cTn id="62" presetID="26" presetClass="emph" presetSubtype="0" fill="hold" nodeType="withEffect">
                                  <p:stCondLst>
                                    <p:cond delay="800"/>
                                  </p:stCondLst>
                                  <p:childTnLst>
                                    <p:animEffect transition="out" filter="fade">
                                      <p:cBhvr>
                                        <p:cTn id="63" dur="300" tmFilter="0, 0; .2, .5; .8, .5; 1, 0"/>
                                        <p:tgtEl>
                                          <p:spTgt spid="3079"/>
                                        </p:tgtEl>
                                      </p:cBhvr>
                                    </p:animEffect>
                                    <p:animScale>
                                      <p:cBhvr>
                                        <p:cTn id="64" dur="150" autoRev="1" fill="hold"/>
                                        <p:tgtEl>
                                          <p:spTgt spid="3079"/>
                                        </p:tgtEl>
                                      </p:cBhvr>
                                      <p:by x="105000" y="105000"/>
                                    </p:animScale>
                                  </p:childTnLst>
                                </p:cTn>
                              </p:par>
                              <p:par>
                                <p:cTn id="65" presetID="23" presetClass="entr" presetSubtype="528" fill="hold" nodeType="withEffect">
                                  <p:stCondLst>
                                    <p:cond delay="600"/>
                                  </p:stCondLst>
                                  <p:childTnLst>
                                    <p:set>
                                      <p:cBhvr>
                                        <p:cTn id="66" dur="1" fill="hold">
                                          <p:stCondLst>
                                            <p:cond delay="0"/>
                                          </p:stCondLst>
                                        </p:cTn>
                                        <p:tgtEl>
                                          <p:spTgt spid="3096"/>
                                        </p:tgtEl>
                                        <p:attrNameLst>
                                          <p:attrName>style.visibility</p:attrName>
                                        </p:attrNameLst>
                                      </p:cBhvr>
                                      <p:to>
                                        <p:strVal val="visible"/>
                                      </p:to>
                                    </p:set>
                                    <p:anim calcmode="lin" valueType="num">
                                      <p:cBhvr>
                                        <p:cTn id="67" dur="300" fill="hold"/>
                                        <p:tgtEl>
                                          <p:spTgt spid="3096"/>
                                        </p:tgtEl>
                                        <p:attrNameLst>
                                          <p:attrName>ppt_w</p:attrName>
                                        </p:attrNameLst>
                                      </p:cBhvr>
                                      <p:tavLst>
                                        <p:tav tm="0">
                                          <p:val>
                                            <p:fltVal val="0"/>
                                          </p:val>
                                        </p:tav>
                                        <p:tav tm="100000">
                                          <p:val>
                                            <p:strVal val="#ppt_w"/>
                                          </p:val>
                                        </p:tav>
                                      </p:tavLst>
                                    </p:anim>
                                    <p:anim calcmode="lin" valueType="num">
                                      <p:cBhvr>
                                        <p:cTn id="68" dur="300" fill="hold"/>
                                        <p:tgtEl>
                                          <p:spTgt spid="3096"/>
                                        </p:tgtEl>
                                        <p:attrNameLst>
                                          <p:attrName>ppt_h</p:attrName>
                                        </p:attrNameLst>
                                      </p:cBhvr>
                                      <p:tavLst>
                                        <p:tav tm="0">
                                          <p:val>
                                            <p:fltVal val="0"/>
                                          </p:val>
                                        </p:tav>
                                        <p:tav tm="100000">
                                          <p:val>
                                            <p:strVal val="#ppt_h"/>
                                          </p:val>
                                        </p:tav>
                                      </p:tavLst>
                                    </p:anim>
                                    <p:anim calcmode="lin" valueType="num">
                                      <p:cBhvr>
                                        <p:cTn id="69" dur="300" fill="hold"/>
                                        <p:tgtEl>
                                          <p:spTgt spid="3096"/>
                                        </p:tgtEl>
                                        <p:attrNameLst>
                                          <p:attrName>ppt_x</p:attrName>
                                        </p:attrNameLst>
                                      </p:cBhvr>
                                      <p:tavLst>
                                        <p:tav tm="0">
                                          <p:val>
                                            <p:fltVal val="0.5"/>
                                          </p:val>
                                        </p:tav>
                                        <p:tav tm="100000">
                                          <p:val>
                                            <p:strVal val="#ppt_x"/>
                                          </p:val>
                                        </p:tav>
                                      </p:tavLst>
                                    </p:anim>
                                    <p:anim calcmode="lin" valueType="num">
                                      <p:cBhvr>
                                        <p:cTn id="70" dur="300" fill="hold"/>
                                        <p:tgtEl>
                                          <p:spTgt spid="3096"/>
                                        </p:tgtEl>
                                        <p:attrNameLst>
                                          <p:attrName>ppt_y</p:attrName>
                                        </p:attrNameLst>
                                      </p:cBhvr>
                                      <p:tavLst>
                                        <p:tav tm="0">
                                          <p:val>
                                            <p:fltVal val="0.5"/>
                                          </p:val>
                                        </p:tav>
                                        <p:tav tm="100000">
                                          <p:val>
                                            <p:strVal val="#ppt_y"/>
                                          </p:val>
                                        </p:tav>
                                      </p:tavLst>
                                    </p:anim>
                                  </p:childTnLst>
                                </p:cTn>
                              </p:par>
                              <p:par>
                                <p:cTn id="71" presetID="26" presetClass="emph" presetSubtype="0" fill="hold" nodeType="withEffect">
                                  <p:stCondLst>
                                    <p:cond delay="900"/>
                                  </p:stCondLst>
                                  <p:childTnLst>
                                    <p:animEffect transition="out" filter="fade">
                                      <p:cBhvr>
                                        <p:cTn id="72" dur="300" tmFilter="0, 0; .2, .5; .8, .5; 1, 0"/>
                                        <p:tgtEl>
                                          <p:spTgt spid="3096"/>
                                        </p:tgtEl>
                                      </p:cBhvr>
                                    </p:animEffect>
                                    <p:animScale>
                                      <p:cBhvr>
                                        <p:cTn id="73" dur="150" autoRev="1" fill="hold"/>
                                        <p:tgtEl>
                                          <p:spTgt spid="3096"/>
                                        </p:tgtEl>
                                      </p:cBhvr>
                                      <p:by x="105000" y="105000"/>
                                    </p:animScale>
                                  </p:childTnLst>
                                </p:cTn>
                              </p:par>
                              <p:par>
                                <p:cTn id="74" presetID="23" presetClass="entr" presetSubtype="528" fill="hold" nodeType="withEffect">
                                  <p:stCondLst>
                                    <p:cond delay="700"/>
                                  </p:stCondLst>
                                  <p:childTnLst>
                                    <p:set>
                                      <p:cBhvr>
                                        <p:cTn id="75" dur="1" fill="hold">
                                          <p:stCondLst>
                                            <p:cond delay="0"/>
                                          </p:stCondLst>
                                        </p:cTn>
                                        <p:tgtEl>
                                          <p:spTgt spid="3087"/>
                                        </p:tgtEl>
                                        <p:attrNameLst>
                                          <p:attrName>style.visibility</p:attrName>
                                        </p:attrNameLst>
                                      </p:cBhvr>
                                      <p:to>
                                        <p:strVal val="visible"/>
                                      </p:to>
                                    </p:set>
                                    <p:anim calcmode="lin" valueType="num">
                                      <p:cBhvr>
                                        <p:cTn id="76" dur="300" fill="hold"/>
                                        <p:tgtEl>
                                          <p:spTgt spid="3087"/>
                                        </p:tgtEl>
                                        <p:attrNameLst>
                                          <p:attrName>ppt_w</p:attrName>
                                        </p:attrNameLst>
                                      </p:cBhvr>
                                      <p:tavLst>
                                        <p:tav tm="0">
                                          <p:val>
                                            <p:fltVal val="0"/>
                                          </p:val>
                                        </p:tav>
                                        <p:tav tm="100000">
                                          <p:val>
                                            <p:strVal val="#ppt_w"/>
                                          </p:val>
                                        </p:tav>
                                      </p:tavLst>
                                    </p:anim>
                                    <p:anim calcmode="lin" valueType="num">
                                      <p:cBhvr>
                                        <p:cTn id="77" dur="300" fill="hold"/>
                                        <p:tgtEl>
                                          <p:spTgt spid="3087"/>
                                        </p:tgtEl>
                                        <p:attrNameLst>
                                          <p:attrName>ppt_h</p:attrName>
                                        </p:attrNameLst>
                                      </p:cBhvr>
                                      <p:tavLst>
                                        <p:tav tm="0">
                                          <p:val>
                                            <p:fltVal val="0"/>
                                          </p:val>
                                        </p:tav>
                                        <p:tav tm="100000">
                                          <p:val>
                                            <p:strVal val="#ppt_h"/>
                                          </p:val>
                                        </p:tav>
                                      </p:tavLst>
                                    </p:anim>
                                    <p:anim calcmode="lin" valueType="num">
                                      <p:cBhvr>
                                        <p:cTn id="78" dur="300" fill="hold"/>
                                        <p:tgtEl>
                                          <p:spTgt spid="3087"/>
                                        </p:tgtEl>
                                        <p:attrNameLst>
                                          <p:attrName>ppt_x</p:attrName>
                                        </p:attrNameLst>
                                      </p:cBhvr>
                                      <p:tavLst>
                                        <p:tav tm="0">
                                          <p:val>
                                            <p:fltVal val="0.5"/>
                                          </p:val>
                                        </p:tav>
                                        <p:tav tm="100000">
                                          <p:val>
                                            <p:strVal val="#ppt_x"/>
                                          </p:val>
                                        </p:tav>
                                      </p:tavLst>
                                    </p:anim>
                                    <p:anim calcmode="lin" valueType="num">
                                      <p:cBhvr>
                                        <p:cTn id="79" dur="300" fill="hold"/>
                                        <p:tgtEl>
                                          <p:spTgt spid="3087"/>
                                        </p:tgtEl>
                                        <p:attrNameLst>
                                          <p:attrName>ppt_y</p:attrName>
                                        </p:attrNameLst>
                                      </p:cBhvr>
                                      <p:tavLst>
                                        <p:tav tm="0">
                                          <p:val>
                                            <p:fltVal val="0.5"/>
                                          </p:val>
                                        </p:tav>
                                        <p:tav tm="100000">
                                          <p:val>
                                            <p:strVal val="#ppt_y"/>
                                          </p:val>
                                        </p:tav>
                                      </p:tavLst>
                                    </p:anim>
                                  </p:childTnLst>
                                </p:cTn>
                              </p:par>
                              <p:par>
                                <p:cTn id="80" presetID="26" presetClass="emph" presetSubtype="0" fill="hold" nodeType="withEffect">
                                  <p:stCondLst>
                                    <p:cond delay="1000"/>
                                  </p:stCondLst>
                                  <p:childTnLst>
                                    <p:animEffect transition="out" filter="fade">
                                      <p:cBhvr>
                                        <p:cTn id="81" dur="300" tmFilter="0, 0; .2, .5; .8, .5; 1, 0"/>
                                        <p:tgtEl>
                                          <p:spTgt spid="3087"/>
                                        </p:tgtEl>
                                      </p:cBhvr>
                                    </p:animEffect>
                                    <p:animScale>
                                      <p:cBhvr>
                                        <p:cTn id="82" dur="150" autoRev="1" fill="hold"/>
                                        <p:tgtEl>
                                          <p:spTgt spid="3087"/>
                                        </p:tgtEl>
                                      </p:cBhvr>
                                      <p:by x="105000" y="105000"/>
                                    </p:animScale>
                                  </p:childTnLst>
                                </p:cTn>
                              </p:par>
                              <p:par>
                                <p:cTn id="83" presetID="23" presetClass="entr" presetSubtype="528" fill="hold" nodeType="withEffect">
                                  <p:stCondLst>
                                    <p:cond delay="800"/>
                                  </p:stCondLst>
                                  <p:childTnLst>
                                    <p:set>
                                      <p:cBhvr>
                                        <p:cTn id="84" dur="1" fill="hold">
                                          <p:stCondLst>
                                            <p:cond delay="0"/>
                                          </p:stCondLst>
                                        </p:cTn>
                                        <p:tgtEl>
                                          <p:spTgt spid="3088"/>
                                        </p:tgtEl>
                                        <p:attrNameLst>
                                          <p:attrName>style.visibility</p:attrName>
                                        </p:attrNameLst>
                                      </p:cBhvr>
                                      <p:to>
                                        <p:strVal val="visible"/>
                                      </p:to>
                                    </p:set>
                                    <p:anim calcmode="lin" valueType="num">
                                      <p:cBhvr>
                                        <p:cTn id="85" dur="300" fill="hold"/>
                                        <p:tgtEl>
                                          <p:spTgt spid="3088"/>
                                        </p:tgtEl>
                                        <p:attrNameLst>
                                          <p:attrName>ppt_w</p:attrName>
                                        </p:attrNameLst>
                                      </p:cBhvr>
                                      <p:tavLst>
                                        <p:tav tm="0">
                                          <p:val>
                                            <p:fltVal val="0"/>
                                          </p:val>
                                        </p:tav>
                                        <p:tav tm="100000">
                                          <p:val>
                                            <p:strVal val="#ppt_w"/>
                                          </p:val>
                                        </p:tav>
                                      </p:tavLst>
                                    </p:anim>
                                    <p:anim calcmode="lin" valueType="num">
                                      <p:cBhvr>
                                        <p:cTn id="86" dur="300" fill="hold"/>
                                        <p:tgtEl>
                                          <p:spTgt spid="3088"/>
                                        </p:tgtEl>
                                        <p:attrNameLst>
                                          <p:attrName>ppt_h</p:attrName>
                                        </p:attrNameLst>
                                      </p:cBhvr>
                                      <p:tavLst>
                                        <p:tav tm="0">
                                          <p:val>
                                            <p:fltVal val="0"/>
                                          </p:val>
                                        </p:tav>
                                        <p:tav tm="100000">
                                          <p:val>
                                            <p:strVal val="#ppt_h"/>
                                          </p:val>
                                        </p:tav>
                                      </p:tavLst>
                                    </p:anim>
                                    <p:anim calcmode="lin" valueType="num">
                                      <p:cBhvr>
                                        <p:cTn id="87" dur="300" fill="hold"/>
                                        <p:tgtEl>
                                          <p:spTgt spid="3088"/>
                                        </p:tgtEl>
                                        <p:attrNameLst>
                                          <p:attrName>ppt_x</p:attrName>
                                        </p:attrNameLst>
                                      </p:cBhvr>
                                      <p:tavLst>
                                        <p:tav tm="0">
                                          <p:val>
                                            <p:fltVal val="0.5"/>
                                          </p:val>
                                        </p:tav>
                                        <p:tav tm="100000">
                                          <p:val>
                                            <p:strVal val="#ppt_x"/>
                                          </p:val>
                                        </p:tav>
                                      </p:tavLst>
                                    </p:anim>
                                    <p:anim calcmode="lin" valueType="num">
                                      <p:cBhvr>
                                        <p:cTn id="88" dur="300" fill="hold"/>
                                        <p:tgtEl>
                                          <p:spTgt spid="3088"/>
                                        </p:tgtEl>
                                        <p:attrNameLst>
                                          <p:attrName>ppt_y</p:attrName>
                                        </p:attrNameLst>
                                      </p:cBhvr>
                                      <p:tavLst>
                                        <p:tav tm="0">
                                          <p:val>
                                            <p:fltVal val="0.5"/>
                                          </p:val>
                                        </p:tav>
                                        <p:tav tm="100000">
                                          <p:val>
                                            <p:strVal val="#ppt_y"/>
                                          </p:val>
                                        </p:tav>
                                      </p:tavLst>
                                    </p:anim>
                                  </p:childTnLst>
                                </p:cTn>
                              </p:par>
                              <p:par>
                                <p:cTn id="89" presetID="26" presetClass="emph" presetSubtype="0" fill="hold" nodeType="withEffect">
                                  <p:stCondLst>
                                    <p:cond delay="1100"/>
                                  </p:stCondLst>
                                  <p:childTnLst>
                                    <p:animEffect transition="out" filter="fade">
                                      <p:cBhvr>
                                        <p:cTn id="90" dur="300" tmFilter="0, 0; .2, .5; .8, .5; 1, 0"/>
                                        <p:tgtEl>
                                          <p:spTgt spid="3088"/>
                                        </p:tgtEl>
                                      </p:cBhvr>
                                    </p:animEffect>
                                    <p:animScale>
                                      <p:cBhvr>
                                        <p:cTn id="91" dur="150" autoRev="1" fill="hold"/>
                                        <p:tgtEl>
                                          <p:spTgt spid="3088"/>
                                        </p:tgtEl>
                                      </p:cBhvr>
                                      <p:by x="105000" y="105000"/>
                                    </p:animScale>
                                  </p:childTnLst>
                                </p:cTn>
                              </p:par>
                              <p:par>
                                <p:cTn id="92" presetID="23" presetClass="entr" presetSubtype="528" fill="hold" nodeType="withEffect">
                                  <p:stCondLst>
                                    <p:cond delay="900"/>
                                  </p:stCondLst>
                                  <p:childTnLst>
                                    <p:set>
                                      <p:cBhvr>
                                        <p:cTn id="93" dur="1" fill="hold">
                                          <p:stCondLst>
                                            <p:cond delay="0"/>
                                          </p:stCondLst>
                                        </p:cTn>
                                        <p:tgtEl>
                                          <p:spTgt spid="3092"/>
                                        </p:tgtEl>
                                        <p:attrNameLst>
                                          <p:attrName>style.visibility</p:attrName>
                                        </p:attrNameLst>
                                      </p:cBhvr>
                                      <p:to>
                                        <p:strVal val="visible"/>
                                      </p:to>
                                    </p:set>
                                    <p:anim calcmode="lin" valueType="num">
                                      <p:cBhvr>
                                        <p:cTn id="94" dur="300" fill="hold"/>
                                        <p:tgtEl>
                                          <p:spTgt spid="3092"/>
                                        </p:tgtEl>
                                        <p:attrNameLst>
                                          <p:attrName>ppt_w</p:attrName>
                                        </p:attrNameLst>
                                      </p:cBhvr>
                                      <p:tavLst>
                                        <p:tav tm="0">
                                          <p:val>
                                            <p:fltVal val="0"/>
                                          </p:val>
                                        </p:tav>
                                        <p:tav tm="100000">
                                          <p:val>
                                            <p:strVal val="#ppt_w"/>
                                          </p:val>
                                        </p:tav>
                                      </p:tavLst>
                                    </p:anim>
                                    <p:anim calcmode="lin" valueType="num">
                                      <p:cBhvr>
                                        <p:cTn id="95" dur="300" fill="hold"/>
                                        <p:tgtEl>
                                          <p:spTgt spid="3092"/>
                                        </p:tgtEl>
                                        <p:attrNameLst>
                                          <p:attrName>ppt_h</p:attrName>
                                        </p:attrNameLst>
                                      </p:cBhvr>
                                      <p:tavLst>
                                        <p:tav tm="0">
                                          <p:val>
                                            <p:fltVal val="0"/>
                                          </p:val>
                                        </p:tav>
                                        <p:tav tm="100000">
                                          <p:val>
                                            <p:strVal val="#ppt_h"/>
                                          </p:val>
                                        </p:tav>
                                      </p:tavLst>
                                    </p:anim>
                                    <p:anim calcmode="lin" valueType="num">
                                      <p:cBhvr>
                                        <p:cTn id="96" dur="300" fill="hold"/>
                                        <p:tgtEl>
                                          <p:spTgt spid="3092"/>
                                        </p:tgtEl>
                                        <p:attrNameLst>
                                          <p:attrName>ppt_x</p:attrName>
                                        </p:attrNameLst>
                                      </p:cBhvr>
                                      <p:tavLst>
                                        <p:tav tm="0">
                                          <p:val>
                                            <p:fltVal val="0.5"/>
                                          </p:val>
                                        </p:tav>
                                        <p:tav tm="100000">
                                          <p:val>
                                            <p:strVal val="#ppt_x"/>
                                          </p:val>
                                        </p:tav>
                                      </p:tavLst>
                                    </p:anim>
                                    <p:anim calcmode="lin" valueType="num">
                                      <p:cBhvr>
                                        <p:cTn id="97" dur="300" fill="hold"/>
                                        <p:tgtEl>
                                          <p:spTgt spid="3092"/>
                                        </p:tgtEl>
                                        <p:attrNameLst>
                                          <p:attrName>ppt_y</p:attrName>
                                        </p:attrNameLst>
                                      </p:cBhvr>
                                      <p:tavLst>
                                        <p:tav tm="0">
                                          <p:val>
                                            <p:fltVal val="0.5"/>
                                          </p:val>
                                        </p:tav>
                                        <p:tav tm="100000">
                                          <p:val>
                                            <p:strVal val="#ppt_y"/>
                                          </p:val>
                                        </p:tav>
                                      </p:tavLst>
                                    </p:anim>
                                  </p:childTnLst>
                                </p:cTn>
                              </p:par>
                              <p:par>
                                <p:cTn id="98" presetID="26" presetClass="emph" presetSubtype="0" fill="hold" nodeType="withEffect">
                                  <p:stCondLst>
                                    <p:cond delay="1200"/>
                                  </p:stCondLst>
                                  <p:childTnLst>
                                    <p:animEffect transition="out" filter="fade">
                                      <p:cBhvr>
                                        <p:cTn id="99" dur="300" tmFilter="0, 0; .2, .5; .8, .5; 1, 0"/>
                                        <p:tgtEl>
                                          <p:spTgt spid="3092"/>
                                        </p:tgtEl>
                                      </p:cBhvr>
                                    </p:animEffect>
                                    <p:animScale>
                                      <p:cBhvr>
                                        <p:cTn id="100" dur="150" autoRev="1" fill="hold"/>
                                        <p:tgtEl>
                                          <p:spTgt spid="3092"/>
                                        </p:tgtEl>
                                      </p:cBhvr>
                                      <p:by x="105000" y="105000"/>
                                    </p:animScale>
                                  </p:childTnLst>
                                </p:cTn>
                              </p:par>
                              <p:par>
                                <p:cTn id="101" presetID="23" presetClass="entr" presetSubtype="528" fill="hold" nodeType="withEffect">
                                  <p:stCondLst>
                                    <p:cond delay="1000"/>
                                  </p:stCondLst>
                                  <p:childTnLst>
                                    <p:set>
                                      <p:cBhvr>
                                        <p:cTn id="102" dur="1" fill="hold">
                                          <p:stCondLst>
                                            <p:cond delay="0"/>
                                          </p:stCondLst>
                                        </p:cTn>
                                        <p:tgtEl>
                                          <p:spTgt spid="3098"/>
                                        </p:tgtEl>
                                        <p:attrNameLst>
                                          <p:attrName>style.visibility</p:attrName>
                                        </p:attrNameLst>
                                      </p:cBhvr>
                                      <p:to>
                                        <p:strVal val="visible"/>
                                      </p:to>
                                    </p:set>
                                    <p:anim calcmode="lin" valueType="num">
                                      <p:cBhvr>
                                        <p:cTn id="103" dur="300" fill="hold"/>
                                        <p:tgtEl>
                                          <p:spTgt spid="3098"/>
                                        </p:tgtEl>
                                        <p:attrNameLst>
                                          <p:attrName>ppt_w</p:attrName>
                                        </p:attrNameLst>
                                      </p:cBhvr>
                                      <p:tavLst>
                                        <p:tav tm="0">
                                          <p:val>
                                            <p:fltVal val="0"/>
                                          </p:val>
                                        </p:tav>
                                        <p:tav tm="100000">
                                          <p:val>
                                            <p:strVal val="#ppt_w"/>
                                          </p:val>
                                        </p:tav>
                                      </p:tavLst>
                                    </p:anim>
                                    <p:anim calcmode="lin" valueType="num">
                                      <p:cBhvr>
                                        <p:cTn id="104" dur="300" fill="hold"/>
                                        <p:tgtEl>
                                          <p:spTgt spid="3098"/>
                                        </p:tgtEl>
                                        <p:attrNameLst>
                                          <p:attrName>ppt_h</p:attrName>
                                        </p:attrNameLst>
                                      </p:cBhvr>
                                      <p:tavLst>
                                        <p:tav tm="0">
                                          <p:val>
                                            <p:fltVal val="0"/>
                                          </p:val>
                                        </p:tav>
                                        <p:tav tm="100000">
                                          <p:val>
                                            <p:strVal val="#ppt_h"/>
                                          </p:val>
                                        </p:tav>
                                      </p:tavLst>
                                    </p:anim>
                                    <p:anim calcmode="lin" valueType="num">
                                      <p:cBhvr>
                                        <p:cTn id="105" dur="300" fill="hold"/>
                                        <p:tgtEl>
                                          <p:spTgt spid="3098"/>
                                        </p:tgtEl>
                                        <p:attrNameLst>
                                          <p:attrName>ppt_x</p:attrName>
                                        </p:attrNameLst>
                                      </p:cBhvr>
                                      <p:tavLst>
                                        <p:tav tm="0">
                                          <p:val>
                                            <p:fltVal val="0.5"/>
                                          </p:val>
                                        </p:tav>
                                        <p:tav tm="100000">
                                          <p:val>
                                            <p:strVal val="#ppt_x"/>
                                          </p:val>
                                        </p:tav>
                                      </p:tavLst>
                                    </p:anim>
                                    <p:anim calcmode="lin" valueType="num">
                                      <p:cBhvr>
                                        <p:cTn id="106" dur="300" fill="hold"/>
                                        <p:tgtEl>
                                          <p:spTgt spid="3098"/>
                                        </p:tgtEl>
                                        <p:attrNameLst>
                                          <p:attrName>ppt_y</p:attrName>
                                        </p:attrNameLst>
                                      </p:cBhvr>
                                      <p:tavLst>
                                        <p:tav tm="0">
                                          <p:val>
                                            <p:fltVal val="0.5"/>
                                          </p:val>
                                        </p:tav>
                                        <p:tav tm="100000">
                                          <p:val>
                                            <p:strVal val="#ppt_y"/>
                                          </p:val>
                                        </p:tav>
                                      </p:tavLst>
                                    </p:anim>
                                  </p:childTnLst>
                                </p:cTn>
                              </p:par>
                              <p:par>
                                <p:cTn id="107" presetID="26" presetClass="emph" presetSubtype="0" fill="hold" nodeType="withEffect">
                                  <p:stCondLst>
                                    <p:cond delay="1300"/>
                                  </p:stCondLst>
                                  <p:childTnLst>
                                    <p:animEffect transition="out" filter="fade">
                                      <p:cBhvr>
                                        <p:cTn id="108" dur="300" tmFilter="0, 0; .2, .5; .8, .5; 1, 0"/>
                                        <p:tgtEl>
                                          <p:spTgt spid="3098"/>
                                        </p:tgtEl>
                                      </p:cBhvr>
                                    </p:animEffect>
                                    <p:animScale>
                                      <p:cBhvr>
                                        <p:cTn id="109" dur="150" autoRev="1" fill="hold"/>
                                        <p:tgtEl>
                                          <p:spTgt spid="3098"/>
                                        </p:tgtEl>
                                      </p:cBhvr>
                                      <p:by x="105000" y="105000"/>
                                    </p:animScale>
                                  </p:childTnLst>
                                </p:cTn>
                              </p:par>
                              <p:par>
                                <p:cTn id="110" presetID="23" presetClass="entr" presetSubtype="528" fill="hold" nodeType="withEffect">
                                  <p:stCondLst>
                                    <p:cond delay="1100"/>
                                  </p:stCondLst>
                                  <p:childTnLst>
                                    <p:set>
                                      <p:cBhvr>
                                        <p:cTn id="111" dur="1" fill="hold">
                                          <p:stCondLst>
                                            <p:cond delay="0"/>
                                          </p:stCondLst>
                                        </p:cTn>
                                        <p:tgtEl>
                                          <p:spTgt spid="3085"/>
                                        </p:tgtEl>
                                        <p:attrNameLst>
                                          <p:attrName>style.visibility</p:attrName>
                                        </p:attrNameLst>
                                      </p:cBhvr>
                                      <p:to>
                                        <p:strVal val="visible"/>
                                      </p:to>
                                    </p:set>
                                    <p:anim calcmode="lin" valueType="num">
                                      <p:cBhvr>
                                        <p:cTn id="112" dur="300" fill="hold"/>
                                        <p:tgtEl>
                                          <p:spTgt spid="3085"/>
                                        </p:tgtEl>
                                        <p:attrNameLst>
                                          <p:attrName>ppt_w</p:attrName>
                                        </p:attrNameLst>
                                      </p:cBhvr>
                                      <p:tavLst>
                                        <p:tav tm="0">
                                          <p:val>
                                            <p:fltVal val="0"/>
                                          </p:val>
                                        </p:tav>
                                        <p:tav tm="100000">
                                          <p:val>
                                            <p:strVal val="#ppt_w"/>
                                          </p:val>
                                        </p:tav>
                                      </p:tavLst>
                                    </p:anim>
                                    <p:anim calcmode="lin" valueType="num">
                                      <p:cBhvr>
                                        <p:cTn id="113" dur="300" fill="hold"/>
                                        <p:tgtEl>
                                          <p:spTgt spid="3085"/>
                                        </p:tgtEl>
                                        <p:attrNameLst>
                                          <p:attrName>ppt_h</p:attrName>
                                        </p:attrNameLst>
                                      </p:cBhvr>
                                      <p:tavLst>
                                        <p:tav tm="0">
                                          <p:val>
                                            <p:fltVal val="0"/>
                                          </p:val>
                                        </p:tav>
                                        <p:tav tm="100000">
                                          <p:val>
                                            <p:strVal val="#ppt_h"/>
                                          </p:val>
                                        </p:tav>
                                      </p:tavLst>
                                    </p:anim>
                                    <p:anim calcmode="lin" valueType="num">
                                      <p:cBhvr>
                                        <p:cTn id="114" dur="300" fill="hold"/>
                                        <p:tgtEl>
                                          <p:spTgt spid="3085"/>
                                        </p:tgtEl>
                                        <p:attrNameLst>
                                          <p:attrName>ppt_x</p:attrName>
                                        </p:attrNameLst>
                                      </p:cBhvr>
                                      <p:tavLst>
                                        <p:tav tm="0">
                                          <p:val>
                                            <p:fltVal val="0.5"/>
                                          </p:val>
                                        </p:tav>
                                        <p:tav tm="100000">
                                          <p:val>
                                            <p:strVal val="#ppt_x"/>
                                          </p:val>
                                        </p:tav>
                                      </p:tavLst>
                                    </p:anim>
                                    <p:anim calcmode="lin" valueType="num">
                                      <p:cBhvr>
                                        <p:cTn id="115" dur="300" fill="hold"/>
                                        <p:tgtEl>
                                          <p:spTgt spid="3085"/>
                                        </p:tgtEl>
                                        <p:attrNameLst>
                                          <p:attrName>ppt_y</p:attrName>
                                        </p:attrNameLst>
                                      </p:cBhvr>
                                      <p:tavLst>
                                        <p:tav tm="0">
                                          <p:val>
                                            <p:fltVal val="0.5"/>
                                          </p:val>
                                        </p:tav>
                                        <p:tav tm="100000">
                                          <p:val>
                                            <p:strVal val="#ppt_y"/>
                                          </p:val>
                                        </p:tav>
                                      </p:tavLst>
                                    </p:anim>
                                  </p:childTnLst>
                                </p:cTn>
                              </p:par>
                              <p:par>
                                <p:cTn id="116" presetID="26" presetClass="emph" presetSubtype="0" fill="hold" nodeType="withEffect">
                                  <p:stCondLst>
                                    <p:cond delay="1400"/>
                                  </p:stCondLst>
                                  <p:childTnLst>
                                    <p:animEffect transition="out" filter="fade">
                                      <p:cBhvr>
                                        <p:cTn id="117" dur="300" tmFilter="0, 0; .2, .5; .8, .5; 1, 0"/>
                                        <p:tgtEl>
                                          <p:spTgt spid="3085"/>
                                        </p:tgtEl>
                                      </p:cBhvr>
                                    </p:animEffect>
                                    <p:animScale>
                                      <p:cBhvr>
                                        <p:cTn id="118" dur="150" autoRev="1" fill="hold"/>
                                        <p:tgtEl>
                                          <p:spTgt spid="3085"/>
                                        </p:tgtEl>
                                      </p:cBhvr>
                                      <p:by x="105000" y="105000"/>
                                    </p:animScale>
                                  </p:childTnLst>
                                </p:cTn>
                              </p:par>
                              <p:par>
                                <p:cTn id="119" presetID="23" presetClass="entr" presetSubtype="528" fill="hold" nodeType="withEffect">
                                  <p:stCondLst>
                                    <p:cond delay="1200"/>
                                  </p:stCondLst>
                                  <p:childTnLst>
                                    <p:set>
                                      <p:cBhvr>
                                        <p:cTn id="120" dur="1" fill="hold">
                                          <p:stCondLst>
                                            <p:cond delay="0"/>
                                          </p:stCondLst>
                                        </p:cTn>
                                        <p:tgtEl>
                                          <p:spTgt spid="3110"/>
                                        </p:tgtEl>
                                        <p:attrNameLst>
                                          <p:attrName>style.visibility</p:attrName>
                                        </p:attrNameLst>
                                      </p:cBhvr>
                                      <p:to>
                                        <p:strVal val="visible"/>
                                      </p:to>
                                    </p:set>
                                    <p:anim calcmode="lin" valueType="num">
                                      <p:cBhvr>
                                        <p:cTn id="121" dur="300" fill="hold"/>
                                        <p:tgtEl>
                                          <p:spTgt spid="3110"/>
                                        </p:tgtEl>
                                        <p:attrNameLst>
                                          <p:attrName>ppt_w</p:attrName>
                                        </p:attrNameLst>
                                      </p:cBhvr>
                                      <p:tavLst>
                                        <p:tav tm="0">
                                          <p:val>
                                            <p:fltVal val="0"/>
                                          </p:val>
                                        </p:tav>
                                        <p:tav tm="100000">
                                          <p:val>
                                            <p:strVal val="#ppt_w"/>
                                          </p:val>
                                        </p:tav>
                                      </p:tavLst>
                                    </p:anim>
                                    <p:anim calcmode="lin" valueType="num">
                                      <p:cBhvr>
                                        <p:cTn id="122" dur="300" fill="hold"/>
                                        <p:tgtEl>
                                          <p:spTgt spid="3110"/>
                                        </p:tgtEl>
                                        <p:attrNameLst>
                                          <p:attrName>ppt_h</p:attrName>
                                        </p:attrNameLst>
                                      </p:cBhvr>
                                      <p:tavLst>
                                        <p:tav tm="0">
                                          <p:val>
                                            <p:fltVal val="0"/>
                                          </p:val>
                                        </p:tav>
                                        <p:tav tm="100000">
                                          <p:val>
                                            <p:strVal val="#ppt_h"/>
                                          </p:val>
                                        </p:tav>
                                      </p:tavLst>
                                    </p:anim>
                                    <p:anim calcmode="lin" valueType="num">
                                      <p:cBhvr>
                                        <p:cTn id="123" dur="300" fill="hold"/>
                                        <p:tgtEl>
                                          <p:spTgt spid="3110"/>
                                        </p:tgtEl>
                                        <p:attrNameLst>
                                          <p:attrName>ppt_x</p:attrName>
                                        </p:attrNameLst>
                                      </p:cBhvr>
                                      <p:tavLst>
                                        <p:tav tm="0">
                                          <p:val>
                                            <p:fltVal val="0.5"/>
                                          </p:val>
                                        </p:tav>
                                        <p:tav tm="100000">
                                          <p:val>
                                            <p:strVal val="#ppt_x"/>
                                          </p:val>
                                        </p:tav>
                                      </p:tavLst>
                                    </p:anim>
                                    <p:anim calcmode="lin" valueType="num">
                                      <p:cBhvr>
                                        <p:cTn id="124" dur="300" fill="hold"/>
                                        <p:tgtEl>
                                          <p:spTgt spid="3110"/>
                                        </p:tgtEl>
                                        <p:attrNameLst>
                                          <p:attrName>ppt_y</p:attrName>
                                        </p:attrNameLst>
                                      </p:cBhvr>
                                      <p:tavLst>
                                        <p:tav tm="0">
                                          <p:val>
                                            <p:fltVal val="0.5"/>
                                          </p:val>
                                        </p:tav>
                                        <p:tav tm="100000">
                                          <p:val>
                                            <p:strVal val="#ppt_y"/>
                                          </p:val>
                                        </p:tav>
                                      </p:tavLst>
                                    </p:anim>
                                  </p:childTnLst>
                                </p:cTn>
                              </p:par>
                              <p:par>
                                <p:cTn id="125" presetID="26" presetClass="emph" presetSubtype="0" fill="hold" nodeType="withEffect">
                                  <p:stCondLst>
                                    <p:cond delay="1500"/>
                                  </p:stCondLst>
                                  <p:childTnLst>
                                    <p:animEffect transition="out" filter="fade">
                                      <p:cBhvr>
                                        <p:cTn id="126" dur="300" tmFilter="0, 0; .2, .5; .8, .5; 1, 0"/>
                                        <p:tgtEl>
                                          <p:spTgt spid="3110"/>
                                        </p:tgtEl>
                                      </p:cBhvr>
                                    </p:animEffect>
                                    <p:animScale>
                                      <p:cBhvr>
                                        <p:cTn id="127" dur="150" autoRev="1" fill="hold"/>
                                        <p:tgtEl>
                                          <p:spTgt spid="3110"/>
                                        </p:tgtEl>
                                      </p:cBhvr>
                                      <p:by x="105000" y="105000"/>
                                    </p:animScale>
                                  </p:childTnLst>
                                </p:cTn>
                              </p:par>
                              <p:par>
                                <p:cTn id="128" presetID="23" presetClass="entr" presetSubtype="528" fill="hold" nodeType="withEffect">
                                  <p:stCondLst>
                                    <p:cond delay="1300"/>
                                  </p:stCondLst>
                                  <p:childTnLst>
                                    <p:set>
                                      <p:cBhvr>
                                        <p:cTn id="129" dur="1" fill="hold">
                                          <p:stCondLst>
                                            <p:cond delay="0"/>
                                          </p:stCondLst>
                                        </p:cTn>
                                        <p:tgtEl>
                                          <p:spTgt spid="3097"/>
                                        </p:tgtEl>
                                        <p:attrNameLst>
                                          <p:attrName>style.visibility</p:attrName>
                                        </p:attrNameLst>
                                      </p:cBhvr>
                                      <p:to>
                                        <p:strVal val="visible"/>
                                      </p:to>
                                    </p:set>
                                    <p:anim calcmode="lin" valueType="num">
                                      <p:cBhvr>
                                        <p:cTn id="130" dur="300" fill="hold"/>
                                        <p:tgtEl>
                                          <p:spTgt spid="3097"/>
                                        </p:tgtEl>
                                        <p:attrNameLst>
                                          <p:attrName>ppt_w</p:attrName>
                                        </p:attrNameLst>
                                      </p:cBhvr>
                                      <p:tavLst>
                                        <p:tav tm="0">
                                          <p:val>
                                            <p:fltVal val="0"/>
                                          </p:val>
                                        </p:tav>
                                        <p:tav tm="100000">
                                          <p:val>
                                            <p:strVal val="#ppt_w"/>
                                          </p:val>
                                        </p:tav>
                                      </p:tavLst>
                                    </p:anim>
                                    <p:anim calcmode="lin" valueType="num">
                                      <p:cBhvr>
                                        <p:cTn id="131" dur="300" fill="hold"/>
                                        <p:tgtEl>
                                          <p:spTgt spid="3097"/>
                                        </p:tgtEl>
                                        <p:attrNameLst>
                                          <p:attrName>ppt_h</p:attrName>
                                        </p:attrNameLst>
                                      </p:cBhvr>
                                      <p:tavLst>
                                        <p:tav tm="0">
                                          <p:val>
                                            <p:fltVal val="0"/>
                                          </p:val>
                                        </p:tav>
                                        <p:tav tm="100000">
                                          <p:val>
                                            <p:strVal val="#ppt_h"/>
                                          </p:val>
                                        </p:tav>
                                      </p:tavLst>
                                    </p:anim>
                                    <p:anim calcmode="lin" valueType="num">
                                      <p:cBhvr>
                                        <p:cTn id="132" dur="300" fill="hold"/>
                                        <p:tgtEl>
                                          <p:spTgt spid="3097"/>
                                        </p:tgtEl>
                                        <p:attrNameLst>
                                          <p:attrName>ppt_x</p:attrName>
                                        </p:attrNameLst>
                                      </p:cBhvr>
                                      <p:tavLst>
                                        <p:tav tm="0">
                                          <p:val>
                                            <p:fltVal val="0.5"/>
                                          </p:val>
                                        </p:tav>
                                        <p:tav tm="100000">
                                          <p:val>
                                            <p:strVal val="#ppt_x"/>
                                          </p:val>
                                        </p:tav>
                                      </p:tavLst>
                                    </p:anim>
                                    <p:anim calcmode="lin" valueType="num">
                                      <p:cBhvr>
                                        <p:cTn id="133" dur="300" fill="hold"/>
                                        <p:tgtEl>
                                          <p:spTgt spid="3097"/>
                                        </p:tgtEl>
                                        <p:attrNameLst>
                                          <p:attrName>ppt_y</p:attrName>
                                        </p:attrNameLst>
                                      </p:cBhvr>
                                      <p:tavLst>
                                        <p:tav tm="0">
                                          <p:val>
                                            <p:fltVal val="0.5"/>
                                          </p:val>
                                        </p:tav>
                                        <p:tav tm="100000">
                                          <p:val>
                                            <p:strVal val="#ppt_y"/>
                                          </p:val>
                                        </p:tav>
                                      </p:tavLst>
                                    </p:anim>
                                  </p:childTnLst>
                                </p:cTn>
                              </p:par>
                              <p:par>
                                <p:cTn id="134" presetID="26" presetClass="emph" presetSubtype="0" fill="hold" nodeType="withEffect">
                                  <p:stCondLst>
                                    <p:cond delay="1600"/>
                                  </p:stCondLst>
                                  <p:childTnLst>
                                    <p:animEffect transition="out" filter="fade">
                                      <p:cBhvr>
                                        <p:cTn id="135" dur="300" tmFilter="0, 0; .2, .5; .8, .5; 1, 0"/>
                                        <p:tgtEl>
                                          <p:spTgt spid="3097"/>
                                        </p:tgtEl>
                                      </p:cBhvr>
                                    </p:animEffect>
                                    <p:animScale>
                                      <p:cBhvr>
                                        <p:cTn id="136" dur="150" autoRev="1" fill="hold"/>
                                        <p:tgtEl>
                                          <p:spTgt spid="3097"/>
                                        </p:tgtEl>
                                      </p:cBhvr>
                                      <p:by x="105000" y="105000"/>
                                    </p:animScale>
                                  </p:childTnLst>
                                </p:cTn>
                              </p:par>
                              <p:par>
                                <p:cTn id="137" presetID="23" presetClass="entr" presetSubtype="528" fill="hold" nodeType="withEffect">
                                  <p:stCondLst>
                                    <p:cond delay="1400"/>
                                  </p:stCondLst>
                                  <p:childTnLst>
                                    <p:set>
                                      <p:cBhvr>
                                        <p:cTn id="138" dur="1" fill="hold">
                                          <p:stCondLst>
                                            <p:cond delay="0"/>
                                          </p:stCondLst>
                                        </p:cTn>
                                        <p:tgtEl>
                                          <p:spTgt spid="3111"/>
                                        </p:tgtEl>
                                        <p:attrNameLst>
                                          <p:attrName>style.visibility</p:attrName>
                                        </p:attrNameLst>
                                      </p:cBhvr>
                                      <p:to>
                                        <p:strVal val="visible"/>
                                      </p:to>
                                    </p:set>
                                    <p:anim calcmode="lin" valueType="num">
                                      <p:cBhvr>
                                        <p:cTn id="139" dur="300" fill="hold"/>
                                        <p:tgtEl>
                                          <p:spTgt spid="3111"/>
                                        </p:tgtEl>
                                        <p:attrNameLst>
                                          <p:attrName>ppt_w</p:attrName>
                                        </p:attrNameLst>
                                      </p:cBhvr>
                                      <p:tavLst>
                                        <p:tav tm="0">
                                          <p:val>
                                            <p:fltVal val="0"/>
                                          </p:val>
                                        </p:tav>
                                        <p:tav tm="100000">
                                          <p:val>
                                            <p:strVal val="#ppt_w"/>
                                          </p:val>
                                        </p:tav>
                                      </p:tavLst>
                                    </p:anim>
                                    <p:anim calcmode="lin" valueType="num">
                                      <p:cBhvr>
                                        <p:cTn id="140" dur="300" fill="hold"/>
                                        <p:tgtEl>
                                          <p:spTgt spid="3111"/>
                                        </p:tgtEl>
                                        <p:attrNameLst>
                                          <p:attrName>ppt_h</p:attrName>
                                        </p:attrNameLst>
                                      </p:cBhvr>
                                      <p:tavLst>
                                        <p:tav tm="0">
                                          <p:val>
                                            <p:fltVal val="0"/>
                                          </p:val>
                                        </p:tav>
                                        <p:tav tm="100000">
                                          <p:val>
                                            <p:strVal val="#ppt_h"/>
                                          </p:val>
                                        </p:tav>
                                      </p:tavLst>
                                    </p:anim>
                                    <p:anim calcmode="lin" valueType="num">
                                      <p:cBhvr>
                                        <p:cTn id="141" dur="300" fill="hold"/>
                                        <p:tgtEl>
                                          <p:spTgt spid="3111"/>
                                        </p:tgtEl>
                                        <p:attrNameLst>
                                          <p:attrName>ppt_x</p:attrName>
                                        </p:attrNameLst>
                                      </p:cBhvr>
                                      <p:tavLst>
                                        <p:tav tm="0">
                                          <p:val>
                                            <p:fltVal val="0.5"/>
                                          </p:val>
                                        </p:tav>
                                        <p:tav tm="100000">
                                          <p:val>
                                            <p:strVal val="#ppt_x"/>
                                          </p:val>
                                        </p:tav>
                                      </p:tavLst>
                                    </p:anim>
                                    <p:anim calcmode="lin" valueType="num">
                                      <p:cBhvr>
                                        <p:cTn id="142" dur="300" fill="hold"/>
                                        <p:tgtEl>
                                          <p:spTgt spid="3111"/>
                                        </p:tgtEl>
                                        <p:attrNameLst>
                                          <p:attrName>ppt_y</p:attrName>
                                        </p:attrNameLst>
                                      </p:cBhvr>
                                      <p:tavLst>
                                        <p:tav tm="0">
                                          <p:val>
                                            <p:fltVal val="0.5"/>
                                          </p:val>
                                        </p:tav>
                                        <p:tav tm="100000">
                                          <p:val>
                                            <p:strVal val="#ppt_y"/>
                                          </p:val>
                                        </p:tav>
                                      </p:tavLst>
                                    </p:anim>
                                  </p:childTnLst>
                                </p:cTn>
                              </p:par>
                              <p:par>
                                <p:cTn id="143" presetID="26" presetClass="emph" presetSubtype="0" fill="hold" nodeType="withEffect">
                                  <p:stCondLst>
                                    <p:cond delay="1700"/>
                                  </p:stCondLst>
                                  <p:childTnLst>
                                    <p:animEffect transition="out" filter="fade">
                                      <p:cBhvr>
                                        <p:cTn id="144" dur="300" tmFilter="0, 0; .2, .5; .8, .5; 1, 0"/>
                                        <p:tgtEl>
                                          <p:spTgt spid="3111"/>
                                        </p:tgtEl>
                                      </p:cBhvr>
                                    </p:animEffect>
                                    <p:animScale>
                                      <p:cBhvr>
                                        <p:cTn id="145" dur="150" autoRev="1" fill="hold"/>
                                        <p:tgtEl>
                                          <p:spTgt spid="3111"/>
                                        </p:tgtEl>
                                      </p:cBhvr>
                                      <p:by x="105000" y="105000"/>
                                    </p:animScale>
                                  </p:childTnLst>
                                </p:cTn>
                              </p:par>
                              <p:par>
                                <p:cTn id="146" presetID="23" presetClass="entr" presetSubtype="528" fill="hold" nodeType="withEffect">
                                  <p:stCondLst>
                                    <p:cond delay="1500"/>
                                  </p:stCondLst>
                                  <p:childTnLst>
                                    <p:set>
                                      <p:cBhvr>
                                        <p:cTn id="147" dur="1" fill="hold">
                                          <p:stCondLst>
                                            <p:cond delay="0"/>
                                          </p:stCondLst>
                                        </p:cTn>
                                        <p:tgtEl>
                                          <p:spTgt spid="3099"/>
                                        </p:tgtEl>
                                        <p:attrNameLst>
                                          <p:attrName>style.visibility</p:attrName>
                                        </p:attrNameLst>
                                      </p:cBhvr>
                                      <p:to>
                                        <p:strVal val="visible"/>
                                      </p:to>
                                    </p:set>
                                    <p:anim calcmode="lin" valueType="num">
                                      <p:cBhvr>
                                        <p:cTn id="148" dur="300" fill="hold"/>
                                        <p:tgtEl>
                                          <p:spTgt spid="3099"/>
                                        </p:tgtEl>
                                        <p:attrNameLst>
                                          <p:attrName>ppt_w</p:attrName>
                                        </p:attrNameLst>
                                      </p:cBhvr>
                                      <p:tavLst>
                                        <p:tav tm="0">
                                          <p:val>
                                            <p:fltVal val="0"/>
                                          </p:val>
                                        </p:tav>
                                        <p:tav tm="100000">
                                          <p:val>
                                            <p:strVal val="#ppt_w"/>
                                          </p:val>
                                        </p:tav>
                                      </p:tavLst>
                                    </p:anim>
                                    <p:anim calcmode="lin" valueType="num">
                                      <p:cBhvr>
                                        <p:cTn id="149" dur="300" fill="hold"/>
                                        <p:tgtEl>
                                          <p:spTgt spid="3099"/>
                                        </p:tgtEl>
                                        <p:attrNameLst>
                                          <p:attrName>ppt_h</p:attrName>
                                        </p:attrNameLst>
                                      </p:cBhvr>
                                      <p:tavLst>
                                        <p:tav tm="0">
                                          <p:val>
                                            <p:fltVal val="0"/>
                                          </p:val>
                                        </p:tav>
                                        <p:tav tm="100000">
                                          <p:val>
                                            <p:strVal val="#ppt_h"/>
                                          </p:val>
                                        </p:tav>
                                      </p:tavLst>
                                    </p:anim>
                                    <p:anim calcmode="lin" valueType="num">
                                      <p:cBhvr>
                                        <p:cTn id="150" dur="300" fill="hold"/>
                                        <p:tgtEl>
                                          <p:spTgt spid="3099"/>
                                        </p:tgtEl>
                                        <p:attrNameLst>
                                          <p:attrName>ppt_x</p:attrName>
                                        </p:attrNameLst>
                                      </p:cBhvr>
                                      <p:tavLst>
                                        <p:tav tm="0">
                                          <p:val>
                                            <p:fltVal val="0.5"/>
                                          </p:val>
                                        </p:tav>
                                        <p:tav tm="100000">
                                          <p:val>
                                            <p:strVal val="#ppt_x"/>
                                          </p:val>
                                        </p:tav>
                                      </p:tavLst>
                                    </p:anim>
                                    <p:anim calcmode="lin" valueType="num">
                                      <p:cBhvr>
                                        <p:cTn id="151" dur="300" fill="hold"/>
                                        <p:tgtEl>
                                          <p:spTgt spid="3099"/>
                                        </p:tgtEl>
                                        <p:attrNameLst>
                                          <p:attrName>ppt_y</p:attrName>
                                        </p:attrNameLst>
                                      </p:cBhvr>
                                      <p:tavLst>
                                        <p:tav tm="0">
                                          <p:val>
                                            <p:fltVal val="0.5"/>
                                          </p:val>
                                        </p:tav>
                                        <p:tav tm="100000">
                                          <p:val>
                                            <p:strVal val="#ppt_y"/>
                                          </p:val>
                                        </p:tav>
                                      </p:tavLst>
                                    </p:anim>
                                  </p:childTnLst>
                                </p:cTn>
                              </p:par>
                              <p:par>
                                <p:cTn id="152" presetID="26" presetClass="emph" presetSubtype="0" fill="hold" nodeType="withEffect">
                                  <p:stCondLst>
                                    <p:cond delay="1800"/>
                                  </p:stCondLst>
                                  <p:childTnLst>
                                    <p:animEffect transition="out" filter="fade">
                                      <p:cBhvr>
                                        <p:cTn id="153" dur="300" tmFilter="0, 0; .2, .5; .8, .5; 1, 0"/>
                                        <p:tgtEl>
                                          <p:spTgt spid="3099"/>
                                        </p:tgtEl>
                                      </p:cBhvr>
                                    </p:animEffect>
                                    <p:animScale>
                                      <p:cBhvr>
                                        <p:cTn id="154" dur="150" autoRev="1" fill="hold"/>
                                        <p:tgtEl>
                                          <p:spTgt spid="3099"/>
                                        </p:tgtEl>
                                      </p:cBhvr>
                                      <p:by x="105000" y="105000"/>
                                    </p:animScale>
                                  </p:childTnLst>
                                </p:cTn>
                              </p:par>
                              <p:par>
                                <p:cTn id="155" presetID="23" presetClass="entr" presetSubtype="528" fill="hold" nodeType="withEffect">
                                  <p:stCondLst>
                                    <p:cond delay="1600"/>
                                  </p:stCondLst>
                                  <p:childTnLst>
                                    <p:set>
                                      <p:cBhvr>
                                        <p:cTn id="156" dur="1" fill="hold">
                                          <p:stCondLst>
                                            <p:cond delay="0"/>
                                          </p:stCondLst>
                                        </p:cTn>
                                        <p:tgtEl>
                                          <p:spTgt spid="3077"/>
                                        </p:tgtEl>
                                        <p:attrNameLst>
                                          <p:attrName>style.visibility</p:attrName>
                                        </p:attrNameLst>
                                      </p:cBhvr>
                                      <p:to>
                                        <p:strVal val="visible"/>
                                      </p:to>
                                    </p:set>
                                    <p:anim calcmode="lin" valueType="num">
                                      <p:cBhvr>
                                        <p:cTn id="157" dur="300" fill="hold"/>
                                        <p:tgtEl>
                                          <p:spTgt spid="3077"/>
                                        </p:tgtEl>
                                        <p:attrNameLst>
                                          <p:attrName>ppt_w</p:attrName>
                                        </p:attrNameLst>
                                      </p:cBhvr>
                                      <p:tavLst>
                                        <p:tav tm="0">
                                          <p:val>
                                            <p:fltVal val="0"/>
                                          </p:val>
                                        </p:tav>
                                        <p:tav tm="100000">
                                          <p:val>
                                            <p:strVal val="#ppt_w"/>
                                          </p:val>
                                        </p:tav>
                                      </p:tavLst>
                                    </p:anim>
                                    <p:anim calcmode="lin" valueType="num">
                                      <p:cBhvr>
                                        <p:cTn id="158" dur="300" fill="hold"/>
                                        <p:tgtEl>
                                          <p:spTgt spid="3077"/>
                                        </p:tgtEl>
                                        <p:attrNameLst>
                                          <p:attrName>ppt_h</p:attrName>
                                        </p:attrNameLst>
                                      </p:cBhvr>
                                      <p:tavLst>
                                        <p:tav tm="0">
                                          <p:val>
                                            <p:fltVal val="0"/>
                                          </p:val>
                                        </p:tav>
                                        <p:tav tm="100000">
                                          <p:val>
                                            <p:strVal val="#ppt_h"/>
                                          </p:val>
                                        </p:tav>
                                      </p:tavLst>
                                    </p:anim>
                                    <p:anim calcmode="lin" valueType="num">
                                      <p:cBhvr>
                                        <p:cTn id="159" dur="300" fill="hold"/>
                                        <p:tgtEl>
                                          <p:spTgt spid="3077"/>
                                        </p:tgtEl>
                                        <p:attrNameLst>
                                          <p:attrName>ppt_x</p:attrName>
                                        </p:attrNameLst>
                                      </p:cBhvr>
                                      <p:tavLst>
                                        <p:tav tm="0">
                                          <p:val>
                                            <p:fltVal val="0.5"/>
                                          </p:val>
                                        </p:tav>
                                        <p:tav tm="100000">
                                          <p:val>
                                            <p:strVal val="#ppt_x"/>
                                          </p:val>
                                        </p:tav>
                                      </p:tavLst>
                                    </p:anim>
                                    <p:anim calcmode="lin" valueType="num">
                                      <p:cBhvr>
                                        <p:cTn id="160" dur="300" fill="hold"/>
                                        <p:tgtEl>
                                          <p:spTgt spid="3077"/>
                                        </p:tgtEl>
                                        <p:attrNameLst>
                                          <p:attrName>ppt_y</p:attrName>
                                        </p:attrNameLst>
                                      </p:cBhvr>
                                      <p:tavLst>
                                        <p:tav tm="0">
                                          <p:val>
                                            <p:fltVal val="0.5"/>
                                          </p:val>
                                        </p:tav>
                                        <p:tav tm="100000">
                                          <p:val>
                                            <p:strVal val="#ppt_y"/>
                                          </p:val>
                                        </p:tav>
                                      </p:tavLst>
                                    </p:anim>
                                  </p:childTnLst>
                                </p:cTn>
                              </p:par>
                              <p:par>
                                <p:cTn id="161" presetID="26" presetClass="emph" presetSubtype="0" fill="hold" nodeType="withEffect">
                                  <p:stCondLst>
                                    <p:cond delay="1900"/>
                                  </p:stCondLst>
                                  <p:childTnLst>
                                    <p:animEffect transition="out" filter="fade">
                                      <p:cBhvr>
                                        <p:cTn id="162" dur="300" tmFilter="0, 0; .2, .5; .8, .5; 1, 0"/>
                                        <p:tgtEl>
                                          <p:spTgt spid="3077"/>
                                        </p:tgtEl>
                                      </p:cBhvr>
                                    </p:animEffect>
                                    <p:animScale>
                                      <p:cBhvr>
                                        <p:cTn id="163" dur="150" autoRev="1" fill="hold"/>
                                        <p:tgtEl>
                                          <p:spTgt spid="3077"/>
                                        </p:tgtEl>
                                      </p:cBhvr>
                                      <p:by x="105000" y="105000"/>
                                    </p:animScale>
                                  </p:childTnLst>
                                </p:cTn>
                              </p:par>
                              <p:par>
                                <p:cTn id="164" presetID="23" presetClass="entr" presetSubtype="528" fill="hold" nodeType="withEffect">
                                  <p:stCondLst>
                                    <p:cond delay="1700"/>
                                  </p:stCondLst>
                                  <p:childTnLst>
                                    <p:set>
                                      <p:cBhvr>
                                        <p:cTn id="165" dur="1" fill="hold">
                                          <p:stCondLst>
                                            <p:cond delay="0"/>
                                          </p:stCondLst>
                                        </p:cTn>
                                        <p:tgtEl>
                                          <p:spTgt spid="3112"/>
                                        </p:tgtEl>
                                        <p:attrNameLst>
                                          <p:attrName>style.visibility</p:attrName>
                                        </p:attrNameLst>
                                      </p:cBhvr>
                                      <p:to>
                                        <p:strVal val="visible"/>
                                      </p:to>
                                    </p:set>
                                    <p:anim calcmode="lin" valueType="num">
                                      <p:cBhvr>
                                        <p:cTn id="166" dur="300" fill="hold"/>
                                        <p:tgtEl>
                                          <p:spTgt spid="3112"/>
                                        </p:tgtEl>
                                        <p:attrNameLst>
                                          <p:attrName>ppt_w</p:attrName>
                                        </p:attrNameLst>
                                      </p:cBhvr>
                                      <p:tavLst>
                                        <p:tav tm="0">
                                          <p:val>
                                            <p:fltVal val="0"/>
                                          </p:val>
                                        </p:tav>
                                        <p:tav tm="100000">
                                          <p:val>
                                            <p:strVal val="#ppt_w"/>
                                          </p:val>
                                        </p:tav>
                                      </p:tavLst>
                                    </p:anim>
                                    <p:anim calcmode="lin" valueType="num">
                                      <p:cBhvr>
                                        <p:cTn id="167" dur="300" fill="hold"/>
                                        <p:tgtEl>
                                          <p:spTgt spid="3112"/>
                                        </p:tgtEl>
                                        <p:attrNameLst>
                                          <p:attrName>ppt_h</p:attrName>
                                        </p:attrNameLst>
                                      </p:cBhvr>
                                      <p:tavLst>
                                        <p:tav tm="0">
                                          <p:val>
                                            <p:fltVal val="0"/>
                                          </p:val>
                                        </p:tav>
                                        <p:tav tm="100000">
                                          <p:val>
                                            <p:strVal val="#ppt_h"/>
                                          </p:val>
                                        </p:tav>
                                      </p:tavLst>
                                    </p:anim>
                                    <p:anim calcmode="lin" valueType="num">
                                      <p:cBhvr>
                                        <p:cTn id="168" dur="300" fill="hold"/>
                                        <p:tgtEl>
                                          <p:spTgt spid="3112"/>
                                        </p:tgtEl>
                                        <p:attrNameLst>
                                          <p:attrName>ppt_x</p:attrName>
                                        </p:attrNameLst>
                                      </p:cBhvr>
                                      <p:tavLst>
                                        <p:tav tm="0">
                                          <p:val>
                                            <p:fltVal val="0.5"/>
                                          </p:val>
                                        </p:tav>
                                        <p:tav tm="100000">
                                          <p:val>
                                            <p:strVal val="#ppt_x"/>
                                          </p:val>
                                        </p:tav>
                                      </p:tavLst>
                                    </p:anim>
                                    <p:anim calcmode="lin" valueType="num">
                                      <p:cBhvr>
                                        <p:cTn id="169" dur="300" fill="hold"/>
                                        <p:tgtEl>
                                          <p:spTgt spid="3112"/>
                                        </p:tgtEl>
                                        <p:attrNameLst>
                                          <p:attrName>ppt_y</p:attrName>
                                        </p:attrNameLst>
                                      </p:cBhvr>
                                      <p:tavLst>
                                        <p:tav tm="0">
                                          <p:val>
                                            <p:fltVal val="0.5"/>
                                          </p:val>
                                        </p:tav>
                                        <p:tav tm="100000">
                                          <p:val>
                                            <p:strVal val="#ppt_y"/>
                                          </p:val>
                                        </p:tav>
                                      </p:tavLst>
                                    </p:anim>
                                  </p:childTnLst>
                                </p:cTn>
                              </p:par>
                              <p:par>
                                <p:cTn id="170" presetID="26" presetClass="emph" presetSubtype="0" fill="hold" nodeType="withEffect">
                                  <p:stCondLst>
                                    <p:cond delay="2000"/>
                                  </p:stCondLst>
                                  <p:childTnLst>
                                    <p:animEffect transition="out" filter="fade">
                                      <p:cBhvr>
                                        <p:cTn id="171" dur="300" tmFilter="0, 0; .2, .5; .8, .5; 1, 0"/>
                                        <p:tgtEl>
                                          <p:spTgt spid="3112"/>
                                        </p:tgtEl>
                                      </p:cBhvr>
                                    </p:animEffect>
                                    <p:animScale>
                                      <p:cBhvr>
                                        <p:cTn id="172" dur="150" autoRev="1" fill="hold"/>
                                        <p:tgtEl>
                                          <p:spTgt spid="31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631974"/>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1" name="矩形 10"/>
          <p:cNvSpPr/>
          <p:nvPr/>
        </p:nvSpPr>
        <p:spPr>
          <a:xfrm>
            <a:off x="1702718" y="3295354"/>
            <a:ext cx="4104456" cy="536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13" name="矩形 12"/>
          <p:cNvSpPr/>
          <p:nvPr/>
        </p:nvSpPr>
        <p:spPr>
          <a:xfrm>
            <a:off x="1702718" y="3904100"/>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16" name="矩形 15"/>
          <p:cNvSpPr/>
          <p:nvPr/>
        </p:nvSpPr>
        <p:spPr>
          <a:xfrm>
            <a:off x="1702718" y="5075892"/>
            <a:ext cx="3877985"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dirty="0"/>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14:presetBounceEnd="46000">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14:bounceEnd="46000">
                                          <p:cBhvr additive="base">
                                            <p:cTn id="14" dur="500" fill="hold"/>
                                            <p:tgtEl>
                                              <p:spTgt spid="4098"/>
                                            </p:tgtEl>
                                            <p:attrNameLst>
                                              <p:attrName>ppt_x</p:attrName>
                                            </p:attrNameLst>
                                          </p:cBhvr>
                                          <p:tavLst>
                                            <p:tav tm="0">
                                              <p:val>
                                                <p:strVal val="1+#ppt_w/2"/>
                                              </p:val>
                                            </p:tav>
                                            <p:tav tm="100000">
                                              <p:val>
                                                <p:strVal val="#ppt_x"/>
                                              </p:val>
                                            </p:tav>
                                          </p:tavLst>
                                        </p:anim>
                                        <p:anim calcmode="lin" valueType="num" p14:bounceEnd="46000">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3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300"/>
                                            <p:tgtEl>
                                              <p:spTgt spid="18"/>
                                            </p:tgtEl>
                                          </p:cBhvr>
                                        </p:animEffect>
                                      </p:childTnLst>
                                    </p:cTn>
                                  </p:par>
                                </p:childTnLst>
                              </p:cTn>
                            </p:par>
                            <p:par>
                              <p:cTn id="11" fill="hold">
                                <p:stCondLst>
                                  <p:cond delay="300"/>
                                </p:stCondLst>
                                <p:childTnLst>
                                  <p:par>
                                    <p:cTn id="12" presetID="2" presetClass="entr" presetSubtype="2"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1+#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par>
                                    <p:cTn id="16" presetID="22" presetClass="entr" presetSubtype="4"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70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 presetClass="entr" presetSubtype="8" fill="hold" grpId="0"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11" grpId="0" animBg="1"/>
          <p:bldP spid="13" grpId="0"/>
          <p:bldP spid="15" grpId="0" animBg="1"/>
          <p:bldP spid="16" grpId="0"/>
          <p:bldP spid="17" grpId="0" animBg="1"/>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12" presetClass="entr" presetSubtype="2"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left)">
                                      <p:cBhvr>
                                        <p:cTn id="21" dur="500"/>
                                        <p:tgtEl>
                                          <p:spTgt spid="48"/>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 calcmode="lin" valueType="num">
                                      <p:cBhvr>
                                        <p:cTn id="26" dur="500" fill="hold"/>
                                        <p:tgtEl>
                                          <p:spTgt spid="31"/>
                                        </p:tgtEl>
                                        <p:attrNameLst>
                                          <p:attrName>style.rotation</p:attrName>
                                        </p:attrNameLst>
                                      </p:cBhvr>
                                      <p:tavLst>
                                        <p:tav tm="0">
                                          <p:val>
                                            <p:fltVal val="90"/>
                                          </p:val>
                                        </p:tav>
                                        <p:tav tm="100000">
                                          <p:val>
                                            <p:fltVal val="0"/>
                                          </p:val>
                                        </p:tav>
                                      </p:tavLst>
                                    </p:anim>
                                    <p:animEffect transition="in" filter="fade">
                                      <p:cBhvr>
                                        <p:cTn id="27" dur="500"/>
                                        <p:tgtEl>
                                          <p:spTgt spid="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22" presetClass="entr" presetSubtype="2"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500"/>
                                        <p:tgtEl>
                                          <p:spTgt spid="28"/>
                                        </p:tgtEl>
                                      </p:cBhvr>
                                    </p:animEffect>
                                  </p:childTnLst>
                                </p:cTn>
                              </p:par>
                              <p:par>
                                <p:cTn id="34" presetID="12" presetClass="entr" presetSubtype="2" fill="hold" grpId="0" nodeType="withEffect">
                                  <p:stCondLst>
                                    <p:cond delay="12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p:tgtEl>
                                          <p:spTgt spid="49"/>
                                        </p:tgtEl>
                                        <p:attrNameLst>
                                          <p:attrName>ppt_x</p:attrName>
                                        </p:attrNameLst>
                                      </p:cBhvr>
                                      <p:tavLst>
                                        <p:tav tm="0">
                                          <p:val>
                                            <p:strVal val="#ppt_x+#ppt_w*1.125000"/>
                                          </p:val>
                                        </p:tav>
                                        <p:tav tm="100000">
                                          <p:val>
                                            <p:strVal val="#ppt_x"/>
                                          </p:val>
                                        </p:tav>
                                      </p:tavLst>
                                    </p:anim>
                                    <p:animEffect transition="in" filter="wipe(left)">
                                      <p:cBhvr>
                                        <p:cTn id="37" dur="500"/>
                                        <p:tgtEl>
                                          <p:spTgt spid="49"/>
                                        </p:tgtEl>
                                      </p:cBhvr>
                                    </p:animEffect>
                                  </p:childTnLst>
                                </p:cTn>
                              </p:par>
                              <p:par>
                                <p:cTn id="38" presetID="31" presetClass="entr" presetSubtype="0" fill="hold" grpId="0" nodeType="withEffect">
                                  <p:stCondLst>
                                    <p:cond delay="15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90"/>
                                          </p:val>
                                        </p:tav>
                                        <p:tav tm="100000">
                                          <p:val>
                                            <p:fltVal val="0"/>
                                          </p:val>
                                        </p:tav>
                                      </p:tavLst>
                                    </p:anim>
                                    <p:animEffect transition="in" filter="fade">
                                      <p:cBhvr>
                                        <p:cTn id="43" dur="500"/>
                                        <p:tgtEl>
                                          <p:spTgt spid="46"/>
                                        </p:tgtEl>
                                      </p:cBhvr>
                                    </p:animEffect>
                                  </p:childTnLst>
                                </p:cTn>
                              </p:par>
                              <p:par>
                                <p:cTn id="44" presetID="10" presetClass="entr" presetSubtype="0" fill="hold" nodeType="withEffect">
                                  <p:stCondLst>
                                    <p:cond delay="20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22" presetClass="entr" presetSubtype="2" fill="hold" nodeType="withEffect">
                                  <p:stCondLst>
                                    <p:cond delay="200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12" presetClass="entr" presetSubtype="2" fill="hold" grpId="0" nodeType="withEffect">
                                  <p:stCondLst>
                                    <p:cond delay="220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p:tgtEl>
                                          <p:spTgt spid="50"/>
                                        </p:tgtEl>
                                        <p:attrNameLst>
                                          <p:attrName>ppt_x</p:attrName>
                                        </p:attrNameLst>
                                      </p:cBhvr>
                                      <p:tavLst>
                                        <p:tav tm="0">
                                          <p:val>
                                            <p:strVal val="#ppt_x+#ppt_w*1.125000"/>
                                          </p:val>
                                        </p:tav>
                                        <p:tav tm="100000">
                                          <p:val>
                                            <p:strVal val="#ppt_x"/>
                                          </p:val>
                                        </p:tav>
                                      </p:tavLst>
                                    </p:anim>
                                    <p:animEffect transition="in" filter="wipe(left)">
                                      <p:cBhvr>
                                        <p:cTn id="53" dur="500"/>
                                        <p:tgtEl>
                                          <p:spTgt spid="50"/>
                                        </p:tgtEl>
                                      </p:cBhvr>
                                    </p:animEffect>
                                  </p:childTnLst>
                                </p:cTn>
                              </p:par>
                              <p:par>
                                <p:cTn id="54" presetID="31" presetClass="entr" presetSubtype="0" fill="hold" grpId="0" nodeType="withEffect">
                                  <p:stCondLst>
                                    <p:cond delay="25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90"/>
                                          </p:val>
                                        </p:tav>
                                        <p:tav tm="100000">
                                          <p:val>
                                            <p:fltVal val="0"/>
                                          </p:val>
                                        </p:tav>
                                      </p:tavLst>
                                    </p:anim>
                                    <p:animEffect transition="in" filter="fade">
                                      <p:cBhvr>
                                        <p:cTn id="59" dur="500"/>
                                        <p:tgtEl>
                                          <p:spTgt spid="3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22" presetClass="entr" presetSubtype="2" fill="hold" nodeType="withEffect">
                                  <p:stCondLst>
                                    <p:cond delay="3000"/>
                                  </p:stCondLst>
                                  <p:childTnLst>
                                    <p:set>
                                      <p:cBhvr>
                                        <p:cTn id="64" dur="1" fill="hold">
                                          <p:stCondLst>
                                            <p:cond delay="0"/>
                                          </p:stCondLst>
                                        </p:cTn>
                                        <p:tgtEl>
                                          <p:spTgt spid="30"/>
                                        </p:tgtEl>
                                        <p:attrNameLst>
                                          <p:attrName>style.visibility</p:attrName>
                                        </p:attrNameLst>
                                      </p:cBhvr>
                                      <p:to>
                                        <p:strVal val="visible"/>
                                      </p:to>
                                    </p:set>
                                    <p:animEffect transition="in" filter="wipe(right)">
                                      <p:cBhvr>
                                        <p:cTn id="65" dur="500"/>
                                        <p:tgtEl>
                                          <p:spTgt spid="30"/>
                                        </p:tgtEl>
                                      </p:cBhvr>
                                    </p:animEffect>
                                  </p:childTnLst>
                                </p:cTn>
                              </p:par>
                              <p:par>
                                <p:cTn id="66" presetID="12" presetClass="entr" presetSubtype="2" fill="hold" grpId="0" nodeType="withEffect">
                                  <p:stCondLst>
                                    <p:cond delay="320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p:tgtEl>
                                          <p:spTgt spid="51"/>
                                        </p:tgtEl>
                                        <p:attrNameLst>
                                          <p:attrName>ppt_x</p:attrName>
                                        </p:attrNameLst>
                                      </p:cBhvr>
                                      <p:tavLst>
                                        <p:tav tm="0">
                                          <p:val>
                                            <p:strVal val="#ppt_x+#ppt_w*1.125000"/>
                                          </p:val>
                                        </p:tav>
                                        <p:tav tm="100000">
                                          <p:val>
                                            <p:strVal val="#ppt_x"/>
                                          </p:val>
                                        </p:tav>
                                      </p:tavLst>
                                    </p:anim>
                                    <p:animEffect transition="in" filter="wipe(left)">
                                      <p:cBhvr>
                                        <p:cTn id="69" dur="500"/>
                                        <p:tgtEl>
                                          <p:spTgt spid="51"/>
                                        </p:tgtEl>
                                      </p:cBhvr>
                                    </p:animEffect>
                                  </p:childTnLst>
                                </p:cTn>
                              </p:par>
                              <p:par>
                                <p:cTn id="70" presetID="31" presetClass="entr" presetSubtype="0" fill="hold" grpId="0" nodeType="withEffect">
                                  <p:stCondLst>
                                    <p:cond delay="350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 calcmode="lin" valueType="num">
                                      <p:cBhvr>
                                        <p:cTn id="74" dur="500" fill="hold"/>
                                        <p:tgtEl>
                                          <p:spTgt spid="37"/>
                                        </p:tgtEl>
                                        <p:attrNameLst>
                                          <p:attrName>style.rotation</p:attrName>
                                        </p:attrNameLst>
                                      </p:cBhvr>
                                      <p:tavLst>
                                        <p:tav tm="0">
                                          <p:val>
                                            <p:fltVal val="90"/>
                                          </p:val>
                                        </p:tav>
                                        <p:tav tm="100000">
                                          <p:val>
                                            <p:fltVal val="0"/>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8" grpId="0" animBg="1"/>
      <p:bldP spid="46" grpId="0" animBg="1"/>
      <p:bldP spid="48" grpId="0"/>
      <p:bldP spid="49" grpId="0"/>
      <p:bldP spid="50" grpId="0"/>
      <p:bldP spid="5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3545766"/>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3</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 name="矩形 3"/>
          <p:cNvSpPr/>
          <p:nvPr/>
        </p:nvSpPr>
        <p:spPr>
          <a:xfrm>
            <a:off x="1540121" y="3356992"/>
            <a:ext cx="6931349" cy="1620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dirty="0">
                  <a:solidFill>
                    <a:schemeClr val="bg1"/>
                  </a:solidFill>
                  <a:latin typeface="方正兰亭黑_GBK" pitchFamily="2" charset="-122"/>
                  <a:ea typeface="方正兰亭黑_GBK" pitchFamily="2" charset="-122"/>
                  <a:cs typeface="华文黑体" pitchFamily="2" charset="-122"/>
                </a:rPr>
                <a:t>单击添加标题</a:t>
              </a:r>
              <a:endParaRPr lang="zh-CN" altLang="en-US" dirty="0">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wipe(right)">
                                      <p:cBhvr>
                                        <p:cTn id="25" dur="500"/>
                                        <p:tgtEl>
                                          <p:spTgt spid="43"/>
                                        </p:tgtEl>
                                      </p:cBhvr>
                                    </p:animEffect>
                                  </p:childTnLst>
                                </p:cTn>
                              </p:par>
                              <p:par>
                                <p:cTn id="26" presetID="22" presetClass="entr" presetSubtype="2"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par>
                                <p:cTn id="29" presetID="22" presetClass="entr" presetSubtype="2" fill="hold" grpId="0" nodeType="withEffect">
                                  <p:stCondLst>
                                    <p:cond delay="80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grpId="0" nodeType="withEffect">
                                  <p:stCondLst>
                                    <p:cond delay="80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par>
                                <p:cTn id="35" presetID="22" presetClass="entr" presetSubtype="2"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30"/>
                                        </p:tgtEl>
                                        <p:attrNameLst>
                                          <p:attrName>style.visibility</p:attrName>
                                        </p:attrNameLst>
                                      </p:cBhvr>
                                      <p:to>
                                        <p:strVal val="visible"/>
                                      </p:to>
                                    </p:set>
                                    <p:animEffect transition="in" filter="wipe(right)">
                                      <p:cBhvr>
                                        <p:cTn id="40" dur="500"/>
                                        <p:tgtEl>
                                          <p:spTgt spid="30"/>
                                        </p:tgtEl>
                                      </p:cBhvr>
                                    </p:animEffect>
                                  </p:childTnLst>
                                </p:cTn>
                              </p:par>
                              <p:par>
                                <p:cTn id="41" presetID="22" presetClass="entr" presetSubtype="2" fill="hold" grpId="0"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100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6" grpId="0" animBg="1"/>
      <p:bldP spid="27" grpId="0" animBg="1"/>
      <p:bldP spid="28" grpId="0"/>
      <p:bldP spid="29" grpId="0"/>
      <p:bldP spid="30" grpId="0"/>
      <p:bldP spid="31" grpId="0"/>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dirty="0">
                <a:solidFill>
                  <a:schemeClr val="bg1"/>
                </a:solidFill>
                <a:latin typeface="方正兰亭黑_GBK" pitchFamily="2" charset="-122"/>
                <a:ea typeface="方正兰亭黑_GBK" pitchFamily="2" charset="-122"/>
                <a:cs typeface="华文黑体" pitchFamily="2" charset="-122"/>
              </a:rPr>
              <a:t>   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pPr marL="171450" indent="-171450">
              <a:buSzPct val="50000"/>
              <a:buFont typeface="Wingdings" pitchFamily="2" charset="2"/>
              <a:buChar char="l"/>
            </a:pPr>
            <a:endParaRPr lang="en-US" altLang="zh-CN" sz="1000" dirty="0">
              <a:solidFill>
                <a:schemeClr val="bg1"/>
              </a:solidFill>
              <a:latin typeface="方正兰亭黑_GBK" pitchFamily="2" charset="-122"/>
              <a:ea typeface="方正兰亭黑_GBK"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a:t>
            </a: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chemeClr val="accent2"/>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a:t>
            </a:r>
            <a:endParaRPr lang="en-US" altLang="zh-CN" sz="1400" dirty="0">
              <a:solidFill>
                <a:schemeClr val="bg1"/>
              </a:solidFill>
              <a:latin typeface="华文细黑" pitchFamily="2" charset="-122"/>
              <a:ea typeface="华文细黑" pitchFamily="2" charset="-122"/>
              <a:cs typeface="华文黑体" pitchFamily="2" charset="-122"/>
            </a:endParaRPr>
          </a:p>
          <a:p>
            <a:endParaRPr lang="en-US" altLang="zh-CN" sz="800" dirty="0">
              <a:solidFill>
                <a:schemeClr val="bg1"/>
              </a:solidFill>
              <a:latin typeface="华文细黑" pitchFamily="2" charset="-122"/>
              <a:ea typeface="华文细黑" pitchFamily="2" charset="-122"/>
              <a:cs typeface="华文黑体" pitchFamily="2" charset="-122"/>
            </a:endParaRPr>
          </a:p>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a:t>
            </a: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3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800"/>
                            </p:stCondLst>
                            <p:childTnLst>
                              <p:par>
                                <p:cTn id="16" presetID="37"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900" decel="100000" fill="hold"/>
                                        <p:tgtEl>
                                          <p:spTgt spid="61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par>
                                <p:cTn id="22" presetID="22" presetClass="entr" presetSubtype="8"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 presetClass="entr" presetSubtype="4" fill="hold" nodeType="withEffect">
                                  <p:stCondLst>
                                    <p:cond delay="13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13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3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3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3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3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3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13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30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30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P spid="30" grpId="0"/>
      <p:bldP spid="37" grpId="0"/>
      <p:bldP spid="38" grpId="0"/>
      <p:bldP spid="39" grpId="0"/>
      <p:bldP spid="40" grpId="0"/>
      <p:bldP spid="41" grpId="0"/>
      <p:bldP spid="42"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椭圆 1"/>
          <p:cNvSpPr/>
          <p:nvPr/>
        </p:nvSpPr>
        <p:spPr>
          <a:xfrm>
            <a:off x="4475026" y="1283522"/>
            <a:ext cx="3240360" cy="3240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单击添加文本单击添加文本单击单击添加文本单击添加文本</a:t>
            </a: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3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300"/>
                                        <p:tgtEl>
                                          <p:spTgt spid="3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1500"/>
                            </p:stCondLst>
                            <p:childTnLst>
                              <p:par>
                                <p:cTn id="84" presetID="23" presetClass="entr" presetSubtype="36"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ppt_w</p:attrName>
                                        </p:attrNameLst>
                                      </p:cBhvr>
                                      <p:tavLst>
                                        <p:tav tm="0">
                                          <p:val>
                                            <p:strVal val="(6*min(max(#ppt_w*#ppt_h,.3),1)-7.4)/-.7*#ppt_w"/>
                                          </p:val>
                                        </p:tav>
                                        <p:tav tm="100000">
                                          <p:val>
                                            <p:strVal val="#ppt_w"/>
                                          </p:val>
                                        </p:tav>
                                      </p:tavLst>
                                    </p:anim>
                                    <p:anim calcmode="lin" valueType="num">
                                      <p:cBhvr>
                                        <p:cTn id="87" dur="500" fill="hold"/>
                                        <p:tgtEl>
                                          <p:spTgt spid="39"/>
                                        </p:tgtEl>
                                        <p:attrNameLst>
                                          <p:attrName>ppt_h</p:attrName>
                                        </p:attrNameLst>
                                      </p:cBhvr>
                                      <p:tavLst>
                                        <p:tav tm="0">
                                          <p:val>
                                            <p:strVal val="(6*min(max(#ppt_w*#ppt_h,.3),1)-7.4)/-.7*#ppt_h"/>
                                          </p:val>
                                        </p:tav>
                                        <p:tav tm="100000">
                                          <p:val>
                                            <p:strVal val="#ppt_h"/>
                                          </p:val>
                                        </p:tav>
                                      </p:tavLst>
                                    </p:anim>
                                    <p:anim calcmode="lin" valueType="num">
                                      <p:cBhvr>
                                        <p:cTn id="88" dur="500" fill="hold"/>
                                        <p:tgtEl>
                                          <p:spTgt spid="39"/>
                                        </p:tgtEl>
                                        <p:attrNameLst>
                                          <p:attrName>ppt_x</p:attrName>
                                        </p:attrNameLst>
                                      </p:cBhvr>
                                      <p:tavLst>
                                        <p:tav tm="0">
                                          <p:val>
                                            <p:fltVal val="0.5"/>
                                          </p:val>
                                        </p:tav>
                                        <p:tav tm="100000">
                                          <p:val>
                                            <p:strVal val="#ppt_x"/>
                                          </p:val>
                                        </p:tav>
                                      </p:tavLst>
                                    </p:anim>
                                    <p:anim calcmode="lin" valueType="num">
                                      <p:cBhvr>
                                        <p:cTn id="89"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6" grpId="0"/>
      <p:bldP spid="11" grpId="0" animBg="1"/>
      <p:bldP spid="20" grpId="0" animBg="1"/>
      <p:bldP spid="31" grpId="0"/>
      <p:bldP spid="32" grpId="0"/>
      <p:bldP spid="18" grpId="0" animBg="1"/>
      <p:bldP spid="36" grpId="0" animBg="1"/>
      <p:bldP spid="38" grpId="0"/>
      <p:bldP spid="39" grpId="0"/>
      <p:bldP spid="40" grpId="0" animBg="1"/>
      <p:bldP spid="33"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2</a:t>
              </a:r>
              <a:endParaRPr lang="zh-CN" altLang="en-US" sz="3600" dirty="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4</a:t>
              </a:r>
              <a:endParaRPr lang="zh-CN" altLang="en-US" sz="3600" dirty="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5</a:t>
              </a:r>
              <a:endParaRPr lang="zh-CN" altLang="en-US" sz="3600" dirty="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1</a:t>
            </a:r>
            <a:endParaRPr lang="zh-CN" altLang="en-US" sz="3600" dirty="0">
              <a:solidFill>
                <a:schemeClr val="accent1"/>
              </a:solidFill>
              <a:latin typeface="HelveticaNeueLT Pro 35 Th" pitchFamily="34" charset="0"/>
            </a:endParaRPr>
          </a:p>
        </p:txBody>
      </p:sp>
      <p:sp>
        <p:nvSpPr>
          <p:cNvPr id="47" name="矩形 46"/>
          <p:cNvSpPr/>
          <p:nvPr/>
        </p:nvSpPr>
        <p:spPr>
          <a:xfrm>
            <a:off x="3621305" y="1844824"/>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2" name="矩形 21"/>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
        <p:nvSpPr>
          <p:cNvPr id="23" name="矩形 22"/>
          <p:cNvSpPr/>
          <p:nvPr>
            <p:custDataLst>
              <p:tags r:id="rId2"/>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3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300"/>
                                        <p:tgtEl>
                                          <p:spTgt spid="15"/>
                                        </p:tgtEl>
                                      </p:cBhvr>
                                    </p:animEffect>
                                  </p:childTnLst>
                                </p:cTn>
                              </p:par>
                            </p:childTnLst>
                          </p:cTn>
                        </p:par>
                        <p:par>
                          <p:cTn id="14" fill="hold">
                            <p:stCondLst>
                              <p:cond delay="300"/>
                            </p:stCondLst>
                            <p:childTnLst>
                              <p:par>
                                <p:cTn id="15" presetID="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1000" fill="hold"/>
                                        <p:tgtEl>
                                          <p:spTgt spid="36"/>
                                        </p:tgtEl>
                                        <p:attrNameLst>
                                          <p:attrName>ppt_x</p:attrName>
                                        </p:attrNameLst>
                                      </p:cBhvr>
                                      <p:tavLst>
                                        <p:tav tm="0">
                                          <p:val>
                                            <p:strVal val="1+#ppt_w/2"/>
                                          </p:val>
                                        </p:tav>
                                        <p:tav tm="100000">
                                          <p:val>
                                            <p:strVal val="#ppt_x"/>
                                          </p:val>
                                        </p:tav>
                                      </p:tavLst>
                                    </p:anim>
                                    <p:anim calcmode="lin" valueType="num">
                                      <p:cBhvr additive="base">
                                        <p:cTn id="18" dur="10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1+#ppt_w/2"/>
                                          </p:val>
                                        </p:tav>
                                        <p:tav tm="100000">
                                          <p:val>
                                            <p:strVal val="#ppt_x"/>
                                          </p:val>
                                        </p:tav>
                                      </p:tavLst>
                                    </p:anim>
                                    <p:anim calcmode="lin" valueType="num">
                                      <p:cBhvr additive="base">
                                        <p:cTn id="22" dur="10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1+#ppt_w/2"/>
                                          </p:val>
                                        </p:tav>
                                        <p:tav tm="100000">
                                          <p:val>
                                            <p:strVal val="#ppt_x"/>
                                          </p:val>
                                        </p:tav>
                                      </p:tavLst>
                                    </p:anim>
                                    <p:anim calcmode="lin" valueType="num">
                                      <p:cBhvr additive="base">
                                        <p:cTn id="30" dur="1000" fill="hold"/>
                                        <p:tgtEl>
                                          <p:spTgt spid="3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1000" fill="hold"/>
                                        <p:tgtEl>
                                          <p:spTgt spid="40"/>
                                        </p:tgtEl>
                                        <p:attrNameLst>
                                          <p:attrName>ppt_x</p:attrName>
                                        </p:attrNameLst>
                                      </p:cBhvr>
                                      <p:tavLst>
                                        <p:tav tm="0">
                                          <p:val>
                                            <p:strVal val="1+#ppt_w/2"/>
                                          </p:val>
                                        </p:tav>
                                        <p:tav tm="100000">
                                          <p:val>
                                            <p:strVal val="#ppt_x"/>
                                          </p:val>
                                        </p:tav>
                                      </p:tavLst>
                                    </p:anim>
                                    <p:anim calcmode="lin" valueType="num">
                                      <p:cBhvr additive="base">
                                        <p:cTn id="34"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right)">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46" grpId="0" animBg="1"/>
      <p:bldP spid="4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4396236"/>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4</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childTnLst>
                          </p:cTn>
                        </p:par>
                        <p:par>
                          <p:cTn id="11" fill="hold">
                            <p:stCondLst>
                              <p:cond delay="3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8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13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7" name="矩形 136"/>
          <p:cNvSpPr/>
          <p:nvPr/>
        </p:nvSpPr>
        <p:spPr>
          <a:xfrm>
            <a:off x="6725668" y="3333528"/>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8" name="矩形 137"/>
          <p:cNvSpPr/>
          <p:nvPr/>
        </p:nvSpPr>
        <p:spPr>
          <a:xfrm>
            <a:off x="6725668" y="3998967"/>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39" name="矩形 138"/>
          <p:cNvSpPr/>
          <p:nvPr/>
        </p:nvSpPr>
        <p:spPr>
          <a:xfrm>
            <a:off x="5964314" y="5328937"/>
            <a:ext cx="1569660" cy="369332"/>
          </a:xfrm>
          <a:prstGeom prst="rect">
            <a:avLst/>
          </a:prstGeom>
        </p:spPr>
        <p:txBody>
          <a:bodyPr wrap="non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a:t>
            </a:r>
            <a:endParaRPr lang="zh-CN" altLang="en-US" dirty="0"/>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3710249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14:presetBounceEnd="58000">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14:bounceEnd="58000">
                                          <p:cBhvr additive="base">
                                            <p:cTn id="13" dur="1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3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300"/>
                                            <p:tgtEl>
                                              <p:spTgt spid="91"/>
                                            </p:tgtEl>
                                          </p:cBhvr>
                                        </p:animEffect>
                                      </p:childTnLst>
                                    </p:cTn>
                                  </p:par>
                                  <p:par>
                                    <p:cTn id="11" presetID="2" presetClass="entr" presetSubtype="8" accel="58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0-#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500"/>
                                            <p:tgtEl>
                                              <p:spTgt spid="123"/>
                                            </p:tgtEl>
                                          </p:cBhvr>
                                        </p:animEffect>
                                      </p:childTnLst>
                                    </p:cTn>
                                  </p:par>
                                  <p:par>
                                    <p:cTn id="18" presetID="10" presetClass="entr" presetSubtype="0" fill="hold" grpId="0" nodeType="withEffect">
                                      <p:stCondLst>
                                        <p:cond delay="130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09"/>
                                            </p:tgtEl>
                                            <p:attrNameLst>
                                              <p:attrName>style.visibility</p:attrName>
                                            </p:attrNameLst>
                                          </p:cBhvr>
                                          <p:to>
                                            <p:strVal val="visible"/>
                                          </p:to>
                                        </p:set>
                                        <p:animEffect transition="in" filter="fade">
                                          <p:cBhvr>
                                            <p:cTn id="26" dur="500"/>
                                            <p:tgtEl>
                                              <p:spTgt spid="109"/>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500"/>
                                            <p:tgtEl>
                                              <p:spTgt spid="119"/>
                                            </p:tgtEl>
                                          </p:cBhvr>
                                        </p:animEffect>
                                      </p:childTnLst>
                                    </p:cTn>
                                  </p:par>
                                  <p:par>
                                    <p:cTn id="34" presetID="10" presetClass="entr" presetSubtype="0" fill="hold" nodeType="with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fade">
                                          <p:cBhvr>
                                            <p:cTn id="36" dur="500"/>
                                            <p:tgtEl>
                                              <p:spTgt spid="128"/>
                                            </p:tgtEl>
                                          </p:cBhvr>
                                        </p:animEffect>
                                      </p:childTnLst>
                                    </p:cTn>
                                  </p:par>
                                  <p:par>
                                    <p:cTn id="37" presetID="10"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nodeType="with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500"/>
                                            <p:tgtEl>
                                              <p:spTgt spid="132"/>
                                            </p:tgtEl>
                                          </p:cBhvr>
                                        </p:animEffect>
                                      </p:childTnLst>
                                    </p:cTn>
                                  </p:par>
                                  <p:par>
                                    <p:cTn id="46" presetID="10" presetClass="entr" presetSubtype="0" fill="hold" nodeType="with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10"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fade">
                                          <p:cBhvr>
                                            <p:cTn id="51" dur="500"/>
                                            <p:tgtEl>
                                              <p:spTgt spid="13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9"/>
                                            </p:tgtEl>
                                            <p:attrNameLst>
                                              <p:attrName>style.visibility</p:attrName>
                                            </p:attrNameLst>
                                          </p:cBhvr>
                                          <p:to>
                                            <p:strVal val="visible"/>
                                          </p:to>
                                        </p:set>
                                        <p:animEffect transition="in" filter="fade">
                                          <p:cBhvr>
                                            <p:cTn id="54" dur="500"/>
                                            <p:tgtEl>
                                              <p:spTgt spid="1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fade">
                                          <p:cBhvr>
                                            <p:cTn id="63" dur="500"/>
                                            <p:tgtEl>
                                              <p:spTgt spid="126"/>
                                            </p:tgtEl>
                                          </p:cBhvr>
                                        </p:animEffect>
                                      </p:childTnLst>
                                    </p:cTn>
                                  </p:par>
                                </p:childTnLst>
                              </p:cTn>
                            </p:par>
                            <p:par>
                              <p:cTn id="64" fill="hold">
                                <p:stCondLst>
                                  <p:cond delay="2800"/>
                                </p:stCondLst>
                                <p:childTnLst>
                                  <p:par>
                                    <p:cTn id="65" presetID="22" presetClass="entr" presetSubtype="8" fill="hold" grpId="0" nodeType="after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wipe(left)">
                                          <p:cBhvr>
                                            <p:cTn id="67" dur="500"/>
                                            <p:tgtEl>
                                              <p:spTgt spid="15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wipe(left)">
                                          <p:cBhvr>
                                            <p:cTn id="70"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23" grpId="0" animBg="1"/>
          <p:bldP spid="131" grpId="0" animBg="1"/>
          <p:bldP spid="177" grpId="0" animBg="1"/>
          <p:bldP spid="126" grpId="0"/>
          <p:bldP spid="137" grpId="0"/>
          <p:bldP spid="138" grpId="0"/>
          <p:bldP spid="139" grpId="0"/>
          <p:bldP spid="153" grpId="0" animBg="1"/>
          <p:bldP spid="150" grpId="0"/>
          <p:bldP spid="89"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9" name="矩形 8"/>
          <p:cNvSpPr/>
          <p:nvPr/>
        </p:nvSpPr>
        <p:spPr>
          <a:xfrm>
            <a:off x="1702717" y="1916832"/>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2" name="矩形 1"/>
          <p:cNvSpPr/>
          <p:nvPr/>
        </p:nvSpPr>
        <p:spPr>
          <a:xfrm>
            <a:off x="1702718" y="2399989"/>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chemeClr val="accent2"/>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dirty="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2" name="矩形 41"/>
          <p:cNvSpPr/>
          <p:nvPr/>
        </p:nvSpPr>
        <p:spPr>
          <a:xfrm>
            <a:off x="1702718" y="3342522"/>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43" name="矩形 42"/>
          <p:cNvSpPr/>
          <p:nvPr/>
        </p:nvSpPr>
        <p:spPr>
          <a:xfrm>
            <a:off x="1702717" y="3890147"/>
            <a:ext cx="3877985" cy="397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4" name="矩形 43"/>
          <p:cNvSpPr/>
          <p:nvPr/>
        </p:nvSpPr>
        <p:spPr>
          <a:xfrm>
            <a:off x="1702718" y="4373304"/>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45" name="矩形 44"/>
          <p:cNvSpPr/>
          <p:nvPr/>
        </p:nvSpPr>
        <p:spPr>
          <a:xfrm>
            <a:off x="1702717" y="4924258"/>
            <a:ext cx="3877985" cy="397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单击添加文本单击添加文本单击添加</a:t>
            </a:r>
            <a:endParaRPr lang="zh-CN" altLang="en-US" sz="1600" dirty="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3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childTnLst>
                          </p:cTn>
                        </p:par>
                        <p:par>
                          <p:cTn id="11" fill="hold">
                            <p:stCondLst>
                              <p:cond delay="3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90"/>
                                          </p:val>
                                        </p:tav>
                                        <p:tav tm="100000">
                                          <p:val>
                                            <p:fltVal val="0"/>
                                          </p:val>
                                        </p:tav>
                                      </p:tavLst>
                                    </p:anim>
                                    <p:animEffect transition="in" filter="fade">
                                      <p:cBhvr>
                                        <p:cTn id="23" dur="1000"/>
                                        <p:tgtEl>
                                          <p:spTgt spid="18"/>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6" presetClass="emph" presetSubtype="0" repeatCount="2000" fill="hold" grpId="1" nodeType="withEffect">
                                  <p:stCondLst>
                                    <p:cond delay="150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par>
                                <p:cTn id="36" presetID="10" presetClass="entr" presetSubtype="0" fill="hold" grpId="0" nodeType="withEffect">
                                  <p:stCondLst>
                                    <p:cond delay="20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6" presetClass="emph" presetSubtype="0" repeatCount="2000" fill="hold" grpId="1" nodeType="withEffect">
                                  <p:stCondLst>
                                    <p:cond delay="2500"/>
                                  </p:stCondLst>
                                  <p:childTnLst>
                                    <p:animEffect transition="out" filter="fade">
                                      <p:cBhvr>
                                        <p:cTn id="40" dur="500" tmFilter="0, 0; .2, .5; .8, .5; 1, 0"/>
                                        <p:tgtEl>
                                          <p:spTgt spid="21"/>
                                        </p:tgtEl>
                                      </p:cBhvr>
                                    </p:animEffect>
                                    <p:animScale>
                                      <p:cBhvr>
                                        <p:cTn id="41" dur="250" autoRev="1" fill="hold"/>
                                        <p:tgtEl>
                                          <p:spTgt spid="21"/>
                                        </p:tgtEl>
                                      </p:cBhvr>
                                      <p:by x="105000" y="105000"/>
                                    </p:animScale>
                                  </p:childTnLst>
                                </p:cTn>
                              </p:par>
                              <p:par>
                                <p:cTn id="42" presetID="10" presetClass="entr" presetSubtype="0" fill="hold" grpId="0" nodeType="withEffect">
                                  <p:stCondLst>
                                    <p:cond delay="3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26" presetClass="emph" presetSubtype="0" repeatCount="2000" fill="hold" grpId="1" nodeType="withEffect">
                                  <p:stCondLst>
                                    <p:cond delay="3500"/>
                                  </p:stCondLst>
                                  <p:childTnLst>
                                    <p:animEffect transition="out" filter="fade">
                                      <p:cBhvr>
                                        <p:cTn id="46" dur="500" tmFilter="0, 0; .2, .5; .8, .5; 1, 0"/>
                                        <p:tgtEl>
                                          <p:spTgt spid="24"/>
                                        </p:tgtEl>
                                      </p:cBhvr>
                                    </p:animEffect>
                                    <p:animScale>
                                      <p:cBhvr>
                                        <p:cTn id="47" dur="250" autoRev="1" fill="hold"/>
                                        <p:tgtEl>
                                          <p:spTgt spid="24"/>
                                        </p:tgtEl>
                                      </p:cBhvr>
                                      <p:by x="105000" y="105000"/>
                                    </p:animScale>
                                  </p:childTnLst>
                                </p:cTn>
                              </p:par>
                              <p:par>
                                <p:cTn id="48" presetID="10" presetClass="entr" presetSubtype="0" fill="hold" grpId="0" nodeType="withEffect">
                                  <p:stCondLst>
                                    <p:cond delay="40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26" presetClass="emph" presetSubtype="0" fill="hold" grpId="1" nodeType="withEffect">
                                  <p:stCondLst>
                                    <p:cond delay="4500"/>
                                  </p:stCondLst>
                                  <p:childTnLst>
                                    <p:animEffect transition="out" filter="fade">
                                      <p:cBhvr>
                                        <p:cTn id="52" dur="500" tmFilter="0, 0; .2, .5; .8, .5; 1, 0"/>
                                        <p:tgtEl>
                                          <p:spTgt spid="30"/>
                                        </p:tgtEl>
                                      </p:cBhvr>
                                    </p:animEffect>
                                    <p:animScale>
                                      <p:cBhvr>
                                        <p:cTn id="53" dur="250" autoRev="1" fill="hold"/>
                                        <p:tgtEl>
                                          <p:spTgt spid="30"/>
                                        </p:tgtEl>
                                      </p:cBhvr>
                                      <p:by x="105000" y="105000"/>
                                    </p:animScale>
                                  </p:childTnLst>
                                </p:cTn>
                              </p:par>
                              <p:par>
                                <p:cTn id="54" presetID="14" presetClass="entr" presetSubtype="10" fill="hold" grpId="0" nodeType="withEffect">
                                  <p:stCondLst>
                                    <p:cond delay="1000"/>
                                  </p:stCondLst>
                                  <p:childTnLst>
                                    <p:set>
                                      <p:cBhvr>
                                        <p:cTn id="55" dur="1" fill="hold">
                                          <p:stCondLst>
                                            <p:cond delay="0"/>
                                          </p:stCondLst>
                                        </p:cTn>
                                        <p:tgtEl>
                                          <p:spTgt spid="9"/>
                                        </p:tgtEl>
                                        <p:attrNameLst>
                                          <p:attrName>style.visibility</p:attrName>
                                        </p:attrNameLst>
                                      </p:cBhvr>
                                      <p:to>
                                        <p:strVal val="visible"/>
                                      </p:to>
                                    </p:set>
                                    <p:animEffect transition="in" filter="randombar(horizontal)">
                                      <p:cBhvr>
                                        <p:cTn id="56" dur="500"/>
                                        <p:tgtEl>
                                          <p:spTgt spid="9"/>
                                        </p:tgtEl>
                                      </p:cBhvr>
                                    </p:animEffect>
                                  </p:childTnLst>
                                </p:cTn>
                              </p:par>
                              <p:par>
                                <p:cTn id="57" presetID="14" presetClass="entr" presetSubtype="10" fill="hold" grpId="0" nodeType="withEffect">
                                  <p:stCondLst>
                                    <p:cond delay="100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par>
                                <p:cTn id="60" presetID="14" presetClass="entr" presetSubtype="10" fill="hold" grpId="0" nodeType="withEffect">
                                  <p:stCondLst>
                                    <p:cond delay="200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par>
                                <p:cTn id="63" presetID="14" presetClass="entr" presetSubtype="10" fill="hold" grpId="0" nodeType="withEffect">
                                  <p:stCondLst>
                                    <p:cond delay="2000"/>
                                  </p:stCondLst>
                                  <p:childTnLst>
                                    <p:set>
                                      <p:cBhvr>
                                        <p:cTn id="64" dur="1" fill="hold">
                                          <p:stCondLst>
                                            <p:cond delay="0"/>
                                          </p:stCondLst>
                                        </p:cTn>
                                        <p:tgtEl>
                                          <p:spTgt spid="42"/>
                                        </p:tgtEl>
                                        <p:attrNameLst>
                                          <p:attrName>style.visibility</p:attrName>
                                        </p:attrNameLst>
                                      </p:cBhvr>
                                      <p:to>
                                        <p:strVal val="visible"/>
                                      </p:to>
                                    </p:set>
                                    <p:animEffect transition="in" filter="randombar(horizontal)">
                                      <p:cBhvr>
                                        <p:cTn id="65" dur="500"/>
                                        <p:tgtEl>
                                          <p:spTgt spid="42"/>
                                        </p:tgtEl>
                                      </p:cBhvr>
                                    </p:animEffect>
                                  </p:childTnLst>
                                </p:cTn>
                              </p:par>
                              <p:par>
                                <p:cTn id="66" presetID="14" presetClass="entr" presetSubtype="10" fill="hold" grpId="0" nodeType="withEffect">
                                  <p:stCondLst>
                                    <p:cond delay="3000"/>
                                  </p:stCondLst>
                                  <p:childTnLst>
                                    <p:set>
                                      <p:cBhvr>
                                        <p:cTn id="67" dur="1" fill="hold">
                                          <p:stCondLst>
                                            <p:cond delay="0"/>
                                          </p:stCondLst>
                                        </p:cTn>
                                        <p:tgtEl>
                                          <p:spTgt spid="43"/>
                                        </p:tgtEl>
                                        <p:attrNameLst>
                                          <p:attrName>style.visibility</p:attrName>
                                        </p:attrNameLst>
                                      </p:cBhvr>
                                      <p:to>
                                        <p:strVal val="visible"/>
                                      </p:to>
                                    </p:set>
                                    <p:animEffect transition="in" filter="randombar(horizontal)">
                                      <p:cBhvr>
                                        <p:cTn id="68" dur="500"/>
                                        <p:tgtEl>
                                          <p:spTgt spid="43"/>
                                        </p:tgtEl>
                                      </p:cBhvr>
                                    </p:animEffect>
                                  </p:childTnLst>
                                </p:cTn>
                              </p:par>
                              <p:par>
                                <p:cTn id="69" presetID="14" presetClass="entr" presetSubtype="10" fill="hold" grpId="0" nodeType="withEffect">
                                  <p:stCondLst>
                                    <p:cond delay="3000"/>
                                  </p:stCondLst>
                                  <p:childTnLst>
                                    <p:set>
                                      <p:cBhvr>
                                        <p:cTn id="70" dur="1" fill="hold">
                                          <p:stCondLst>
                                            <p:cond delay="0"/>
                                          </p:stCondLst>
                                        </p:cTn>
                                        <p:tgtEl>
                                          <p:spTgt spid="44"/>
                                        </p:tgtEl>
                                        <p:attrNameLst>
                                          <p:attrName>style.visibility</p:attrName>
                                        </p:attrNameLst>
                                      </p:cBhvr>
                                      <p:to>
                                        <p:strVal val="visible"/>
                                      </p:to>
                                    </p:set>
                                    <p:animEffect transition="in" filter="randombar(horizontal)">
                                      <p:cBhvr>
                                        <p:cTn id="71" dur="500"/>
                                        <p:tgtEl>
                                          <p:spTgt spid="44"/>
                                        </p:tgtEl>
                                      </p:cBhvr>
                                    </p:animEffect>
                                  </p:childTnLst>
                                </p:cTn>
                              </p:par>
                              <p:par>
                                <p:cTn id="72" presetID="14" presetClass="entr" presetSubtype="10" fill="hold" grpId="0" nodeType="withEffect">
                                  <p:stCondLst>
                                    <p:cond delay="4000"/>
                                  </p:stCondLst>
                                  <p:childTnLst>
                                    <p:set>
                                      <p:cBhvr>
                                        <p:cTn id="73" dur="1" fill="hold">
                                          <p:stCondLst>
                                            <p:cond delay="0"/>
                                          </p:stCondLst>
                                        </p:cTn>
                                        <p:tgtEl>
                                          <p:spTgt spid="45"/>
                                        </p:tgtEl>
                                        <p:attrNameLst>
                                          <p:attrName>style.visibility</p:attrName>
                                        </p:attrNameLst>
                                      </p:cBhvr>
                                      <p:to>
                                        <p:strVal val="visible"/>
                                      </p:to>
                                    </p:set>
                                    <p:animEffect transition="in" filter="randombar(horizontal)">
                                      <p:cBhvr>
                                        <p:cTn id="74" dur="500"/>
                                        <p:tgtEl>
                                          <p:spTgt spid="45"/>
                                        </p:tgtEl>
                                      </p:cBhvr>
                                    </p:animEffect>
                                  </p:childTnLst>
                                </p:cTn>
                              </p:par>
                              <p:par>
                                <p:cTn id="75" presetID="14" presetClass="entr" presetSubtype="10" fill="hold" grpId="0" nodeType="withEffect">
                                  <p:stCondLst>
                                    <p:cond delay="4000"/>
                                  </p:stCondLst>
                                  <p:childTnLst>
                                    <p:set>
                                      <p:cBhvr>
                                        <p:cTn id="76" dur="1" fill="hold">
                                          <p:stCondLst>
                                            <p:cond delay="0"/>
                                          </p:stCondLst>
                                        </p:cTn>
                                        <p:tgtEl>
                                          <p:spTgt spid="46"/>
                                        </p:tgtEl>
                                        <p:attrNameLst>
                                          <p:attrName>style.visibility</p:attrName>
                                        </p:attrNameLst>
                                      </p:cBhvr>
                                      <p:to>
                                        <p:strVal val="visible"/>
                                      </p:to>
                                    </p:set>
                                    <p:animEffect transition="in" filter="randombar(horizontal)">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animBg="1"/>
      <p:bldP spid="17" grpId="0" animBg="1"/>
      <p:bldP spid="18" grpId="0" animBg="1"/>
      <p:bldP spid="19" grpId="0" animBg="1"/>
      <p:bldP spid="19" grpId="1" animBg="1"/>
      <p:bldP spid="21" grpId="0" animBg="1"/>
      <p:bldP spid="21" grpId="1" animBg="1"/>
      <p:bldP spid="24" grpId="0" animBg="1"/>
      <p:bldP spid="24" grpId="1" animBg="1"/>
      <p:bldP spid="30" grpId="0" animBg="1"/>
      <p:bldP spid="30" grpId="1" animBg="1"/>
      <p:bldP spid="41" grpId="0" animBg="1"/>
      <p:bldP spid="42" grpId="0"/>
      <p:bldP spid="43" grpId="0" animBg="1"/>
      <p:bldP spid="44" grpId="0"/>
      <p:bldP spid="45" grpId="0" animBg="1"/>
      <p:bldP spid="46" grpId="0"/>
      <p:bldP spid="23"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HelveticaNeueLT Pro 35 Th" pitchFamily="34" charset="0"/>
                </a:rPr>
                <a:t>4</a:t>
              </a:r>
              <a:endParaRPr lang="zh-CN" altLang="en-US" sz="3600" dirty="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35" name="矩形 34"/>
          <p:cNvSpPr/>
          <p:nvPr/>
        </p:nvSpPr>
        <p:spPr>
          <a:xfrm>
            <a:off x="3621305" y="5236232"/>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5</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3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
                                        <p:tgtEl>
                                          <p:spTgt spid="33"/>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up)">
                                      <p:cBhvr>
                                        <p:cTn id="17" dur="500"/>
                                        <p:tgtEl>
                                          <p:spTgt spid="4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right)">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24" grpId="0" animBg="1"/>
      <p:bldP spid="25"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tx1"/>
                </a:solidFill>
                <a:latin typeface="华文细黑" pitchFamily="2" charset="-122"/>
                <a:ea typeface="华文细黑" pitchFamily="2" charset="-122"/>
              </a:rPr>
              <a:t>标题</a:t>
            </a: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2000" dirty="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3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8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13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8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par>
                          <p:cTn id="57" fill="hold">
                            <p:stCondLst>
                              <p:cond delay="28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3300"/>
                            </p:stCondLst>
                            <p:childTnLst>
                              <p:par>
                                <p:cTn id="62" presetID="2" presetClass="entr" presetSubtype="4"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fill="hold"/>
                                        <p:tgtEl>
                                          <p:spTgt spid="33"/>
                                        </p:tgtEl>
                                        <p:attrNameLst>
                                          <p:attrName>ppt_x</p:attrName>
                                        </p:attrNameLst>
                                      </p:cBhvr>
                                      <p:tavLst>
                                        <p:tav tm="0">
                                          <p:val>
                                            <p:strVal val="#ppt_x"/>
                                          </p:val>
                                        </p:tav>
                                        <p:tav tm="100000">
                                          <p:val>
                                            <p:strVal val="#ppt_x"/>
                                          </p:val>
                                        </p:tav>
                                      </p:tavLst>
                                    </p:anim>
                                    <p:anim calcmode="lin" valueType="num">
                                      <p:cBhvr additive="base">
                                        <p:cTn id="89" dur="500" fill="hold"/>
                                        <p:tgtEl>
                                          <p:spTgt spid="3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ppt_x"/>
                                          </p:val>
                                        </p:tav>
                                        <p:tav tm="100000">
                                          <p:val>
                                            <p:strVal val="#ppt_x"/>
                                          </p:val>
                                        </p:tav>
                                      </p:tavLst>
                                    </p:anim>
                                    <p:anim calcmode="lin" valueType="num">
                                      <p:cBhvr additive="base">
                                        <p:cTn id="93" dur="500" fill="hold"/>
                                        <p:tgtEl>
                                          <p:spTgt spid="37"/>
                                        </p:tgtEl>
                                        <p:attrNameLst>
                                          <p:attrName>ppt_y</p:attrName>
                                        </p:attrNameLst>
                                      </p:cBhvr>
                                      <p:tavLst>
                                        <p:tav tm="0">
                                          <p:val>
                                            <p:strVal val="1+#ppt_h/2"/>
                                          </p:val>
                                        </p:tav>
                                        <p:tav tm="100000">
                                          <p:val>
                                            <p:strVal val="#ppt_y"/>
                                          </p:val>
                                        </p:tav>
                                      </p:tavLst>
                                    </p:anim>
                                  </p:childTnLst>
                                </p:cTn>
                              </p:par>
                            </p:childTnLst>
                          </p:cTn>
                        </p:par>
                        <p:par>
                          <p:cTn id="94" fill="hold">
                            <p:stCondLst>
                              <p:cond delay="3800"/>
                            </p:stCondLst>
                            <p:childTnLst>
                              <p:par>
                                <p:cTn id="95" presetID="10" presetClass="entr" presetSubtype="0"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par>
                                <p:cTn id="101" presetID="10" presetClass="entr" presetSubtype="0"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par>
                          <p:cTn id="104" fill="hold">
                            <p:stCondLst>
                              <p:cond delay="4300"/>
                            </p:stCondLst>
                            <p:childTnLst>
                              <p:par>
                                <p:cTn id="105" presetID="42"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0" grpId="0" animBg="1"/>
      <p:bldP spid="7" grpId="0"/>
      <p:bldP spid="2" grpId="0" animBg="1"/>
      <p:bldP spid="21" grpId="0" animBg="1"/>
      <p:bldP spid="23" grpId="0" animBg="1"/>
      <p:bldP spid="24" grpId="0" animBg="1"/>
      <p:bldP spid="25" grpId="0"/>
      <p:bldP spid="26" grpId="0" animBg="1"/>
      <p:bldP spid="27" grpId="0" animBg="1"/>
      <p:bldP spid="28" grpId="0" animBg="1"/>
      <p:bldP spid="29" grpId="0" animBg="1"/>
      <p:bldP spid="30" grpId="0"/>
      <p:bldP spid="31" grpId="0" animBg="1"/>
      <p:bldP spid="32" grpId="0" animBg="1"/>
      <p:bldP spid="33" grpId="0" animBg="1"/>
      <p:bldP spid="36" grpId="0" animBg="1"/>
      <p:bldP spid="37" grpId="0"/>
      <p:bldP spid="38" grpId="0" animBg="1"/>
      <p:bldP spid="39" grpId="0"/>
      <p:bldP spid="40" grpId="0"/>
      <p:bldP spid="41" grpId="0" animBg="1"/>
      <p:bldP spid="43"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dirty="0">
                <a:solidFill>
                  <a:schemeClr val="bg1"/>
                </a:solidFill>
                <a:latin typeface="方正兰亭黑_GBK" pitchFamily="2" charset="-122"/>
                <a:ea typeface="方正兰亭黑_GBK" pitchFamily="2" charset="-122"/>
                <a:cs typeface="华文黑体" pitchFamily="2" charset="-122"/>
              </a:rPr>
              <a:t>   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pPr marL="171450" indent="-171450">
              <a:buSzPct val="50000"/>
              <a:buFont typeface="Wingdings" pitchFamily="2" charset="2"/>
              <a:buChar char="l"/>
            </a:pPr>
            <a:endParaRPr lang="en-US" altLang="zh-CN" sz="1000" dirty="0">
              <a:solidFill>
                <a:schemeClr val="bg1"/>
              </a:solidFill>
              <a:latin typeface="方正兰亭黑_GBK" pitchFamily="2" charset="-122"/>
              <a:ea typeface="方正兰亭黑_GBK"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a:t>
            </a:r>
            <a:endParaRPr lang="en-US" altLang="zh-CN"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dirty="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par>
                          <p:cTn id="11" fill="hold">
                            <p:stCondLst>
                              <p:cond delay="300"/>
                            </p:stCondLst>
                            <p:childTnLst>
                              <p:par>
                                <p:cTn id="12" presetID="12" presetClass="entr" presetSubtype="8" fill="hold" nodeType="after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additive="base">
                                        <p:cTn id="14" dur="500"/>
                                        <p:tgtEl>
                                          <p:spTgt spid="5122"/>
                                        </p:tgtEl>
                                        <p:attrNameLst>
                                          <p:attrName>ppt_x</p:attrName>
                                        </p:attrNameLst>
                                      </p:cBhvr>
                                      <p:tavLst>
                                        <p:tav tm="0">
                                          <p:val>
                                            <p:strVal val="#ppt_x-#ppt_w*1.125000"/>
                                          </p:val>
                                        </p:tav>
                                        <p:tav tm="100000">
                                          <p:val>
                                            <p:strVal val="#ppt_x"/>
                                          </p:val>
                                        </p:tav>
                                      </p:tavLst>
                                    </p:anim>
                                    <p:animEffect transition="in" filter="wipe(right)">
                                      <p:cBhvr>
                                        <p:cTn id="15" dur="500"/>
                                        <p:tgtEl>
                                          <p:spTgt spid="5122"/>
                                        </p:tgtEl>
                                      </p:cBhvr>
                                    </p:animEffect>
                                  </p:childTnLst>
                                </p:cTn>
                              </p:par>
                              <p:par>
                                <p:cTn id="16" presetID="1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left)">
                                      <p:cBhvr>
                                        <p:cTn id="19" dur="500"/>
                                        <p:tgtEl>
                                          <p:spTgt spid="3"/>
                                        </p:tgtEl>
                                      </p:cBhvr>
                                    </p:animEffect>
                                  </p:childTnLst>
                                </p:cTn>
                              </p:par>
                            </p:childTnLst>
                          </p:cTn>
                        </p:par>
                        <p:par>
                          <p:cTn id="20" fill="hold">
                            <p:stCondLst>
                              <p:cond delay="8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FFFFFF"/>
                </a:solidFill>
                <a:latin typeface="HelveticaNeueLT Pro 35 Th" pitchFamily="34" charset="0"/>
                <a:ea typeface="华文细黑" pitchFamily="2" charset="-122"/>
              </a:rPr>
              <a:t>有力 </a:t>
            </a:r>
            <a:r>
              <a:rPr lang="en-US" altLang="zh-CN" sz="160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 </a:t>
            </a:r>
            <a:r>
              <a:rPr lang="en-US" altLang="zh-CN" sz="160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清新 </a:t>
            </a:r>
            <a:r>
              <a:rPr lang="en-US" altLang="zh-CN" sz="160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HelveticaNeueLT Pro 35 Th" pitchFamily="34" charset="0"/>
                <a:ea typeface="华文细黑" pitchFamily="2" charset="-122"/>
              </a:rPr>
              <a:t>时尚 </a:t>
            </a:r>
            <a:r>
              <a:rPr lang="en-US" altLang="zh-CN" sz="1600" dirty="0">
                <a:solidFill>
                  <a:schemeClr val="bg1"/>
                </a:solidFill>
                <a:latin typeface="HelveticaNeueLT Pro 35 Th" pitchFamily="34" charset="0"/>
                <a:ea typeface="华文细黑" pitchFamily="2" charset="-122"/>
              </a:rPr>
              <a:t>FASHION</a:t>
            </a:r>
            <a:endParaRPr lang="zh-CN" altLang="en-US" sz="1600" dirty="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dirty="0">
                <a:solidFill>
                  <a:schemeClr val="bg1"/>
                </a:solidFill>
                <a:latin typeface="方正兰亭黑_GBK" pitchFamily="2" charset="-122"/>
                <a:ea typeface="方正兰亭黑_GBK" pitchFamily="2" charset="-122"/>
                <a:cs typeface="华文黑体" pitchFamily="2" charset="-122"/>
              </a:rPr>
              <a:t>单击添加文本单击添加文本单击添加文本</a:t>
            </a:r>
          </a:p>
        </p:txBody>
      </p:sp>
      <p:sp>
        <p:nvSpPr>
          <p:cNvPr id="15" name="TextBox 14"/>
          <p:cNvSpPr txBox="1"/>
          <p:nvPr/>
        </p:nvSpPr>
        <p:spPr>
          <a:xfrm>
            <a:off x="3803130" y="2348880"/>
            <a:ext cx="4442242" cy="1200329"/>
          </a:xfrm>
          <a:prstGeom prst="rect">
            <a:avLst/>
          </a:prstGeom>
          <a:noFill/>
        </p:spPr>
        <p:txBody>
          <a:bodyPr wrap="none" rtlCol="0">
            <a:spAutoFit/>
          </a:bodyPr>
          <a:lstStyle/>
          <a:p>
            <a:pPr algn="ctr"/>
            <a:r>
              <a:rPr lang="en-US" altLang="zh-CN" sz="7200" dirty="0">
                <a:solidFill>
                  <a:schemeClr val="bg1"/>
                </a:solidFill>
                <a:latin typeface="HelveticaNeueLT Pro 35 Th" pitchFamily="34" charset="0"/>
                <a:ea typeface="华文细黑" pitchFamily="2" charset="-122"/>
                <a:cs typeface="华文黑体" pitchFamily="2" charset="-122"/>
              </a:rPr>
              <a:t>THANKS !</a:t>
            </a:r>
            <a:endParaRPr lang="zh-CN" altLang="en-US" sz="7200" dirty="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4576644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0-#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0" grpId="0" animBg="1"/>
      <p:bldP spid="21"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sp>
        <p:nvSpPr>
          <p:cNvPr id="51" name="矩形 50"/>
          <p:cNvSpPr/>
          <p:nvPr/>
        </p:nvSpPr>
        <p:spPr>
          <a:xfrm>
            <a:off x="9263558" y="1916832"/>
            <a:ext cx="1800200" cy="1800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细黑" pitchFamily="2" charset="-122"/>
                <a:ea typeface="华文细黑" pitchFamily="2" charset="-122"/>
                <a:cs typeface="华文黑体" pitchFamily="2" charset="-122"/>
              </a:rPr>
              <a:t>点击添加标题</a:t>
            </a:r>
          </a:p>
          <a:p>
            <a:pPr algn="ctr"/>
            <a:r>
              <a:rPr lang="zh-CN" altLang="en-US" dirty="0">
                <a:latin typeface="华文细黑" pitchFamily="2" charset="-122"/>
                <a:ea typeface="华文细黑" pitchFamily="2" charset="-122"/>
                <a:cs typeface="华文黑体" pitchFamily="2" charset="-122"/>
              </a:rPr>
              <a:t>点击添加标题</a:t>
            </a: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2010</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2011</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2012</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2013</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a:solidFill>
                  <a:schemeClr val="bg1"/>
                </a:solidFill>
                <a:latin typeface="HelveticaNeueLT Pro 35 Th" pitchFamily="34" charset="0"/>
                <a:ea typeface="华文细黑" pitchFamily="2" charset="-122"/>
              </a:rPr>
              <a:t>2014</a:t>
            </a:r>
            <a:r>
              <a:rPr lang="zh-CN" altLang="en-US">
                <a:solidFill>
                  <a:schemeClr val="bg1"/>
                </a:solidFill>
                <a:latin typeface="HelveticaNeueLT Pro 35 Th" pitchFamily="34" charset="0"/>
                <a:ea typeface="华文细黑" pitchFamily="2" charset="-122"/>
              </a:rPr>
              <a:t>年</a:t>
            </a:r>
            <a:r>
              <a:rPr lang="en-US" altLang="zh-CN">
                <a:solidFill>
                  <a:schemeClr val="bg1"/>
                </a:solidFill>
                <a:latin typeface="HelveticaNeueLT Pro 35 Th" pitchFamily="34" charset="0"/>
                <a:ea typeface="华文细黑" pitchFamily="2" charset="-122"/>
              </a:rPr>
              <a:t>6</a:t>
            </a:r>
            <a:r>
              <a:rPr lang="zh-CN" altLang="en-US">
                <a:solidFill>
                  <a:schemeClr val="bg1"/>
                </a:solidFill>
                <a:latin typeface="HelveticaNeueLT Pro 35 Th" pitchFamily="34" charset="0"/>
                <a:ea typeface="华文细黑" pitchFamily="2" charset="-122"/>
              </a:rPr>
              <a:t>月</a:t>
            </a: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70" name="矩形 69"/>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300"/>
                                        <p:tgtEl>
                                          <p:spTgt spid="72"/>
                                        </p:tgtEl>
                                      </p:cBhvr>
                                    </p:animEffect>
                                  </p:childTnLst>
                                </p:cTn>
                              </p:par>
                            </p:childTnLst>
                          </p:cTn>
                        </p:par>
                        <p:par>
                          <p:cTn id="11" fill="hold">
                            <p:stCondLst>
                              <p:cond delay="3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5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100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100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ppt_x"/>
                                          </p:val>
                                        </p:tav>
                                        <p:tav tm="100000">
                                          <p:val>
                                            <p:strVal val="#ppt_x"/>
                                          </p:val>
                                        </p:tav>
                                      </p:tavLst>
                                    </p:anim>
                                    <p:anim calcmode="lin" valueType="num">
                                      <p:cBhvr additive="base">
                                        <p:cTn id="35" dur="500" fill="hold"/>
                                        <p:tgtEl>
                                          <p:spTgt spid="48"/>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5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200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200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par>
                                <p:cTn id="52" presetID="42" presetClass="entr" presetSubtype="0" fill="hold" nodeType="withEffect">
                                  <p:stCondLst>
                                    <p:cond delay="25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1000"/>
                                        <p:tgtEl>
                                          <p:spTgt spid="53"/>
                                        </p:tgtEl>
                                      </p:cBhvr>
                                    </p:animEffect>
                                    <p:anim calcmode="lin" valueType="num">
                                      <p:cBhvr>
                                        <p:cTn id="55" dur="1000" fill="hold"/>
                                        <p:tgtEl>
                                          <p:spTgt spid="53"/>
                                        </p:tgtEl>
                                        <p:attrNameLst>
                                          <p:attrName>ppt_x</p:attrName>
                                        </p:attrNameLst>
                                      </p:cBhvr>
                                      <p:tavLst>
                                        <p:tav tm="0">
                                          <p:val>
                                            <p:strVal val="#ppt_x"/>
                                          </p:val>
                                        </p:tav>
                                        <p:tav tm="100000">
                                          <p:val>
                                            <p:strVal val="#ppt_x"/>
                                          </p:val>
                                        </p:tav>
                                      </p:tavLst>
                                    </p:anim>
                                    <p:anim calcmode="lin" valueType="num">
                                      <p:cBhvr>
                                        <p:cTn id="56" dur="1000" fill="hold"/>
                                        <p:tgtEl>
                                          <p:spTgt spid="5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1000"/>
                                        <p:tgtEl>
                                          <p:spTgt spid="62"/>
                                        </p:tgtEl>
                                      </p:cBhvr>
                                    </p:animEffect>
                                    <p:anim calcmode="lin" valueType="num">
                                      <p:cBhvr>
                                        <p:cTn id="70" dur="1000" fill="hold"/>
                                        <p:tgtEl>
                                          <p:spTgt spid="62"/>
                                        </p:tgtEl>
                                        <p:attrNameLst>
                                          <p:attrName>ppt_x</p:attrName>
                                        </p:attrNameLst>
                                      </p:cBhvr>
                                      <p:tavLst>
                                        <p:tav tm="0">
                                          <p:val>
                                            <p:strVal val="#ppt_x"/>
                                          </p:val>
                                        </p:tav>
                                        <p:tav tm="100000">
                                          <p:val>
                                            <p:strVal val="#ppt_x"/>
                                          </p:val>
                                        </p:tav>
                                      </p:tavLst>
                                    </p:anim>
                                    <p:anim calcmode="lin" valueType="num">
                                      <p:cBhvr>
                                        <p:cTn id="71" dur="1000" fill="hold"/>
                                        <p:tgtEl>
                                          <p:spTgt spid="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50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22" presetClass="entr" presetSubtype="8" fill="hold" nodeType="withEffect">
                                  <p:stCondLst>
                                    <p:cond delay="300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par>
                                <p:cTn id="80" presetID="10" presetClass="entr" presetSubtype="0" fill="hold" grpId="0" nodeType="withEffect">
                                  <p:stCondLst>
                                    <p:cond delay="250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par>
                                <p:cTn id="83" presetID="42" presetClass="entr" presetSubtype="0" fill="hold" grpId="0" nodeType="withEffect">
                                  <p:stCondLst>
                                    <p:cond delay="25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anim calcmode="lin" valueType="num">
                                      <p:cBhvr>
                                        <p:cTn id="86" dur="500" fill="hold"/>
                                        <p:tgtEl>
                                          <p:spTgt spid="20"/>
                                        </p:tgtEl>
                                        <p:attrNameLst>
                                          <p:attrName>ppt_x</p:attrName>
                                        </p:attrNameLst>
                                      </p:cBhvr>
                                      <p:tavLst>
                                        <p:tav tm="0">
                                          <p:val>
                                            <p:strVal val="#ppt_x"/>
                                          </p:val>
                                        </p:tav>
                                        <p:tav tm="100000">
                                          <p:val>
                                            <p:strVal val="#ppt_x"/>
                                          </p:val>
                                        </p:tav>
                                      </p:tavLst>
                                    </p:anim>
                                    <p:anim calcmode="lin" valueType="num">
                                      <p:cBhvr>
                                        <p:cTn id="87" dur="500" fill="hold"/>
                                        <p:tgtEl>
                                          <p:spTgt spid="20"/>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childTnLst>
                                    <p:set>
                                      <p:cBhvr>
                                        <p:cTn id="89" dur="1" fill="hold">
                                          <p:stCondLst>
                                            <p:cond delay="0"/>
                                          </p:stCondLst>
                                        </p:cTn>
                                        <p:tgtEl>
                                          <p:spTgt spid="77"/>
                                        </p:tgtEl>
                                        <p:attrNameLst>
                                          <p:attrName>style.visibility</p:attrName>
                                        </p:attrNameLst>
                                      </p:cBhvr>
                                      <p:to>
                                        <p:strVal val="visible"/>
                                      </p:to>
                                    </p:set>
                                    <p:animEffect transition="in" filter="fade">
                                      <p:cBhvr>
                                        <p:cTn id="90" dur="500"/>
                                        <p:tgtEl>
                                          <p:spTgt spid="77"/>
                                        </p:tgtEl>
                                      </p:cBhvr>
                                    </p:animEffect>
                                  </p:childTnLst>
                                </p:cTn>
                              </p:par>
                              <p:par>
                                <p:cTn id="91" presetID="10" presetClass="entr" presetSubtype="0" fill="hold" grpId="0" nodeType="withEffect">
                                  <p:stCondLst>
                                    <p:cond delay="3500"/>
                                  </p:stCondLst>
                                  <p:childTnLst>
                                    <p:set>
                                      <p:cBhvr>
                                        <p:cTn id="92" dur="1" fill="hold">
                                          <p:stCondLst>
                                            <p:cond delay="0"/>
                                          </p:stCondLst>
                                        </p:cTn>
                                        <p:tgtEl>
                                          <p:spTgt spid="78"/>
                                        </p:tgtEl>
                                        <p:attrNameLst>
                                          <p:attrName>style.visibility</p:attrName>
                                        </p:attrNameLst>
                                      </p:cBhvr>
                                      <p:to>
                                        <p:strVal val="visible"/>
                                      </p:to>
                                    </p:set>
                                    <p:animEffect transition="in" filter="fade">
                                      <p:cBhvr>
                                        <p:cTn id="93" dur="500"/>
                                        <p:tgtEl>
                                          <p:spTgt spid="78"/>
                                        </p:tgtEl>
                                      </p:cBhvr>
                                    </p:animEffect>
                                  </p:childTnLst>
                                </p:cTn>
                              </p:par>
                              <p:par>
                                <p:cTn id="94" presetID="10" presetClass="entr" presetSubtype="0" fill="hold" grpId="0" nodeType="withEffect">
                                  <p:stCondLst>
                                    <p:cond delay="400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childTnLst>
                                </p:cTn>
                              </p:par>
                              <p:par>
                                <p:cTn id="97" presetID="10" presetClass="entr" presetSubtype="0" fill="hold" grpId="0" nodeType="withEffect">
                                  <p:stCondLst>
                                    <p:cond delay="45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42" presetClass="entr" presetSubtype="0" fill="hold" grpId="0" nodeType="withEffect">
                                  <p:stCondLst>
                                    <p:cond delay="30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500"/>
                                        <p:tgtEl>
                                          <p:spTgt spid="82"/>
                                        </p:tgtEl>
                                      </p:cBhvr>
                                    </p:animEffect>
                                    <p:anim calcmode="lin" valueType="num">
                                      <p:cBhvr>
                                        <p:cTn id="108" dur="500" fill="hold"/>
                                        <p:tgtEl>
                                          <p:spTgt spid="82"/>
                                        </p:tgtEl>
                                        <p:attrNameLst>
                                          <p:attrName>ppt_x</p:attrName>
                                        </p:attrNameLst>
                                      </p:cBhvr>
                                      <p:tavLst>
                                        <p:tav tm="0">
                                          <p:val>
                                            <p:strVal val="#ppt_x"/>
                                          </p:val>
                                        </p:tav>
                                        <p:tav tm="100000">
                                          <p:val>
                                            <p:strVal val="#ppt_x"/>
                                          </p:val>
                                        </p:tav>
                                      </p:tavLst>
                                    </p:anim>
                                    <p:anim calcmode="lin" valueType="num">
                                      <p:cBhvr>
                                        <p:cTn id="109" dur="500" fill="hold"/>
                                        <p:tgtEl>
                                          <p:spTgt spid="8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4000"/>
                                  </p:stCondLst>
                                  <p:childTnLst>
                                    <p:set>
                                      <p:cBhvr>
                                        <p:cTn id="111" dur="1" fill="hold">
                                          <p:stCondLst>
                                            <p:cond delay="0"/>
                                          </p:stCondLst>
                                        </p:cTn>
                                        <p:tgtEl>
                                          <p:spTgt spid="83"/>
                                        </p:tgtEl>
                                        <p:attrNameLst>
                                          <p:attrName>style.visibility</p:attrName>
                                        </p:attrNameLst>
                                      </p:cBhvr>
                                      <p:to>
                                        <p:strVal val="visible"/>
                                      </p:to>
                                    </p:set>
                                    <p:animEffect transition="in" filter="fade">
                                      <p:cBhvr>
                                        <p:cTn id="112" dur="500"/>
                                        <p:tgtEl>
                                          <p:spTgt spid="83"/>
                                        </p:tgtEl>
                                      </p:cBhvr>
                                    </p:animEffect>
                                    <p:anim calcmode="lin" valueType="num">
                                      <p:cBhvr>
                                        <p:cTn id="113" dur="500" fill="hold"/>
                                        <p:tgtEl>
                                          <p:spTgt spid="83"/>
                                        </p:tgtEl>
                                        <p:attrNameLst>
                                          <p:attrName>ppt_x</p:attrName>
                                        </p:attrNameLst>
                                      </p:cBhvr>
                                      <p:tavLst>
                                        <p:tav tm="0">
                                          <p:val>
                                            <p:strVal val="#ppt_x"/>
                                          </p:val>
                                        </p:tav>
                                        <p:tav tm="100000">
                                          <p:val>
                                            <p:strVal val="#ppt_x"/>
                                          </p:val>
                                        </p:tav>
                                      </p:tavLst>
                                    </p:anim>
                                    <p:anim calcmode="lin" valueType="num">
                                      <p:cBhvr>
                                        <p:cTn id="114" dur="500" fill="hold"/>
                                        <p:tgtEl>
                                          <p:spTgt spid="8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50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anim calcmode="lin" valueType="num">
                                      <p:cBhvr>
                                        <p:cTn id="118" dur="500" fill="hold"/>
                                        <p:tgtEl>
                                          <p:spTgt spid="84"/>
                                        </p:tgtEl>
                                        <p:attrNameLst>
                                          <p:attrName>ppt_x</p:attrName>
                                        </p:attrNameLst>
                                      </p:cBhvr>
                                      <p:tavLst>
                                        <p:tav tm="0">
                                          <p:val>
                                            <p:strVal val="#ppt_x"/>
                                          </p:val>
                                        </p:tav>
                                        <p:tav tm="100000">
                                          <p:val>
                                            <p:strVal val="#ppt_x"/>
                                          </p:val>
                                        </p:tav>
                                      </p:tavLst>
                                    </p:anim>
                                    <p:anim calcmode="lin" valueType="num">
                                      <p:cBhvr>
                                        <p:cTn id="119"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animBg="1"/>
      <p:bldP spid="43" grpId="0" animBg="1"/>
      <p:bldP spid="44" grpId="0" animBg="1"/>
      <p:bldP spid="45" grpId="0" animBg="1"/>
      <p:bldP spid="48" grpId="0" animBg="1"/>
      <p:bldP spid="49" grpId="0" animBg="1"/>
      <p:bldP spid="50" grpId="0" animBg="1"/>
      <p:bldP spid="51" grpId="0" animBg="1"/>
      <p:bldP spid="52" grpId="0" animBg="1"/>
      <p:bldP spid="58" grpId="0" animBg="1"/>
      <p:bldP spid="62" grpId="0" animBg="1"/>
      <p:bldP spid="19" grpId="0" animBg="1"/>
      <p:bldP spid="77" grpId="0" animBg="1"/>
      <p:bldP spid="78" grpId="0" animBg="1"/>
      <p:bldP spid="79" grpId="0" animBg="1"/>
      <p:bldP spid="80" grpId="0" animBg="1"/>
      <p:bldP spid="20" grpId="0"/>
      <p:bldP spid="81" grpId="0"/>
      <p:bldP spid="82" grpId="0"/>
      <p:bldP spid="83" grpId="0"/>
      <p:bldP spid="84" grpId="0"/>
      <p:bldP spid="71" grpId="0" animBg="1"/>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2"/>
                </a:solidFill>
                <a:latin typeface="HelveticaNeueLT Pro 35 Th" pitchFamily="34" charset="0"/>
              </a:rPr>
              <a:t>75%</a:t>
            </a:r>
            <a:endParaRPr lang="zh-CN" altLang="en-US" sz="3600" dirty="0">
              <a:solidFill>
                <a:schemeClr val="accent2"/>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000" dirty="0">
              <a:solidFill>
                <a:schemeClr val="bg1"/>
              </a:solidFill>
              <a:latin typeface="方正兰亭黑_GBK" pitchFamily="2" charset="-122"/>
              <a:ea typeface="方正兰亭黑_GBK" pitchFamily="2" charset="-122"/>
              <a:cs typeface="华文黑体" pitchFamily="2" charset="-122"/>
            </a:endParaRPr>
          </a:p>
          <a:p>
            <a:pPr algn="ctr"/>
            <a:endParaRPr lang="en-US" altLang="zh-CN" sz="600" dirty="0">
              <a:solidFill>
                <a:schemeClr val="bg1"/>
              </a:solidFill>
              <a:latin typeface="方正兰亭黑_GBK" pitchFamily="2" charset="-122"/>
              <a:ea typeface="方正兰亭黑_GBK"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单击添加文本单击添加</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文本单击添加文本单击</a:t>
            </a:r>
            <a:endParaRPr lang="en-US" altLang="zh-CN" sz="1600" dirty="0">
              <a:solidFill>
                <a:schemeClr val="bg1"/>
              </a:solidFill>
              <a:latin typeface="华文细黑" pitchFamily="2" charset="-122"/>
              <a:ea typeface="华文细黑" pitchFamily="2" charset="-122"/>
              <a:cs typeface="华文黑体" pitchFamily="2" charset="-122"/>
            </a:endParaRPr>
          </a:p>
          <a:p>
            <a:pPr algn="ctr"/>
            <a:r>
              <a:rPr lang="zh-CN" altLang="en-US" sz="1600" dirty="0">
                <a:solidFill>
                  <a:schemeClr val="bg1"/>
                </a:solidFill>
                <a:latin typeface="华文细黑" pitchFamily="2" charset="-122"/>
                <a:ea typeface="华文细黑" pitchFamily="2" charset="-122"/>
                <a:cs typeface="华文黑体" pitchFamily="2" charset="-122"/>
              </a:rPr>
              <a:t>添加文本单击添加文本</a:t>
            </a: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141014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300"/>
                                        <p:tgtEl>
                                          <p:spTgt spid="21"/>
                                        </p:tgtEl>
                                      </p:cBhvr>
                                    </p:animEffect>
                                  </p:childTnLst>
                                </p:cTn>
                              </p:par>
                            </p:childTnLst>
                          </p:cTn>
                        </p:par>
                        <p:par>
                          <p:cTn id="11" fill="hold">
                            <p:stCondLst>
                              <p:cond delay="300"/>
                            </p:stCondLst>
                            <p:childTnLst>
                              <p:par>
                                <p:cTn id="12" presetID="21"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heel(1)">
                                      <p:cBhvr>
                                        <p:cTn id="17" dur="1000"/>
                                        <p:tgtEl>
                                          <p:spTgt spid="86"/>
                                        </p:tgtEl>
                                      </p:cBhvr>
                                    </p:animEffect>
                                  </p:childTnLst>
                                </p:cTn>
                              </p:par>
                              <p:par>
                                <p:cTn id="18" presetID="47" presetClass="entr" presetSubtype="0" fill="hold" grpId="0" nodeType="withEffect">
                                  <p:stCondLst>
                                    <p:cond delay="100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anim calcmode="lin" valueType="num">
                                      <p:cBhvr>
                                        <p:cTn id="21" dur="500" fill="hold"/>
                                        <p:tgtEl>
                                          <p:spTgt spid="91"/>
                                        </p:tgtEl>
                                        <p:attrNameLst>
                                          <p:attrName>ppt_x</p:attrName>
                                        </p:attrNameLst>
                                      </p:cBhvr>
                                      <p:tavLst>
                                        <p:tav tm="0">
                                          <p:val>
                                            <p:strVal val="#ppt_x"/>
                                          </p:val>
                                        </p:tav>
                                        <p:tav tm="100000">
                                          <p:val>
                                            <p:strVal val="#ppt_x"/>
                                          </p:val>
                                        </p:tav>
                                      </p:tavLst>
                                    </p:anim>
                                    <p:anim calcmode="lin" valueType="num">
                                      <p:cBhvr>
                                        <p:cTn id="22" dur="500" fill="hold"/>
                                        <p:tgtEl>
                                          <p:spTgt spid="91"/>
                                        </p:tgtEl>
                                        <p:attrNameLst>
                                          <p:attrName>ppt_y</p:attrName>
                                        </p:attrNameLst>
                                      </p:cBhvr>
                                      <p:tavLst>
                                        <p:tav tm="0">
                                          <p:val>
                                            <p:strVal val="#ppt_y-.1"/>
                                          </p:val>
                                        </p:tav>
                                        <p:tav tm="100000">
                                          <p:val>
                                            <p:strVal val="#ppt_y"/>
                                          </p:val>
                                        </p:tav>
                                      </p:tavLst>
                                    </p:anim>
                                  </p:childTnLst>
                                </p:cTn>
                              </p:par>
                              <p:par>
                                <p:cTn id="23" presetID="21" presetClass="entr" presetSubtype="1"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wheel(1)">
                                      <p:cBhvr>
                                        <p:cTn id="25" dur="1000"/>
                                        <p:tgtEl>
                                          <p:spTgt spid="7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wheel(1)">
                                      <p:cBhvr>
                                        <p:cTn id="28" dur="1000"/>
                                        <p:tgtEl>
                                          <p:spTgt spid="87"/>
                                        </p:tgtEl>
                                      </p:cBhvr>
                                    </p:animEffect>
                                  </p:childTnLst>
                                </p:cTn>
                              </p:par>
                              <p:par>
                                <p:cTn id="29" presetID="47" presetClass="entr" presetSubtype="0" fill="hold" grpId="0" nodeType="withEffect">
                                  <p:stCondLst>
                                    <p:cond delay="15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anim calcmode="lin" valueType="num">
                                      <p:cBhvr>
                                        <p:cTn id="32" dur="500" fill="hold"/>
                                        <p:tgtEl>
                                          <p:spTgt spid="93"/>
                                        </p:tgtEl>
                                        <p:attrNameLst>
                                          <p:attrName>ppt_x</p:attrName>
                                        </p:attrNameLst>
                                      </p:cBhvr>
                                      <p:tavLst>
                                        <p:tav tm="0">
                                          <p:val>
                                            <p:strVal val="#ppt_x"/>
                                          </p:val>
                                        </p:tav>
                                        <p:tav tm="100000">
                                          <p:val>
                                            <p:strVal val="#ppt_x"/>
                                          </p:val>
                                        </p:tav>
                                      </p:tavLst>
                                    </p:anim>
                                    <p:anim calcmode="lin" valueType="num">
                                      <p:cBhvr>
                                        <p:cTn id="33" dur="500" fill="hold"/>
                                        <p:tgtEl>
                                          <p:spTgt spid="93"/>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1000"/>
                                  </p:stCondLst>
                                  <p:childTnLst>
                                    <p:set>
                                      <p:cBhvr>
                                        <p:cTn id="35" dur="1" fill="hold">
                                          <p:stCondLst>
                                            <p:cond delay="0"/>
                                          </p:stCondLst>
                                        </p:cTn>
                                        <p:tgtEl>
                                          <p:spTgt spid="72"/>
                                        </p:tgtEl>
                                        <p:attrNameLst>
                                          <p:attrName>style.visibility</p:attrName>
                                        </p:attrNameLst>
                                      </p:cBhvr>
                                      <p:to>
                                        <p:strVal val="visible"/>
                                      </p:to>
                                    </p:set>
                                    <p:animEffect transition="in" filter="wheel(1)">
                                      <p:cBhvr>
                                        <p:cTn id="36" dur="1000"/>
                                        <p:tgtEl>
                                          <p:spTgt spid="72"/>
                                        </p:tgtEl>
                                      </p:cBhvr>
                                    </p:animEffect>
                                  </p:childTnLst>
                                </p:cTn>
                              </p:par>
                              <p:par>
                                <p:cTn id="37" presetID="21" presetClass="entr" presetSubtype="1" fill="hold" grpId="0" nodeType="withEffect">
                                  <p:stCondLst>
                                    <p:cond delay="10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000"/>
                                        <p:tgtEl>
                                          <p:spTgt spid="88"/>
                                        </p:tgtEl>
                                      </p:cBhvr>
                                    </p:animEffect>
                                  </p:childTnLst>
                                </p:cTn>
                              </p:par>
                              <p:par>
                                <p:cTn id="40" presetID="47" presetClass="entr" presetSubtype="0" fill="hold" grpId="0" nodeType="withEffect">
                                  <p:stCondLst>
                                    <p:cond delay="200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21" presetClass="entr" presetSubtype="1" fill="hold" grpId="0" nodeType="withEffect">
                                  <p:stCondLst>
                                    <p:cond delay="1500"/>
                                  </p:stCondLst>
                                  <p:childTnLst>
                                    <p:set>
                                      <p:cBhvr>
                                        <p:cTn id="46" dur="1" fill="hold">
                                          <p:stCondLst>
                                            <p:cond delay="0"/>
                                          </p:stCondLst>
                                        </p:cTn>
                                        <p:tgtEl>
                                          <p:spTgt spid="85"/>
                                        </p:tgtEl>
                                        <p:attrNameLst>
                                          <p:attrName>style.visibility</p:attrName>
                                        </p:attrNameLst>
                                      </p:cBhvr>
                                      <p:to>
                                        <p:strVal val="visible"/>
                                      </p:to>
                                    </p:set>
                                    <p:animEffect transition="in" filter="wheel(1)">
                                      <p:cBhvr>
                                        <p:cTn id="47" dur="1000"/>
                                        <p:tgtEl>
                                          <p:spTgt spid="85"/>
                                        </p:tgtEl>
                                      </p:cBhvr>
                                    </p:animEffect>
                                  </p:childTnLst>
                                </p:cTn>
                              </p:par>
                              <p:par>
                                <p:cTn id="48" presetID="21" presetClass="entr" presetSubtype="1" fill="hold" grpId="0" nodeType="withEffect">
                                  <p:stCondLst>
                                    <p:cond delay="1500"/>
                                  </p:stCondLst>
                                  <p:childTnLst>
                                    <p:set>
                                      <p:cBhvr>
                                        <p:cTn id="49" dur="1" fill="hold">
                                          <p:stCondLst>
                                            <p:cond delay="0"/>
                                          </p:stCondLst>
                                        </p:cTn>
                                        <p:tgtEl>
                                          <p:spTgt spid="89"/>
                                        </p:tgtEl>
                                        <p:attrNameLst>
                                          <p:attrName>style.visibility</p:attrName>
                                        </p:attrNameLst>
                                      </p:cBhvr>
                                      <p:to>
                                        <p:strVal val="visible"/>
                                      </p:to>
                                    </p:set>
                                    <p:animEffect transition="in" filter="wheel(1)">
                                      <p:cBhvr>
                                        <p:cTn id="50" dur="1000"/>
                                        <p:tgtEl>
                                          <p:spTgt spid="89"/>
                                        </p:tgtEl>
                                      </p:cBhvr>
                                    </p:animEffect>
                                  </p:childTnLst>
                                </p:cTn>
                              </p:par>
                              <p:par>
                                <p:cTn id="51" presetID="47" presetClass="entr" presetSubtype="0" fill="hold" grpId="0" nodeType="withEffect">
                                  <p:stCondLst>
                                    <p:cond delay="250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500"/>
                                        <p:tgtEl>
                                          <p:spTgt spid="95"/>
                                        </p:tgtEl>
                                      </p:cBhvr>
                                    </p:animEffect>
                                    <p:anim calcmode="lin" valueType="num">
                                      <p:cBhvr>
                                        <p:cTn id="54" dur="500" fill="hold"/>
                                        <p:tgtEl>
                                          <p:spTgt spid="95"/>
                                        </p:tgtEl>
                                        <p:attrNameLst>
                                          <p:attrName>ppt_x</p:attrName>
                                        </p:attrNameLst>
                                      </p:cBhvr>
                                      <p:tavLst>
                                        <p:tav tm="0">
                                          <p:val>
                                            <p:strVal val="#ppt_x"/>
                                          </p:val>
                                        </p:tav>
                                        <p:tav tm="100000">
                                          <p:val>
                                            <p:strVal val="#ppt_x"/>
                                          </p:val>
                                        </p:tav>
                                      </p:tavLst>
                                    </p:anim>
                                    <p:anim calcmode="lin" valueType="num">
                                      <p:cBhvr>
                                        <p:cTn id="55"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0" grpId="0" animBg="1"/>
      <p:bldP spid="72" grpId="0" animBg="1"/>
      <p:bldP spid="85" grpId="0" animBg="1"/>
      <p:bldP spid="86" grpId="0" animBg="1"/>
      <p:bldP spid="87" grpId="0" animBg="1"/>
      <p:bldP spid="88" grpId="0" animBg="1"/>
      <p:bldP spid="89" grpId="0" animBg="1"/>
      <p:bldP spid="91" grpId="0"/>
      <p:bldP spid="93" grpId="0"/>
      <p:bldP spid="94" grpId="0"/>
      <p:bldP spid="95"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pic>
        <p:nvPicPr>
          <p:cNvPr id="1026" name="Picture 2" descr="D:\360data\重要数据\桌面\16883113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a:t>
            </a:r>
            <a:endParaRPr lang="en-US" altLang="zh-CN" dirty="0">
              <a:solidFill>
                <a:schemeClr val="bg1"/>
              </a:solidFill>
              <a:latin typeface="华文细黑" pitchFamily="2" charset="-122"/>
              <a:ea typeface="华文细黑"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a:solidFill>
                    <a:schemeClr val="bg1"/>
                  </a:solidFill>
                  <a:latin typeface="华文细黑" pitchFamily="2" charset="-122"/>
                  <a:ea typeface="华文细黑" pitchFamily="2" charset="-122"/>
                </a:rPr>
                <a:t>点击添加标题</a:t>
              </a: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29" name="矩形 28"/>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176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3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childTnLst>
                          </p:cTn>
                        </p:par>
                        <p:par>
                          <p:cTn id="11" fill="hold">
                            <p:stCondLst>
                              <p:cond delay="300"/>
                            </p:stCondLst>
                            <p:childTnLst>
                              <p:par>
                                <p:cTn id="12" presetID="2" presetClass="entr" presetSubtype="8" decel="10000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1000" fill="hold"/>
                                        <p:tgtEl>
                                          <p:spTgt spid="1026"/>
                                        </p:tgtEl>
                                        <p:attrNameLst>
                                          <p:attrName>ppt_x</p:attrName>
                                        </p:attrNameLst>
                                      </p:cBhvr>
                                      <p:tavLst>
                                        <p:tav tm="0">
                                          <p:val>
                                            <p:strVal val="0-#ppt_w/2"/>
                                          </p:val>
                                        </p:tav>
                                        <p:tav tm="100000">
                                          <p:val>
                                            <p:strVal val="#ppt_x"/>
                                          </p:val>
                                        </p:tav>
                                      </p:tavLst>
                                    </p:anim>
                                    <p:anim calcmode="lin" valueType="num">
                                      <p:cBhvr additive="base">
                                        <p:cTn id="15" dur="1000" fill="hold"/>
                                        <p:tgtEl>
                                          <p:spTgt spid="1026"/>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3" presetClass="entr" presetSubtype="36" fill="hold"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strVal val="(6*min(max(#ppt_w*#ppt_h,.3),1)-7.4)/-.7*#ppt_w"/>
                                          </p:val>
                                        </p:tav>
                                        <p:tav tm="100000">
                                          <p:val>
                                            <p:strVal val="#ppt_w"/>
                                          </p:val>
                                        </p:tav>
                                      </p:tavLst>
                                    </p:anim>
                                    <p:anim calcmode="lin" valueType="num">
                                      <p:cBhvr>
                                        <p:cTn id="22" dur="500" fill="hold"/>
                                        <p:tgtEl>
                                          <p:spTgt spid="16"/>
                                        </p:tgtEl>
                                        <p:attrNameLst>
                                          <p:attrName>ppt_h</p:attrName>
                                        </p:attrNameLst>
                                      </p:cBhvr>
                                      <p:tavLst>
                                        <p:tav tm="0">
                                          <p:val>
                                            <p:strVal val="(6*min(max(#ppt_w*#ppt_h,.3),1)-7.4)/-.7*#ppt_h"/>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13"/>
                                        </p:tgtEl>
                                        <p:attrNameLst>
                                          <p:attrName>ppt_x</p:attrName>
                                        </p:attrNameLst>
                                      </p:cBhvr>
                                      <p:tavLst>
                                        <p:tav tm="0">
                                          <p:val>
                                            <p:fltVal val="0.5"/>
                                          </p:val>
                                        </p:tav>
                                        <p:tav tm="100000">
                                          <p:val>
                                            <p:strVal val="#ppt_x"/>
                                          </p:val>
                                        </p:tav>
                                      </p:tavLst>
                                    </p:anim>
                                    <p:anim calcmode="lin" valueType="num">
                                      <p:cBhvr>
                                        <p:cTn id="30" dur="500" fill="hold"/>
                                        <p:tgtEl>
                                          <p:spTgt spid="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14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strVal val="(6*min(max(#ppt_w*#ppt_h,.3),1)-7.4)/-.7*#ppt_w"/>
                                          </p:val>
                                        </p:tav>
                                        <p:tav tm="100000">
                                          <p:val>
                                            <p:strVal val="#ppt_w"/>
                                          </p:val>
                                        </p:tav>
                                      </p:tavLst>
                                    </p:anim>
                                    <p:anim calcmode="lin" valueType="num">
                                      <p:cBhvr>
                                        <p:cTn id="34" dur="500" fill="hold"/>
                                        <p:tgtEl>
                                          <p:spTgt spid="15"/>
                                        </p:tgtEl>
                                        <p:attrNameLst>
                                          <p:attrName>ppt_h</p:attrName>
                                        </p:attrNameLst>
                                      </p:cBhvr>
                                      <p:tavLst>
                                        <p:tav tm="0">
                                          <p:val>
                                            <p:strVal val="(6*min(max(#ppt_w*#ppt_h,.3),1)-7.4)/-.7*#ppt_h"/>
                                          </p:val>
                                        </p:tav>
                                        <p:tav tm="100000">
                                          <p:val>
                                            <p:strVal val="#ppt_h"/>
                                          </p:val>
                                        </p:tav>
                                      </p:tavLst>
                                    </p:anim>
                                    <p:anim calcmode="lin" valueType="num">
                                      <p:cBhvr>
                                        <p:cTn id="35" dur="500" fill="hold"/>
                                        <p:tgtEl>
                                          <p:spTgt spid="15"/>
                                        </p:tgtEl>
                                        <p:attrNameLst>
                                          <p:attrName>ppt_x</p:attrName>
                                        </p:attrNameLst>
                                      </p:cBhvr>
                                      <p:tavLst>
                                        <p:tav tm="0">
                                          <p:val>
                                            <p:fltVal val="0.5"/>
                                          </p:val>
                                        </p:tav>
                                        <p:tav tm="100000">
                                          <p:val>
                                            <p:strVal val="#ppt_x"/>
                                          </p:val>
                                        </p:tav>
                                      </p:tavLst>
                                    </p:anim>
                                    <p:anim calcmode="lin" valueType="num">
                                      <p:cBhvr>
                                        <p:cTn id="36" dur="500" fill="hold"/>
                                        <p:tgtEl>
                                          <p:spTgt spid="15"/>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18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6*min(max(#ppt_w*#ppt_h,.3),1)-7.4)/-.7*#ppt_w"/>
                                          </p:val>
                                        </p:tav>
                                        <p:tav tm="100000">
                                          <p:val>
                                            <p:strVal val="#ppt_w"/>
                                          </p:val>
                                        </p:tav>
                                      </p:tavLst>
                                    </p:anim>
                                    <p:anim calcmode="lin" valueType="num">
                                      <p:cBhvr>
                                        <p:cTn id="40" dur="500" fill="hold"/>
                                        <p:tgtEl>
                                          <p:spTgt spid="11"/>
                                        </p:tgtEl>
                                        <p:attrNameLst>
                                          <p:attrName>ppt_h</p:attrName>
                                        </p:attrNameLst>
                                      </p:cBhvr>
                                      <p:tavLst>
                                        <p:tav tm="0">
                                          <p:val>
                                            <p:strVal val="(6*min(max(#ppt_w*#ppt_h,.3),1)-7.4)/-.7*#ppt_h"/>
                                          </p:val>
                                        </p:tav>
                                        <p:tav tm="100000">
                                          <p:val>
                                            <p:strVal val="#ppt_h"/>
                                          </p:val>
                                        </p:tav>
                                      </p:tavLst>
                                    </p:anim>
                                    <p:anim calcmode="lin" valueType="num">
                                      <p:cBhvr>
                                        <p:cTn id="41" dur="500" fill="hold"/>
                                        <p:tgtEl>
                                          <p:spTgt spid="11"/>
                                        </p:tgtEl>
                                        <p:attrNameLst>
                                          <p:attrName>ppt_x</p:attrName>
                                        </p:attrNameLst>
                                      </p:cBhvr>
                                      <p:tavLst>
                                        <p:tav tm="0">
                                          <p:val>
                                            <p:fltVal val="0.5"/>
                                          </p:val>
                                        </p:tav>
                                        <p:tav tm="100000">
                                          <p:val>
                                            <p:strVal val="#ppt_x"/>
                                          </p:val>
                                        </p:tav>
                                      </p:tavLst>
                                    </p:anim>
                                    <p:anim calcmode="lin" valueType="num">
                                      <p:cBhvr>
                                        <p:cTn id="42"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dirty="0">
                <a:solidFill>
                  <a:schemeClr val="bg1"/>
                </a:solidFill>
                <a:latin typeface="华文细黑" pitchFamily="2" charset="-122"/>
                <a:ea typeface="华文细黑" pitchFamily="2" charset="-122"/>
                <a:cs typeface="华文黑体" pitchFamily="2" charset="-122"/>
              </a:rPr>
              <a:t>单击添加文本单击添加文本</a:t>
            </a: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300"/>
                                        <p:tgtEl>
                                          <p:spTgt spid="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300"/>
                                        <p:tgtEl>
                                          <p:spTgt spid="88"/>
                                        </p:tgtEl>
                                      </p:cBhvr>
                                    </p:animEffec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800"/>
                            </p:stCondLst>
                            <p:childTnLst>
                              <p:par>
                                <p:cTn id="16" presetID="22" presetClass="entr" presetSubtype="4"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down)">
                                      <p:cBhvr>
                                        <p:cTn id="18" dur="500"/>
                                        <p:tgtEl>
                                          <p:spTgt spid="82"/>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par>
                          <p:cTn id="23" fill="hold">
                            <p:stCondLst>
                              <p:cond delay="1800"/>
                            </p:stCondLst>
                            <p:childTnLst>
                              <p:par>
                                <p:cTn id="24" presetID="22" presetClass="entr" presetSubtype="2" fill="hold" grpId="0" nodeType="after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right)">
                                      <p:cBhvr>
                                        <p:cTn id="26" dur="500"/>
                                        <p:tgtEl>
                                          <p:spTgt spid="89"/>
                                        </p:tgtEl>
                                      </p:cBhvr>
                                    </p:animEffect>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up)">
                                      <p:cBhvr>
                                        <p:cTn id="30" dur="500"/>
                                        <p:tgtEl>
                                          <p:spTgt spid="83"/>
                                        </p:tgtEl>
                                      </p:cBhvr>
                                    </p:animEffect>
                                  </p:childTnLst>
                                </p:cTn>
                              </p:par>
                            </p:childTnLst>
                          </p:cTn>
                        </p:par>
                        <p:par>
                          <p:cTn id="31" fill="hold">
                            <p:stCondLst>
                              <p:cond delay="2800"/>
                            </p:stCondLst>
                            <p:childTnLst>
                              <p:par>
                                <p:cTn id="32" presetID="10"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childTnLst>
                          </p:cTn>
                        </p:par>
                        <p:par>
                          <p:cTn id="35" fill="hold">
                            <p:stCondLst>
                              <p:cond delay="3300"/>
                            </p:stCondLst>
                            <p:childTnLst>
                              <p:par>
                                <p:cTn id="36" presetID="22" presetClass="entr" presetSubtype="2" fill="hold" grpId="0"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right)">
                                      <p:cBhvr>
                                        <p:cTn id="38" dur="500"/>
                                        <p:tgtEl>
                                          <p:spTgt spid="91"/>
                                        </p:tgtEl>
                                      </p:cBhvr>
                                    </p:animEffect>
                                  </p:childTnLst>
                                </p:cTn>
                              </p:par>
                            </p:childTnLst>
                          </p:cTn>
                        </p:par>
                        <p:par>
                          <p:cTn id="39" fill="hold">
                            <p:stCondLst>
                              <p:cond delay="3800"/>
                            </p:stCondLst>
                            <p:childTnLst>
                              <p:par>
                                <p:cTn id="40" presetID="2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par>
                          <p:cTn id="43" fill="hold">
                            <p:stCondLst>
                              <p:cond delay="4300"/>
                            </p:stCondLst>
                            <p:childTnLst>
                              <p:par>
                                <p:cTn id="44" presetID="10" presetClass="entr" presetSubtype="0" fill="hold"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480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5300"/>
                            </p:stCondLst>
                            <p:childTnLst>
                              <p:par>
                                <p:cTn id="52" presetID="22" presetClass="entr" presetSubtype="1" fill="hold" nodeType="after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up)">
                                      <p:cBhvr>
                                        <p:cTn id="54" dur="500"/>
                                        <p:tgtEl>
                                          <p:spTgt spid="85"/>
                                        </p:tgtEl>
                                      </p:cBhvr>
                                    </p:animEffect>
                                  </p:childTnLst>
                                </p:cTn>
                              </p:par>
                            </p:childTnLst>
                          </p:cTn>
                        </p:par>
                        <p:par>
                          <p:cTn id="55" fill="hold">
                            <p:stCondLst>
                              <p:cond delay="5800"/>
                            </p:stCondLst>
                            <p:childTnLst>
                              <p:par>
                                <p:cTn id="56" presetID="10" presetClass="entr" presetSubtype="0"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par>
                          <p:cTn id="59" fill="hold">
                            <p:stCondLst>
                              <p:cond delay="6300"/>
                            </p:stCondLst>
                            <p:childTnLst>
                              <p:par>
                                <p:cTn id="60" presetID="22" presetClass="entr" presetSubtype="8" fill="hold" grpId="0" nodeType="after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500"/>
                                        <p:tgtEl>
                                          <p:spTgt spid="93"/>
                                        </p:tgtEl>
                                      </p:cBhvr>
                                    </p:animEffect>
                                  </p:childTnLst>
                                </p:cTn>
                              </p:par>
                            </p:childTnLst>
                          </p:cTn>
                        </p:par>
                        <p:par>
                          <p:cTn id="63" fill="hold">
                            <p:stCondLst>
                              <p:cond delay="6800"/>
                            </p:stCondLst>
                            <p:childTnLst>
                              <p:par>
                                <p:cTn id="64" presetID="22" presetClass="entr" presetSubtype="4"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childTnLst>
                          </p:cTn>
                        </p:par>
                        <p:par>
                          <p:cTn id="67" fill="hold">
                            <p:stCondLst>
                              <p:cond delay="7300"/>
                            </p:stCondLst>
                            <p:childTnLst>
                              <p:par>
                                <p:cTn id="68" presetID="10"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500"/>
                                        <p:tgtEl>
                                          <p:spTgt spid="78"/>
                                        </p:tgtEl>
                                      </p:cBhvr>
                                    </p:animEffect>
                                  </p:childTnLst>
                                </p:cTn>
                              </p:par>
                            </p:childTnLst>
                          </p:cTn>
                        </p:par>
                        <p:par>
                          <p:cTn id="71" fill="hold">
                            <p:stCondLst>
                              <p:cond delay="7800"/>
                            </p:stCondLst>
                            <p:childTnLst>
                              <p:par>
                                <p:cTn id="72" presetID="22" presetClass="entr" presetSubtype="8"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wipe(left)">
                                      <p:cBhvr>
                                        <p:cTn id="74" dur="500"/>
                                        <p:tgtEl>
                                          <p:spTgt spid="94"/>
                                        </p:tgtEl>
                                      </p:cBhvr>
                                    </p:animEffect>
                                  </p:childTnLst>
                                </p:cTn>
                              </p:par>
                            </p:childTnLst>
                          </p:cTn>
                        </p:par>
                        <p:par>
                          <p:cTn id="75" fill="hold">
                            <p:stCondLst>
                              <p:cond delay="8300"/>
                            </p:stCondLst>
                            <p:childTnLst>
                              <p:par>
                                <p:cTn id="76" presetID="22" presetClass="entr" presetSubtype="1" fill="hold" nodeType="after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wipe(up)">
                                      <p:cBhvr>
                                        <p:cTn id="78" dur="500"/>
                                        <p:tgtEl>
                                          <p:spTgt spid="87"/>
                                        </p:tgtEl>
                                      </p:cBhvr>
                                    </p:animEffect>
                                  </p:childTnLst>
                                </p:cTn>
                              </p:par>
                            </p:childTnLst>
                          </p:cTn>
                        </p:par>
                        <p:par>
                          <p:cTn id="79" fill="hold">
                            <p:stCondLst>
                              <p:cond delay="8800"/>
                            </p:stCondLst>
                            <p:childTnLst>
                              <p:par>
                                <p:cTn id="80" presetID="10" presetClass="entr" presetSubtype="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childTnLst>
                          </p:cTn>
                        </p:par>
                        <p:par>
                          <p:cTn id="83" fill="hold">
                            <p:stCondLst>
                              <p:cond delay="9300"/>
                            </p:stCondLst>
                            <p:childTnLst>
                              <p:par>
                                <p:cTn id="84" presetID="22" presetClass="entr" presetSubtype="8" fill="hold" grpId="0"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wipe(left)">
                                      <p:cBhvr>
                                        <p:cTn id="8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2" grpId="0"/>
      <p:bldP spid="93" grpId="0"/>
      <p:bldP spid="94" grpId="0"/>
      <p:bldP spid="95" grpId="0"/>
      <p:bldP spid="72" grpId="0" animBg="1"/>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dirty="0">
                <a:solidFill>
                  <a:schemeClr val="bg1"/>
                </a:solidFill>
                <a:latin typeface="方正兰亭黑_GBK" pitchFamily="2" charset="-122"/>
                <a:ea typeface="方正兰亭黑_GBK" pitchFamily="2" charset="-122"/>
                <a:cs typeface="华文黑体" pitchFamily="2" charset="-122"/>
              </a:rPr>
              <a:t>单击添加标题</a:t>
            </a:r>
            <a:endParaRPr lang="en-US" altLang="zh-CN" sz="2400" dirty="0">
              <a:solidFill>
                <a:schemeClr val="bg1"/>
              </a:solidFill>
              <a:latin typeface="方正兰亭黑_GBK" pitchFamily="2" charset="-122"/>
              <a:ea typeface="方正兰亭黑_GBK" pitchFamily="2" charset="-122"/>
              <a:cs typeface="华文黑体" pitchFamily="2" charset="-122"/>
            </a:endParaRPr>
          </a:p>
          <a:p>
            <a:endParaRPr lang="en-US" altLang="zh-CN" sz="1000" dirty="0">
              <a:solidFill>
                <a:schemeClr val="bg1"/>
              </a:solidFill>
              <a:latin typeface="方正兰亭黑_GBK" pitchFamily="2" charset="-122"/>
              <a:ea typeface="方正兰亭黑_GBK" pitchFamily="2" charset="-122"/>
              <a:cs typeface="华文黑体" pitchFamily="2" charset="-122"/>
            </a:endParaRPr>
          </a:p>
          <a:p>
            <a:r>
              <a:rPr lang="zh-CN" altLang="en-US"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a:t>
            </a:r>
          </a:p>
        </p:txBody>
      </p:sp>
      <p:pic>
        <p:nvPicPr>
          <p:cNvPr id="2050" name="Picture 2" descr="D:\360data\重要数据\桌面\16884970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
        <p:nvSpPr>
          <p:cNvPr id="14" name="矩形 13"/>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9193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300"/>
                                        <p:tgtEl>
                                          <p:spTgt spid="17"/>
                                        </p:tgtEl>
                                      </p:cBhvr>
                                    </p:animEffect>
                                  </p:childTnLst>
                                </p:cTn>
                              </p:par>
                            </p:childTnLst>
                          </p:cTn>
                        </p:par>
                        <p:par>
                          <p:cTn id="11" fill="hold">
                            <p:stCondLst>
                              <p:cond delay="300"/>
                            </p:stCondLst>
                            <p:childTnLst>
                              <p:par>
                                <p:cTn id="12" presetID="14"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randombar(horizontal)">
                                      <p:cBhvr>
                                        <p:cTn id="14" dur="500"/>
                                        <p:tgtEl>
                                          <p:spTgt spid="72"/>
                                        </p:tgtEl>
                                      </p:cBhvr>
                                    </p:animEffect>
                                  </p:childTnLst>
                                </p:cTn>
                              </p:par>
                              <p:par>
                                <p:cTn id="15" presetID="42" presetClass="entr" presetSubtype="0" fill="hold" nodeType="withEffect">
                                  <p:stCondLst>
                                    <p:cond delay="50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2" presetClass="entr" presetSubtype="8"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 calcmode="lin" valueType="num">
                                      <p:cBhvr additive="base">
                                        <p:cTn id="23" dur="500" fill="hold"/>
                                        <p:tgtEl>
                                          <p:spTgt spid="90"/>
                                        </p:tgtEl>
                                        <p:attrNameLst>
                                          <p:attrName>ppt_x</p:attrName>
                                        </p:attrNameLst>
                                      </p:cBhvr>
                                      <p:tavLst>
                                        <p:tav tm="0">
                                          <p:val>
                                            <p:strVal val="0-#ppt_w/2"/>
                                          </p:val>
                                        </p:tav>
                                        <p:tav tm="100000">
                                          <p:val>
                                            <p:strVal val="#ppt_x"/>
                                          </p:val>
                                        </p:tav>
                                      </p:tavLst>
                                    </p:anim>
                                    <p:anim calcmode="lin" valueType="num">
                                      <p:cBhvr additive="base">
                                        <p:cTn id="24" dur="500" fill="hold"/>
                                        <p:tgtEl>
                                          <p:spTgt spid="9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0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500" fill="hold"/>
                                        <p:tgtEl>
                                          <p:spTgt spid="96"/>
                                        </p:tgtEl>
                                        <p:attrNameLst>
                                          <p:attrName>ppt_x</p:attrName>
                                        </p:attrNameLst>
                                      </p:cBhvr>
                                      <p:tavLst>
                                        <p:tav tm="0">
                                          <p:val>
                                            <p:strVal val="0-#ppt_w/2"/>
                                          </p:val>
                                        </p:tav>
                                        <p:tav tm="100000">
                                          <p:val>
                                            <p:strVal val="#ppt_x"/>
                                          </p:val>
                                        </p:tav>
                                      </p:tavLst>
                                    </p:anim>
                                    <p:anim calcmode="lin" valueType="num">
                                      <p:cBhvr additive="base">
                                        <p:cTn id="28" dur="500" fill="hold"/>
                                        <p:tgtEl>
                                          <p:spTgt spid="9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0-#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par>
                          <p:cTn id="33" fill="hold">
                            <p:stCondLst>
                              <p:cond delay="2900"/>
                            </p:stCondLst>
                            <p:childTnLst>
                              <p:par>
                                <p:cTn id="34" presetID="16" presetClass="entr" presetSubtype="37"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0" grpId="0" animBg="1"/>
      <p:bldP spid="96" grpId="0" animBg="1"/>
      <p:bldP spid="97" grpId="0" animBg="1"/>
      <p:bldP spid="16"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数量</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a:solidFill>
                  <a:schemeClr val="bg1"/>
                </a:solidFill>
                <a:latin typeface="HelveticaNeueLT Pro 35 Th" pitchFamily="34" charset="0"/>
                <a:ea typeface="华文细黑" pitchFamily="2" charset="-122"/>
              </a:rPr>
              <a:t>&lt;</a:t>
            </a:r>
            <a:r>
              <a:rPr lang="zh-CN" altLang="en-US" sz="1600">
                <a:solidFill>
                  <a:schemeClr val="bg1"/>
                </a:solidFill>
                <a:latin typeface="HelveticaNeueLT Pro 35 Th" pitchFamily="34" charset="0"/>
                <a:ea typeface="华文细黑" pitchFamily="2" charset="-122"/>
              </a:rPr>
              <a:t>时间</a:t>
            </a:r>
            <a:r>
              <a:rPr lang="en-US" altLang="zh-CN" sz="160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a:latin typeface="华文细黑" pitchFamily="2" charset="-122"/>
                <a:ea typeface="华文细黑" pitchFamily="2" charset="-122"/>
              </a:rPr>
              <a:t>单击添加文本单击添加文本单击添加文本单击添加文本</a:t>
            </a: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dirty="0">
                <a:solidFill>
                  <a:schemeClr val="bg1"/>
                </a:solidFill>
                <a:latin typeface="方正兰亭黑_GBK" pitchFamily="2" charset="-122"/>
                <a:ea typeface="方正兰亭黑_GBK" pitchFamily="2" charset="-122"/>
                <a:cs typeface="华文黑体" pitchFamily="2" charset="-122"/>
              </a:rPr>
              <a:t>单击添加标题</a:t>
            </a:r>
            <a:endParaRPr lang="zh-CN" altLang="en-US" sz="1600" dirty="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dirty="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3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300"/>
                                        <p:tgtEl>
                                          <p:spTgt spid="80"/>
                                        </p:tgtEl>
                                      </p:cBhvr>
                                    </p:animEffect>
                                  </p:childTnLst>
                                </p:cTn>
                              </p:par>
                            </p:childTnLst>
                          </p:cTn>
                        </p:par>
                        <p:par>
                          <p:cTn id="11" fill="hold">
                            <p:stCondLst>
                              <p:cond delay="3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22" presetClass="entr" presetSubtype="4" fill="hold" grpId="0" nodeType="withEffect">
                                  <p:stCondLst>
                                    <p:cond delay="80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nodeType="withEffect">
                                  <p:stCondLst>
                                    <p:cond delay="1000"/>
                                  </p:stCondLst>
                                  <p:childTnLst>
                                    <p:set>
                                      <p:cBhvr>
                                        <p:cTn id="40" dur="1" fill="hold">
                                          <p:stCondLst>
                                            <p:cond delay="0"/>
                                          </p:stCondLst>
                                        </p:cTn>
                                        <p:tgtEl>
                                          <p:spTgt spid="91"/>
                                        </p:tgtEl>
                                        <p:attrNameLst>
                                          <p:attrName>style.visibility</p:attrName>
                                        </p:attrNameLst>
                                      </p:cBhvr>
                                      <p:to>
                                        <p:strVal val="visible"/>
                                      </p:to>
                                    </p:set>
                                    <p:animEffect transition="in" filter="wipe(down)">
                                      <p:cBhvr>
                                        <p:cTn id="41" dur="500"/>
                                        <p:tgtEl>
                                          <p:spTgt spid="91"/>
                                        </p:tgtEl>
                                      </p:cBhvr>
                                    </p:animEffect>
                                  </p:childTnLst>
                                </p:cTn>
                              </p:par>
                              <p:par>
                                <p:cTn id="42" presetID="22" presetClass="entr" presetSubtype="4" fill="hold" nodeType="withEffect">
                                  <p:stCondLst>
                                    <p:cond delay="1100"/>
                                  </p:stCondLst>
                                  <p:childTnLst>
                                    <p:set>
                                      <p:cBhvr>
                                        <p:cTn id="43" dur="1" fill="hold">
                                          <p:stCondLst>
                                            <p:cond delay="0"/>
                                          </p:stCondLst>
                                        </p:cTn>
                                        <p:tgtEl>
                                          <p:spTgt spid="92"/>
                                        </p:tgtEl>
                                        <p:attrNameLst>
                                          <p:attrName>style.visibility</p:attrName>
                                        </p:attrNameLst>
                                      </p:cBhvr>
                                      <p:to>
                                        <p:strVal val="visible"/>
                                      </p:to>
                                    </p:set>
                                    <p:animEffect transition="in" filter="wipe(down)">
                                      <p:cBhvr>
                                        <p:cTn id="44" dur="500"/>
                                        <p:tgtEl>
                                          <p:spTgt spid="92"/>
                                        </p:tgtEl>
                                      </p:cBhvr>
                                    </p:animEffect>
                                  </p:childTnLst>
                                </p:cTn>
                              </p:par>
                              <p:par>
                                <p:cTn id="45" presetID="22" presetClass="entr" presetSubtype="4" fill="hold" nodeType="withEffect">
                                  <p:stCondLst>
                                    <p:cond delay="120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500"/>
                                        <p:tgtEl>
                                          <p:spTgt spid="93"/>
                                        </p:tgtEl>
                                      </p:cBhvr>
                                    </p:animEffect>
                                  </p:childTnLst>
                                </p:cTn>
                              </p:par>
                              <p:par>
                                <p:cTn id="48" presetID="22" presetClass="entr" presetSubtype="4" fill="hold" nodeType="withEffect">
                                  <p:stCondLst>
                                    <p:cond delay="130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1400"/>
                                  </p:stCondLst>
                                  <p:childTnLst>
                                    <p:set>
                                      <p:cBhvr>
                                        <p:cTn id="52" dur="1" fill="hold">
                                          <p:stCondLst>
                                            <p:cond delay="0"/>
                                          </p:stCondLst>
                                        </p:cTn>
                                        <p:tgtEl>
                                          <p:spTgt spid="95"/>
                                        </p:tgtEl>
                                        <p:attrNameLst>
                                          <p:attrName>style.visibility</p:attrName>
                                        </p:attrNameLst>
                                      </p:cBhvr>
                                      <p:to>
                                        <p:strVal val="visible"/>
                                      </p:to>
                                    </p:set>
                                    <p:animEffect transition="in" filter="wipe(down)">
                                      <p:cBhvr>
                                        <p:cTn id="53" dur="500"/>
                                        <p:tgtEl>
                                          <p:spTgt spid="95"/>
                                        </p:tgtEl>
                                      </p:cBhvr>
                                    </p:animEffect>
                                  </p:childTnLst>
                                </p:cTn>
                              </p:par>
                              <p:par>
                                <p:cTn id="54" presetID="22" presetClass="entr" presetSubtype="4" fill="hold" nodeType="withEffect">
                                  <p:stCondLst>
                                    <p:cond delay="1500"/>
                                  </p:stCondLst>
                                  <p:childTnLst>
                                    <p:set>
                                      <p:cBhvr>
                                        <p:cTn id="55" dur="1" fill="hold">
                                          <p:stCondLst>
                                            <p:cond delay="0"/>
                                          </p:stCondLst>
                                        </p:cTn>
                                        <p:tgtEl>
                                          <p:spTgt spid="96"/>
                                        </p:tgtEl>
                                        <p:attrNameLst>
                                          <p:attrName>style.visibility</p:attrName>
                                        </p:attrNameLst>
                                      </p:cBhvr>
                                      <p:to>
                                        <p:strVal val="visible"/>
                                      </p:to>
                                    </p:set>
                                    <p:animEffect transition="in" filter="wipe(down)">
                                      <p:cBhvr>
                                        <p:cTn id="56" dur="500"/>
                                        <p:tgtEl>
                                          <p:spTgt spid="96"/>
                                        </p:tgtEl>
                                      </p:cBhvr>
                                    </p:animEffect>
                                  </p:childTnLst>
                                </p:cTn>
                              </p:par>
                              <p:par>
                                <p:cTn id="57" presetID="22" presetClass="entr" presetSubtype="4" fill="hold" nodeType="withEffect">
                                  <p:stCondLst>
                                    <p:cond delay="1600"/>
                                  </p:stCondLst>
                                  <p:childTnLst>
                                    <p:set>
                                      <p:cBhvr>
                                        <p:cTn id="58" dur="1" fill="hold">
                                          <p:stCondLst>
                                            <p:cond delay="0"/>
                                          </p:stCondLst>
                                        </p:cTn>
                                        <p:tgtEl>
                                          <p:spTgt spid="97"/>
                                        </p:tgtEl>
                                        <p:attrNameLst>
                                          <p:attrName>style.visibility</p:attrName>
                                        </p:attrNameLst>
                                      </p:cBhvr>
                                      <p:to>
                                        <p:strVal val="visible"/>
                                      </p:to>
                                    </p:set>
                                    <p:animEffect transition="in" filter="wipe(down)">
                                      <p:cBhvr>
                                        <p:cTn id="59" dur="500"/>
                                        <p:tgtEl>
                                          <p:spTgt spid="97"/>
                                        </p:tgtEl>
                                      </p:cBhvr>
                                    </p:animEffect>
                                  </p:childTnLst>
                                </p:cTn>
                              </p:par>
                              <p:par>
                                <p:cTn id="60" presetID="22" presetClass="entr" presetSubtype="4" fill="hold" nodeType="withEffect">
                                  <p:stCondLst>
                                    <p:cond delay="1700"/>
                                  </p:stCondLst>
                                  <p:childTnLst>
                                    <p:set>
                                      <p:cBhvr>
                                        <p:cTn id="61" dur="1" fill="hold">
                                          <p:stCondLst>
                                            <p:cond delay="0"/>
                                          </p:stCondLst>
                                        </p:cTn>
                                        <p:tgtEl>
                                          <p:spTgt spid="98"/>
                                        </p:tgtEl>
                                        <p:attrNameLst>
                                          <p:attrName>style.visibility</p:attrName>
                                        </p:attrNameLst>
                                      </p:cBhvr>
                                      <p:to>
                                        <p:strVal val="visible"/>
                                      </p:to>
                                    </p:set>
                                    <p:animEffect transition="in" filter="wipe(down)">
                                      <p:cBhvr>
                                        <p:cTn id="62" dur="500"/>
                                        <p:tgtEl>
                                          <p:spTgt spid="98"/>
                                        </p:tgtEl>
                                      </p:cBhvr>
                                    </p:animEffect>
                                  </p:childTnLst>
                                </p:cTn>
                              </p:par>
                              <p:par>
                                <p:cTn id="63" presetID="22" presetClass="entr" presetSubtype="4" fill="hold" nodeType="withEffect">
                                  <p:stCondLst>
                                    <p:cond delay="1800"/>
                                  </p:stCondLst>
                                  <p:childTnLst>
                                    <p:set>
                                      <p:cBhvr>
                                        <p:cTn id="64" dur="1" fill="hold">
                                          <p:stCondLst>
                                            <p:cond delay="0"/>
                                          </p:stCondLst>
                                        </p:cTn>
                                        <p:tgtEl>
                                          <p:spTgt spid="99"/>
                                        </p:tgtEl>
                                        <p:attrNameLst>
                                          <p:attrName>style.visibility</p:attrName>
                                        </p:attrNameLst>
                                      </p:cBhvr>
                                      <p:to>
                                        <p:strVal val="visible"/>
                                      </p:to>
                                    </p:set>
                                    <p:animEffect transition="in" filter="wipe(down)">
                                      <p:cBhvr>
                                        <p:cTn id="65" dur="500"/>
                                        <p:tgtEl>
                                          <p:spTgt spid="99"/>
                                        </p:tgtEl>
                                      </p:cBhvr>
                                    </p:animEffect>
                                  </p:childTnLst>
                                </p:cTn>
                              </p:par>
                              <p:par>
                                <p:cTn id="66" presetID="22" presetClass="entr" presetSubtype="4" fill="hold" nodeType="withEffect">
                                  <p:stCondLst>
                                    <p:cond delay="1800"/>
                                  </p:stCondLst>
                                  <p:childTnLst>
                                    <p:set>
                                      <p:cBhvr>
                                        <p:cTn id="67" dur="1" fill="hold">
                                          <p:stCondLst>
                                            <p:cond delay="0"/>
                                          </p:stCondLst>
                                        </p:cTn>
                                        <p:tgtEl>
                                          <p:spTgt spid="100"/>
                                        </p:tgtEl>
                                        <p:attrNameLst>
                                          <p:attrName>style.visibility</p:attrName>
                                        </p:attrNameLst>
                                      </p:cBhvr>
                                      <p:to>
                                        <p:strVal val="visible"/>
                                      </p:to>
                                    </p:set>
                                    <p:animEffect transition="in" filter="wipe(down)">
                                      <p:cBhvr>
                                        <p:cTn id="68" dur="500"/>
                                        <p:tgtEl>
                                          <p:spTgt spid="100"/>
                                        </p:tgtEl>
                                      </p:cBhvr>
                                    </p:animEffect>
                                  </p:childTnLst>
                                </p:cTn>
                              </p:par>
                              <p:par>
                                <p:cTn id="69" presetID="22" presetClass="entr" presetSubtype="4" fill="hold" nodeType="withEffect">
                                  <p:stCondLst>
                                    <p:cond delay="2000"/>
                                  </p:stCondLst>
                                  <p:childTnLst>
                                    <p:set>
                                      <p:cBhvr>
                                        <p:cTn id="70" dur="1" fill="hold">
                                          <p:stCondLst>
                                            <p:cond delay="0"/>
                                          </p:stCondLst>
                                        </p:cTn>
                                        <p:tgtEl>
                                          <p:spTgt spid="101"/>
                                        </p:tgtEl>
                                        <p:attrNameLst>
                                          <p:attrName>style.visibility</p:attrName>
                                        </p:attrNameLst>
                                      </p:cBhvr>
                                      <p:to>
                                        <p:strVal val="visible"/>
                                      </p:to>
                                    </p:set>
                                    <p:animEffect transition="in" filter="wipe(down)">
                                      <p:cBhvr>
                                        <p:cTn id="71" dur="500"/>
                                        <p:tgtEl>
                                          <p:spTgt spid="101"/>
                                        </p:tgtEl>
                                      </p:cBhvr>
                                    </p:animEffect>
                                  </p:childTnLst>
                                </p:cTn>
                              </p:par>
                              <p:par>
                                <p:cTn id="72" presetID="22" presetClass="entr" presetSubtype="4" fill="hold" nodeType="withEffect">
                                  <p:stCondLst>
                                    <p:cond delay="2100"/>
                                  </p:stCondLst>
                                  <p:childTnLst>
                                    <p:set>
                                      <p:cBhvr>
                                        <p:cTn id="73" dur="1" fill="hold">
                                          <p:stCondLst>
                                            <p:cond delay="0"/>
                                          </p:stCondLst>
                                        </p:cTn>
                                        <p:tgtEl>
                                          <p:spTgt spid="102"/>
                                        </p:tgtEl>
                                        <p:attrNameLst>
                                          <p:attrName>style.visibility</p:attrName>
                                        </p:attrNameLst>
                                      </p:cBhvr>
                                      <p:to>
                                        <p:strVal val="visible"/>
                                      </p:to>
                                    </p:set>
                                    <p:animEffect transition="in" filter="wipe(down)">
                                      <p:cBhvr>
                                        <p:cTn id="74" dur="500"/>
                                        <p:tgtEl>
                                          <p:spTgt spid="102"/>
                                        </p:tgtEl>
                                      </p:cBhvr>
                                    </p:animEffect>
                                  </p:childTnLst>
                                </p:cTn>
                              </p:par>
                              <p:par>
                                <p:cTn id="75" presetID="22" presetClass="entr" presetSubtype="4" fill="hold" nodeType="withEffect">
                                  <p:stCondLst>
                                    <p:cond delay="2200"/>
                                  </p:stCondLst>
                                  <p:childTnLst>
                                    <p:set>
                                      <p:cBhvr>
                                        <p:cTn id="76" dur="1" fill="hold">
                                          <p:stCondLst>
                                            <p:cond delay="0"/>
                                          </p:stCondLst>
                                        </p:cTn>
                                        <p:tgtEl>
                                          <p:spTgt spid="103"/>
                                        </p:tgtEl>
                                        <p:attrNameLst>
                                          <p:attrName>style.visibility</p:attrName>
                                        </p:attrNameLst>
                                      </p:cBhvr>
                                      <p:to>
                                        <p:strVal val="visible"/>
                                      </p:to>
                                    </p:set>
                                    <p:animEffect transition="in" filter="wipe(down)">
                                      <p:cBhvr>
                                        <p:cTn id="77" dur="500"/>
                                        <p:tgtEl>
                                          <p:spTgt spid="103"/>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2000"/>
                                        <p:tgtEl>
                                          <p:spTgt spid="38"/>
                                        </p:tgtEl>
                                      </p:cBhvr>
                                    </p:animEffect>
                                  </p:childTnLst>
                                </p:cTn>
                              </p:par>
                              <p:par>
                                <p:cTn id="81" presetID="10" presetClass="entr" presetSubtype="0" fill="hold" grpId="0" nodeType="withEffect">
                                  <p:stCondLst>
                                    <p:cond delay="100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42" presetClass="entr" presetSubtype="0" fill="hold" grpId="0" nodeType="withEffect">
                                  <p:stCondLst>
                                    <p:cond delay="100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anim calcmode="lin" valueType="num">
                                      <p:cBhvr>
                                        <p:cTn id="93" dur="500" fill="hold"/>
                                        <p:tgtEl>
                                          <p:spTgt spid="75"/>
                                        </p:tgtEl>
                                        <p:attrNameLst>
                                          <p:attrName>ppt_x</p:attrName>
                                        </p:attrNameLst>
                                      </p:cBhvr>
                                      <p:tavLst>
                                        <p:tav tm="0">
                                          <p:val>
                                            <p:strVal val="#ppt_x"/>
                                          </p:val>
                                        </p:tav>
                                        <p:tav tm="100000">
                                          <p:val>
                                            <p:strVal val="#ppt_x"/>
                                          </p:val>
                                        </p:tav>
                                      </p:tavLst>
                                    </p:anim>
                                    <p:anim calcmode="lin" valueType="num">
                                      <p:cBhvr>
                                        <p:cTn id="94" dur="500" fill="hold"/>
                                        <p:tgtEl>
                                          <p:spTgt spid="7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500"/>
                                        <p:tgtEl>
                                          <p:spTgt spid="77"/>
                                        </p:tgtEl>
                                      </p:cBhvr>
                                    </p:animEffect>
                                    <p:anim calcmode="lin" valueType="num">
                                      <p:cBhvr>
                                        <p:cTn id="98" dur="500" fill="hold"/>
                                        <p:tgtEl>
                                          <p:spTgt spid="77"/>
                                        </p:tgtEl>
                                        <p:attrNameLst>
                                          <p:attrName>ppt_x</p:attrName>
                                        </p:attrNameLst>
                                      </p:cBhvr>
                                      <p:tavLst>
                                        <p:tav tm="0">
                                          <p:val>
                                            <p:strVal val="#ppt_x"/>
                                          </p:val>
                                        </p:tav>
                                        <p:tav tm="100000">
                                          <p:val>
                                            <p:strVal val="#ppt_x"/>
                                          </p:val>
                                        </p:tav>
                                      </p:tavLst>
                                    </p:anim>
                                    <p:anim calcmode="lin" valueType="num">
                                      <p:cBhvr>
                                        <p:cTn id="99" dur="500" fill="hold"/>
                                        <p:tgtEl>
                                          <p:spTgt spid="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2000"/>
                                  </p:stCondLst>
                                  <p:childTnLst>
                                    <p:set>
                                      <p:cBhvr>
                                        <p:cTn id="101" dur="1" fill="hold">
                                          <p:stCondLst>
                                            <p:cond delay="0"/>
                                          </p:stCondLst>
                                        </p:cTn>
                                        <p:tgtEl>
                                          <p:spTgt spid="78"/>
                                        </p:tgtEl>
                                        <p:attrNameLst>
                                          <p:attrName>style.visibility</p:attrName>
                                        </p:attrNameLst>
                                      </p:cBhvr>
                                      <p:to>
                                        <p:strVal val="visible"/>
                                      </p:to>
                                    </p:set>
                                    <p:animEffect transition="in" filter="fade">
                                      <p:cBhvr>
                                        <p:cTn id="102" dur="500"/>
                                        <p:tgtEl>
                                          <p:spTgt spid="78"/>
                                        </p:tgtEl>
                                      </p:cBhvr>
                                    </p:animEffect>
                                    <p:anim calcmode="lin" valueType="num">
                                      <p:cBhvr>
                                        <p:cTn id="103" dur="500" fill="hold"/>
                                        <p:tgtEl>
                                          <p:spTgt spid="78"/>
                                        </p:tgtEl>
                                        <p:attrNameLst>
                                          <p:attrName>ppt_x</p:attrName>
                                        </p:attrNameLst>
                                      </p:cBhvr>
                                      <p:tavLst>
                                        <p:tav tm="0">
                                          <p:val>
                                            <p:strVal val="#ppt_x"/>
                                          </p:val>
                                        </p:tav>
                                        <p:tav tm="100000">
                                          <p:val>
                                            <p:strVal val="#ppt_x"/>
                                          </p:val>
                                        </p:tav>
                                      </p:tavLst>
                                    </p:anim>
                                    <p:anim calcmode="lin" valueType="num">
                                      <p:cBhvr>
                                        <p:cTn id="104" dur="500" fill="hold"/>
                                        <p:tgtEl>
                                          <p:spTgt spid="78"/>
                                        </p:tgtEl>
                                        <p:attrNameLst>
                                          <p:attrName>ppt_y</p:attrName>
                                        </p:attrNameLst>
                                      </p:cBhvr>
                                      <p:tavLst>
                                        <p:tav tm="0">
                                          <p:val>
                                            <p:strVal val="#ppt_y+.1"/>
                                          </p:val>
                                        </p:tav>
                                        <p:tav tm="100000">
                                          <p:val>
                                            <p:strVal val="#ppt_y"/>
                                          </p:val>
                                        </p:tav>
                                      </p:tavLst>
                                    </p:anim>
                                  </p:childTnLst>
                                </p:cTn>
                              </p:par>
                              <p:par>
                                <p:cTn id="105" presetID="22" presetClass="entr" presetSubtype="4" fill="hold" grpId="0" nodeType="withEffect">
                                  <p:stCondLst>
                                    <p:cond delay="200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10" presetClass="entr" presetSubtype="0" fill="hold" grpId="0" nodeType="withEffect">
                                  <p:stCondLst>
                                    <p:cond delay="2200"/>
                                  </p:stCondLst>
                                  <p:childTnLst>
                                    <p:set>
                                      <p:cBhvr>
                                        <p:cTn id="109" dur="1" fill="hold">
                                          <p:stCondLst>
                                            <p:cond delay="0"/>
                                          </p:stCondLst>
                                        </p:cTn>
                                        <p:tgtEl>
                                          <p:spTgt spid="53"/>
                                        </p:tgtEl>
                                        <p:attrNameLst>
                                          <p:attrName>style.visibility</p:attrName>
                                        </p:attrNameLst>
                                      </p:cBhvr>
                                      <p:to>
                                        <p:strVal val="visible"/>
                                      </p:to>
                                    </p:set>
                                    <p:animEffect transition="in" filter="fade">
                                      <p:cBhvr>
                                        <p:cTn id="110" dur="200"/>
                                        <p:tgtEl>
                                          <p:spTgt spid="53"/>
                                        </p:tgtEl>
                                      </p:cBhvr>
                                    </p:animEffect>
                                  </p:childTnLst>
                                </p:cTn>
                              </p:par>
                              <p:par>
                                <p:cTn id="111" presetID="10" presetClass="entr" presetSubtype="0" fill="hold" grpId="0" nodeType="withEffect">
                                  <p:stCondLst>
                                    <p:cond delay="230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200"/>
                                        <p:tgtEl>
                                          <p:spTgt spid="56"/>
                                        </p:tgtEl>
                                      </p:cBhvr>
                                    </p:animEffect>
                                  </p:childTnLst>
                                </p:cTn>
                              </p:par>
                              <p:par>
                                <p:cTn id="114" presetID="10" presetClass="entr" presetSubtype="0" fill="hold" grpId="0" nodeType="withEffect">
                                  <p:stCondLst>
                                    <p:cond delay="24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200"/>
                                        <p:tgtEl>
                                          <p:spTgt spid="57"/>
                                        </p:tgtEl>
                                      </p:cBhvr>
                                    </p:animEffect>
                                  </p:childTnLst>
                                </p:cTn>
                              </p:par>
                              <p:par>
                                <p:cTn id="117" presetID="10" presetClass="entr" presetSubtype="0" fill="hold" grpId="0" nodeType="withEffect">
                                  <p:stCondLst>
                                    <p:cond delay="250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200"/>
                                        <p:tgtEl>
                                          <p:spTgt spid="58"/>
                                        </p:tgtEl>
                                      </p:cBhvr>
                                    </p:animEffect>
                                  </p:childTnLst>
                                </p:cTn>
                              </p:par>
                              <p:par>
                                <p:cTn id="120" presetID="10" presetClass="entr" presetSubtype="0" fill="hold" grpId="0" nodeType="withEffect">
                                  <p:stCondLst>
                                    <p:cond delay="2600"/>
                                  </p:stCondLst>
                                  <p:childTnLst>
                                    <p:set>
                                      <p:cBhvr>
                                        <p:cTn id="121" dur="1" fill="hold">
                                          <p:stCondLst>
                                            <p:cond delay="0"/>
                                          </p:stCondLst>
                                        </p:cTn>
                                        <p:tgtEl>
                                          <p:spTgt spid="59"/>
                                        </p:tgtEl>
                                        <p:attrNameLst>
                                          <p:attrName>style.visibility</p:attrName>
                                        </p:attrNameLst>
                                      </p:cBhvr>
                                      <p:to>
                                        <p:strVal val="visible"/>
                                      </p:to>
                                    </p:set>
                                    <p:animEffect transition="in" filter="fade">
                                      <p:cBhvr>
                                        <p:cTn id="122" dur="200"/>
                                        <p:tgtEl>
                                          <p:spTgt spid="59"/>
                                        </p:tgtEl>
                                      </p:cBhvr>
                                    </p:animEffect>
                                  </p:childTnLst>
                                </p:cTn>
                              </p:par>
                              <p:par>
                                <p:cTn id="123" presetID="10" presetClass="entr" presetSubtype="0" fill="hold" grpId="0" nodeType="withEffect">
                                  <p:stCondLst>
                                    <p:cond delay="270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200"/>
                                        <p:tgtEl>
                                          <p:spTgt spid="60"/>
                                        </p:tgtEl>
                                      </p:cBhvr>
                                    </p:animEffect>
                                  </p:childTnLst>
                                </p:cTn>
                              </p:par>
                              <p:par>
                                <p:cTn id="126" presetID="26" presetClass="emph" presetSubtype="0" repeatCount="3000" fill="hold" nodeType="withEffect">
                                  <p:stCondLst>
                                    <p:cond delay="2700"/>
                                  </p:stCondLst>
                                  <p:childTnLst>
                                    <p:animEffect transition="out" filter="fade">
                                      <p:cBhvr>
                                        <p:cTn id="127" dur="500" tmFilter="0, 0; .2, .5; .8, .5; 1, 0"/>
                                        <p:tgtEl>
                                          <p:spTgt spid="92"/>
                                        </p:tgtEl>
                                      </p:cBhvr>
                                    </p:animEffect>
                                    <p:animScale>
                                      <p:cBhvr>
                                        <p:cTn id="128" dur="250" autoRev="1" fill="hold"/>
                                        <p:tgtEl>
                                          <p:spTgt spid="92"/>
                                        </p:tgtEl>
                                      </p:cBhvr>
                                      <p:by x="105000" y="105000"/>
                                    </p:animScale>
                                  </p:childTnLst>
                                </p:cTn>
                              </p:par>
                              <p:par>
                                <p:cTn id="129" presetID="26" presetClass="emph" presetSubtype="0" repeatCount="3000" fill="hold" nodeType="withEffect">
                                  <p:stCondLst>
                                    <p:cond delay="2700"/>
                                  </p:stCondLst>
                                  <p:childTnLst>
                                    <p:animEffect transition="out" filter="fade">
                                      <p:cBhvr>
                                        <p:cTn id="130" dur="500" tmFilter="0, 0; .2, .5; .8, .5; 1, 0"/>
                                        <p:tgtEl>
                                          <p:spTgt spid="100"/>
                                        </p:tgtEl>
                                      </p:cBhvr>
                                    </p:animEffect>
                                    <p:animScale>
                                      <p:cBhvr>
                                        <p:cTn id="131" dur="250" autoRev="1" fill="hold"/>
                                        <p:tgtEl>
                                          <p:spTgt spid="100"/>
                                        </p:tgtEl>
                                      </p:cBhvr>
                                      <p:by x="105000" y="105000"/>
                                    </p:animScale>
                                  </p:childTnLst>
                                </p:cTn>
                              </p:par>
                              <p:par>
                                <p:cTn id="132" presetID="22" presetClass="entr" presetSubtype="8" fill="hold" grpId="0" nodeType="withEffect">
                                  <p:stCondLst>
                                    <p:cond delay="3000"/>
                                  </p:stCondLst>
                                  <p:childTnLst>
                                    <p:set>
                                      <p:cBhvr>
                                        <p:cTn id="133" dur="1" fill="hold">
                                          <p:stCondLst>
                                            <p:cond delay="0"/>
                                          </p:stCondLst>
                                        </p:cTn>
                                        <p:tgtEl>
                                          <p:spTgt spid="83"/>
                                        </p:tgtEl>
                                        <p:attrNameLst>
                                          <p:attrName>style.visibility</p:attrName>
                                        </p:attrNameLst>
                                      </p:cBhvr>
                                      <p:to>
                                        <p:strVal val="visible"/>
                                      </p:to>
                                    </p:set>
                                    <p:animEffect transition="in" filter="wipe(left)">
                                      <p:cBhvr>
                                        <p:cTn id="134" dur="500"/>
                                        <p:tgtEl>
                                          <p:spTgt spid="83"/>
                                        </p:tgtEl>
                                      </p:cBhvr>
                                    </p:animEffect>
                                  </p:childTnLst>
                                </p:cTn>
                              </p:par>
                              <p:par>
                                <p:cTn id="135" presetID="10" presetClass="entr" presetSubtype="0" fill="hold" grpId="0" nodeType="withEffect">
                                  <p:stCondLst>
                                    <p:cond delay="3300"/>
                                  </p:stCondLst>
                                  <p:childTnLst>
                                    <p:set>
                                      <p:cBhvr>
                                        <p:cTn id="136" dur="1" fill="hold">
                                          <p:stCondLst>
                                            <p:cond delay="0"/>
                                          </p:stCondLst>
                                        </p:cTn>
                                        <p:tgtEl>
                                          <p:spTgt spid="85"/>
                                        </p:tgtEl>
                                        <p:attrNameLst>
                                          <p:attrName>style.visibility</p:attrName>
                                        </p:attrNameLst>
                                      </p:cBhvr>
                                      <p:to>
                                        <p:strVal val="visible"/>
                                      </p:to>
                                    </p:set>
                                    <p:animEffect transition="in" filter="fade">
                                      <p:cBhvr>
                                        <p:cTn id="137" dur="500"/>
                                        <p:tgtEl>
                                          <p:spTgt spid="85"/>
                                        </p:tgtEl>
                                      </p:cBhvr>
                                    </p:animEffect>
                                  </p:childTnLst>
                                </p:cTn>
                              </p:par>
                              <p:par>
                                <p:cTn id="138" presetID="10" presetClass="entr" presetSubtype="0" fill="hold" grpId="0" nodeType="withEffect">
                                  <p:stCondLst>
                                    <p:cond delay="3300"/>
                                  </p:stCondLst>
                                  <p:childTnLst>
                                    <p:set>
                                      <p:cBhvr>
                                        <p:cTn id="139" dur="1" fill="hold">
                                          <p:stCondLst>
                                            <p:cond delay="0"/>
                                          </p:stCondLst>
                                        </p:cTn>
                                        <p:tgtEl>
                                          <p:spTgt spid="86"/>
                                        </p:tgtEl>
                                        <p:attrNameLst>
                                          <p:attrName>style.visibility</p:attrName>
                                        </p:attrNameLst>
                                      </p:cBhvr>
                                      <p:to>
                                        <p:strVal val="visible"/>
                                      </p:to>
                                    </p:set>
                                    <p:animEffect transition="in" filter="fade">
                                      <p:cBhvr>
                                        <p:cTn id="140" dur="500"/>
                                        <p:tgtEl>
                                          <p:spTgt spid="86"/>
                                        </p:tgtEl>
                                      </p:cBhvr>
                                    </p:animEffect>
                                  </p:childTnLst>
                                </p:cTn>
                              </p:par>
                              <p:par>
                                <p:cTn id="141" presetID="2" presetClass="entr" presetSubtype="2" fill="hold" grpId="0" nodeType="withEffect">
                                  <p:stCondLst>
                                    <p:cond delay="400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1+#ppt_w/2"/>
                                          </p:val>
                                        </p:tav>
                                        <p:tav tm="100000">
                                          <p:val>
                                            <p:strVal val="#ppt_x"/>
                                          </p:val>
                                        </p:tav>
                                      </p:tavLst>
                                    </p:anim>
                                    <p:anim calcmode="lin" valueType="num">
                                      <p:cBhvr additive="base">
                                        <p:cTn id="144" dur="500" fill="hold"/>
                                        <p:tgtEl>
                                          <p:spTgt spid="87"/>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400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1+#ppt_w/2"/>
                                          </p:val>
                                        </p:tav>
                                        <p:tav tm="100000">
                                          <p:val>
                                            <p:strVal val="#ppt_x"/>
                                          </p:val>
                                        </p:tav>
                                      </p:tavLst>
                                    </p:anim>
                                    <p:anim calcmode="lin" valueType="num">
                                      <p:cBhvr additive="base">
                                        <p:cTn id="148" dur="500" fill="hold"/>
                                        <p:tgtEl>
                                          <p:spTgt spid="88"/>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400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1+#ppt_w/2"/>
                                          </p:val>
                                        </p:tav>
                                        <p:tav tm="100000">
                                          <p:val>
                                            <p:strVal val="#ppt_x"/>
                                          </p:val>
                                        </p:tav>
                                      </p:tavLst>
                                    </p:anim>
                                    <p:anim calcmode="lin" valueType="num">
                                      <p:cBhvr additive="base">
                                        <p:cTn id="152" dur="500" fill="hold"/>
                                        <p:tgtEl>
                                          <p:spTgt spid="89"/>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400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1+#ppt_w/2"/>
                                          </p:val>
                                        </p:tav>
                                        <p:tav tm="100000">
                                          <p:val>
                                            <p:strVal val="#ppt_x"/>
                                          </p:val>
                                        </p:tav>
                                      </p:tavLst>
                                    </p:anim>
                                    <p:anim calcmode="lin" valueType="num">
                                      <p:cBhvr additive="base">
                                        <p:cTn id="15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3"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9" grpId="0"/>
      <p:bldP spid="70" grpId="0" animBg="1"/>
      <p:bldP spid="71" grpId="0" animBg="1"/>
      <p:bldP spid="72" grpId="0" animBg="1"/>
      <p:bldP spid="75" grpId="0"/>
      <p:bldP spid="77" grpId="0"/>
      <p:bldP spid="78" grpId="0"/>
      <p:bldP spid="83" grpId="0" animBg="1"/>
      <p:bldP spid="85" grpId="0" animBg="1"/>
      <p:bldP spid="86" grpId="0" animBg="1"/>
      <p:bldP spid="87" grpId="0"/>
      <p:bldP spid="88" grpId="0"/>
      <p:bldP spid="89" grpId="0"/>
      <p:bldP spid="90" grpId="0"/>
      <p:bldP spid="79"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grpSp>
      <p:sp>
        <p:nvSpPr>
          <p:cNvPr id="25" name="矩形 24"/>
          <p:cNvSpPr/>
          <p:nvPr/>
        </p:nvSpPr>
        <p:spPr>
          <a:xfrm>
            <a:off x="3621305" y="2695295"/>
            <a:ext cx="5984291" cy="655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latin typeface="方正兰亭黑_GBK" pitchFamily="2" charset="-122"/>
                <a:ea typeface="方正兰亭黑_GBK" pitchFamily="2" charset="-122"/>
                <a:cs typeface="华文黑体" pitchFamily="2" charset="-122"/>
              </a:rPr>
              <a:t>                     点击添加标题</a:t>
            </a: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HelveticaNeueLT Pro 35 Th" pitchFamily="34" charset="0"/>
              </a:rPr>
              <a:t>2</a:t>
            </a:r>
            <a:endParaRPr lang="zh-CN" altLang="en-US" sz="3600" dirty="0">
              <a:solidFill>
                <a:schemeClr val="accent1"/>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250012" y="276036"/>
            <a:ext cx="2441695" cy="584775"/>
          </a:xfrm>
          <a:prstGeom prst="rect">
            <a:avLst/>
          </a:prstGeom>
          <a:noFill/>
        </p:spPr>
        <p:txBody>
          <a:bodyPr wrap="none" rtlCol="0">
            <a:spAutoFit/>
          </a:bodyPr>
          <a:lstStyle/>
          <a:p>
            <a:pPr algn="ctr"/>
            <a:r>
              <a:rPr lang="en-US" altLang="zh-CN" sz="3200" dirty="0">
                <a:solidFill>
                  <a:schemeClr val="bg1"/>
                </a:solidFill>
                <a:latin typeface="HelveticaNeueLT Pro 35 Th" pitchFamily="34" charset="0"/>
                <a:ea typeface="华文细黑" pitchFamily="2" charset="-122"/>
                <a:cs typeface="华文黑体" pitchFamily="2" charset="-122"/>
              </a:rPr>
              <a:t>CONTENTS</a:t>
            </a:r>
            <a:endParaRPr lang="zh-CN" altLang="en-US" sz="3200" dirty="0">
              <a:solidFill>
                <a:schemeClr val="bg1"/>
              </a:solidFill>
              <a:latin typeface="HelveticaNeueLT Pro 35 Th" pitchFamily="34" charset="0"/>
              <a:ea typeface="华文细黑" pitchFamily="2" charset="-122"/>
              <a:cs typeface="华文黑体" pitchFamily="2" charset="-122"/>
            </a:endParaRPr>
          </a:p>
        </p:txBody>
      </p:sp>
      <p:sp>
        <p:nvSpPr>
          <p:cNvPr id="22" name="矩形 21"/>
          <p:cNvSpPr/>
          <p:nvPr>
            <p:custDataLst>
              <p:tags r:id="rId1"/>
            </p:custDataLst>
          </p:nvPr>
        </p:nvSpPr>
        <p:spPr>
          <a:xfrm>
            <a:off x="-3206" y="6527170"/>
            <a:ext cx="5442701" cy="261610"/>
          </a:xfrm>
          <a:prstGeom prst="rect">
            <a:avLst/>
          </a:prstGeom>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100" dirty="0">
                <a:solidFill>
                  <a:schemeClr val="bg1"/>
                </a:solidFill>
                <a:latin typeface="微软雅黑" pitchFamily="34" charset="-122"/>
                <a:ea typeface="微软雅黑" pitchFamily="34" charset="-122"/>
              </a:rPr>
              <a:t>旺旺：哎呀小小草 </a:t>
            </a:r>
            <a:r>
              <a:rPr lang="en-US" altLang="zh-CN" sz="1100" dirty="0">
                <a:solidFill>
                  <a:schemeClr val="bg1"/>
                </a:solidFill>
                <a:latin typeface="微软雅黑" pitchFamily="34" charset="-122"/>
                <a:ea typeface="微软雅黑" pitchFamily="34" charset="-122"/>
              </a:rPr>
              <a:t>https://800sucai.taobao.com/</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3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3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childTnLst>
                          </p:cTn>
                        </p:par>
                        <p:par>
                          <p:cTn id="14" fill="hold">
                            <p:stCondLst>
                              <p:cond delay="3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24" grpId="0" animBg="1"/>
      <p:bldP spid="33"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3nck1sxe"/>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45jfaojk"/>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1F497D"/>
      </a:dk2>
      <a:lt2>
        <a:srgbClr val="EEECE1"/>
      </a:lt2>
      <a:accent1>
        <a:srgbClr val="47A7FF"/>
      </a:accent1>
      <a:accent2>
        <a:srgbClr val="FF781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846</TotalTime>
  <Words>1490</Words>
  <Application>Microsoft Office PowerPoint</Application>
  <PresentationFormat>自定义</PresentationFormat>
  <Paragraphs>353</Paragraphs>
  <Slides>27</Slides>
  <Notes>27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方正兰亭黑_GBK</vt:lpstr>
      <vt:lpstr>华文黑体</vt:lpstr>
      <vt:lpstr>华文细黑</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t3600</cp:lastModifiedBy>
  <cp:revision>79</cp:revision>
  <dcterms:created xsi:type="dcterms:W3CDTF">2014-05-13T11:59:11Z</dcterms:created>
  <dcterms:modified xsi:type="dcterms:W3CDTF">2022-01-21T07:18:58Z</dcterms:modified>
  <cp:category>https://800sucai.taobao.com/</cp:category>
</cp:coreProperties>
</file>