
<file path=[Content_Types].xml><?xml version="1.0" encoding="utf-8"?>
<Types xmlns="http://schemas.openxmlformats.org/package/2006/content-types">
  <Default Extension="jpeg" ContentType="image/jpeg"/>
  <Default Extension="wdp" ContentType="image/vnd.ms-photo"/>
  <Default Extension="wmf" ContentType="image/x-wm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3"/>
    <p:sldId id="257" r:id="rId4"/>
    <p:sldId id="258" r:id="rId5"/>
    <p:sldId id="259" r:id="rId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F6610"/>
    <a:srgbClr val="9CEA3E"/>
    <a:srgbClr val="D8EEA1"/>
    <a:srgbClr val="71A11B"/>
    <a:srgbClr val="B0F260"/>
    <a:srgbClr val="2D3B0B"/>
    <a:srgbClr val="C4F23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50" d="100"/>
          <a:sy n="50" d="100"/>
        </p:scale>
        <p:origin x="-1656" y="-4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5C3605-9681-4C80-8BC6-16F269A6AF8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C4BEF6-8EC8-45E6-871B-00E6790EDAD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5C3605-9681-4C80-8BC6-16F269A6AF8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C4BEF6-8EC8-45E6-871B-00E6790EDAD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5C3605-9681-4C80-8BC6-16F269A6AF8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C4BEF6-8EC8-45E6-871B-00E6790EDAD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5C3605-9681-4C80-8BC6-16F269A6AF8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C4BEF6-8EC8-45E6-871B-00E6790EDAD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5C3605-9681-4C80-8BC6-16F269A6AF8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C4BEF6-8EC8-45E6-871B-00E6790EDAD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5C3605-9681-4C80-8BC6-16F269A6AF8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C4BEF6-8EC8-45E6-871B-00E6790EDAD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5C3605-9681-4C80-8BC6-16F269A6AF84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C4BEF6-8EC8-45E6-871B-00E6790EDAD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5C3605-9681-4C80-8BC6-16F269A6AF8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C4BEF6-8EC8-45E6-871B-00E6790EDAD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5C3605-9681-4C80-8BC6-16F269A6AF84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C4BEF6-8EC8-45E6-871B-00E6790EDAD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5C3605-9681-4C80-8BC6-16F269A6AF8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C4BEF6-8EC8-45E6-871B-00E6790EDAD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5C3605-9681-4C80-8BC6-16F269A6AF8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C4BEF6-8EC8-45E6-871B-00E6790EDAD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5" Type="http://schemas.microsoft.com/office/2007/relationships/hdphoto" Target="../media/hdphoto1.wdp"/><Relationship Id="rId14" Type="http://schemas.openxmlformats.org/officeDocument/2006/relationships/image" Target="../media/image3.png"/><Relationship Id="rId13" Type="http://schemas.openxmlformats.org/officeDocument/2006/relationships/image" Target="../media/image2.wmf"/><Relationship Id="rId12" Type="http://schemas.openxmlformats.org/officeDocument/2006/relationships/image" Target="../media/image1.wmf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F661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圆角矩形 6"/>
          <p:cNvSpPr/>
          <p:nvPr userDrawn="1"/>
        </p:nvSpPr>
        <p:spPr>
          <a:xfrm>
            <a:off x="107504" y="1124744"/>
            <a:ext cx="8964488" cy="5616624"/>
          </a:xfrm>
          <a:prstGeom prst="roundRect">
            <a:avLst>
              <a:gd name="adj" fmla="val 2015"/>
            </a:avLst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374848" y="143176"/>
            <a:ext cx="8229600" cy="99898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46856" y="1495325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5C3605-9681-4C80-8BC6-16F269A6AF8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C4BEF6-8EC8-45E6-871B-00E6790EDAD8}" type="slidenum">
              <a:rPr lang="zh-CN" altLang="en-US" smtClean="0"/>
            </a:fld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>
            <a:off x="7987701" y="298502"/>
            <a:ext cx="406831" cy="1886305"/>
          </a:xfrm>
          <a:prstGeom prst="rect">
            <a:avLst/>
          </a:prstGeom>
          <a:gradFill flip="none" rotWithShape="1">
            <a:gsLst>
              <a:gs pos="14190">
                <a:schemeClr val="accent1">
                  <a:lumMod val="60000"/>
                  <a:lumOff val="40000"/>
                </a:schemeClr>
              </a:gs>
              <a:gs pos="100000">
                <a:srgbClr val="D8EEA1"/>
              </a:gs>
              <a:gs pos="86000">
                <a:schemeClr val="accent1">
                  <a:lumMod val="60000"/>
                  <a:lumOff val="40000"/>
                </a:schemeClr>
              </a:gs>
              <a:gs pos="0">
                <a:srgbClr val="D8EEA1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Picture 4" descr="http://tool.sccnn.com/sflib/682/1188_79.wmf"/>
          <p:cNvPicPr>
            <a:picLocks noChangeAspect="1" noChangeArrowheads="1"/>
          </p:cNvPicPr>
          <p:nvPr userDrawn="1"/>
        </p:nvPicPr>
        <p:blipFill>
          <a:blip r:embed="rId1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4399" y="496044"/>
            <a:ext cx="488198" cy="619933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6" descr="http://tool.sccnn.com/sflib/2600/1.wmf"/>
          <p:cNvPicPr>
            <a:picLocks noChangeAspect="1" noChangeArrowheads="1"/>
          </p:cNvPicPr>
          <p:nvPr userDrawn="1"/>
        </p:nvPicPr>
        <p:blipFill>
          <a:blip r:embed="rId13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8384" y="1149400"/>
            <a:ext cx="732296" cy="83691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0"/>
          <p:cNvPicPr>
            <a:picLocks noChangeAspect="1" noChangeArrowheads="1"/>
          </p:cNvPicPr>
          <p:nvPr userDrawn="1"/>
        </p:nvPicPr>
        <p:blipFill>
          <a:blip r:embed="rId14" cstate="print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19471" y="5814800"/>
            <a:ext cx="896921" cy="9233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sz="3200" b="1" kern="1200">
          <a:solidFill>
            <a:schemeClr val="bg1"/>
          </a:solidFill>
          <a:latin typeface="华文宋体" pitchFamily="2" charset="-122"/>
          <a:ea typeface="华文宋体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microsoft.com/office/2007/relationships/hdphoto" Target="../media/hdphoto2.wdp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2.wmf"/><Relationship Id="rId1" Type="http://schemas.openxmlformats.org/officeDocument/2006/relationships/image" Target="../media/image1.w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microsoft.com/office/2007/relationships/hdphoto" Target="../media/hdphoto3.wdp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95536" y="635280"/>
            <a:ext cx="8494633" cy="5632311"/>
          </a:xfrm>
          <a:prstGeom prst="rect">
            <a:avLst/>
          </a:prstGeom>
        </p:spPr>
        <p:txBody>
          <a:bodyPr vert="eaVer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隶书" pitchFamily="49" charset="-122"/>
                <a:ea typeface="隶书" pitchFamily="49" charset="-122"/>
              </a:rPr>
              <a:t>茶道烹茶饮茶的艺术。是一种以茶为媒的生活礼仪，也被认为是修身养性的一种方式，它通过沏茶、赏茶、闻茶、饮茶、增进友谊，美心修德，学习礼法，是很有益的一种和美仪式。喝茶能静心、静神，有助于陶冶情操、去除杂念，这与提倡“清静、恬澹”的东方哲学思想很合拍，也符合佛道儒的“内省修行”思想。茶道精神是茶文化的核心，是茶文化的灵魂。</a:t>
            </a:r>
            <a:endParaRPr lang="zh-CN" altLang="en-US" sz="2000" dirty="0" smtClean="0">
              <a:latin typeface="隶书" pitchFamily="49" charset="-122"/>
              <a:ea typeface="隶书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隶书" pitchFamily="49" charset="-122"/>
                <a:ea typeface="隶书" pitchFamily="49" charset="-122"/>
              </a:rPr>
              <a:t>茶分六种：红茶、绿茶、黑茶、黄茶、青茶（乌龙茶）和白茶。    </a:t>
            </a:r>
            <a:endParaRPr lang="zh-CN" altLang="en-US" sz="2000" dirty="0" smtClean="0">
              <a:latin typeface="隶书" pitchFamily="49" charset="-122"/>
              <a:ea typeface="隶书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隶书" pitchFamily="49" charset="-122"/>
                <a:ea typeface="隶书" pitchFamily="49" charset="-122"/>
              </a:rPr>
              <a:t>通过品茶活动来表现一定的礼节、人品、意境、美学观点和精神思想的一种饮茶艺术。它是茶艺与精神的结合，并通过茶艺表现精神。兴于中国唐代，盛于宋、明代，衰于清代。中国茶道的主要内容讲究五境之美，即茶叶、茶水、火候、茶具、环境，同时配以情绪等条件，以求“味”和“心”的最高享受。被称为美学宗教，以和、敬、清、寂为基本精神的日本茶道，则是承唐宋遗风。</a:t>
            </a:r>
            <a:endParaRPr lang="zh-CN" altLang="en-US" sz="2000" dirty="0">
              <a:latin typeface="隶书" pitchFamily="49" charset="-122"/>
              <a:ea typeface="隶书" pitchFamily="49" charset="-122"/>
            </a:endParaRPr>
          </a:p>
        </p:txBody>
      </p:sp>
      <p:graphicFrame>
        <p:nvGraphicFramePr>
          <p:cNvPr id="8" name="表格 7"/>
          <p:cNvGraphicFramePr>
            <a:graphicFrameLocks noGrp="1"/>
          </p:cNvGraphicFramePr>
          <p:nvPr/>
        </p:nvGraphicFramePr>
        <p:xfrm>
          <a:off x="467536" y="476672"/>
          <a:ext cx="8352936" cy="58900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64052"/>
                <a:gridCol w="464052"/>
                <a:gridCol w="464052"/>
                <a:gridCol w="464052"/>
                <a:gridCol w="464052"/>
                <a:gridCol w="464052"/>
                <a:gridCol w="464052"/>
                <a:gridCol w="464052"/>
                <a:gridCol w="464052"/>
                <a:gridCol w="464052"/>
                <a:gridCol w="464052"/>
                <a:gridCol w="464052"/>
                <a:gridCol w="464052"/>
                <a:gridCol w="464052"/>
                <a:gridCol w="464052"/>
                <a:gridCol w="464052"/>
                <a:gridCol w="464052"/>
                <a:gridCol w="464052"/>
              </a:tblGrid>
              <a:tr h="5890064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mpd="sng">
                      <a:noFill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9" name="矩形 8"/>
          <p:cNvSpPr/>
          <p:nvPr/>
        </p:nvSpPr>
        <p:spPr>
          <a:xfrm>
            <a:off x="36512" y="27384"/>
            <a:ext cx="9144000" cy="6858000"/>
          </a:xfrm>
          <a:prstGeom prst="rect">
            <a:avLst/>
          </a:prstGeom>
          <a:gradFill flip="none" rotWithShape="1">
            <a:gsLst>
              <a:gs pos="100000">
                <a:srgbClr val="2D3B0B">
                  <a:lumMod val="0"/>
                </a:srgbClr>
              </a:gs>
              <a:gs pos="0">
                <a:srgbClr val="9CEA3E">
                  <a:alpha val="86667"/>
                  <a:lumMod val="81000"/>
                  <a:lumOff val="19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L 形 9"/>
          <p:cNvSpPr/>
          <p:nvPr/>
        </p:nvSpPr>
        <p:spPr>
          <a:xfrm>
            <a:off x="0" y="6483368"/>
            <a:ext cx="1008112" cy="374632"/>
          </a:xfrm>
          <a:prstGeom prst="corner">
            <a:avLst>
              <a:gd name="adj1" fmla="val 46126"/>
              <a:gd name="adj2" fmla="val 50000"/>
            </a:avLst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L 形 11"/>
          <p:cNvSpPr/>
          <p:nvPr/>
        </p:nvSpPr>
        <p:spPr>
          <a:xfrm flipV="1">
            <a:off x="0" y="1370"/>
            <a:ext cx="1008112" cy="374632"/>
          </a:xfrm>
          <a:prstGeom prst="corner">
            <a:avLst>
              <a:gd name="adj1" fmla="val 46126"/>
              <a:gd name="adj2" fmla="val 50000"/>
            </a:avLst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L 形 12"/>
          <p:cNvSpPr/>
          <p:nvPr/>
        </p:nvSpPr>
        <p:spPr>
          <a:xfrm flipH="1">
            <a:off x="8135888" y="6483368"/>
            <a:ext cx="1008112" cy="374632"/>
          </a:xfrm>
          <a:prstGeom prst="corner">
            <a:avLst>
              <a:gd name="adj1" fmla="val 46126"/>
              <a:gd name="adj2" fmla="val 50000"/>
            </a:avLst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L 形 13"/>
          <p:cNvSpPr/>
          <p:nvPr/>
        </p:nvSpPr>
        <p:spPr>
          <a:xfrm flipH="1" flipV="1">
            <a:off x="8135888" y="5116"/>
            <a:ext cx="1008112" cy="374632"/>
          </a:xfrm>
          <a:prstGeom prst="corner">
            <a:avLst>
              <a:gd name="adj1" fmla="val 46126"/>
              <a:gd name="adj2" fmla="val 50000"/>
            </a:avLst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619086" y="935056"/>
            <a:ext cx="1080120" cy="5008060"/>
          </a:xfrm>
          <a:prstGeom prst="rect">
            <a:avLst/>
          </a:prstGeom>
          <a:gradFill flip="none" rotWithShape="1">
            <a:gsLst>
              <a:gs pos="14190">
                <a:srgbClr val="FFFFC2">
                  <a:alpha val="77000"/>
                </a:srgbClr>
              </a:gs>
              <a:gs pos="100000">
                <a:srgbClr val="FFFF00">
                  <a:lumMod val="26000"/>
                  <a:lumOff val="74000"/>
                  <a:alpha val="0"/>
                </a:srgbClr>
              </a:gs>
              <a:gs pos="86000">
                <a:srgbClr val="FFFF00">
                  <a:lumMod val="25000"/>
                  <a:lumOff val="75000"/>
                  <a:alpha val="71000"/>
                </a:srgbClr>
              </a:gs>
              <a:gs pos="0">
                <a:srgbClr val="FFFF00">
                  <a:lumMod val="24000"/>
                  <a:lumOff val="76000"/>
                  <a:alpha val="0"/>
                </a:srgb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8" name="Picture 4" descr="http://tool.sccnn.com/sflib/682/1188_79.wmf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3129" y="1459521"/>
            <a:ext cx="1296144" cy="1645897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tool.sccnn.com/sflib/2600/1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7575" y="3428663"/>
            <a:ext cx="1549329" cy="177066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www.tfxy.com/uploadfile/2010/0323/20100323110401155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65105">
            <a:off x="6322046" y="2445372"/>
            <a:ext cx="820389" cy="8203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4638106"/>
            <a:ext cx="1683170" cy="1732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" name="Picture 8" descr="http://www.tfxy.com/uploadfile/2010/0323/20100323110401155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434895" flipH="1">
            <a:off x="4919047" y="5072004"/>
            <a:ext cx="820389" cy="8203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矩形 14"/>
          <p:cNvSpPr/>
          <p:nvPr/>
        </p:nvSpPr>
        <p:spPr>
          <a:xfrm>
            <a:off x="1008112" y="-27384"/>
            <a:ext cx="7127776" cy="216000"/>
          </a:xfrm>
          <a:prstGeom prst="rect">
            <a:avLst/>
          </a:prstGeom>
          <a:gradFill>
            <a:gsLst>
              <a:gs pos="0">
                <a:schemeClr val="accent2">
                  <a:lumMod val="75000"/>
                  <a:alpha val="81000"/>
                </a:schemeClr>
              </a:gs>
              <a:gs pos="100000">
                <a:schemeClr val="accent1">
                  <a:lumMod val="50000"/>
                  <a:alpha val="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1029634" y="6625826"/>
            <a:ext cx="7127776" cy="216000"/>
          </a:xfrm>
          <a:prstGeom prst="rect">
            <a:avLst/>
          </a:prstGeom>
          <a:gradFill>
            <a:gsLst>
              <a:gs pos="0">
                <a:schemeClr val="accent2">
                  <a:lumMod val="75000"/>
                  <a:alpha val="81000"/>
                </a:schemeClr>
              </a:gs>
              <a:gs pos="100000">
                <a:schemeClr val="accent1">
                  <a:lumMod val="50000"/>
                  <a:alpha val="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 rot="5400000">
            <a:off x="-2934000" y="3338664"/>
            <a:ext cx="6048000" cy="180000"/>
          </a:xfrm>
          <a:prstGeom prst="rect">
            <a:avLst/>
          </a:prstGeom>
          <a:gradFill>
            <a:gsLst>
              <a:gs pos="0">
                <a:schemeClr val="accent2">
                  <a:lumMod val="75000"/>
                  <a:alpha val="81000"/>
                </a:schemeClr>
              </a:gs>
              <a:gs pos="100000">
                <a:schemeClr val="accent1">
                  <a:lumMod val="50000"/>
                  <a:alpha val="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5400000">
            <a:off x="6017567" y="3339336"/>
            <a:ext cx="6048000" cy="180000"/>
          </a:xfrm>
          <a:prstGeom prst="rect">
            <a:avLst/>
          </a:prstGeom>
          <a:gradFill>
            <a:gsLst>
              <a:gs pos="0">
                <a:schemeClr val="accent2">
                  <a:lumMod val="75000"/>
                  <a:alpha val="81000"/>
                </a:schemeClr>
              </a:gs>
              <a:gs pos="100000">
                <a:schemeClr val="accent1">
                  <a:lumMod val="50000"/>
                  <a:alpha val="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 rot="5400000">
            <a:off x="4459206" y="418522"/>
            <a:ext cx="579244" cy="5008060"/>
          </a:xfrm>
          <a:prstGeom prst="rect">
            <a:avLst/>
          </a:prstGeom>
          <a:gradFill flip="none" rotWithShape="1">
            <a:gsLst>
              <a:gs pos="14190">
                <a:srgbClr val="2F6610">
                  <a:alpha val="70000"/>
                </a:srgbClr>
              </a:gs>
              <a:gs pos="100000">
                <a:srgbClr val="2F6610">
                  <a:alpha val="0"/>
                </a:srgbClr>
              </a:gs>
              <a:gs pos="86000">
                <a:srgbClr val="2F6610">
                  <a:alpha val="66000"/>
                </a:srgbClr>
              </a:gs>
              <a:gs pos="0">
                <a:srgbClr val="2F6610">
                  <a:alpha val="4000"/>
                </a:srgb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目录</a:t>
            </a:r>
            <a:endParaRPr lang="zh-CN" altLang="en-US" dirty="0"/>
          </a:p>
        </p:txBody>
      </p:sp>
      <p:pic>
        <p:nvPicPr>
          <p:cNvPr id="6" name="Picture 8" descr="http://www.tfxy.com/uploadfile/2010/0323/20100323110401155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65105">
            <a:off x="1841622" y="2089289"/>
            <a:ext cx="1117762" cy="1117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8" descr="http://www.tfxy.com/uploadfile/2010/0323/20100323110401155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65105">
            <a:off x="1841621" y="3097401"/>
            <a:ext cx="1117762" cy="1117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8" descr="http://www.tfxy.com/uploadfile/2010/0323/20100323110401155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65105">
            <a:off x="1841621" y="4105513"/>
            <a:ext cx="1117762" cy="1117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3754806" y="2648171"/>
            <a:ext cx="19880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</a:rPr>
              <a:t>茶道的历史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 rot="5400000">
            <a:off x="4459206" y="1335969"/>
            <a:ext cx="579244" cy="5008060"/>
          </a:xfrm>
          <a:prstGeom prst="rect">
            <a:avLst/>
          </a:prstGeom>
          <a:gradFill flip="none" rotWithShape="1">
            <a:gsLst>
              <a:gs pos="14190">
                <a:srgbClr val="2F6610">
                  <a:alpha val="70000"/>
                </a:srgbClr>
              </a:gs>
              <a:gs pos="100000">
                <a:srgbClr val="2F6610">
                  <a:alpha val="0"/>
                </a:srgbClr>
              </a:gs>
              <a:gs pos="86000">
                <a:srgbClr val="2F6610">
                  <a:alpha val="66000"/>
                </a:srgbClr>
              </a:gs>
              <a:gs pos="0">
                <a:srgbClr val="2F6610">
                  <a:alpha val="4000"/>
                </a:srgb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 rot="5400000">
            <a:off x="4459206" y="2286171"/>
            <a:ext cx="579244" cy="5008060"/>
          </a:xfrm>
          <a:prstGeom prst="rect">
            <a:avLst/>
          </a:prstGeom>
          <a:gradFill flip="none" rotWithShape="1">
            <a:gsLst>
              <a:gs pos="14190">
                <a:srgbClr val="2F6610">
                  <a:alpha val="70000"/>
                </a:srgbClr>
              </a:gs>
              <a:gs pos="100000">
                <a:srgbClr val="2F6610">
                  <a:alpha val="0"/>
                </a:srgbClr>
              </a:gs>
              <a:gs pos="86000">
                <a:srgbClr val="2F6610">
                  <a:alpha val="66000"/>
                </a:srgbClr>
              </a:gs>
              <a:gs pos="0">
                <a:srgbClr val="2F6610">
                  <a:alpha val="4000"/>
                </a:srgb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3754806" y="3606401"/>
            <a:ext cx="19880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</a:rPr>
              <a:t>茶道的发展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754806" y="4556419"/>
            <a:ext cx="19880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</a:rPr>
              <a:t>现代的茶道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目录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95536" y="635280"/>
            <a:ext cx="8494633" cy="5632311"/>
          </a:xfrm>
          <a:prstGeom prst="rect">
            <a:avLst/>
          </a:prstGeom>
        </p:spPr>
        <p:txBody>
          <a:bodyPr vert="eaVer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隶书" pitchFamily="49" charset="-122"/>
                <a:ea typeface="隶书" pitchFamily="49" charset="-122"/>
              </a:rPr>
              <a:t>茶道烹茶饮茶的艺术。是一种以茶为媒的生活礼仪，也被认为是修身养性的一种方式，它通过沏茶、赏茶、闻茶、饮茶、增进友谊，美心修德，学习礼法，是很有益的一种和美仪式。喝茶能静心、静神，有助于陶冶情操、去除杂念，这与提倡“清静、恬澹”的东方哲学思想很合拍，也符合佛道儒的“内省修行”思想。茶道精神是茶文化的核心，是茶文化的灵魂。</a:t>
            </a:r>
            <a:endParaRPr lang="zh-CN" altLang="en-US" sz="2000" dirty="0" smtClean="0">
              <a:latin typeface="隶书" pitchFamily="49" charset="-122"/>
              <a:ea typeface="隶书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隶书" pitchFamily="49" charset="-122"/>
                <a:ea typeface="隶书" pitchFamily="49" charset="-122"/>
              </a:rPr>
              <a:t>茶分六种：红茶、绿茶、黑茶、黄茶、青茶（乌龙茶）和白茶。    </a:t>
            </a:r>
            <a:endParaRPr lang="zh-CN" altLang="en-US" sz="2000" dirty="0" smtClean="0">
              <a:latin typeface="隶书" pitchFamily="49" charset="-122"/>
              <a:ea typeface="隶书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隶书" pitchFamily="49" charset="-122"/>
                <a:ea typeface="隶书" pitchFamily="49" charset="-122"/>
              </a:rPr>
              <a:t>通过品茶活动来表现一定的礼节、人品、意境、美学观点和精神思想的一种饮茶艺术。它是茶艺与精神的结合，并通过茶艺表现精神。兴于中国唐代，盛于宋、明代，衰于清代。中国茶道的主要内容讲究五境之美，即茶叶、茶水、火候、茶具、环境，同时配以情绪等条件，以求“味”和“心”的最高享受。被称为美学宗教，以和、敬、清、寂为基本精神的日本茶道，则是承唐宋遗风。</a:t>
            </a:r>
            <a:endParaRPr lang="zh-CN" altLang="en-US" sz="2000" dirty="0">
              <a:latin typeface="隶书" pitchFamily="49" charset="-122"/>
              <a:ea typeface="隶书" pitchFamily="49" charset="-122"/>
            </a:endParaRPr>
          </a:p>
        </p:txBody>
      </p:sp>
      <p:graphicFrame>
        <p:nvGraphicFramePr>
          <p:cNvPr id="8" name="表格 7"/>
          <p:cNvGraphicFramePr>
            <a:graphicFrameLocks noGrp="1"/>
          </p:cNvGraphicFramePr>
          <p:nvPr/>
        </p:nvGraphicFramePr>
        <p:xfrm>
          <a:off x="467536" y="476672"/>
          <a:ext cx="8352936" cy="58900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64052"/>
                <a:gridCol w="464052"/>
                <a:gridCol w="464052"/>
                <a:gridCol w="464052"/>
                <a:gridCol w="464052"/>
                <a:gridCol w="464052"/>
                <a:gridCol w="464052"/>
                <a:gridCol w="464052"/>
                <a:gridCol w="464052"/>
                <a:gridCol w="464052"/>
                <a:gridCol w="464052"/>
                <a:gridCol w="464052"/>
                <a:gridCol w="464052"/>
                <a:gridCol w="464052"/>
                <a:gridCol w="464052"/>
                <a:gridCol w="464052"/>
                <a:gridCol w="464052"/>
                <a:gridCol w="464052"/>
              </a:tblGrid>
              <a:tr h="5890064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mpd="sng">
                      <a:noFill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9" name="矩形 8"/>
          <p:cNvSpPr/>
          <p:nvPr/>
        </p:nvSpPr>
        <p:spPr>
          <a:xfrm>
            <a:off x="36512" y="27384"/>
            <a:ext cx="9144000" cy="6858000"/>
          </a:xfrm>
          <a:prstGeom prst="rect">
            <a:avLst/>
          </a:prstGeom>
          <a:gradFill flip="none" rotWithShape="1">
            <a:gsLst>
              <a:gs pos="100000">
                <a:srgbClr val="2D3B0B">
                  <a:lumMod val="0"/>
                </a:srgbClr>
              </a:gs>
              <a:gs pos="0">
                <a:srgbClr val="9CEA3E">
                  <a:alpha val="86667"/>
                  <a:lumMod val="81000"/>
                  <a:lumOff val="19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L 形 9"/>
          <p:cNvSpPr/>
          <p:nvPr/>
        </p:nvSpPr>
        <p:spPr>
          <a:xfrm>
            <a:off x="0" y="6483368"/>
            <a:ext cx="1008112" cy="374632"/>
          </a:xfrm>
          <a:prstGeom prst="corner">
            <a:avLst>
              <a:gd name="adj1" fmla="val 46126"/>
              <a:gd name="adj2" fmla="val 50000"/>
            </a:avLst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L 形 11"/>
          <p:cNvSpPr/>
          <p:nvPr/>
        </p:nvSpPr>
        <p:spPr>
          <a:xfrm flipV="1">
            <a:off x="0" y="1370"/>
            <a:ext cx="1008112" cy="374632"/>
          </a:xfrm>
          <a:prstGeom prst="corner">
            <a:avLst>
              <a:gd name="adj1" fmla="val 46126"/>
              <a:gd name="adj2" fmla="val 50000"/>
            </a:avLst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L 形 12"/>
          <p:cNvSpPr/>
          <p:nvPr/>
        </p:nvSpPr>
        <p:spPr>
          <a:xfrm flipH="1">
            <a:off x="8135888" y="6483368"/>
            <a:ext cx="1008112" cy="374632"/>
          </a:xfrm>
          <a:prstGeom prst="corner">
            <a:avLst>
              <a:gd name="adj1" fmla="val 46126"/>
              <a:gd name="adj2" fmla="val 50000"/>
            </a:avLst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L 形 13"/>
          <p:cNvSpPr/>
          <p:nvPr/>
        </p:nvSpPr>
        <p:spPr>
          <a:xfrm flipH="1" flipV="1">
            <a:off x="8135888" y="5116"/>
            <a:ext cx="1008112" cy="374632"/>
          </a:xfrm>
          <a:prstGeom prst="corner">
            <a:avLst>
              <a:gd name="adj1" fmla="val 46126"/>
              <a:gd name="adj2" fmla="val 50000"/>
            </a:avLst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619086" y="935056"/>
            <a:ext cx="1080120" cy="5008060"/>
          </a:xfrm>
          <a:prstGeom prst="rect">
            <a:avLst/>
          </a:prstGeom>
          <a:gradFill flip="none" rotWithShape="1">
            <a:gsLst>
              <a:gs pos="14190">
                <a:srgbClr val="FFFFC2">
                  <a:alpha val="77000"/>
                </a:srgbClr>
              </a:gs>
              <a:gs pos="100000">
                <a:srgbClr val="FFFF00">
                  <a:lumMod val="26000"/>
                  <a:lumOff val="74000"/>
                  <a:alpha val="0"/>
                </a:srgbClr>
              </a:gs>
              <a:gs pos="86000">
                <a:srgbClr val="FFFF00">
                  <a:lumMod val="25000"/>
                  <a:lumOff val="75000"/>
                  <a:alpha val="71000"/>
                </a:srgbClr>
              </a:gs>
              <a:gs pos="0">
                <a:srgbClr val="FFFF00">
                  <a:lumMod val="24000"/>
                  <a:lumOff val="76000"/>
                  <a:alpha val="0"/>
                </a:srgb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32" name="Picture 8" descr="http://www.tfxy.com/uploadfile/2010/0323/20100323110401155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65105">
            <a:off x="6322046" y="2445372"/>
            <a:ext cx="820389" cy="8203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4638106"/>
            <a:ext cx="1683170" cy="1732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" name="Picture 8" descr="http://www.tfxy.com/uploadfile/2010/0323/20100323110401155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434895" flipH="1">
            <a:off x="4919047" y="5072004"/>
            <a:ext cx="820389" cy="8203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矩形 14"/>
          <p:cNvSpPr/>
          <p:nvPr/>
        </p:nvSpPr>
        <p:spPr>
          <a:xfrm>
            <a:off x="1008112" y="-27384"/>
            <a:ext cx="7127776" cy="216000"/>
          </a:xfrm>
          <a:prstGeom prst="rect">
            <a:avLst/>
          </a:prstGeom>
          <a:gradFill>
            <a:gsLst>
              <a:gs pos="0">
                <a:schemeClr val="accent2">
                  <a:lumMod val="75000"/>
                  <a:alpha val="81000"/>
                </a:schemeClr>
              </a:gs>
              <a:gs pos="100000">
                <a:schemeClr val="accent1">
                  <a:lumMod val="50000"/>
                  <a:alpha val="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1029634" y="6625826"/>
            <a:ext cx="7127776" cy="216000"/>
          </a:xfrm>
          <a:prstGeom prst="rect">
            <a:avLst/>
          </a:prstGeom>
          <a:gradFill>
            <a:gsLst>
              <a:gs pos="0">
                <a:schemeClr val="accent2">
                  <a:lumMod val="75000"/>
                  <a:alpha val="81000"/>
                </a:schemeClr>
              </a:gs>
              <a:gs pos="100000">
                <a:schemeClr val="accent1">
                  <a:lumMod val="50000"/>
                  <a:alpha val="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 rot="5400000">
            <a:off x="-2934000" y="3338664"/>
            <a:ext cx="6048000" cy="180000"/>
          </a:xfrm>
          <a:prstGeom prst="rect">
            <a:avLst/>
          </a:prstGeom>
          <a:gradFill>
            <a:gsLst>
              <a:gs pos="0">
                <a:schemeClr val="accent2">
                  <a:lumMod val="75000"/>
                  <a:alpha val="81000"/>
                </a:schemeClr>
              </a:gs>
              <a:gs pos="100000">
                <a:schemeClr val="accent1">
                  <a:lumMod val="50000"/>
                  <a:alpha val="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5400000">
            <a:off x="6017567" y="3339336"/>
            <a:ext cx="6048000" cy="180000"/>
          </a:xfrm>
          <a:prstGeom prst="rect">
            <a:avLst/>
          </a:prstGeom>
          <a:gradFill>
            <a:gsLst>
              <a:gs pos="0">
                <a:schemeClr val="accent2">
                  <a:lumMod val="75000"/>
                  <a:alpha val="81000"/>
                </a:schemeClr>
              </a:gs>
              <a:gs pos="100000">
                <a:schemeClr val="accent1">
                  <a:lumMod val="50000"/>
                  <a:alpha val="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683260" y="2420620"/>
            <a:ext cx="5524500" cy="33832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7200">
                <a:latin typeface="叶根友毛笔行书2.0版" charset="0"/>
                <a:ea typeface="叶根友毛笔行书2.0版" charset="0"/>
              </a:rPr>
              <a:t>谢</a:t>
            </a:r>
            <a:endParaRPr lang="zh-CN" altLang="en-US" sz="7200">
              <a:latin typeface="叶根友毛笔行书2.0版" charset="0"/>
              <a:ea typeface="叶根友毛笔行书2.0版" charset="0"/>
            </a:endParaRPr>
          </a:p>
          <a:p>
            <a:r>
              <a:rPr lang="zh-CN" altLang="en-US" sz="7200">
                <a:latin typeface="叶根友毛笔行书2.0版" charset="0"/>
                <a:ea typeface="叶根友毛笔行书2.0版" charset="0"/>
              </a:rPr>
              <a:t>    谢</a:t>
            </a:r>
            <a:endParaRPr lang="zh-CN" altLang="en-US" sz="7200">
              <a:latin typeface="叶根友毛笔行书2.0版" charset="0"/>
              <a:ea typeface="叶根友毛笔行书2.0版" charset="0"/>
            </a:endParaRPr>
          </a:p>
          <a:p>
            <a:r>
              <a:rPr lang="zh-CN" altLang="en-US" sz="7200">
                <a:latin typeface="叶根友毛笔行书2.0版" charset="0"/>
                <a:ea typeface="叶根友毛笔行书2.0版" charset="0"/>
              </a:rPr>
              <a:t>          ！</a:t>
            </a:r>
            <a:endParaRPr lang="zh-CN" altLang="en-US" sz="7200">
              <a:latin typeface="叶根友毛笔行书2.0版" charset="0"/>
              <a:ea typeface="叶根友毛笔行书2.0版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自定义 3">
      <a:dk1>
        <a:sysClr val="windowText" lastClr="000000"/>
      </a:dk1>
      <a:lt1>
        <a:sysClr val="window" lastClr="FFFFFF"/>
      </a:lt1>
      <a:dk2>
        <a:srgbClr val="5B6973"/>
      </a:dk2>
      <a:lt2>
        <a:srgbClr val="E7ECED"/>
      </a:lt2>
      <a:accent1>
        <a:srgbClr val="98C723"/>
      </a:accent1>
      <a:accent2>
        <a:srgbClr val="59B0B9"/>
      </a:accent2>
      <a:accent3>
        <a:srgbClr val="DEAE00"/>
      </a:accent3>
      <a:accent4>
        <a:srgbClr val="B77BB4"/>
      </a:accent4>
      <a:accent5>
        <a:srgbClr val="E0773C"/>
      </a:accent5>
      <a:accent6>
        <a:srgbClr val="A98D63"/>
      </a:accent6>
      <a:hlink>
        <a:srgbClr val="26CBEC"/>
      </a:hlink>
      <a:folHlink>
        <a:srgbClr val="598C8C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>
            <a:lumMod val="40000"/>
            <a:lumOff val="60000"/>
          </a:scheme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760</Words>
  <Application>WPS 演示</Application>
  <PresentationFormat>全屏显示(4:3)</PresentationFormat>
  <Paragraphs>22</Paragraphs>
  <Slides>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Office 主题​​</vt:lpstr>
      <vt:lpstr>PowerPoint 演示文稿</vt:lpstr>
      <vt:lpstr>目录</vt:lpstr>
      <vt:lpstr>目录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Sophie</dc:creator>
  <cp:lastModifiedBy>Administrator</cp:lastModifiedBy>
  <cp:revision>8</cp:revision>
  <dcterms:created xsi:type="dcterms:W3CDTF">2010-11-29T14:50:00Z</dcterms:created>
  <dcterms:modified xsi:type="dcterms:W3CDTF">2016-04-18T03:59:12Z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2052-10.1.0.5603</vt:lpwstr>
  </property>
</Properties>
</file>