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465" r:id="rId2"/>
    <p:sldId id="460" r:id="rId3"/>
    <p:sldId id="461" r:id="rId4"/>
    <p:sldId id="273" r:id="rId5"/>
    <p:sldId id="459" r:id="rId6"/>
    <p:sldId id="417" r:id="rId7"/>
    <p:sldId id="418" r:id="rId8"/>
    <p:sldId id="375" r:id="rId9"/>
    <p:sldId id="376" r:id="rId10"/>
    <p:sldId id="377" r:id="rId11"/>
    <p:sldId id="281" r:id="rId12"/>
    <p:sldId id="282" r:id="rId13"/>
    <p:sldId id="372" r:id="rId14"/>
    <p:sldId id="373" r:id="rId15"/>
    <p:sldId id="462" r:id="rId16"/>
    <p:sldId id="457" r:id="rId17"/>
    <p:sldId id="283" r:id="rId18"/>
    <p:sldId id="285" r:id="rId19"/>
    <p:sldId id="289" r:id="rId20"/>
    <p:sldId id="296" r:id="rId21"/>
    <p:sldId id="324" r:id="rId22"/>
    <p:sldId id="327" r:id="rId23"/>
    <p:sldId id="330" r:id="rId24"/>
    <p:sldId id="343" r:id="rId25"/>
    <p:sldId id="348" r:id="rId26"/>
    <p:sldId id="353" r:id="rId27"/>
    <p:sldId id="366" r:id="rId28"/>
    <p:sldId id="463" r:id="rId29"/>
    <p:sldId id="355" r:id="rId30"/>
    <p:sldId id="360" r:id="rId31"/>
    <p:sldId id="358" r:id="rId32"/>
    <p:sldId id="412" r:id="rId33"/>
    <p:sldId id="458" r:id="rId34"/>
    <p:sldId id="437" r:id="rId35"/>
    <p:sldId id="443" r:id="rId36"/>
    <p:sldId id="452" r:id="rId37"/>
    <p:sldId id="447" r:id="rId38"/>
    <p:sldId id="449" r:id="rId39"/>
    <p:sldId id="464" r:id="rId40"/>
    <p:sldId id="420" r:id="rId41"/>
    <p:sldId id="421" r:id="rId42"/>
    <p:sldId id="427" r:id="rId43"/>
    <p:sldId id="425" r:id="rId44"/>
    <p:sldId id="426" r:id="rId45"/>
    <p:sldId id="428" r:id="rId46"/>
    <p:sldId id="429" r:id="rId47"/>
    <p:sldId id="430" r:id="rId48"/>
    <p:sldId id="454" r:id="rId49"/>
    <p:sldId id="431" r:id="rId50"/>
    <p:sldId id="432" r:id="rId51"/>
    <p:sldId id="413" r:id="rId52"/>
    <p:sldId id="415" r:id="rId53"/>
  </p:sldIdLst>
  <p:sldSz cx="9144000" cy="5143500" type="screen16x9"/>
  <p:notesSz cx="6858000" cy="9144000"/>
  <p:defaultTextStyle>
    <a:defPPr>
      <a:defRPr lang="en-US"/>
    </a:defPPr>
    <a:lvl1pPr marL="0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3F3"/>
    <a:srgbClr val="DBDBDB"/>
    <a:srgbClr val="7DB458"/>
    <a:srgbClr val="C8C5B4"/>
    <a:srgbClr val="EF6464"/>
    <a:srgbClr val="4B72AB"/>
    <a:srgbClr val="6DCDEC"/>
    <a:srgbClr val="466B9F"/>
    <a:srgbClr val="69C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3" autoAdjust="0"/>
    <p:restoredTop sz="93970" autoAdjust="0"/>
  </p:normalViewPr>
  <p:slideViewPr>
    <p:cSldViewPr snapToGrid="0" snapToObjects="1" showGuides="1">
      <p:cViewPr varScale="1">
        <p:scale>
          <a:sx n="69" d="100"/>
          <a:sy n="69" d="100"/>
        </p:scale>
        <p:origin x="78" y="942"/>
      </p:cViewPr>
      <p:guideLst>
        <p:guide orient="horz" pos="16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-218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E71-49EC-A627-39F2423AC0C4}"/>
              </c:ext>
            </c:extLst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E71-49EC-A627-39F2423AC0C4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E71-49EC-A627-39F2423AC0C4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E71-49EC-A627-39F2423AC0C4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71-49EC-A627-39F2423AC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39-4D47-AF3D-5A4B5197F8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39-4D47-AF3D-5A4B5197F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0123856"/>
        <c:axId val="1100124416"/>
      </c:barChart>
      <c:catAx>
        <c:axId val="11001238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100124416"/>
        <c:crosses val="autoZero"/>
        <c:auto val="1"/>
        <c:lblAlgn val="ctr"/>
        <c:lblOffset val="100"/>
        <c:tickMarkSkip val="1"/>
        <c:noMultiLvlLbl val="0"/>
      </c:catAx>
      <c:valAx>
        <c:axId val="1100124416"/>
        <c:scaling>
          <c:orientation val="minMax"/>
        </c:scaling>
        <c:delete val="0"/>
        <c:axPos val="l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1100123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CB55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BE-4DA6-AE41-6A69CDAF7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BE-4DA6-AE41-6A69CDAF73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1341280"/>
        <c:axId val="991341840"/>
      </c:barChart>
      <c:catAx>
        <c:axId val="99134128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991341840"/>
        <c:crosses val="autoZero"/>
        <c:auto val="1"/>
        <c:lblAlgn val="ctr"/>
        <c:lblOffset val="100"/>
        <c:tickMarkSkip val="1"/>
        <c:noMultiLvlLbl val="0"/>
      </c:catAx>
      <c:valAx>
        <c:axId val="99134184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99134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95647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DC-4D7F-B511-BA2828E4699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DC-4D7F-B511-BA2828E469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2912576"/>
        <c:axId val="992913136"/>
      </c:barChart>
      <c:catAx>
        <c:axId val="99291257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992913136"/>
        <c:crosses val="autoZero"/>
        <c:auto val="1"/>
        <c:lblAlgn val="ctr"/>
        <c:lblOffset val="100"/>
        <c:tickMarkSkip val="1"/>
        <c:noMultiLvlLbl val="0"/>
      </c:catAx>
      <c:valAx>
        <c:axId val="992913136"/>
        <c:scaling>
          <c:orientation val="minMax"/>
        </c:scaling>
        <c:delete val="0"/>
        <c:axPos val="b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99291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1B-49B0-8CB6-50409BC1FE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1B-49B0-8CB6-50409BC1F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9977520"/>
        <c:axId val="1089978080"/>
      </c:barChart>
      <c:catAx>
        <c:axId val="108997752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89978080"/>
        <c:crosses val="autoZero"/>
        <c:auto val="1"/>
        <c:lblAlgn val="ctr"/>
        <c:lblOffset val="100"/>
        <c:tickMarkSkip val="1"/>
        <c:noMultiLvlLbl val="0"/>
      </c:catAx>
      <c:valAx>
        <c:axId val="1089978080"/>
        <c:scaling>
          <c:orientation val="minMax"/>
        </c:scaling>
        <c:delete val="0"/>
        <c:axPos val="b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108997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7CB55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83-45A4-B181-EA01509C13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83-45A4-B181-EA01509C1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4897728"/>
        <c:axId val="1084898288"/>
      </c:areaChart>
      <c:catAx>
        <c:axId val="10848977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84898288"/>
        <c:crosses val="autoZero"/>
        <c:auto val="1"/>
        <c:lblAlgn val="ctr"/>
        <c:lblOffset val="100"/>
        <c:tickMarkSkip val="1"/>
        <c:noMultiLvlLbl val="0"/>
      </c:catAx>
      <c:valAx>
        <c:axId val="1084898288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10848977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95647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4A-4A43-AE99-046ACBD929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4A-4A43-AE99-046ACBD929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1067824"/>
        <c:axId val="991068384"/>
      </c:areaChart>
      <c:catAx>
        <c:axId val="99106782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991068384"/>
        <c:crosses val="autoZero"/>
        <c:auto val="1"/>
        <c:lblAlgn val="ctr"/>
        <c:lblOffset val="100"/>
        <c:tickMarkSkip val="1"/>
        <c:noMultiLvlLbl val="0"/>
      </c:catAx>
      <c:valAx>
        <c:axId val="991068384"/>
        <c:scaling>
          <c:orientation val="minMax"/>
        </c:scaling>
        <c:delete val="0"/>
        <c:axPos val="l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9910678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76-4C28-82BF-4FF6831A0C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76-4C28-82BF-4FF6831A0C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9383296"/>
        <c:axId val="1089383856"/>
      </c:areaChart>
      <c:catAx>
        <c:axId val="10893832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89383856"/>
        <c:crosses val="autoZero"/>
        <c:auto val="1"/>
        <c:lblAlgn val="ctr"/>
        <c:lblOffset val="100"/>
        <c:tickMarkSkip val="1"/>
        <c:noMultiLvlLbl val="0"/>
      </c:catAx>
      <c:valAx>
        <c:axId val="1089383856"/>
        <c:scaling>
          <c:orientation val="minMax"/>
        </c:scaling>
        <c:delete val="0"/>
        <c:axPos val="l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1089383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7CB55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8-44E5-9084-5A5E76CBD8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1C9494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F8-44E5-9084-5A5E76CBD85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FAC14D"/>
            </a:solidFill>
            <a:ln w="25400"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添加标题 1</c:v>
                </c:pt>
                <c:pt idx="1">
                  <c:v>添加标题 2</c:v>
                </c:pt>
                <c:pt idx="2">
                  <c:v>添加标题 3</c:v>
                </c:pt>
                <c:pt idx="3">
                  <c:v>添加标题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F8-44E5-9084-5A5E76CBD8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3679808"/>
        <c:axId val="1209546720"/>
      </c:areaChart>
      <c:catAx>
        <c:axId val="9936798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209546720"/>
        <c:crosses val="autoZero"/>
        <c:auto val="1"/>
        <c:lblAlgn val="ctr"/>
        <c:lblOffset val="100"/>
        <c:tickMarkSkip val="1"/>
        <c:noMultiLvlLbl val="0"/>
      </c:catAx>
      <c:valAx>
        <c:axId val="1209546720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9936798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200" b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ln w="12700" cmpd="sng">
              <a:solidFill>
                <a:srgbClr val="1C9494"/>
              </a:solidFill>
            </a:ln>
            <a:effectLst/>
          </c:spPr>
          <c:marker>
            <c:symbol val="circle"/>
            <c:size val="4"/>
            <c:spPr>
              <a:solidFill>
                <a:srgbClr val="1C9494"/>
              </a:solidFill>
              <a:ln w="12700" cmpd="sng">
                <a:solidFill>
                  <a:srgbClr val="1C9494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  <c:pt idx="6">
                  <c:v>350</c:v>
                </c:pt>
                <c:pt idx="7">
                  <c:v>225</c:v>
                </c:pt>
                <c:pt idx="8">
                  <c:v>460</c:v>
                </c:pt>
                <c:pt idx="9">
                  <c:v>120</c:v>
                </c:pt>
                <c:pt idx="10">
                  <c:v>600</c:v>
                </c:pt>
                <c:pt idx="11">
                  <c:v>500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F9-4AAA-8D9D-C596279A12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列3</c:v>
                </c:pt>
              </c:strCache>
            </c:strRef>
          </c:tx>
          <c:spPr>
            <a:ln w="12700" cmpd="sng">
              <a:solidFill>
                <a:srgbClr val="FAC14D"/>
              </a:solidFill>
            </a:ln>
            <a:effectLst/>
          </c:spPr>
          <c:marker>
            <c:symbol val="circle"/>
            <c:size val="4"/>
            <c:spPr>
              <a:solidFill>
                <a:srgbClr val="FAC14D"/>
              </a:solidFill>
              <a:ln w="12700" cmpd="sng">
                <a:solidFill>
                  <a:srgbClr val="FAC14D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  <c:pt idx="6">
                  <c:v>450</c:v>
                </c:pt>
                <c:pt idx="7">
                  <c:v>340</c:v>
                </c:pt>
                <c:pt idx="8">
                  <c:v>300</c:v>
                </c:pt>
                <c:pt idx="9">
                  <c:v>200</c:v>
                </c:pt>
                <c:pt idx="10">
                  <c:v>450</c:v>
                </c:pt>
                <c:pt idx="11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2F9-4AAA-8D9D-C596279A12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列4</c:v>
                </c:pt>
              </c:strCache>
            </c:strRef>
          </c:tx>
          <c:spPr>
            <a:ln w="12700" cmpd="sng">
              <a:solidFill>
                <a:schemeClr val="accent3"/>
              </a:solidFill>
            </a:ln>
            <a:effectLst/>
          </c:spPr>
          <c:marker>
            <c:symbol val="circle"/>
            <c:size val="4"/>
            <c:spPr>
              <a:solidFill>
                <a:srgbClr val="7CB554"/>
              </a:solidFill>
              <a:ln w="12700" cmpd="sng"/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  <c:pt idx="6">
                  <c:v>100</c:v>
                </c:pt>
                <c:pt idx="7">
                  <c:v>700</c:v>
                </c:pt>
                <c:pt idx="8">
                  <c:v>50</c:v>
                </c:pt>
                <c:pt idx="9">
                  <c:v>500</c:v>
                </c:pt>
                <c:pt idx="10">
                  <c:v>650</c:v>
                </c:pt>
                <c:pt idx="11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F9-4AAA-8D9D-C596279A122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列5</c:v>
                </c:pt>
              </c:strCache>
            </c:strRef>
          </c:tx>
          <c:spPr>
            <a:ln w="12700" cmpd="sng">
              <a:solidFill>
                <a:srgbClr val="F95647"/>
              </a:solidFill>
            </a:ln>
            <a:effectLst/>
          </c:spPr>
          <c:marker>
            <c:symbol val="circle"/>
            <c:size val="4"/>
            <c:spPr>
              <a:solidFill>
                <a:srgbClr val="F95647"/>
              </a:solidFill>
              <a:ln w="12700" cmpd="sng">
                <a:solidFill>
                  <a:srgbClr val="F95647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  <c:pt idx="6">
                  <c:v>600</c:v>
                </c:pt>
                <c:pt idx="7">
                  <c:v>400</c:v>
                </c:pt>
                <c:pt idx="8">
                  <c:v>700</c:v>
                </c:pt>
                <c:pt idx="9">
                  <c:v>650</c:v>
                </c:pt>
                <c:pt idx="10">
                  <c:v>500</c:v>
                </c:pt>
                <c:pt idx="11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2F9-4AAA-8D9D-C596279A12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9550640"/>
        <c:axId val="1209551200"/>
      </c:lineChart>
      <c:catAx>
        <c:axId val="120955064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95000"/>
                </a:sysClr>
              </a:solidFill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rgbClr val="DBDBDB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9551200"/>
        <c:crosses val="autoZero"/>
        <c:auto val="1"/>
        <c:lblAlgn val="ctr"/>
        <c:lblOffset val="100"/>
        <c:tickMarkSkip val="1"/>
        <c:noMultiLvlLbl val="0"/>
      </c:catAx>
      <c:valAx>
        <c:axId val="1209551200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900" b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pPr>
            <a:endParaRPr lang="zh-CN"/>
          </a:p>
        </c:txPr>
        <c:crossAx val="120955064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sz="1200" b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ln w="12700" cmpd="sng">
              <a:solidFill>
                <a:srgbClr val="1C9494"/>
              </a:solidFill>
            </a:ln>
            <a:effectLst/>
          </c:spPr>
          <c:marker>
            <c:symbol val="circle"/>
            <c:size val="4"/>
            <c:spPr>
              <a:solidFill>
                <a:srgbClr val="1C9494"/>
              </a:solidFill>
              <a:ln w="12700" cmpd="sng">
                <a:solidFill>
                  <a:srgbClr val="1C9494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90</c:v>
                </c:pt>
                <c:pt idx="1">
                  <c:v>120</c:v>
                </c:pt>
                <c:pt idx="2">
                  <c:v>150</c:v>
                </c:pt>
                <c:pt idx="3">
                  <c:v>230</c:v>
                </c:pt>
                <c:pt idx="4">
                  <c:v>450</c:v>
                </c:pt>
                <c:pt idx="5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54E-498D-9E7D-A48CE51B1E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列3</c:v>
                </c:pt>
              </c:strCache>
            </c:strRef>
          </c:tx>
          <c:spPr>
            <a:ln w="12700" cmpd="sng">
              <a:solidFill>
                <a:srgbClr val="FAC14D"/>
              </a:solidFill>
            </a:ln>
            <a:effectLst/>
          </c:spPr>
          <c:marker>
            <c:symbol val="circle"/>
            <c:size val="4"/>
            <c:spPr>
              <a:solidFill>
                <a:srgbClr val="FAC14D"/>
              </a:solidFill>
              <a:ln w="12700" cmpd="sng">
                <a:solidFill>
                  <a:srgbClr val="FAC14D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600</c:v>
                </c:pt>
                <c:pt idx="1">
                  <c:v>560</c:v>
                </c:pt>
                <c:pt idx="2">
                  <c:v>400</c:v>
                </c:pt>
                <c:pt idx="3">
                  <c:v>400</c:v>
                </c:pt>
                <c:pt idx="4">
                  <c:v>200</c:v>
                </c:pt>
                <c:pt idx="5">
                  <c:v>580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54E-498D-9E7D-A48CE51B1E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列4</c:v>
                </c:pt>
              </c:strCache>
            </c:strRef>
          </c:tx>
          <c:spPr>
            <a:ln w="12700" cmpd="sng">
              <a:solidFill>
                <a:schemeClr val="accent3"/>
              </a:solidFill>
            </a:ln>
            <a:effectLst/>
          </c:spPr>
          <c:marker>
            <c:symbol val="circle"/>
            <c:size val="4"/>
            <c:spPr>
              <a:solidFill>
                <a:srgbClr val="7CB554"/>
              </a:solidFill>
              <a:ln w="12700" cmpd="sng"/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230</c:v>
                </c:pt>
                <c:pt idx="1">
                  <c:v>150</c:v>
                </c:pt>
                <c:pt idx="2">
                  <c:v>400</c:v>
                </c:pt>
                <c:pt idx="3">
                  <c:v>600</c:v>
                </c:pt>
                <c:pt idx="4">
                  <c:v>700</c:v>
                </c:pt>
                <c:pt idx="5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54E-498D-9E7D-A48CE51B1E0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列5</c:v>
                </c:pt>
              </c:strCache>
            </c:strRef>
          </c:tx>
          <c:spPr>
            <a:ln w="12700" cmpd="sng">
              <a:solidFill>
                <a:srgbClr val="F95647"/>
              </a:solidFill>
            </a:ln>
            <a:effectLst/>
          </c:spPr>
          <c:marker>
            <c:symbol val="circle"/>
            <c:size val="4"/>
            <c:spPr>
              <a:solidFill>
                <a:srgbClr val="F95647"/>
              </a:solidFill>
              <a:ln w="12700" cmpd="sng">
                <a:solidFill>
                  <a:srgbClr val="F95647"/>
                </a:solidFill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marke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50</c:v>
                </c:pt>
                <c:pt idx="4">
                  <c:v>200</c:v>
                </c:pt>
                <c:pt idx="5">
                  <c:v>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54E-498D-9E7D-A48CE51B1E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9647120"/>
        <c:axId val="1209647680"/>
      </c:lineChart>
      <c:catAx>
        <c:axId val="120964712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95000"/>
                </a:sysClr>
              </a:solidFill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rgbClr val="DBDBDB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9647680"/>
        <c:crosses val="autoZero"/>
        <c:auto val="1"/>
        <c:lblAlgn val="ctr"/>
        <c:lblOffset val="100"/>
        <c:tickMarkSkip val="1"/>
        <c:noMultiLvlLbl val="0"/>
      </c:catAx>
      <c:valAx>
        <c:axId val="1209647680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900" b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pPr>
            <a:endParaRPr lang="zh-CN"/>
          </a:p>
        </c:txPr>
        <c:crossAx val="1209647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7CB554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0C6-4158-BE71-67BBC610B96A}"/>
              </c:ext>
            </c:extLst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0C6-4158-BE71-67BBC610B96A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0C6-4158-BE71-67BBC610B96A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0C6-4158-BE71-67BBC610B96A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0C6-4158-BE71-67BBC610B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FAC14D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C7D-41B3-976B-9A9E2EFEFB9E}"/>
              </c:ext>
            </c:extLst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C7D-41B3-976B-9A9E2EFEFB9E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C7D-41B3-976B-9A9E2EFEFB9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D-41B3-976B-9A9E2EFEFB9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7D-41B3-976B-9A9E2EFEF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F95647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0E4-456A-9E94-DBF0DFD895E8}"/>
              </c:ext>
            </c:extLst>
          </c:dPt>
          <c:dPt>
            <c:idx val="1"/>
            <c:bubble3D val="0"/>
            <c:spPr>
              <a:solidFill>
                <a:srgbClr val="F3F3F3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0E4-456A-9E94-DBF0DFD895E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E4-456A-9E94-DBF0DFD895E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0E4-456A-9E94-DBF0DFD895E8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0E4-456A-9E94-DBF0DFD895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CCA-4616-B82B-20CEB9AAD76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CCA-4616-B82B-20CEB9AAD76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CCA-4616-B82B-20CEB9AAD76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CCA-4616-B82B-20CEB9AAD76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CCA-4616-B82B-20CEB9AAD7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B2D-4F08-B8C1-1325BC9964E8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B2D-4F08-B8C1-1325BC9964E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B2D-4F08-B8C1-1325BC9964E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B2D-4F08-B8C1-1325BC9964E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6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B2D-4F08-B8C1-1325BC996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1C9494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68E-4C90-B55E-CB6111AADBF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68E-4C90-B55E-CB6111AADBF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68E-4C90-B55E-CB6111AADBF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68E-4C90-B55E-CB6111AADBF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68E-4C90-B55E-CB6111AADB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32-4EE8-88E9-58BEEFD844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32-4EE8-88E9-58BEEFD844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7800272"/>
        <c:axId val="977800832"/>
      </c:barChart>
      <c:catAx>
        <c:axId val="9778002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977800832"/>
        <c:crosses val="autoZero"/>
        <c:auto val="1"/>
        <c:lblAlgn val="ctr"/>
        <c:lblOffset val="100"/>
        <c:tickMarkSkip val="1"/>
        <c:noMultiLvlLbl val="0"/>
      </c:catAx>
      <c:valAx>
        <c:axId val="977800832"/>
        <c:scaling>
          <c:orientation val="minMax"/>
        </c:scaling>
        <c:delete val="0"/>
        <c:axPos val="l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977800272"/>
        <c:crosses val="autoZero"/>
        <c:crossBetween val="between"/>
      </c:valAx>
      <c:spPr>
        <a:noFill/>
        <a:ln>
          <a:solidFill>
            <a:srgbClr val="D9D9D9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AC14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65-4686-B7BA-C6F6CFF867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95647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65-4686-B7BA-C6F6CFF86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4899776"/>
        <c:axId val="1084900336"/>
      </c:barChart>
      <c:catAx>
        <c:axId val="10848997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84900336"/>
        <c:crosses val="autoZero"/>
        <c:auto val="1"/>
        <c:lblAlgn val="ctr"/>
        <c:lblOffset val="100"/>
        <c:tickMarkSkip val="1"/>
        <c:noMultiLvlLbl val="0"/>
      </c:catAx>
      <c:valAx>
        <c:axId val="1084900336"/>
        <c:scaling>
          <c:orientation val="minMax"/>
        </c:scaling>
        <c:delete val="0"/>
        <c:axPos val="l"/>
        <c:majorGridlines>
          <c:spPr>
            <a:ln>
              <a:solidFill>
                <a:srgbClr val="D9D9D9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Arual"/>
                <a:cs typeface="Arual"/>
              </a:defRPr>
            </a:pPr>
            <a:endParaRPr lang="zh-CN"/>
          </a:p>
        </c:txPr>
        <c:crossAx val="1084899776"/>
        <c:crosses val="autoZero"/>
        <c:crossBetween val="between"/>
      </c:valAx>
      <c:spPr>
        <a:noFill/>
        <a:ln>
          <a:solidFill>
            <a:srgbClr val="D9D9D9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3D57-F3BB-4E5E-B091-1500A3C92E81}" type="doc">
      <dgm:prSet loTypeId="urn:microsoft.com/office/officeart/2005/8/layout/pyramid1#1" loCatId="pyramid" qsTypeId="urn:microsoft.com/office/officeart/2005/8/quickstyle/simple1#4" qsCatId="simple" csTypeId="urn:microsoft.com/office/officeart/2005/8/colors/accent1_2#1" csCatId="accent1" phldr="1"/>
      <dgm:spPr/>
    </dgm:pt>
    <dgm:pt modelId="{E924DC90-2427-4BE5-A522-6ACD4563EB45}">
      <dgm:prSet phldrT="[Text]" custT="1"/>
      <dgm:spPr>
        <a:solidFill>
          <a:schemeClr val="accent5"/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endParaRPr lang="en-US" altLang="zh-CN" sz="1200" dirty="0">
            <a:solidFill>
              <a:schemeClr val="bg1"/>
            </a:solidFill>
            <a:latin typeface="Calibri"/>
            <a:cs typeface="Calibri"/>
          </a:endParaRPr>
        </a:p>
        <a:p>
          <a:r>
            <a:rPr lang="zh-CN" altLang="en-US" sz="1200" dirty="0">
              <a:solidFill>
                <a:schemeClr val="bg1"/>
              </a:solidFill>
              <a:latin typeface="Calibri"/>
              <a:cs typeface="Calibri"/>
            </a:rPr>
            <a:t>地点</a:t>
          </a:r>
          <a:endParaRPr lang="en-US" sz="1200" dirty="0">
            <a:solidFill>
              <a:schemeClr val="bg1"/>
            </a:solidFill>
            <a:latin typeface="Calibri"/>
            <a:cs typeface="Calibri"/>
          </a:endParaRPr>
        </a:p>
      </dgm:t>
    </dgm:pt>
    <dgm:pt modelId="{BD5A33EB-119A-4BA7-8787-7DF55D1248BC}" type="sibTrans" cxnId="{685D1073-2D3C-412E-A123-0EF4D596743E}">
      <dgm:prSet/>
      <dgm:spPr/>
      <dgm:t>
        <a:bodyPr/>
        <a:lstStyle/>
        <a:p>
          <a:endParaRPr lang="en-US" sz="1200"/>
        </a:p>
      </dgm:t>
    </dgm:pt>
    <dgm:pt modelId="{9E545862-1292-4DB6-B36C-D6247532E625}" type="parTrans" cxnId="{685D1073-2D3C-412E-A123-0EF4D596743E}">
      <dgm:prSet/>
      <dgm:spPr/>
      <dgm:t>
        <a:bodyPr/>
        <a:lstStyle/>
        <a:p>
          <a:endParaRPr lang="en-US" sz="1200"/>
        </a:p>
      </dgm:t>
    </dgm:pt>
    <dgm:pt modelId="{6836F7C9-E0EB-4435-A48F-78CCA5C677FD}">
      <dgm:prSet phldrT="[Text]" custT="1"/>
      <dgm:spPr>
        <a:solidFill>
          <a:schemeClr val="accent4"/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Calibri"/>
              <a:cs typeface="Calibri"/>
            </a:rPr>
            <a:t>产品推广</a:t>
          </a:r>
          <a:endParaRPr lang="en-US" sz="1200" dirty="0">
            <a:solidFill>
              <a:schemeClr val="bg1"/>
            </a:solidFill>
            <a:latin typeface="Calibri"/>
            <a:cs typeface="Calibri"/>
          </a:endParaRPr>
        </a:p>
      </dgm:t>
    </dgm:pt>
    <dgm:pt modelId="{B61D5205-4FE7-47EC-B86F-48DF3EA1EDA5}" type="sibTrans" cxnId="{79DC17DB-5914-43D2-A061-D69151AEEA5A}">
      <dgm:prSet/>
      <dgm:spPr/>
      <dgm:t>
        <a:bodyPr/>
        <a:lstStyle/>
        <a:p>
          <a:endParaRPr lang="en-US" sz="1200"/>
        </a:p>
      </dgm:t>
    </dgm:pt>
    <dgm:pt modelId="{0988B41C-78E4-4E00-9C30-DBD95A231B01}" type="parTrans" cxnId="{79DC17DB-5914-43D2-A061-D69151AEEA5A}">
      <dgm:prSet/>
      <dgm:spPr/>
      <dgm:t>
        <a:bodyPr/>
        <a:lstStyle/>
        <a:p>
          <a:endParaRPr lang="en-US" sz="1200"/>
        </a:p>
      </dgm:t>
    </dgm:pt>
    <dgm:pt modelId="{9BC44171-365F-452D-AE92-EBE2E89770BA}">
      <dgm:prSet phldrT="[Text]" custT="1"/>
      <dgm:spPr>
        <a:solidFill>
          <a:schemeClr val="accent3"/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Calibri"/>
              <a:cs typeface="Calibri"/>
            </a:rPr>
            <a:t>分销</a:t>
          </a:r>
          <a:endParaRPr lang="en-US" sz="1200" dirty="0">
            <a:solidFill>
              <a:schemeClr val="bg1"/>
            </a:solidFill>
            <a:latin typeface="Calibri"/>
            <a:cs typeface="Calibri"/>
          </a:endParaRPr>
        </a:p>
      </dgm:t>
    </dgm:pt>
    <dgm:pt modelId="{FF5F2014-EE5D-4FD1-9103-39F792365AE5}" type="sibTrans" cxnId="{15D8F364-6809-49BA-A228-EAE95F4BE6B9}">
      <dgm:prSet/>
      <dgm:spPr/>
      <dgm:t>
        <a:bodyPr/>
        <a:lstStyle/>
        <a:p>
          <a:endParaRPr lang="en-US" sz="1200"/>
        </a:p>
      </dgm:t>
    </dgm:pt>
    <dgm:pt modelId="{7679D3FA-0101-42D1-A23D-75BD8EF1DA28}" type="parTrans" cxnId="{15D8F364-6809-49BA-A228-EAE95F4BE6B9}">
      <dgm:prSet/>
      <dgm:spPr/>
      <dgm:t>
        <a:bodyPr/>
        <a:lstStyle/>
        <a:p>
          <a:endParaRPr lang="en-US" sz="1200"/>
        </a:p>
      </dgm:t>
    </dgm:pt>
    <dgm:pt modelId="{A3419190-CF21-AD4A-962A-EB4197B49B11}">
      <dgm:prSet custT="1"/>
      <dgm:spPr>
        <a:solidFill>
          <a:schemeClr val="accent1"/>
        </a:solidFill>
      </dgm:spPr>
      <dgm:t>
        <a:bodyPr/>
        <a:lstStyle/>
        <a:p>
          <a:r>
            <a:rPr lang="zh-CN" altLang="en-US" sz="1200" dirty="0">
              <a:solidFill>
                <a:srgbClr val="FFFFFF"/>
              </a:solidFill>
              <a:latin typeface="Calibri"/>
              <a:cs typeface="Calibri"/>
            </a:rPr>
            <a:t>客户好评</a:t>
          </a:r>
          <a:endParaRPr lang="en-US" sz="1200" dirty="0">
            <a:solidFill>
              <a:srgbClr val="FFFFFF"/>
            </a:solidFill>
            <a:latin typeface="Calibri"/>
            <a:cs typeface="Calibri"/>
          </a:endParaRPr>
        </a:p>
      </dgm:t>
    </dgm:pt>
    <dgm:pt modelId="{D821E590-6FD0-8D47-B8B7-FBCB77489A18}" type="parTrans" cxnId="{194B6696-4ADC-124E-8ED3-86DFEEE32E57}">
      <dgm:prSet/>
      <dgm:spPr/>
      <dgm:t>
        <a:bodyPr/>
        <a:lstStyle/>
        <a:p>
          <a:endParaRPr lang="en-US" sz="1200"/>
        </a:p>
      </dgm:t>
    </dgm:pt>
    <dgm:pt modelId="{24937EF3-A3A2-904A-BC44-F7E8AEFC2BFB}" type="sibTrans" cxnId="{194B6696-4ADC-124E-8ED3-86DFEEE32E57}">
      <dgm:prSet/>
      <dgm:spPr/>
      <dgm:t>
        <a:bodyPr/>
        <a:lstStyle/>
        <a:p>
          <a:endParaRPr lang="en-US" sz="1200"/>
        </a:p>
      </dgm:t>
    </dgm:pt>
    <dgm:pt modelId="{067B6E2A-A77C-F94E-942D-5C75E5A3F8D1}">
      <dgm:prSet custT="1"/>
      <dgm:spPr>
        <a:solidFill>
          <a:schemeClr val="accent2"/>
        </a:solidFill>
      </dgm:spPr>
      <dgm:t>
        <a:bodyPr/>
        <a:lstStyle/>
        <a:p>
          <a:r>
            <a:rPr lang="zh-CN" altLang="en-US" sz="1200" dirty="0">
              <a:solidFill>
                <a:schemeClr val="bg1"/>
              </a:solidFill>
              <a:latin typeface="Calibri"/>
              <a:cs typeface="Calibri"/>
            </a:rPr>
            <a:t>产品质量</a:t>
          </a:r>
          <a:endParaRPr lang="en-US" sz="1200" dirty="0">
            <a:solidFill>
              <a:schemeClr val="bg1"/>
            </a:solidFill>
            <a:latin typeface="Calibri"/>
            <a:cs typeface="Calibri"/>
          </a:endParaRPr>
        </a:p>
      </dgm:t>
    </dgm:pt>
    <dgm:pt modelId="{721DC5BC-67DF-8349-B570-AF0A0609CA90}" type="parTrans" cxnId="{82586B5B-F9E0-2742-828A-0AC05F6F20F4}">
      <dgm:prSet/>
      <dgm:spPr/>
      <dgm:t>
        <a:bodyPr/>
        <a:lstStyle/>
        <a:p>
          <a:endParaRPr lang="en-US" sz="1200"/>
        </a:p>
      </dgm:t>
    </dgm:pt>
    <dgm:pt modelId="{6B1EDBFF-525B-1349-8102-4CDCCCFA430F}" type="sibTrans" cxnId="{82586B5B-F9E0-2742-828A-0AC05F6F20F4}">
      <dgm:prSet/>
      <dgm:spPr/>
      <dgm:t>
        <a:bodyPr/>
        <a:lstStyle/>
        <a:p>
          <a:endParaRPr lang="en-US" sz="1200"/>
        </a:p>
      </dgm:t>
    </dgm:pt>
    <dgm:pt modelId="{6346E340-6B27-47A2-93A8-AA7F0249167F}" type="pres">
      <dgm:prSet presAssocID="{28FD3D57-F3BB-4E5E-B091-1500A3C92E81}" presName="Name0" presStyleCnt="0">
        <dgm:presLayoutVars>
          <dgm:dir/>
          <dgm:animLvl val="lvl"/>
          <dgm:resizeHandles val="exact"/>
        </dgm:presLayoutVars>
      </dgm:prSet>
      <dgm:spPr/>
    </dgm:pt>
    <dgm:pt modelId="{8351BCDF-D287-464A-AB10-4261CFFC4E79}" type="pres">
      <dgm:prSet presAssocID="{E924DC90-2427-4BE5-A522-6ACD4563EB45}" presName="Name8" presStyleCnt="0"/>
      <dgm:spPr/>
    </dgm:pt>
    <dgm:pt modelId="{864F954D-81D4-4546-B08E-448FBA7A18FE}" type="pres">
      <dgm:prSet presAssocID="{E924DC90-2427-4BE5-A522-6ACD4563EB45}" presName="level" presStyleLbl="node1" presStyleIdx="0" presStyleCnt="5" custScaleY="139063">
        <dgm:presLayoutVars>
          <dgm:chMax val="1"/>
          <dgm:bulletEnabled val="1"/>
        </dgm:presLayoutVars>
      </dgm:prSet>
      <dgm:spPr/>
    </dgm:pt>
    <dgm:pt modelId="{A8AE7F33-3372-4D78-96A6-FD2B204E9D9D}" type="pres">
      <dgm:prSet presAssocID="{E924DC90-2427-4BE5-A522-6ACD4563EB4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44971C4-5D8D-4652-8F85-F916B723CB58}" type="pres">
      <dgm:prSet presAssocID="{6836F7C9-E0EB-4435-A48F-78CCA5C677FD}" presName="Name8" presStyleCnt="0"/>
      <dgm:spPr/>
    </dgm:pt>
    <dgm:pt modelId="{42E29582-A2E7-4B50-9BCC-2A8FCD67242D}" type="pres">
      <dgm:prSet presAssocID="{6836F7C9-E0EB-4435-A48F-78CCA5C677FD}" presName="level" presStyleLbl="node1" presStyleIdx="1" presStyleCnt="5">
        <dgm:presLayoutVars>
          <dgm:chMax val="1"/>
          <dgm:bulletEnabled val="1"/>
        </dgm:presLayoutVars>
      </dgm:prSet>
      <dgm:spPr/>
    </dgm:pt>
    <dgm:pt modelId="{3BB7BCD6-6108-4ED8-9046-A483C6EB8FD6}" type="pres">
      <dgm:prSet presAssocID="{6836F7C9-E0EB-4435-A48F-78CCA5C677F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55855A1-EC9E-41EF-AA5C-B0A6C62BC58F}" type="pres">
      <dgm:prSet presAssocID="{9BC44171-365F-452D-AE92-EBE2E89770BA}" presName="Name8" presStyleCnt="0"/>
      <dgm:spPr/>
    </dgm:pt>
    <dgm:pt modelId="{285279A8-A2FF-4704-92DF-4753853CE322}" type="pres">
      <dgm:prSet presAssocID="{9BC44171-365F-452D-AE92-EBE2E89770BA}" presName="level" presStyleLbl="node1" presStyleIdx="2" presStyleCnt="5" custLinFactNeighborX="-11" custLinFactNeighborY="9131">
        <dgm:presLayoutVars>
          <dgm:chMax val="1"/>
          <dgm:bulletEnabled val="1"/>
        </dgm:presLayoutVars>
      </dgm:prSet>
      <dgm:spPr/>
    </dgm:pt>
    <dgm:pt modelId="{48B1057C-5EDF-4EC8-9A6B-B059EB7B0F8E}" type="pres">
      <dgm:prSet presAssocID="{9BC44171-365F-452D-AE92-EBE2E89770B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579C0F7-F760-A947-A5C3-5C560AF466B6}" type="pres">
      <dgm:prSet presAssocID="{067B6E2A-A77C-F94E-942D-5C75E5A3F8D1}" presName="Name8" presStyleCnt="0"/>
      <dgm:spPr/>
    </dgm:pt>
    <dgm:pt modelId="{066EC303-6964-0B47-9C46-B683538A8E48}" type="pres">
      <dgm:prSet presAssocID="{067B6E2A-A77C-F94E-942D-5C75E5A3F8D1}" presName="level" presStyleLbl="node1" presStyleIdx="3" presStyleCnt="5">
        <dgm:presLayoutVars>
          <dgm:chMax val="1"/>
          <dgm:bulletEnabled val="1"/>
        </dgm:presLayoutVars>
      </dgm:prSet>
      <dgm:spPr/>
    </dgm:pt>
    <dgm:pt modelId="{8BA02467-2267-BA44-842C-FECA087BCFAC}" type="pres">
      <dgm:prSet presAssocID="{067B6E2A-A77C-F94E-942D-5C75E5A3F8D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73746B61-E72E-E14B-B9B4-3CFE87045ADD}" type="pres">
      <dgm:prSet presAssocID="{A3419190-CF21-AD4A-962A-EB4197B49B11}" presName="Name8" presStyleCnt="0"/>
      <dgm:spPr/>
    </dgm:pt>
    <dgm:pt modelId="{D63C1E74-7CB6-D144-A7E5-B787924A1846}" type="pres">
      <dgm:prSet presAssocID="{A3419190-CF21-AD4A-962A-EB4197B49B11}" presName="level" presStyleLbl="node1" presStyleIdx="4" presStyleCnt="5" custLinFactNeighborX="-37544" custLinFactNeighborY="0">
        <dgm:presLayoutVars>
          <dgm:chMax val="1"/>
          <dgm:bulletEnabled val="1"/>
        </dgm:presLayoutVars>
      </dgm:prSet>
      <dgm:spPr/>
    </dgm:pt>
    <dgm:pt modelId="{F6025BEF-DF6A-874E-B57E-93A2F4831AF5}" type="pres">
      <dgm:prSet presAssocID="{A3419190-CF21-AD4A-962A-EB4197B49B1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CBE2531C-EC80-9F49-889F-9CD01960B95F}" type="presOf" srcId="{9BC44171-365F-452D-AE92-EBE2E89770BA}" destId="{285279A8-A2FF-4704-92DF-4753853CE322}" srcOrd="0" destOrd="0" presId="urn:microsoft.com/office/officeart/2005/8/layout/pyramid1#1"/>
    <dgm:cxn modelId="{DFE65623-2771-F34E-8821-C9F7E79BA831}" type="presOf" srcId="{6836F7C9-E0EB-4435-A48F-78CCA5C677FD}" destId="{3BB7BCD6-6108-4ED8-9046-A483C6EB8FD6}" srcOrd="1" destOrd="0" presId="urn:microsoft.com/office/officeart/2005/8/layout/pyramid1#1"/>
    <dgm:cxn modelId="{7A9E1F2B-212A-7A40-ACE2-B0E6C81A71CF}" type="presOf" srcId="{9BC44171-365F-452D-AE92-EBE2E89770BA}" destId="{48B1057C-5EDF-4EC8-9A6B-B059EB7B0F8E}" srcOrd="1" destOrd="0" presId="urn:microsoft.com/office/officeart/2005/8/layout/pyramid1#1"/>
    <dgm:cxn modelId="{4A0B962C-4675-A64D-9612-FB7B37BCDED7}" type="presOf" srcId="{A3419190-CF21-AD4A-962A-EB4197B49B11}" destId="{D63C1E74-7CB6-D144-A7E5-B787924A1846}" srcOrd="0" destOrd="0" presId="urn:microsoft.com/office/officeart/2005/8/layout/pyramid1#1"/>
    <dgm:cxn modelId="{25420737-D842-2148-B0D2-E5B6ED93403C}" type="presOf" srcId="{067B6E2A-A77C-F94E-942D-5C75E5A3F8D1}" destId="{066EC303-6964-0B47-9C46-B683538A8E48}" srcOrd="0" destOrd="0" presId="urn:microsoft.com/office/officeart/2005/8/layout/pyramid1#1"/>
    <dgm:cxn modelId="{82586B5B-F9E0-2742-828A-0AC05F6F20F4}" srcId="{28FD3D57-F3BB-4E5E-B091-1500A3C92E81}" destId="{067B6E2A-A77C-F94E-942D-5C75E5A3F8D1}" srcOrd="3" destOrd="0" parTransId="{721DC5BC-67DF-8349-B570-AF0A0609CA90}" sibTransId="{6B1EDBFF-525B-1349-8102-4CDCCCFA430F}"/>
    <dgm:cxn modelId="{64D58F5E-2609-7149-907C-2C45280E911A}" type="presOf" srcId="{6836F7C9-E0EB-4435-A48F-78CCA5C677FD}" destId="{42E29582-A2E7-4B50-9BCC-2A8FCD67242D}" srcOrd="0" destOrd="0" presId="urn:microsoft.com/office/officeart/2005/8/layout/pyramid1#1"/>
    <dgm:cxn modelId="{15D8F364-6809-49BA-A228-EAE95F4BE6B9}" srcId="{28FD3D57-F3BB-4E5E-B091-1500A3C92E81}" destId="{9BC44171-365F-452D-AE92-EBE2E89770BA}" srcOrd="2" destOrd="0" parTransId="{7679D3FA-0101-42D1-A23D-75BD8EF1DA28}" sibTransId="{FF5F2014-EE5D-4FD1-9103-39F792365AE5}"/>
    <dgm:cxn modelId="{685D1073-2D3C-412E-A123-0EF4D596743E}" srcId="{28FD3D57-F3BB-4E5E-B091-1500A3C92E81}" destId="{E924DC90-2427-4BE5-A522-6ACD4563EB45}" srcOrd="0" destOrd="0" parTransId="{9E545862-1292-4DB6-B36C-D6247532E625}" sibTransId="{BD5A33EB-119A-4BA7-8787-7DF55D1248BC}"/>
    <dgm:cxn modelId="{194B6696-4ADC-124E-8ED3-86DFEEE32E57}" srcId="{28FD3D57-F3BB-4E5E-B091-1500A3C92E81}" destId="{A3419190-CF21-AD4A-962A-EB4197B49B11}" srcOrd="4" destOrd="0" parTransId="{D821E590-6FD0-8D47-B8B7-FBCB77489A18}" sibTransId="{24937EF3-A3A2-904A-BC44-F7E8AEFC2BFB}"/>
    <dgm:cxn modelId="{0BE08BA9-D6F7-B145-830B-BA6E38675DEF}" type="presOf" srcId="{067B6E2A-A77C-F94E-942D-5C75E5A3F8D1}" destId="{8BA02467-2267-BA44-842C-FECA087BCFAC}" srcOrd="1" destOrd="0" presId="urn:microsoft.com/office/officeart/2005/8/layout/pyramid1#1"/>
    <dgm:cxn modelId="{691C22C8-6C93-A445-980E-BAC6EE0C9C9F}" type="presOf" srcId="{E924DC90-2427-4BE5-A522-6ACD4563EB45}" destId="{A8AE7F33-3372-4D78-96A6-FD2B204E9D9D}" srcOrd="1" destOrd="0" presId="urn:microsoft.com/office/officeart/2005/8/layout/pyramid1#1"/>
    <dgm:cxn modelId="{E49630CF-FEAF-7842-AEA1-D2A403FD2220}" type="presOf" srcId="{28FD3D57-F3BB-4E5E-B091-1500A3C92E81}" destId="{6346E340-6B27-47A2-93A8-AA7F0249167F}" srcOrd="0" destOrd="0" presId="urn:microsoft.com/office/officeart/2005/8/layout/pyramid1#1"/>
    <dgm:cxn modelId="{79DC17DB-5914-43D2-A061-D69151AEEA5A}" srcId="{28FD3D57-F3BB-4E5E-B091-1500A3C92E81}" destId="{6836F7C9-E0EB-4435-A48F-78CCA5C677FD}" srcOrd="1" destOrd="0" parTransId="{0988B41C-78E4-4E00-9C30-DBD95A231B01}" sibTransId="{B61D5205-4FE7-47EC-B86F-48DF3EA1EDA5}"/>
    <dgm:cxn modelId="{72BB20E1-8FF8-3E47-830D-A1FD1D187ABE}" type="presOf" srcId="{E924DC90-2427-4BE5-A522-6ACD4563EB45}" destId="{864F954D-81D4-4546-B08E-448FBA7A18FE}" srcOrd="0" destOrd="0" presId="urn:microsoft.com/office/officeart/2005/8/layout/pyramid1#1"/>
    <dgm:cxn modelId="{BF51C7EE-D0DD-6842-A369-710A3F7E3877}" type="presOf" srcId="{A3419190-CF21-AD4A-962A-EB4197B49B11}" destId="{F6025BEF-DF6A-874E-B57E-93A2F4831AF5}" srcOrd="1" destOrd="0" presId="urn:microsoft.com/office/officeart/2005/8/layout/pyramid1#1"/>
    <dgm:cxn modelId="{DC7F9F13-521B-284B-9679-1D17F7F66E39}" type="presParOf" srcId="{6346E340-6B27-47A2-93A8-AA7F0249167F}" destId="{8351BCDF-D287-464A-AB10-4261CFFC4E79}" srcOrd="0" destOrd="0" presId="urn:microsoft.com/office/officeart/2005/8/layout/pyramid1#1"/>
    <dgm:cxn modelId="{C08B4D21-4B9F-B743-A119-685918D92F47}" type="presParOf" srcId="{8351BCDF-D287-464A-AB10-4261CFFC4E79}" destId="{864F954D-81D4-4546-B08E-448FBA7A18FE}" srcOrd="0" destOrd="0" presId="urn:microsoft.com/office/officeart/2005/8/layout/pyramid1#1"/>
    <dgm:cxn modelId="{8143797F-2646-3141-B412-306FB061613D}" type="presParOf" srcId="{8351BCDF-D287-464A-AB10-4261CFFC4E79}" destId="{A8AE7F33-3372-4D78-96A6-FD2B204E9D9D}" srcOrd="1" destOrd="0" presId="urn:microsoft.com/office/officeart/2005/8/layout/pyramid1#1"/>
    <dgm:cxn modelId="{B637862B-3221-E240-8837-12621C3CBC42}" type="presParOf" srcId="{6346E340-6B27-47A2-93A8-AA7F0249167F}" destId="{244971C4-5D8D-4652-8F85-F916B723CB58}" srcOrd="1" destOrd="0" presId="urn:microsoft.com/office/officeart/2005/8/layout/pyramid1#1"/>
    <dgm:cxn modelId="{77770464-D0DC-F449-9133-2B93DC522A53}" type="presParOf" srcId="{244971C4-5D8D-4652-8F85-F916B723CB58}" destId="{42E29582-A2E7-4B50-9BCC-2A8FCD67242D}" srcOrd="0" destOrd="0" presId="urn:microsoft.com/office/officeart/2005/8/layout/pyramid1#1"/>
    <dgm:cxn modelId="{E4733394-5757-5A48-8372-B51B53018CA4}" type="presParOf" srcId="{244971C4-5D8D-4652-8F85-F916B723CB58}" destId="{3BB7BCD6-6108-4ED8-9046-A483C6EB8FD6}" srcOrd="1" destOrd="0" presId="urn:microsoft.com/office/officeart/2005/8/layout/pyramid1#1"/>
    <dgm:cxn modelId="{3A479159-AD97-E24E-B63E-24C9696E619A}" type="presParOf" srcId="{6346E340-6B27-47A2-93A8-AA7F0249167F}" destId="{E55855A1-EC9E-41EF-AA5C-B0A6C62BC58F}" srcOrd="2" destOrd="0" presId="urn:microsoft.com/office/officeart/2005/8/layout/pyramid1#1"/>
    <dgm:cxn modelId="{08DF0AE2-58A6-9940-8A5B-41C74D84B456}" type="presParOf" srcId="{E55855A1-EC9E-41EF-AA5C-B0A6C62BC58F}" destId="{285279A8-A2FF-4704-92DF-4753853CE322}" srcOrd="0" destOrd="0" presId="urn:microsoft.com/office/officeart/2005/8/layout/pyramid1#1"/>
    <dgm:cxn modelId="{DE39D266-95E4-5D4A-B428-814F76CDD469}" type="presParOf" srcId="{E55855A1-EC9E-41EF-AA5C-B0A6C62BC58F}" destId="{48B1057C-5EDF-4EC8-9A6B-B059EB7B0F8E}" srcOrd="1" destOrd="0" presId="urn:microsoft.com/office/officeart/2005/8/layout/pyramid1#1"/>
    <dgm:cxn modelId="{17F46E53-3B54-4642-BB01-B350709A6330}" type="presParOf" srcId="{6346E340-6B27-47A2-93A8-AA7F0249167F}" destId="{F579C0F7-F760-A947-A5C3-5C560AF466B6}" srcOrd="3" destOrd="0" presId="urn:microsoft.com/office/officeart/2005/8/layout/pyramid1#1"/>
    <dgm:cxn modelId="{69321E39-C644-BE4D-BD40-680070E7C86E}" type="presParOf" srcId="{F579C0F7-F760-A947-A5C3-5C560AF466B6}" destId="{066EC303-6964-0B47-9C46-B683538A8E48}" srcOrd="0" destOrd="0" presId="urn:microsoft.com/office/officeart/2005/8/layout/pyramid1#1"/>
    <dgm:cxn modelId="{D80DFF47-6C63-1D40-955A-606140EFC808}" type="presParOf" srcId="{F579C0F7-F760-A947-A5C3-5C560AF466B6}" destId="{8BA02467-2267-BA44-842C-FECA087BCFAC}" srcOrd="1" destOrd="0" presId="urn:microsoft.com/office/officeart/2005/8/layout/pyramid1#1"/>
    <dgm:cxn modelId="{6ED8B5DD-11B5-804D-A001-BAB454BB842C}" type="presParOf" srcId="{6346E340-6B27-47A2-93A8-AA7F0249167F}" destId="{73746B61-E72E-E14B-B9B4-3CFE87045ADD}" srcOrd="4" destOrd="0" presId="urn:microsoft.com/office/officeart/2005/8/layout/pyramid1#1"/>
    <dgm:cxn modelId="{9D35F39A-E230-2E45-A332-EC21D7B4DEE1}" type="presParOf" srcId="{73746B61-E72E-E14B-B9B4-3CFE87045ADD}" destId="{D63C1E74-7CB6-D144-A7E5-B787924A1846}" srcOrd="0" destOrd="0" presId="urn:microsoft.com/office/officeart/2005/8/layout/pyramid1#1"/>
    <dgm:cxn modelId="{FDA1CA91-0FF3-4C47-B9AB-998D82173776}" type="presParOf" srcId="{73746B61-E72E-E14B-B9B4-3CFE87045ADD}" destId="{F6025BEF-DF6A-874E-B57E-93A2F4831AF5}" srcOrd="1" destOrd="0" presId="urn:microsoft.com/office/officeart/2005/8/layout/pyramid1#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F954D-81D4-4546-B08E-448FBA7A18FE}">
      <dsp:nvSpPr>
        <dsp:cNvPr id="0" name=""/>
        <dsp:cNvSpPr/>
      </dsp:nvSpPr>
      <dsp:spPr>
        <a:xfrm>
          <a:off x="1490748" y="0"/>
          <a:ext cx="1036540" cy="880328"/>
        </a:xfrm>
        <a:prstGeom prst="trapezoid">
          <a:avLst>
            <a:gd name="adj" fmla="val 58872"/>
          </a:avLst>
        </a:prstGeom>
        <a:solidFill>
          <a:schemeClr val="accent5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altLang="zh-CN" sz="1200" kern="1200" dirty="0">
            <a:solidFill>
              <a:schemeClr val="bg1"/>
            </a:solidFill>
            <a:latin typeface="Calibri"/>
            <a:cs typeface="Calibri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chemeClr val="bg1"/>
              </a:solidFill>
              <a:latin typeface="Calibri"/>
              <a:cs typeface="Calibri"/>
            </a:rPr>
            <a:t>地点</a:t>
          </a:r>
          <a:endParaRPr lang="en-US" sz="1200" kern="1200" dirty="0">
            <a:solidFill>
              <a:schemeClr val="bg1"/>
            </a:solidFill>
            <a:latin typeface="Calibri"/>
            <a:cs typeface="Calibri"/>
          </a:endParaRPr>
        </a:p>
      </dsp:txBody>
      <dsp:txXfrm>
        <a:off x="1490748" y="0"/>
        <a:ext cx="1036540" cy="880328"/>
      </dsp:txXfrm>
    </dsp:sp>
    <dsp:sp modelId="{42E29582-A2E7-4B50-9BCC-2A8FCD67242D}">
      <dsp:nvSpPr>
        <dsp:cNvPr id="0" name=""/>
        <dsp:cNvSpPr/>
      </dsp:nvSpPr>
      <dsp:spPr>
        <a:xfrm>
          <a:off x="1118061" y="880328"/>
          <a:ext cx="1781914" cy="633043"/>
        </a:xfrm>
        <a:prstGeom prst="trapezoid">
          <a:avLst>
            <a:gd name="adj" fmla="val 58872"/>
          </a:avLst>
        </a:prstGeom>
        <a:solidFill>
          <a:schemeClr val="accent4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chemeClr val="bg1"/>
              </a:solidFill>
              <a:latin typeface="Calibri"/>
              <a:cs typeface="Calibri"/>
            </a:rPr>
            <a:t>产品推广</a:t>
          </a:r>
          <a:endParaRPr lang="en-US" sz="1200" kern="1200" dirty="0">
            <a:solidFill>
              <a:schemeClr val="bg1"/>
            </a:solidFill>
            <a:latin typeface="Calibri"/>
            <a:cs typeface="Calibri"/>
          </a:endParaRPr>
        </a:p>
      </dsp:txBody>
      <dsp:txXfrm>
        <a:off x="1429896" y="880328"/>
        <a:ext cx="1158244" cy="633043"/>
      </dsp:txXfrm>
    </dsp:sp>
    <dsp:sp modelId="{285279A8-A2FF-4704-92DF-4753853CE322}">
      <dsp:nvSpPr>
        <dsp:cNvPr id="0" name=""/>
        <dsp:cNvSpPr/>
      </dsp:nvSpPr>
      <dsp:spPr>
        <a:xfrm>
          <a:off x="745096" y="1571175"/>
          <a:ext cx="2527289" cy="633043"/>
        </a:xfrm>
        <a:prstGeom prst="trapezoid">
          <a:avLst>
            <a:gd name="adj" fmla="val 58872"/>
          </a:avLst>
        </a:prstGeom>
        <a:solidFill>
          <a:schemeClr val="accent3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chemeClr val="bg1"/>
              </a:solidFill>
              <a:latin typeface="Calibri"/>
              <a:cs typeface="Calibri"/>
            </a:rPr>
            <a:t>分销</a:t>
          </a:r>
          <a:endParaRPr lang="en-US" sz="1200" kern="1200" dirty="0">
            <a:solidFill>
              <a:schemeClr val="bg1"/>
            </a:solidFill>
            <a:latin typeface="Calibri"/>
            <a:cs typeface="Calibri"/>
          </a:endParaRPr>
        </a:p>
      </dsp:txBody>
      <dsp:txXfrm>
        <a:off x="1187372" y="1571175"/>
        <a:ext cx="1642737" cy="633043"/>
      </dsp:txXfrm>
    </dsp:sp>
    <dsp:sp modelId="{066EC303-6964-0B47-9C46-B683538A8E48}">
      <dsp:nvSpPr>
        <dsp:cNvPr id="0" name=""/>
        <dsp:cNvSpPr/>
      </dsp:nvSpPr>
      <dsp:spPr>
        <a:xfrm>
          <a:off x="372687" y="2146415"/>
          <a:ext cx="3272663" cy="633043"/>
        </a:xfrm>
        <a:prstGeom prst="trapezoid">
          <a:avLst>
            <a:gd name="adj" fmla="val 58872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chemeClr val="bg1"/>
              </a:solidFill>
              <a:latin typeface="Calibri"/>
              <a:cs typeface="Calibri"/>
            </a:rPr>
            <a:t>产品质量</a:t>
          </a:r>
          <a:endParaRPr lang="en-US" sz="1200" kern="1200" dirty="0">
            <a:solidFill>
              <a:schemeClr val="bg1"/>
            </a:solidFill>
            <a:latin typeface="Calibri"/>
            <a:cs typeface="Calibri"/>
          </a:endParaRPr>
        </a:p>
      </dsp:txBody>
      <dsp:txXfrm>
        <a:off x="945403" y="2146415"/>
        <a:ext cx="2127231" cy="633043"/>
      </dsp:txXfrm>
    </dsp:sp>
    <dsp:sp modelId="{D63C1E74-7CB6-D144-A7E5-B787924A1846}">
      <dsp:nvSpPr>
        <dsp:cNvPr id="0" name=""/>
        <dsp:cNvSpPr/>
      </dsp:nvSpPr>
      <dsp:spPr>
        <a:xfrm>
          <a:off x="0" y="2779458"/>
          <a:ext cx="4018037" cy="633043"/>
        </a:xfrm>
        <a:prstGeom prst="trapezoid">
          <a:avLst>
            <a:gd name="adj" fmla="val 58872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kern="1200" dirty="0">
              <a:solidFill>
                <a:srgbClr val="FFFFFF"/>
              </a:solidFill>
              <a:latin typeface="Calibri"/>
              <a:cs typeface="Calibri"/>
            </a:rPr>
            <a:t>客户好评</a:t>
          </a:r>
          <a:endParaRPr lang="en-US" sz="1200" kern="1200" dirty="0">
            <a:solidFill>
              <a:srgbClr val="FFFFFF"/>
            </a:solidFill>
            <a:latin typeface="Calibri"/>
            <a:cs typeface="Calibri"/>
          </a:endParaRPr>
        </a:p>
      </dsp:txBody>
      <dsp:txXfrm>
        <a:off x="703156" y="2779458"/>
        <a:ext cx="2611724" cy="633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#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11BD6-DB27-A74C-9100-279B8E32419E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F25C3-6711-BF46-882A-8250256EF6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022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B17E2-2755-9941-B853-5FE1C67C8A02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75EAB-D79A-F24A-8D61-5DE49DD34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8089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75EAB-D79A-F24A-8D61-5DE49DD341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303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75EAB-D79A-F24A-8D61-5DE49DD3410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92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75EAB-D79A-F24A-8D61-5DE49DD3410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7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75EAB-D79A-F24A-8D61-5DE49DD3410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74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E75EAB-D79A-F24A-8D61-5DE49DD3410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039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9" name="Isosceles Triangle 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048269" y="1027119"/>
            <a:ext cx="1738058" cy="352585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839242" y="1027120"/>
            <a:ext cx="351844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410605" y="1034817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2839242" y="281650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619632" y="281650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410605" y="281650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9" name="Isosceles Triangle 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839242" y="1027120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627288" y="1034817"/>
            <a:ext cx="3521375" cy="351815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048269" y="2816505"/>
            <a:ext cx="1738058" cy="173647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5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839242" y="1027119"/>
            <a:ext cx="3518448" cy="35258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410605" y="1034817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410605" y="281650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049087" y="1034817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049087" y="281650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32564" y="940967"/>
            <a:ext cx="1682048" cy="3580423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3885079" y="1471613"/>
            <a:ext cx="1403350" cy="2517775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12" name="Rectangle 11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8" name="Isosceles Triangle 17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9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948876"/>
            <a:ext cx="9144000" cy="2540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Servic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584575" y="3340756"/>
            <a:ext cx="1270000" cy="127000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967111" y="3340756"/>
            <a:ext cx="1270000" cy="127000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3529" y="3340756"/>
            <a:ext cx="2010250" cy="127000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1698" y="1317251"/>
            <a:ext cx="1297373" cy="27616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934" y="1317251"/>
            <a:ext cx="1297373" cy="2761601"/>
          </a:xfrm>
          <a:prstGeom prst="rect">
            <a:avLst/>
          </a:prstGeom>
        </p:spPr>
      </p:pic>
      <p:sp>
        <p:nvSpPr>
          <p:cNvPr id="23" name="Picture Placeholder 16"/>
          <p:cNvSpPr>
            <a:spLocks noGrp="1"/>
          </p:cNvSpPr>
          <p:nvPr userDrawn="1">
            <p:ph type="pic" sz="quarter" idx="13"/>
          </p:nvPr>
        </p:nvSpPr>
        <p:spPr>
          <a:xfrm>
            <a:off x="2946729" y="1727401"/>
            <a:ext cx="708653" cy="1929141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sp>
        <p:nvSpPr>
          <p:cNvPr id="24" name="Picture Placeholder 16"/>
          <p:cNvSpPr>
            <a:spLocks noGrp="1"/>
          </p:cNvSpPr>
          <p:nvPr userDrawn="1">
            <p:ph type="pic" sz="quarter" idx="14"/>
          </p:nvPr>
        </p:nvSpPr>
        <p:spPr>
          <a:xfrm>
            <a:off x="592666" y="1722109"/>
            <a:ext cx="672015" cy="1929141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1408442" y="1510442"/>
            <a:ext cx="1417308" cy="2527100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4681" y="981756"/>
            <a:ext cx="1682048" cy="3580423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7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443909" y="871380"/>
            <a:ext cx="1274865" cy="2713689"/>
          </a:xfrm>
          <a:prstGeom prst="rect">
            <a:avLst/>
          </a:prstGeom>
        </p:spPr>
      </p:pic>
      <p:sp>
        <p:nvSpPr>
          <p:cNvPr id="2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560136" y="1275026"/>
            <a:ext cx="1063633" cy="1908283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07931" y="871380"/>
            <a:ext cx="1274865" cy="2713689"/>
          </a:xfrm>
          <a:prstGeom prst="rect">
            <a:avLst/>
          </a:prstGeom>
        </p:spPr>
      </p:pic>
      <p:sp>
        <p:nvSpPr>
          <p:cNvPr id="3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024158" y="1275026"/>
            <a:ext cx="1063633" cy="1908283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405610" y="871380"/>
            <a:ext cx="1274865" cy="2713689"/>
          </a:xfrm>
          <a:prstGeom prst="rect">
            <a:avLst/>
          </a:prstGeom>
        </p:spPr>
      </p:pic>
      <p:sp>
        <p:nvSpPr>
          <p:cNvPr id="34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6521837" y="1275026"/>
            <a:ext cx="1063633" cy="1908283"/>
          </a:xfr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91842" y="837058"/>
            <a:ext cx="1735547" cy="3694302"/>
          </a:xfrm>
          <a:prstGeom prst="rect">
            <a:avLst/>
          </a:prstGeom>
        </p:spPr>
      </p:pic>
      <p:sp>
        <p:nvSpPr>
          <p:cNvPr id="18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648242" y="1378239"/>
            <a:ext cx="1458746" cy="2618028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13932" y="837058"/>
            <a:ext cx="1735547" cy="3694302"/>
          </a:xfrm>
          <a:prstGeom prst="rect">
            <a:avLst/>
          </a:prstGeom>
        </p:spPr>
      </p:pic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3862663" y="1371663"/>
            <a:ext cx="1458746" cy="2618028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13" name="Rectangle 12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2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15084" y="1412666"/>
            <a:ext cx="1202983" cy="256068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929320" y="1412666"/>
            <a:ext cx="1202983" cy="256068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718067" y="1136744"/>
            <a:ext cx="1559671" cy="331993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7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277738" y="1795794"/>
            <a:ext cx="755076" cy="1788787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sp>
        <p:nvSpPr>
          <p:cNvPr id="39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035904" y="1795294"/>
            <a:ext cx="690303" cy="1788787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860430" y="1637442"/>
            <a:ext cx="1310284" cy="2335905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Design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7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11112" y="1112969"/>
            <a:ext cx="1614432" cy="34364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6184" y="1112969"/>
            <a:ext cx="1614432" cy="3436496"/>
          </a:xfrm>
          <a:prstGeom prst="rect">
            <a:avLst/>
          </a:prstGeom>
        </p:spPr>
      </p:pic>
      <p:sp>
        <p:nvSpPr>
          <p:cNvPr id="19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051330" y="1628370"/>
            <a:ext cx="1356004" cy="2418201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  <p:sp>
        <p:nvSpPr>
          <p:cNvPr id="20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709105" y="1628370"/>
            <a:ext cx="1356004" cy="2418201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7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iPad Air Whi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3270" y="774425"/>
            <a:ext cx="2853659" cy="4084904"/>
          </a:xfrm>
          <a:prstGeom prst="rect">
            <a:avLst/>
          </a:prstGeom>
        </p:spPr>
      </p:pic>
      <p:sp>
        <p:nvSpPr>
          <p:cNvPr id="19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776961" y="1283013"/>
            <a:ext cx="2216490" cy="2974612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iPad Air White wo Shadow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5400000">
            <a:off x="3058895" y="2173"/>
            <a:ext cx="2823583" cy="417126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7" name="Rectangle 2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3111559" y="1040946"/>
            <a:ext cx="2834640" cy="2121408"/>
          </a:xfrm>
        </p:spPr>
        <p:txBody>
          <a:bodyPr>
            <a:normAutofit/>
          </a:bodyPr>
          <a:lstStyle>
            <a:lvl1pPr marL="0" indent="0">
              <a:buNone/>
              <a:defRPr sz="5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193040" y="1104242"/>
            <a:ext cx="4994398" cy="3886016"/>
            <a:chOff x="2084279" y="594889"/>
            <a:chExt cx="4994398" cy="388601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4279" y="594889"/>
              <a:ext cx="4994398" cy="3886016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014707" y="1820734"/>
            <a:ext cx="3310128" cy="2076913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 descr="iMac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99287" y="784755"/>
            <a:ext cx="4431138" cy="3883762"/>
          </a:xfrm>
          <a:prstGeom prst="rect">
            <a:avLst/>
          </a:prstGeom>
        </p:spPr>
      </p:pic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207003" y="1320800"/>
            <a:ext cx="3254597" cy="1868311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 descr="iMac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328" y="784755"/>
            <a:ext cx="4431138" cy="3883762"/>
          </a:xfrm>
          <a:prstGeom prst="rect">
            <a:avLst/>
          </a:prstGeom>
        </p:spPr>
      </p:pic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920044" y="1320800"/>
            <a:ext cx="3254597" cy="1868311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1" name="Isosceles Triangle 10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36" name="Rectangle 3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 userDrawn="1"/>
        </p:nvGrpSpPr>
        <p:grpSpPr>
          <a:xfrm>
            <a:off x="2438937" y="656529"/>
            <a:ext cx="4278025" cy="3328624"/>
            <a:chOff x="2084279" y="594889"/>
            <a:chExt cx="4994398" cy="388601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84279" y="594889"/>
              <a:ext cx="4994398" cy="3886016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3138942" y="1270012"/>
            <a:ext cx="2853627" cy="1774355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out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2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hinking st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35030" y="1376728"/>
            <a:ext cx="1645920" cy="164592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893728" y="1376728"/>
            <a:ext cx="1645920" cy="164592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631667" y="1376728"/>
            <a:ext cx="1645920" cy="164592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72913" y="1376728"/>
            <a:ext cx="1645920" cy="164592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6" name="Isosceles Triangle 15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4594" y="1376727"/>
            <a:ext cx="2287573" cy="2287573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Font typeface="Arial"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6" name="Isosceles Triangle 15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1" name="Rectangle 20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4465638" cy="5143500"/>
          </a:xfrm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5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" y="883186"/>
            <a:ext cx="4575175" cy="212883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13" name="Isosceles Triangle 12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16" name="Rectangle 15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68765" y="2310424"/>
            <a:ext cx="3935486" cy="212883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2" name="Isosceles Triangle 1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0" y="5108665"/>
            <a:ext cx="9144000" cy="71120"/>
            <a:chOff x="0" y="3474720"/>
            <a:chExt cx="10261600" cy="71120"/>
          </a:xfrm>
        </p:grpSpPr>
        <p:sp>
          <p:nvSpPr>
            <p:cNvPr id="21" name="Rectangle 20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9" name="Isosceles Triangle 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048269" y="1027120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839242" y="1027120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630215" y="1030996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421188" y="1034817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048269" y="283478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2839242" y="2834785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630215" y="2827088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421188" y="2827088"/>
            <a:ext cx="1738058" cy="17364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580469" y="313926"/>
            <a:ext cx="285871" cy="1681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9" name="Isosceles Triangle 8"/>
          <p:cNvSpPr/>
          <p:nvPr userDrawn="1"/>
        </p:nvSpPr>
        <p:spPr>
          <a:xfrm rot="10610802">
            <a:off x="8583732" y="386091"/>
            <a:ext cx="286338" cy="153402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5"/>
          <p:cNvSpPr txBox="1"/>
          <p:nvPr userDrawn="1"/>
        </p:nvSpPr>
        <p:spPr>
          <a:xfrm>
            <a:off x="8593832" y="276948"/>
            <a:ext cx="263295" cy="273844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t>‹#›</a:t>
            </a:fld>
            <a:endParaRPr lang="en-US" sz="100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048269" y="1027120"/>
            <a:ext cx="1738058" cy="173647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566717" y="1027120"/>
            <a:ext cx="1738058" cy="173647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0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048269" y="2837671"/>
            <a:ext cx="1738058" cy="173647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566717" y="2837671"/>
            <a:ext cx="1738058" cy="1736470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1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1">
            <a:alphaModFix amt="23000"/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0" tIns="45709" rIns="91420" bIns="457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0" tIns="45709" rIns="91420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FFB07-917D-5348-AE2D-F9A4E0AD17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4565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656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656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656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45656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45656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45656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45656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45656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45656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4565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-16512"/>
            <a:ext cx="9144000" cy="5141489"/>
            <a:chOff x="-4770" y="0"/>
            <a:chExt cx="12196771" cy="6858001"/>
          </a:xfrm>
        </p:grpSpPr>
        <p:sp>
          <p:nvSpPr>
            <p:cNvPr id="38" name="等腰三角形 37"/>
            <p:cNvSpPr/>
            <p:nvPr/>
          </p:nvSpPr>
          <p:spPr>
            <a:xfrm flipV="1">
              <a:off x="585782" y="0"/>
              <a:ext cx="11015667" cy="6858000"/>
            </a:xfrm>
            <a:prstGeom prst="triangl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77151" y="1052137"/>
              <a:ext cx="4514850" cy="5805864"/>
              <a:chOff x="8188641" y="1709887"/>
              <a:chExt cx="4003359" cy="5148113"/>
            </a:xfrm>
          </p:grpSpPr>
          <p:sp>
            <p:nvSpPr>
              <p:cNvPr id="40" name="直角三角形 39"/>
              <p:cNvSpPr/>
              <p:nvPr/>
            </p:nvSpPr>
            <p:spPr>
              <a:xfrm flipH="1">
                <a:off x="8188641" y="1709887"/>
                <a:ext cx="4003359" cy="5148113"/>
              </a:xfrm>
              <a:prstGeom prst="rtTriangl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flipH="1">
                <a:off x="8591550" y="2266950"/>
                <a:ext cx="3595681" cy="459105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H="1">
              <a:off x="-4770" y="1198778"/>
              <a:ext cx="4400816" cy="5659222"/>
              <a:chOff x="8188641" y="1709887"/>
              <a:chExt cx="4003359" cy="5148113"/>
            </a:xfrm>
          </p:grpSpPr>
          <p:sp>
            <p:nvSpPr>
              <p:cNvPr id="43" name="直角三角形 42"/>
              <p:cNvSpPr/>
              <p:nvPr/>
            </p:nvSpPr>
            <p:spPr>
              <a:xfrm flipH="1">
                <a:off x="8188641" y="1709887"/>
                <a:ext cx="4003359" cy="5148113"/>
              </a:xfrm>
              <a:prstGeom prst="rtTriangl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 flipH="1">
                <a:off x="8591550" y="2266950"/>
                <a:ext cx="3595681" cy="459105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TextBox 11"/>
          <p:cNvSpPr txBox="1"/>
          <p:nvPr/>
        </p:nvSpPr>
        <p:spPr>
          <a:xfrm>
            <a:off x="1089076" y="1513543"/>
            <a:ext cx="7079427" cy="173355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欧美高端商务</a:t>
            </a:r>
            <a:endParaRPr lang="en-US" altLang="zh-CN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创业计划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模板</a:t>
            </a:r>
            <a:br>
              <a:rPr lang="zh-CN" alt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altLang="zh-CN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POWERPOINT TEMPLATE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69356" y="708832"/>
            <a:ext cx="7079427" cy="830975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LOGO</a:t>
            </a:r>
            <a:endParaRPr lang="en-US" altLang="zh-CN" sz="3600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reveal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8"/>
          <p:cNvSpPr>
            <a:spLocks noChangeArrowheads="1"/>
          </p:cNvSpPr>
          <p:nvPr/>
        </p:nvSpPr>
        <p:spPr bwMode="auto">
          <a:xfrm>
            <a:off x="1620760" y="1895183"/>
            <a:ext cx="962668" cy="954590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3">
              <a:lumMod val="75000"/>
              <a:alpha val="84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2" name="Freeform 2"/>
          <p:cNvSpPr>
            <a:spLocks noChangeArrowheads="1"/>
          </p:cNvSpPr>
          <p:nvPr/>
        </p:nvSpPr>
        <p:spPr bwMode="auto">
          <a:xfrm>
            <a:off x="2583428" y="3797497"/>
            <a:ext cx="5944366" cy="954590"/>
          </a:xfrm>
          <a:custGeom>
            <a:avLst/>
            <a:gdLst>
              <a:gd name="T0" fmla="*/ 10138 w 10139"/>
              <a:gd name="T1" fmla="*/ 3127 h 3128"/>
              <a:gd name="T2" fmla="*/ 0 w 10139"/>
              <a:gd name="T3" fmla="*/ 3127 h 3128"/>
              <a:gd name="T4" fmla="*/ 0 w 10139"/>
              <a:gd name="T5" fmla="*/ 0 h 3128"/>
              <a:gd name="T6" fmla="*/ 10138 w 10139"/>
              <a:gd name="T7" fmla="*/ 0 h 3128"/>
              <a:gd name="T8" fmla="*/ 10138 w 10139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9" h="3128">
                <a:moveTo>
                  <a:pt x="10138" y="3127"/>
                </a:moveTo>
                <a:lnTo>
                  <a:pt x="0" y="3127"/>
                </a:lnTo>
                <a:lnTo>
                  <a:pt x="0" y="0"/>
                </a:lnTo>
                <a:lnTo>
                  <a:pt x="10138" y="0"/>
                </a:lnTo>
                <a:lnTo>
                  <a:pt x="10138" y="3127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8" name="Freeform 8"/>
          <p:cNvSpPr>
            <a:spLocks noChangeArrowheads="1"/>
          </p:cNvSpPr>
          <p:nvPr/>
        </p:nvSpPr>
        <p:spPr bwMode="auto">
          <a:xfrm>
            <a:off x="659440" y="961910"/>
            <a:ext cx="962668" cy="954591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91" name="Freeform 11"/>
          <p:cNvSpPr>
            <a:spLocks noChangeArrowheads="1"/>
          </p:cNvSpPr>
          <p:nvPr/>
        </p:nvSpPr>
        <p:spPr bwMode="auto">
          <a:xfrm>
            <a:off x="1622108" y="3797497"/>
            <a:ext cx="961321" cy="954590"/>
          </a:xfrm>
          <a:custGeom>
            <a:avLst/>
            <a:gdLst>
              <a:gd name="T0" fmla="*/ 6300 w 6301"/>
              <a:gd name="T1" fmla="*/ 0 h 3128"/>
              <a:gd name="T2" fmla="*/ 6300 w 6301"/>
              <a:gd name="T3" fmla="*/ 3127 h 3128"/>
              <a:gd name="T4" fmla="*/ 0 w 6301"/>
              <a:gd name="T5" fmla="*/ 3127 h 3128"/>
              <a:gd name="T6" fmla="*/ 0 w 6301"/>
              <a:gd name="T7" fmla="*/ 0 h 3128"/>
              <a:gd name="T8" fmla="*/ 6300 w 6301"/>
              <a:gd name="T9" fmla="*/ 0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01" h="3128">
                <a:moveTo>
                  <a:pt x="6300" y="0"/>
                </a:moveTo>
                <a:lnTo>
                  <a:pt x="6300" y="3127"/>
                </a:lnTo>
                <a:lnTo>
                  <a:pt x="0" y="3127"/>
                </a:lnTo>
                <a:lnTo>
                  <a:pt x="0" y="0"/>
                </a:lnTo>
                <a:lnTo>
                  <a:pt x="6300" y="0"/>
                </a:ln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4" name="Freeform 4"/>
          <p:cNvSpPr>
            <a:spLocks noChangeArrowheads="1"/>
          </p:cNvSpPr>
          <p:nvPr/>
        </p:nvSpPr>
        <p:spPr bwMode="auto">
          <a:xfrm>
            <a:off x="1622108" y="957456"/>
            <a:ext cx="6905687" cy="954590"/>
          </a:xfrm>
          <a:custGeom>
            <a:avLst/>
            <a:gdLst>
              <a:gd name="T0" fmla="*/ 16438 w 16439"/>
              <a:gd name="T1" fmla="*/ 3127 h 3128"/>
              <a:gd name="T2" fmla="*/ 0 w 16439"/>
              <a:gd name="T3" fmla="*/ 3127 h 3128"/>
              <a:gd name="T4" fmla="*/ 0 w 16439"/>
              <a:gd name="T5" fmla="*/ 0 h 3128"/>
              <a:gd name="T6" fmla="*/ 16438 w 16439"/>
              <a:gd name="T7" fmla="*/ 0 h 3128"/>
              <a:gd name="T8" fmla="*/ 16438 w 16439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39" h="3128">
                <a:moveTo>
                  <a:pt x="16438" y="3127"/>
                </a:moveTo>
                <a:lnTo>
                  <a:pt x="0" y="3127"/>
                </a:lnTo>
                <a:lnTo>
                  <a:pt x="0" y="0"/>
                </a:lnTo>
                <a:lnTo>
                  <a:pt x="16438" y="0"/>
                </a:lnTo>
                <a:lnTo>
                  <a:pt x="16438" y="3127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1" name="Freeform 1"/>
          <p:cNvSpPr>
            <a:spLocks noChangeArrowheads="1"/>
          </p:cNvSpPr>
          <p:nvPr/>
        </p:nvSpPr>
        <p:spPr bwMode="auto">
          <a:xfrm>
            <a:off x="2583427" y="1903131"/>
            <a:ext cx="5944368" cy="947857"/>
          </a:xfrm>
          <a:custGeom>
            <a:avLst/>
            <a:gdLst>
              <a:gd name="T0" fmla="*/ 13288 w 13289"/>
              <a:gd name="T1" fmla="*/ 3104 h 3105"/>
              <a:gd name="T2" fmla="*/ 0 w 13289"/>
              <a:gd name="T3" fmla="*/ 3104 h 3105"/>
              <a:gd name="T4" fmla="*/ 0 w 13289"/>
              <a:gd name="T5" fmla="*/ 0 h 3105"/>
              <a:gd name="T6" fmla="*/ 13288 w 13289"/>
              <a:gd name="T7" fmla="*/ 0 h 3105"/>
              <a:gd name="T8" fmla="*/ 13288 w 13289"/>
              <a:gd name="T9" fmla="*/ 3104 h 3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9" h="3105">
                <a:moveTo>
                  <a:pt x="13288" y="3104"/>
                </a:moveTo>
                <a:lnTo>
                  <a:pt x="0" y="3104"/>
                </a:lnTo>
                <a:lnTo>
                  <a:pt x="0" y="0"/>
                </a:lnTo>
                <a:lnTo>
                  <a:pt x="13288" y="0"/>
                </a:lnTo>
                <a:lnTo>
                  <a:pt x="13288" y="3104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3" name="Freeform 3"/>
          <p:cNvSpPr>
            <a:spLocks noChangeArrowheads="1"/>
          </p:cNvSpPr>
          <p:nvPr/>
        </p:nvSpPr>
        <p:spPr bwMode="auto">
          <a:xfrm>
            <a:off x="1623216" y="2850988"/>
            <a:ext cx="6904579" cy="961321"/>
          </a:xfrm>
          <a:custGeom>
            <a:avLst/>
            <a:gdLst>
              <a:gd name="T0" fmla="*/ 13288 w 13289"/>
              <a:gd name="T1" fmla="*/ 3149 h 3150"/>
              <a:gd name="T2" fmla="*/ 0 w 13289"/>
              <a:gd name="T3" fmla="*/ 3149 h 3150"/>
              <a:gd name="T4" fmla="*/ 0 w 13289"/>
              <a:gd name="T5" fmla="*/ 0 h 3150"/>
              <a:gd name="T6" fmla="*/ 13288 w 13289"/>
              <a:gd name="T7" fmla="*/ 0 h 3150"/>
              <a:gd name="T8" fmla="*/ 13288 w 13289"/>
              <a:gd name="T9" fmla="*/ 3149 h 3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9" h="3150">
                <a:moveTo>
                  <a:pt x="13288" y="3149"/>
                </a:moveTo>
                <a:lnTo>
                  <a:pt x="0" y="3149"/>
                </a:lnTo>
                <a:lnTo>
                  <a:pt x="0" y="0"/>
                </a:lnTo>
                <a:lnTo>
                  <a:pt x="13288" y="0"/>
                </a:lnTo>
                <a:lnTo>
                  <a:pt x="13288" y="314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66" name="Subtitle 2"/>
          <p:cNvSpPr txBox="1"/>
          <p:nvPr/>
        </p:nvSpPr>
        <p:spPr>
          <a:xfrm>
            <a:off x="1651595" y="1069559"/>
            <a:ext cx="6757142" cy="786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创意布局</a:t>
            </a:r>
            <a:r>
              <a:rPr 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67" name="Subtitle 2"/>
          <p:cNvSpPr txBox="1"/>
          <p:nvPr/>
        </p:nvSpPr>
        <p:spPr>
          <a:xfrm>
            <a:off x="2608412" y="2002338"/>
            <a:ext cx="5800325" cy="7143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线上市场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68" name="Subtitle 2"/>
          <p:cNvSpPr txBox="1"/>
          <p:nvPr/>
        </p:nvSpPr>
        <p:spPr>
          <a:xfrm>
            <a:off x="1648199" y="2938204"/>
            <a:ext cx="6760538" cy="736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Helvetica Neue"/>
              </a:rPr>
              <a:t>平面设计</a:t>
            </a:r>
            <a:r>
              <a:rPr lang="en-US" sz="1200" b="1" dirty="0">
                <a:solidFill>
                  <a:schemeClr val="bg1"/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Helvetica Neue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Helvetica Neue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n-ea"/>
                <a:cs typeface="Helvetica Neue"/>
              </a:rPr>
              <a:t>分钟之内。 </a:t>
            </a:r>
            <a:endParaRPr lang="en-US" sz="1050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87" name="Subtitle 2"/>
          <p:cNvSpPr txBox="1"/>
          <p:nvPr/>
        </p:nvSpPr>
        <p:spPr>
          <a:xfrm>
            <a:off x="2608413" y="3916581"/>
            <a:ext cx="5800324" cy="7148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开发与数据分析</a:t>
            </a:r>
            <a:r>
              <a:rPr 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36" name="Freeform 8"/>
          <p:cNvSpPr>
            <a:spLocks noChangeArrowheads="1"/>
          </p:cNvSpPr>
          <p:nvPr/>
        </p:nvSpPr>
        <p:spPr bwMode="auto">
          <a:xfrm>
            <a:off x="664484" y="2852950"/>
            <a:ext cx="962668" cy="954590"/>
          </a:xfrm>
          <a:custGeom>
            <a:avLst/>
            <a:gdLst>
              <a:gd name="T0" fmla="*/ 3150 w 3151"/>
              <a:gd name="T1" fmla="*/ 3127 h 3128"/>
              <a:gd name="T2" fmla="*/ 0 w 3151"/>
              <a:gd name="T3" fmla="*/ 3127 h 3128"/>
              <a:gd name="T4" fmla="*/ 0 w 3151"/>
              <a:gd name="T5" fmla="*/ 0 h 3128"/>
              <a:gd name="T6" fmla="*/ 3150 w 3151"/>
              <a:gd name="T7" fmla="*/ 0 h 3128"/>
              <a:gd name="T8" fmla="*/ 3150 w 3151"/>
              <a:gd name="T9" fmla="*/ 3127 h 3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1" h="3128">
                <a:moveTo>
                  <a:pt x="3150" y="3127"/>
                </a:moveTo>
                <a:lnTo>
                  <a:pt x="0" y="3127"/>
                </a:lnTo>
                <a:lnTo>
                  <a:pt x="0" y="0"/>
                </a:lnTo>
                <a:lnTo>
                  <a:pt x="3150" y="0"/>
                </a:lnTo>
                <a:lnTo>
                  <a:pt x="3150" y="3127"/>
                </a:lnTo>
              </a:path>
            </a:pathLst>
          </a:custGeom>
          <a:solidFill>
            <a:schemeClr val="accent4">
              <a:lumMod val="75000"/>
              <a:alpha val="77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1897350" y="2067731"/>
            <a:ext cx="449057" cy="562265"/>
          </a:xfrm>
          <a:custGeom>
            <a:avLst/>
            <a:gdLst/>
            <a:ahLst/>
            <a:cxnLst>
              <a:cxn ang="0">
                <a:pos x="1318" y="27"/>
              </a:cxn>
              <a:cxn ang="0">
                <a:pos x="1469" y="119"/>
              </a:cxn>
              <a:cxn ang="0">
                <a:pos x="1575" y="259"/>
              </a:cxn>
              <a:cxn ang="0">
                <a:pos x="1619" y="436"/>
              </a:cxn>
              <a:cxn ang="0">
                <a:pos x="1592" y="618"/>
              </a:cxn>
              <a:cxn ang="0">
                <a:pos x="1501" y="769"/>
              </a:cxn>
              <a:cxn ang="0">
                <a:pos x="1359" y="874"/>
              </a:cxn>
              <a:cxn ang="0">
                <a:pos x="1183" y="919"/>
              </a:cxn>
              <a:cxn ang="0">
                <a:pos x="1002" y="891"/>
              </a:cxn>
              <a:cxn ang="0">
                <a:pos x="851" y="800"/>
              </a:cxn>
              <a:cxn ang="0">
                <a:pos x="745" y="659"/>
              </a:cxn>
              <a:cxn ang="0">
                <a:pos x="701" y="483"/>
              </a:cxn>
              <a:cxn ang="0">
                <a:pos x="727" y="302"/>
              </a:cxn>
              <a:cxn ang="0">
                <a:pos x="820" y="151"/>
              </a:cxn>
              <a:cxn ang="0">
                <a:pos x="960" y="45"/>
              </a:cxn>
              <a:cxn ang="0">
                <a:pos x="1136" y="0"/>
              </a:cxn>
              <a:cxn ang="0">
                <a:pos x="2381" y="2807"/>
              </a:cxn>
              <a:cxn ang="0">
                <a:pos x="2341" y="2889"/>
              </a:cxn>
              <a:cxn ang="0">
                <a:pos x="2275" y="2950"/>
              </a:cxn>
              <a:cxn ang="0">
                <a:pos x="2189" y="2981"/>
              </a:cxn>
              <a:cxn ang="0">
                <a:pos x="188" y="2979"/>
              </a:cxn>
              <a:cxn ang="0">
                <a:pos x="104" y="2944"/>
              </a:cxn>
              <a:cxn ang="0">
                <a:pos x="40" y="2880"/>
              </a:cxn>
              <a:cxn ang="0">
                <a:pos x="5" y="2796"/>
              </a:cxn>
              <a:cxn ang="0">
                <a:pos x="2261" y="1440"/>
              </a:cxn>
              <a:cxn ang="0">
                <a:pos x="2338" y="1492"/>
              </a:cxn>
              <a:cxn ang="0">
                <a:pos x="2358" y="2551"/>
              </a:cxn>
              <a:cxn ang="0">
                <a:pos x="2314" y="2633"/>
              </a:cxn>
              <a:cxn ang="0">
                <a:pos x="2128" y="2661"/>
              </a:cxn>
              <a:cxn ang="0">
                <a:pos x="2042" y="2625"/>
              </a:cxn>
              <a:cxn ang="0">
                <a:pos x="2006" y="2539"/>
              </a:cxn>
              <a:cxn ang="0">
                <a:pos x="2035" y="1482"/>
              </a:cxn>
              <a:cxn ang="0">
                <a:pos x="2117" y="1438"/>
              </a:cxn>
              <a:cxn ang="0">
                <a:pos x="318" y="1453"/>
              </a:cxn>
              <a:cxn ang="0">
                <a:pos x="376" y="1524"/>
              </a:cxn>
              <a:cxn ang="0">
                <a:pos x="372" y="2586"/>
              </a:cxn>
              <a:cxn ang="0">
                <a:pos x="307" y="2651"/>
              </a:cxn>
              <a:cxn ang="0">
                <a:pos x="115" y="2655"/>
              </a:cxn>
              <a:cxn ang="0">
                <a:pos x="45" y="2597"/>
              </a:cxn>
              <a:cxn ang="0">
                <a:pos x="32" y="1536"/>
              </a:cxn>
              <a:cxn ang="0">
                <a:pos x="84" y="1459"/>
              </a:cxn>
              <a:cxn ang="0">
                <a:pos x="1403" y="1027"/>
              </a:cxn>
              <a:cxn ang="0">
                <a:pos x="1590" y="1065"/>
              </a:cxn>
              <a:cxn ang="0">
                <a:pos x="1743" y="1168"/>
              </a:cxn>
              <a:cxn ang="0">
                <a:pos x="1846" y="1320"/>
              </a:cxn>
              <a:cxn ang="0">
                <a:pos x="1884" y="1507"/>
              </a:cxn>
              <a:cxn ang="0">
                <a:pos x="520" y="1388"/>
              </a:cxn>
              <a:cxn ang="0">
                <a:pos x="600" y="1221"/>
              </a:cxn>
              <a:cxn ang="0">
                <a:pos x="736" y="1096"/>
              </a:cxn>
              <a:cxn ang="0">
                <a:pos x="912" y="1033"/>
              </a:cxn>
              <a:cxn ang="0">
                <a:pos x="1424" y="1104"/>
              </a:cxn>
              <a:cxn ang="0">
                <a:pos x="884" y="1116"/>
              </a:cxn>
              <a:cxn ang="0">
                <a:pos x="743" y="1184"/>
              </a:cxn>
              <a:cxn ang="0">
                <a:pos x="639" y="1298"/>
              </a:cxn>
              <a:cxn ang="0">
                <a:pos x="585" y="1446"/>
              </a:cxn>
              <a:cxn ang="0">
                <a:pos x="1217" y="80"/>
              </a:cxn>
              <a:cxn ang="0">
                <a:pos x="910" y="751"/>
              </a:cxn>
              <a:cxn ang="0">
                <a:pos x="803" y="601"/>
              </a:cxn>
              <a:cxn ang="0">
                <a:pos x="778" y="420"/>
              </a:cxn>
              <a:cxn ang="0">
                <a:pos x="822" y="276"/>
              </a:cxn>
              <a:cxn ang="0">
                <a:pos x="915" y="163"/>
              </a:cxn>
              <a:cxn ang="0">
                <a:pos x="1046" y="93"/>
              </a:cxn>
            </a:cxnLst>
            <a:rect l="0" t="0" r="r" b="b"/>
            <a:pathLst>
              <a:path w="2388" h="2984">
                <a:moveTo>
                  <a:pt x="1160" y="0"/>
                </a:moveTo>
                <a:lnTo>
                  <a:pt x="1183" y="0"/>
                </a:lnTo>
                <a:lnTo>
                  <a:pt x="1207" y="2"/>
                </a:lnTo>
                <a:lnTo>
                  <a:pt x="1230" y="5"/>
                </a:lnTo>
                <a:lnTo>
                  <a:pt x="1252" y="9"/>
                </a:lnTo>
                <a:lnTo>
                  <a:pt x="1275" y="14"/>
                </a:lnTo>
                <a:lnTo>
                  <a:pt x="1296" y="20"/>
                </a:lnTo>
                <a:lnTo>
                  <a:pt x="1318" y="27"/>
                </a:lnTo>
                <a:lnTo>
                  <a:pt x="1338" y="36"/>
                </a:lnTo>
                <a:lnTo>
                  <a:pt x="1359" y="45"/>
                </a:lnTo>
                <a:lnTo>
                  <a:pt x="1379" y="55"/>
                </a:lnTo>
                <a:lnTo>
                  <a:pt x="1398" y="66"/>
                </a:lnTo>
                <a:lnTo>
                  <a:pt x="1417" y="78"/>
                </a:lnTo>
                <a:lnTo>
                  <a:pt x="1435" y="91"/>
                </a:lnTo>
                <a:lnTo>
                  <a:pt x="1452" y="104"/>
                </a:lnTo>
                <a:lnTo>
                  <a:pt x="1469" y="119"/>
                </a:lnTo>
                <a:lnTo>
                  <a:pt x="1485" y="134"/>
                </a:lnTo>
                <a:lnTo>
                  <a:pt x="1501" y="151"/>
                </a:lnTo>
                <a:lnTo>
                  <a:pt x="1515" y="167"/>
                </a:lnTo>
                <a:lnTo>
                  <a:pt x="1528" y="185"/>
                </a:lnTo>
                <a:lnTo>
                  <a:pt x="1541" y="202"/>
                </a:lnTo>
                <a:lnTo>
                  <a:pt x="1553" y="220"/>
                </a:lnTo>
                <a:lnTo>
                  <a:pt x="1564" y="240"/>
                </a:lnTo>
                <a:lnTo>
                  <a:pt x="1575" y="259"/>
                </a:lnTo>
                <a:lnTo>
                  <a:pt x="1584" y="280"/>
                </a:lnTo>
                <a:lnTo>
                  <a:pt x="1592" y="302"/>
                </a:lnTo>
                <a:lnTo>
                  <a:pt x="1599" y="322"/>
                </a:lnTo>
                <a:lnTo>
                  <a:pt x="1605" y="345"/>
                </a:lnTo>
                <a:lnTo>
                  <a:pt x="1610" y="366"/>
                </a:lnTo>
                <a:lnTo>
                  <a:pt x="1615" y="389"/>
                </a:lnTo>
                <a:lnTo>
                  <a:pt x="1618" y="412"/>
                </a:lnTo>
                <a:lnTo>
                  <a:pt x="1619" y="436"/>
                </a:lnTo>
                <a:lnTo>
                  <a:pt x="1620" y="460"/>
                </a:lnTo>
                <a:lnTo>
                  <a:pt x="1619" y="483"/>
                </a:lnTo>
                <a:lnTo>
                  <a:pt x="1618" y="506"/>
                </a:lnTo>
                <a:lnTo>
                  <a:pt x="1615" y="530"/>
                </a:lnTo>
                <a:lnTo>
                  <a:pt x="1610" y="552"/>
                </a:lnTo>
                <a:lnTo>
                  <a:pt x="1605" y="575"/>
                </a:lnTo>
                <a:lnTo>
                  <a:pt x="1599" y="596"/>
                </a:lnTo>
                <a:lnTo>
                  <a:pt x="1592" y="618"/>
                </a:lnTo>
                <a:lnTo>
                  <a:pt x="1584" y="638"/>
                </a:lnTo>
                <a:lnTo>
                  <a:pt x="1575" y="659"/>
                </a:lnTo>
                <a:lnTo>
                  <a:pt x="1564" y="678"/>
                </a:lnTo>
                <a:lnTo>
                  <a:pt x="1553" y="698"/>
                </a:lnTo>
                <a:lnTo>
                  <a:pt x="1541" y="716"/>
                </a:lnTo>
                <a:lnTo>
                  <a:pt x="1528" y="735"/>
                </a:lnTo>
                <a:lnTo>
                  <a:pt x="1515" y="752"/>
                </a:lnTo>
                <a:lnTo>
                  <a:pt x="1501" y="769"/>
                </a:lnTo>
                <a:lnTo>
                  <a:pt x="1485" y="784"/>
                </a:lnTo>
                <a:lnTo>
                  <a:pt x="1469" y="800"/>
                </a:lnTo>
                <a:lnTo>
                  <a:pt x="1452" y="814"/>
                </a:lnTo>
                <a:lnTo>
                  <a:pt x="1435" y="827"/>
                </a:lnTo>
                <a:lnTo>
                  <a:pt x="1417" y="841"/>
                </a:lnTo>
                <a:lnTo>
                  <a:pt x="1398" y="853"/>
                </a:lnTo>
                <a:lnTo>
                  <a:pt x="1379" y="863"/>
                </a:lnTo>
                <a:lnTo>
                  <a:pt x="1359" y="874"/>
                </a:lnTo>
                <a:lnTo>
                  <a:pt x="1338" y="883"/>
                </a:lnTo>
                <a:lnTo>
                  <a:pt x="1318" y="891"/>
                </a:lnTo>
                <a:lnTo>
                  <a:pt x="1296" y="898"/>
                </a:lnTo>
                <a:lnTo>
                  <a:pt x="1275" y="904"/>
                </a:lnTo>
                <a:lnTo>
                  <a:pt x="1252" y="909"/>
                </a:lnTo>
                <a:lnTo>
                  <a:pt x="1230" y="914"/>
                </a:lnTo>
                <a:lnTo>
                  <a:pt x="1207" y="917"/>
                </a:lnTo>
                <a:lnTo>
                  <a:pt x="1183" y="919"/>
                </a:lnTo>
                <a:lnTo>
                  <a:pt x="1160" y="919"/>
                </a:lnTo>
                <a:lnTo>
                  <a:pt x="1136" y="919"/>
                </a:lnTo>
                <a:lnTo>
                  <a:pt x="1112" y="917"/>
                </a:lnTo>
                <a:lnTo>
                  <a:pt x="1090" y="914"/>
                </a:lnTo>
                <a:lnTo>
                  <a:pt x="1067" y="909"/>
                </a:lnTo>
                <a:lnTo>
                  <a:pt x="1045" y="904"/>
                </a:lnTo>
                <a:lnTo>
                  <a:pt x="1023" y="898"/>
                </a:lnTo>
                <a:lnTo>
                  <a:pt x="1002" y="891"/>
                </a:lnTo>
                <a:lnTo>
                  <a:pt x="981" y="883"/>
                </a:lnTo>
                <a:lnTo>
                  <a:pt x="960" y="874"/>
                </a:lnTo>
                <a:lnTo>
                  <a:pt x="941" y="863"/>
                </a:lnTo>
                <a:lnTo>
                  <a:pt x="921" y="853"/>
                </a:lnTo>
                <a:lnTo>
                  <a:pt x="903" y="841"/>
                </a:lnTo>
                <a:lnTo>
                  <a:pt x="884" y="827"/>
                </a:lnTo>
                <a:lnTo>
                  <a:pt x="867" y="814"/>
                </a:lnTo>
                <a:lnTo>
                  <a:pt x="851" y="800"/>
                </a:lnTo>
                <a:lnTo>
                  <a:pt x="834" y="784"/>
                </a:lnTo>
                <a:lnTo>
                  <a:pt x="820" y="769"/>
                </a:lnTo>
                <a:lnTo>
                  <a:pt x="805" y="752"/>
                </a:lnTo>
                <a:lnTo>
                  <a:pt x="791" y="735"/>
                </a:lnTo>
                <a:lnTo>
                  <a:pt x="779" y="716"/>
                </a:lnTo>
                <a:lnTo>
                  <a:pt x="766" y="698"/>
                </a:lnTo>
                <a:lnTo>
                  <a:pt x="755" y="678"/>
                </a:lnTo>
                <a:lnTo>
                  <a:pt x="745" y="659"/>
                </a:lnTo>
                <a:lnTo>
                  <a:pt x="737" y="638"/>
                </a:lnTo>
                <a:lnTo>
                  <a:pt x="727" y="618"/>
                </a:lnTo>
                <a:lnTo>
                  <a:pt x="720" y="596"/>
                </a:lnTo>
                <a:lnTo>
                  <a:pt x="714" y="575"/>
                </a:lnTo>
                <a:lnTo>
                  <a:pt x="709" y="552"/>
                </a:lnTo>
                <a:lnTo>
                  <a:pt x="705" y="530"/>
                </a:lnTo>
                <a:lnTo>
                  <a:pt x="703" y="506"/>
                </a:lnTo>
                <a:lnTo>
                  <a:pt x="701" y="483"/>
                </a:lnTo>
                <a:lnTo>
                  <a:pt x="700" y="460"/>
                </a:lnTo>
                <a:lnTo>
                  <a:pt x="701" y="436"/>
                </a:lnTo>
                <a:lnTo>
                  <a:pt x="703" y="412"/>
                </a:lnTo>
                <a:lnTo>
                  <a:pt x="705" y="389"/>
                </a:lnTo>
                <a:lnTo>
                  <a:pt x="709" y="366"/>
                </a:lnTo>
                <a:lnTo>
                  <a:pt x="714" y="345"/>
                </a:lnTo>
                <a:lnTo>
                  <a:pt x="720" y="322"/>
                </a:lnTo>
                <a:lnTo>
                  <a:pt x="727" y="302"/>
                </a:lnTo>
                <a:lnTo>
                  <a:pt x="737" y="280"/>
                </a:lnTo>
                <a:lnTo>
                  <a:pt x="745" y="259"/>
                </a:lnTo>
                <a:lnTo>
                  <a:pt x="755" y="240"/>
                </a:lnTo>
                <a:lnTo>
                  <a:pt x="766" y="220"/>
                </a:lnTo>
                <a:lnTo>
                  <a:pt x="779" y="202"/>
                </a:lnTo>
                <a:lnTo>
                  <a:pt x="791" y="185"/>
                </a:lnTo>
                <a:lnTo>
                  <a:pt x="805" y="167"/>
                </a:lnTo>
                <a:lnTo>
                  <a:pt x="820" y="151"/>
                </a:lnTo>
                <a:lnTo>
                  <a:pt x="834" y="134"/>
                </a:lnTo>
                <a:lnTo>
                  <a:pt x="851" y="119"/>
                </a:lnTo>
                <a:lnTo>
                  <a:pt x="867" y="104"/>
                </a:lnTo>
                <a:lnTo>
                  <a:pt x="884" y="91"/>
                </a:lnTo>
                <a:lnTo>
                  <a:pt x="903" y="78"/>
                </a:lnTo>
                <a:lnTo>
                  <a:pt x="921" y="66"/>
                </a:lnTo>
                <a:lnTo>
                  <a:pt x="941" y="55"/>
                </a:lnTo>
                <a:lnTo>
                  <a:pt x="960" y="45"/>
                </a:lnTo>
                <a:lnTo>
                  <a:pt x="981" y="36"/>
                </a:lnTo>
                <a:lnTo>
                  <a:pt x="1002" y="27"/>
                </a:lnTo>
                <a:lnTo>
                  <a:pt x="1023" y="20"/>
                </a:lnTo>
                <a:lnTo>
                  <a:pt x="1045" y="14"/>
                </a:lnTo>
                <a:lnTo>
                  <a:pt x="1067" y="9"/>
                </a:lnTo>
                <a:lnTo>
                  <a:pt x="1090" y="5"/>
                </a:lnTo>
                <a:lnTo>
                  <a:pt x="1112" y="2"/>
                </a:lnTo>
                <a:lnTo>
                  <a:pt x="1136" y="0"/>
                </a:lnTo>
                <a:lnTo>
                  <a:pt x="1160" y="0"/>
                </a:lnTo>
                <a:close/>
                <a:moveTo>
                  <a:pt x="0" y="2749"/>
                </a:moveTo>
                <a:lnTo>
                  <a:pt x="2388" y="2749"/>
                </a:lnTo>
                <a:lnTo>
                  <a:pt x="2388" y="2761"/>
                </a:lnTo>
                <a:lnTo>
                  <a:pt x="2387" y="2773"/>
                </a:lnTo>
                <a:lnTo>
                  <a:pt x="2385" y="2785"/>
                </a:lnTo>
                <a:lnTo>
                  <a:pt x="2383" y="2796"/>
                </a:lnTo>
                <a:lnTo>
                  <a:pt x="2381" y="2807"/>
                </a:lnTo>
                <a:lnTo>
                  <a:pt x="2378" y="2818"/>
                </a:lnTo>
                <a:lnTo>
                  <a:pt x="2373" y="2830"/>
                </a:lnTo>
                <a:lnTo>
                  <a:pt x="2369" y="2840"/>
                </a:lnTo>
                <a:lnTo>
                  <a:pt x="2364" y="2850"/>
                </a:lnTo>
                <a:lnTo>
                  <a:pt x="2359" y="2861"/>
                </a:lnTo>
                <a:lnTo>
                  <a:pt x="2354" y="2871"/>
                </a:lnTo>
                <a:lnTo>
                  <a:pt x="2348" y="2880"/>
                </a:lnTo>
                <a:lnTo>
                  <a:pt x="2341" y="2889"/>
                </a:lnTo>
                <a:lnTo>
                  <a:pt x="2334" y="2899"/>
                </a:lnTo>
                <a:lnTo>
                  <a:pt x="2326" y="2907"/>
                </a:lnTo>
                <a:lnTo>
                  <a:pt x="2319" y="2915"/>
                </a:lnTo>
                <a:lnTo>
                  <a:pt x="2311" y="2922"/>
                </a:lnTo>
                <a:lnTo>
                  <a:pt x="2302" y="2930"/>
                </a:lnTo>
                <a:lnTo>
                  <a:pt x="2293" y="2937"/>
                </a:lnTo>
                <a:lnTo>
                  <a:pt x="2284" y="2944"/>
                </a:lnTo>
                <a:lnTo>
                  <a:pt x="2275" y="2950"/>
                </a:lnTo>
                <a:lnTo>
                  <a:pt x="2265" y="2955"/>
                </a:lnTo>
                <a:lnTo>
                  <a:pt x="2254" y="2960"/>
                </a:lnTo>
                <a:lnTo>
                  <a:pt x="2244" y="2965"/>
                </a:lnTo>
                <a:lnTo>
                  <a:pt x="2234" y="2969"/>
                </a:lnTo>
                <a:lnTo>
                  <a:pt x="2223" y="2973"/>
                </a:lnTo>
                <a:lnTo>
                  <a:pt x="2211" y="2977"/>
                </a:lnTo>
                <a:lnTo>
                  <a:pt x="2200" y="2979"/>
                </a:lnTo>
                <a:lnTo>
                  <a:pt x="2189" y="2981"/>
                </a:lnTo>
                <a:lnTo>
                  <a:pt x="2177" y="2983"/>
                </a:lnTo>
                <a:lnTo>
                  <a:pt x="2165" y="2984"/>
                </a:lnTo>
                <a:lnTo>
                  <a:pt x="2153" y="2984"/>
                </a:lnTo>
                <a:lnTo>
                  <a:pt x="236" y="2984"/>
                </a:lnTo>
                <a:lnTo>
                  <a:pt x="223" y="2984"/>
                </a:lnTo>
                <a:lnTo>
                  <a:pt x="211" y="2983"/>
                </a:lnTo>
                <a:lnTo>
                  <a:pt x="200" y="2981"/>
                </a:lnTo>
                <a:lnTo>
                  <a:pt x="188" y="2979"/>
                </a:lnTo>
                <a:lnTo>
                  <a:pt x="177" y="2977"/>
                </a:lnTo>
                <a:lnTo>
                  <a:pt x="166" y="2973"/>
                </a:lnTo>
                <a:lnTo>
                  <a:pt x="154" y="2969"/>
                </a:lnTo>
                <a:lnTo>
                  <a:pt x="144" y="2965"/>
                </a:lnTo>
                <a:lnTo>
                  <a:pt x="134" y="2960"/>
                </a:lnTo>
                <a:lnTo>
                  <a:pt x="124" y="2955"/>
                </a:lnTo>
                <a:lnTo>
                  <a:pt x="113" y="2950"/>
                </a:lnTo>
                <a:lnTo>
                  <a:pt x="104" y="2944"/>
                </a:lnTo>
                <a:lnTo>
                  <a:pt x="95" y="2937"/>
                </a:lnTo>
                <a:lnTo>
                  <a:pt x="86" y="2930"/>
                </a:lnTo>
                <a:lnTo>
                  <a:pt x="77" y="2922"/>
                </a:lnTo>
                <a:lnTo>
                  <a:pt x="69" y="2915"/>
                </a:lnTo>
                <a:lnTo>
                  <a:pt x="62" y="2907"/>
                </a:lnTo>
                <a:lnTo>
                  <a:pt x="54" y="2899"/>
                </a:lnTo>
                <a:lnTo>
                  <a:pt x="48" y="2889"/>
                </a:lnTo>
                <a:lnTo>
                  <a:pt x="40" y="2880"/>
                </a:lnTo>
                <a:lnTo>
                  <a:pt x="34" y="2871"/>
                </a:lnTo>
                <a:lnTo>
                  <a:pt x="29" y="2861"/>
                </a:lnTo>
                <a:lnTo>
                  <a:pt x="24" y="2850"/>
                </a:lnTo>
                <a:lnTo>
                  <a:pt x="19" y="2840"/>
                </a:lnTo>
                <a:lnTo>
                  <a:pt x="15" y="2830"/>
                </a:lnTo>
                <a:lnTo>
                  <a:pt x="11" y="2818"/>
                </a:lnTo>
                <a:lnTo>
                  <a:pt x="8" y="2807"/>
                </a:lnTo>
                <a:lnTo>
                  <a:pt x="5" y="2796"/>
                </a:lnTo>
                <a:lnTo>
                  <a:pt x="3" y="2785"/>
                </a:lnTo>
                <a:lnTo>
                  <a:pt x="1" y="2773"/>
                </a:lnTo>
                <a:lnTo>
                  <a:pt x="0" y="2761"/>
                </a:lnTo>
                <a:lnTo>
                  <a:pt x="0" y="2749"/>
                </a:lnTo>
                <a:close/>
                <a:moveTo>
                  <a:pt x="2129" y="1437"/>
                </a:moveTo>
                <a:lnTo>
                  <a:pt x="2236" y="1437"/>
                </a:lnTo>
                <a:lnTo>
                  <a:pt x="2248" y="1438"/>
                </a:lnTo>
                <a:lnTo>
                  <a:pt x="2261" y="1440"/>
                </a:lnTo>
                <a:lnTo>
                  <a:pt x="2272" y="1443"/>
                </a:lnTo>
                <a:lnTo>
                  <a:pt x="2283" y="1448"/>
                </a:lnTo>
                <a:lnTo>
                  <a:pt x="2294" y="1453"/>
                </a:lnTo>
                <a:lnTo>
                  <a:pt x="2305" y="1459"/>
                </a:lnTo>
                <a:lnTo>
                  <a:pt x="2314" y="1466"/>
                </a:lnTo>
                <a:lnTo>
                  <a:pt x="2322" y="1474"/>
                </a:lnTo>
                <a:lnTo>
                  <a:pt x="2330" y="1482"/>
                </a:lnTo>
                <a:lnTo>
                  <a:pt x="2338" y="1492"/>
                </a:lnTo>
                <a:lnTo>
                  <a:pt x="2344" y="1502"/>
                </a:lnTo>
                <a:lnTo>
                  <a:pt x="2349" y="1513"/>
                </a:lnTo>
                <a:lnTo>
                  <a:pt x="2353" y="1524"/>
                </a:lnTo>
                <a:lnTo>
                  <a:pt x="2356" y="1536"/>
                </a:lnTo>
                <a:lnTo>
                  <a:pt x="2358" y="1548"/>
                </a:lnTo>
                <a:lnTo>
                  <a:pt x="2358" y="1561"/>
                </a:lnTo>
                <a:lnTo>
                  <a:pt x="2358" y="2539"/>
                </a:lnTo>
                <a:lnTo>
                  <a:pt x="2358" y="2551"/>
                </a:lnTo>
                <a:lnTo>
                  <a:pt x="2356" y="2564"/>
                </a:lnTo>
                <a:lnTo>
                  <a:pt x="2353" y="2575"/>
                </a:lnTo>
                <a:lnTo>
                  <a:pt x="2349" y="2586"/>
                </a:lnTo>
                <a:lnTo>
                  <a:pt x="2344" y="2597"/>
                </a:lnTo>
                <a:lnTo>
                  <a:pt x="2338" y="2607"/>
                </a:lnTo>
                <a:lnTo>
                  <a:pt x="2330" y="2616"/>
                </a:lnTo>
                <a:lnTo>
                  <a:pt x="2322" y="2625"/>
                </a:lnTo>
                <a:lnTo>
                  <a:pt x="2314" y="2633"/>
                </a:lnTo>
                <a:lnTo>
                  <a:pt x="2305" y="2640"/>
                </a:lnTo>
                <a:lnTo>
                  <a:pt x="2294" y="2646"/>
                </a:lnTo>
                <a:lnTo>
                  <a:pt x="2284" y="2651"/>
                </a:lnTo>
                <a:lnTo>
                  <a:pt x="2273" y="2655"/>
                </a:lnTo>
                <a:lnTo>
                  <a:pt x="2261" y="2658"/>
                </a:lnTo>
                <a:lnTo>
                  <a:pt x="2249" y="2660"/>
                </a:lnTo>
                <a:lnTo>
                  <a:pt x="2237" y="2661"/>
                </a:lnTo>
                <a:lnTo>
                  <a:pt x="2128" y="2661"/>
                </a:lnTo>
                <a:lnTo>
                  <a:pt x="2116" y="2660"/>
                </a:lnTo>
                <a:lnTo>
                  <a:pt x="2103" y="2658"/>
                </a:lnTo>
                <a:lnTo>
                  <a:pt x="2092" y="2655"/>
                </a:lnTo>
                <a:lnTo>
                  <a:pt x="2081" y="2651"/>
                </a:lnTo>
                <a:lnTo>
                  <a:pt x="2071" y="2646"/>
                </a:lnTo>
                <a:lnTo>
                  <a:pt x="2060" y="2640"/>
                </a:lnTo>
                <a:lnTo>
                  <a:pt x="2051" y="2633"/>
                </a:lnTo>
                <a:lnTo>
                  <a:pt x="2042" y="2625"/>
                </a:lnTo>
                <a:lnTo>
                  <a:pt x="2035" y="2616"/>
                </a:lnTo>
                <a:lnTo>
                  <a:pt x="2027" y="2607"/>
                </a:lnTo>
                <a:lnTo>
                  <a:pt x="2021" y="2597"/>
                </a:lnTo>
                <a:lnTo>
                  <a:pt x="2016" y="2586"/>
                </a:lnTo>
                <a:lnTo>
                  <a:pt x="2012" y="2575"/>
                </a:lnTo>
                <a:lnTo>
                  <a:pt x="2009" y="2564"/>
                </a:lnTo>
                <a:lnTo>
                  <a:pt x="2007" y="2551"/>
                </a:lnTo>
                <a:lnTo>
                  <a:pt x="2006" y="2539"/>
                </a:lnTo>
                <a:lnTo>
                  <a:pt x="2006" y="1561"/>
                </a:lnTo>
                <a:lnTo>
                  <a:pt x="2007" y="1548"/>
                </a:lnTo>
                <a:lnTo>
                  <a:pt x="2009" y="1536"/>
                </a:lnTo>
                <a:lnTo>
                  <a:pt x="2012" y="1524"/>
                </a:lnTo>
                <a:lnTo>
                  <a:pt x="2016" y="1513"/>
                </a:lnTo>
                <a:lnTo>
                  <a:pt x="2021" y="1502"/>
                </a:lnTo>
                <a:lnTo>
                  <a:pt x="2027" y="1492"/>
                </a:lnTo>
                <a:lnTo>
                  <a:pt x="2035" y="1482"/>
                </a:lnTo>
                <a:lnTo>
                  <a:pt x="2042" y="1474"/>
                </a:lnTo>
                <a:lnTo>
                  <a:pt x="2051" y="1466"/>
                </a:lnTo>
                <a:lnTo>
                  <a:pt x="2060" y="1459"/>
                </a:lnTo>
                <a:lnTo>
                  <a:pt x="2071" y="1453"/>
                </a:lnTo>
                <a:lnTo>
                  <a:pt x="2081" y="1448"/>
                </a:lnTo>
                <a:lnTo>
                  <a:pt x="2092" y="1443"/>
                </a:lnTo>
                <a:lnTo>
                  <a:pt x="2104" y="1440"/>
                </a:lnTo>
                <a:lnTo>
                  <a:pt x="2117" y="1438"/>
                </a:lnTo>
                <a:lnTo>
                  <a:pt x="2129" y="1437"/>
                </a:lnTo>
                <a:close/>
                <a:moveTo>
                  <a:pt x="152" y="1437"/>
                </a:moveTo>
                <a:lnTo>
                  <a:pt x="259" y="1437"/>
                </a:lnTo>
                <a:lnTo>
                  <a:pt x="271" y="1438"/>
                </a:lnTo>
                <a:lnTo>
                  <a:pt x="284" y="1440"/>
                </a:lnTo>
                <a:lnTo>
                  <a:pt x="296" y="1443"/>
                </a:lnTo>
                <a:lnTo>
                  <a:pt x="307" y="1448"/>
                </a:lnTo>
                <a:lnTo>
                  <a:pt x="318" y="1453"/>
                </a:lnTo>
                <a:lnTo>
                  <a:pt x="328" y="1459"/>
                </a:lnTo>
                <a:lnTo>
                  <a:pt x="337" y="1466"/>
                </a:lnTo>
                <a:lnTo>
                  <a:pt x="346" y="1474"/>
                </a:lnTo>
                <a:lnTo>
                  <a:pt x="354" y="1482"/>
                </a:lnTo>
                <a:lnTo>
                  <a:pt x="361" y="1492"/>
                </a:lnTo>
                <a:lnTo>
                  <a:pt x="367" y="1502"/>
                </a:lnTo>
                <a:lnTo>
                  <a:pt x="372" y="1513"/>
                </a:lnTo>
                <a:lnTo>
                  <a:pt x="376" y="1524"/>
                </a:lnTo>
                <a:lnTo>
                  <a:pt x="379" y="1536"/>
                </a:lnTo>
                <a:lnTo>
                  <a:pt x="381" y="1548"/>
                </a:lnTo>
                <a:lnTo>
                  <a:pt x="382" y="1561"/>
                </a:lnTo>
                <a:lnTo>
                  <a:pt x="382" y="2539"/>
                </a:lnTo>
                <a:lnTo>
                  <a:pt x="381" y="2551"/>
                </a:lnTo>
                <a:lnTo>
                  <a:pt x="379" y="2564"/>
                </a:lnTo>
                <a:lnTo>
                  <a:pt x="376" y="2575"/>
                </a:lnTo>
                <a:lnTo>
                  <a:pt x="372" y="2586"/>
                </a:lnTo>
                <a:lnTo>
                  <a:pt x="367" y="2597"/>
                </a:lnTo>
                <a:lnTo>
                  <a:pt x="361" y="2607"/>
                </a:lnTo>
                <a:lnTo>
                  <a:pt x="354" y="2616"/>
                </a:lnTo>
                <a:lnTo>
                  <a:pt x="346" y="2625"/>
                </a:lnTo>
                <a:lnTo>
                  <a:pt x="337" y="2633"/>
                </a:lnTo>
                <a:lnTo>
                  <a:pt x="328" y="2640"/>
                </a:lnTo>
                <a:lnTo>
                  <a:pt x="318" y="2646"/>
                </a:lnTo>
                <a:lnTo>
                  <a:pt x="307" y="2651"/>
                </a:lnTo>
                <a:lnTo>
                  <a:pt x="296" y="2655"/>
                </a:lnTo>
                <a:lnTo>
                  <a:pt x="285" y="2658"/>
                </a:lnTo>
                <a:lnTo>
                  <a:pt x="272" y="2660"/>
                </a:lnTo>
                <a:lnTo>
                  <a:pt x="260" y="2661"/>
                </a:lnTo>
                <a:lnTo>
                  <a:pt x="151" y="2661"/>
                </a:lnTo>
                <a:lnTo>
                  <a:pt x="139" y="2660"/>
                </a:lnTo>
                <a:lnTo>
                  <a:pt x="128" y="2658"/>
                </a:lnTo>
                <a:lnTo>
                  <a:pt x="115" y="2655"/>
                </a:lnTo>
                <a:lnTo>
                  <a:pt x="104" y="2651"/>
                </a:lnTo>
                <a:lnTo>
                  <a:pt x="94" y="2646"/>
                </a:lnTo>
                <a:lnTo>
                  <a:pt x="84" y="2640"/>
                </a:lnTo>
                <a:lnTo>
                  <a:pt x="74" y="2633"/>
                </a:lnTo>
                <a:lnTo>
                  <a:pt x="65" y="2625"/>
                </a:lnTo>
                <a:lnTo>
                  <a:pt x="58" y="2616"/>
                </a:lnTo>
                <a:lnTo>
                  <a:pt x="51" y="2607"/>
                </a:lnTo>
                <a:lnTo>
                  <a:pt x="45" y="2597"/>
                </a:lnTo>
                <a:lnTo>
                  <a:pt x="39" y="2586"/>
                </a:lnTo>
                <a:lnTo>
                  <a:pt x="35" y="2575"/>
                </a:lnTo>
                <a:lnTo>
                  <a:pt x="32" y="2564"/>
                </a:lnTo>
                <a:lnTo>
                  <a:pt x="30" y="2551"/>
                </a:lnTo>
                <a:lnTo>
                  <a:pt x="30" y="2539"/>
                </a:lnTo>
                <a:lnTo>
                  <a:pt x="30" y="1561"/>
                </a:lnTo>
                <a:lnTo>
                  <a:pt x="30" y="1548"/>
                </a:lnTo>
                <a:lnTo>
                  <a:pt x="32" y="1536"/>
                </a:lnTo>
                <a:lnTo>
                  <a:pt x="35" y="1524"/>
                </a:lnTo>
                <a:lnTo>
                  <a:pt x="39" y="1513"/>
                </a:lnTo>
                <a:lnTo>
                  <a:pt x="45" y="1502"/>
                </a:lnTo>
                <a:lnTo>
                  <a:pt x="51" y="1492"/>
                </a:lnTo>
                <a:lnTo>
                  <a:pt x="58" y="1482"/>
                </a:lnTo>
                <a:lnTo>
                  <a:pt x="66" y="1474"/>
                </a:lnTo>
                <a:lnTo>
                  <a:pt x="74" y="1466"/>
                </a:lnTo>
                <a:lnTo>
                  <a:pt x="84" y="1459"/>
                </a:lnTo>
                <a:lnTo>
                  <a:pt x="94" y="1453"/>
                </a:lnTo>
                <a:lnTo>
                  <a:pt x="105" y="1448"/>
                </a:lnTo>
                <a:lnTo>
                  <a:pt x="116" y="1443"/>
                </a:lnTo>
                <a:lnTo>
                  <a:pt x="128" y="1440"/>
                </a:lnTo>
                <a:lnTo>
                  <a:pt x="140" y="1438"/>
                </a:lnTo>
                <a:lnTo>
                  <a:pt x="152" y="1437"/>
                </a:lnTo>
                <a:close/>
                <a:moveTo>
                  <a:pt x="985" y="1027"/>
                </a:moveTo>
                <a:lnTo>
                  <a:pt x="1403" y="1027"/>
                </a:lnTo>
                <a:lnTo>
                  <a:pt x="1428" y="1028"/>
                </a:lnTo>
                <a:lnTo>
                  <a:pt x="1452" y="1030"/>
                </a:lnTo>
                <a:lnTo>
                  <a:pt x="1476" y="1033"/>
                </a:lnTo>
                <a:lnTo>
                  <a:pt x="1500" y="1037"/>
                </a:lnTo>
                <a:lnTo>
                  <a:pt x="1523" y="1042"/>
                </a:lnTo>
                <a:lnTo>
                  <a:pt x="1546" y="1048"/>
                </a:lnTo>
                <a:lnTo>
                  <a:pt x="1568" y="1056"/>
                </a:lnTo>
                <a:lnTo>
                  <a:pt x="1590" y="1065"/>
                </a:lnTo>
                <a:lnTo>
                  <a:pt x="1612" y="1075"/>
                </a:lnTo>
                <a:lnTo>
                  <a:pt x="1632" y="1085"/>
                </a:lnTo>
                <a:lnTo>
                  <a:pt x="1652" y="1096"/>
                </a:lnTo>
                <a:lnTo>
                  <a:pt x="1671" y="1109"/>
                </a:lnTo>
                <a:lnTo>
                  <a:pt x="1691" y="1123"/>
                </a:lnTo>
                <a:lnTo>
                  <a:pt x="1709" y="1136"/>
                </a:lnTo>
                <a:lnTo>
                  <a:pt x="1727" y="1152"/>
                </a:lnTo>
                <a:lnTo>
                  <a:pt x="1743" y="1168"/>
                </a:lnTo>
                <a:lnTo>
                  <a:pt x="1758" y="1185"/>
                </a:lnTo>
                <a:lnTo>
                  <a:pt x="1774" y="1202"/>
                </a:lnTo>
                <a:lnTo>
                  <a:pt x="1788" y="1221"/>
                </a:lnTo>
                <a:lnTo>
                  <a:pt x="1801" y="1239"/>
                </a:lnTo>
                <a:lnTo>
                  <a:pt x="1814" y="1259"/>
                </a:lnTo>
                <a:lnTo>
                  <a:pt x="1826" y="1279"/>
                </a:lnTo>
                <a:lnTo>
                  <a:pt x="1836" y="1300"/>
                </a:lnTo>
                <a:lnTo>
                  <a:pt x="1846" y="1320"/>
                </a:lnTo>
                <a:lnTo>
                  <a:pt x="1855" y="1343"/>
                </a:lnTo>
                <a:lnTo>
                  <a:pt x="1862" y="1364"/>
                </a:lnTo>
                <a:lnTo>
                  <a:pt x="1868" y="1388"/>
                </a:lnTo>
                <a:lnTo>
                  <a:pt x="1874" y="1411"/>
                </a:lnTo>
                <a:lnTo>
                  <a:pt x="1879" y="1434"/>
                </a:lnTo>
                <a:lnTo>
                  <a:pt x="1882" y="1459"/>
                </a:lnTo>
                <a:lnTo>
                  <a:pt x="1884" y="1482"/>
                </a:lnTo>
                <a:lnTo>
                  <a:pt x="1884" y="1507"/>
                </a:lnTo>
                <a:lnTo>
                  <a:pt x="1884" y="2661"/>
                </a:lnTo>
                <a:lnTo>
                  <a:pt x="505" y="2661"/>
                </a:lnTo>
                <a:lnTo>
                  <a:pt x="505" y="1507"/>
                </a:lnTo>
                <a:lnTo>
                  <a:pt x="505" y="1482"/>
                </a:lnTo>
                <a:lnTo>
                  <a:pt x="507" y="1459"/>
                </a:lnTo>
                <a:lnTo>
                  <a:pt x="510" y="1434"/>
                </a:lnTo>
                <a:lnTo>
                  <a:pt x="514" y="1411"/>
                </a:lnTo>
                <a:lnTo>
                  <a:pt x="520" y="1388"/>
                </a:lnTo>
                <a:lnTo>
                  <a:pt x="526" y="1364"/>
                </a:lnTo>
                <a:lnTo>
                  <a:pt x="533" y="1343"/>
                </a:lnTo>
                <a:lnTo>
                  <a:pt x="543" y="1320"/>
                </a:lnTo>
                <a:lnTo>
                  <a:pt x="552" y="1300"/>
                </a:lnTo>
                <a:lnTo>
                  <a:pt x="562" y="1279"/>
                </a:lnTo>
                <a:lnTo>
                  <a:pt x="574" y="1259"/>
                </a:lnTo>
                <a:lnTo>
                  <a:pt x="587" y="1239"/>
                </a:lnTo>
                <a:lnTo>
                  <a:pt x="600" y="1221"/>
                </a:lnTo>
                <a:lnTo>
                  <a:pt x="614" y="1202"/>
                </a:lnTo>
                <a:lnTo>
                  <a:pt x="630" y="1185"/>
                </a:lnTo>
                <a:lnTo>
                  <a:pt x="645" y="1168"/>
                </a:lnTo>
                <a:lnTo>
                  <a:pt x="662" y="1152"/>
                </a:lnTo>
                <a:lnTo>
                  <a:pt x="679" y="1136"/>
                </a:lnTo>
                <a:lnTo>
                  <a:pt x="698" y="1123"/>
                </a:lnTo>
                <a:lnTo>
                  <a:pt x="716" y="1109"/>
                </a:lnTo>
                <a:lnTo>
                  <a:pt x="736" y="1096"/>
                </a:lnTo>
                <a:lnTo>
                  <a:pt x="756" y="1085"/>
                </a:lnTo>
                <a:lnTo>
                  <a:pt x="777" y="1075"/>
                </a:lnTo>
                <a:lnTo>
                  <a:pt x="798" y="1065"/>
                </a:lnTo>
                <a:lnTo>
                  <a:pt x="820" y="1056"/>
                </a:lnTo>
                <a:lnTo>
                  <a:pt x="842" y="1048"/>
                </a:lnTo>
                <a:lnTo>
                  <a:pt x="865" y="1042"/>
                </a:lnTo>
                <a:lnTo>
                  <a:pt x="889" y="1037"/>
                </a:lnTo>
                <a:lnTo>
                  <a:pt x="912" y="1033"/>
                </a:lnTo>
                <a:lnTo>
                  <a:pt x="936" y="1030"/>
                </a:lnTo>
                <a:lnTo>
                  <a:pt x="960" y="1028"/>
                </a:lnTo>
                <a:lnTo>
                  <a:pt x="985" y="1027"/>
                </a:lnTo>
                <a:close/>
                <a:moveTo>
                  <a:pt x="581" y="2585"/>
                </a:moveTo>
                <a:lnTo>
                  <a:pt x="653" y="2585"/>
                </a:lnTo>
                <a:lnTo>
                  <a:pt x="1443" y="1105"/>
                </a:lnTo>
                <a:lnTo>
                  <a:pt x="1433" y="1104"/>
                </a:lnTo>
                <a:lnTo>
                  <a:pt x="1424" y="1104"/>
                </a:lnTo>
                <a:lnTo>
                  <a:pt x="1413" y="1103"/>
                </a:lnTo>
                <a:lnTo>
                  <a:pt x="1403" y="1103"/>
                </a:lnTo>
                <a:lnTo>
                  <a:pt x="985" y="1103"/>
                </a:lnTo>
                <a:lnTo>
                  <a:pt x="964" y="1104"/>
                </a:lnTo>
                <a:lnTo>
                  <a:pt x="944" y="1105"/>
                </a:lnTo>
                <a:lnTo>
                  <a:pt x="924" y="1108"/>
                </a:lnTo>
                <a:lnTo>
                  <a:pt x="904" y="1111"/>
                </a:lnTo>
                <a:lnTo>
                  <a:pt x="884" y="1116"/>
                </a:lnTo>
                <a:lnTo>
                  <a:pt x="865" y="1121"/>
                </a:lnTo>
                <a:lnTo>
                  <a:pt x="847" y="1127"/>
                </a:lnTo>
                <a:lnTo>
                  <a:pt x="828" y="1134"/>
                </a:lnTo>
                <a:lnTo>
                  <a:pt x="810" y="1143"/>
                </a:lnTo>
                <a:lnTo>
                  <a:pt x="792" y="1152"/>
                </a:lnTo>
                <a:lnTo>
                  <a:pt x="776" y="1161"/>
                </a:lnTo>
                <a:lnTo>
                  <a:pt x="759" y="1172"/>
                </a:lnTo>
                <a:lnTo>
                  <a:pt x="743" y="1184"/>
                </a:lnTo>
                <a:lnTo>
                  <a:pt x="727" y="1195"/>
                </a:lnTo>
                <a:lnTo>
                  <a:pt x="713" y="1208"/>
                </a:lnTo>
                <a:lnTo>
                  <a:pt x="699" y="1222"/>
                </a:lnTo>
                <a:lnTo>
                  <a:pt x="685" y="1236"/>
                </a:lnTo>
                <a:lnTo>
                  <a:pt x="673" y="1250"/>
                </a:lnTo>
                <a:lnTo>
                  <a:pt x="661" y="1266"/>
                </a:lnTo>
                <a:lnTo>
                  <a:pt x="649" y="1281"/>
                </a:lnTo>
                <a:lnTo>
                  <a:pt x="639" y="1298"/>
                </a:lnTo>
                <a:lnTo>
                  <a:pt x="629" y="1315"/>
                </a:lnTo>
                <a:lnTo>
                  <a:pt x="621" y="1333"/>
                </a:lnTo>
                <a:lnTo>
                  <a:pt x="612" y="1350"/>
                </a:lnTo>
                <a:lnTo>
                  <a:pt x="605" y="1368"/>
                </a:lnTo>
                <a:lnTo>
                  <a:pt x="598" y="1387"/>
                </a:lnTo>
                <a:lnTo>
                  <a:pt x="593" y="1406"/>
                </a:lnTo>
                <a:lnTo>
                  <a:pt x="589" y="1426"/>
                </a:lnTo>
                <a:lnTo>
                  <a:pt x="585" y="1446"/>
                </a:lnTo>
                <a:lnTo>
                  <a:pt x="583" y="1466"/>
                </a:lnTo>
                <a:lnTo>
                  <a:pt x="581" y="1487"/>
                </a:lnTo>
                <a:lnTo>
                  <a:pt x="581" y="1507"/>
                </a:lnTo>
                <a:lnTo>
                  <a:pt x="581" y="2585"/>
                </a:lnTo>
                <a:close/>
                <a:moveTo>
                  <a:pt x="1160" y="76"/>
                </a:moveTo>
                <a:lnTo>
                  <a:pt x="1179" y="76"/>
                </a:lnTo>
                <a:lnTo>
                  <a:pt x="1199" y="78"/>
                </a:lnTo>
                <a:lnTo>
                  <a:pt x="1217" y="80"/>
                </a:lnTo>
                <a:lnTo>
                  <a:pt x="1236" y="83"/>
                </a:lnTo>
                <a:lnTo>
                  <a:pt x="1254" y="87"/>
                </a:lnTo>
                <a:lnTo>
                  <a:pt x="1273" y="92"/>
                </a:lnTo>
                <a:lnTo>
                  <a:pt x="1290" y="98"/>
                </a:lnTo>
                <a:lnTo>
                  <a:pt x="1308" y="104"/>
                </a:lnTo>
                <a:lnTo>
                  <a:pt x="948" y="779"/>
                </a:lnTo>
                <a:lnTo>
                  <a:pt x="929" y="766"/>
                </a:lnTo>
                <a:lnTo>
                  <a:pt x="910" y="751"/>
                </a:lnTo>
                <a:lnTo>
                  <a:pt x="894" y="736"/>
                </a:lnTo>
                <a:lnTo>
                  <a:pt x="877" y="720"/>
                </a:lnTo>
                <a:lnTo>
                  <a:pt x="862" y="702"/>
                </a:lnTo>
                <a:lnTo>
                  <a:pt x="848" y="684"/>
                </a:lnTo>
                <a:lnTo>
                  <a:pt x="835" y="664"/>
                </a:lnTo>
                <a:lnTo>
                  <a:pt x="823" y="644"/>
                </a:lnTo>
                <a:lnTo>
                  <a:pt x="813" y="623"/>
                </a:lnTo>
                <a:lnTo>
                  <a:pt x="803" y="601"/>
                </a:lnTo>
                <a:lnTo>
                  <a:pt x="795" y="579"/>
                </a:lnTo>
                <a:lnTo>
                  <a:pt x="788" y="556"/>
                </a:lnTo>
                <a:lnTo>
                  <a:pt x="783" y="533"/>
                </a:lnTo>
                <a:lnTo>
                  <a:pt x="779" y="509"/>
                </a:lnTo>
                <a:lnTo>
                  <a:pt x="777" y="484"/>
                </a:lnTo>
                <a:lnTo>
                  <a:pt x="776" y="460"/>
                </a:lnTo>
                <a:lnTo>
                  <a:pt x="777" y="439"/>
                </a:lnTo>
                <a:lnTo>
                  <a:pt x="778" y="420"/>
                </a:lnTo>
                <a:lnTo>
                  <a:pt x="781" y="401"/>
                </a:lnTo>
                <a:lnTo>
                  <a:pt x="784" y="382"/>
                </a:lnTo>
                <a:lnTo>
                  <a:pt x="788" y="363"/>
                </a:lnTo>
                <a:lnTo>
                  <a:pt x="793" y="345"/>
                </a:lnTo>
                <a:lnTo>
                  <a:pt x="799" y="327"/>
                </a:lnTo>
                <a:lnTo>
                  <a:pt x="806" y="310"/>
                </a:lnTo>
                <a:lnTo>
                  <a:pt x="814" y="293"/>
                </a:lnTo>
                <a:lnTo>
                  <a:pt x="822" y="276"/>
                </a:lnTo>
                <a:lnTo>
                  <a:pt x="831" y="260"/>
                </a:lnTo>
                <a:lnTo>
                  <a:pt x="841" y="245"/>
                </a:lnTo>
                <a:lnTo>
                  <a:pt x="852" y="230"/>
                </a:lnTo>
                <a:lnTo>
                  <a:pt x="864" y="215"/>
                </a:lnTo>
                <a:lnTo>
                  <a:pt x="875" y="201"/>
                </a:lnTo>
                <a:lnTo>
                  <a:pt x="889" y="188"/>
                </a:lnTo>
                <a:lnTo>
                  <a:pt x="902" y="175"/>
                </a:lnTo>
                <a:lnTo>
                  <a:pt x="915" y="163"/>
                </a:lnTo>
                <a:lnTo>
                  <a:pt x="930" y="152"/>
                </a:lnTo>
                <a:lnTo>
                  <a:pt x="945" y="141"/>
                </a:lnTo>
                <a:lnTo>
                  <a:pt x="960" y="131"/>
                </a:lnTo>
                <a:lnTo>
                  <a:pt x="977" y="122"/>
                </a:lnTo>
                <a:lnTo>
                  <a:pt x="993" y="114"/>
                </a:lnTo>
                <a:lnTo>
                  <a:pt x="1011" y="105"/>
                </a:lnTo>
                <a:lnTo>
                  <a:pt x="1028" y="98"/>
                </a:lnTo>
                <a:lnTo>
                  <a:pt x="1046" y="93"/>
                </a:lnTo>
                <a:lnTo>
                  <a:pt x="1064" y="87"/>
                </a:lnTo>
                <a:lnTo>
                  <a:pt x="1083" y="83"/>
                </a:lnTo>
                <a:lnTo>
                  <a:pt x="1101" y="80"/>
                </a:lnTo>
                <a:lnTo>
                  <a:pt x="1121" y="78"/>
                </a:lnTo>
                <a:lnTo>
                  <a:pt x="1140" y="76"/>
                </a:lnTo>
                <a:lnTo>
                  <a:pt x="1160" y="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863428" y="1160223"/>
            <a:ext cx="520887" cy="562265"/>
          </a:xfrm>
          <a:custGeom>
            <a:avLst/>
            <a:gdLst/>
            <a:ahLst/>
            <a:cxnLst>
              <a:cxn ang="0">
                <a:pos x="276" y="2140"/>
              </a:cxn>
              <a:cxn ang="0">
                <a:pos x="526" y="2837"/>
              </a:cxn>
              <a:cxn ang="0">
                <a:pos x="818" y="3375"/>
              </a:cxn>
              <a:cxn ang="0">
                <a:pos x="1144" y="3765"/>
              </a:cxn>
              <a:cxn ang="0">
                <a:pos x="1460" y="3985"/>
              </a:cxn>
              <a:cxn ang="0">
                <a:pos x="2217" y="4044"/>
              </a:cxn>
              <a:cxn ang="0">
                <a:pos x="2744" y="3727"/>
              </a:cxn>
              <a:cxn ang="0">
                <a:pos x="3055" y="3338"/>
              </a:cxn>
              <a:cxn ang="0">
                <a:pos x="3344" y="2792"/>
              </a:cxn>
              <a:cxn ang="0">
                <a:pos x="3592" y="2072"/>
              </a:cxn>
              <a:cxn ang="0">
                <a:pos x="3650" y="1331"/>
              </a:cxn>
              <a:cxn ang="0">
                <a:pos x="2961" y="1084"/>
              </a:cxn>
              <a:cxn ang="0">
                <a:pos x="2179" y="966"/>
              </a:cxn>
              <a:cxn ang="0">
                <a:pos x="1361" y="994"/>
              </a:cxn>
              <a:cxn ang="0">
                <a:pos x="611" y="1164"/>
              </a:cxn>
              <a:cxn ang="0">
                <a:pos x="1147" y="3033"/>
              </a:cxn>
              <a:cxn ang="0">
                <a:pos x="1620" y="3608"/>
              </a:cxn>
              <a:cxn ang="0">
                <a:pos x="2052" y="3725"/>
              </a:cxn>
              <a:cxn ang="0">
                <a:pos x="2280" y="3183"/>
              </a:cxn>
              <a:cxn ang="0">
                <a:pos x="3030" y="2619"/>
              </a:cxn>
              <a:cxn ang="0">
                <a:pos x="3001" y="2273"/>
              </a:cxn>
              <a:cxn ang="0">
                <a:pos x="2308" y="2582"/>
              </a:cxn>
              <a:cxn ang="0">
                <a:pos x="2222" y="2013"/>
              </a:cxn>
              <a:cxn ang="0">
                <a:pos x="2244" y="1327"/>
              </a:cxn>
              <a:cxn ang="0">
                <a:pos x="1724" y="1320"/>
              </a:cxn>
              <a:cxn ang="0">
                <a:pos x="1616" y="1847"/>
              </a:cxn>
              <a:cxn ang="0">
                <a:pos x="1633" y="2565"/>
              </a:cxn>
              <a:cxn ang="0">
                <a:pos x="994" y="2349"/>
              </a:cxn>
              <a:cxn ang="0">
                <a:pos x="725" y="2377"/>
              </a:cxn>
              <a:cxn ang="0">
                <a:pos x="1451" y="47"/>
              </a:cxn>
              <a:cxn ang="0">
                <a:pos x="1367" y="528"/>
              </a:cxn>
              <a:cxn ang="0">
                <a:pos x="1115" y="674"/>
              </a:cxn>
              <a:cxn ang="0">
                <a:pos x="719" y="782"/>
              </a:cxn>
              <a:cxn ang="0">
                <a:pos x="592" y="510"/>
              </a:cxn>
              <a:cxn ang="0">
                <a:pos x="277" y="595"/>
              </a:cxn>
              <a:cxn ang="0">
                <a:pos x="11" y="833"/>
              </a:cxn>
              <a:cxn ang="0">
                <a:pos x="190" y="1276"/>
              </a:cxn>
              <a:cxn ang="0">
                <a:pos x="885" y="1028"/>
              </a:cxn>
              <a:cxn ang="0">
                <a:pos x="1670" y="910"/>
              </a:cxn>
              <a:cxn ang="0">
                <a:pos x="2491" y="939"/>
              </a:cxn>
              <a:cxn ang="0">
                <a:pos x="3244" y="1109"/>
              </a:cxn>
              <a:cxn ang="0">
                <a:pos x="3776" y="1208"/>
              </a:cxn>
              <a:cxn ang="0">
                <a:pos x="3850" y="764"/>
              </a:cxn>
              <a:cxn ang="0">
                <a:pos x="3333" y="449"/>
              </a:cxn>
              <a:cxn ang="0">
                <a:pos x="3186" y="670"/>
              </a:cxn>
              <a:cxn ang="0">
                <a:pos x="3027" y="750"/>
              </a:cxn>
              <a:cxn ang="0">
                <a:pos x="2562" y="637"/>
              </a:cxn>
              <a:cxn ang="0">
                <a:pos x="2440" y="282"/>
              </a:cxn>
              <a:cxn ang="0">
                <a:pos x="2179" y="21"/>
              </a:cxn>
              <a:cxn ang="0">
                <a:pos x="1607" y="28"/>
              </a:cxn>
              <a:cxn ang="0">
                <a:pos x="528" y="2082"/>
              </a:cxn>
              <a:cxn ang="0">
                <a:pos x="870" y="2956"/>
              </a:cxn>
              <a:cxn ang="0">
                <a:pos x="1175" y="3425"/>
              </a:cxn>
              <a:cxn ang="0">
                <a:pos x="1642" y="3785"/>
              </a:cxn>
              <a:cxn ang="0">
                <a:pos x="2234" y="3750"/>
              </a:cxn>
              <a:cxn ang="0">
                <a:pos x="2648" y="3456"/>
              </a:cxn>
              <a:cxn ang="0">
                <a:pos x="2958" y="2996"/>
              </a:cxn>
              <a:cxn ang="0">
                <a:pos x="3308" y="2132"/>
              </a:cxn>
              <a:cxn ang="0">
                <a:pos x="3410" y="1506"/>
              </a:cxn>
              <a:cxn ang="0">
                <a:pos x="2802" y="1311"/>
              </a:cxn>
              <a:cxn ang="0">
                <a:pos x="2168" y="1223"/>
              </a:cxn>
              <a:cxn ang="0">
                <a:pos x="1534" y="1235"/>
              </a:cxn>
              <a:cxn ang="0">
                <a:pos x="904" y="1346"/>
              </a:cxn>
            </a:cxnLst>
            <a:rect l="0" t="0" r="r" b="b"/>
            <a:pathLst>
              <a:path w="3850" h="4155">
                <a:moveTo>
                  <a:pt x="103" y="1380"/>
                </a:moveTo>
                <a:lnTo>
                  <a:pt x="113" y="1435"/>
                </a:lnTo>
                <a:lnTo>
                  <a:pt x="125" y="1494"/>
                </a:lnTo>
                <a:lnTo>
                  <a:pt x="137" y="1553"/>
                </a:lnTo>
                <a:lnTo>
                  <a:pt x="149" y="1614"/>
                </a:lnTo>
                <a:lnTo>
                  <a:pt x="162" y="1677"/>
                </a:lnTo>
                <a:lnTo>
                  <a:pt x="176" y="1740"/>
                </a:lnTo>
                <a:lnTo>
                  <a:pt x="191" y="1805"/>
                </a:lnTo>
                <a:lnTo>
                  <a:pt x="206" y="1871"/>
                </a:lnTo>
                <a:lnTo>
                  <a:pt x="223" y="1937"/>
                </a:lnTo>
                <a:lnTo>
                  <a:pt x="240" y="2004"/>
                </a:lnTo>
                <a:lnTo>
                  <a:pt x="257" y="2072"/>
                </a:lnTo>
                <a:lnTo>
                  <a:pt x="276" y="2140"/>
                </a:lnTo>
                <a:lnTo>
                  <a:pt x="295" y="2208"/>
                </a:lnTo>
                <a:lnTo>
                  <a:pt x="316" y="2276"/>
                </a:lnTo>
                <a:lnTo>
                  <a:pt x="338" y="2344"/>
                </a:lnTo>
                <a:lnTo>
                  <a:pt x="360" y="2411"/>
                </a:lnTo>
                <a:lnTo>
                  <a:pt x="376" y="2460"/>
                </a:lnTo>
                <a:lnTo>
                  <a:pt x="393" y="2508"/>
                </a:lnTo>
                <a:lnTo>
                  <a:pt x="411" y="2557"/>
                </a:lnTo>
                <a:lnTo>
                  <a:pt x="429" y="2605"/>
                </a:lnTo>
                <a:lnTo>
                  <a:pt x="447" y="2651"/>
                </a:lnTo>
                <a:lnTo>
                  <a:pt x="466" y="2698"/>
                </a:lnTo>
                <a:lnTo>
                  <a:pt x="486" y="2745"/>
                </a:lnTo>
                <a:lnTo>
                  <a:pt x="505" y="2792"/>
                </a:lnTo>
                <a:lnTo>
                  <a:pt x="526" y="2837"/>
                </a:lnTo>
                <a:lnTo>
                  <a:pt x="546" y="2882"/>
                </a:lnTo>
                <a:lnTo>
                  <a:pt x="567" y="2927"/>
                </a:lnTo>
                <a:lnTo>
                  <a:pt x="588" y="2971"/>
                </a:lnTo>
                <a:lnTo>
                  <a:pt x="609" y="3014"/>
                </a:lnTo>
                <a:lnTo>
                  <a:pt x="632" y="3057"/>
                </a:lnTo>
                <a:lnTo>
                  <a:pt x="654" y="3100"/>
                </a:lnTo>
                <a:lnTo>
                  <a:pt x="676" y="3141"/>
                </a:lnTo>
                <a:lnTo>
                  <a:pt x="700" y="3182"/>
                </a:lnTo>
                <a:lnTo>
                  <a:pt x="723" y="3222"/>
                </a:lnTo>
                <a:lnTo>
                  <a:pt x="747" y="3261"/>
                </a:lnTo>
                <a:lnTo>
                  <a:pt x="770" y="3301"/>
                </a:lnTo>
                <a:lnTo>
                  <a:pt x="794" y="3338"/>
                </a:lnTo>
                <a:lnTo>
                  <a:pt x="818" y="3375"/>
                </a:lnTo>
                <a:lnTo>
                  <a:pt x="842" y="3411"/>
                </a:lnTo>
                <a:lnTo>
                  <a:pt x="868" y="3446"/>
                </a:lnTo>
                <a:lnTo>
                  <a:pt x="892" y="3481"/>
                </a:lnTo>
                <a:lnTo>
                  <a:pt x="918" y="3514"/>
                </a:lnTo>
                <a:lnTo>
                  <a:pt x="942" y="3547"/>
                </a:lnTo>
                <a:lnTo>
                  <a:pt x="967" y="3578"/>
                </a:lnTo>
                <a:lnTo>
                  <a:pt x="993" y="3609"/>
                </a:lnTo>
                <a:lnTo>
                  <a:pt x="1018" y="3639"/>
                </a:lnTo>
                <a:lnTo>
                  <a:pt x="1045" y="3667"/>
                </a:lnTo>
                <a:lnTo>
                  <a:pt x="1071" y="3694"/>
                </a:lnTo>
                <a:lnTo>
                  <a:pt x="1095" y="3718"/>
                </a:lnTo>
                <a:lnTo>
                  <a:pt x="1119" y="3742"/>
                </a:lnTo>
                <a:lnTo>
                  <a:pt x="1144" y="3765"/>
                </a:lnTo>
                <a:lnTo>
                  <a:pt x="1167" y="3786"/>
                </a:lnTo>
                <a:lnTo>
                  <a:pt x="1192" y="3807"/>
                </a:lnTo>
                <a:lnTo>
                  <a:pt x="1216" y="3827"/>
                </a:lnTo>
                <a:lnTo>
                  <a:pt x="1239" y="3846"/>
                </a:lnTo>
                <a:lnTo>
                  <a:pt x="1264" y="3864"/>
                </a:lnTo>
                <a:lnTo>
                  <a:pt x="1288" y="3881"/>
                </a:lnTo>
                <a:lnTo>
                  <a:pt x="1313" y="3898"/>
                </a:lnTo>
                <a:lnTo>
                  <a:pt x="1337" y="3914"/>
                </a:lnTo>
                <a:lnTo>
                  <a:pt x="1362" y="3930"/>
                </a:lnTo>
                <a:lnTo>
                  <a:pt x="1386" y="3945"/>
                </a:lnTo>
                <a:lnTo>
                  <a:pt x="1411" y="3959"/>
                </a:lnTo>
                <a:lnTo>
                  <a:pt x="1436" y="3972"/>
                </a:lnTo>
                <a:lnTo>
                  <a:pt x="1460" y="3985"/>
                </a:lnTo>
                <a:lnTo>
                  <a:pt x="1511" y="4010"/>
                </a:lnTo>
                <a:lnTo>
                  <a:pt x="1563" y="4033"/>
                </a:lnTo>
                <a:lnTo>
                  <a:pt x="1617" y="4055"/>
                </a:lnTo>
                <a:lnTo>
                  <a:pt x="1672" y="4075"/>
                </a:lnTo>
                <a:lnTo>
                  <a:pt x="1728" y="4096"/>
                </a:lnTo>
                <a:lnTo>
                  <a:pt x="1787" y="4116"/>
                </a:lnTo>
                <a:lnTo>
                  <a:pt x="1846" y="4135"/>
                </a:lnTo>
                <a:lnTo>
                  <a:pt x="1909" y="4155"/>
                </a:lnTo>
                <a:lnTo>
                  <a:pt x="1968" y="4136"/>
                </a:lnTo>
                <a:lnTo>
                  <a:pt x="2030" y="4116"/>
                </a:lnTo>
                <a:lnTo>
                  <a:pt x="2093" y="4094"/>
                </a:lnTo>
                <a:lnTo>
                  <a:pt x="2155" y="4069"/>
                </a:lnTo>
                <a:lnTo>
                  <a:pt x="2217" y="4044"/>
                </a:lnTo>
                <a:lnTo>
                  <a:pt x="2278" y="4016"/>
                </a:lnTo>
                <a:lnTo>
                  <a:pt x="2339" y="3986"/>
                </a:lnTo>
                <a:lnTo>
                  <a:pt x="2399" y="3956"/>
                </a:lnTo>
                <a:lnTo>
                  <a:pt x="2457" y="3926"/>
                </a:lnTo>
                <a:lnTo>
                  <a:pt x="2512" y="3894"/>
                </a:lnTo>
                <a:lnTo>
                  <a:pt x="2565" y="3861"/>
                </a:lnTo>
                <a:lnTo>
                  <a:pt x="2615" y="3828"/>
                </a:lnTo>
                <a:lnTo>
                  <a:pt x="2639" y="3811"/>
                </a:lnTo>
                <a:lnTo>
                  <a:pt x="2662" y="3794"/>
                </a:lnTo>
                <a:lnTo>
                  <a:pt x="2684" y="3778"/>
                </a:lnTo>
                <a:lnTo>
                  <a:pt x="2706" y="3761"/>
                </a:lnTo>
                <a:lnTo>
                  <a:pt x="2725" y="3744"/>
                </a:lnTo>
                <a:lnTo>
                  <a:pt x="2744" y="3727"/>
                </a:lnTo>
                <a:lnTo>
                  <a:pt x="2762" y="3711"/>
                </a:lnTo>
                <a:lnTo>
                  <a:pt x="2779" y="3694"/>
                </a:lnTo>
                <a:lnTo>
                  <a:pt x="2804" y="3667"/>
                </a:lnTo>
                <a:lnTo>
                  <a:pt x="2831" y="3639"/>
                </a:lnTo>
                <a:lnTo>
                  <a:pt x="2856" y="3609"/>
                </a:lnTo>
                <a:lnTo>
                  <a:pt x="2882" y="3578"/>
                </a:lnTo>
                <a:lnTo>
                  <a:pt x="2907" y="3547"/>
                </a:lnTo>
                <a:lnTo>
                  <a:pt x="2932" y="3514"/>
                </a:lnTo>
                <a:lnTo>
                  <a:pt x="2957" y="3481"/>
                </a:lnTo>
                <a:lnTo>
                  <a:pt x="2982" y="3446"/>
                </a:lnTo>
                <a:lnTo>
                  <a:pt x="3007" y="3411"/>
                </a:lnTo>
                <a:lnTo>
                  <a:pt x="3032" y="3375"/>
                </a:lnTo>
                <a:lnTo>
                  <a:pt x="3055" y="3338"/>
                </a:lnTo>
                <a:lnTo>
                  <a:pt x="3080" y="3301"/>
                </a:lnTo>
                <a:lnTo>
                  <a:pt x="3103" y="3261"/>
                </a:lnTo>
                <a:lnTo>
                  <a:pt x="3126" y="3222"/>
                </a:lnTo>
                <a:lnTo>
                  <a:pt x="3150" y="3182"/>
                </a:lnTo>
                <a:lnTo>
                  <a:pt x="3173" y="3141"/>
                </a:lnTo>
                <a:lnTo>
                  <a:pt x="3195" y="3100"/>
                </a:lnTo>
                <a:lnTo>
                  <a:pt x="3218" y="3057"/>
                </a:lnTo>
                <a:lnTo>
                  <a:pt x="3239" y="3014"/>
                </a:lnTo>
                <a:lnTo>
                  <a:pt x="3261" y="2971"/>
                </a:lnTo>
                <a:lnTo>
                  <a:pt x="3282" y="2927"/>
                </a:lnTo>
                <a:lnTo>
                  <a:pt x="3303" y="2882"/>
                </a:lnTo>
                <a:lnTo>
                  <a:pt x="3324" y="2837"/>
                </a:lnTo>
                <a:lnTo>
                  <a:pt x="3344" y="2792"/>
                </a:lnTo>
                <a:lnTo>
                  <a:pt x="3363" y="2745"/>
                </a:lnTo>
                <a:lnTo>
                  <a:pt x="3383" y="2698"/>
                </a:lnTo>
                <a:lnTo>
                  <a:pt x="3401" y="2651"/>
                </a:lnTo>
                <a:lnTo>
                  <a:pt x="3421" y="2605"/>
                </a:lnTo>
                <a:lnTo>
                  <a:pt x="3439" y="2557"/>
                </a:lnTo>
                <a:lnTo>
                  <a:pt x="3456" y="2508"/>
                </a:lnTo>
                <a:lnTo>
                  <a:pt x="3474" y="2460"/>
                </a:lnTo>
                <a:lnTo>
                  <a:pt x="3490" y="2411"/>
                </a:lnTo>
                <a:lnTo>
                  <a:pt x="3512" y="2344"/>
                </a:lnTo>
                <a:lnTo>
                  <a:pt x="3533" y="2276"/>
                </a:lnTo>
                <a:lnTo>
                  <a:pt x="3553" y="2208"/>
                </a:lnTo>
                <a:lnTo>
                  <a:pt x="3574" y="2140"/>
                </a:lnTo>
                <a:lnTo>
                  <a:pt x="3592" y="2072"/>
                </a:lnTo>
                <a:lnTo>
                  <a:pt x="3610" y="2004"/>
                </a:lnTo>
                <a:lnTo>
                  <a:pt x="3627" y="1937"/>
                </a:lnTo>
                <a:lnTo>
                  <a:pt x="3644" y="1871"/>
                </a:lnTo>
                <a:lnTo>
                  <a:pt x="3658" y="1805"/>
                </a:lnTo>
                <a:lnTo>
                  <a:pt x="3673" y="1740"/>
                </a:lnTo>
                <a:lnTo>
                  <a:pt x="3687" y="1677"/>
                </a:lnTo>
                <a:lnTo>
                  <a:pt x="3700" y="1614"/>
                </a:lnTo>
                <a:lnTo>
                  <a:pt x="3713" y="1553"/>
                </a:lnTo>
                <a:lnTo>
                  <a:pt x="3724" y="1494"/>
                </a:lnTo>
                <a:lnTo>
                  <a:pt x="3736" y="1435"/>
                </a:lnTo>
                <a:lnTo>
                  <a:pt x="3747" y="1380"/>
                </a:lnTo>
                <a:lnTo>
                  <a:pt x="3699" y="1356"/>
                </a:lnTo>
                <a:lnTo>
                  <a:pt x="3650" y="1331"/>
                </a:lnTo>
                <a:lnTo>
                  <a:pt x="3601" y="1308"/>
                </a:lnTo>
                <a:lnTo>
                  <a:pt x="3551" y="1286"/>
                </a:lnTo>
                <a:lnTo>
                  <a:pt x="3501" y="1264"/>
                </a:lnTo>
                <a:lnTo>
                  <a:pt x="3449" y="1243"/>
                </a:lnTo>
                <a:lnTo>
                  <a:pt x="3398" y="1222"/>
                </a:lnTo>
                <a:lnTo>
                  <a:pt x="3345" y="1203"/>
                </a:lnTo>
                <a:lnTo>
                  <a:pt x="3292" y="1184"/>
                </a:lnTo>
                <a:lnTo>
                  <a:pt x="3239" y="1164"/>
                </a:lnTo>
                <a:lnTo>
                  <a:pt x="3184" y="1147"/>
                </a:lnTo>
                <a:lnTo>
                  <a:pt x="3129" y="1130"/>
                </a:lnTo>
                <a:lnTo>
                  <a:pt x="3073" y="1113"/>
                </a:lnTo>
                <a:lnTo>
                  <a:pt x="3018" y="1099"/>
                </a:lnTo>
                <a:lnTo>
                  <a:pt x="2961" y="1084"/>
                </a:lnTo>
                <a:lnTo>
                  <a:pt x="2903" y="1070"/>
                </a:lnTo>
                <a:lnTo>
                  <a:pt x="2846" y="1056"/>
                </a:lnTo>
                <a:lnTo>
                  <a:pt x="2787" y="1044"/>
                </a:lnTo>
                <a:lnTo>
                  <a:pt x="2729" y="1033"/>
                </a:lnTo>
                <a:lnTo>
                  <a:pt x="2669" y="1022"/>
                </a:lnTo>
                <a:lnTo>
                  <a:pt x="2610" y="1011"/>
                </a:lnTo>
                <a:lnTo>
                  <a:pt x="2549" y="1003"/>
                </a:lnTo>
                <a:lnTo>
                  <a:pt x="2489" y="994"/>
                </a:lnTo>
                <a:lnTo>
                  <a:pt x="2427" y="987"/>
                </a:lnTo>
                <a:lnTo>
                  <a:pt x="2366" y="981"/>
                </a:lnTo>
                <a:lnTo>
                  <a:pt x="2304" y="974"/>
                </a:lnTo>
                <a:lnTo>
                  <a:pt x="2242" y="969"/>
                </a:lnTo>
                <a:lnTo>
                  <a:pt x="2179" y="966"/>
                </a:lnTo>
                <a:lnTo>
                  <a:pt x="2116" y="962"/>
                </a:lnTo>
                <a:lnTo>
                  <a:pt x="2052" y="959"/>
                </a:lnTo>
                <a:lnTo>
                  <a:pt x="1988" y="958"/>
                </a:lnTo>
                <a:lnTo>
                  <a:pt x="1925" y="958"/>
                </a:lnTo>
                <a:lnTo>
                  <a:pt x="1861" y="958"/>
                </a:lnTo>
                <a:lnTo>
                  <a:pt x="1797" y="959"/>
                </a:lnTo>
                <a:lnTo>
                  <a:pt x="1733" y="962"/>
                </a:lnTo>
                <a:lnTo>
                  <a:pt x="1670" y="966"/>
                </a:lnTo>
                <a:lnTo>
                  <a:pt x="1607" y="969"/>
                </a:lnTo>
                <a:lnTo>
                  <a:pt x="1545" y="974"/>
                </a:lnTo>
                <a:lnTo>
                  <a:pt x="1483" y="981"/>
                </a:lnTo>
                <a:lnTo>
                  <a:pt x="1421" y="987"/>
                </a:lnTo>
                <a:lnTo>
                  <a:pt x="1361" y="994"/>
                </a:lnTo>
                <a:lnTo>
                  <a:pt x="1300" y="1003"/>
                </a:lnTo>
                <a:lnTo>
                  <a:pt x="1239" y="1011"/>
                </a:lnTo>
                <a:lnTo>
                  <a:pt x="1180" y="1022"/>
                </a:lnTo>
                <a:lnTo>
                  <a:pt x="1120" y="1033"/>
                </a:lnTo>
                <a:lnTo>
                  <a:pt x="1062" y="1044"/>
                </a:lnTo>
                <a:lnTo>
                  <a:pt x="1004" y="1056"/>
                </a:lnTo>
                <a:lnTo>
                  <a:pt x="946" y="1070"/>
                </a:lnTo>
                <a:lnTo>
                  <a:pt x="889" y="1084"/>
                </a:lnTo>
                <a:lnTo>
                  <a:pt x="832" y="1099"/>
                </a:lnTo>
                <a:lnTo>
                  <a:pt x="776" y="1113"/>
                </a:lnTo>
                <a:lnTo>
                  <a:pt x="720" y="1130"/>
                </a:lnTo>
                <a:lnTo>
                  <a:pt x="666" y="1147"/>
                </a:lnTo>
                <a:lnTo>
                  <a:pt x="611" y="1164"/>
                </a:lnTo>
                <a:lnTo>
                  <a:pt x="557" y="1184"/>
                </a:lnTo>
                <a:lnTo>
                  <a:pt x="504" y="1203"/>
                </a:lnTo>
                <a:lnTo>
                  <a:pt x="451" y="1222"/>
                </a:lnTo>
                <a:lnTo>
                  <a:pt x="400" y="1243"/>
                </a:lnTo>
                <a:lnTo>
                  <a:pt x="348" y="1264"/>
                </a:lnTo>
                <a:lnTo>
                  <a:pt x="298" y="1286"/>
                </a:lnTo>
                <a:lnTo>
                  <a:pt x="248" y="1308"/>
                </a:lnTo>
                <a:lnTo>
                  <a:pt x="199" y="1331"/>
                </a:lnTo>
                <a:lnTo>
                  <a:pt x="151" y="1356"/>
                </a:lnTo>
                <a:lnTo>
                  <a:pt x="103" y="1380"/>
                </a:lnTo>
                <a:close/>
                <a:moveTo>
                  <a:pt x="986" y="2965"/>
                </a:moveTo>
                <a:lnTo>
                  <a:pt x="1066" y="3000"/>
                </a:lnTo>
                <a:lnTo>
                  <a:pt x="1147" y="3033"/>
                </a:lnTo>
                <a:lnTo>
                  <a:pt x="1227" y="3066"/>
                </a:lnTo>
                <a:lnTo>
                  <a:pt x="1307" y="3098"/>
                </a:lnTo>
                <a:lnTo>
                  <a:pt x="1387" y="3128"/>
                </a:lnTo>
                <a:lnTo>
                  <a:pt x="1468" y="3157"/>
                </a:lnTo>
                <a:lnTo>
                  <a:pt x="1548" y="3185"/>
                </a:lnTo>
                <a:lnTo>
                  <a:pt x="1628" y="3210"/>
                </a:lnTo>
                <a:lnTo>
                  <a:pt x="1627" y="3267"/>
                </a:lnTo>
                <a:lnTo>
                  <a:pt x="1626" y="3324"/>
                </a:lnTo>
                <a:lnTo>
                  <a:pt x="1625" y="3380"/>
                </a:lnTo>
                <a:lnTo>
                  <a:pt x="1623" y="3437"/>
                </a:lnTo>
                <a:lnTo>
                  <a:pt x="1622" y="3494"/>
                </a:lnTo>
                <a:lnTo>
                  <a:pt x="1621" y="3550"/>
                </a:lnTo>
                <a:lnTo>
                  <a:pt x="1620" y="3608"/>
                </a:lnTo>
                <a:lnTo>
                  <a:pt x="1618" y="3664"/>
                </a:lnTo>
                <a:lnTo>
                  <a:pt x="1652" y="3681"/>
                </a:lnTo>
                <a:lnTo>
                  <a:pt x="1686" y="3697"/>
                </a:lnTo>
                <a:lnTo>
                  <a:pt x="1720" y="3712"/>
                </a:lnTo>
                <a:lnTo>
                  <a:pt x="1756" y="3726"/>
                </a:lnTo>
                <a:lnTo>
                  <a:pt x="1792" y="3740"/>
                </a:lnTo>
                <a:lnTo>
                  <a:pt x="1830" y="3753"/>
                </a:lnTo>
                <a:lnTo>
                  <a:pt x="1868" y="3767"/>
                </a:lnTo>
                <a:lnTo>
                  <a:pt x="1909" y="3780"/>
                </a:lnTo>
                <a:lnTo>
                  <a:pt x="1943" y="3768"/>
                </a:lnTo>
                <a:lnTo>
                  <a:pt x="1978" y="3754"/>
                </a:lnTo>
                <a:lnTo>
                  <a:pt x="2015" y="3741"/>
                </a:lnTo>
                <a:lnTo>
                  <a:pt x="2052" y="3725"/>
                </a:lnTo>
                <a:lnTo>
                  <a:pt x="2091" y="3709"/>
                </a:lnTo>
                <a:lnTo>
                  <a:pt x="2131" y="3691"/>
                </a:lnTo>
                <a:lnTo>
                  <a:pt x="2169" y="3673"/>
                </a:lnTo>
                <a:lnTo>
                  <a:pt x="2208" y="3654"/>
                </a:lnTo>
                <a:lnTo>
                  <a:pt x="2206" y="3598"/>
                </a:lnTo>
                <a:lnTo>
                  <a:pt x="2205" y="3543"/>
                </a:lnTo>
                <a:lnTo>
                  <a:pt x="2203" y="3488"/>
                </a:lnTo>
                <a:lnTo>
                  <a:pt x="2201" y="3431"/>
                </a:lnTo>
                <a:lnTo>
                  <a:pt x="2200" y="3376"/>
                </a:lnTo>
                <a:lnTo>
                  <a:pt x="2198" y="3321"/>
                </a:lnTo>
                <a:lnTo>
                  <a:pt x="2197" y="3266"/>
                </a:lnTo>
                <a:lnTo>
                  <a:pt x="2196" y="3210"/>
                </a:lnTo>
                <a:lnTo>
                  <a:pt x="2280" y="3183"/>
                </a:lnTo>
                <a:lnTo>
                  <a:pt x="2365" y="3154"/>
                </a:lnTo>
                <a:lnTo>
                  <a:pt x="2448" y="3123"/>
                </a:lnTo>
                <a:lnTo>
                  <a:pt x="2532" y="3091"/>
                </a:lnTo>
                <a:lnTo>
                  <a:pt x="2617" y="3057"/>
                </a:lnTo>
                <a:lnTo>
                  <a:pt x="2701" y="3023"/>
                </a:lnTo>
                <a:lnTo>
                  <a:pt x="2786" y="2987"/>
                </a:lnTo>
                <a:lnTo>
                  <a:pt x="2871" y="2951"/>
                </a:lnTo>
                <a:lnTo>
                  <a:pt x="2893" y="2911"/>
                </a:lnTo>
                <a:lnTo>
                  <a:pt x="2914" y="2869"/>
                </a:lnTo>
                <a:lnTo>
                  <a:pt x="2934" y="2828"/>
                </a:lnTo>
                <a:lnTo>
                  <a:pt x="2954" y="2786"/>
                </a:lnTo>
                <a:lnTo>
                  <a:pt x="2993" y="2703"/>
                </a:lnTo>
                <a:lnTo>
                  <a:pt x="3030" y="2619"/>
                </a:lnTo>
                <a:lnTo>
                  <a:pt x="3064" y="2538"/>
                </a:lnTo>
                <a:lnTo>
                  <a:pt x="3095" y="2456"/>
                </a:lnTo>
                <a:lnTo>
                  <a:pt x="3125" y="2375"/>
                </a:lnTo>
                <a:lnTo>
                  <a:pt x="3152" y="2297"/>
                </a:lnTo>
                <a:lnTo>
                  <a:pt x="3161" y="2269"/>
                </a:lnTo>
                <a:lnTo>
                  <a:pt x="3171" y="2241"/>
                </a:lnTo>
                <a:lnTo>
                  <a:pt x="3179" y="2213"/>
                </a:lnTo>
                <a:lnTo>
                  <a:pt x="3188" y="2185"/>
                </a:lnTo>
                <a:lnTo>
                  <a:pt x="3155" y="2200"/>
                </a:lnTo>
                <a:lnTo>
                  <a:pt x="3121" y="2214"/>
                </a:lnTo>
                <a:lnTo>
                  <a:pt x="3088" y="2230"/>
                </a:lnTo>
                <a:lnTo>
                  <a:pt x="3054" y="2246"/>
                </a:lnTo>
                <a:lnTo>
                  <a:pt x="3001" y="2273"/>
                </a:lnTo>
                <a:lnTo>
                  <a:pt x="2947" y="2298"/>
                </a:lnTo>
                <a:lnTo>
                  <a:pt x="2894" y="2325"/>
                </a:lnTo>
                <a:lnTo>
                  <a:pt x="2840" y="2351"/>
                </a:lnTo>
                <a:lnTo>
                  <a:pt x="2787" y="2376"/>
                </a:lnTo>
                <a:lnTo>
                  <a:pt x="2733" y="2400"/>
                </a:lnTo>
                <a:lnTo>
                  <a:pt x="2680" y="2425"/>
                </a:lnTo>
                <a:lnTo>
                  <a:pt x="2627" y="2449"/>
                </a:lnTo>
                <a:lnTo>
                  <a:pt x="2574" y="2473"/>
                </a:lnTo>
                <a:lnTo>
                  <a:pt x="2521" y="2496"/>
                </a:lnTo>
                <a:lnTo>
                  <a:pt x="2468" y="2518"/>
                </a:lnTo>
                <a:lnTo>
                  <a:pt x="2414" y="2541"/>
                </a:lnTo>
                <a:lnTo>
                  <a:pt x="2361" y="2562"/>
                </a:lnTo>
                <a:lnTo>
                  <a:pt x="2308" y="2582"/>
                </a:lnTo>
                <a:lnTo>
                  <a:pt x="2255" y="2601"/>
                </a:lnTo>
                <a:lnTo>
                  <a:pt x="2202" y="2620"/>
                </a:lnTo>
                <a:lnTo>
                  <a:pt x="2203" y="2565"/>
                </a:lnTo>
                <a:lnTo>
                  <a:pt x="2205" y="2510"/>
                </a:lnTo>
                <a:lnTo>
                  <a:pt x="2207" y="2455"/>
                </a:lnTo>
                <a:lnTo>
                  <a:pt x="2209" y="2399"/>
                </a:lnTo>
                <a:lnTo>
                  <a:pt x="2210" y="2344"/>
                </a:lnTo>
                <a:lnTo>
                  <a:pt x="2213" y="2289"/>
                </a:lnTo>
                <a:lnTo>
                  <a:pt x="2215" y="2234"/>
                </a:lnTo>
                <a:lnTo>
                  <a:pt x="2217" y="2178"/>
                </a:lnTo>
                <a:lnTo>
                  <a:pt x="2219" y="2123"/>
                </a:lnTo>
                <a:lnTo>
                  <a:pt x="2221" y="2068"/>
                </a:lnTo>
                <a:lnTo>
                  <a:pt x="2222" y="2013"/>
                </a:lnTo>
                <a:lnTo>
                  <a:pt x="2224" y="1957"/>
                </a:lnTo>
                <a:lnTo>
                  <a:pt x="2226" y="1902"/>
                </a:lnTo>
                <a:lnTo>
                  <a:pt x="2229" y="1847"/>
                </a:lnTo>
                <a:lnTo>
                  <a:pt x="2231" y="1791"/>
                </a:lnTo>
                <a:lnTo>
                  <a:pt x="2233" y="1736"/>
                </a:lnTo>
                <a:lnTo>
                  <a:pt x="2234" y="1685"/>
                </a:lnTo>
                <a:lnTo>
                  <a:pt x="2236" y="1634"/>
                </a:lnTo>
                <a:lnTo>
                  <a:pt x="2237" y="1583"/>
                </a:lnTo>
                <a:lnTo>
                  <a:pt x="2239" y="1532"/>
                </a:lnTo>
                <a:lnTo>
                  <a:pt x="2240" y="1481"/>
                </a:lnTo>
                <a:lnTo>
                  <a:pt x="2241" y="1430"/>
                </a:lnTo>
                <a:lnTo>
                  <a:pt x="2243" y="1378"/>
                </a:lnTo>
                <a:lnTo>
                  <a:pt x="2244" y="1327"/>
                </a:lnTo>
                <a:lnTo>
                  <a:pt x="2204" y="1325"/>
                </a:lnTo>
                <a:lnTo>
                  <a:pt x="2164" y="1322"/>
                </a:lnTo>
                <a:lnTo>
                  <a:pt x="2124" y="1320"/>
                </a:lnTo>
                <a:lnTo>
                  <a:pt x="2084" y="1317"/>
                </a:lnTo>
                <a:lnTo>
                  <a:pt x="2044" y="1316"/>
                </a:lnTo>
                <a:lnTo>
                  <a:pt x="2004" y="1315"/>
                </a:lnTo>
                <a:lnTo>
                  <a:pt x="1964" y="1315"/>
                </a:lnTo>
                <a:lnTo>
                  <a:pt x="1925" y="1315"/>
                </a:lnTo>
                <a:lnTo>
                  <a:pt x="1884" y="1315"/>
                </a:lnTo>
                <a:lnTo>
                  <a:pt x="1844" y="1315"/>
                </a:lnTo>
                <a:lnTo>
                  <a:pt x="1804" y="1316"/>
                </a:lnTo>
                <a:lnTo>
                  <a:pt x="1763" y="1317"/>
                </a:lnTo>
                <a:lnTo>
                  <a:pt x="1724" y="1320"/>
                </a:lnTo>
                <a:lnTo>
                  <a:pt x="1684" y="1322"/>
                </a:lnTo>
                <a:lnTo>
                  <a:pt x="1643" y="1325"/>
                </a:lnTo>
                <a:lnTo>
                  <a:pt x="1603" y="1328"/>
                </a:lnTo>
                <a:lnTo>
                  <a:pt x="1603" y="1379"/>
                </a:lnTo>
                <a:lnTo>
                  <a:pt x="1605" y="1430"/>
                </a:lnTo>
                <a:lnTo>
                  <a:pt x="1606" y="1481"/>
                </a:lnTo>
                <a:lnTo>
                  <a:pt x="1607" y="1532"/>
                </a:lnTo>
                <a:lnTo>
                  <a:pt x="1608" y="1583"/>
                </a:lnTo>
                <a:lnTo>
                  <a:pt x="1609" y="1634"/>
                </a:lnTo>
                <a:lnTo>
                  <a:pt x="1611" y="1685"/>
                </a:lnTo>
                <a:lnTo>
                  <a:pt x="1612" y="1736"/>
                </a:lnTo>
                <a:lnTo>
                  <a:pt x="1613" y="1791"/>
                </a:lnTo>
                <a:lnTo>
                  <a:pt x="1616" y="1847"/>
                </a:lnTo>
                <a:lnTo>
                  <a:pt x="1617" y="1902"/>
                </a:lnTo>
                <a:lnTo>
                  <a:pt x="1619" y="1957"/>
                </a:lnTo>
                <a:lnTo>
                  <a:pt x="1620" y="2013"/>
                </a:lnTo>
                <a:lnTo>
                  <a:pt x="1622" y="2068"/>
                </a:lnTo>
                <a:lnTo>
                  <a:pt x="1623" y="2123"/>
                </a:lnTo>
                <a:lnTo>
                  <a:pt x="1624" y="2178"/>
                </a:lnTo>
                <a:lnTo>
                  <a:pt x="1625" y="2234"/>
                </a:lnTo>
                <a:lnTo>
                  <a:pt x="1626" y="2289"/>
                </a:lnTo>
                <a:lnTo>
                  <a:pt x="1628" y="2344"/>
                </a:lnTo>
                <a:lnTo>
                  <a:pt x="1629" y="2399"/>
                </a:lnTo>
                <a:lnTo>
                  <a:pt x="1630" y="2455"/>
                </a:lnTo>
                <a:lnTo>
                  <a:pt x="1631" y="2510"/>
                </a:lnTo>
                <a:lnTo>
                  <a:pt x="1633" y="2565"/>
                </a:lnTo>
                <a:lnTo>
                  <a:pt x="1633" y="2620"/>
                </a:lnTo>
                <a:lnTo>
                  <a:pt x="1579" y="2601"/>
                </a:lnTo>
                <a:lnTo>
                  <a:pt x="1526" y="2582"/>
                </a:lnTo>
                <a:lnTo>
                  <a:pt x="1473" y="2562"/>
                </a:lnTo>
                <a:lnTo>
                  <a:pt x="1420" y="2541"/>
                </a:lnTo>
                <a:lnTo>
                  <a:pt x="1367" y="2518"/>
                </a:lnTo>
                <a:lnTo>
                  <a:pt x="1314" y="2496"/>
                </a:lnTo>
                <a:lnTo>
                  <a:pt x="1261" y="2473"/>
                </a:lnTo>
                <a:lnTo>
                  <a:pt x="1208" y="2449"/>
                </a:lnTo>
                <a:lnTo>
                  <a:pt x="1153" y="2425"/>
                </a:lnTo>
                <a:lnTo>
                  <a:pt x="1100" y="2400"/>
                </a:lnTo>
                <a:lnTo>
                  <a:pt x="1047" y="2375"/>
                </a:lnTo>
                <a:lnTo>
                  <a:pt x="994" y="2349"/>
                </a:lnTo>
                <a:lnTo>
                  <a:pt x="941" y="2324"/>
                </a:lnTo>
                <a:lnTo>
                  <a:pt x="887" y="2298"/>
                </a:lnTo>
                <a:lnTo>
                  <a:pt x="834" y="2272"/>
                </a:lnTo>
                <a:lnTo>
                  <a:pt x="779" y="2246"/>
                </a:lnTo>
                <a:lnTo>
                  <a:pt x="751" y="2231"/>
                </a:lnTo>
                <a:lnTo>
                  <a:pt x="721" y="2219"/>
                </a:lnTo>
                <a:lnTo>
                  <a:pt x="692" y="2205"/>
                </a:lnTo>
                <a:lnTo>
                  <a:pt x="664" y="2192"/>
                </a:lnTo>
                <a:lnTo>
                  <a:pt x="671" y="2219"/>
                </a:lnTo>
                <a:lnTo>
                  <a:pt x="680" y="2244"/>
                </a:lnTo>
                <a:lnTo>
                  <a:pt x="689" y="2271"/>
                </a:lnTo>
                <a:lnTo>
                  <a:pt x="698" y="2297"/>
                </a:lnTo>
                <a:lnTo>
                  <a:pt x="725" y="2377"/>
                </a:lnTo>
                <a:lnTo>
                  <a:pt x="755" y="2459"/>
                </a:lnTo>
                <a:lnTo>
                  <a:pt x="788" y="2543"/>
                </a:lnTo>
                <a:lnTo>
                  <a:pt x="823" y="2627"/>
                </a:lnTo>
                <a:lnTo>
                  <a:pt x="860" y="2712"/>
                </a:lnTo>
                <a:lnTo>
                  <a:pt x="901" y="2797"/>
                </a:lnTo>
                <a:lnTo>
                  <a:pt x="921" y="2839"/>
                </a:lnTo>
                <a:lnTo>
                  <a:pt x="942" y="2882"/>
                </a:lnTo>
                <a:lnTo>
                  <a:pt x="963" y="2923"/>
                </a:lnTo>
                <a:lnTo>
                  <a:pt x="986" y="2965"/>
                </a:lnTo>
                <a:close/>
                <a:moveTo>
                  <a:pt x="1533" y="38"/>
                </a:moveTo>
                <a:lnTo>
                  <a:pt x="1484" y="43"/>
                </a:lnTo>
                <a:lnTo>
                  <a:pt x="1459" y="46"/>
                </a:lnTo>
                <a:lnTo>
                  <a:pt x="1451" y="47"/>
                </a:lnTo>
                <a:lnTo>
                  <a:pt x="1450" y="47"/>
                </a:lnTo>
                <a:lnTo>
                  <a:pt x="1449" y="50"/>
                </a:lnTo>
                <a:lnTo>
                  <a:pt x="1448" y="59"/>
                </a:lnTo>
                <a:lnTo>
                  <a:pt x="1442" y="88"/>
                </a:lnTo>
                <a:lnTo>
                  <a:pt x="1433" y="144"/>
                </a:lnTo>
                <a:lnTo>
                  <a:pt x="1425" y="183"/>
                </a:lnTo>
                <a:lnTo>
                  <a:pt x="1418" y="231"/>
                </a:lnTo>
                <a:lnTo>
                  <a:pt x="1408" y="282"/>
                </a:lnTo>
                <a:lnTo>
                  <a:pt x="1400" y="335"/>
                </a:lnTo>
                <a:lnTo>
                  <a:pt x="1390" y="390"/>
                </a:lnTo>
                <a:lnTo>
                  <a:pt x="1382" y="441"/>
                </a:lnTo>
                <a:lnTo>
                  <a:pt x="1373" y="488"/>
                </a:lnTo>
                <a:lnTo>
                  <a:pt x="1367" y="528"/>
                </a:lnTo>
                <a:lnTo>
                  <a:pt x="1357" y="584"/>
                </a:lnTo>
                <a:lnTo>
                  <a:pt x="1352" y="613"/>
                </a:lnTo>
                <a:lnTo>
                  <a:pt x="1350" y="622"/>
                </a:lnTo>
                <a:lnTo>
                  <a:pt x="1350" y="624"/>
                </a:lnTo>
                <a:lnTo>
                  <a:pt x="1349" y="624"/>
                </a:lnTo>
                <a:lnTo>
                  <a:pt x="1343" y="626"/>
                </a:lnTo>
                <a:lnTo>
                  <a:pt x="1323" y="630"/>
                </a:lnTo>
                <a:lnTo>
                  <a:pt x="1287" y="637"/>
                </a:lnTo>
                <a:lnTo>
                  <a:pt x="1261" y="644"/>
                </a:lnTo>
                <a:lnTo>
                  <a:pt x="1229" y="650"/>
                </a:lnTo>
                <a:lnTo>
                  <a:pt x="1194" y="657"/>
                </a:lnTo>
                <a:lnTo>
                  <a:pt x="1156" y="666"/>
                </a:lnTo>
                <a:lnTo>
                  <a:pt x="1115" y="674"/>
                </a:lnTo>
                <a:lnTo>
                  <a:pt x="1074" y="684"/>
                </a:lnTo>
                <a:lnTo>
                  <a:pt x="1032" y="694"/>
                </a:lnTo>
                <a:lnTo>
                  <a:pt x="992" y="704"/>
                </a:lnTo>
                <a:lnTo>
                  <a:pt x="954" y="714"/>
                </a:lnTo>
                <a:lnTo>
                  <a:pt x="917" y="723"/>
                </a:lnTo>
                <a:lnTo>
                  <a:pt x="883" y="733"/>
                </a:lnTo>
                <a:lnTo>
                  <a:pt x="851" y="742"/>
                </a:lnTo>
                <a:lnTo>
                  <a:pt x="822" y="750"/>
                </a:lnTo>
                <a:lnTo>
                  <a:pt x="796" y="758"/>
                </a:lnTo>
                <a:lnTo>
                  <a:pt x="775" y="765"/>
                </a:lnTo>
                <a:lnTo>
                  <a:pt x="757" y="770"/>
                </a:lnTo>
                <a:lnTo>
                  <a:pt x="732" y="778"/>
                </a:lnTo>
                <a:lnTo>
                  <a:pt x="719" y="782"/>
                </a:lnTo>
                <a:lnTo>
                  <a:pt x="715" y="783"/>
                </a:lnTo>
                <a:lnTo>
                  <a:pt x="714" y="784"/>
                </a:lnTo>
                <a:lnTo>
                  <a:pt x="714" y="783"/>
                </a:lnTo>
                <a:lnTo>
                  <a:pt x="710" y="776"/>
                </a:lnTo>
                <a:lnTo>
                  <a:pt x="703" y="758"/>
                </a:lnTo>
                <a:lnTo>
                  <a:pt x="687" y="723"/>
                </a:lnTo>
                <a:lnTo>
                  <a:pt x="676" y="699"/>
                </a:lnTo>
                <a:lnTo>
                  <a:pt x="664" y="670"/>
                </a:lnTo>
                <a:lnTo>
                  <a:pt x="649" y="637"/>
                </a:lnTo>
                <a:lnTo>
                  <a:pt x="634" y="604"/>
                </a:lnTo>
                <a:lnTo>
                  <a:pt x="619" y="571"/>
                </a:lnTo>
                <a:lnTo>
                  <a:pt x="605" y="539"/>
                </a:lnTo>
                <a:lnTo>
                  <a:pt x="592" y="510"/>
                </a:lnTo>
                <a:lnTo>
                  <a:pt x="581" y="485"/>
                </a:lnTo>
                <a:lnTo>
                  <a:pt x="566" y="450"/>
                </a:lnTo>
                <a:lnTo>
                  <a:pt x="558" y="433"/>
                </a:lnTo>
                <a:lnTo>
                  <a:pt x="555" y="427"/>
                </a:lnTo>
                <a:lnTo>
                  <a:pt x="554" y="426"/>
                </a:lnTo>
                <a:lnTo>
                  <a:pt x="553" y="427"/>
                </a:lnTo>
                <a:lnTo>
                  <a:pt x="544" y="432"/>
                </a:lnTo>
                <a:lnTo>
                  <a:pt x="516" y="449"/>
                </a:lnTo>
                <a:lnTo>
                  <a:pt x="462" y="482"/>
                </a:lnTo>
                <a:lnTo>
                  <a:pt x="424" y="505"/>
                </a:lnTo>
                <a:lnTo>
                  <a:pt x="378" y="533"/>
                </a:lnTo>
                <a:lnTo>
                  <a:pt x="329" y="563"/>
                </a:lnTo>
                <a:lnTo>
                  <a:pt x="277" y="595"/>
                </a:lnTo>
                <a:lnTo>
                  <a:pt x="226" y="626"/>
                </a:lnTo>
                <a:lnTo>
                  <a:pt x="176" y="656"/>
                </a:lnTo>
                <a:lnTo>
                  <a:pt x="130" y="684"/>
                </a:lnTo>
                <a:lnTo>
                  <a:pt x="92" y="707"/>
                </a:lnTo>
                <a:lnTo>
                  <a:pt x="39" y="739"/>
                </a:lnTo>
                <a:lnTo>
                  <a:pt x="11" y="756"/>
                </a:lnTo>
                <a:lnTo>
                  <a:pt x="1" y="763"/>
                </a:lnTo>
                <a:lnTo>
                  <a:pt x="0" y="764"/>
                </a:lnTo>
                <a:lnTo>
                  <a:pt x="0" y="764"/>
                </a:lnTo>
                <a:lnTo>
                  <a:pt x="1" y="768"/>
                </a:lnTo>
                <a:lnTo>
                  <a:pt x="2" y="779"/>
                </a:lnTo>
                <a:lnTo>
                  <a:pt x="5" y="799"/>
                </a:lnTo>
                <a:lnTo>
                  <a:pt x="11" y="833"/>
                </a:lnTo>
                <a:lnTo>
                  <a:pt x="19" y="883"/>
                </a:lnTo>
                <a:lnTo>
                  <a:pt x="30" y="952"/>
                </a:lnTo>
                <a:lnTo>
                  <a:pt x="45" y="1045"/>
                </a:lnTo>
                <a:lnTo>
                  <a:pt x="51" y="1074"/>
                </a:lnTo>
                <a:lnTo>
                  <a:pt x="56" y="1105"/>
                </a:lnTo>
                <a:lnTo>
                  <a:pt x="61" y="1138"/>
                </a:lnTo>
                <a:lnTo>
                  <a:pt x="67" y="1172"/>
                </a:lnTo>
                <a:lnTo>
                  <a:pt x="73" y="1208"/>
                </a:lnTo>
                <a:lnTo>
                  <a:pt x="79" y="1245"/>
                </a:lnTo>
                <a:lnTo>
                  <a:pt x="86" y="1283"/>
                </a:lnTo>
                <a:lnTo>
                  <a:pt x="93" y="1324"/>
                </a:lnTo>
                <a:lnTo>
                  <a:pt x="141" y="1299"/>
                </a:lnTo>
                <a:lnTo>
                  <a:pt x="190" y="1276"/>
                </a:lnTo>
                <a:lnTo>
                  <a:pt x="240" y="1253"/>
                </a:lnTo>
                <a:lnTo>
                  <a:pt x="290" y="1230"/>
                </a:lnTo>
                <a:lnTo>
                  <a:pt x="341" y="1208"/>
                </a:lnTo>
                <a:lnTo>
                  <a:pt x="393" y="1187"/>
                </a:lnTo>
                <a:lnTo>
                  <a:pt x="445" y="1167"/>
                </a:lnTo>
                <a:lnTo>
                  <a:pt x="498" y="1146"/>
                </a:lnTo>
                <a:lnTo>
                  <a:pt x="551" y="1127"/>
                </a:lnTo>
                <a:lnTo>
                  <a:pt x="605" y="1109"/>
                </a:lnTo>
                <a:lnTo>
                  <a:pt x="659" y="1091"/>
                </a:lnTo>
                <a:lnTo>
                  <a:pt x="715" y="1074"/>
                </a:lnTo>
                <a:lnTo>
                  <a:pt x="771" y="1058"/>
                </a:lnTo>
                <a:lnTo>
                  <a:pt x="827" y="1043"/>
                </a:lnTo>
                <a:lnTo>
                  <a:pt x="885" y="1028"/>
                </a:lnTo>
                <a:lnTo>
                  <a:pt x="942" y="1015"/>
                </a:lnTo>
                <a:lnTo>
                  <a:pt x="1000" y="1001"/>
                </a:lnTo>
                <a:lnTo>
                  <a:pt x="1059" y="989"/>
                </a:lnTo>
                <a:lnTo>
                  <a:pt x="1117" y="977"/>
                </a:lnTo>
                <a:lnTo>
                  <a:pt x="1177" y="967"/>
                </a:lnTo>
                <a:lnTo>
                  <a:pt x="1237" y="956"/>
                </a:lnTo>
                <a:lnTo>
                  <a:pt x="1298" y="948"/>
                </a:lnTo>
                <a:lnTo>
                  <a:pt x="1358" y="939"/>
                </a:lnTo>
                <a:lnTo>
                  <a:pt x="1420" y="932"/>
                </a:lnTo>
                <a:lnTo>
                  <a:pt x="1482" y="925"/>
                </a:lnTo>
                <a:lnTo>
                  <a:pt x="1544" y="919"/>
                </a:lnTo>
                <a:lnTo>
                  <a:pt x="1606" y="914"/>
                </a:lnTo>
                <a:lnTo>
                  <a:pt x="1670" y="910"/>
                </a:lnTo>
                <a:lnTo>
                  <a:pt x="1732" y="907"/>
                </a:lnTo>
                <a:lnTo>
                  <a:pt x="1796" y="905"/>
                </a:lnTo>
                <a:lnTo>
                  <a:pt x="1860" y="903"/>
                </a:lnTo>
                <a:lnTo>
                  <a:pt x="1925" y="903"/>
                </a:lnTo>
                <a:lnTo>
                  <a:pt x="1988" y="903"/>
                </a:lnTo>
                <a:lnTo>
                  <a:pt x="2053" y="905"/>
                </a:lnTo>
                <a:lnTo>
                  <a:pt x="2117" y="907"/>
                </a:lnTo>
                <a:lnTo>
                  <a:pt x="2180" y="910"/>
                </a:lnTo>
                <a:lnTo>
                  <a:pt x="2242" y="914"/>
                </a:lnTo>
                <a:lnTo>
                  <a:pt x="2305" y="919"/>
                </a:lnTo>
                <a:lnTo>
                  <a:pt x="2368" y="925"/>
                </a:lnTo>
                <a:lnTo>
                  <a:pt x="2429" y="932"/>
                </a:lnTo>
                <a:lnTo>
                  <a:pt x="2491" y="939"/>
                </a:lnTo>
                <a:lnTo>
                  <a:pt x="2551" y="948"/>
                </a:lnTo>
                <a:lnTo>
                  <a:pt x="2612" y="956"/>
                </a:lnTo>
                <a:lnTo>
                  <a:pt x="2673" y="967"/>
                </a:lnTo>
                <a:lnTo>
                  <a:pt x="2732" y="977"/>
                </a:lnTo>
                <a:lnTo>
                  <a:pt x="2791" y="989"/>
                </a:lnTo>
                <a:lnTo>
                  <a:pt x="2849" y="1001"/>
                </a:lnTo>
                <a:lnTo>
                  <a:pt x="2907" y="1015"/>
                </a:lnTo>
                <a:lnTo>
                  <a:pt x="2965" y="1028"/>
                </a:lnTo>
                <a:lnTo>
                  <a:pt x="3022" y="1043"/>
                </a:lnTo>
                <a:lnTo>
                  <a:pt x="3078" y="1058"/>
                </a:lnTo>
                <a:lnTo>
                  <a:pt x="3134" y="1074"/>
                </a:lnTo>
                <a:lnTo>
                  <a:pt x="3190" y="1091"/>
                </a:lnTo>
                <a:lnTo>
                  <a:pt x="3244" y="1109"/>
                </a:lnTo>
                <a:lnTo>
                  <a:pt x="3298" y="1127"/>
                </a:lnTo>
                <a:lnTo>
                  <a:pt x="3351" y="1146"/>
                </a:lnTo>
                <a:lnTo>
                  <a:pt x="3405" y="1167"/>
                </a:lnTo>
                <a:lnTo>
                  <a:pt x="3457" y="1187"/>
                </a:lnTo>
                <a:lnTo>
                  <a:pt x="3509" y="1208"/>
                </a:lnTo>
                <a:lnTo>
                  <a:pt x="3560" y="1230"/>
                </a:lnTo>
                <a:lnTo>
                  <a:pt x="3610" y="1253"/>
                </a:lnTo>
                <a:lnTo>
                  <a:pt x="3660" y="1276"/>
                </a:lnTo>
                <a:lnTo>
                  <a:pt x="3708" y="1299"/>
                </a:lnTo>
                <a:lnTo>
                  <a:pt x="3756" y="1324"/>
                </a:lnTo>
                <a:lnTo>
                  <a:pt x="3764" y="1283"/>
                </a:lnTo>
                <a:lnTo>
                  <a:pt x="3770" y="1245"/>
                </a:lnTo>
                <a:lnTo>
                  <a:pt x="3776" y="1208"/>
                </a:lnTo>
                <a:lnTo>
                  <a:pt x="3783" y="1172"/>
                </a:lnTo>
                <a:lnTo>
                  <a:pt x="3788" y="1138"/>
                </a:lnTo>
                <a:lnTo>
                  <a:pt x="3793" y="1105"/>
                </a:lnTo>
                <a:lnTo>
                  <a:pt x="3799" y="1074"/>
                </a:lnTo>
                <a:lnTo>
                  <a:pt x="3804" y="1045"/>
                </a:lnTo>
                <a:lnTo>
                  <a:pt x="3819" y="952"/>
                </a:lnTo>
                <a:lnTo>
                  <a:pt x="3831" y="883"/>
                </a:lnTo>
                <a:lnTo>
                  <a:pt x="3838" y="833"/>
                </a:lnTo>
                <a:lnTo>
                  <a:pt x="3844" y="799"/>
                </a:lnTo>
                <a:lnTo>
                  <a:pt x="3848" y="779"/>
                </a:lnTo>
                <a:lnTo>
                  <a:pt x="3849" y="768"/>
                </a:lnTo>
                <a:lnTo>
                  <a:pt x="3850" y="764"/>
                </a:lnTo>
                <a:lnTo>
                  <a:pt x="3850" y="764"/>
                </a:lnTo>
                <a:lnTo>
                  <a:pt x="3849" y="763"/>
                </a:lnTo>
                <a:lnTo>
                  <a:pt x="3838" y="756"/>
                </a:lnTo>
                <a:lnTo>
                  <a:pt x="3810" y="739"/>
                </a:lnTo>
                <a:lnTo>
                  <a:pt x="3757" y="707"/>
                </a:lnTo>
                <a:lnTo>
                  <a:pt x="3719" y="684"/>
                </a:lnTo>
                <a:lnTo>
                  <a:pt x="3673" y="656"/>
                </a:lnTo>
                <a:lnTo>
                  <a:pt x="3623" y="626"/>
                </a:lnTo>
                <a:lnTo>
                  <a:pt x="3572" y="595"/>
                </a:lnTo>
                <a:lnTo>
                  <a:pt x="3520" y="563"/>
                </a:lnTo>
                <a:lnTo>
                  <a:pt x="3472" y="533"/>
                </a:lnTo>
                <a:lnTo>
                  <a:pt x="3426" y="505"/>
                </a:lnTo>
                <a:lnTo>
                  <a:pt x="3388" y="482"/>
                </a:lnTo>
                <a:lnTo>
                  <a:pt x="3333" y="449"/>
                </a:lnTo>
                <a:lnTo>
                  <a:pt x="3306" y="432"/>
                </a:lnTo>
                <a:lnTo>
                  <a:pt x="3296" y="427"/>
                </a:lnTo>
                <a:lnTo>
                  <a:pt x="3295" y="426"/>
                </a:lnTo>
                <a:lnTo>
                  <a:pt x="3294" y="427"/>
                </a:lnTo>
                <a:lnTo>
                  <a:pt x="3291" y="433"/>
                </a:lnTo>
                <a:lnTo>
                  <a:pt x="3283" y="450"/>
                </a:lnTo>
                <a:lnTo>
                  <a:pt x="3269" y="485"/>
                </a:lnTo>
                <a:lnTo>
                  <a:pt x="3257" y="510"/>
                </a:lnTo>
                <a:lnTo>
                  <a:pt x="3244" y="539"/>
                </a:lnTo>
                <a:lnTo>
                  <a:pt x="3230" y="571"/>
                </a:lnTo>
                <a:lnTo>
                  <a:pt x="3215" y="604"/>
                </a:lnTo>
                <a:lnTo>
                  <a:pt x="3201" y="637"/>
                </a:lnTo>
                <a:lnTo>
                  <a:pt x="3186" y="670"/>
                </a:lnTo>
                <a:lnTo>
                  <a:pt x="3173" y="699"/>
                </a:lnTo>
                <a:lnTo>
                  <a:pt x="3162" y="723"/>
                </a:lnTo>
                <a:lnTo>
                  <a:pt x="3146" y="758"/>
                </a:lnTo>
                <a:lnTo>
                  <a:pt x="3139" y="776"/>
                </a:lnTo>
                <a:lnTo>
                  <a:pt x="3136" y="783"/>
                </a:lnTo>
                <a:lnTo>
                  <a:pt x="3136" y="784"/>
                </a:lnTo>
                <a:lnTo>
                  <a:pt x="3135" y="783"/>
                </a:lnTo>
                <a:lnTo>
                  <a:pt x="3130" y="782"/>
                </a:lnTo>
                <a:lnTo>
                  <a:pt x="3118" y="778"/>
                </a:lnTo>
                <a:lnTo>
                  <a:pt x="3092" y="770"/>
                </a:lnTo>
                <a:lnTo>
                  <a:pt x="3074" y="765"/>
                </a:lnTo>
                <a:lnTo>
                  <a:pt x="3053" y="758"/>
                </a:lnTo>
                <a:lnTo>
                  <a:pt x="3027" y="750"/>
                </a:lnTo>
                <a:lnTo>
                  <a:pt x="2999" y="742"/>
                </a:lnTo>
                <a:lnTo>
                  <a:pt x="2967" y="733"/>
                </a:lnTo>
                <a:lnTo>
                  <a:pt x="2933" y="723"/>
                </a:lnTo>
                <a:lnTo>
                  <a:pt x="2896" y="714"/>
                </a:lnTo>
                <a:lnTo>
                  <a:pt x="2857" y="704"/>
                </a:lnTo>
                <a:lnTo>
                  <a:pt x="2817" y="694"/>
                </a:lnTo>
                <a:lnTo>
                  <a:pt x="2776" y="684"/>
                </a:lnTo>
                <a:lnTo>
                  <a:pt x="2734" y="674"/>
                </a:lnTo>
                <a:lnTo>
                  <a:pt x="2694" y="666"/>
                </a:lnTo>
                <a:lnTo>
                  <a:pt x="2656" y="657"/>
                </a:lnTo>
                <a:lnTo>
                  <a:pt x="2621" y="650"/>
                </a:lnTo>
                <a:lnTo>
                  <a:pt x="2589" y="644"/>
                </a:lnTo>
                <a:lnTo>
                  <a:pt x="2562" y="637"/>
                </a:lnTo>
                <a:lnTo>
                  <a:pt x="2526" y="630"/>
                </a:lnTo>
                <a:lnTo>
                  <a:pt x="2507" y="626"/>
                </a:lnTo>
                <a:lnTo>
                  <a:pt x="2501" y="624"/>
                </a:lnTo>
                <a:lnTo>
                  <a:pt x="2499" y="624"/>
                </a:lnTo>
                <a:lnTo>
                  <a:pt x="2499" y="622"/>
                </a:lnTo>
                <a:lnTo>
                  <a:pt x="2497" y="613"/>
                </a:lnTo>
                <a:lnTo>
                  <a:pt x="2492" y="584"/>
                </a:lnTo>
                <a:lnTo>
                  <a:pt x="2482" y="528"/>
                </a:lnTo>
                <a:lnTo>
                  <a:pt x="2476" y="488"/>
                </a:lnTo>
                <a:lnTo>
                  <a:pt x="2468" y="441"/>
                </a:lnTo>
                <a:lnTo>
                  <a:pt x="2459" y="390"/>
                </a:lnTo>
                <a:lnTo>
                  <a:pt x="2450" y="335"/>
                </a:lnTo>
                <a:lnTo>
                  <a:pt x="2440" y="282"/>
                </a:lnTo>
                <a:lnTo>
                  <a:pt x="2431" y="231"/>
                </a:lnTo>
                <a:lnTo>
                  <a:pt x="2423" y="183"/>
                </a:lnTo>
                <a:lnTo>
                  <a:pt x="2417" y="144"/>
                </a:lnTo>
                <a:lnTo>
                  <a:pt x="2407" y="88"/>
                </a:lnTo>
                <a:lnTo>
                  <a:pt x="2402" y="59"/>
                </a:lnTo>
                <a:lnTo>
                  <a:pt x="2401" y="50"/>
                </a:lnTo>
                <a:lnTo>
                  <a:pt x="2400" y="47"/>
                </a:lnTo>
                <a:lnTo>
                  <a:pt x="2399" y="47"/>
                </a:lnTo>
                <a:lnTo>
                  <a:pt x="2390" y="46"/>
                </a:lnTo>
                <a:lnTo>
                  <a:pt x="2365" y="43"/>
                </a:lnTo>
                <a:lnTo>
                  <a:pt x="2317" y="38"/>
                </a:lnTo>
                <a:lnTo>
                  <a:pt x="2242" y="28"/>
                </a:lnTo>
                <a:lnTo>
                  <a:pt x="2179" y="21"/>
                </a:lnTo>
                <a:lnTo>
                  <a:pt x="2123" y="14"/>
                </a:lnTo>
                <a:lnTo>
                  <a:pt x="2074" y="9"/>
                </a:lnTo>
                <a:lnTo>
                  <a:pt x="2032" y="5"/>
                </a:lnTo>
                <a:lnTo>
                  <a:pt x="1994" y="2"/>
                </a:lnTo>
                <a:lnTo>
                  <a:pt x="1959" y="0"/>
                </a:lnTo>
                <a:lnTo>
                  <a:pt x="1925" y="0"/>
                </a:lnTo>
                <a:lnTo>
                  <a:pt x="1891" y="0"/>
                </a:lnTo>
                <a:lnTo>
                  <a:pt x="1856" y="2"/>
                </a:lnTo>
                <a:lnTo>
                  <a:pt x="1817" y="5"/>
                </a:lnTo>
                <a:lnTo>
                  <a:pt x="1775" y="9"/>
                </a:lnTo>
                <a:lnTo>
                  <a:pt x="1726" y="14"/>
                </a:lnTo>
                <a:lnTo>
                  <a:pt x="1671" y="21"/>
                </a:lnTo>
                <a:lnTo>
                  <a:pt x="1607" y="28"/>
                </a:lnTo>
                <a:lnTo>
                  <a:pt x="1533" y="38"/>
                </a:lnTo>
                <a:close/>
                <a:moveTo>
                  <a:pt x="394" y="1526"/>
                </a:moveTo>
                <a:lnTo>
                  <a:pt x="404" y="1577"/>
                </a:lnTo>
                <a:lnTo>
                  <a:pt x="415" y="1627"/>
                </a:lnTo>
                <a:lnTo>
                  <a:pt x="427" y="1678"/>
                </a:lnTo>
                <a:lnTo>
                  <a:pt x="437" y="1729"/>
                </a:lnTo>
                <a:lnTo>
                  <a:pt x="449" y="1780"/>
                </a:lnTo>
                <a:lnTo>
                  <a:pt x="462" y="1830"/>
                </a:lnTo>
                <a:lnTo>
                  <a:pt x="473" y="1881"/>
                </a:lnTo>
                <a:lnTo>
                  <a:pt x="486" y="1931"/>
                </a:lnTo>
                <a:lnTo>
                  <a:pt x="500" y="1982"/>
                </a:lnTo>
                <a:lnTo>
                  <a:pt x="514" y="2032"/>
                </a:lnTo>
                <a:lnTo>
                  <a:pt x="528" y="2082"/>
                </a:lnTo>
                <a:lnTo>
                  <a:pt x="541" y="2132"/>
                </a:lnTo>
                <a:lnTo>
                  <a:pt x="556" y="2180"/>
                </a:lnTo>
                <a:lnTo>
                  <a:pt x="572" y="2230"/>
                </a:lnTo>
                <a:lnTo>
                  <a:pt x="588" y="2279"/>
                </a:lnTo>
                <a:lnTo>
                  <a:pt x="604" y="2328"/>
                </a:lnTo>
                <a:lnTo>
                  <a:pt x="630" y="2404"/>
                </a:lnTo>
                <a:lnTo>
                  <a:pt x="658" y="2480"/>
                </a:lnTo>
                <a:lnTo>
                  <a:pt x="688" y="2559"/>
                </a:lnTo>
                <a:lnTo>
                  <a:pt x="721" y="2637"/>
                </a:lnTo>
                <a:lnTo>
                  <a:pt x="755" y="2717"/>
                </a:lnTo>
                <a:lnTo>
                  <a:pt x="791" y="2797"/>
                </a:lnTo>
                <a:lnTo>
                  <a:pt x="829" y="2877"/>
                </a:lnTo>
                <a:lnTo>
                  <a:pt x="870" y="2956"/>
                </a:lnTo>
                <a:lnTo>
                  <a:pt x="891" y="2996"/>
                </a:lnTo>
                <a:lnTo>
                  <a:pt x="912" y="3034"/>
                </a:lnTo>
                <a:lnTo>
                  <a:pt x="934" y="3072"/>
                </a:lnTo>
                <a:lnTo>
                  <a:pt x="956" y="3110"/>
                </a:lnTo>
                <a:lnTo>
                  <a:pt x="978" y="3148"/>
                </a:lnTo>
                <a:lnTo>
                  <a:pt x="1001" y="3185"/>
                </a:lnTo>
                <a:lnTo>
                  <a:pt x="1025" y="3222"/>
                </a:lnTo>
                <a:lnTo>
                  <a:pt x="1049" y="3257"/>
                </a:lnTo>
                <a:lnTo>
                  <a:pt x="1074" y="3292"/>
                </a:lnTo>
                <a:lnTo>
                  <a:pt x="1098" y="3327"/>
                </a:lnTo>
                <a:lnTo>
                  <a:pt x="1124" y="3360"/>
                </a:lnTo>
                <a:lnTo>
                  <a:pt x="1149" y="3393"/>
                </a:lnTo>
                <a:lnTo>
                  <a:pt x="1175" y="3425"/>
                </a:lnTo>
                <a:lnTo>
                  <a:pt x="1201" y="3456"/>
                </a:lnTo>
                <a:lnTo>
                  <a:pt x="1229" y="3486"/>
                </a:lnTo>
                <a:lnTo>
                  <a:pt x="1255" y="3514"/>
                </a:lnTo>
                <a:lnTo>
                  <a:pt x="1294" y="3552"/>
                </a:lnTo>
                <a:lnTo>
                  <a:pt x="1332" y="3587"/>
                </a:lnTo>
                <a:lnTo>
                  <a:pt x="1369" y="3618"/>
                </a:lnTo>
                <a:lnTo>
                  <a:pt x="1407" y="3648"/>
                </a:lnTo>
                <a:lnTo>
                  <a:pt x="1446" y="3676"/>
                </a:lnTo>
                <a:lnTo>
                  <a:pt x="1484" y="3701"/>
                </a:lnTo>
                <a:lnTo>
                  <a:pt x="1522" y="3725"/>
                </a:lnTo>
                <a:lnTo>
                  <a:pt x="1561" y="3746"/>
                </a:lnTo>
                <a:lnTo>
                  <a:pt x="1602" y="3766"/>
                </a:lnTo>
                <a:lnTo>
                  <a:pt x="1642" y="3785"/>
                </a:lnTo>
                <a:lnTo>
                  <a:pt x="1685" y="3803"/>
                </a:lnTo>
                <a:lnTo>
                  <a:pt x="1727" y="3820"/>
                </a:lnTo>
                <a:lnTo>
                  <a:pt x="1771" y="3837"/>
                </a:lnTo>
                <a:lnTo>
                  <a:pt x="1815" y="3853"/>
                </a:lnTo>
                <a:lnTo>
                  <a:pt x="1862" y="3868"/>
                </a:lnTo>
                <a:lnTo>
                  <a:pt x="1910" y="3884"/>
                </a:lnTo>
                <a:lnTo>
                  <a:pt x="1952" y="3869"/>
                </a:lnTo>
                <a:lnTo>
                  <a:pt x="1997" y="3853"/>
                </a:lnTo>
                <a:lnTo>
                  <a:pt x="2044" y="3835"/>
                </a:lnTo>
                <a:lnTo>
                  <a:pt x="2090" y="3816"/>
                </a:lnTo>
                <a:lnTo>
                  <a:pt x="2138" y="3795"/>
                </a:lnTo>
                <a:lnTo>
                  <a:pt x="2186" y="3774"/>
                </a:lnTo>
                <a:lnTo>
                  <a:pt x="2234" y="3750"/>
                </a:lnTo>
                <a:lnTo>
                  <a:pt x="2282" y="3727"/>
                </a:lnTo>
                <a:lnTo>
                  <a:pt x="2328" y="3702"/>
                </a:lnTo>
                <a:lnTo>
                  <a:pt x="2373" y="3677"/>
                </a:lnTo>
                <a:lnTo>
                  <a:pt x="2417" y="3650"/>
                </a:lnTo>
                <a:lnTo>
                  <a:pt x="2457" y="3624"/>
                </a:lnTo>
                <a:lnTo>
                  <a:pt x="2496" y="3597"/>
                </a:lnTo>
                <a:lnTo>
                  <a:pt x="2532" y="3570"/>
                </a:lnTo>
                <a:lnTo>
                  <a:pt x="2548" y="3556"/>
                </a:lnTo>
                <a:lnTo>
                  <a:pt x="2564" y="3542"/>
                </a:lnTo>
                <a:lnTo>
                  <a:pt x="2579" y="3528"/>
                </a:lnTo>
                <a:lnTo>
                  <a:pt x="2594" y="3514"/>
                </a:lnTo>
                <a:lnTo>
                  <a:pt x="2621" y="3486"/>
                </a:lnTo>
                <a:lnTo>
                  <a:pt x="2648" y="3456"/>
                </a:lnTo>
                <a:lnTo>
                  <a:pt x="2674" y="3425"/>
                </a:lnTo>
                <a:lnTo>
                  <a:pt x="2700" y="3393"/>
                </a:lnTo>
                <a:lnTo>
                  <a:pt x="2726" y="3360"/>
                </a:lnTo>
                <a:lnTo>
                  <a:pt x="2751" y="3327"/>
                </a:lnTo>
                <a:lnTo>
                  <a:pt x="2776" y="3292"/>
                </a:lnTo>
                <a:lnTo>
                  <a:pt x="2800" y="3257"/>
                </a:lnTo>
                <a:lnTo>
                  <a:pt x="2825" y="3222"/>
                </a:lnTo>
                <a:lnTo>
                  <a:pt x="2848" y="3185"/>
                </a:lnTo>
                <a:lnTo>
                  <a:pt x="2871" y="3148"/>
                </a:lnTo>
                <a:lnTo>
                  <a:pt x="2894" y="3110"/>
                </a:lnTo>
                <a:lnTo>
                  <a:pt x="2916" y="3072"/>
                </a:lnTo>
                <a:lnTo>
                  <a:pt x="2937" y="3034"/>
                </a:lnTo>
                <a:lnTo>
                  <a:pt x="2958" y="2996"/>
                </a:lnTo>
                <a:lnTo>
                  <a:pt x="2980" y="2956"/>
                </a:lnTo>
                <a:lnTo>
                  <a:pt x="3020" y="2877"/>
                </a:lnTo>
                <a:lnTo>
                  <a:pt x="3058" y="2797"/>
                </a:lnTo>
                <a:lnTo>
                  <a:pt x="3094" y="2717"/>
                </a:lnTo>
                <a:lnTo>
                  <a:pt x="3128" y="2637"/>
                </a:lnTo>
                <a:lnTo>
                  <a:pt x="3161" y="2559"/>
                </a:lnTo>
                <a:lnTo>
                  <a:pt x="3191" y="2480"/>
                </a:lnTo>
                <a:lnTo>
                  <a:pt x="3220" y="2404"/>
                </a:lnTo>
                <a:lnTo>
                  <a:pt x="3245" y="2328"/>
                </a:lnTo>
                <a:lnTo>
                  <a:pt x="3261" y="2279"/>
                </a:lnTo>
                <a:lnTo>
                  <a:pt x="3277" y="2230"/>
                </a:lnTo>
                <a:lnTo>
                  <a:pt x="3293" y="2180"/>
                </a:lnTo>
                <a:lnTo>
                  <a:pt x="3308" y="2132"/>
                </a:lnTo>
                <a:lnTo>
                  <a:pt x="3322" y="2082"/>
                </a:lnTo>
                <a:lnTo>
                  <a:pt x="3336" y="2032"/>
                </a:lnTo>
                <a:lnTo>
                  <a:pt x="3349" y="1982"/>
                </a:lnTo>
                <a:lnTo>
                  <a:pt x="3362" y="1931"/>
                </a:lnTo>
                <a:lnTo>
                  <a:pt x="3376" y="1881"/>
                </a:lnTo>
                <a:lnTo>
                  <a:pt x="3388" y="1830"/>
                </a:lnTo>
                <a:lnTo>
                  <a:pt x="3400" y="1780"/>
                </a:lnTo>
                <a:lnTo>
                  <a:pt x="3412" y="1729"/>
                </a:lnTo>
                <a:lnTo>
                  <a:pt x="3423" y="1678"/>
                </a:lnTo>
                <a:lnTo>
                  <a:pt x="3434" y="1627"/>
                </a:lnTo>
                <a:lnTo>
                  <a:pt x="3445" y="1577"/>
                </a:lnTo>
                <a:lnTo>
                  <a:pt x="3456" y="1526"/>
                </a:lnTo>
                <a:lnTo>
                  <a:pt x="3410" y="1506"/>
                </a:lnTo>
                <a:lnTo>
                  <a:pt x="3365" y="1488"/>
                </a:lnTo>
                <a:lnTo>
                  <a:pt x="3320" y="1468"/>
                </a:lnTo>
                <a:lnTo>
                  <a:pt x="3274" y="1451"/>
                </a:lnTo>
                <a:lnTo>
                  <a:pt x="3228" y="1434"/>
                </a:lnTo>
                <a:lnTo>
                  <a:pt x="3181" y="1418"/>
                </a:lnTo>
                <a:lnTo>
                  <a:pt x="3135" y="1402"/>
                </a:lnTo>
                <a:lnTo>
                  <a:pt x="3088" y="1388"/>
                </a:lnTo>
                <a:lnTo>
                  <a:pt x="3040" y="1373"/>
                </a:lnTo>
                <a:lnTo>
                  <a:pt x="2993" y="1359"/>
                </a:lnTo>
                <a:lnTo>
                  <a:pt x="2946" y="1346"/>
                </a:lnTo>
                <a:lnTo>
                  <a:pt x="2898" y="1334"/>
                </a:lnTo>
                <a:lnTo>
                  <a:pt x="2850" y="1323"/>
                </a:lnTo>
                <a:lnTo>
                  <a:pt x="2802" y="1311"/>
                </a:lnTo>
                <a:lnTo>
                  <a:pt x="2753" y="1300"/>
                </a:lnTo>
                <a:lnTo>
                  <a:pt x="2706" y="1291"/>
                </a:lnTo>
                <a:lnTo>
                  <a:pt x="2657" y="1281"/>
                </a:lnTo>
                <a:lnTo>
                  <a:pt x="2608" y="1273"/>
                </a:lnTo>
                <a:lnTo>
                  <a:pt x="2560" y="1265"/>
                </a:lnTo>
                <a:lnTo>
                  <a:pt x="2511" y="1258"/>
                </a:lnTo>
                <a:lnTo>
                  <a:pt x="2462" y="1252"/>
                </a:lnTo>
                <a:lnTo>
                  <a:pt x="2413" y="1245"/>
                </a:lnTo>
                <a:lnTo>
                  <a:pt x="2365" y="1240"/>
                </a:lnTo>
                <a:lnTo>
                  <a:pt x="2316" y="1235"/>
                </a:lnTo>
                <a:lnTo>
                  <a:pt x="2266" y="1230"/>
                </a:lnTo>
                <a:lnTo>
                  <a:pt x="2217" y="1226"/>
                </a:lnTo>
                <a:lnTo>
                  <a:pt x="2168" y="1223"/>
                </a:lnTo>
                <a:lnTo>
                  <a:pt x="2119" y="1221"/>
                </a:lnTo>
                <a:lnTo>
                  <a:pt x="2070" y="1219"/>
                </a:lnTo>
                <a:lnTo>
                  <a:pt x="2022" y="1218"/>
                </a:lnTo>
                <a:lnTo>
                  <a:pt x="1974" y="1216"/>
                </a:lnTo>
                <a:lnTo>
                  <a:pt x="1925" y="1216"/>
                </a:lnTo>
                <a:lnTo>
                  <a:pt x="1876" y="1216"/>
                </a:lnTo>
                <a:lnTo>
                  <a:pt x="1827" y="1218"/>
                </a:lnTo>
                <a:lnTo>
                  <a:pt x="1778" y="1219"/>
                </a:lnTo>
                <a:lnTo>
                  <a:pt x="1730" y="1221"/>
                </a:lnTo>
                <a:lnTo>
                  <a:pt x="1680" y="1223"/>
                </a:lnTo>
                <a:lnTo>
                  <a:pt x="1631" y="1226"/>
                </a:lnTo>
                <a:lnTo>
                  <a:pt x="1583" y="1230"/>
                </a:lnTo>
                <a:lnTo>
                  <a:pt x="1534" y="1235"/>
                </a:lnTo>
                <a:lnTo>
                  <a:pt x="1485" y="1240"/>
                </a:lnTo>
                <a:lnTo>
                  <a:pt x="1436" y="1245"/>
                </a:lnTo>
                <a:lnTo>
                  <a:pt x="1387" y="1252"/>
                </a:lnTo>
                <a:lnTo>
                  <a:pt x="1338" y="1258"/>
                </a:lnTo>
                <a:lnTo>
                  <a:pt x="1289" y="1265"/>
                </a:lnTo>
                <a:lnTo>
                  <a:pt x="1241" y="1273"/>
                </a:lnTo>
                <a:lnTo>
                  <a:pt x="1193" y="1281"/>
                </a:lnTo>
                <a:lnTo>
                  <a:pt x="1144" y="1291"/>
                </a:lnTo>
                <a:lnTo>
                  <a:pt x="1096" y="1300"/>
                </a:lnTo>
                <a:lnTo>
                  <a:pt x="1047" y="1311"/>
                </a:lnTo>
                <a:lnTo>
                  <a:pt x="999" y="1323"/>
                </a:lnTo>
                <a:lnTo>
                  <a:pt x="952" y="1334"/>
                </a:lnTo>
                <a:lnTo>
                  <a:pt x="904" y="1346"/>
                </a:lnTo>
                <a:lnTo>
                  <a:pt x="856" y="1359"/>
                </a:lnTo>
                <a:lnTo>
                  <a:pt x="808" y="1373"/>
                </a:lnTo>
                <a:lnTo>
                  <a:pt x="761" y="1388"/>
                </a:lnTo>
                <a:lnTo>
                  <a:pt x="715" y="1402"/>
                </a:lnTo>
                <a:lnTo>
                  <a:pt x="668" y="1418"/>
                </a:lnTo>
                <a:lnTo>
                  <a:pt x="621" y="1434"/>
                </a:lnTo>
                <a:lnTo>
                  <a:pt x="575" y="1451"/>
                </a:lnTo>
                <a:lnTo>
                  <a:pt x="530" y="1468"/>
                </a:lnTo>
                <a:lnTo>
                  <a:pt x="484" y="1488"/>
                </a:lnTo>
                <a:lnTo>
                  <a:pt x="439" y="1506"/>
                </a:lnTo>
                <a:lnTo>
                  <a:pt x="394" y="15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867173" y="3032960"/>
            <a:ext cx="517142" cy="544711"/>
          </a:xfrm>
          <a:custGeom>
            <a:avLst/>
            <a:gdLst/>
            <a:ahLst/>
            <a:cxnLst>
              <a:cxn ang="0">
                <a:pos x="2156" y="2059"/>
              </a:cxn>
              <a:cxn ang="0">
                <a:pos x="2351" y="2911"/>
              </a:cxn>
              <a:cxn ang="0">
                <a:pos x="1910" y="3662"/>
              </a:cxn>
              <a:cxn ang="0">
                <a:pos x="1073" y="3908"/>
              </a:cxn>
              <a:cxn ang="0">
                <a:pos x="296" y="3513"/>
              </a:cxn>
              <a:cxn ang="0">
                <a:pos x="0" y="2693"/>
              </a:cxn>
              <a:cxn ang="0">
                <a:pos x="346" y="1894"/>
              </a:cxn>
              <a:cxn ang="0">
                <a:pos x="1145" y="1547"/>
              </a:cxn>
              <a:cxn ang="0">
                <a:pos x="3548" y="2476"/>
              </a:cxn>
              <a:cxn ang="0">
                <a:pos x="3517" y="3016"/>
              </a:cxn>
              <a:cxn ang="0">
                <a:pos x="3102" y="3391"/>
              </a:cxn>
              <a:cxn ang="0">
                <a:pos x="2743" y="2988"/>
              </a:cxn>
              <a:cxn ang="0">
                <a:pos x="2770" y="2429"/>
              </a:cxn>
              <a:cxn ang="0">
                <a:pos x="3170" y="2624"/>
              </a:cxn>
              <a:cxn ang="0">
                <a:pos x="3356" y="2842"/>
              </a:cxn>
              <a:cxn ang="0">
                <a:pos x="3170" y="3059"/>
              </a:cxn>
              <a:cxn ang="0">
                <a:pos x="2925" y="2907"/>
              </a:cxn>
              <a:cxn ang="0">
                <a:pos x="3031" y="2648"/>
              </a:cxn>
              <a:cxn ang="0">
                <a:pos x="3293" y="2757"/>
              </a:cxn>
              <a:cxn ang="0">
                <a:pos x="3136" y="3020"/>
              </a:cxn>
              <a:cxn ang="0">
                <a:pos x="2979" y="2757"/>
              </a:cxn>
              <a:cxn ang="0">
                <a:pos x="3253" y="2738"/>
              </a:cxn>
              <a:cxn ang="0">
                <a:pos x="3258" y="2937"/>
              </a:cxn>
              <a:cxn ang="0">
                <a:pos x="3083" y="2948"/>
              </a:cxn>
              <a:cxn ang="0">
                <a:pos x="2985" y="2803"/>
              </a:cxn>
              <a:cxn ang="0">
                <a:pos x="3145" y="2686"/>
              </a:cxn>
              <a:cxn ang="0">
                <a:pos x="3040" y="1792"/>
              </a:cxn>
              <a:cxn ang="0">
                <a:pos x="2973" y="2073"/>
              </a:cxn>
              <a:cxn ang="0">
                <a:pos x="2696" y="2161"/>
              </a:cxn>
              <a:cxn ang="0">
                <a:pos x="1536" y="1045"/>
              </a:cxn>
              <a:cxn ang="0">
                <a:pos x="1817" y="1112"/>
              </a:cxn>
              <a:cxn ang="0">
                <a:pos x="2019" y="916"/>
              </a:cxn>
              <a:cxn ang="0">
                <a:pos x="1959" y="633"/>
              </a:cxn>
              <a:cxn ang="0">
                <a:pos x="2997" y="1637"/>
              </a:cxn>
              <a:cxn ang="0">
                <a:pos x="2725" y="1641"/>
              </a:cxn>
              <a:cxn ang="0">
                <a:pos x="2937" y="1727"/>
              </a:cxn>
              <a:cxn ang="0">
                <a:pos x="2973" y="1950"/>
              </a:cxn>
              <a:cxn ang="0">
                <a:pos x="2797" y="2100"/>
              </a:cxn>
              <a:cxn ang="0">
                <a:pos x="2581" y="2024"/>
              </a:cxn>
              <a:cxn ang="0">
                <a:pos x="2533" y="1802"/>
              </a:cxn>
              <a:cxn ang="0">
                <a:pos x="2796" y="1672"/>
              </a:cxn>
              <a:cxn ang="0">
                <a:pos x="2911" y="2000"/>
              </a:cxn>
              <a:cxn ang="0">
                <a:pos x="2567" y="1945"/>
              </a:cxn>
              <a:cxn ang="0">
                <a:pos x="1366" y="2294"/>
              </a:cxn>
              <a:cxn ang="0">
                <a:pos x="1650" y="2658"/>
              </a:cxn>
              <a:cxn ang="0">
                <a:pos x="1483" y="3095"/>
              </a:cxn>
              <a:cxn ang="0">
                <a:pos x="1020" y="3174"/>
              </a:cxn>
              <a:cxn ang="0">
                <a:pos x="719" y="2826"/>
              </a:cxn>
              <a:cxn ang="0">
                <a:pos x="863" y="2379"/>
              </a:cxn>
              <a:cxn ang="0">
                <a:pos x="1278" y="2357"/>
              </a:cxn>
              <a:cxn ang="0">
                <a:pos x="1549" y="2615"/>
              </a:cxn>
              <a:cxn ang="0">
                <a:pos x="1466" y="2988"/>
              </a:cxn>
              <a:cxn ang="0">
                <a:pos x="1105" y="3106"/>
              </a:cxn>
              <a:cxn ang="0">
                <a:pos x="821" y="2862"/>
              </a:cxn>
              <a:cxn ang="0">
                <a:pos x="886" y="2486"/>
              </a:cxn>
              <a:cxn ang="0">
                <a:pos x="1271" y="2491"/>
              </a:cxn>
              <a:cxn ang="0">
                <a:pos x="1516" y="2709"/>
              </a:cxn>
              <a:cxn ang="0">
                <a:pos x="1287" y="2962"/>
              </a:cxn>
              <a:cxn ang="0">
                <a:pos x="960" y="2981"/>
              </a:cxn>
              <a:cxn ang="0">
                <a:pos x="943" y="2641"/>
              </a:cxn>
              <a:cxn ang="0">
                <a:pos x="1161" y="2396"/>
              </a:cxn>
            </a:cxnLst>
            <a:rect l="0" t="0" r="r" b="b"/>
            <a:pathLst>
              <a:path w="3713" h="3913">
                <a:moveTo>
                  <a:pt x="1468" y="1582"/>
                </a:moveTo>
                <a:lnTo>
                  <a:pt x="1468" y="1874"/>
                </a:lnTo>
                <a:lnTo>
                  <a:pt x="1498" y="1885"/>
                </a:lnTo>
                <a:lnTo>
                  <a:pt x="1526" y="1897"/>
                </a:lnTo>
                <a:lnTo>
                  <a:pt x="1556" y="1909"/>
                </a:lnTo>
                <a:lnTo>
                  <a:pt x="1584" y="1923"/>
                </a:lnTo>
                <a:lnTo>
                  <a:pt x="1791" y="1716"/>
                </a:lnTo>
                <a:lnTo>
                  <a:pt x="1822" y="1735"/>
                </a:lnTo>
                <a:lnTo>
                  <a:pt x="1852" y="1755"/>
                </a:lnTo>
                <a:lnTo>
                  <a:pt x="1881" y="1776"/>
                </a:lnTo>
                <a:lnTo>
                  <a:pt x="1910" y="1798"/>
                </a:lnTo>
                <a:lnTo>
                  <a:pt x="1938" y="1820"/>
                </a:lnTo>
                <a:lnTo>
                  <a:pt x="1965" y="1844"/>
                </a:lnTo>
                <a:lnTo>
                  <a:pt x="1992" y="1868"/>
                </a:lnTo>
                <a:lnTo>
                  <a:pt x="2018" y="1894"/>
                </a:lnTo>
                <a:lnTo>
                  <a:pt x="2043" y="1919"/>
                </a:lnTo>
                <a:lnTo>
                  <a:pt x="2067" y="1946"/>
                </a:lnTo>
                <a:lnTo>
                  <a:pt x="2090" y="1973"/>
                </a:lnTo>
                <a:lnTo>
                  <a:pt x="2114" y="2001"/>
                </a:lnTo>
                <a:lnTo>
                  <a:pt x="2135" y="2030"/>
                </a:lnTo>
                <a:lnTo>
                  <a:pt x="2156" y="2059"/>
                </a:lnTo>
                <a:lnTo>
                  <a:pt x="2176" y="2089"/>
                </a:lnTo>
                <a:lnTo>
                  <a:pt x="2196" y="2120"/>
                </a:lnTo>
                <a:lnTo>
                  <a:pt x="1988" y="2327"/>
                </a:lnTo>
                <a:lnTo>
                  <a:pt x="2002" y="2356"/>
                </a:lnTo>
                <a:lnTo>
                  <a:pt x="2014" y="2385"/>
                </a:lnTo>
                <a:lnTo>
                  <a:pt x="2026" y="2414"/>
                </a:lnTo>
                <a:lnTo>
                  <a:pt x="2036" y="2444"/>
                </a:lnTo>
                <a:lnTo>
                  <a:pt x="2329" y="2444"/>
                </a:lnTo>
                <a:lnTo>
                  <a:pt x="2338" y="2478"/>
                </a:lnTo>
                <a:lnTo>
                  <a:pt x="2344" y="2513"/>
                </a:lnTo>
                <a:lnTo>
                  <a:pt x="2351" y="2548"/>
                </a:lnTo>
                <a:lnTo>
                  <a:pt x="2355" y="2584"/>
                </a:lnTo>
                <a:lnTo>
                  <a:pt x="2359" y="2621"/>
                </a:lnTo>
                <a:lnTo>
                  <a:pt x="2362" y="2657"/>
                </a:lnTo>
                <a:lnTo>
                  <a:pt x="2363" y="2693"/>
                </a:lnTo>
                <a:lnTo>
                  <a:pt x="2364" y="2730"/>
                </a:lnTo>
                <a:lnTo>
                  <a:pt x="2363" y="2766"/>
                </a:lnTo>
                <a:lnTo>
                  <a:pt x="2362" y="2803"/>
                </a:lnTo>
                <a:lnTo>
                  <a:pt x="2359" y="2839"/>
                </a:lnTo>
                <a:lnTo>
                  <a:pt x="2355" y="2876"/>
                </a:lnTo>
                <a:lnTo>
                  <a:pt x="2351" y="2911"/>
                </a:lnTo>
                <a:lnTo>
                  <a:pt x="2344" y="2946"/>
                </a:lnTo>
                <a:lnTo>
                  <a:pt x="2338" y="2981"/>
                </a:lnTo>
                <a:lnTo>
                  <a:pt x="2329" y="3016"/>
                </a:lnTo>
                <a:lnTo>
                  <a:pt x="2036" y="3016"/>
                </a:lnTo>
                <a:lnTo>
                  <a:pt x="2026" y="3046"/>
                </a:lnTo>
                <a:lnTo>
                  <a:pt x="2014" y="3075"/>
                </a:lnTo>
                <a:lnTo>
                  <a:pt x="2002" y="3104"/>
                </a:lnTo>
                <a:lnTo>
                  <a:pt x="1988" y="3132"/>
                </a:lnTo>
                <a:lnTo>
                  <a:pt x="2196" y="3339"/>
                </a:lnTo>
                <a:lnTo>
                  <a:pt x="2176" y="3370"/>
                </a:lnTo>
                <a:lnTo>
                  <a:pt x="2156" y="3401"/>
                </a:lnTo>
                <a:lnTo>
                  <a:pt x="2135" y="3429"/>
                </a:lnTo>
                <a:lnTo>
                  <a:pt x="2114" y="3458"/>
                </a:lnTo>
                <a:lnTo>
                  <a:pt x="2090" y="3487"/>
                </a:lnTo>
                <a:lnTo>
                  <a:pt x="2067" y="3513"/>
                </a:lnTo>
                <a:lnTo>
                  <a:pt x="2043" y="3541"/>
                </a:lnTo>
                <a:lnTo>
                  <a:pt x="2018" y="3566"/>
                </a:lnTo>
                <a:lnTo>
                  <a:pt x="1992" y="3591"/>
                </a:lnTo>
                <a:lnTo>
                  <a:pt x="1965" y="3615"/>
                </a:lnTo>
                <a:lnTo>
                  <a:pt x="1938" y="3639"/>
                </a:lnTo>
                <a:lnTo>
                  <a:pt x="1910" y="3662"/>
                </a:lnTo>
                <a:lnTo>
                  <a:pt x="1881" y="3683"/>
                </a:lnTo>
                <a:lnTo>
                  <a:pt x="1852" y="3705"/>
                </a:lnTo>
                <a:lnTo>
                  <a:pt x="1822" y="3725"/>
                </a:lnTo>
                <a:lnTo>
                  <a:pt x="1791" y="3744"/>
                </a:lnTo>
                <a:lnTo>
                  <a:pt x="1584" y="3537"/>
                </a:lnTo>
                <a:lnTo>
                  <a:pt x="1556" y="3550"/>
                </a:lnTo>
                <a:lnTo>
                  <a:pt x="1526" y="3562"/>
                </a:lnTo>
                <a:lnTo>
                  <a:pt x="1498" y="3574"/>
                </a:lnTo>
                <a:lnTo>
                  <a:pt x="1468" y="3584"/>
                </a:lnTo>
                <a:lnTo>
                  <a:pt x="1468" y="3878"/>
                </a:lnTo>
                <a:lnTo>
                  <a:pt x="1433" y="3886"/>
                </a:lnTo>
                <a:lnTo>
                  <a:pt x="1398" y="3893"/>
                </a:lnTo>
                <a:lnTo>
                  <a:pt x="1363" y="3899"/>
                </a:lnTo>
                <a:lnTo>
                  <a:pt x="1328" y="3904"/>
                </a:lnTo>
                <a:lnTo>
                  <a:pt x="1291" y="3908"/>
                </a:lnTo>
                <a:lnTo>
                  <a:pt x="1255" y="3911"/>
                </a:lnTo>
                <a:lnTo>
                  <a:pt x="1218" y="3912"/>
                </a:lnTo>
                <a:lnTo>
                  <a:pt x="1182" y="3913"/>
                </a:lnTo>
                <a:lnTo>
                  <a:pt x="1145" y="3912"/>
                </a:lnTo>
                <a:lnTo>
                  <a:pt x="1109" y="3911"/>
                </a:lnTo>
                <a:lnTo>
                  <a:pt x="1073" y="3908"/>
                </a:lnTo>
                <a:lnTo>
                  <a:pt x="1037" y="3904"/>
                </a:lnTo>
                <a:lnTo>
                  <a:pt x="1000" y="3899"/>
                </a:lnTo>
                <a:lnTo>
                  <a:pt x="965" y="3893"/>
                </a:lnTo>
                <a:lnTo>
                  <a:pt x="930" y="3886"/>
                </a:lnTo>
                <a:lnTo>
                  <a:pt x="896" y="3878"/>
                </a:lnTo>
                <a:lnTo>
                  <a:pt x="896" y="3584"/>
                </a:lnTo>
                <a:lnTo>
                  <a:pt x="867" y="3574"/>
                </a:lnTo>
                <a:lnTo>
                  <a:pt x="837" y="3562"/>
                </a:lnTo>
                <a:lnTo>
                  <a:pt x="808" y="3550"/>
                </a:lnTo>
                <a:lnTo>
                  <a:pt x="779" y="3537"/>
                </a:lnTo>
                <a:lnTo>
                  <a:pt x="572" y="3744"/>
                </a:lnTo>
                <a:lnTo>
                  <a:pt x="541" y="3725"/>
                </a:lnTo>
                <a:lnTo>
                  <a:pt x="512" y="3705"/>
                </a:lnTo>
                <a:lnTo>
                  <a:pt x="482" y="3683"/>
                </a:lnTo>
                <a:lnTo>
                  <a:pt x="453" y="3662"/>
                </a:lnTo>
                <a:lnTo>
                  <a:pt x="426" y="3639"/>
                </a:lnTo>
                <a:lnTo>
                  <a:pt x="398" y="3615"/>
                </a:lnTo>
                <a:lnTo>
                  <a:pt x="371" y="3591"/>
                </a:lnTo>
                <a:lnTo>
                  <a:pt x="346" y="3566"/>
                </a:lnTo>
                <a:lnTo>
                  <a:pt x="320" y="3541"/>
                </a:lnTo>
                <a:lnTo>
                  <a:pt x="296" y="3513"/>
                </a:lnTo>
                <a:lnTo>
                  <a:pt x="273" y="3487"/>
                </a:lnTo>
                <a:lnTo>
                  <a:pt x="250" y="3458"/>
                </a:lnTo>
                <a:lnTo>
                  <a:pt x="228" y="3429"/>
                </a:lnTo>
                <a:lnTo>
                  <a:pt x="208" y="3401"/>
                </a:lnTo>
                <a:lnTo>
                  <a:pt x="188" y="3370"/>
                </a:lnTo>
                <a:lnTo>
                  <a:pt x="169" y="3339"/>
                </a:lnTo>
                <a:lnTo>
                  <a:pt x="376" y="3132"/>
                </a:lnTo>
                <a:lnTo>
                  <a:pt x="362" y="3104"/>
                </a:lnTo>
                <a:lnTo>
                  <a:pt x="349" y="3075"/>
                </a:lnTo>
                <a:lnTo>
                  <a:pt x="337" y="3046"/>
                </a:lnTo>
                <a:lnTo>
                  <a:pt x="327" y="3016"/>
                </a:lnTo>
                <a:lnTo>
                  <a:pt x="34" y="3016"/>
                </a:lnTo>
                <a:lnTo>
                  <a:pt x="26" y="2981"/>
                </a:lnTo>
                <a:lnTo>
                  <a:pt x="19" y="2946"/>
                </a:lnTo>
                <a:lnTo>
                  <a:pt x="13" y="2911"/>
                </a:lnTo>
                <a:lnTo>
                  <a:pt x="8" y="2876"/>
                </a:lnTo>
                <a:lnTo>
                  <a:pt x="4" y="2839"/>
                </a:lnTo>
                <a:lnTo>
                  <a:pt x="2" y="2803"/>
                </a:lnTo>
                <a:lnTo>
                  <a:pt x="0" y="2766"/>
                </a:lnTo>
                <a:lnTo>
                  <a:pt x="0" y="2730"/>
                </a:lnTo>
                <a:lnTo>
                  <a:pt x="0" y="2693"/>
                </a:lnTo>
                <a:lnTo>
                  <a:pt x="2" y="2657"/>
                </a:lnTo>
                <a:lnTo>
                  <a:pt x="4" y="2621"/>
                </a:lnTo>
                <a:lnTo>
                  <a:pt x="8" y="2584"/>
                </a:lnTo>
                <a:lnTo>
                  <a:pt x="13" y="2548"/>
                </a:lnTo>
                <a:lnTo>
                  <a:pt x="19" y="2513"/>
                </a:lnTo>
                <a:lnTo>
                  <a:pt x="26" y="2478"/>
                </a:lnTo>
                <a:lnTo>
                  <a:pt x="34" y="2444"/>
                </a:lnTo>
                <a:lnTo>
                  <a:pt x="327" y="2444"/>
                </a:lnTo>
                <a:lnTo>
                  <a:pt x="337" y="2414"/>
                </a:lnTo>
                <a:lnTo>
                  <a:pt x="349" y="2385"/>
                </a:lnTo>
                <a:lnTo>
                  <a:pt x="362" y="2356"/>
                </a:lnTo>
                <a:lnTo>
                  <a:pt x="376" y="2327"/>
                </a:lnTo>
                <a:lnTo>
                  <a:pt x="169" y="2120"/>
                </a:lnTo>
                <a:lnTo>
                  <a:pt x="188" y="2089"/>
                </a:lnTo>
                <a:lnTo>
                  <a:pt x="208" y="2059"/>
                </a:lnTo>
                <a:lnTo>
                  <a:pt x="228" y="2030"/>
                </a:lnTo>
                <a:lnTo>
                  <a:pt x="250" y="2001"/>
                </a:lnTo>
                <a:lnTo>
                  <a:pt x="273" y="1973"/>
                </a:lnTo>
                <a:lnTo>
                  <a:pt x="296" y="1946"/>
                </a:lnTo>
                <a:lnTo>
                  <a:pt x="320" y="1919"/>
                </a:lnTo>
                <a:lnTo>
                  <a:pt x="346" y="1894"/>
                </a:lnTo>
                <a:lnTo>
                  <a:pt x="371" y="1868"/>
                </a:lnTo>
                <a:lnTo>
                  <a:pt x="398" y="1844"/>
                </a:lnTo>
                <a:lnTo>
                  <a:pt x="426" y="1820"/>
                </a:lnTo>
                <a:lnTo>
                  <a:pt x="453" y="1798"/>
                </a:lnTo>
                <a:lnTo>
                  <a:pt x="482" y="1776"/>
                </a:lnTo>
                <a:lnTo>
                  <a:pt x="512" y="1755"/>
                </a:lnTo>
                <a:lnTo>
                  <a:pt x="541" y="1735"/>
                </a:lnTo>
                <a:lnTo>
                  <a:pt x="572" y="1716"/>
                </a:lnTo>
                <a:lnTo>
                  <a:pt x="779" y="1923"/>
                </a:lnTo>
                <a:lnTo>
                  <a:pt x="808" y="1909"/>
                </a:lnTo>
                <a:lnTo>
                  <a:pt x="837" y="1897"/>
                </a:lnTo>
                <a:lnTo>
                  <a:pt x="867" y="1885"/>
                </a:lnTo>
                <a:lnTo>
                  <a:pt x="896" y="1874"/>
                </a:lnTo>
                <a:lnTo>
                  <a:pt x="896" y="1582"/>
                </a:lnTo>
                <a:lnTo>
                  <a:pt x="930" y="1574"/>
                </a:lnTo>
                <a:lnTo>
                  <a:pt x="965" y="1566"/>
                </a:lnTo>
                <a:lnTo>
                  <a:pt x="1000" y="1561"/>
                </a:lnTo>
                <a:lnTo>
                  <a:pt x="1037" y="1556"/>
                </a:lnTo>
                <a:lnTo>
                  <a:pt x="1073" y="1551"/>
                </a:lnTo>
                <a:lnTo>
                  <a:pt x="1109" y="1549"/>
                </a:lnTo>
                <a:lnTo>
                  <a:pt x="1145" y="1547"/>
                </a:lnTo>
                <a:lnTo>
                  <a:pt x="1182" y="1547"/>
                </a:lnTo>
                <a:lnTo>
                  <a:pt x="1218" y="1547"/>
                </a:lnTo>
                <a:lnTo>
                  <a:pt x="1255" y="1549"/>
                </a:lnTo>
                <a:lnTo>
                  <a:pt x="1291" y="1551"/>
                </a:lnTo>
                <a:lnTo>
                  <a:pt x="1328" y="1556"/>
                </a:lnTo>
                <a:lnTo>
                  <a:pt x="1363" y="1561"/>
                </a:lnTo>
                <a:lnTo>
                  <a:pt x="1398" y="1566"/>
                </a:lnTo>
                <a:lnTo>
                  <a:pt x="1433" y="1574"/>
                </a:lnTo>
                <a:lnTo>
                  <a:pt x="1468" y="1582"/>
                </a:lnTo>
                <a:close/>
                <a:moveTo>
                  <a:pt x="3269" y="2307"/>
                </a:moveTo>
                <a:lnTo>
                  <a:pt x="3269" y="2443"/>
                </a:lnTo>
                <a:lnTo>
                  <a:pt x="3282" y="2448"/>
                </a:lnTo>
                <a:lnTo>
                  <a:pt x="3296" y="2454"/>
                </a:lnTo>
                <a:lnTo>
                  <a:pt x="3310" y="2459"/>
                </a:lnTo>
                <a:lnTo>
                  <a:pt x="3323" y="2465"/>
                </a:lnTo>
                <a:lnTo>
                  <a:pt x="3419" y="2370"/>
                </a:lnTo>
                <a:lnTo>
                  <a:pt x="3448" y="2388"/>
                </a:lnTo>
                <a:lnTo>
                  <a:pt x="3475" y="2407"/>
                </a:lnTo>
                <a:lnTo>
                  <a:pt x="3501" y="2429"/>
                </a:lnTo>
                <a:lnTo>
                  <a:pt x="3526" y="2452"/>
                </a:lnTo>
                <a:lnTo>
                  <a:pt x="3548" y="2476"/>
                </a:lnTo>
                <a:lnTo>
                  <a:pt x="3569" y="2503"/>
                </a:lnTo>
                <a:lnTo>
                  <a:pt x="3589" y="2529"/>
                </a:lnTo>
                <a:lnTo>
                  <a:pt x="3607" y="2558"/>
                </a:lnTo>
                <a:lnTo>
                  <a:pt x="3512" y="2655"/>
                </a:lnTo>
                <a:lnTo>
                  <a:pt x="3517" y="2667"/>
                </a:lnTo>
                <a:lnTo>
                  <a:pt x="3524" y="2681"/>
                </a:lnTo>
                <a:lnTo>
                  <a:pt x="3529" y="2695"/>
                </a:lnTo>
                <a:lnTo>
                  <a:pt x="3534" y="2709"/>
                </a:lnTo>
                <a:lnTo>
                  <a:pt x="3670" y="2709"/>
                </a:lnTo>
                <a:lnTo>
                  <a:pt x="3678" y="2741"/>
                </a:lnTo>
                <a:lnTo>
                  <a:pt x="3683" y="2774"/>
                </a:lnTo>
                <a:lnTo>
                  <a:pt x="3685" y="2808"/>
                </a:lnTo>
                <a:lnTo>
                  <a:pt x="3686" y="2842"/>
                </a:lnTo>
                <a:lnTo>
                  <a:pt x="3685" y="2876"/>
                </a:lnTo>
                <a:lnTo>
                  <a:pt x="3683" y="2910"/>
                </a:lnTo>
                <a:lnTo>
                  <a:pt x="3678" y="2943"/>
                </a:lnTo>
                <a:lnTo>
                  <a:pt x="3670" y="2974"/>
                </a:lnTo>
                <a:lnTo>
                  <a:pt x="3534" y="2974"/>
                </a:lnTo>
                <a:lnTo>
                  <a:pt x="3529" y="2988"/>
                </a:lnTo>
                <a:lnTo>
                  <a:pt x="3524" y="3002"/>
                </a:lnTo>
                <a:lnTo>
                  <a:pt x="3517" y="3016"/>
                </a:lnTo>
                <a:lnTo>
                  <a:pt x="3512" y="3029"/>
                </a:lnTo>
                <a:lnTo>
                  <a:pt x="3607" y="3125"/>
                </a:lnTo>
                <a:lnTo>
                  <a:pt x="3589" y="3154"/>
                </a:lnTo>
                <a:lnTo>
                  <a:pt x="3569" y="3181"/>
                </a:lnTo>
                <a:lnTo>
                  <a:pt x="3548" y="3207"/>
                </a:lnTo>
                <a:lnTo>
                  <a:pt x="3526" y="3232"/>
                </a:lnTo>
                <a:lnTo>
                  <a:pt x="3501" y="3254"/>
                </a:lnTo>
                <a:lnTo>
                  <a:pt x="3475" y="3275"/>
                </a:lnTo>
                <a:lnTo>
                  <a:pt x="3448" y="3295"/>
                </a:lnTo>
                <a:lnTo>
                  <a:pt x="3419" y="3313"/>
                </a:lnTo>
                <a:lnTo>
                  <a:pt x="3323" y="3217"/>
                </a:lnTo>
                <a:lnTo>
                  <a:pt x="3310" y="3223"/>
                </a:lnTo>
                <a:lnTo>
                  <a:pt x="3296" y="3230"/>
                </a:lnTo>
                <a:lnTo>
                  <a:pt x="3282" y="3235"/>
                </a:lnTo>
                <a:lnTo>
                  <a:pt x="3269" y="3240"/>
                </a:lnTo>
                <a:lnTo>
                  <a:pt x="3269" y="3376"/>
                </a:lnTo>
                <a:lnTo>
                  <a:pt x="3237" y="3384"/>
                </a:lnTo>
                <a:lnTo>
                  <a:pt x="3204" y="3389"/>
                </a:lnTo>
                <a:lnTo>
                  <a:pt x="3170" y="3391"/>
                </a:lnTo>
                <a:lnTo>
                  <a:pt x="3136" y="3392"/>
                </a:lnTo>
                <a:lnTo>
                  <a:pt x="3102" y="3391"/>
                </a:lnTo>
                <a:lnTo>
                  <a:pt x="3068" y="3389"/>
                </a:lnTo>
                <a:lnTo>
                  <a:pt x="3035" y="3384"/>
                </a:lnTo>
                <a:lnTo>
                  <a:pt x="3003" y="3376"/>
                </a:lnTo>
                <a:lnTo>
                  <a:pt x="3003" y="3240"/>
                </a:lnTo>
                <a:lnTo>
                  <a:pt x="2989" y="3235"/>
                </a:lnTo>
                <a:lnTo>
                  <a:pt x="2975" y="3230"/>
                </a:lnTo>
                <a:lnTo>
                  <a:pt x="2962" y="3223"/>
                </a:lnTo>
                <a:lnTo>
                  <a:pt x="2949" y="3217"/>
                </a:lnTo>
                <a:lnTo>
                  <a:pt x="2852" y="3313"/>
                </a:lnTo>
                <a:lnTo>
                  <a:pt x="2823" y="3295"/>
                </a:lnTo>
                <a:lnTo>
                  <a:pt x="2797" y="3275"/>
                </a:lnTo>
                <a:lnTo>
                  <a:pt x="2770" y="3254"/>
                </a:lnTo>
                <a:lnTo>
                  <a:pt x="2746" y="3232"/>
                </a:lnTo>
                <a:lnTo>
                  <a:pt x="2724" y="3207"/>
                </a:lnTo>
                <a:lnTo>
                  <a:pt x="2701" y="3181"/>
                </a:lnTo>
                <a:lnTo>
                  <a:pt x="2682" y="3154"/>
                </a:lnTo>
                <a:lnTo>
                  <a:pt x="2664" y="3125"/>
                </a:lnTo>
                <a:lnTo>
                  <a:pt x="2760" y="3029"/>
                </a:lnTo>
                <a:lnTo>
                  <a:pt x="2753" y="3016"/>
                </a:lnTo>
                <a:lnTo>
                  <a:pt x="2748" y="3002"/>
                </a:lnTo>
                <a:lnTo>
                  <a:pt x="2743" y="2988"/>
                </a:lnTo>
                <a:lnTo>
                  <a:pt x="2737" y="2974"/>
                </a:lnTo>
                <a:lnTo>
                  <a:pt x="2601" y="2974"/>
                </a:lnTo>
                <a:lnTo>
                  <a:pt x="2594" y="2943"/>
                </a:lnTo>
                <a:lnTo>
                  <a:pt x="2589" y="2910"/>
                </a:lnTo>
                <a:lnTo>
                  <a:pt x="2585" y="2876"/>
                </a:lnTo>
                <a:lnTo>
                  <a:pt x="2584" y="2842"/>
                </a:lnTo>
                <a:lnTo>
                  <a:pt x="2585" y="2808"/>
                </a:lnTo>
                <a:lnTo>
                  <a:pt x="2589" y="2774"/>
                </a:lnTo>
                <a:lnTo>
                  <a:pt x="2594" y="2741"/>
                </a:lnTo>
                <a:lnTo>
                  <a:pt x="2601" y="2709"/>
                </a:lnTo>
                <a:lnTo>
                  <a:pt x="2737" y="2709"/>
                </a:lnTo>
                <a:lnTo>
                  <a:pt x="2743" y="2695"/>
                </a:lnTo>
                <a:lnTo>
                  <a:pt x="2748" y="2681"/>
                </a:lnTo>
                <a:lnTo>
                  <a:pt x="2753" y="2667"/>
                </a:lnTo>
                <a:lnTo>
                  <a:pt x="2760" y="2655"/>
                </a:lnTo>
                <a:lnTo>
                  <a:pt x="2664" y="2558"/>
                </a:lnTo>
                <a:lnTo>
                  <a:pt x="2682" y="2529"/>
                </a:lnTo>
                <a:lnTo>
                  <a:pt x="2701" y="2503"/>
                </a:lnTo>
                <a:lnTo>
                  <a:pt x="2724" y="2476"/>
                </a:lnTo>
                <a:lnTo>
                  <a:pt x="2746" y="2452"/>
                </a:lnTo>
                <a:lnTo>
                  <a:pt x="2770" y="2429"/>
                </a:lnTo>
                <a:lnTo>
                  <a:pt x="2797" y="2407"/>
                </a:lnTo>
                <a:lnTo>
                  <a:pt x="2823" y="2388"/>
                </a:lnTo>
                <a:lnTo>
                  <a:pt x="2852" y="2370"/>
                </a:lnTo>
                <a:lnTo>
                  <a:pt x="2949" y="2465"/>
                </a:lnTo>
                <a:lnTo>
                  <a:pt x="2962" y="2459"/>
                </a:lnTo>
                <a:lnTo>
                  <a:pt x="2975" y="2454"/>
                </a:lnTo>
                <a:lnTo>
                  <a:pt x="2989" y="2448"/>
                </a:lnTo>
                <a:lnTo>
                  <a:pt x="3003" y="2443"/>
                </a:lnTo>
                <a:lnTo>
                  <a:pt x="3003" y="2307"/>
                </a:lnTo>
                <a:lnTo>
                  <a:pt x="3035" y="2300"/>
                </a:lnTo>
                <a:lnTo>
                  <a:pt x="3068" y="2294"/>
                </a:lnTo>
                <a:lnTo>
                  <a:pt x="3102" y="2291"/>
                </a:lnTo>
                <a:lnTo>
                  <a:pt x="3136" y="2290"/>
                </a:lnTo>
                <a:lnTo>
                  <a:pt x="3170" y="2291"/>
                </a:lnTo>
                <a:lnTo>
                  <a:pt x="3204" y="2294"/>
                </a:lnTo>
                <a:lnTo>
                  <a:pt x="3237" y="2300"/>
                </a:lnTo>
                <a:lnTo>
                  <a:pt x="3269" y="2307"/>
                </a:lnTo>
                <a:close/>
                <a:moveTo>
                  <a:pt x="3136" y="2622"/>
                </a:moveTo>
                <a:lnTo>
                  <a:pt x="3147" y="2622"/>
                </a:lnTo>
                <a:lnTo>
                  <a:pt x="3158" y="2623"/>
                </a:lnTo>
                <a:lnTo>
                  <a:pt x="3170" y="2624"/>
                </a:lnTo>
                <a:lnTo>
                  <a:pt x="3180" y="2626"/>
                </a:lnTo>
                <a:lnTo>
                  <a:pt x="3191" y="2628"/>
                </a:lnTo>
                <a:lnTo>
                  <a:pt x="3202" y="2631"/>
                </a:lnTo>
                <a:lnTo>
                  <a:pt x="3211" y="2634"/>
                </a:lnTo>
                <a:lnTo>
                  <a:pt x="3222" y="2639"/>
                </a:lnTo>
                <a:lnTo>
                  <a:pt x="3241" y="2648"/>
                </a:lnTo>
                <a:lnTo>
                  <a:pt x="3259" y="2659"/>
                </a:lnTo>
                <a:lnTo>
                  <a:pt x="3276" y="2672"/>
                </a:lnTo>
                <a:lnTo>
                  <a:pt x="3292" y="2685"/>
                </a:lnTo>
                <a:lnTo>
                  <a:pt x="3306" y="2701"/>
                </a:lnTo>
                <a:lnTo>
                  <a:pt x="3319" y="2718"/>
                </a:lnTo>
                <a:lnTo>
                  <a:pt x="3329" y="2736"/>
                </a:lnTo>
                <a:lnTo>
                  <a:pt x="3339" y="2755"/>
                </a:lnTo>
                <a:lnTo>
                  <a:pt x="3343" y="2766"/>
                </a:lnTo>
                <a:lnTo>
                  <a:pt x="3346" y="2776"/>
                </a:lnTo>
                <a:lnTo>
                  <a:pt x="3349" y="2786"/>
                </a:lnTo>
                <a:lnTo>
                  <a:pt x="3351" y="2797"/>
                </a:lnTo>
                <a:lnTo>
                  <a:pt x="3354" y="2808"/>
                </a:lnTo>
                <a:lnTo>
                  <a:pt x="3355" y="2819"/>
                </a:lnTo>
                <a:lnTo>
                  <a:pt x="3356" y="2830"/>
                </a:lnTo>
                <a:lnTo>
                  <a:pt x="3356" y="2842"/>
                </a:lnTo>
                <a:lnTo>
                  <a:pt x="3356" y="2853"/>
                </a:lnTo>
                <a:lnTo>
                  <a:pt x="3355" y="2864"/>
                </a:lnTo>
                <a:lnTo>
                  <a:pt x="3354" y="2876"/>
                </a:lnTo>
                <a:lnTo>
                  <a:pt x="3351" y="2886"/>
                </a:lnTo>
                <a:lnTo>
                  <a:pt x="3349" y="2897"/>
                </a:lnTo>
                <a:lnTo>
                  <a:pt x="3346" y="2907"/>
                </a:lnTo>
                <a:lnTo>
                  <a:pt x="3343" y="2917"/>
                </a:lnTo>
                <a:lnTo>
                  <a:pt x="3339" y="2928"/>
                </a:lnTo>
                <a:lnTo>
                  <a:pt x="3329" y="2947"/>
                </a:lnTo>
                <a:lnTo>
                  <a:pt x="3319" y="2965"/>
                </a:lnTo>
                <a:lnTo>
                  <a:pt x="3306" y="2982"/>
                </a:lnTo>
                <a:lnTo>
                  <a:pt x="3292" y="2998"/>
                </a:lnTo>
                <a:lnTo>
                  <a:pt x="3276" y="3012"/>
                </a:lnTo>
                <a:lnTo>
                  <a:pt x="3259" y="3024"/>
                </a:lnTo>
                <a:lnTo>
                  <a:pt x="3241" y="3035"/>
                </a:lnTo>
                <a:lnTo>
                  <a:pt x="3222" y="3045"/>
                </a:lnTo>
                <a:lnTo>
                  <a:pt x="3211" y="3049"/>
                </a:lnTo>
                <a:lnTo>
                  <a:pt x="3202" y="3052"/>
                </a:lnTo>
                <a:lnTo>
                  <a:pt x="3191" y="3055"/>
                </a:lnTo>
                <a:lnTo>
                  <a:pt x="3180" y="3057"/>
                </a:lnTo>
                <a:lnTo>
                  <a:pt x="3170" y="3059"/>
                </a:lnTo>
                <a:lnTo>
                  <a:pt x="3158" y="3061"/>
                </a:lnTo>
                <a:lnTo>
                  <a:pt x="3147" y="3062"/>
                </a:lnTo>
                <a:lnTo>
                  <a:pt x="3136" y="3062"/>
                </a:lnTo>
                <a:lnTo>
                  <a:pt x="3124" y="3062"/>
                </a:lnTo>
                <a:lnTo>
                  <a:pt x="3113" y="3061"/>
                </a:lnTo>
                <a:lnTo>
                  <a:pt x="3102" y="3059"/>
                </a:lnTo>
                <a:lnTo>
                  <a:pt x="3091" y="3057"/>
                </a:lnTo>
                <a:lnTo>
                  <a:pt x="3081" y="3055"/>
                </a:lnTo>
                <a:lnTo>
                  <a:pt x="3070" y="3052"/>
                </a:lnTo>
                <a:lnTo>
                  <a:pt x="3060" y="3049"/>
                </a:lnTo>
                <a:lnTo>
                  <a:pt x="3050" y="3045"/>
                </a:lnTo>
                <a:lnTo>
                  <a:pt x="3031" y="3035"/>
                </a:lnTo>
                <a:lnTo>
                  <a:pt x="3013" y="3024"/>
                </a:lnTo>
                <a:lnTo>
                  <a:pt x="2996" y="3012"/>
                </a:lnTo>
                <a:lnTo>
                  <a:pt x="2980" y="2998"/>
                </a:lnTo>
                <a:lnTo>
                  <a:pt x="2966" y="2982"/>
                </a:lnTo>
                <a:lnTo>
                  <a:pt x="2953" y="2965"/>
                </a:lnTo>
                <a:lnTo>
                  <a:pt x="2942" y="2947"/>
                </a:lnTo>
                <a:lnTo>
                  <a:pt x="2933" y="2928"/>
                </a:lnTo>
                <a:lnTo>
                  <a:pt x="2929" y="2917"/>
                </a:lnTo>
                <a:lnTo>
                  <a:pt x="2925" y="2907"/>
                </a:lnTo>
                <a:lnTo>
                  <a:pt x="2922" y="2897"/>
                </a:lnTo>
                <a:lnTo>
                  <a:pt x="2920" y="2886"/>
                </a:lnTo>
                <a:lnTo>
                  <a:pt x="2918" y="2876"/>
                </a:lnTo>
                <a:lnTo>
                  <a:pt x="2917" y="2864"/>
                </a:lnTo>
                <a:lnTo>
                  <a:pt x="2916" y="2853"/>
                </a:lnTo>
                <a:lnTo>
                  <a:pt x="2916" y="2842"/>
                </a:lnTo>
                <a:lnTo>
                  <a:pt x="2916" y="2830"/>
                </a:lnTo>
                <a:lnTo>
                  <a:pt x="2917" y="2819"/>
                </a:lnTo>
                <a:lnTo>
                  <a:pt x="2918" y="2808"/>
                </a:lnTo>
                <a:lnTo>
                  <a:pt x="2920" y="2797"/>
                </a:lnTo>
                <a:lnTo>
                  <a:pt x="2922" y="2786"/>
                </a:lnTo>
                <a:lnTo>
                  <a:pt x="2925" y="2776"/>
                </a:lnTo>
                <a:lnTo>
                  <a:pt x="2929" y="2766"/>
                </a:lnTo>
                <a:lnTo>
                  <a:pt x="2933" y="2755"/>
                </a:lnTo>
                <a:lnTo>
                  <a:pt x="2942" y="2736"/>
                </a:lnTo>
                <a:lnTo>
                  <a:pt x="2953" y="2718"/>
                </a:lnTo>
                <a:lnTo>
                  <a:pt x="2966" y="2701"/>
                </a:lnTo>
                <a:lnTo>
                  <a:pt x="2980" y="2685"/>
                </a:lnTo>
                <a:lnTo>
                  <a:pt x="2996" y="2672"/>
                </a:lnTo>
                <a:lnTo>
                  <a:pt x="3013" y="2659"/>
                </a:lnTo>
                <a:lnTo>
                  <a:pt x="3031" y="2648"/>
                </a:lnTo>
                <a:lnTo>
                  <a:pt x="3050" y="2639"/>
                </a:lnTo>
                <a:lnTo>
                  <a:pt x="3060" y="2634"/>
                </a:lnTo>
                <a:lnTo>
                  <a:pt x="3070" y="2631"/>
                </a:lnTo>
                <a:lnTo>
                  <a:pt x="3081" y="2628"/>
                </a:lnTo>
                <a:lnTo>
                  <a:pt x="3091" y="2626"/>
                </a:lnTo>
                <a:lnTo>
                  <a:pt x="3102" y="2624"/>
                </a:lnTo>
                <a:lnTo>
                  <a:pt x="3113" y="2623"/>
                </a:lnTo>
                <a:lnTo>
                  <a:pt x="3124" y="2622"/>
                </a:lnTo>
                <a:lnTo>
                  <a:pt x="3136" y="2622"/>
                </a:lnTo>
                <a:close/>
                <a:moveTo>
                  <a:pt x="3136" y="2662"/>
                </a:moveTo>
                <a:lnTo>
                  <a:pt x="3154" y="2663"/>
                </a:lnTo>
                <a:lnTo>
                  <a:pt x="3172" y="2666"/>
                </a:lnTo>
                <a:lnTo>
                  <a:pt x="3189" y="2670"/>
                </a:lnTo>
                <a:lnTo>
                  <a:pt x="3206" y="2677"/>
                </a:lnTo>
                <a:lnTo>
                  <a:pt x="3221" y="2684"/>
                </a:lnTo>
                <a:lnTo>
                  <a:pt x="3236" y="2693"/>
                </a:lnTo>
                <a:lnTo>
                  <a:pt x="3249" y="2703"/>
                </a:lnTo>
                <a:lnTo>
                  <a:pt x="3262" y="2715"/>
                </a:lnTo>
                <a:lnTo>
                  <a:pt x="3274" y="2728"/>
                </a:lnTo>
                <a:lnTo>
                  <a:pt x="3285" y="2742"/>
                </a:lnTo>
                <a:lnTo>
                  <a:pt x="3293" y="2757"/>
                </a:lnTo>
                <a:lnTo>
                  <a:pt x="3300" y="2771"/>
                </a:lnTo>
                <a:lnTo>
                  <a:pt x="3307" y="2788"/>
                </a:lnTo>
                <a:lnTo>
                  <a:pt x="3311" y="2805"/>
                </a:lnTo>
                <a:lnTo>
                  <a:pt x="3314" y="2824"/>
                </a:lnTo>
                <a:lnTo>
                  <a:pt x="3314" y="2842"/>
                </a:lnTo>
                <a:lnTo>
                  <a:pt x="3314" y="2860"/>
                </a:lnTo>
                <a:lnTo>
                  <a:pt x="3311" y="2878"/>
                </a:lnTo>
                <a:lnTo>
                  <a:pt x="3307" y="2895"/>
                </a:lnTo>
                <a:lnTo>
                  <a:pt x="3300" y="2912"/>
                </a:lnTo>
                <a:lnTo>
                  <a:pt x="3293" y="2927"/>
                </a:lnTo>
                <a:lnTo>
                  <a:pt x="3285" y="2941"/>
                </a:lnTo>
                <a:lnTo>
                  <a:pt x="3274" y="2955"/>
                </a:lnTo>
                <a:lnTo>
                  <a:pt x="3262" y="2968"/>
                </a:lnTo>
                <a:lnTo>
                  <a:pt x="3249" y="2980"/>
                </a:lnTo>
                <a:lnTo>
                  <a:pt x="3236" y="2990"/>
                </a:lnTo>
                <a:lnTo>
                  <a:pt x="3221" y="2999"/>
                </a:lnTo>
                <a:lnTo>
                  <a:pt x="3206" y="3006"/>
                </a:lnTo>
                <a:lnTo>
                  <a:pt x="3189" y="3013"/>
                </a:lnTo>
                <a:lnTo>
                  <a:pt x="3172" y="3017"/>
                </a:lnTo>
                <a:lnTo>
                  <a:pt x="3154" y="3020"/>
                </a:lnTo>
                <a:lnTo>
                  <a:pt x="3136" y="3020"/>
                </a:lnTo>
                <a:lnTo>
                  <a:pt x="3118" y="3020"/>
                </a:lnTo>
                <a:lnTo>
                  <a:pt x="3100" y="3017"/>
                </a:lnTo>
                <a:lnTo>
                  <a:pt x="3083" y="3013"/>
                </a:lnTo>
                <a:lnTo>
                  <a:pt x="3066" y="3006"/>
                </a:lnTo>
                <a:lnTo>
                  <a:pt x="3051" y="2999"/>
                </a:lnTo>
                <a:lnTo>
                  <a:pt x="3036" y="2990"/>
                </a:lnTo>
                <a:lnTo>
                  <a:pt x="3022" y="2980"/>
                </a:lnTo>
                <a:lnTo>
                  <a:pt x="3009" y="2968"/>
                </a:lnTo>
                <a:lnTo>
                  <a:pt x="2998" y="2955"/>
                </a:lnTo>
                <a:lnTo>
                  <a:pt x="2987" y="2941"/>
                </a:lnTo>
                <a:lnTo>
                  <a:pt x="2979" y="2927"/>
                </a:lnTo>
                <a:lnTo>
                  <a:pt x="2971" y="2912"/>
                </a:lnTo>
                <a:lnTo>
                  <a:pt x="2965" y="2895"/>
                </a:lnTo>
                <a:lnTo>
                  <a:pt x="2960" y="2878"/>
                </a:lnTo>
                <a:lnTo>
                  <a:pt x="2957" y="2860"/>
                </a:lnTo>
                <a:lnTo>
                  <a:pt x="2956" y="2842"/>
                </a:lnTo>
                <a:lnTo>
                  <a:pt x="2957" y="2824"/>
                </a:lnTo>
                <a:lnTo>
                  <a:pt x="2960" y="2805"/>
                </a:lnTo>
                <a:lnTo>
                  <a:pt x="2965" y="2788"/>
                </a:lnTo>
                <a:lnTo>
                  <a:pt x="2971" y="2771"/>
                </a:lnTo>
                <a:lnTo>
                  <a:pt x="2979" y="2757"/>
                </a:lnTo>
                <a:lnTo>
                  <a:pt x="2987" y="2742"/>
                </a:lnTo>
                <a:lnTo>
                  <a:pt x="2998" y="2728"/>
                </a:lnTo>
                <a:lnTo>
                  <a:pt x="3009" y="2715"/>
                </a:lnTo>
                <a:lnTo>
                  <a:pt x="3022" y="2703"/>
                </a:lnTo>
                <a:lnTo>
                  <a:pt x="3036" y="2693"/>
                </a:lnTo>
                <a:lnTo>
                  <a:pt x="3051" y="2684"/>
                </a:lnTo>
                <a:lnTo>
                  <a:pt x="3066" y="2677"/>
                </a:lnTo>
                <a:lnTo>
                  <a:pt x="3083" y="2670"/>
                </a:lnTo>
                <a:lnTo>
                  <a:pt x="3100" y="2666"/>
                </a:lnTo>
                <a:lnTo>
                  <a:pt x="3118" y="2663"/>
                </a:lnTo>
                <a:lnTo>
                  <a:pt x="3136" y="2662"/>
                </a:lnTo>
                <a:close/>
                <a:moveTo>
                  <a:pt x="3173" y="2691"/>
                </a:moveTo>
                <a:lnTo>
                  <a:pt x="3173" y="2729"/>
                </a:lnTo>
                <a:lnTo>
                  <a:pt x="3181" y="2732"/>
                </a:lnTo>
                <a:lnTo>
                  <a:pt x="3189" y="2735"/>
                </a:lnTo>
                <a:lnTo>
                  <a:pt x="3217" y="2708"/>
                </a:lnTo>
                <a:lnTo>
                  <a:pt x="3224" y="2713"/>
                </a:lnTo>
                <a:lnTo>
                  <a:pt x="3231" y="2718"/>
                </a:lnTo>
                <a:lnTo>
                  <a:pt x="3239" y="2725"/>
                </a:lnTo>
                <a:lnTo>
                  <a:pt x="3246" y="2731"/>
                </a:lnTo>
                <a:lnTo>
                  <a:pt x="3253" y="2738"/>
                </a:lnTo>
                <a:lnTo>
                  <a:pt x="3258" y="2746"/>
                </a:lnTo>
                <a:lnTo>
                  <a:pt x="3264" y="2753"/>
                </a:lnTo>
                <a:lnTo>
                  <a:pt x="3270" y="2761"/>
                </a:lnTo>
                <a:lnTo>
                  <a:pt x="3242" y="2788"/>
                </a:lnTo>
                <a:lnTo>
                  <a:pt x="3245" y="2796"/>
                </a:lnTo>
                <a:lnTo>
                  <a:pt x="3248" y="2803"/>
                </a:lnTo>
                <a:lnTo>
                  <a:pt x="3287" y="2803"/>
                </a:lnTo>
                <a:lnTo>
                  <a:pt x="3289" y="2813"/>
                </a:lnTo>
                <a:lnTo>
                  <a:pt x="3291" y="2822"/>
                </a:lnTo>
                <a:lnTo>
                  <a:pt x="3291" y="2832"/>
                </a:lnTo>
                <a:lnTo>
                  <a:pt x="3292" y="2842"/>
                </a:lnTo>
                <a:lnTo>
                  <a:pt x="3291" y="2851"/>
                </a:lnTo>
                <a:lnTo>
                  <a:pt x="3291" y="2861"/>
                </a:lnTo>
                <a:lnTo>
                  <a:pt x="3289" y="2870"/>
                </a:lnTo>
                <a:lnTo>
                  <a:pt x="3287" y="2879"/>
                </a:lnTo>
                <a:lnTo>
                  <a:pt x="3248" y="2879"/>
                </a:lnTo>
                <a:lnTo>
                  <a:pt x="3245" y="2887"/>
                </a:lnTo>
                <a:lnTo>
                  <a:pt x="3242" y="2895"/>
                </a:lnTo>
                <a:lnTo>
                  <a:pt x="3270" y="2922"/>
                </a:lnTo>
                <a:lnTo>
                  <a:pt x="3264" y="2930"/>
                </a:lnTo>
                <a:lnTo>
                  <a:pt x="3258" y="2937"/>
                </a:lnTo>
                <a:lnTo>
                  <a:pt x="3253" y="2945"/>
                </a:lnTo>
                <a:lnTo>
                  <a:pt x="3246" y="2952"/>
                </a:lnTo>
                <a:lnTo>
                  <a:pt x="3239" y="2958"/>
                </a:lnTo>
                <a:lnTo>
                  <a:pt x="3231" y="2964"/>
                </a:lnTo>
                <a:lnTo>
                  <a:pt x="3224" y="2970"/>
                </a:lnTo>
                <a:lnTo>
                  <a:pt x="3217" y="2975"/>
                </a:lnTo>
                <a:lnTo>
                  <a:pt x="3189" y="2948"/>
                </a:lnTo>
                <a:lnTo>
                  <a:pt x="3181" y="2951"/>
                </a:lnTo>
                <a:lnTo>
                  <a:pt x="3173" y="2954"/>
                </a:lnTo>
                <a:lnTo>
                  <a:pt x="3173" y="2992"/>
                </a:lnTo>
                <a:lnTo>
                  <a:pt x="3164" y="2995"/>
                </a:lnTo>
                <a:lnTo>
                  <a:pt x="3155" y="2996"/>
                </a:lnTo>
                <a:lnTo>
                  <a:pt x="3145" y="2997"/>
                </a:lnTo>
                <a:lnTo>
                  <a:pt x="3136" y="2998"/>
                </a:lnTo>
                <a:lnTo>
                  <a:pt x="3126" y="2997"/>
                </a:lnTo>
                <a:lnTo>
                  <a:pt x="3117" y="2996"/>
                </a:lnTo>
                <a:lnTo>
                  <a:pt x="3107" y="2995"/>
                </a:lnTo>
                <a:lnTo>
                  <a:pt x="3099" y="2992"/>
                </a:lnTo>
                <a:lnTo>
                  <a:pt x="3099" y="2954"/>
                </a:lnTo>
                <a:lnTo>
                  <a:pt x="3090" y="2951"/>
                </a:lnTo>
                <a:lnTo>
                  <a:pt x="3083" y="2948"/>
                </a:lnTo>
                <a:lnTo>
                  <a:pt x="3055" y="2975"/>
                </a:lnTo>
                <a:lnTo>
                  <a:pt x="3048" y="2970"/>
                </a:lnTo>
                <a:lnTo>
                  <a:pt x="3040" y="2964"/>
                </a:lnTo>
                <a:lnTo>
                  <a:pt x="3033" y="2958"/>
                </a:lnTo>
                <a:lnTo>
                  <a:pt x="3025" y="2952"/>
                </a:lnTo>
                <a:lnTo>
                  <a:pt x="3019" y="2945"/>
                </a:lnTo>
                <a:lnTo>
                  <a:pt x="3013" y="2937"/>
                </a:lnTo>
                <a:lnTo>
                  <a:pt x="3007" y="2930"/>
                </a:lnTo>
                <a:lnTo>
                  <a:pt x="3002" y="2922"/>
                </a:lnTo>
                <a:lnTo>
                  <a:pt x="3030" y="2895"/>
                </a:lnTo>
                <a:lnTo>
                  <a:pt x="3026" y="2887"/>
                </a:lnTo>
                <a:lnTo>
                  <a:pt x="3023" y="2879"/>
                </a:lnTo>
                <a:lnTo>
                  <a:pt x="2985" y="2879"/>
                </a:lnTo>
                <a:lnTo>
                  <a:pt x="2983" y="2870"/>
                </a:lnTo>
                <a:lnTo>
                  <a:pt x="2981" y="2861"/>
                </a:lnTo>
                <a:lnTo>
                  <a:pt x="2981" y="2851"/>
                </a:lnTo>
                <a:lnTo>
                  <a:pt x="2980" y="2842"/>
                </a:lnTo>
                <a:lnTo>
                  <a:pt x="2981" y="2832"/>
                </a:lnTo>
                <a:lnTo>
                  <a:pt x="2981" y="2822"/>
                </a:lnTo>
                <a:lnTo>
                  <a:pt x="2983" y="2813"/>
                </a:lnTo>
                <a:lnTo>
                  <a:pt x="2985" y="2803"/>
                </a:lnTo>
                <a:lnTo>
                  <a:pt x="3023" y="2803"/>
                </a:lnTo>
                <a:lnTo>
                  <a:pt x="3026" y="2796"/>
                </a:lnTo>
                <a:lnTo>
                  <a:pt x="3030" y="2788"/>
                </a:lnTo>
                <a:lnTo>
                  <a:pt x="3002" y="2761"/>
                </a:lnTo>
                <a:lnTo>
                  <a:pt x="3007" y="2753"/>
                </a:lnTo>
                <a:lnTo>
                  <a:pt x="3013" y="2746"/>
                </a:lnTo>
                <a:lnTo>
                  <a:pt x="3019" y="2738"/>
                </a:lnTo>
                <a:lnTo>
                  <a:pt x="3025" y="2731"/>
                </a:lnTo>
                <a:lnTo>
                  <a:pt x="3033" y="2725"/>
                </a:lnTo>
                <a:lnTo>
                  <a:pt x="3040" y="2718"/>
                </a:lnTo>
                <a:lnTo>
                  <a:pt x="3048" y="2713"/>
                </a:lnTo>
                <a:lnTo>
                  <a:pt x="3055" y="2708"/>
                </a:lnTo>
                <a:lnTo>
                  <a:pt x="3083" y="2735"/>
                </a:lnTo>
                <a:lnTo>
                  <a:pt x="3090" y="2732"/>
                </a:lnTo>
                <a:lnTo>
                  <a:pt x="3099" y="2729"/>
                </a:lnTo>
                <a:lnTo>
                  <a:pt x="3099" y="2691"/>
                </a:lnTo>
                <a:lnTo>
                  <a:pt x="3107" y="2689"/>
                </a:lnTo>
                <a:lnTo>
                  <a:pt x="3117" y="2686"/>
                </a:lnTo>
                <a:lnTo>
                  <a:pt x="3126" y="2686"/>
                </a:lnTo>
                <a:lnTo>
                  <a:pt x="3136" y="2685"/>
                </a:lnTo>
                <a:lnTo>
                  <a:pt x="3145" y="2686"/>
                </a:lnTo>
                <a:lnTo>
                  <a:pt x="3155" y="2686"/>
                </a:lnTo>
                <a:lnTo>
                  <a:pt x="3164" y="2689"/>
                </a:lnTo>
                <a:lnTo>
                  <a:pt x="3173" y="2691"/>
                </a:lnTo>
                <a:close/>
                <a:moveTo>
                  <a:pt x="1441" y="103"/>
                </a:moveTo>
                <a:lnTo>
                  <a:pt x="1697" y="0"/>
                </a:lnTo>
                <a:lnTo>
                  <a:pt x="1970" y="117"/>
                </a:lnTo>
                <a:lnTo>
                  <a:pt x="2244" y="234"/>
                </a:lnTo>
                <a:lnTo>
                  <a:pt x="2355" y="511"/>
                </a:lnTo>
                <a:lnTo>
                  <a:pt x="2466" y="787"/>
                </a:lnTo>
                <a:lnTo>
                  <a:pt x="2358" y="1041"/>
                </a:lnTo>
                <a:lnTo>
                  <a:pt x="2967" y="1666"/>
                </a:lnTo>
                <a:lnTo>
                  <a:pt x="2977" y="1677"/>
                </a:lnTo>
                <a:lnTo>
                  <a:pt x="2987" y="1688"/>
                </a:lnTo>
                <a:lnTo>
                  <a:pt x="2997" y="1700"/>
                </a:lnTo>
                <a:lnTo>
                  <a:pt x="3004" y="1712"/>
                </a:lnTo>
                <a:lnTo>
                  <a:pt x="3013" y="1725"/>
                </a:lnTo>
                <a:lnTo>
                  <a:pt x="3019" y="1737"/>
                </a:lnTo>
                <a:lnTo>
                  <a:pt x="3025" y="1751"/>
                </a:lnTo>
                <a:lnTo>
                  <a:pt x="3031" y="1764"/>
                </a:lnTo>
                <a:lnTo>
                  <a:pt x="3036" y="1778"/>
                </a:lnTo>
                <a:lnTo>
                  <a:pt x="3040" y="1792"/>
                </a:lnTo>
                <a:lnTo>
                  <a:pt x="3043" y="1805"/>
                </a:lnTo>
                <a:lnTo>
                  <a:pt x="3047" y="1819"/>
                </a:lnTo>
                <a:lnTo>
                  <a:pt x="3049" y="1833"/>
                </a:lnTo>
                <a:lnTo>
                  <a:pt x="3050" y="1847"/>
                </a:lnTo>
                <a:lnTo>
                  <a:pt x="3051" y="1862"/>
                </a:lnTo>
                <a:lnTo>
                  <a:pt x="3051" y="1875"/>
                </a:lnTo>
                <a:lnTo>
                  <a:pt x="3051" y="1890"/>
                </a:lnTo>
                <a:lnTo>
                  <a:pt x="3050" y="1904"/>
                </a:lnTo>
                <a:lnTo>
                  <a:pt x="3048" y="1918"/>
                </a:lnTo>
                <a:lnTo>
                  <a:pt x="3045" y="1932"/>
                </a:lnTo>
                <a:lnTo>
                  <a:pt x="3042" y="1946"/>
                </a:lnTo>
                <a:lnTo>
                  <a:pt x="3038" y="1959"/>
                </a:lnTo>
                <a:lnTo>
                  <a:pt x="3034" y="1973"/>
                </a:lnTo>
                <a:lnTo>
                  <a:pt x="3028" y="1987"/>
                </a:lnTo>
                <a:lnTo>
                  <a:pt x="3022" y="2000"/>
                </a:lnTo>
                <a:lnTo>
                  <a:pt x="3016" y="2013"/>
                </a:lnTo>
                <a:lnTo>
                  <a:pt x="3008" y="2025"/>
                </a:lnTo>
                <a:lnTo>
                  <a:pt x="3001" y="2038"/>
                </a:lnTo>
                <a:lnTo>
                  <a:pt x="2992" y="2050"/>
                </a:lnTo>
                <a:lnTo>
                  <a:pt x="2983" y="2061"/>
                </a:lnTo>
                <a:lnTo>
                  <a:pt x="2973" y="2073"/>
                </a:lnTo>
                <a:lnTo>
                  <a:pt x="2963" y="2084"/>
                </a:lnTo>
                <a:lnTo>
                  <a:pt x="2951" y="2094"/>
                </a:lnTo>
                <a:lnTo>
                  <a:pt x="2940" y="2104"/>
                </a:lnTo>
                <a:lnTo>
                  <a:pt x="2928" y="2112"/>
                </a:lnTo>
                <a:lnTo>
                  <a:pt x="2916" y="2121"/>
                </a:lnTo>
                <a:lnTo>
                  <a:pt x="2903" y="2128"/>
                </a:lnTo>
                <a:lnTo>
                  <a:pt x="2890" y="2136"/>
                </a:lnTo>
                <a:lnTo>
                  <a:pt x="2878" y="2142"/>
                </a:lnTo>
                <a:lnTo>
                  <a:pt x="2864" y="2148"/>
                </a:lnTo>
                <a:lnTo>
                  <a:pt x="2850" y="2152"/>
                </a:lnTo>
                <a:lnTo>
                  <a:pt x="2837" y="2156"/>
                </a:lnTo>
                <a:lnTo>
                  <a:pt x="2823" y="2160"/>
                </a:lnTo>
                <a:lnTo>
                  <a:pt x="2809" y="2162"/>
                </a:lnTo>
                <a:lnTo>
                  <a:pt x="2795" y="2166"/>
                </a:lnTo>
                <a:lnTo>
                  <a:pt x="2781" y="2167"/>
                </a:lnTo>
                <a:lnTo>
                  <a:pt x="2766" y="2168"/>
                </a:lnTo>
                <a:lnTo>
                  <a:pt x="2752" y="2168"/>
                </a:lnTo>
                <a:lnTo>
                  <a:pt x="2738" y="2167"/>
                </a:lnTo>
                <a:lnTo>
                  <a:pt x="2724" y="2166"/>
                </a:lnTo>
                <a:lnTo>
                  <a:pt x="2710" y="2165"/>
                </a:lnTo>
                <a:lnTo>
                  <a:pt x="2696" y="2161"/>
                </a:lnTo>
                <a:lnTo>
                  <a:pt x="2682" y="2158"/>
                </a:lnTo>
                <a:lnTo>
                  <a:pt x="2668" y="2155"/>
                </a:lnTo>
                <a:lnTo>
                  <a:pt x="2655" y="2150"/>
                </a:lnTo>
                <a:lnTo>
                  <a:pt x="2642" y="2144"/>
                </a:lnTo>
                <a:lnTo>
                  <a:pt x="2628" y="2139"/>
                </a:lnTo>
                <a:lnTo>
                  <a:pt x="2615" y="2133"/>
                </a:lnTo>
                <a:lnTo>
                  <a:pt x="2602" y="2125"/>
                </a:lnTo>
                <a:lnTo>
                  <a:pt x="2590" y="2117"/>
                </a:lnTo>
                <a:lnTo>
                  <a:pt x="2578" y="2108"/>
                </a:lnTo>
                <a:lnTo>
                  <a:pt x="2566" y="2100"/>
                </a:lnTo>
                <a:lnTo>
                  <a:pt x="2556" y="2089"/>
                </a:lnTo>
                <a:lnTo>
                  <a:pt x="2544" y="2078"/>
                </a:lnTo>
                <a:lnTo>
                  <a:pt x="1934" y="1455"/>
                </a:lnTo>
                <a:lnTo>
                  <a:pt x="1678" y="1557"/>
                </a:lnTo>
                <a:lnTo>
                  <a:pt x="1405" y="1440"/>
                </a:lnTo>
                <a:lnTo>
                  <a:pt x="1131" y="1323"/>
                </a:lnTo>
                <a:lnTo>
                  <a:pt x="1021" y="1045"/>
                </a:lnTo>
                <a:lnTo>
                  <a:pt x="909" y="769"/>
                </a:lnTo>
                <a:lnTo>
                  <a:pt x="1017" y="516"/>
                </a:lnTo>
                <a:lnTo>
                  <a:pt x="1525" y="1035"/>
                </a:lnTo>
                <a:lnTo>
                  <a:pt x="1536" y="1045"/>
                </a:lnTo>
                <a:lnTo>
                  <a:pt x="1548" y="1056"/>
                </a:lnTo>
                <a:lnTo>
                  <a:pt x="1559" y="1065"/>
                </a:lnTo>
                <a:lnTo>
                  <a:pt x="1571" y="1073"/>
                </a:lnTo>
                <a:lnTo>
                  <a:pt x="1584" y="1082"/>
                </a:lnTo>
                <a:lnTo>
                  <a:pt x="1596" y="1089"/>
                </a:lnTo>
                <a:lnTo>
                  <a:pt x="1609" y="1095"/>
                </a:lnTo>
                <a:lnTo>
                  <a:pt x="1622" y="1101"/>
                </a:lnTo>
                <a:lnTo>
                  <a:pt x="1636" y="1106"/>
                </a:lnTo>
                <a:lnTo>
                  <a:pt x="1650" y="1111"/>
                </a:lnTo>
                <a:lnTo>
                  <a:pt x="1663" y="1114"/>
                </a:lnTo>
                <a:lnTo>
                  <a:pt x="1677" y="1118"/>
                </a:lnTo>
                <a:lnTo>
                  <a:pt x="1691" y="1121"/>
                </a:lnTo>
                <a:lnTo>
                  <a:pt x="1705" y="1122"/>
                </a:lnTo>
                <a:lnTo>
                  <a:pt x="1719" y="1123"/>
                </a:lnTo>
                <a:lnTo>
                  <a:pt x="1733" y="1124"/>
                </a:lnTo>
                <a:lnTo>
                  <a:pt x="1747" y="1124"/>
                </a:lnTo>
                <a:lnTo>
                  <a:pt x="1762" y="1123"/>
                </a:lnTo>
                <a:lnTo>
                  <a:pt x="1776" y="1121"/>
                </a:lnTo>
                <a:lnTo>
                  <a:pt x="1790" y="1119"/>
                </a:lnTo>
                <a:lnTo>
                  <a:pt x="1804" y="1117"/>
                </a:lnTo>
                <a:lnTo>
                  <a:pt x="1817" y="1112"/>
                </a:lnTo>
                <a:lnTo>
                  <a:pt x="1831" y="1108"/>
                </a:lnTo>
                <a:lnTo>
                  <a:pt x="1845" y="1104"/>
                </a:lnTo>
                <a:lnTo>
                  <a:pt x="1858" y="1099"/>
                </a:lnTo>
                <a:lnTo>
                  <a:pt x="1872" y="1092"/>
                </a:lnTo>
                <a:lnTo>
                  <a:pt x="1884" y="1085"/>
                </a:lnTo>
                <a:lnTo>
                  <a:pt x="1897" y="1077"/>
                </a:lnTo>
                <a:lnTo>
                  <a:pt x="1909" y="1069"/>
                </a:lnTo>
                <a:lnTo>
                  <a:pt x="1920" y="1060"/>
                </a:lnTo>
                <a:lnTo>
                  <a:pt x="1932" y="1051"/>
                </a:lnTo>
                <a:lnTo>
                  <a:pt x="1944" y="1040"/>
                </a:lnTo>
                <a:lnTo>
                  <a:pt x="1944" y="1040"/>
                </a:lnTo>
                <a:lnTo>
                  <a:pt x="1953" y="1029"/>
                </a:lnTo>
                <a:lnTo>
                  <a:pt x="1964" y="1018"/>
                </a:lnTo>
                <a:lnTo>
                  <a:pt x="1974" y="1006"/>
                </a:lnTo>
                <a:lnTo>
                  <a:pt x="1982" y="994"/>
                </a:lnTo>
                <a:lnTo>
                  <a:pt x="1989" y="982"/>
                </a:lnTo>
                <a:lnTo>
                  <a:pt x="1997" y="969"/>
                </a:lnTo>
                <a:lnTo>
                  <a:pt x="2003" y="956"/>
                </a:lnTo>
                <a:lnTo>
                  <a:pt x="2009" y="943"/>
                </a:lnTo>
                <a:lnTo>
                  <a:pt x="2014" y="930"/>
                </a:lnTo>
                <a:lnTo>
                  <a:pt x="2019" y="916"/>
                </a:lnTo>
                <a:lnTo>
                  <a:pt x="2022" y="902"/>
                </a:lnTo>
                <a:lnTo>
                  <a:pt x="2026" y="888"/>
                </a:lnTo>
                <a:lnTo>
                  <a:pt x="2029" y="874"/>
                </a:lnTo>
                <a:lnTo>
                  <a:pt x="2030" y="860"/>
                </a:lnTo>
                <a:lnTo>
                  <a:pt x="2032" y="847"/>
                </a:lnTo>
                <a:lnTo>
                  <a:pt x="2032" y="832"/>
                </a:lnTo>
                <a:lnTo>
                  <a:pt x="2032" y="818"/>
                </a:lnTo>
                <a:lnTo>
                  <a:pt x="2031" y="803"/>
                </a:lnTo>
                <a:lnTo>
                  <a:pt x="2030" y="789"/>
                </a:lnTo>
                <a:lnTo>
                  <a:pt x="2028" y="775"/>
                </a:lnTo>
                <a:lnTo>
                  <a:pt x="2025" y="762"/>
                </a:lnTo>
                <a:lnTo>
                  <a:pt x="2021" y="748"/>
                </a:lnTo>
                <a:lnTo>
                  <a:pt x="2017" y="734"/>
                </a:lnTo>
                <a:lnTo>
                  <a:pt x="2012" y="720"/>
                </a:lnTo>
                <a:lnTo>
                  <a:pt x="2006" y="707"/>
                </a:lnTo>
                <a:lnTo>
                  <a:pt x="2000" y="694"/>
                </a:lnTo>
                <a:lnTo>
                  <a:pt x="1993" y="681"/>
                </a:lnTo>
                <a:lnTo>
                  <a:pt x="1985" y="668"/>
                </a:lnTo>
                <a:lnTo>
                  <a:pt x="1977" y="656"/>
                </a:lnTo>
                <a:lnTo>
                  <a:pt x="1968" y="645"/>
                </a:lnTo>
                <a:lnTo>
                  <a:pt x="1959" y="633"/>
                </a:lnTo>
                <a:lnTo>
                  <a:pt x="1948" y="622"/>
                </a:lnTo>
                <a:lnTo>
                  <a:pt x="1441" y="103"/>
                </a:lnTo>
                <a:close/>
                <a:moveTo>
                  <a:pt x="3300" y="920"/>
                </a:moveTo>
                <a:lnTo>
                  <a:pt x="3713" y="1343"/>
                </a:lnTo>
                <a:lnTo>
                  <a:pt x="3078" y="1964"/>
                </a:lnTo>
                <a:lnTo>
                  <a:pt x="3084" y="1942"/>
                </a:lnTo>
                <a:lnTo>
                  <a:pt x="3088" y="1921"/>
                </a:lnTo>
                <a:lnTo>
                  <a:pt x="3090" y="1899"/>
                </a:lnTo>
                <a:lnTo>
                  <a:pt x="3091" y="1878"/>
                </a:lnTo>
                <a:lnTo>
                  <a:pt x="3091" y="1856"/>
                </a:lnTo>
                <a:lnTo>
                  <a:pt x="3089" y="1834"/>
                </a:lnTo>
                <a:lnTo>
                  <a:pt x="3086" y="1813"/>
                </a:lnTo>
                <a:lnTo>
                  <a:pt x="3082" y="1792"/>
                </a:lnTo>
                <a:lnTo>
                  <a:pt x="3076" y="1770"/>
                </a:lnTo>
                <a:lnTo>
                  <a:pt x="3069" y="1750"/>
                </a:lnTo>
                <a:lnTo>
                  <a:pt x="3060" y="1730"/>
                </a:lnTo>
                <a:lnTo>
                  <a:pt x="3050" y="1710"/>
                </a:lnTo>
                <a:lnTo>
                  <a:pt x="3038" y="1691"/>
                </a:lnTo>
                <a:lnTo>
                  <a:pt x="3025" y="1672"/>
                </a:lnTo>
                <a:lnTo>
                  <a:pt x="3011" y="1654"/>
                </a:lnTo>
                <a:lnTo>
                  <a:pt x="2997" y="1637"/>
                </a:lnTo>
                <a:lnTo>
                  <a:pt x="2786" y="1423"/>
                </a:lnTo>
                <a:lnTo>
                  <a:pt x="3300" y="920"/>
                </a:lnTo>
                <a:close/>
                <a:moveTo>
                  <a:pt x="2630" y="1962"/>
                </a:moveTo>
                <a:lnTo>
                  <a:pt x="2849" y="1748"/>
                </a:lnTo>
                <a:lnTo>
                  <a:pt x="2880" y="1780"/>
                </a:lnTo>
                <a:lnTo>
                  <a:pt x="2661" y="1993"/>
                </a:lnTo>
                <a:lnTo>
                  <a:pt x="2630" y="1962"/>
                </a:lnTo>
                <a:close/>
                <a:moveTo>
                  <a:pt x="2593" y="1704"/>
                </a:moveTo>
                <a:lnTo>
                  <a:pt x="2601" y="1697"/>
                </a:lnTo>
                <a:lnTo>
                  <a:pt x="2611" y="1688"/>
                </a:lnTo>
                <a:lnTo>
                  <a:pt x="2619" y="1682"/>
                </a:lnTo>
                <a:lnTo>
                  <a:pt x="2629" y="1676"/>
                </a:lnTo>
                <a:lnTo>
                  <a:pt x="2640" y="1669"/>
                </a:lnTo>
                <a:lnTo>
                  <a:pt x="2649" y="1664"/>
                </a:lnTo>
                <a:lnTo>
                  <a:pt x="2660" y="1659"/>
                </a:lnTo>
                <a:lnTo>
                  <a:pt x="2670" y="1654"/>
                </a:lnTo>
                <a:lnTo>
                  <a:pt x="2681" y="1650"/>
                </a:lnTo>
                <a:lnTo>
                  <a:pt x="2692" y="1647"/>
                </a:lnTo>
                <a:lnTo>
                  <a:pt x="2702" y="1645"/>
                </a:lnTo>
                <a:lnTo>
                  <a:pt x="2713" y="1642"/>
                </a:lnTo>
                <a:lnTo>
                  <a:pt x="2725" y="1641"/>
                </a:lnTo>
                <a:lnTo>
                  <a:pt x="2735" y="1640"/>
                </a:lnTo>
                <a:lnTo>
                  <a:pt x="2747" y="1638"/>
                </a:lnTo>
                <a:lnTo>
                  <a:pt x="2758" y="1638"/>
                </a:lnTo>
                <a:lnTo>
                  <a:pt x="2769" y="1638"/>
                </a:lnTo>
                <a:lnTo>
                  <a:pt x="2780" y="1640"/>
                </a:lnTo>
                <a:lnTo>
                  <a:pt x="2792" y="1642"/>
                </a:lnTo>
                <a:lnTo>
                  <a:pt x="2802" y="1643"/>
                </a:lnTo>
                <a:lnTo>
                  <a:pt x="2813" y="1646"/>
                </a:lnTo>
                <a:lnTo>
                  <a:pt x="2823" y="1649"/>
                </a:lnTo>
                <a:lnTo>
                  <a:pt x="2834" y="1652"/>
                </a:lnTo>
                <a:lnTo>
                  <a:pt x="2845" y="1657"/>
                </a:lnTo>
                <a:lnTo>
                  <a:pt x="2855" y="1661"/>
                </a:lnTo>
                <a:lnTo>
                  <a:pt x="2866" y="1666"/>
                </a:lnTo>
                <a:lnTo>
                  <a:pt x="2875" y="1672"/>
                </a:lnTo>
                <a:lnTo>
                  <a:pt x="2885" y="1678"/>
                </a:lnTo>
                <a:lnTo>
                  <a:pt x="2895" y="1685"/>
                </a:lnTo>
                <a:lnTo>
                  <a:pt x="2904" y="1693"/>
                </a:lnTo>
                <a:lnTo>
                  <a:pt x="2913" y="1700"/>
                </a:lnTo>
                <a:lnTo>
                  <a:pt x="2921" y="1709"/>
                </a:lnTo>
                <a:lnTo>
                  <a:pt x="2930" y="1717"/>
                </a:lnTo>
                <a:lnTo>
                  <a:pt x="2937" y="1727"/>
                </a:lnTo>
                <a:lnTo>
                  <a:pt x="2945" y="1735"/>
                </a:lnTo>
                <a:lnTo>
                  <a:pt x="2951" y="1745"/>
                </a:lnTo>
                <a:lnTo>
                  <a:pt x="2956" y="1755"/>
                </a:lnTo>
                <a:lnTo>
                  <a:pt x="2963" y="1765"/>
                </a:lnTo>
                <a:lnTo>
                  <a:pt x="2967" y="1776"/>
                </a:lnTo>
                <a:lnTo>
                  <a:pt x="2971" y="1786"/>
                </a:lnTo>
                <a:lnTo>
                  <a:pt x="2975" y="1797"/>
                </a:lnTo>
                <a:lnTo>
                  <a:pt x="2979" y="1807"/>
                </a:lnTo>
                <a:lnTo>
                  <a:pt x="2982" y="1818"/>
                </a:lnTo>
                <a:lnTo>
                  <a:pt x="2984" y="1829"/>
                </a:lnTo>
                <a:lnTo>
                  <a:pt x="2985" y="1840"/>
                </a:lnTo>
                <a:lnTo>
                  <a:pt x="2987" y="1851"/>
                </a:lnTo>
                <a:lnTo>
                  <a:pt x="2987" y="1863"/>
                </a:lnTo>
                <a:lnTo>
                  <a:pt x="2987" y="1873"/>
                </a:lnTo>
                <a:lnTo>
                  <a:pt x="2987" y="1885"/>
                </a:lnTo>
                <a:lnTo>
                  <a:pt x="2986" y="1896"/>
                </a:lnTo>
                <a:lnTo>
                  <a:pt x="2985" y="1907"/>
                </a:lnTo>
                <a:lnTo>
                  <a:pt x="2983" y="1918"/>
                </a:lnTo>
                <a:lnTo>
                  <a:pt x="2981" y="1929"/>
                </a:lnTo>
                <a:lnTo>
                  <a:pt x="2977" y="1939"/>
                </a:lnTo>
                <a:lnTo>
                  <a:pt x="2973" y="1950"/>
                </a:lnTo>
                <a:lnTo>
                  <a:pt x="2969" y="1960"/>
                </a:lnTo>
                <a:lnTo>
                  <a:pt x="2965" y="1971"/>
                </a:lnTo>
                <a:lnTo>
                  <a:pt x="2959" y="1982"/>
                </a:lnTo>
                <a:lnTo>
                  <a:pt x="2954" y="1991"/>
                </a:lnTo>
                <a:lnTo>
                  <a:pt x="2948" y="2001"/>
                </a:lnTo>
                <a:lnTo>
                  <a:pt x="2941" y="2010"/>
                </a:lnTo>
                <a:lnTo>
                  <a:pt x="2934" y="2020"/>
                </a:lnTo>
                <a:lnTo>
                  <a:pt x="2925" y="2029"/>
                </a:lnTo>
                <a:lnTo>
                  <a:pt x="2918" y="2037"/>
                </a:lnTo>
                <a:lnTo>
                  <a:pt x="2908" y="2046"/>
                </a:lnTo>
                <a:lnTo>
                  <a:pt x="2900" y="2053"/>
                </a:lnTo>
                <a:lnTo>
                  <a:pt x="2890" y="2060"/>
                </a:lnTo>
                <a:lnTo>
                  <a:pt x="2881" y="2067"/>
                </a:lnTo>
                <a:lnTo>
                  <a:pt x="2871" y="2072"/>
                </a:lnTo>
                <a:lnTo>
                  <a:pt x="2861" y="2078"/>
                </a:lnTo>
                <a:lnTo>
                  <a:pt x="2850" y="2083"/>
                </a:lnTo>
                <a:lnTo>
                  <a:pt x="2840" y="2087"/>
                </a:lnTo>
                <a:lnTo>
                  <a:pt x="2830" y="2091"/>
                </a:lnTo>
                <a:lnTo>
                  <a:pt x="2818" y="2094"/>
                </a:lnTo>
                <a:lnTo>
                  <a:pt x="2808" y="2098"/>
                </a:lnTo>
                <a:lnTo>
                  <a:pt x="2797" y="2100"/>
                </a:lnTo>
                <a:lnTo>
                  <a:pt x="2786" y="2102"/>
                </a:lnTo>
                <a:lnTo>
                  <a:pt x="2775" y="2103"/>
                </a:lnTo>
                <a:lnTo>
                  <a:pt x="2764" y="2103"/>
                </a:lnTo>
                <a:lnTo>
                  <a:pt x="2752" y="2103"/>
                </a:lnTo>
                <a:lnTo>
                  <a:pt x="2742" y="2103"/>
                </a:lnTo>
                <a:lnTo>
                  <a:pt x="2730" y="2102"/>
                </a:lnTo>
                <a:lnTo>
                  <a:pt x="2719" y="2101"/>
                </a:lnTo>
                <a:lnTo>
                  <a:pt x="2708" y="2099"/>
                </a:lnTo>
                <a:lnTo>
                  <a:pt x="2697" y="2097"/>
                </a:lnTo>
                <a:lnTo>
                  <a:pt x="2686" y="2093"/>
                </a:lnTo>
                <a:lnTo>
                  <a:pt x="2676" y="2089"/>
                </a:lnTo>
                <a:lnTo>
                  <a:pt x="2665" y="2085"/>
                </a:lnTo>
                <a:lnTo>
                  <a:pt x="2655" y="2081"/>
                </a:lnTo>
                <a:lnTo>
                  <a:pt x="2645" y="2075"/>
                </a:lnTo>
                <a:lnTo>
                  <a:pt x="2634" y="2070"/>
                </a:lnTo>
                <a:lnTo>
                  <a:pt x="2625" y="2064"/>
                </a:lnTo>
                <a:lnTo>
                  <a:pt x="2615" y="2057"/>
                </a:lnTo>
                <a:lnTo>
                  <a:pt x="2607" y="2050"/>
                </a:lnTo>
                <a:lnTo>
                  <a:pt x="2597" y="2041"/>
                </a:lnTo>
                <a:lnTo>
                  <a:pt x="2589" y="2034"/>
                </a:lnTo>
                <a:lnTo>
                  <a:pt x="2581" y="2024"/>
                </a:lnTo>
                <a:lnTo>
                  <a:pt x="2573" y="2016"/>
                </a:lnTo>
                <a:lnTo>
                  <a:pt x="2566" y="2006"/>
                </a:lnTo>
                <a:lnTo>
                  <a:pt x="2560" y="1997"/>
                </a:lnTo>
                <a:lnTo>
                  <a:pt x="2554" y="1987"/>
                </a:lnTo>
                <a:lnTo>
                  <a:pt x="2548" y="1976"/>
                </a:lnTo>
                <a:lnTo>
                  <a:pt x="2543" y="1966"/>
                </a:lnTo>
                <a:lnTo>
                  <a:pt x="2539" y="1956"/>
                </a:lnTo>
                <a:lnTo>
                  <a:pt x="2534" y="1946"/>
                </a:lnTo>
                <a:lnTo>
                  <a:pt x="2531" y="1935"/>
                </a:lnTo>
                <a:lnTo>
                  <a:pt x="2529" y="1923"/>
                </a:lnTo>
                <a:lnTo>
                  <a:pt x="2526" y="1913"/>
                </a:lnTo>
                <a:lnTo>
                  <a:pt x="2525" y="1902"/>
                </a:lnTo>
                <a:lnTo>
                  <a:pt x="2524" y="1890"/>
                </a:lnTo>
                <a:lnTo>
                  <a:pt x="2523" y="1880"/>
                </a:lnTo>
                <a:lnTo>
                  <a:pt x="2523" y="1868"/>
                </a:lnTo>
                <a:lnTo>
                  <a:pt x="2523" y="1857"/>
                </a:lnTo>
                <a:lnTo>
                  <a:pt x="2524" y="1846"/>
                </a:lnTo>
                <a:lnTo>
                  <a:pt x="2526" y="1835"/>
                </a:lnTo>
                <a:lnTo>
                  <a:pt x="2527" y="1823"/>
                </a:lnTo>
                <a:lnTo>
                  <a:pt x="2530" y="1813"/>
                </a:lnTo>
                <a:lnTo>
                  <a:pt x="2533" y="1802"/>
                </a:lnTo>
                <a:lnTo>
                  <a:pt x="2537" y="1792"/>
                </a:lnTo>
                <a:lnTo>
                  <a:pt x="2541" y="1781"/>
                </a:lnTo>
                <a:lnTo>
                  <a:pt x="2545" y="1770"/>
                </a:lnTo>
                <a:lnTo>
                  <a:pt x="2550" y="1761"/>
                </a:lnTo>
                <a:lnTo>
                  <a:pt x="2556" y="1750"/>
                </a:lnTo>
                <a:lnTo>
                  <a:pt x="2562" y="1740"/>
                </a:lnTo>
                <a:lnTo>
                  <a:pt x="2570" y="1731"/>
                </a:lnTo>
                <a:lnTo>
                  <a:pt x="2577" y="1722"/>
                </a:lnTo>
                <a:lnTo>
                  <a:pt x="2584" y="1713"/>
                </a:lnTo>
                <a:lnTo>
                  <a:pt x="2593" y="1704"/>
                </a:lnTo>
                <a:close/>
                <a:moveTo>
                  <a:pt x="2614" y="1727"/>
                </a:moveTo>
                <a:lnTo>
                  <a:pt x="2629" y="1713"/>
                </a:lnTo>
                <a:lnTo>
                  <a:pt x="2646" y="1701"/>
                </a:lnTo>
                <a:lnTo>
                  <a:pt x="2663" y="1691"/>
                </a:lnTo>
                <a:lnTo>
                  <a:pt x="2681" y="1683"/>
                </a:lnTo>
                <a:lnTo>
                  <a:pt x="2700" y="1677"/>
                </a:lnTo>
                <a:lnTo>
                  <a:pt x="2719" y="1672"/>
                </a:lnTo>
                <a:lnTo>
                  <a:pt x="2738" y="1669"/>
                </a:lnTo>
                <a:lnTo>
                  <a:pt x="2758" y="1669"/>
                </a:lnTo>
                <a:lnTo>
                  <a:pt x="2777" y="1670"/>
                </a:lnTo>
                <a:lnTo>
                  <a:pt x="2796" y="1672"/>
                </a:lnTo>
                <a:lnTo>
                  <a:pt x="2815" y="1678"/>
                </a:lnTo>
                <a:lnTo>
                  <a:pt x="2833" y="1684"/>
                </a:lnTo>
                <a:lnTo>
                  <a:pt x="2851" y="1693"/>
                </a:lnTo>
                <a:lnTo>
                  <a:pt x="2868" y="1703"/>
                </a:lnTo>
                <a:lnTo>
                  <a:pt x="2884" y="1716"/>
                </a:lnTo>
                <a:lnTo>
                  <a:pt x="2900" y="1730"/>
                </a:lnTo>
                <a:lnTo>
                  <a:pt x="2914" y="1745"/>
                </a:lnTo>
                <a:lnTo>
                  <a:pt x="2925" y="1762"/>
                </a:lnTo>
                <a:lnTo>
                  <a:pt x="2935" y="1779"/>
                </a:lnTo>
                <a:lnTo>
                  <a:pt x="2943" y="1797"/>
                </a:lnTo>
                <a:lnTo>
                  <a:pt x="2950" y="1816"/>
                </a:lnTo>
                <a:lnTo>
                  <a:pt x="2954" y="1835"/>
                </a:lnTo>
                <a:lnTo>
                  <a:pt x="2956" y="1854"/>
                </a:lnTo>
                <a:lnTo>
                  <a:pt x="2957" y="1873"/>
                </a:lnTo>
                <a:lnTo>
                  <a:pt x="2956" y="1892"/>
                </a:lnTo>
                <a:lnTo>
                  <a:pt x="2953" y="1912"/>
                </a:lnTo>
                <a:lnTo>
                  <a:pt x="2948" y="1931"/>
                </a:lnTo>
                <a:lnTo>
                  <a:pt x="2941" y="1949"/>
                </a:lnTo>
                <a:lnTo>
                  <a:pt x="2933" y="1967"/>
                </a:lnTo>
                <a:lnTo>
                  <a:pt x="2922" y="1984"/>
                </a:lnTo>
                <a:lnTo>
                  <a:pt x="2911" y="2000"/>
                </a:lnTo>
                <a:lnTo>
                  <a:pt x="2897" y="2016"/>
                </a:lnTo>
                <a:lnTo>
                  <a:pt x="2881" y="2030"/>
                </a:lnTo>
                <a:lnTo>
                  <a:pt x="2864" y="2041"/>
                </a:lnTo>
                <a:lnTo>
                  <a:pt x="2847" y="2051"/>
                </a:lnTo>
                <a:lnTo>
                  <a:pt x="2829" y="2059"/>
                </a:lnTo>
                <a:lnTo>
                  <a:pt x="2811" y="2066"/>
                </a:lnTo>
                <a:lnTo>
                  <a:pt x="2792" y="2070"/>
                </a:lnTo>
                <a:lnTo>
                  <a:pt x="2772" y="2072"/>
                </a:lnTo>
                <a:lnTo>
                  <a:pt x="2752" y="2073"/>
                </a:lnTo>
                <a:lnTo>
                  <a:pt x="2733" y="2072"/>
                </a:lnTo>
                <a:lnTo>
                  <a:pt x="2714" y="2069"/>
                </a:lnTo>
                <a:lnTo>
                  <a:pt x="2695" y="2064"/>
                </a:lnTo>
                <a:lnTo>
                  <a:pt x="2677" y="2057"/>
                </a:lnTo>
                <a:lnTo>
                  <a:pt x="2659" y="2049"/>
                </a:lnTo>
                <a:lnTo>
                  <a:pt x="2642" y="2038"/>
                </a:lnTo>
                <a:lnTo>
                  <a:pt x="2626" y="2026"/>
                </a:lnTo>
                <a:lnTo>
                  <a:pt x="2611" y="2013"/>
                </a:lnTo>
                <a:lnTo>
                  <a:pt x="2597" y="1997"/>
                </a:lnTo>
                <a:lnTo>
                  <a:pt x="2585" y="1980"/>
                </a:lnTo>
                <a:lnTo>
                  <a:pt x="2575" y="1963"/>
                </a:lnTo>
                <a:lnTo>
                  <a:pt x="2567" y="1945"/>
                </a:lnTo>
                <a:lnTo>
                  <a:pt x="2561" y="1926"/>
                </a:lnTo>
                <a:lnTo>
                  <a:pt x="2557" y="1907"/>
                </a:lnTo>
                <a:lnTo>
                  <a:pt x="2554" y="1888"/>
                </a:lnTo>
                <a:lnTo>
                  <a:pt x="2554" y="1868"/>
                </a:lnTo>
                <a:lnTo>
                  <a:pt x="2555" y="1849"/>
                </a:lnTo>
                <a:lnTo>
                  <a:pt x="2557" y="1830"/>
                </a:lnTo>
                <a:lnTo>
                  <a:pt x="2562" y="1811"/>
                </a:lnTo>
                <a:lnTo>
                  <a:pt x="2568" y="1793"/>
                </a:lnTo>
                <a:lnTo>
                  <a:pt x="2577" y="1775"/>
                </a:lnTo>
                <a:lnTo>
                  <a:pt x="2588" y="1757"/>
                </a:lnTo>
                <a:lnTo>
                  <a:pt x="2600" y="1742"/>
                </a:lnTo>
                <a:lnTo>
                  <a:pt x="2614" y="1727"/>
                </a:lnTo>
                <a:close/>
                <a:moveTo>
                  <a:pt x="1182" y="2257"/>
                </a:moveTo>
                <a:lnTo>
                  <a:pt x="1207" y="2257"/>
                </a:lnTo>
                <a:lnTo>
                  <a:pt x="1230" y="2259"/>
                </a:lnTo>
                <a:lnTo>
                  <a:pt x="1254" y="2262"/>
                </a:lnTo>
                <a:lnTo>
                  <a:pt x="1277" y="2267"/>
                </a:lnTo>
                <a:lnTo>
                  <a:pt x="1300" y="2272"/>
                </a:lnTo>
                <a:lnTo>
                  <a:pt x="1322" y="2278"/>
                </a:lnTo>
                <a:lnTo>
                  <a:pt x="1345" y="2286"/>
                </a:lnTo>
                <a:lnTo>
                  <a:pt x="1366" y="2294"/>
                </a:lnTo>
                <a:lnTo>
                  <a:pt x="1387" y="2303"/>
                </a:lnTo>
                <a:lnTo>
                  <a:pt x="1407" y="2313"/>
                </a:lnTo>
                <a:lnTo>
                  <a:pt x="1427" y="2325"/>
                </a:lnTo>
                <a:lnTo>
                  <a:pt x="1447" y="2338"/>
                </a:lnTo>
                <a:lnTo>
                  <a:pt x="1465" y="2351"/>
                </a:lnTo>
                <a:lnTo>
                  <a:pt x="1483" y="2364"/>
                </a:lnTo>
                <a:lnTo>
                  <a:pt x="1500" y="2379"/>
                </a:lnTo>
                <a:lnTo>
                  <a:pt x="1517" y="2395"/>
                </a:lnTo>
                <a:lnTo>
                  <a:pt x="1532" y="2411"/>
                </a:lnTo>
                <a:lnTo>
                  <a:pt x="1546" y="2429"/>
                </a:lnTo>
                <a:lnTo>
                  <a:pt x="1560" y="2446"/>
                </a:lnTo>
                <a:lnTo>
                  <a:pt x="1574" y="2465"/>
                </a:lnTo>
                <a:lnTo>
                  <a:pt x="1586" y="2484"/>
                </a:lnTo>
                <a:lnTo>
                  <a:pt x="1597" y="2505"/>
                </a:lnTo>
                <a:lnTo>
                  <a:pt x="1608" y="2525"/>
                </a:lnTo>
                <a:lnTo>
                  <a:pt x="1618" y="2546"/>
                </a:lnTo>
                <a:lnTo>
                  <a:pt x="1626" y="2567"/>
                </a:lnTo>
                <a:lnTo>
                  <a:pt x="1634" y="2589"/>
                </a:lnTo>
                <a:lnTo>
                  <a:pt x="1640" y="2612"/>
                </a:lnTo>
                <a:lnTo>
                  <a:pt x="1645" y="2634"/>
                </a:lnTo>
                <a:lnTo>
                  <a:pt x="1650" y="2658"/>
                </a:lnTo>
                <a:lnTo>
                  <a:pt x="1653" y="2681"/>
                </a:lnTo>
                <a:lnTo>
                  <a:pt x="1654" y="2706"/>
                </a:lnTo>
                <a:lnTo>
                  <a:pt x="1655" y="2730"/>
                </a:lnTo>
                <a:lnTo>
                  <a:pt x="1654" y="2754"/>
                </a:lnTo>
                <a:lnTo>
                  <a:pt x="1653" y="2778"/>
                </a:lnTo>
                <a:lnTo>
                  <a:pt x="1650" y="2802"/>
                </a:lnTo>
                <a:lnTo>
                  <a:pt x="1645" y="2826"/>
                </a:lnTo>
                <a:lnTo>
                  <a:pt x="1640" y="2848"/>
                </a:lnTo>
                <a:lnTo>
                  <a:pt x="1634" y="2870"/>
                </a:lnTo>
                <a:lnTo>
                  <a:pt x="1626" y="2893"/>
                </a:lnTo>
                <a:lnTo>
                  <a:pt x="1618" y="2914"/>
                </a:lnTo>
                <a:lnTo>
                  <a:pt x="1608" y="2935"/>
                </a:lnTo>
                <a:lnTo>
                  <a:pt x="1597" y="2955"/>
                </a:lnTo>
                <a:lnTo>
                  <a:pt x="1586" y="2975"/>
                </a:lnTo>
                <a:lnTo>
                  <a:pt x="1574" y="2995"/>
                </a:lnTo>
                <a:lnTo>
                  <a:pt x="1560" y="3013"/>
                </a:lnTo>
                <a:lnTo>
                  <a:pt x="1546" y="3031"/>
                </a:lnTo>
                <a:lnTo>
                  <a:pt x="1532" y="3048"/>
                </a:lnTo>
                <a:lnTo>
                  <a:pt x="1517" y="3065"/>
                </a:lnTo>
                <a:lnTo>
                  <a:pt x="1500" y="3080"/>
                </a:lnTo>
                <a:lnTo>
                  <a:pt x="1483" y="3095"/>
                </a:lnTo>
                <a:lnTo>
                  <a:pt x="1465" y="3109"/>
                </a:lnTo>
                <a:lnTo>
                  <a:pt x="1447" y="3122"/>
                </a:lnTo>
                <a:lnTo>
                  <a:pt x="1427" y="3135"/>
                </a:lnTo>
                <a:lnTo>
                  <a:pt x="1407" y="3146"/>
                </a:lnTo>
                <a:lnTo>
                  <a:pt x="1387" y="3156"/>
                </a:lnTo>
                <a:lnTo>
                  <a:pt x="1366" y="3166"/>
                </a:lnTo>
                <a:lnTo>
                  <a:pt x="1345" y="3174"/>
                </a:lnTo>
                <a:lnTo>
                  <a:pt x="1322" y="3182"/>
                </a:lnTo>
                <a:lnTo>
                  <a:pt x="1300" y="3188"/>
                </a:lnTo>
                <a:lnTo>
                  <a:pt x="1277" y="3193"/>
                </a:lnTo>
                <a:lnTo>
                  <a:pt x="1254" y="3198"/>
                </a:lnTo>
                <a:lnTo>
                  <a:pt x="1230" y="3201"/>
                </a:lnTo>
                <a:lnTo>
                  <a:pt x="1207" y="3202"/>
                </a:lnTo>
                <a:lnTo>
                  <a:pt x="1182" y="3203"/>
                </a:lnTo>
                <a:lnTo>
                  <a:pt x="1158" y="3202"/>
                </a:lnTo>
                <a:lnTo>
                  <a:pt x="1133" y="3201"/>
                </a:lnTo>
                <a:lnTo>
                  <a:pt x="1110" y="3198"/>
                </a:lnTo>
                <a:lnTo>
                  <a:pt x="1086" y="3193"/>
                </a:lnTo>
                <a:lnTo>
                  <a:pt x="1063" y="3188"/>
                </a:lnTo>
                <a:lnTo>
                  <a:pt x="1041" y="3182"/>
                </a:lnTo>
                <a:lnTo>
                  <a:pt x="1020" y="3174"/>
                </a:lnTo>
                <a:lnTo>
                  <a:pt x="997" y="3166"/>
                </a:lnTo>
                <a:lnTo>
                  <a:pt x="977" y="3156"/>
                </a:lnTo>
                <a:lnTo>
                  <a:pt x="956" y="3146"/>
                </a:lnTo>
                <a:lnTo>
                  <a:pt x="937" y="3135"/>
                </a:lnTo>
                <a:lnTo>
                  <a:pt x="918" y="3122"/>
                </a:lnTo>
                <a:lnTo>
                  <a:pt x="898" y="3109"/>
                </a:lnTo>
                <a:lnTo>
                  <a:pt x="881" y="3095"/>
                </a:lnTo>
                <a:lnTo>
                  <a:pt x="863" y="3080"/>
                </a:lnTo>
                <a:lnTo>
                  <a:pt x="847" y="3065"/>
                </a:lnTo>
                <a:lnTo>
                  <a:pt x="831" y="3048"/>
                </a:lnTo>
                <a:lnTo>
                  <a:pt x="817" y="3031"/>
                </a:lnTo>
                <a:lnTo>
                  <a:pt x="803" y="3013"/>
                </a:lnTo>
                <a:lnTo>
                  <a:pt x="790" y="2995"/>
                </a:lnTo>
                <a:lnTo>
                  <a:pt x="777" y="2975"/>
                </a:lnTo>
                <a:lnTo>
                  <a:pt x="766" y="2955"/>
                </a:lnTo>
                <a:lnTo>
                  <a:pt x="755" y="2935"/>
                </a:lnTo>
                <a:lnTo>
                  <a:pt x="745" y="2914"/>
                </a:lnTo>
                <a:lnTo>
                  <a:pt x="738" y="2893"/>
                </a:lnTo>
                <a:lnTo>
                  <a:pt x="731" y="2870"/>
                </a:lnTo>
                <a:lnTo>
                  <a:pt x="724" y="2848"/>
                </a:lnTo>
                <a:lnTo>
                  <a:pt x="719" y="2826"/>
                </a:lnTo>
                <a:lnTo>
                  <a:pt x="715" y="2802"/>
                </a:lnTo>
                <a:lnTo>
                  <a:pt x="711" y="2778"/>
                </a:lnTo>
                <a:lnTo>
                  <a:pt x="709" y="2754"/>
                </a:lnTo>
                <a:lnTo>
                  <a:pt x="708" y="2730"/>
                </a:lnTo>
                <a:lnTo>
                  <a:pt x="709" y="2706"/>
                </a:lnTo>
                <a:lnTo>
                  <a:pt x="711" y="2681"/>
                </a:lnTo>
                <a:lnTo>
                  <a:pt x="715" y="2658"/>
                </a:lnTo>
                <a:lnTo>
                  <a:pt x="719" y="2634"/>
                </a:lnTo>
                <a:lnTo>
                  <a:pt x="724" y="2612"/>
                </a:lnTo>
                <a:lnTo>
                  <a:pt x="731" y="2589"/>
                </a:lnTo>
                <a:lnTo>
                  <a:pt x="738" y="2567"/>
                </a:lnTo>
                <a:lnTo>
                  <a:pt x="745" y="2546"/>
                </a:lnTo>
                <a:lnTo>
                  <a:pt x="755" y="2525"/>
                </a:lnTo>
                <a:lnTo>
                  <a:pt x="766" y="2505"/>
                </a:lnTo>
                <a:lnTo>
                  <a:pt x="777" y="2484"/>
                </a:lnTo>
                <a:lnTo>
                  <a:pt x="790" y="2465"/>
                </a:lnTo>
                <a:lnTo>
                  <a:pt x="803" y="2446"/>
                </a:lnTo>
                <a:lnTo>
                  <a:pt x="817" y="2429"/>
                </a:lnTo>
                <a:lnTo>
                  <a:pt x="831" y="2411"/>
                </a:lnTo>
                <a:lnTo>
                  <a:pt x="847" y="2395"/>
                </a:lnTo>
                <a:lnTo>
                  <a:pt x="863" y="2379"/>
                </a:lnTo>
                <a:lnTo>
                  <a:pt x="881" y="2364"/>
                </a:lnTo>
                <a:lnTo>
                  <a:pt x="898" y="2351"/>
                </a:lnTo>
                <a:lnTo>
                  <a:pt x="918" y="2338"/>
                </a:lnTo>
                <a:lnTo>
                  <a:pt x="937" y="2325"/>
                </a:lnTo>
                <a:lnTo>
                  <a:pt x="956" y="2313"/>
                </a:lnTo>
                <a:lnTo>
                  <a:pt x="977" y="2303"/>
                </a:lnTo>
                <a:lnTo>
                  <a:pt x="997" y="2294"/>
                </a:lnTo>
                <a:lnTo>
                  <a:pt x="1020" y="2286"/>
                </a:lnTo>
                <a:lnTo>
                  <a:pt x="1041" y="2278"/>
                </a:lnTo>
                <a:lnTo>
                  <a:pt x="1063" y="2272"/>
                </a:lnTo>
                <a:lnTo>
                  <a:pt x="1086" y="2267"/>
                </a:lnTo>
                <a:lnTo>
                  <a:pt x="1110" y="2262"/>
                </a:lnTo>
                <a:lnTo>
                  <a:pt x="1133" y="2259"/>
                </a:lnTo>
                <a:lnTo>
                  <a:pt x="1158" y="2257"/>
                </a:lnTo>
                <a:lnTo>
                  <a:pt x="1182" y="2257"/>
                </a:lnTo>
                <a:close/>
                <a:moveTo>
                  <a:pt x="1182" y="2345"/>
                </a:moveTo>
                <a:lnTo>
                  <a:pt x="1201" y="2346"/>
                </a:lnTo>
                <a:lnTo>
                  <a:pt x="1221" y="2347"/>
                </a:lnTo>
                <a:lnTo>
                  <a:pt x="1241" y="2349"/>
                </a:lnTo>
                <a:lnTo>
                  <a:pt x="1260" y="2353"/>
                </a:lnTo>
                <a:lnTo>
                  <a:pt x="1278" y="2357"/>
                </a:lnTo>
                <a:lnTo>
                  <a:pt x="1296" y="2362"/>
                </a:lnTo>
                <a:lnTo>
                  <a:pt x="1314" y="2369"/>
                </a:lnTo>
                <a:lnTo>
                  <a:pt x="1332" y="2375"/>
                </a:lnTo>
                <a:lnTo>
                  <a:pt x="1349" y="2384"/>
                </a:lnTo>
                <a:lnTo>
                  <a:pt x="1365" y="2392"/>
                </a:lnTo>
                <a:lnTo>
                  <a:pt x="1381" y="2401"/>
                </a:lnTo>
                <a:lnTo>
                  <a:pt x="1397" y="2411"/>
                </a:lnTo>
                <a:lnTo>
                  <a:pt x="1412" y="2422"/>
                </a:lnTo>
                <a:lnTo>
                  <a:pt x="1426" y="2433"/>
                </a:lnTo>
                <a:lnTo>
                  <a:pt x="1440" y="2445"/>
                </a:lnTo>
                <a:lnTo>
                  <a:pt x="1454" y="2458"/>
                </a:lnTo>
                <a:lnTo>
                  <a:pt x="1466" y="2472"/>
                </a:lnTo>
                <a:lnTo>
                  <a:pt x="1478" y="2486"/>
                </a:lnTo>
                <a:lnTo>
                  <a:pt x="1490" y="2499"/>
                </a:lnTo>
                <a:lnTo>
                  <a:pt x="1501" y="2515"/>
                </a:lnTo>
                <a:lnTo>
                  <a:pt x="1510" y="2530"/>
                </a:lnTo>
                <a:lnTo>
                  <a:pt x="1520" y="2546"/>
                </a:lnTo>
                <a:lnTo>
                  <a:pt x="1528" y="2563"/>
                </a:lnTo>
                <a:lnTo>
                  <a:pt x="1536" y="2580"/>
                </a:lnTo>
                <a:lnTo>
                  <a:pt x="1543" y="2597"/>
                </a:lnTo>
                <a:lnTo>
                  <a:pt x="1549" y="2615"/>
                </a:lnTo>
                <a:lnTo>
                  <a:pt x="1554" y="2633"/>
                </a:lnTo>
                <a:lnTo>
                  <a:pt x="1558" y="2652"/>
                </a:lnTo>
                <a:lnTo>
                  <a:pt x="1561" y="2672"/>
                </a:lnTo>
                <a:lnTo>
                  <a:pt x="1565" y="2691"/>
                </a:lnTo>
                <a:lnTo>
                  <a:pt x="1566" y="2710"/>
                </a:lnTo>
                <a:lnTo>
                  <a:pt x="1566" y="2730"/>
                </a:lnTo>
                <a:lnTo>
                  <a:pt x="1566" y="2749"/>
                </a:lnTo>
                <a:lnTo>
                  <a:pt x="1565" y="2769"/>
                </a:lnTo>
                <a:lnTo>
                  <a:pt x="1561" y="2788"/>
                </a:lnTo>
                <a:lnTo>
                  <a:pt x="1558" y="2808"/>
                </a:lnTo>
                <a:lnTo>
                  <a:pt x="1554" y="2826"/>
                </a:lnTo>
                <a:lnTo>
                  <a:pt x="1549" y="2844"/>
                </a:lnTo>
                <a:lnTo>
                  <a:pt x="1543" y="2862"/>
                </a:lnTo>
                <a:lnTo>
                  <a:pt x="1536" y="2880"/>
                </a:lnTo>
                <a:lnTo>
                  <a:pt x="1528" y="2897"/>
                </a:lnTo>
                <a:lnTo>
                  <a:pt x="1520" y="2913"/>
                </a:lnTo>
                <a:lnTo>
                  <a:pt x="1510" y="2929"/>
                </a:lnTo>
                <a:lnTo>
                  <a:pt x="1501" y="2945"/>
                </a:lnTo>
                <a:lnTo>
                  <a:pt x="1490" y="2960"/>
                </a:lnTo>
                <a:lnTo>
                  <a:pt x="1478" y="2974"/>
                </a:lnTo>
                <a:lnTo>
                  <a:pt x="1466" y="2988"/>
                </a:lnTo>
                <a:lnTo>
                  <a:pt x="1454" y="3002"/>
                </a:lnTo>
                <a:lnTo>
                  <a:pt x="1440" y="3015"/>
                </a:lnTo>
                <a:lnTo>
                  <a:pt x="1426" y="3027"/>
                </a:lnTo>
                <a:lnTo>
                  <a:pt x="1412" y="3038"/>
                </a:lnTo>
                <a:lnTo>
                  <a:pt x="1397" y="3049"/>
                </a:lnTo>
                <a:lnTo>
                  <a:pt x="1381" y="3058"/>
                </a:lnTo>
                <a:lnTo>
                  <a:pt x="1365" y="3068"/>
                </a:lnTo>
                <a:lnTo>
                  <a:pt x="1349" y="3076"/>
                </a:lnTo>
                <a:lnTo>
                  <a:pt x="1332" y="3084"/>
                </a:lnTo>
                <a:lnTo>
                  <a:pt x="1314" y="3091"/>
                </a:lnTo>
                <a:lnTo>
                  <a:pt x="1296" y="3097"/>
                </a:lnTo>
                <a:lnTo>
                  <a:pt x="1278" y="3102"/>
                </a:lnTo>
                <a:lnTo>
                  <a:pt x="1260" y="3106"/>
                </a:lnTo>
                <a:lnTo>
                  <a:pt x="1241" y="3109"/>
                </a:lnTo>
                <a:lnTo>
                  <a:pt x="1221" y="3113"/>
                </a:lnTo>
                <a:lnTo>
                  <a:pt x="1201" y="3114"/>
                </a:lnTo>
                <a:lnTo>
                  <a:pt x="1182" y="3115"/>
                </a:lnTo>
                <a:lnTo>
                  <a:pt x="1162" y="3114"/>
                </a:lnTo>
                <a:lnTo>
                  <a:pt x="1143" y="3113"/>
                </a:lnTo>
                <a:lnTo>
                  <a:pt x="1124" y="3109"/>
                </a:lnTo>
                <a:lnTo>
                  <a:pt x="1105" y="3106"/>
                </a:lnTo>
                <a:lnTo>
                  <a:pt x="1085" y="3102"/>
                </a:lnTo>
                <a:lnTo>
                  <a:pt x="1067" y="3097"/>
                </a:lnTo>
                <a:lnTo>
                  <a:pt x="1049" y="3091"/>
                </a:lnTo>
                <a:lnTo>
                  <a:pt x="1032" y="3084"/>
                </a:lnTo>
                <a:lnTo>
                  <a:pt x="1015" y="3076"/>
                </a:lnTo>
                <a:lnTo>
                  <a:pt x="998" y="3068"/>
                </a:lnTo>
                <a:lnTo>
                  <a:pt x="982" y="3058"/>
                </a:lnTo>
                <a:lnTo>
                  <a:pt x="966" y="3049"/>
                </a:lnTo>
                <a:lnTo>
                  <a:pt x="952" y="3038"/>
                </a:lnTo>
                <a:lnTo>
                  <a:pt x="938" y="3027"/>
                </a:lnTo>
                <a:lnTo>
                  <a:pt x="923" y="3015"/>
                </a:lnTo>
                <a:lnTo>
                  <a:pt x="910" y="3002"/>
                </a:lnTo>
                <a:lnTo>
                  <a:pt x="897" y="2988"/>
                </a:lnTo>
                <a:lnTo>
                  <a:pt x="886" y="2974"/>
                </a:lnTo>
                <a:lnTo>
                  <a:pt x="874" y="2960"/>
                </a:lnTo>
                <a:lnTo>
                  <a:pt x="863" y="2945"/>
                </a:lnTo>
                <a:lnTo>
                  <a:pt x="853" y="2929"/>
                </a:lnTo>
                <a:lnTo>
                  <a:pt x="844" y="2913"/>
                </a:lnTo>
                <a:lnTo>
                  <a:pt x="836" y="2897"/>
                </a:lnTo>
                <a:lnTo>
                  <a:pt x="827" y="2880"/>
                </a:lnTo>
                <a:lnTo>
                  <a:pt x="821" y="2862"/>
                </a:lnTo>
                <a:lnTo>
                  <a:pt x="814" y="2844"/>
                </a:lnTo>
                <a:lnTo>
                  <a:pt x="809" y="2826"/>
                </a:lnTo>
                <a:lnTo>
                  <a:pt x="805" y="2808"/>
                </a:lnTo>
                <a:lnTo>
                  <a:pt x="802" y="2788"/>
                </a:lnTo>
                <a:lnTo>
                  <a:pt x="800" y="2769"/>
                </a:lnTo>
                <a:lnTo>
                  <a:pt x="797" y="2749"/>
                </a:lnTo>
                <a:lnTo>
                  <a:pt x="797" y="2730"/>
                </a:lnTo>
                <a:lnTo>
                  <a:pt x="797" y="2710"/>
                </a:lnTo>
                <a:lnTo>
                  <a:pt x="800" y="2691"/>
                </a:lnTo>
                <a:lnTo>
                  <a:pt x="802" y="2672"/>
                </a:lnTo>
                <a:lnTo>
                  <a:pt x="805" y="2652"/>
                </a:lnTo>
                <a:lnTo>
                  <a:pt x="809" y="2633"/>
                </a:lnTo>
                <a:lnTo>
                  <a:pt x="814" y="2615"/>
                </a:lnTo>
                <a:lnTo>
                  <a:pt x="821" y="2597"/>
                </a:lnTo>
                <a:lnTo>
                  <a:pt x="827" y="2580"/>
                </a:lnTo>
                <a:lnTo>
                  <a:pt x="836" y="2563"/>
                </a:lnTo>
                <a:lnTo>
                  <a:pt x="844" y="2546"/>
                </a:lnTo>
                <a:lnTo>
                  <a:pt x="853" y="2530"/>
                </a:lnTo>
                <a:lnTo>
                  <a:pt x="863" y="2515"/>
                </a:lnTo>
                <a:lnTo>
                  <a:pt x="874" y="2499"/>
                </a:lnTo>
                <a:lnTo>
                  <a:pt x="886" y="2486"/>
                </a:lnTo>
                <a:lnTo>
                  <a:pt x="897" y="2472"/>
                </a:lnTo>
                <a:lnTo>
                  <a:pt x="910" y="2458"/>
                </a:lnTo>
                <a:lnTo>
                  <a:pt x="923" y="2445"/>
                </a:lnTo>
                <a:lnTo>
                  <a:pt x="938" y="2433"/>
                </a:lnTo>
                <a:lnTo>
                  <a:pt x="952" y="2422"/>
                </a:lnTo>
                <a:lnTo>
                  <a:pt x="966" y="2411"/>
                </a:lnTo>
                <a:lnTo>
                  <a:pt x="982" y="2401"/>
                </a:lnTo>
                <a:lnTo>
                  <a:pt x="998" y="2392"/>
                </a:lnTo>
                <a:lnTo>
                  <a:pt x="1015" y="2384"/>
                </a:lnTo>
                <a:lnTo>
                  <a:pt x="1032" y="2375"/>
                </a:lnTo>
                <a:lnTo>
                  <a:pt x="1049" y="2369"/>
                </a:lnTo>
                <a:lnTo>
                  <a:pt x="1067" y="2362"/>
                </a:lnTo>
                <a:lnTo>
                  <a:pt x="1085" y="2357"/>
                </a:lnTo>
                <a:lnTo>
                  <a:pt x="1105" y="2353"/>
                </a:lnTo>
                <a:lnTo>
                  <a:pt x="1124" y="2349"/>
                </a:lnTo>
                <a:lnTo>
                  <a:pt x="1143" y="2347"/>
                </a:lnTo>
                <a:lnTo>
                  <a:pt x="1162" y="2346"/>
                </a:lnTo>
                <a:lnTo>
                  <a:pt x="1182" y="2345"/>
                </a:lnTo>
                <a:close/>
                <a:moveTo>
                  <a:pt x="1263" y="2405"/>
                </a:moveTo>
                <a:lnTo>
                  <a:pt x="1263" y="2488"/>
                </a:lnTo>
                <a:lnTo>
                  <a:pt x="1271" y="2491"/>
                </a:lnTo>
                <a:lnTo>
                  <a:pt x="1280" y="2494"/>
                </a:lnTo>
                <a:lnTo>
                  <a:pt x="1287" y="2498"/>
                </a:lnTo>
                <a:lnTo>
                  <a:pt x="1296" y="2501"/>
                </a:lnTo>
                <a:lnTo>
                  <a:pt x="1354" y="2443"/>
                </a:lnTo>
                <a:lnTo>
                  <a:pt x="1371" y="2454"/>
                </a:lnTo>
                <a:lnTo>
                  <a:pt x="1388" y="2466"/>
                </a:lnTo>
                <a:lnTo>
                  <a:pt x="1403" y="2479"/>
                </a:lnTo>
                <a:lnTo>
                  <a:pt x="1418" y="2493"/>
                </a:lnTo>
                <a:lnTo>
                  <a:pt x="1432" y="2508"/>
                </a:lnTo>
                <a:lnTo>
                  <a:pt x="1446" y="2524"/>
                </a:lnTo>
                <a:lnTo>
                  <a:pt x="1457" y="2540"/>
                </a:lnTo>
                <a:lnTo>
                  <a:pt x="1469" y="2558"/>
                </a:lnTo>
                <a:lnTo>
                  <a:pt x="1409" y="2616"/>
                </a:lnTo>
                <a:lnTo>
                  <a:pt x="1414" y="2624"/>
                </a:lnTo>
                <a:lnTo>
                  <a:pt x="1417" y="2632"/>
                </a:lnTo>
                <a:lnTo>
                  <a:pt x="1420" y="2641"/>
                </a:lnTo>
                <a:lnTo>
                  <a:pt x="1423" y="2649"/>
                </a:lnTo>
                <a:lnTo>
                  <a:pt x="1506" y="2649"/>
                </a:lnTo>
                <a:lnTo>
                  <a:pt x="1510" y="2668"/>
                </a:lnTo>
                <a:lnTo>
                  <a:pt x="1514" y="2689"/>
                </a:lnTo>
                <a:lnTo>
                  <a:pt x="1516" y="2709"/>
                </a:lnTo>
                <a:lnTo>
                  <a:pt x="1517" y="2730"/>
                </a:lnTo>
                <a:lnTo>
                  <a:pt x="1516" y="2750"/>
                </a:lnTo>
                <a:lnTo>
                  <a:pt x="1514" y="2771"/>
                </a:lnTo>
                <a:lnTo>
                  <a:pt x="1510" y="2791"/>
                </a:lnTo>
                <a:lnTo>
                  <a:pt x="1506" y="2811"/>
                </a:lnTo>
                <a:lnTo>
                  <a:pt x="1423" y="2811"/>
                </a:lnTo>
                <a:lnTo>
                  <a:pt x="1420" y="2819"/>
                </a:lnTo>
                <a:lnTo>
                  <a:pt x="1417" y="2828"/>
                </a:lnTo>
                <a:lnTo>
                  <a:pt x="1414" y="2835"/>
                </a:lnTo>
                <a:lnTo>
                  <a:pt x="1409" y="2844"/>
                </a:lnTo>
                <a:lnTo>
                  <a:pt x="1469" y="2902"/>
                </a:lnTo>
                <a:lnTo>
                  <a:pt x="1457" y="2919"/>
                </a:lnTo>
                <a:lnTo>
                  <a:pt x="1446" y="2936"/>
                </a:lnTo>
                <a:lnTo>
                  <a:pt x="1432" y="2951"/>
                </a:lnTo>
                <a:lnTo>
                  <a:pt x="1418" y="2966"/>
                </a:lnTo>
                <a:lnTo>
                  <a:pt x="1403" y="2981"/>
                </a:lnTo>
                <a:lnTo>
                  <a:pt x="1388" y="2994"/>
                </a:lnTo>
                <a:lnTo>
                  <a:pt x="1371" y="3005"/>
                </a:lnTo>
                <a:lnTo>
                  <a:pt x="1354" y="3017"/>
                </a:lnTo>
                <a:lnTo>
                  <a:pt x="1296" y="2958"/>
                </a:lnTo>
                <a:lnTo>
                  <a:pt x="1287" y="2962"/>
                </a:lnTo>
                <a:lnTo>
                  <a:pt x="1280" y="2965"/>
                </a:lnTo>
                <a:lnTo>
                  <a:pt x="1271" y="2969"/>
                </a:lnTo>
                <a:lnTo>
                  <a:pt x="1263" y="2971"/>
                </a:lnTo>
                <a:lnTo>
                  <a:pt x="1263" y="3054"/>
                </a:lnTo>
                <a:lnTo>
                  <a:pt x="1243" y="3058"/>
                </a:lnTo>
                <a:lnTo>
                  <a:pt x="1222" y="3062"/>
                </a:lnTo>
                <a:lnTo>
                  <a:pt x="1202" y="3064"/>
                </a:lnTo>
                <a:lnTo>
                  <a:pt x="1182" y="3065"/>
                </a:lnTo>
                <a:lnTo>
                  <a:pt x="1161" y="3064"/>
                </a:lnTo>
                <a:lnTo>
                  <a:pt x="1141" y="3062"/>
                </a:lnTo>
                <a:lnTo>
                  <a:pt x="1120" y="3058"/>
                </a:lnTo>
                <a:lnTo>
                  <a:pt x="1101" y="3054"/>
                </a:lnTo>
                <a:lnTo>
                  <a:pt x="1101" y="2971"/>
                </a:lnTo>
                <a:lnTo>
                  <a:pt x="1093" y="2969"/>
                </a:lnTo>
                <a:lnTo>
                  <a:pt x="1084" y="2965"/>
                </a:lnTo>
                <a:lnTo>
                  <a:pt x="1076" y="2962"/>
                </a:lnTo>
                <a:lnTo>
                  <a:pt x="1068" y="2958"/>
                </a:lnTo>
                <a:lnTo>
                  <a:pt x="1009" y="3017"/>
                </a:lnTo>
                <a:lnTo>
                  <a:pt x="992" y="3005"/>
                </a:lnTo>
                <a:lnTo>
                  <a:pt x="976" y="2994"/>
                </a:lnTo>
                <a:lnTo>
                  <a:pt x="960" y="2981"/>
                </a:lnTo>
                <a:lnTo>
                  <a:pt x="945" y="2966"/>
                </a:lnTo>
                <a:lnTo>
                  <a:pt x="931" y="2951"/>
                </a:lnTo>
                <a:lnTo>
                  <a:pt x="919" y="2936"/>
                </a:lnTo>
                <a:lnTo>
                  <a:pt x="906" y="2919"/>
                </a:lnTo>
                <a:lnTo>
                  <a:pt x="895" y="2902"/>
                </a:lnTo>
                <a:lnTo>
                  <a:pt x="954" y="2844"/>
                </a:lnTo>
                <a:lnTo>
                  <a:pt x="949" y="2835"/>
                </a:lnTo>
                <a:lnTo>
                  <a:pt x="946" y="2828"/>
                </a:lnTo>
                <a:lnTo>
                  <a:pt x="943" y="2819"/>
                </a:lnTo>
                <a:lnTo>
                  <a:pt x="940" y="2811"/>
                </a:lnTo>
                <a:lnTo>
                  <a:pt x="857" y="2811"/>
                </a:lnTo>
                <a:lnTo>
                  <a:pt x="853" y="2791"/>
                </a:lnTo>
                <a:lnTo>
                  <a:pt x="850" y="2771"/>
                </a:lnTo>
                <a:lnTo>
                  <a:pt x="847" y="2750"/>
                </a:lnTo>
                <a:lnTo>
                  <a:pt x="847" y="2730"/>
                </a:lnTo>
                <a:lnTo>
                  <a:pt x="847" y="2709"/>
                </a:lnTo>
                <a:lnTo>
                  <a:pt x="850" y="2689"/>
                </a:lnTo>
                <a:lnTo>
                  <a:pt x="853" y="2668"/>
                </a:lnTo>
                <a:lnTo>
                  <a:pt x="857" y="2649"/>
                </a:lnTo>
                <a:lnTo>
                  <a:pt x="940" y="2649"/>
                </a:lnTo>
                <a:lnTo>
                  <a:pt x="943" y="2641"/>
                </a:lnTo>
                <a:lnTo>
                  <a:pt x="946" y="2632"/>
                </a:lnTo>
                <a:lnTo>
                  <a:pt x="949" y="2624"/>
                </a:lnTo>
                <a:lnTo>
                  <a:pt x="954" y="2616"/>
                </a:lnTo>
                <a:lnTo>
                  <a:pt x="895" y="2558"/>
                </a:lnTo>
                <a:lnTo>
                  <a:pt x="906" y="2540"/>
                </a:lnTo>
                <a:lnTo>
                  <a:pt x="919" y="2524"/>
                </a:lnTo>
                <a:lnTo>
                  <a:pt x="931" y="2508"/>
                </a:lnTo>
                <a:lnTo>
                  <a:pt x="945" y="2493"/>
                </a:lnTo>
                <a:lnTo>
                  <a:pt x="960" y="2479"/>
                </a:lnTo>
                <a:lnTo>
                  <a:pt x="976" y="2466"/>
                </a:lnTo>
                <a:lnTo>
                  <a:pt x="992" y="2454"/>
                </a:lnTo>
                <a:lnTo>
                  <a:pt x="1009" y="2443"/>
                </a:lnTo>
                <a:lnTo>
                  <a:pt x="1068" y="2501"/>
                </a:lnTo>
                <a:lnTo>
                  <a:pt x="1076" y="2498"/>
                </a:lnTo>
                <a:lnTo>
                  <a:pt x="1084" y="2494"/>
                </a:lnTo>
                <a:lnTo>
                  <a:pt x="1093" y="2491"/>
                </a:lnTo>
                <a:lnTo>
                  <a:pt x="1101" y="2488"/>
                </a:lnTo>
                <a:lnTo>
                  <a:pt x="1101" y="2405"/>
                </a:lnTo>
                <a:lnTo>
                  <a:pt x="1120" y="2401"/>
                </a:lnTo>
                <a:lnTo>
                  <a:pt x="1141" y="2397"/>
                </a:lnTo>
                <a:lnTo>
                  <a:pt x="1161" y="2396"/>
                </a:lnTo>
                <a:lnTo>
                  <a:pt x="1182" y="2395"/>
                </a:lnTo>
                <a:lnTo>
                  <a:pt x="1202" y="2396"/>
                </a:lnTo>
                <a:lnTo>
                  <a:pt x="1222" y="2397"/>
                </a:lnTo>
                <a:lnTo>
                  <a:pt x="1243" y="2401"/>
                </a:lnTo>
                <a:lnTo>
                  <a:pt x="1263" y="240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45" name="Group 23"/>
          <p:cNvGrpSpPr/>
          <p:nvPr/>
        </p:nvGrpSpPr>
        <p:grpSpPr>
          <a:xfrm>
            <a:off x="1831133" y="4011072"/>
            <a:ext cx="546967" cy="542251"/>
            <a:chOff x="11061700" y="6789738"/>
            <a:chExt cx="368300" cy="365125"/>
          </a:xfrm>
          <a:solidFill>
            <a:schemeClr val="bg1"/>
          </a:solidFill>
        </p:grpSpPr>
        <p:sp>
          <p:nvSpPr>
            <p:cNvPr id="46" name="Freeform 337"/>
            <p:cNvSpPr/>
            <p:nvPr/>
          </p:nvSpPr>
          <p:spPr bwMode="auto">
            <a:xfrm>
              <a:off x="11163300" y="6859588"/>
              <a:ext cx="165100" cy="206375"/>
            </a:xfrm>
            <a:custGeom>
              <a:avLst/>
              <a:gdLst>
                <a:gd name="T0" fmla="*/ 98 w 104"/>
                <a:gd name="T1" fmla="*/ 114 h 130"/>
                <a:gd name="T2" fmla="*/ 96 w 104"/>
                <a:gd name="T3" fmla="*/ 114 h 130"/>
                <a:gd name="T4" fmla="*/ 82 w 104"/>
                <a:gd name="T5" fmla="*/ 104 h 130"/>
                <a:gd name="T6" fmla="*/ 78 w 104"/>
                <a:gd name="T7" fmla="*/ 96 h 130"/>
                <a:gd name="T8" fmla="*/ 82 w 104"/>
                <a:gd name="T9" fmla="*/ 84 h 130"/>
                <a:gd name="T10" fmla="*/ 84 w 104"/>
                <a:gd name="T11" fmla="*/ 80 h 130"/>
                <a:gd name="T12" fmla="*/ 92 w 104"/>
                <a:gd name="T13" fmla="*/ 56 h 130"/>
                <a:gd name="T14" fmla="*/ 96 w 104"/>
                <a:gd name="T15" fmla="*/ 56 h 130"/>
                <a:gd name="T16" fmla="*/ 102 w 104"/>
                <a:gd name="T17" fmla="*/ 40 h 130"/>
                <a:gd name="T18" fmla="*/ 104 w 104"/>
                <a:gd name="T19" fmla="*/ 26 h 130"/>
                <a:gd name="T20" fmla="*/ 102 w 104"/>
                <a:gd name="T21" fmla="*/ 20 h 130"/>
                <a:gd name="T22" fmla="*/ 100 w 104"/>
                <a:gd name="T23" fmla="*/ 20 h 130"/>
                <a:gd name="T24" fmla="*/ 96 w 104"/>
                <a:gd name="T25" fmla="*/ 42 h 130"/>
                <a:gd name="T26" fmla="*/ 92 w 104"/>
                <a:gd name="T27" fmla="*/ 40 h 130"/>
                <a:gd name="T28" fmla="*/ 90 w 104"/>
                <a:gd name="T29" fmla="*/ 24 h 130"/>
                <a:gd name="T30" fmla="*/ 80 w 104"/>
                <a:gd name="T31" fmla="*/ 4 h 130"/>
                <a:gd name="T32" fmla="*/ 76 w 104"/>
                <a:gd name="T33" fmla="*/ 0 h 130"/>
                <a:gd name="T34" fmla="*/ 66 w 104"/>
                <a:gd name="T35" fmla="*/ 0 h 130"/>
                <a:gd name="T36" fmla="*/ 52 w 104"/>
                <a:gd name="T37" fmla="*/ 4 h 130"/>
                <a:gd name="T38" fmla="*/ 46 w 104"/>
                <a:gd name="T39" fmla="*/ 2 h 130"/>
                <a:gd name="T40" fmla="*/ 36 w 104"/>
                <a:gd name="T41" fmla="*/ 0 h 130"/>
                <a:gd name="T42" fmla="*/ 30 w 104"/>
                <a:gd name="T43" fmla="*/ 0 h 130"/>
                <a:gd name="T44" fmla="*/ 20 w 104"/>
                <a:gd name="T45" fmla="*/ 12 h 130"/>
                <a:gd name="T46" fmla="*/ 14 w 104"/>
                <a:gd name="T47" fmla="*/ 40 h 130"/>
                <a:gd name="T48" fmla="*/ 14 w 104"/>
                <a:gd name="T49" fmla="*/ 44 h 130"/>
                <a:gd name="T50" fmla="*/ 10 w 104"/>
                <a:gd name="T51" fmla="*/ 42 h 130"/>
                <a:gd name="T52" fmla="*/ 4 w 104"/>
                <a:gd name="T53" fmla="*/ 20 h 130"/>
                <a:gd name="T54" fmla="*/ 2 w 104"/>
                <a:gd name="T55" fmla="*/ 20 h 130"/>
                <a:gd name="T56" fmla="*/ 0 w 104"/>
                <a:gd name="T57" fmla="*/ 26 h 130"/>
                <a:gd name="T58" fmla="*/ 2 w 104"/>
                <a:gd name="T59" fmla="*/ 40 h 130"/>
                <a:gd name="T60" fmla="*/ 8 w 104"/>
                <a:gd name="T61" fmla="*/ 56 h 130"/>
                <a:gd name="T62" fmla="*/ 12 w 104"/>
                <a:gd name="T63" fmla="*/ 56 h 130"/>
                <a:gd name="T64" fmla="*/ 20 w 104"/>
                <a:gd name="T65" fmla="*/ 80 h 130"/>
                <a:gd name="T66" fmla="*/ 24 w 104"/>
                <a:gd name="T67" fmla="*/ 84 h 130"/>
                <a:gd name="T68" fmla="*/ 26 w 104"/>
                <a:gd name="T69" fmla="*/ 96 h 130"/>
                <a:gd name="T70" fmla="*/ 22 w 104"/>
                <a:gd name="T71" fmla="*/ 104 h 130"/>
                <a:gd name="T72" fmla="*/ 8 w 104"/>
                <a:gd name="T73" fmla="*/ 114 h 130"/>
                <a:gd name="T74" fmla="*/ 6 w 104"/>
                <a:gd name="T75" fmla="*/ 114 h 130"/>
                <a:gd name="T76" fmla="*/ 16 w 104"/>
                <a:gd name="T77" fmla="*/ 122 h 130"/>
                <a:gd name="T78" fmla="*/ 40 w 104"/>
                <a:gd name="T79" fmla="*/ 130 h 130"/>
                <a:gd name="T80" fmla="*/ 52 w 104"/>
                <a:gd name="T81" fmla="*/ 130 h 130"/>
                <a:gd name="T82" fmla="*/ 76 w 104"/>
                <a:gd name="T83" fmla="*/ 126 h 130"/>
                <a:gd name="T84" fmla="*/ 98 w 104"/>
                <a:gd name="T85" fmla="*/ 1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30">
                  <a:moveTo>
                    <a:pt x="98" y="114"/>
                  </a:moveTo>
                  <a:lnTo>
                    <a:pt x="98" y="114"/>
                  </a:lnTo>
                  <a:lnTo>
                    <a:pt x="96" y="114"/>
                  </a:lnTo>
                  <a:lnTo>
                    <a:pt x="96" y="114"/>
                  </a:lnTo>
                  <a:lnTo>
                    <a:pt x="92" y="112"/>
                  </a:lnTo>
                  <a:lnTo>
                    <a:pt x="82" y="104"/>
                  </a:lnTo>
                  <a:lnTo>
                    <a:pt x="80" y="100"/>
                  </a:lnTo>
                  <a:lnTo>
                    <a:pt x="78" y="96"/>
                  </a:lnTo>
                  <a:lnTo>
                    <a:pt x="78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4" y="80"/>
                  </a:lnTo>
                  <a:lnTo>
                    <a:pt x="88" y="72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6" y="56"/>
                  </a:lnTo>
                  <a:lnTo>
                    <a:pt x="98" y="52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104" y="26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98" y="32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0" y="24"/>
                  </a:lnTo>
                  <a:lnTo>
                    <a:pt x="86" y="12"/>
                  </a:lnTo>
                  <a:lnTo>
                    <a:pt x="80" y="4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4"/>
                  </a:lnTo>
                  <a:lnTo>
                    <a:pt x="20" y="12"/>
                  </a:lnTo>
                  <a:lnTo>
                    <a:pt x="16" y="2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10" y="42"/>
                  </a:lnTo>
                  <a:lnTo>
                    <a:pt x="6" y="32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52"/>
                  </a:lnTo>
                  <a:lnTo>
                    <a:pt x="8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6" y="72"/>
                  </a:lnTo>
                  <a:lnTo>
                    <a:pt x="20" y="8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100"/>
                  </a:lnTo>
                  <a:lnTo>
                    <a:pt x="22" y="104"/>
                  </a:lnTo>
                  <a:lnTo>
                    <a:pt x="12" y="112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16" y="122"/>
                  </a:lnTo>
                  <a:lnTo>
                    <a:pt x="28" y="126"/>
                  </a:lnTo>
                  <a:lnTo>
                    <a:pt x="40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64" y="130"/>
                  </a:lnTo>
                  <a:lnTo>
                    <a:pt x="76" y="126"/>
                  </a:lnTo>
                  <a:lnTo>
                    <a:pt x="88" y="122"/>
                  </a:lnTo>
                  <a:lnTo>
                    <a:pt x="9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7" name="Freeform 338"/>
            <p:cNvSpPr/>
            <p:nvPr/>
          </p:nvSpPr>
          <p:spPr bwMode="auto">
            <a:xfrm>
              <a:off x="11163300" y="6859588"/>
              <a:ext cx="165100" cy="206375"/>
            </a:xfrm>
            <a:custGeom>
              <a:avLst/>
              <a:gdLst>
                <a:gd name="T0" fmla="*/ 98 w 104"/>
                <a:gd name="T1" fmla="*/ 114 h 130"/>
                <a:gd name="T2" fmla="*/ 96 w 104"/>
                <a:gd name="T3" fmla="*/ 114 h 130"/>
                <a:gd name="T4" fmla="*/ 82 w 104"/>
                <a:gd name="T5" fmla="*/ 104 h 130"/>
                <a:gd name="T6" fmla="*/ 78 w 104"/>
                <a:gd name="T7" fmla="*/ 96 h 130"/>
                <a:gd name="T8" fmla="*/ 82 w 104"/>
                <a:gd name="T9" fmla="*/ 84 h 130"/>
                <a:gd name="T10" fmla="*/ 84 w 104"/>
                <a:gd name="T11" fmla="*/ 80 h 130"/>
                <a:gd name="T12" fmla="*/ 92 w 104"/>
                <a:gd name="T13" fmla="*/ 56 h 130"/>
                <a:gd name="T14" fmla="*/ 96 w 104"/>
                <a:gd name="T15" fmla="*/ 56 h 130"/>
                <a:gd name="T16" fmla="*/ 102 w 104"/>
                <a:gd name="T17" fmla="*/ 40 h 130"/>
                <a:gd name="T18" fmla="*/ 104 w 104"/>
                <a:gd name="T19" fmla="*/ 26 h 130"/>
                <a:gd name="T20" fmla="*/ 102 w 104"/>
                <a:gd name="T21" fmla="*/ 20 h 130"/>
                <a:gd name="T22" fmla="*/ 100 w 104"/>
                <a:gd name="T23" fmla="*/ 20 h 130"/>
                <a:gd name="T24" fmla="*/ 96 w 104"/>
                <a:gd name="T25" fmla="*/ 42 h 130"/>
                <a:gd name="T26" fmla="*/ 92 w 104"/>
                <a:gd name="T27" fmla="*/ 40 h 130"/>
                <a:gd name="T28" fmla="*/ 90 w 104"/>
                <a:gd name="T29" fmla="*/ 24 h 130"/>
                <a:gd name="T30" fmla="*/ 80 w 104"/>
                <a:gd name="T31" fmla="*/ 4 h 130"/>
                <a:gd name="T32" fmla="*/ 76 w 104"/>
                <a:gd name="T33" fmla="*/ 0 h 130"/>
                <a:gd name="T34" fmla="*/ 66 w 104"/>
                <a:gd name="T35" fmla="*/ 0 h 130"/>
                <a:gd name="T36" fmla="*/ 52 w 104"/>
                <a:gd name="T37" fmla="*/ 4 h 130"/>
                <a:gd name="T38" fmla="*/ 46 w 104"/>
                <a:gd name="T39" fmla="*/ 2 h 130"/>
                <a:gd name="T40" fmla="*/ 36 w 104"/>
                <a:gd name="T41" fmla="*/ 0 h 130"/>
                <a:gd name="T42" fmla="*/ 30 w 104"/>
                <a:gd name="T43" fmla="*/ 0 h 130"/>
                <a:gd name="T44" fmla="*/ 20 w 104"/>
                <a:gd name="T45" fmla="*/ 12 h 130"/>
                <a:gd name="T46" fmla="*/ 14 w 104"/>
                <a:gd name="T47" fmla="*/ 40 h 130"/>
                <a:gd name="T48" fmla="*/ 14 w 104"/>
                <a:gd name="T49" fmla="*/ 44 h 130"/>
                <a:gd name="T50" fmla="*/ 10 w 104"/>
                <a:gd name="T51" fmla="*/ 42 h 130"/>
                <a:gd name="T52" fmla="*/ 4 w 104"/>
                <a:gd name="T53" fmla="*/ 20 h 130"/>
                <a:gd name="T54" fmla="*/ 2 w 104"/>
                <a:gd name="T55" fmla="*/ 20 h 130"/>
                <a:gd name="T56" fmla="*/ 0 w 104"/>
                <a:gd name="T57" fmla="*/ 26 h 130"/>
                <a:gd name="T58" fmla="*/ 2 w 104"/>
                <a:gd name="T59" fmla="*/ 40 h 130"/>
                <a:gd name="T60" fmla="*/ 8 w 104"/>
                <a:gd name="T61" fmla="*/ 56 h 130"/>
                <a:gd name="T62" fmla="*/ 12 w 104"/>
                <a:gd name="T63" fmla="*/ 56 h 130"/>
                <a:gd name="T64" fmla="*/ 20 w 104"/>
                <a:gd name="T65" fmla="*/ 80 h 130"/>
                <a:gd name="T66" fmla="*/ 24 w 104"/>
                <a:gd name="T67" fmla="*/ 84 h 130"/>
                <a:gd name="T68" fmla="*/ 26 w 104"/>
                <a:gd name="T69" fmla="*/ 96 h 130"/>
                <a:gd name="T70" fmla="*/ 22 w 104"/>
                <a:gd name="T71" fmla="*/ 104 h 130"/>
                <a:gd name="T72" fmla="*/ 8 w 104"/>
                <a:gd name="T73" fmla="*/ 114 h 130"/>
                <a:gd name="T74" fmla="*/ 6 w 104"/>
                <a:gd name="T75" fmla="*/ 114 h 130"/>
                <a:gd name="T76" fmla="*/ 16 w 104"/>
                <a:gd name="T77" fmla="*/ 122 h 130"/>
                <a:gd name="T78" fmla="*/ 40 w 104"/>
                <a:gd name="T79" fmla="*/ 130 h 130"/>
                <a:gd name="T80" fmla="*/ 52 w 104"/>
                <a:gd name="T81" fmla="*/ 130 h 130"/>
                <a:gd name="T82" fmla="*/ 76 w 104"/>
                <a:gd name="T83" fmla="*/ 126 h 130"/>
                <a:gd name="T84" fmla="*/ 98 w 104"/>
                <a:gd name="T85" fmla="*/ 1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30">
                  <a:moveTo>
                    <a:pt x="98" y="114"/>
                  </a:moveTo>
                  <a:lnTo>
                    <a:pt x="98" y="114"/>
                  </a:lnTo>
                  <a:lnTo>
                    <a:pt x="96" y="114"/>
                  </a:lnTo>
                  <a:lnTo>
                    <a:pt x="96" y="114"/>
                  </a:lnTo>
                  <a:lnTo>
                    <a:pt x="92" y="112"/>
                  </a:lnTo>
                  <a:lnTo>
                    <a:pt x="82" y="104"/>
                  </a:lnTo>
                  <a:lnTo>
                    <a:pt x="80" y="100"/>
                  </a:lnTo>
                  <a:lnTo>
                    <a:pt x="78" y="96"/>
                  </a:lnTo>
                  <a:lnTo>
                    <a:pt x="78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4" y="80"/>
                  </a:lnTo>
                  <a:lnTo>
                    <a:pt x="88" y="72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6" y="56"/>
                  </a:lnTo>
                  <a:lnTo>
                    <a:pt x="98" y="52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104" y="26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98" y="32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40"/>
                  </a:lnTo>
                  <a:lnTo>
                    <a:pt x="92" y="40"/>
                  </a:lnTo>
                  <a:lnTo>
                    <a:pt x="90" y="24"/>
                  </a:lnTo>
                  <a:lnTo>
                    <a:pt x="86" y="12"/>
                  </a:lnTo>
                  <a:lnTo>
                    <a:pt x="80" y="4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4"/>
                  </a:lnTo>
                  <a:lnTo>
                    <a:pt x="20" y="12"/>
                  </a:lnTo>
                  <a:lnTo>
                    <a:pt x="16" y="2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10" y="42"/>
                  </a:lnTo>
                  <a:lnTo>
                    <a:pt x="6" y="32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52"/>
                  </a:lnTo>
                  <a:lnTo>
                    <a:pt x="8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6" y="72"/>
                  </a:lnTo>
                  <a:lnTo>
                    <a:pt x="20" y="80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100"/>
                  </a:lnTo>
                  <a:lnTo>
                    <a:pt x="22" y="104"/>
                  </a:lnTo>
                  <a:lnTo>
                    <a:pt x="12" y="112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16" y="122"/>
                  </a:lnTo>
                  <a:lnTo>
                    <a:pt x="28" y="126"/>
                  </a:lnTo>
                  <a:lnTo>
                    <a:pt x="40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64" y="130"/>
                  </a:lnTo>
                  <a:lnTo>
                    <a:pt x="76" y="126"/>
                  </a:lnTo>
                  <a:lnTo>
                    <a:pt x="88" y="122"/>
                  </a:lnTo>
                  <a:lnTo>
                    <a:pt x="98" y="11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Freeform 339"/>
            <p:cNvSpPr/>
            <p:nvPr/>
          </p:nvSpPr>
          <p:spPr bwMode="auto">
            <a:xfrm>
              <a:off x="11169650" y="6789738"/>
              <a:ext cx="152400" cy="142875"/>
            </a:xfrm>
            <a:custGeom>
              <a:avLst/>
              <a:gdLst>
                <a:gd name="T0" fmla="*/ 70 w 96"/>
                <a:gd name="T1" fmla="*/ 2 h 90"/>
                <a:gd name="T2" fmla="*/ 32 w 96"/>
                <a:gd name="T3" fmla="*/ 10 h 90"/>
                <a:gd name="T4" fmla="*/ 18 w 96"/>
                <a:gd name="T5" fmla="*/ 20 h 90"/>
                <a:gd name="T6" fmla="*/ 0 w 96"/>
                <a:gd name="T7" fmla="*/ 52 h 90"/>
                <a:gd name="T8" fmla="*/ 0 w 96"/>
                <a:gd name="T9" fmla="*/ 64 h 90"/>
                <a:gd name="T10" fmla="*/ 0 w 96"/>
                <a:gd name="T11" fmla="*/ 64 h 90"/>
                <a:gd name="T12" fmla="*/ 0 w 96"/>
                <a:gd name="T13" fmla="*/ 64 h 90"/>
                <a:gd name="T14" fmla="*/ 0 w 96"/>
                <a:gd name="T15" fmla="*/ 64 h 90"/>
                <a:gd name="T16" fmla="*/ 0 w 96"/>
                <a:gd name="T17" fmla="*/ 64 h 90"/>
                <a:gd name="T18" fmla="*/ 0 w 96"/>
                <a:gd name="T19" fmla="*/ 64 h 90"/>
                <a:gd name="T20" fmla="*/ 0 w 96"/>
                <a:gd name="T21" fmla="*/ 64 h 90"/>
                <a:gd name="T22" fmla="*/ 6 w 96"/>
                <a:gd name="T23" fmla="*/ 88 h 90"/>
                <a:gd name="T24" fmla="*/ 6 w 96"/>
                <a:gd name="T25" fmla="*/ 88 h 90"/>
                <a:gd name="T26" fmla="*/ 6 w 96"/>
                <a:gd name="T27" fmla="*/ 88 h 90"/>
                <a:gd name="T28" fmla="*/ 8 w 96"/>
                <a:gd name="T29" fmla="*/ 90 h 90"/>
                <a:gd name="T30" fmla="*/ 8 w 96"/>
                <a:gd name="T31" fmla="*/ 90 h 90"/>
                <a:gd name="T32" fmla="*/ 8 w 96"/>
                <a:gd name="T33" fmla="*/ 90 h 90"/>
                <a:gd name="T34" fmla="*/ 8 w 96"/>
                <a:gd name="T35" fmla="*/ 90 h 90"/>
                <a:gd name="T36" fmla="*/ 8 w 96"/>
                <a:gd name="T37" fmla="*/ 90 h 90"/>
                <a:gd name="T38" fmla="*/ 8 w 96"/>
                <a:gd name="T39" fmla="*/ 90 h 90"/>
                <a:gd name="T40" fmla="*/ 10 w 96"/>
                <a:gd name="T41" fmla="*/ 88 h 90"/>
                <a:gd name="T42" fmla="*/ 10 w 96"/>
                <a:gd name="T43" fmla="*/ 84 h 90"/>
                <a:gd name="T44" fmla="*/ 10 w 96"/>
                <a:gd name="T45" fmla="*/ 84 h 90"/>
                <a:gd name="T46" fmla="*/ 16 w 96"/>
                <a:gd name="T47" fmla="*/ 56 h 90"/>
                <a:gd name="T48" fmla="*/ 26 w 96"/>
                <a:gd name="T49" fmla="*/ 44 h 90"/>
                <a:gd name="T50" fmla="*/ 28 w 96"/>
                <a:gd name="T51" fmla="*/ 42 h 90"/>
                <a:gd name="T52" fmla="*/ 28 w 96"/>
                <a:gd name="T53" fmla="*/ 42 h 90"/>
                <a:gd name="T54" fmla="*/ 36 w 96"/>
                <a:gd name="T55" fmla="*/ 44 h 90"/>
                <a:gd name="T56" fmla="*/ 48 w 96"/>
                <a:gd name="T57" fmla="*/ 48 h 90"/>
                <a:gd name="T58" fmla="*/ 56 w 96"/>
                <a:gd name="T59" fmla="*/ 46 h 90"/>
                <a:gd name="T60" fmla="*/ 68 w 96"/>
                <a:gd name="T61" fmla="*/ 42 h 90"/>
                <a:gd name="T62" fmla="*/ 68 w 96"/>
                <a:gd name="T63" fmla="*/ 42 h 90"/>
                <a:gd name="T64" fmla="*/ 68 w 96"/>
                <a:gd name="T65" fmla="*/ 42 h 90"/>
                <a:gd name="T66" fmla="*/ 76 w 96"/>
                <a:gd name="T67" fmla="*/ 48 h 90"/>
                <a:gd name="T68" fmla="*/ 88 w 96"/>
                <a:gd name="T69" fmla="*/ 84 h 90"/>
                <a:gd name="T70" fmla="*/ 88 w 96"/>
                <a:gd name="T71" fmla="*/ 84 h 90"/>
                <a:gd name="T72" fmla="*/ 88 w 96"/>
                <a:gd name="T73" fmla="*/ 84 h 90"/>
                <a:gd name="T74" fmla="*/ 88 w 96"/>
                <a:gd name="T75" fmla="*/ 84 h 90"/>
                <a:gd name="T76" fmla="*/ 90 w 96"/>
                <a:gd name="T77" fmla="*/ 90 h 90"/>
                <a:gd name="T78" fmla="*/ 90 w 96"/>
                <a:gd name="T79" fmla="*/ 90 h 90"/>
                <a:gd name="T80" fmla="*/ 90 w 96"/>
                <a:gd name="T81" fmla="*/ 90 h 90"/>
                <a:gd name="T82" fmla="*/ 90 w 96"/>
                <a:gd name="T83" fmla="*/ 90 h 90"/>
                <a:gd name="T84" fmla="*/ 90 w 96"/>
                <a:gd name="T85" fmla="*/ 90 h 90"/>
                <a:gd name="T86" fmla="*/ 90 w 96"/>
                <a:gd name="T87" fmla="*/ 90 h 90"/>
                <a:gd name="T88" fmla="*/ 94 w 96"/>
                <a:gd name="T89" fmla="*/ 80 h 90"/>
                <a:gd name="T90" fmla="*/ 96 w 96"/>
                <a:gd name="T91" fmla="*/ 64 h 90"/>
                <a:gd name="T92" fmla="*/ 96 w 96"/>
                <a:gd name="T93" fmla="*/ 64 h 90"/>
                <a:gd name="T94" fmla="*/ 96 w 96"/>
                <a:gd name="T95" fmla="*/ 64 h 90"/>
                <a:gd name="T96" fmla="*/ 96 w 96"/>
                <a:gd name="T97" fmla="*/ 64 h 90"/>
                <a:gd name="T98" fmla="*/ 96 w 96"/>
                <a:gd name="T99" fmla="*/ 64 h 90"/>
                <a:gd name="T100" fmla="*/ 96 w 96"/>
                <a:gd name="T101" fmla="*/ 64 h 90"/>
                <a:gd name="T102" fmla="*/ 94 w 96"/>
                <a:gd name="T103" fmla="*/ 44 h 90"/>
                <a:gd name="T104" fmla="*/ 82 w 96"/>
                <a:gd name="T105" fmla="*/ 24 h 90"/>
                <a:gd name="T106" fmla="*/ 72 w 96"/>
                <a:gd name="T107" fmla="*/ 18 h 90"/>
                <a:gd name="T108" fmla="*/ 78 w 96"/>
                <a:gd name="T10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90">
                  <a:moveTo>
                    <a:pt x="78" y="0"/>
                  </a:moveTo>
                  <a:lnTo>
                    <a:pt x="78" y="0"/>
                  </a:lnTo>
                  <a:lnTo>
                    <a:pt x="70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2" y="10"/>
                  </a:lnTo>
                  <a:lnTo>
                    <a:pt x="24" y="1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7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10" y="88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2" y="68"/>
                  </a:lnTo>
                  <a:lnTo>
                    <a:pt x="16" y="56"/>
                  </a:lnTo>
                  <a:lnTo>
                    <a:pt x="20" y="48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2" y="46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6" y="46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6"/>
                  </a:lnTo>
                  <a:lnTo>
                    <a:pt x="86" y="68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0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86" y="28"/>
                  </a:lnTo>
                  <a:lnTo>
                    <a:pt x="82" y="24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0" y="14"/>
                  </a:lnTo>
                  <a:lnTo>
                    <a:pt x="72" y="8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9" name="Freeform 340"/>
            <p:cNvSpPr/>
            <p:nvPr/>
          </p:nvSpPr>
          <p:spPr bwMode="auto">
            <a:xfrm>
              <a:off x="11169650" y="6789738"/>
              <a:ext cx="152400" cy="142875"/>
            </a:xfrm>
            <a:custGeom>
              <a:avLst/>
              <a:gdLst>
                <a:gd name="T0" fmla="*/ 70 w 96"/>
                <a:gd name="T1" fmla="*/ 2 h 90"/>
                <a:gd name="T2" fmla="*/ 32 w 96"/>
                <a:gd name="T3" fmla="*/ 10 h 90"/>
                <a:gd name="T4" fmla="*/ 18 w 96"/>
                <a:gd name="T5" fmla="*/ 20 h 90"/>
                <a:gd name="T6" fmla="*/ 0 w 96"/>
                <a:gd name="T7" fmla="*/ 52 h 90"/>
                <a:gd name="T8" fmla="*/ 0 w 96"/>
                <a:gd name="T9" fmla="*/ 64 h 90"/>
                <a:gd name="T10" fmla="*/ 0 w 96"/>
                <a:gd name="T11" fmla="*/ 64 h 90"/>
                <a:gd name="T12" fmla="*/ 0 w 96"/>
                <a:gd name="T13" fmla="*/ 64 h 90"/>
                <a:gd name="T14" fmla="*/ 0 w 96"/>
                <a:gd name="T15" fmla="*/ 64 h 90"/>
                <a:gd name="T16" fmla="*/ 0 w 96"/>
                <a:gd name="T17" fmla="*/ 64 h 90"/>
                <a:gd name="T18" fmla="*/ 0 w 96"/>
                <a:gd name="T19" fmla="*/ 64 h 90"/>
                <a:gd name="T20" fmla="*/ 0 w 96"/>
                <a:gd name="T21" fmla="*/ 64 h 90"/>
                <a:gd name="T22" fmla="*/ 6 w 96"/>
                <a:gd name="T23" fmla="*/ 88 h 90"/>
                <a:gd name="T24" fmla="*/ 6 w 96"/>
                <a:gd name="T25" fmla="*/ 88 h 90"/>
                <a:gd name="T26" fmla="*/ 6 w 96"/>
                <a:gd name="T27" fmla="*/ 88 h 90"/>
                <a:gd name="T28" fmla="*/ 8 w 96"/>
                <a:gd name="T29" fmla="*/ 90 h 90"/>
                <a:gd name="T30" fmla="*/ 8 w 96"/>
                <a:gd name="T31" fmla="*/ 90 h 90"/>
                <a:gd name="T32" fmla="*/ 8 w 96"/>
                <a:gd name="T33" fmla="*/ 90 h 90"/>
                <a:gd name="T34" fmla="*/ 8 w 96"/>
                <a:gd name="T35" fmla="*/ 90 h 90"/>
                <a:gd name="T36" fmla="*/ 8 w 96"/>
                <a:gd name="T37" fmla="*/ 90 h 90"/>
                <a:gd name="T38" fmla="*/ 8 w 96"/>
                <a:gd name="T39" fmla="*/ 90 h 90"/>
                <a:gd name="T40" fmla="*/ 10 w 96"/>
                <a:gd name="T41" fmla="*/ 88 h 90"/>
                <a:gd name="T42" fmla="*/ 10 w 96"/>
                <a:gd name="T43" fmla="*/ 84 h 90"/>
                <a:gd name="T44" fmla="*/ 10 w 96"/>
                <a:gd name="T45" fmla="*/ 84 h 90"/>
                <a:gd name="T46" fmla="*/ 16 w 96"/>
                <a:gd name="T47" fmla="*/ 56 h 90"/>
                <a:gd name="T48" fmla="*/ 26 w 96"/>
                <a:gd name="T49" fmla="*/ 44 h 90"/>
                <a:gd name="T50" fmla="*/ 28 w 96"/>
                <a:gd name="T51" fmla="*/ 42 h 90"/>
                <a:gd name="T52" fmla="*/ 28 w 96"/>
                <a:gd name="T53" fmla="*/ 42 h 90"/>
                <a:gd name="T54" fmla="*/ 36 w 96"/>
                <a:gd name="T55" fmla="*/ 44 h 90"/>
                <a:gd name="T56" fmla="*/ 48 w 96"/>
                <a:gd name="T57" fmla="*/ 48 h 90"/>
                <a:gd name="T58" fmla="*/ 56 w 96"/>
                <a:gd name="T59" fmla="*/ 46 h 90"/>
                <a:gd name="T60" fmla="*/ 68 w 96"/>
                <a:gd name="T61" fmla="*/ 42 h 90"/>
                <a:gd name="T62" fmla="*/ 68 w 96"/>
                <a:gd name="T63" fmla="*/ 42 h 90"/>
                <a:gd name="T64" fmla="*/ 68 w 96"/>
                <a:gd name="T65" fmla="*/ 42 h 90"/>
                <a:gd name="T66" fmla="*/ 76 w 96"/>
                <a:gd name="T67" fmla="*/ 48 h 90"/>
                <a:gd name="T68" fmla="*/ 88 w 96"/>
                <a:gd name="T69" fmla="*/ 84 h 90"/>
                <a:gd name="T70" fmla="*/ 88 w 96"/>
                <a:gd name="T71" fmla="*/ 84 h 90"/>
                <a:gd name="T72" fmla="*/ 88 w 96"/>
                <a:gd name="T73" fmla="*/ 84 h 90"/>
                <a:gd name="T74" fmla="*/ 88 w 96"/>
                <a:gd name="T75" fmla="*/ 84 h 90"/>
                <a:gd name="T76" fmla="*/ 90 w 96"/>
                <a:gd name="T77" fmla="*/ 90 h 90"/>
                <a:gd name="T78" fmla="*/ 90 w 96"/>
                <a:gd name="T79" fmla="*/ 90 h 90"/>
                <a:gd name="T80" fmla="*/ 90 w 96"/>
                <a:gd name="T81" fmla="*/ 90 h 90"/>
                <a:gd name="T82" fmla="*/ 90 w 96"/>
                <a:gd name="T83" fmla="*/ 90 h 90"/>
                <a:gd name="T84" fmla="*/ 90 w 96"/>
                <a:gd name="T85" fmla="*/ 90 h 90"/>
                <a:gd name="T86" fmla="*/ 90 w 96"/>
                <a:gd name="T87" fmla="*/ 90 h 90"/>
                <a:gd name="T88" fmla="*/ 94 w 96"/>
                <a:gd name="T89" fmla="*/ 80 h 90"/>
                <a:gd name="T90" fmla="*/ 96 w 96"/>
                <a:gd name="T91" fmla="*/ 64 h 90"/>
                <a:gd name="T92" fmla="*/ 96 w 96"/>
                <a:gd name="T93" fmla="*/ 64 h 90"/>
                <a:gd name="T94" fmla="*/ 96 w 96"/>
                <a:gd name="T95" fmla="*/ 64 h 90"/>
                <a:gd name="T96" fmla="*/ 96 w 96"/>
                <a:gd name="T97" fmla="*/ 64 h 90"/>
                <a:gd name="T98" fmla="*/ 96 w 96"/>
                <a:gd name="T99" fmla="*/ 64 h 90"/>
                <a:gd name="T100" fmla="*/ 96 w 96"/>
                <a:gd name="T101" fmla="*/ 64 h 90"/>
                <a:gd name="T102" fmla="*/ 94 w 96"/>
                <a:gd name="T103" fmla="*/ 44 h 90"/>
                <a:gd name="T104" fmla="*/ 82 w 96"/>
                <a:gd name="T105" fmla="*/ 24 h 90"/>
                <a:gd name="T106" fmla="*/ 72 w 96"/>
                <a:gd name="T107" fmla="*/ 18 h 90"/>
                <a:gd name="T108" fmla="*/ 78 w 96"/>
                <a:gd name="T10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90">
                  <a:moveTo>
                    <a:pt x="78" y="0"/>
                  </a:moveTo>
                  <a:lnTo>
                    <a:pt x="78" y="0"/>
                  </a:lnTo>
                  <a:lnTo>
                    <a:pt x="70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2" y="10"/>
                  </a:lnTo>
                  <a:lnTo>
                    <a:pt x="24" y="1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7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10" y="88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12" y="68"/>
                  </a:lnTo>
                  <a:lnTo>
                    <a:pt x="16" y="56"/>
                  </a:lnTo>
                  <a:lnTo>
                    <a:pt x="20" y="48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2" y="46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6" y="46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6"/>
                  </a:lnTo>
                  <a:lnTo>
                    <a:pt x="86" y="68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0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86" y="28"/>
                  </a:lnTo>
                  <a:lnTo>
                    <a:pt x="82" y="24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0" y="14"/>
                  </a:lnTo>
                  <a:lnTo>
                    <a:pt x="72" y="8"/>
                  </a:lnTo>
                  <a:lnTo>
                    <a:pt x="7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0" name="Freeform 341"/>
            <p:cNvSpPr/>
            <p:nvPr/>
          </p:nvSpPr>
          <p:spPr bwMode="auto">
            <a:xfrm>
              <a:off x="11061700" y="7046913"/>
              <a:ext cx="368300" cy="107950"/>
            </a:xfrm>
            <a:custGeom>
              <a:avLst/>
              <a:gdLst>
                <a:gd name="T0" fmla="*/ 170 w 232"/>
                <a:gd name="T1" fmla="*/ 0 h 68"/>
                <a:gd name="T2" fmla="*/ 166 w 232"/>
                <a:gd name="T3" fmla="*/ 2 h 68"/>
                <a:gd name="T4" fmla="*/ 166 w 232"/>
                <a:gd name="T5" fmla="*/ 2 h 68"/>
                <a:gd name="T6" fmla="*/ 154 w 232"/>
                <a:gd name="T7" fmla="*/ 10 h 68"/>
                <a:gd name="T8" fmla="*/ 142 w 232"/>
                <a:gd name="T9" fmla="*/ 16 h 68"/>
                <a:gd name="T10" fmla="*/ 130 w 232"/>
                <a:gd name="T11" fmla="*/ 20 h 68"/>
                <a:gd name="T12" fmla="*/ 116 w 232"/>
                <a:gd name="T13" fmla="*/ 20 h 68"/>
                <a:gd name="T14" fmla="*/ 116 w 232"/>
                <a:gd name="T15" fmla="*/ 20 h 68"/>
                <a:gd name="T16" fmla="*/ 102 w 232"/>
                <a:gd name="T17" fmla="*/ 20 h 68"/>
                <a:gd name="T18" fmla="*/ 90 w 232"/>
                <a:gd name="T19" fmla="*/ 16 h 68"/>
                <a:gd name="T20" fmla="*/ 78 w 232"/>
                <a:gd name="T21" fmla="*/ 10 h 68"/>
                <a:gd name="T22" fmla="*/ 66 w 232"/>
                <a:gd name="T23" fmla="*/ 2 h 68"/>
                <a:gd name="T24" fmla="*/ 62 w 232"/>
                <a:gd name="T25" fmla="*/ 0 h 68"/>
                <a:gd name="T26" fmla="*/ 62 w 232"/>
                <a:gd name="T27" fmla="*/ 0 h 68"/>
                <a:gd name="T28" fmla="*/ 36 w 232"/>
                <a:gd name="T29" fmla="*/ 12 h 68"/>
                <a:gd name="T30" fmla="*/ 24 w 232"/>
                <a:gd name="T31" fmla="*/ 18 h 68"/>
                <a:gd name="T32" fmla="*/ 14 w 232"/>
                <a:gd name="T33" fmla="*/ 24 h 68"/>
                <a:gd name="T34" fmla="*/ 14 w 232"/>
                <a:gd name="T35" fmla="*/ 24 h 68"/>
                <a:gd name="T36" fmla="*/ 10 w 232"/>
                <a:gd name="T37" fmla="*/ 30 h 68"/>
                <a:gd name="T38" fmla="*/ 6 w 232"/>
                <a:gd name="T39" fmla="*/ 36 h 68"/>
                <a:gd name="T40" fmla="*/ 2 w 232"/>
                <a:gd name="T41" fmla="*/ 50 h 68"/>
                <a:gd name="T42" fmla="*/ 0 w 232"/>
                <a:gd name="T43" fmla="*/ 68 h 68"/>
                <a:gd name="T44" fmla="*/ 116 w 232"/>
                <a:gd name="T45" fmla="*/ 68 h 68"/>
                <a:gd name="T46" fmla="*/ 232 w 232"/>
                <a:gd name="T47" fmla="*/ 68 h 68"/>
                <a:gd name="T48" fmla="*/ 232 w 232"/>
                <a:gd name="T49" fmla="*/ 68 h 68"/>
                <a:gd name="T50" fmla="*/ 230 w 232"/>
                <a:gd name="T51" fmla="*/ 50 h 68"/>
                <a:gd name="T52" fmla="*/ 226 w 232"/>
                <a:gd name="T53" fmla="*/ 36 h 68"/>
                <a:gd name="T54" fmla="*/ 222 w 232"/>
                <a:gd name="T55" fmla="*/ 30 h 68"/>
                <a:gd name="T56" fmla="*/ 218 w 232"/>
                <a:gd name="T57" fmla="*/ 24 h 68"/>
                <a:gd name="T58" fmla="*/ 218 w 232"/>
                <a:gd name="T59" fmla="*/ 24 h 68"/>
                <a:gd name="T60" fmla="*/ 208 w 232"/>
                <a:gd name="T61" fmla="*/ 18 h 68"/>
                <a:gd name="T62" fmla="*/ 196 w 232"/>
                <a:gd name="T63" fmla="*/ 12 h 68"/>
                <a:gd name="T64" fmla="*/ 170 w 232"/>
                <a:gd name="T6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68">
                  <a:moveTo>
                    <a:pt x="170" y="0"/>
                  </a:moveTo>
                  <a:lnTo>
                    <a:pt x="166" y="2"/>
                  </a:lnTo>
                  <a:lnTo>
                    <a:pt x="166" y="2"/>
                  </a:lnTo>
                  <a:lnTo>
                    <a:pt x="154" y="10"/>
                  </a:lnTo>
                  <a:lnTo>
                    <a:pt x="142" y="16"/>
                  </a:lnTo>
                  <a:lnTo>
                    <a:pt x="130" y="20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02" y="20"/>
                  </a:lnTo>
                  <a:lnTo>
                    <a:pt x="90" y="16"/>
                  </a:lnTo>
                  <a:lnTo>
                    <a:pt x="78" y="10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6" y="12"/>
                  </a:lnTo>
                  <a:lnTo>
                    <a:pt x="24" y="1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6"/>
                  </a:lnTo>
                  <a:lnTo>
                    <a:pt x="2" y="50"/>
                  </a:lnTo>
                  <a:lnTo>
                    <a:pt x="0" y="68"/>
                  </a:lnTo>
                  <a:lnTo>
                    <a:pt x="116" y="68"/>
                  </a:lnTo>
                  <a:lnTo>
                    <a:pt x="232" y="68"/>
                  </a:lnTo>
                  <a:lnTo>
                    <a:pt x="232" y="68"/>
                  </a:lnTo>
                  <a:lnTo>
                    <a:pt x="230" y="50"/>
                  </a:lnTo>
                  <a:lnTo>
                    <a:pt x="226" y="36"/>
                  </a:lnTo>
                  <a:lnTo>
                    <a:pt x="222" y="30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08" y="18"/>
                  </a:lnTo>
                  <a:lnTo>
                    <a:pt x="196" y="12"/>
                  </a:lnTo>
                  <a:lnTo>
                    <a:pt x="1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1" name="Freeform 342"/>
            <p:cNvSpPr/>
            <p:nvPr/>
          </p:nvSpPr>
          <p:spPr bwMode="auto">
            <a:xfrm>
              <a:off x="11061700" y="7046913"/>
              <a:ext cx="368300" cy="107950"/>
            </a:xfrm>
            <a:custGeom>
              <a:avLst/>
              <a:gdLst>
                <a:gd name="T0" fmla="*/ 170 w 232"/>
                <a:gd name="T1" fmla="*/ 0 h 68"/>
                <a:gd name="T2" fmla="*/ 166 w 232"/>
                <a:gd name="T3" fmla="*/ 2 h 68"/>
                <a:gd name="T4" fmla="*/ 166 w 232"/>
                <a:gd name="T5" fmla="*/ 2 h 68"/>
                <a:gd name="T6" fmla="*/ 154 w 232"/>
                <a:gd name="T7" fmla="*/ 10 h 68"/>
                <a:gd name="T8" fmla="*/ 142 w 232"/>
                <a:gd name="T9" fmla="*/ 16 h 68"/>
                <a:gd name="T10" fmla="*/ 130 w 232"/>
                <a:gd name="T11" fmla="*/ 20 h 68"/>
                <a:gd name="T12" fmla="*/ 116 w 232"/>
                <a:gd name="T13" fmla="*/ 20 h 68"/>
                <a:gd name="T14" fmla="*/ 116 w 232"/>
                <a:gd name="T15" fmla="*/ 20 h 68"/>
                <a:gd name="T16" fmla="*/ 102 w 232"/>
                <a:gd name="T17" fmla="*/ 20 h 68"/>
                <a:gd name="T18" fmla="*/ 90 w 232"/>
                <a:gd name="T19" fmla="*/ 16 h 68"/>
                <a:gd name="T20" fmla="*/ 78 w 232"/>
                <a:gd name="T21" fmla="*/ 10 h 68"/>
                <a:gd name="T22" fmla="*/ 66 w 232"/>
                <a:gd name="T23" fmla="*/ 2 h 68"/>
                <a:gd name="T24" fmla="*/ 62 w 232"/>
                <a:gd name="T25" fmla="*/ 0 h 68"/>
                <a:gd name="T26" fmla="*/ 62 w 232"/>
                <a:gd name="T27" fmla="*/ 0 h 68"/>
                <a:gd name="T28" fmla="*/ 36 w 232"/>
                <a:gd name="T29" fmla="*/ 12 h 68"/>
                <a:gd name="T30" fmla="*/ 24 w 232"/>
                <a:gd name="T31" fmla="*/ 18 h 68"/>
                <a:gd name="T32" fmla="*/ 14 w 232"/>
                <a:gd name="T33" fmla="*/ 24 h 68"/>
                <a:gd name="T34" fmla="*/ 14 w 232"/>
                <a:gd name="T35" fmla="*/ 24 h 68"/>
                <a:gd name="T36" fmla="*/ 10 w 232"/>
                <a:gd name="T37" fmla="*/ 30 h 68"/>
                <a:gd name="T38" fmla="*/ 6 w 232"/>
                <a:gd name="T39" fmla="*/ 36 h 68"/>
                <a:gd name="T40" fmla="*/ 2 w 232"/>
                <a:gd name="T41" fmla="*/ 50 h 68"/>
                <a:gd name="T42" fmla="*/ 0 w 232"/>
                <a:gd name="T43" fmla="*/ 68 h 68"/>
                <a:gd name="T44" fmla="*/ 116 w 232"/>
                <a:gd name="T45" fmla="*/ 68 h 68"/>
                <a:gd name="T46" fmla="*/ 232 w 232"/>
                <a:gd name="T47" fmla="*/ 68 h 68"/>
                <a:gd name="T48" fmla="*/ 232 w 232"/>
                <a:gd name="T49" fmla="*/ 68 h 68"/>
                <a:gd name="T50" fmla="*/ 230 w 232"/>
                <a:gd name="T51" fmla="*/ 50 h 68"/>
                <a:gd name="T52" fmla="*/ 226 w 232"/>
                <a:gd name="T53" fmla="*/ 36 h 68"/>
                <a:gd name="T54" fmla="*/ 222 w 232"/>
                <a:gd name="T55" fmla="*/ 30 h 68"/>
                <a:gd name="T56" fmla="*/ 218 w 232"/>
                <a:gd name="T57" fmla="*/ 24 h 68"/>
                <a:gd name="T58" fmla="*/ 218 w 232"/>
                <a:gd name="T59" fmla="*/ 24 h 68"/>
                <a:gd name="T60" fmla="*/ 208 w 232"/>
                <a:gd name="T61" fmla="*/ 18 h 68"/>
                <a:gd name="T62" fmla="*/ 196 w 232"/>
                <a:gd name="T63" fmla="*/ 12 h 68"/>
                <a:gd name="T64" fmla="*/ 170 w 232"/>
                <a:gd name="T6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68">
                  <a:moveTo>
                    <a:pt x="170" y="0"/>
                  </a:moveTo>
                  <a:lnTo>
                    <a:pt x="166" y="2"/>
                  </a:lnTo>
                  <a:lnTo>
                    <a:pt x="166" y="2"/>
                  </a:lnTo>
                  <a:lnTo>
                    <a:pt x="154" y="10"/>
                  </a:lnTo>
                  <a:lnTo>
                    <a:pt x="142" y="16"/>
                  </a:lnTo>
                  <a:lnTo>
                    <a:pt x="130" y="20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02" y="20"/>
                  </a:lnTo>
                  <a:lnTo>
                    <a:pt x="90" y="16"/>
                  </a:lnTo>
                  <a:lnTo>
                    <a:pt x="78" y="10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6" y="12"/>
                  </a:lnTo>
                  <a:lnTo>
                    <a:pt x="24" y="1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0" y="30"/>
                  </a:lnTo>
                  <a:lnTo>
                    <a:pt x="6" y="36"/>
                  </a:lnTo>
                  <a:lnTo>
                    <a:pt x="2" y="50"/>
                  </a:lnTo>
                  <a:lnTo>
                    <a:pt x="0" y="68"/>
                  </a:lnTo>
                  <a:lnTo>
                    <a:pt x="116" y="68"/>
                  </a:lnTo>
                  <a:lnTo>
                    <a:pt x="232" y="68"/>
                  </a:lnTo>
                  <a:lnTo>
                    <a:pt x="232" y="68"/>
                  </a:lnTo>
                  <a:lnTo>
                    <a:pt x="230" y="50"/>
                  </a:lnTo>
                  <a:lnTo>
                    <a:pt x="226" y="36"/>
                  </a:lnTo>
                  <a:lnTo>
                    <a:pt x="222" y="30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08" y="18"/>
                  </a:lnTo>
                  <a:lnTo>
                    <a:pt x="196" y="12"/>
                  </a:lnTo>
                  <a:lnTo>
                    <a:pt x="17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82" grpId="0" animBg="1"/>
      <p:bldP spid="88" grpId="0" animBg="1"/>
      <p:bldP spid="91" grpId="0" animBg="1"/>
      <p:bldP spid="84" grpId="0" animBg="1"/>
      <p:bldP spid="81" grpId="0" animBg="1"/>
      <p:bldP spid="83" grpId="0" animBg="1"/>
      <p:bldP spid="166" grpId="1"/>
      <p:bldP spid="167" grpId="0"/>
      <p:bldP spid="168" grpId="0"/>
      <p:bldP spid="187" grpId="0"/>
      <p:bldP spid="36" grpId="0" animBg="1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81443" y="996993"/>
            <a:ext cx="7053262" cy="3136900"/>
            <a:chOff x="354013" y="731838"/>
            <a:chExt cx="7053262" cy="3136900"/>
          </a:xfrm>
          <a:solidFill>
            <a:schemeClr val="bg2"/>
          </a:solidFill>
        </p:grpSpPr>
        <p:sp>
          <p:nvSpPr>
            <p:cNvPr id="4" name="Freeform 1"/>
            <p:cNvSpPr>
              <a:spLocks noChangeArrowheads="1"/>
            </p:cNvSpPr>
            <p:nvPr/>
          </p:nvSpPr>
          <p:spPr bwMode="auto">
            <a:xfrm>
              <a:off x="4070350" y="3074988"/>
              <a:ext cx="157163" cy="190500"/>
            </a:xfrm>
            <a:custGeom>
              <a:avLst/>
              <a:gdLst>
                <a:gd name="T0" fmla="*/ 31 w 435"/>
                <a:gd name="T1" fmla="*/ 464 h 528"/>
                <a:gd name="T2" fmla="*/ 31 w 435"/>
                <a:gd name="T3" fmla="*/ 464 h 528"/>
                <a:gd name="T4" fmla="*/ 31 w 435"/>
                <a:gd name="T5" fmla="*/ 496 h 528"/>
                <a:gd name="T6" fmla="*/ 31 w 435"/>
                <a:gd name="T7" fmla="*/ 496 h 528"/>
                <a:gd name="T8" fmla="*/ 31 w 435"/>
                <a:gd name="T9" fmla="*/ 496 h 528"/>
                <a:gd name="T10" fmla="*/ 31 w 435"/>
                <a:gd name="T11" fmla="*/ 527 h 528"/>
                <a:gd name="T12" fmla="*/ 62 w 435"/>
                <a:gd name="T13" fmla="*/ 527 h 528"/>
                <a:gd name="T14" fmla="*/ 62 w 435"/>
                <a:gd name="T15" fmla="*/ 496 h 528"/>
                <a:gd name="T16" fmla="*/ 93 w 435"/>
                <a:gd name="T17" fmla="*/ 496 h 528"/>
                <a:gd name="T18" fmla="*/ 124 w 435"/>
                <a:gd name="T19" fmla="*/ 496 h 528"/>
                <a:gd name="T20" fmla="*/ 155 w 435"/>
                <a:gd name="T21" fmla="*/ 434 h 528"/>
                <a:gd name="T22" fmla="*/ 155 w 435"/>
                <a:gd name="T23" fmla="*/ 434 h 528"/>
                <a:gd name="T24" fmla="*/ 186 w 435"/>
                <a:gd name="T25" fmla="*/ 434 h 528"/>
                <a:gd name="T26" fmla="*/ 216 w 435"/>
                <a:gd name="T27" fmla="*/ 434 h 528"/>
                <a:gd name="T28" fmla="*/ 216 w 435"/>
                <a:gd name="T29" fmla="*/ 464 h 528"/>
                <a:gd name="T30" fmla="*/ 279 w 435"/>
                <a:gd name="T31" fmla="*/ 434 h 528"/>
                <a:gd name="T32" fmla="*/ 279 w 435"/>
                <a:gd name="T33" fmla="*/ 434 h 528"/>
                <a:gd name="T34" fmla="*/ 279 w 435"/>
                <a:gd name="T35" fmla="*/ 434 h 528"/>
                <a:gd name="T36" fmla="*/ 279 w 435"/>
                <a:gd name="T37" fmla="*/ 403 h 528"/>
                <a:gd name="T38" fmla="*/ 341 w 435"/>
                <a:gd name="T39" fmla="*/ 372 h 528"/>
                <a:gd name="T40" fmla="*/ 341 w 435"/>
                <a:gd name="T41" fmla="*/ 372 h 528"/>
                <a:gd name="T42" fmla="*/ 341 w 435"/>
                <a:gd name="T43" fmla="*/ 372 h 528"/>
                <a:gd name="T44" fmla="*/ 341 w 435"/>
                <a:gd name="T45" fmla="*/ 310 h 528"/>
                <a:gd name="T46" fmla="*/ 372 w 435"/>
                <a:gd name="T47" fmla="*/ 310 h 528"/>
                <a:gd name="T48" fmla="*/ 403 w 435"/>
                <a:gd name="T49" fmla="*/ 279 h 528"/>
                <a:gd name="T50" fmla="*/ 403 w 435"/>
                <a:gd name="T51" fmla="*/ 279 h 528"/>
                <a:gd name="T52" fmla="*/ 403 w 435"/>
                <a:gd name="T53" fmla="*/ 279 h 528"/>
                <a:gd name="T54" fmla="*/ 434 w 435"/>
                <a:gd name="T55" fmla="*/ 248 h 528"/>
                <a:gd name="T56" fmla="*/ 434 w 435"/>
                <a:gd name="T57" fmla="*/ 248 h 528"/>
                <a:gd name="T58" fmla="*/ 434 w 435"/>
                <a:gd name="T59" fmla="*/ 248 h 528"/>
                <a:gd name="T60" fmla="*/ 403 w 435"/>
                <a:gd name="T61" fmla="*/ 216 h 528"/>
                <a:gd name="T62" fmla="*/ 372 w 435"/>
                <a:gd name="T63" fmla="*/ 155 h 528"/>
                <a:gd name="T64" fmla="*/ 341 w 435"/>
                <a:gd name="T65" fmla="*/ 155 h 528"/>
                <a:gd name="T66" fmla="*/ 341 w 435"/>
                <a:gd name="T67" fmla="*/ 124 h 528"/>
                <a:gd name="T68" fmla="*/ 310 w 435"/>
                <a:gd name="T69" fmla="*/ 92 h 528"/>
                <a:gd name="T70" fmla="*/ 279 w 435"/>
                <a:gd name="T71" fmla="*/ 62 h 528"/>
                <a:gd name="T72" fmla="*/ 279 w 435"/>
                <a:gd name="T73" fmla="*/ 31 h 528"/>
                <a:gd name="T74" fmla="*/ 279 w 435"/>
                <a:gd name="T75" fmla="*/ 31 h 528"/>
                <a:gd name="T76" fmla="*/ 279 w 435"/>
                <a:gd name="T77" fmla="*/ 31 h 528"/>
                <a:gd name="T78" fmla="*/ 248 w 435"/>
                <a:gd name="T79" fmla="*/ 0 h 528"/>
                <a:gd name="T80" fmla="*/ 248 w 435"/>
                <a:gd name="T81" fmla="*/ 0 h 528"/>
                <a:gd name="T82" fmla="*/ 216 w 435"/>
                <a:gd name="T83" fmla="*/ 0 h 528"/>
                <a:gd name="T84" fmla="*/ 186 w 435"/>
                <a:gd name="T85" fmla="*/ 31 h 528"/>
                <a:gd name="T86" fmla="*/ 186 w 435"/>
                <a:gd name="T87" fmla="*/ 31 h 528"/>
                <a:gd name="T88" fmla="*/ 186 w 435"/>
                <a:gd name="T89" fmla="*/ 31 h 528"/>
                <a:gd name="T90" fmla="*/ 155 w 435"/>
                <a:gd name="T91" fmla="*/ 31 h 528"/>
                <a:gd name="T92" fmla="*/ 155 w 435"/>
                <a:gd name="T93" fmla="*/ 0 h 528"/>
                <a:gd name="T94" fmla="*/ 155 w 435"/>
                <a:gd name="T95" fmla="*/ 0 h 528"/>
                <a:gd name="T96" fmla="*/ 155 w 435"/>
                <a:gd name="T97" fmla="*/ 0 h 528"/>
                <a:gd name="T98" fmla="*/ 93 w 435"/>
                <a:gd name="T99" fmla="*/ 31 h 528"/>
                <a:gd name="T100" fmla="*/ 62 w 435"/>
                <a:gd name="T101" fmla="*/ 31 h 528"/>
                <a:gd name="T102" fmla="*/ 62 w 435"/>
                <a:gd name="T103" fmla="*/ 248 h 528"/>
                <a:gd name="T104" fmla="*/ 0 w 435"/>
                <a:gd name="T105" fmla="*/ 248 h 528"/>
                <a:gd name="T106" fmla="*/ 0 w 435"/>
                <a:gd name="T107" fmla="*/ 403 h 528"/>
                <a:gd name="T108" fmla="*/ 0 w 435"/>
                <a:gd name="T109" fmla="*/ 403 h 528"/>
                <a:gd name="T110" fmla="*/ 0 w 435"/>
                <a:gd name="T111" fmla="*/ 403 h 528"/>
                <a:gd name="T112" fmla="*/ 31 w 435"/>
                <a:gd name="T113" fmla="*/ 46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5" h="528">
                  <a:moveTo>
                    <a:pt x="31" y="464"/>
                  </a:moveTo>
                  <a:lnTo>
                    <a:pt x="31" y="464"/>
                  </a:lnTo>
                  <a:cubicBezTo>
                    <a:pt x="31" y="464"/>
                    <a:pt x="31" y="464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31" y="496"/>
                    <a:pt x="31" y="496"/>
                    <a:pt x="31" y="527"/>
                  </a:cubicBezTo>
                  <a:cubicBezTo>
                    <a:pt x="62" y="527"/>
                    <a:pt x="62" y="527"/>
                    <a:pt x="62" y="527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496"/>
                  </a:cubicBezTo>
                  <a:cubicBezTo>
                    <a:pt x="93" y="496"/>
                    <a:pt x="93" y="496"/>
                    <a:pt x="124" y="496"/>
                  </a:cubicBezTo>
                  <a:cubicBezTo>
                    <a:pt x="124" y="434"/>
                    <a:pt x="124" y="434"/>
                    <a:pt x="155" y="434"/>
                  </a:cubicBezTo>
                  <a:lnTo>
                    <a:pt x="155" y="434"/>
                  </a:lnTo>
                  <a:lnTo>
                    <a:pt x="186" y="434"/>
                  </a:lnTo>
                  <a:cubicBezTo>
                    <a:pt x="186" y="434"/>
                    <a:pt x="186" y="434"/>
                    <a:pt x="216" y="434"/>
                  </a:cubicBezTo>
                  <a:cubicBezTo>
                    <a:pt x="216" y="464"/>
                    <a:pt x="216" y="464"/>
                    <a:pt x="216" y="464"/>
                  </a:cubicBezTo>
                  <a:cubicBezTo>
                    <a:pt x="216" y="464"/>
                    <a:pt x="248" y="434"/>
                    <a:pt x="279" y="434"/>
                  </a:cubicBezTo>
                  <a:lnTo>
                    <a:pt x="279" y="434"/>
                  </a:lnTo>
                  <a:lnTo>
                    <a:pt x="279" y="434"/>
                  </a:lnTo>
                  <a:cubicBezTo>
                    <a:pt x="279" y="403"/>
                    <a:pt x="279" y="403"/>
                    <a:pt x="279" y="403"/>
                  </a:cubicBez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41" y="340"/>
                    <a:pt x="341" y="340"/>
                    <a:pt x="341" y="310"/>
                  </a:cubicBezTo>
                  <a:cubicBezTo>
                    <a:pt x="372" y="310"/>
                    <a:pt x="372" y="310"/>
                    <a:pt x="372" y="310"/>
                  </a:cubicBezTo>
                  <a:cubicBezTo>
                    <a:pt x="372" y="310"/>
                    <a:pt x="372" y="310"/>
                    <a:pt x="403" y="279"/>
                  </a:cubicBezTo>
                  <a:lnTo>
                    <a:pt x="403" y="279"/>
                  </a:lnTo>
                  <a:lnTo>
                    <a:pt x="403" y="279"/>
                  </a:lnTo>
                  <a:cubicBezTo>
                    <a:pt x="403" y="248"/>
                    <a:pt x="434" y="248"/>
                    <a:pt x="434" y="248"/>
                  </a:cubicBezTo>
                  <a:lnTo>
                    <a:pt x="434" y="248"/>
                  </a:lnTo>
                  <a:lnTo>
                    <a:pt x="434" y="248"/>
                  </a:lnTo>
                  <a:cubicBezTo>
                    <a:pt x="434" y="248"/>
                    <a:pt x="403" y="248"/>
                    <a:pt x="403" y="216"/>
                  </a:cubicBezTo>
                  <a:cubicBezTo>
                    <a:pt x="372" y="186"/>
                    <a:pt x="372" y="186"/>
                    <a:pt x="372" y="155"/>
                  </a:cubicBezTo>
                  <a:cubicBezTo>
                    <a:pt x="372" y="155"/>
                    <a:pt x="372" y="155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124"/>
                    <a:pt x="310" y="124"/>
                    <a:pt x="310" y="92"/>
                  </a:cubicBezTo>
                  <a:cubicBezTo>
                    <a:pt x="279" y="92"/>
                    <a:pt x="279" y="62"/>
                    <a:pt x="279" y="62"/>
                  </a:cubicBez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0"/>
                    <a:pt x="248" y="0"/>
                  </a:cubicBezTo>
                  <a:lnTo>
                    <a:pt x="248" y="0"/>
                  </a:lnTo>
                  <a:lnTo>
                    <a:pt x="216" y="0"/>
                  </a:ln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31"/>
                  </a:cubicBezTo>
                  <a:lnTo>
                    <a:pt x="62" y="31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403"/>
                    <a:pt x="0" y="403"/>
                    <a:pt x="0" y="403"/>
                  </a:cubicBezTo>
                  <a:lnTo>
                    <a:pt x="0" y="403"/>
                  </a:lnTo>
                  <a:lnTo>
                    <a:pt x="0" y="403"/>
                  </a:lnTo>
                  <a:cubicBezTo>
                    <a:pt x="31" y="434"/>
                    <a:pt x="31" y="434"/>
                    <a:pt x="31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" name="Freeform 2"/>
            <p:cNvSpPr>
              <a:spLocks noChangeArrowheads="1"/>
            </p:cNvSpPr>
            <p:nvPr/>
          </p:nvSpPr>
          <p:spPr bwMode="auto">
            <a:xfrm>
              <a:off x="3902075" y="2740025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" name="Freeform 3"/>
            <p:cNvSpPr>
              <a:spLocks noChangeArrowheads="1"/>
            </p:cNvSpPr>
            <p:nvPr/>
          </p:nvSpPr>
          <p:spPr bwMode="auto">
            <a:xfrm>
              <a:off x="3902075" y="2571750"/>
              <a:ext cx="123825" cy="179388"/>
            </a:xfrm>
            <a:custGeom>
              <a:avLst/>
              <a:gdLst>
                <a:gd name="T0" fmla="*/ 62 w 342"/>
                <a:gd name="T1" fmla="*/ 496 h 497"/>
                <a:gd name="T2" fmla="*/ 93 w 342"/>
                <a:gd name="T3" fmla="*/ 465 h 497"/>
                <a:gd name="T4" fmla="*/ 124 w 342"/>
                <a:gd name="T5" fmla="*/ 465 h 497"/>
                <a:gd name="T6" fmla="*/ 124 w 342"/>
                <a:gd name="T7" fmla="*/ 465 h 497"/>
                <a:gd name="T8" fmla="*/ 124 w 342"/>
                <a:gd name="T9" fmla="*/ 465 h 497"/>
                <a:gd name="T10" fmla="*/ 186 w 342"/>
                <a:gd name="T11" fmla="*/ 465 h 497"/>
                <a:gd name="T12" fmla="*/ 217 w 342"/>
                <a:gd name="T13" fmla="*/ 434 h 497"/>
                <a:gd name="T14" fmla="*/ 217 w 342"/>
                <a:gd name="T15" fmla="*/ 372 h 497"/>
                <a:gd name="T16" fmla="*/ 217 w 342"/>
                <a:gd name="T17" fmla="*/ 310 h 497"/>
                <a:gd name="T18" fmla="*/ 248 w 342"/>
                <a:gd name="T19" fmla="*/ 310 h 497"/>
                <a:gd name="T20" fmla="*/ 248 w 342"/>
                <a:gd name="T21" fmla="*/ 279 h 497"/>
                <a:gd name="T22" fmla="*/ 279 w 342"/>
                <a:gd name="T23" fmla="*/ 248 h 497"/>
                <a:gd name="T24" fmla="*/ 279 w 342"/>
                <a:gd name="T25" fmla="*/ 248 h 497"/>
                <a:gd name="T26" fmla="*/ 310 w 342"/>
                <a:gd name="T27" fmla="*/ 155 h 497"/>
                <a:gd name="T28" fmla="*/ 341 w 342"/>
                <a:gd name="T29" fmla="*/ 31 h 497"/>
                <a:gd name="T30" fmla="*/ 310 w 342"/>
                <a:gd name="T31" fmla="*/ 0 h 497"/>
                <a:gd name="T32" fmla="*/ 279 w 342"/>
                <a:gd name="T33" fmla="*/ 0 h 497"/>
                <a:gd name="T34" fmla="*/ 248 w 342"/>
                <a:gd name="T35" fmla="*/ 93 h 497"/>
                <a:gd name="T36" fmla="*/ 248 w 342"/>
                <a:gd name="T37" fmla="*/ 124 h 497"/>
                <a:gd name="T38" fmla="*/ 186 w 342"/>
                <a:gd name="T39" fmla="*/ 186 h 497"/>
                <a:gd name="T40" fmla="*/ 186 w 342"/>
                <a:gd name="T41" fmla="*/ 124 h 497"/>
                <a:gd name="T42" fmla="*/ 155 w 342"/>
                <a:gd name="T43" fmla="*/ 124 h 497"/>
                <a:gd name="T44" fmla="*/ 155 w 342"/>
                <a:gd name="T45" fmla="*/ 186 h 497"/>
                <a:gd name="T46" fmla="*/ 155 w 342"/>
                <a:gd name="T47" fmla="*/ 186 h 497"/>
                <a:gd name="T48" fmla="*/ 155 w 342"/>
                <a:gd name="T49" fmla="*/ 248 h 497"/>
                <a:gd name="T50" fmla="*/ 155 w 342"/>
                <a:gd name="T51" fmla="*/ 310 h 497"/>
                <a:gd name="T52" fmla="*/ 124 w 342"/>
                <a:gd name="T53" fmla="*/ 403 h 497"/>
                <a:gd name="T54" fmla="*/ 124 w 342"/>
                <a:gd name="T55" fmla="*/ 403 h 497"/>
                <a:gd name="T56" fmla="*/ 93 w 342"/>
                <a:gd name="T57" fmla="*/ 403 h 497"/>
                <a:gd name="T58" fmla="*/ 62 w 342"/>
                <a:gd name="T59" fmla="*/ 403 h 497"/>
                <a:gd name="T60" fmla="*/ 62 w 342"/>
                <a:gd name="T61" fmla="*/ 403 h 497"/>
                <a:gd name="T62" fmla="*/ 31 w 342"/>
                <a:gd name="T63" fmla="*/ 403 h 497"/>
                <a:gd name="T64" fmla="*/ 31 w 342"/>
                <a:gd name="T65" fmla="*/ 434 h 497"/>
                <a:gd name="T66" fmla="*/ 62 w 342"/>
                <a:gd name="T67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497">
                  <a:moveTo>
                    <a:pt x="62" y="496"/>
                  </a:moveTo>
                  <a:lnTo>
                    <a:pt x="62" y="496"/>
                  </a:lnTo>
                  <a:cubicBezTo>
                    <a:pt x="62" y="465"/>
                    <a:pt x="62" y="465"/>
                    <a:pt x="62" y="46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93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55" y="465"/>
                    <a:pt x="155" y="465"/>
                    <a:pt x="155" y="465"/>
                  </a:cubicBezTo>
                  <a:lnTo>
                    <a:pt x="186" y="465"/>
                  </a:lnTo>
                  <a:lnTo>
                    <a:pt x="186" y="434"/>
                  </a:lnTo>
                  <a:lnTo>
                    <a:pt x="217" y="434"/>
                  </a:lnTo>
                  <a:lnTo>
                    <a:pt x="217" y="403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1"/>
                    <a:pt x="217" y="341"/>
                    <a:pt x="217" y="310"/>
                  </a:cubicBezTo>
                  <a:cubicBezTo>
                    <a:pt x="248" y="310"/>
                    <a:pt x="248" y="310"/>
                    <a:pt x="248" y="310"/>
                  </a:cubicBezTo>
                  <a:lnTo>
                    <a:pt x="248" y="310"/>
                  </a:lnTo>
                  <a:cubicBezTo>
                    <a:pt x="248" y="310"/>
                    <a:pt x="248" y="310"/>
                    <a:pt x="248" y="279"/>
                  </a:cubicBezTo>
                  <a:lnTo>
                    <a:pt x="248" y="279"/>
                  </a:lnTo>
                  <a:cubicBezTo>
                    <a:pt x="248" y="279"/>
                    <a:pt x="248" y="248"/>
                    <a:pt x="279" y="248"/>
                  </a:cubicBezTo>
                  <a:lnTo>
                    <a:pt x="279" y="248"/>
                  </a:lnTo>
                  <a:lnTo>
                    <a:pt x="279" y="248"/>
                  </a:lnTo>
                  <a:lnTo>
                    <a:pt x="279" y="248"/>
                  </a:lnTo>
                  <a:lnTo>
                    <a:pt x="279" y="217"/>
                  </a:lnTo>
                  <a:cubicBezTo>
                    <a:pt x="310" y="186"/>
                    <a:pt x="310" y="155"/>
                    <a:pt x="310" y="155"/>
                  </a:cubicBezTo>
                  <a:cubicBezTo>
                    <a:pt x="310" y="93"/>
                    <a:pt x="310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0"/>
                    <a:pt x="310" y="0"/>
                  </a:cubicBezTo>
                  <a:lnTo>
                    <a:pt x="310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24"/>
                    <a:pt x="186" y="124"/>
                    <a:pt x="186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55" y="186"/>
                  </a:cubicBezTo>
                  <a:lnTo>
                    <a:pt x="155" y="186"/>
                  </a:lnTo>
                  <a:lnTo>
                    <a:pt x="155" y="186"/>
                  </a:lnTo>
                  <a:cubicBezTo>
                    <a:pt x="155" y="186"/>
                    <a:pt x="155" y="217"/>
                    <a:pt x="124" y="217"/>
                  </a:cubicBezTo>
                  <a:cubicBezTo>
                    <a:pt x="155" y="217"/>
                    <a:pt x="155" y="248"/>
                    <a:pt x="155" y="248"/>
                  </a:cubicBezTo>
                  <a:cubicBezTo>
                    <a:pt x="155" y="248"/>
                    <a:pt x="155" y="248"/>
                    <a:pt x="155" y="279"/>
                  </a:cubicBezTo>
                  <a:lnTo>
                    <a:pt x="155" y="310"/>
                  </a:lnTo>
                  <a:lnTo>
                    <a:pt x="155" y="341"/>
                  </a:lnTo>
                  <a:cubicBezTo>
                    <a:pt x="155" y="372"/>
                    <a:pt x="124" y="372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93" y="403"/>
                    <a:pt x="93" y="403"/>
                    <a:pt x="93" y="403"/>
                  </a:cubicBezTo>
                  <a:lnTo>
                    <a:pt x="93" y="403"/>
                  </a:lnTo>
                  <a:cubicBezTo>
                    <a:pt x="62" y="403"/>
                    <a:pt x="62" y="403"/>
                    <a:pt x="62" y="403"/>
                  </a:cubicBez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31" y="403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34"/>
                    <a:pt x="31" y="434"/>
                    <a:pt x="31" y="434"/>
                  </a:cubicBezTo>
                  <a:cubicBezTo>
                    <a:pt x="31" y="496"/>
                    <a:pt x="31" y="496"/>
                    <a:pt x="31" y="496"/>
                  </a:cubicBezTo>
                  <a:cubicBezTo>
                    <a:pt x="62" y="465"/>
                    <a:pt x="62" y="465"/>
                    <a:pt x="62" y="465"/>
                  </a:cubicBezTo>
                  <a:lnTo>
                    <a:pt x="62" y="49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" name="Freeform 4"/>
            <p:cNvSpPr>
              <a:spLocks noChangeArrowheads="1"/>
            </p:cNvSpPr>
            <p:nvPr/>
          </p:nvSpPr>
          <p:spPr bwMode="auto">
            <a:xfrm>
              <a:off x="3870325" y="2616200"/>
              <a:ext cx="11113" cy="1588"/>
            </a:xfrm>
            <a:custGeom>
              <a:avLst/>
              <a:gdLst>
                <a:gd name="T0" fmla="*/ 32 w 33"/>
                <a:gd name="T1" fmla="*/ 0 h 1"/>
                <a:gd name="T2" fmla="*/ 32 w 33"/>
                <a:gd name="T3" fmla="*/ 0 h 1"/>
                <a:gd name="T4" fmla="*/ 0 w 33"/>
                <a:gd name="T5" fmla="*/ 0 h 1"/>
                <a:gd name="T6" fmla="*/ 0 w 33"/>
                <a:gd name="T7" fmla="*/ 0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32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3679825" y="2114550"/>
              <a:ext cx="290513" cy="246063"/>
            </a:xfrm>
            <a:custGeom>
              <a:avLst/>
              <a:gdLst>
                <a:gd name="T0" fmla="*/ 341 w 806"/>
                <a:gd name="T1" fmla="*/ 588 h 683"/>
                <a:gd name="T2" fmla="*/ 341 w 806"/>
                <a:gd name="T3" fmla="*/ 619 h 683"/>
                <a:gd name="T4" fmla="*/ 403 w 806"/>
                <a:gd name="T5" fmla="*/ 619 h 683"/>
                <a:gd name="T6" fmla="*/ 403 w 806"/>
                <a:gd name="T7" fmla="*/ 619 h 683"/>
                <a:gd name="T8" fmla="*/ 435 w 806"/>
                <a:gd name="T9" fmla="*/ 619 h 683"/>
                <a:gd name="T10" fmla="*/ 465 w 806"/>
                <a:gd name="T11" fmla="*/ 650 h 683"/>
                <a:gd name="T12" fmla="*/ 496 w 806"/>
                <a:gd name="T13" fmla="*/ 619 h 683"/>
                <a:gd name="T14" fmla="*/ 527 w 806"/>
                <a:gd name="T15" fmla="*/ 588 h 683"/>
                <a:gd name="T16" fmla="*/ 619 w 806"/>
                <a:gd name="T17" fmla="*/ 619 h 683"/>
                <a:gd name="T18" fmla="*/ 619 w 806"/>
                <a:gd name="T19" fmla="*/ 619 h 683"/>
                <a:gd name="T20" fmla="*/ 650 w 806"/>
                <a:gd name="T21" fmla="*/ 588 h 683"/>
                <a:gd name="T22" fmla="*/ 681 w 806"/>
                <a:gd name="T23" fmla="*/ 588 h 683"/>
                <a:gd name="T24" fmla="*/ 681 w 806"/>
                <a:gd name="T25" fmla="*/ 558 h 683"/>
                <a:gd name="T26" fmla="*/ 681 w 806"/>
                <a:gd name="T27" fmla="*/ 526 h 683"/>
                <a:gd name="T28" fmla="*/ 743 w 806"/>
                <a:gd name="T29" fmla="*/ 465 h 683"/>
                <a:gd name="T30" fmla="*/ 774 w 806"/>
                <a:gd name="T31" fmla="*/ 403 h 683"/>
                <a:gd name="T32" fmla="*/ 805 w 806"/>
                <a:gd name="T33" fmla="*/ 372 h 683"/>
                <a:gd name="T34" fmla="*/ 805 w 806"/>
                <a:gd name="T35" fmla="*/ 187 h 683"/>
                <a:gd name="T36" fmla="*/ 774 w 806"/>
                <a:gd name="T37" fmla="*/ 155 h 683"/>
                <a:gd name="T38" fmla="*/ 774 w 806"/>
                <a:gd name="T39" fmla="*/ 93 h 683"/>
                <a:gd name="T40" fmla="*/ 774 w 806"/>
                <a:gd name="T41" fmla="*/ 93 h 683"/>
                <a:gd name="T42" fmla="*/ 743 w 806"/>
                <a:gd name="T43" fmla="*/ 63 h 683"/>
                <a:gd name="T44" fmla="*/ 743 w 806"/>
                <a:gd name="T45" fmla="*/ 63 h 683"/>
                <a:gd name="T46" fmla="*/ 681 w 806"/>
                <a:gd name="T47" fmla="*/ 31 h 683"/>
                <a:gd name="T48" fmla="*/ 619 w 806"/>
                <a:gd name="T49" fmla="*/ 0 h 683"/>
                <a:gd name="T50" fmla="*/ 559 w 806"/>
                <a:gd name="T51" fmla="*/ 63 h 683"/>
                <a:gd name="T52" fmla="*/ 341 w 806"/>
                <a:gd name="T53" fmla="*/ 217 h 683"/>
                <a:gd name="T54" fmla="*/ 279 w 806"/>
                <a:gd name="T55" fmla="*/ 279 h 683"/>
                <a:gd name="T56" fmla="*/ 217 w 806"/>
                <a:gd name="T57" fmla="*/ 372 h 683"/>
                <a:gd name="T58" fmla="*/ 217 w 806"/>
                <a:gd name="T59" fmla="*/ 403 h 683"/>
                <a:gd name="T60" fmla="*/ 187 w 806"/>
                <a:gd name="T61" fmla="*/ 496 h 683"/>
                <a:gd name="T62" fmla="*/ 124 w 806"/>
                <a:gd name="T63" fmla="*/ 526 h 683"/>
                <a:gd name="T64" fmla="*/ 63 w 806"/>
                <a:gd name="T65" fmla="*/ 526 h 683"/>
                <a:gd name="T66" fmla="*/ 31 w 806"/>
                <a:gd name="T67" fmla="*/ 526 h 683"/>
                <a:gd name="T68" fmla="*/ 0 w 806"/>
                <a:gd name="T69" fmla="*/ 558 h 683"/>
                <a:gd name="T70" fmla="*/ 0 w 806"/>
                <a:gd name="T71" fmla="*/ 558 h 683"/>
                <a:gd name="T72" fmla="*/ 0 w 806"/>
                <a:gd name="T73" fmla="*/ 588 h 683"/>
                <a:gd name="T74" fmla="*/ 31 w 806"/>
                <a:gd name="T75" fmla="*/ 619 h 683"/>
                <a:gd name="T76" fmla="*/ 31 w 806"/>
                <a:gd name="T77" fmla="*/ 650 h 683"/>
                <a:gd name="T78" fmla="*/ 31 w 806"/>
                <a:gd name="T79" fmla="*/ 650 h 683"/>
                <a:gd name="T80" fmla="*/ 63 w 806"/>
                <a:gd name="T81" fmla="*/ 650 h 683"/>
                <a:gd name="T82" fmla="*/ 93 w 806"/>
                <a:gd name="T83" fmla="*/ 650 h 683"/>
                <a:gd name="T84" fmla="*/ 93 w 806"/>
                <a:gd name="T85" fmla="*/ 682 h 683"/>
                <a:gd name="T86" fmla="*/ 124 w 806"/>
                <a:gd name="T87" fmla="*/ 650 h 683"/>
                <a:gd name="T88" fmla="*/ 155 w 806"/>
                <a:gd name="T89" fmla="*/ 650 h 683"/>
                <a:gd name="T90" fmla="*/ 155 w 806"/>
                <a:gd name="T91" fmla="*/ 650 h 683"/>
                <a:gd name="T92" fmla="*/ 187 w 806"/>
                <a:gd name="T93" fmla="*/ 588 h 683"/>
                <a:gd name="T94" fmla="*/ 248 w 806"/>
                <a:gd name="T95" fmla="*/ 588 h 683"/>
                <a:gd name="T96" fmla="*/ 279 w 806"/>
                <a:gd name="T97" fmla="*/ 588 h 683"/>
                <a:gd name="T98" fmla="*/ 279 w 806"/>
                <a:gd name="T99" fmla="*/ 588 h 683"/>
                <a:gd name="T100" fmla="*/ 311 w 806"/>
                <a:gd name="T101" fmla="*/ 58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683">
                  <a:moveTo>
                    <a:pt x="341" y="588"/>
                  </a:moveTo>
                  <a:lnTo>
                    <a:pt x="341" y="588"/>
                  </a:lnTo>
                  <a:lnTo>
                    <a:pt x="341" y="619"/>
                  </a:lnTo>
                  <a:lnTo>
                    <a:pt x="341" y="619"/>
                  </a:lnTo>
                  <a:lnTo>
                    <a:pt x="341" y="619"/>
                  </a:lnTo>
                  <a:cubicBezTo>
                    <a:pt x="372" y="619"/>
                    <a:pt x="372" y="619"/>
                    <a:pt x="403" y="619"/>
                  </a:cubicBezTo>
                  <a:lnTo>
                    <a:pt x="403" y="619"/>
                  </a:lnTo>
                  <a:lnTo>
                    <a:pt x="403" y="619"/>
                  </a:lnTo>
                  <a:cubicBezTo>
                    <a:pt x="403" y="619"/>
                    <a:pt x="403" y="619"/>
                    <a:pt x="435" y="619"/>
                  </a:cubicBezTo>
                  <a:lnTo>
                    <a:pt x="435" y="619"/>
                  </a:lnTo>
                  <a:cubicBezTo>
                    <a:pt x="435" y="650"/>
                    <a:pt x="465" y="650"/>
                    <a:pt x="465" y="650"/>
                  </a:cubicBezTo>
                  <a:lnTo>
                    <a:pt x="465" y="650"/>
                  </a:lnTo>
                  <a:cubicBezTo>
                    <a:pt x="465" y="650"/>
                    <a:pt x="496" y="650"/>
                    <a:pt x="496" y="619"/>
                  </a:cubicBezTo>
                  <a:lnTo>
                    <a:pt x="496" y="619"/>
                  </a:lnTo>
                  <a:cubicBezTo>
                    <a:pt x="496" y="619"/>
                    <a:pt x="496" y="619"/>
                    <a:pt x="527" y="619"/>
                  </a:cubicBezTo>
                  <a:cubicBezTo>
                    <a:pt x="527" y="619"/>
                    <a:pt x="527" y="619"/>
                    <a:pt x="527" y="588"/>
                  </a:cubicBezTo>
                  <a:cubicBezTo>
                    <a:pt x="559" y="588"/>
                    <a:pt x="558" y="588"/>
                    <a:pt x="588" y="588"/>
                  </a:cubicBez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cubicBezTo>
                    <a:pt x="619" y="619"/>
                    <a:pt x="650" y="619"/>
                    <a:pt x="650" y="588"/>
                  </a:cubicBezTo>
                  <a:lnTo>
                    <a:pt x="681" y="588"/>
                  </a:lnTo>
                  <a:lnTo>
                    <a:pt x="681" y="588"/>
                  </a:lnTo>
                  <a:lnTo>
                    <a:pt x="681" y="558"/>
                  </a:lnTo>
                  <a:lnTo>
                    <a:pt x="681" y="558"/>
                  </a:lnTo>
                  <a:cubicBezTo>
                    <a:pt x="681" y="496"/>
                    <a:pt x="681" y="496"/>
                    <a:pt x="681" y="496"/>
                  </a:cubicBezTo>
                  <a:cubicBezTo>
                    <a:pt x="681" y="526"/>
                    <a:pt x="681" y="526"/>
                    <a:pt x="681" y="526"/>
                  </a:cubicBezTo>
                  <a:cubicBezTo>
                    <a:pt x="681" y="496"/>
                    <a:pt x="712" y="465"/>
                    <a:pt x="743" y="465"/>
                  </a:cubicBezTo>
                  <a:lnTo>
                    <a:pt x="743" y="465"/>
                  </a:lnTo>
                  <a:cubicBezTo>
                    <a:pt x="743" y="435"/>
                    <a:pt x="774" y="435"/>
                    <a:pt x="774" y="435"/>
                  </a:cubicBezTo>
                  <a:lnTo>
                    <a:pt x="774" y="403"/>
                  </a:lnTo>
                  <a:lnTo>
                    <a:pt x="774" y="403"/>
                  </a:lnTo>
                  <a:cubicBezTo>
                    <a:pt x="774" y="403"/>
                    <a:pt x="805" y="403"/>
                    <a:pt x="805" y="372"/>
                  </a:cubicBezTo>
                  <a:cubicBezTo>
                    <a:pt x="805" y="341"/>
                    <a:pt x="805" y="311"/>
                    <a:pt x="805" y="248"/>
                  </a:cubicBezTo>
                  <a:cubicBezTo>
                    <a:pt x="805" y="217"/>
                    <a:pt x="805" y="217"/>
                    <a:pt x="805" y="187"/>
                  </a:cubicBezTo>
                  <a:lnTo>
                    <a:pt x="774" y="155"/>
                  </a:lnTo>
                  <a:lnTo>
                    <a:pt x="774" y="155"/>
                  </a:lnTo>
                  <a:cubicBezTo>
                    <a:pt x="774" y="124"/>
                    <a:pt x="774" y="124"/>
                    <a:pt x="774" y="93"/>
                  </a:cubicBezTo>
                  <a:lnTo>
                    <a:pt x="774" y="93"/>
                  </a:lnTo>
                  <a:lnTo>
                    <a:pt x="774" y="93"/>
                  </a:lnTo>
                  <a:lnTo>
                    <a:pt x="774" y="93"/>
                  </a:lnTo>
                  <a:cubicBezTo>
                    <a:pt x="774" y="93"/>
                    <a:pt x="774" y="93"/>
                    <a:pt x="774" y="63"/>
                  </a:cubicBezTo>
                  <a:cubicBezTo>
                    <a:pt x="743" y="63"/>
                    <a:pt x="743" y="63"/>
                    <a:pt x="743" y="63"/>
                  </a:cubicBezTo>
                  <a:lnTo>
                    <a:pt x="743" y="63"/>
                  </a:lnTo>
                  <a:lnTo>
                    <a:pt x="743" y="63"/>
                  </a:lnTo>
                  <a:cubicBezTo>
                    <a:pt x="712" y="63"/>
                    <a:pt x="712" y="63"/>
                    <a:pt x="712" y="63"/>
                  </a:cubicBezTo>
                  <a:lnTo>
                    <a:pt x="681" y="31"/>
                  </a:lnTo>
                  <a:cubicBezTo>
                    <a:pt x="681" y="31"/>
                    <a:pt x="650" y="31"/>
                    <a:pt x="650" y="0"/>
                  </a:cubicBezTo>
                  <a:lnTo>
                    <a:pt x="619" y="0"/>
                  </a:lnTo>
                  <a:cubicBezTo>
                    <a:pt x="559" y="63"/>
                    <a:pt x="559" y="63"/>
                    <a:pt x="559" y="63"/>
                  </a:cubicBezTo>
                  <a:lnTo>
                    <a:pt x="559" y="63"/>
                  </a:lnTo>
                  <a:cubicBezTo>
                    <a:pt x="527" y="63"/>
                    <a:pt x="403" y="155"/>
                    <a:pt x="403" y="155"/>
                  </a:cubicBezTo>
                  <a:cubicBezTo>
                    <a:pt x="372" y="187"/>
                    <a:pt x="372" y="187"/>
                    <a:pt x="341" y="217"/>
                  </a:cubicBezTo>
                  <a:lnTo>
                    <a:pt x="341" y="217"/>
                  </a:lnTo>
                  <a:cubicBezTo>
                    <a:pt x="311" y="248"/>
                    <a:pt x="279" y="279"/>
                    <a:pt x="279" y="279"/>
                  </a:cubicBezTo>
                  <a:cubicBezTo>
                    <a:pt x="248" y="279"/>
                    <a:pt x="217" y="279"/>
                    <a:pt x="217" y="279"/>
                  </a:cubicBezTo>
                  <a:cubicBezTo>
                    <a:pt x="217" y="311"/>
                    <a:pt x="217" y="341"/>
                    <a:pt x="217" y="372"/>
                  </a:cubicBezTo>
                  <a:lnTo>
                    <a:pt x="217" y="403"/>
                  </a:lnTo>
                  <a:lnTo>
                    <a:pt x="217" y="403"/>
                  </a:lnTo>
                  <a:cubicBezTo>
                    <a:pt x="187" y="465"/>
                    <a:pt x="187" y="496"/>
                    <a:pt x="187" y="496"/>
                  </a:cubicBezTo>
                  <a:lnTo>
                    <a:pt x="187" y="496"/>
                  </a:lnTo>
                  <a:cubicBezTo>
                    <a:pt x="155" y="526"/>
                    <a:pt x="155" y="526"/>
                    <a:pt x="124" y="526"/>
                  </a:cubicBezTo>
                  <a:lnTo>
                    <a:pt x="124" y="526"/>
                  </a:lnTo>
                  <a:cubicBezTo>
                    <a:pt x="124" y="526"/>
                    <a:pt x="124" y="526"/>
                    <a:pt x="93" y="526"/>
                  </a:cubicBezTo>
                  <a:cubicBezTo>
                    <a:pt x="93" y="526"/>
                    <a:pt x="93" y="526"/>
                    <a:pt x="63" y="526"/>
                  </a:cubicBezTo>
                  <a:lnTo>
                    <a:pt x="63" y="526"/>
                  </a:lnTo>
                  <a:lnTo>
                    <a:pt x="31" y="526"/>
                  </a:lnTo>
                  <a:cubicBezTo>
                    <a:pt x="31" y="526"/>
                    <a:pt x="31" y="526"/>
                    <a:pt x="31" y="558"/>
                  </a:cubicBezTo>
                  <a:cubicBezTo>
                    <a:pt x="31" y="558"/>
                    <a:pt x="31" y="558"/>
                    <a:pt x="0" y="558"/>
                  </a:cubicBezTo>
                  <a:lnTo>
                    <a:pt x="0" y="558"/>
                  </a:lnTo>
                  <a:lnTo>
                    <a:pt x="0" y="558"/>
                  </a:lnTo>
                  <a:lnTo>
                    <a:pt x="0" y="588"/>
                  </a:lnTo>
                  <a:lnTo>
                    <a:pt x="0" y="588"/>
                  </a:ln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cubicBezTo>
                    <a:pt x="31" y="619"/>
                    <a:pt x="31" y="619"/>
                    <a:pt x="31" y="650"/>
                  </a:cubicBezTo>
                  <a:lnTo>
                    <a:pt x="31" y="650"/>
                  </a:lnTo>
                  <a:lnTo>
                    <a:pt x="31" y="650"/>
                  </a:lnTo>
                  <a:lnTo>
                    <a:pt x="31" y="650"/>
                  </a:lnTo>
                  <a:cubicBezTo>
                    <a:pt x="63" y="650"/>
                    <a:pt x="63" y="650"/>
                    <a:pt x="63" y="650"/>
                  </a:cubicBezTo>
                  <a:lnTo>
                    <a:pt x="63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50"/>
                    <a:pt x="93" y="650"/>
                    <a:pt x="93" y="682"/>
                  </a:cubicBezTo>
                  <a:lnTo>
                    <a:pt x="93" y="682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24" y="682"/>
                  </a:lnTo>
                  <a:cubicBezTo>
                    <a:pt x="155" y="650"/>
                    <a:pt x="155" y="650"/>
                    <a:pt x="155" y="650"/>
                  </a:cubicBezTo>
                  <a:lnTo>
                    <a:pt x="155" y="650"/>
                  </a:lnTo>
                  <a:lnTo>
                    <a:pt x="155" y="650"/>
                  </a:lnTo>
                  <a:cubicBezTo>
                    <a:pt x="155" y="619"/>
                    <a:pt x="187" y="588"/>
                    <a:pt x="187" y="588"/>
                  </a:cubicBezTo>
                  <a:lnTo>
                    <a:pt x="187" y="588"/>
                  </a:lnTo>
                  <a:cubicBezTo>
                    <a:pt x="217" y="588"/>
                    <a:pt x="217" y="588"/>
                    <a:pt x="248" y="588"/>
                  </a:cubicBezTo>
                  <a:lnTo>
                    <a:pt x="248" y="588"/>
                  </a:lnTo>
                  <a:cubicBezTo>
                    <a:pt x="248" y="588"/>
                    <a:pt x="248" y="588"/>
                    <a:pt x="279" y="588"/>
                  </a:cubicBez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cubicBezTo>
                    <a:pt x="311" y="588"/>
                    <a:pt x="311" y="588"/>
                    <a:pt x="311" y="588"/>
                  </a:cubicBezTo>
                  <a:cubicBezTo>
                    <a:pt x="311" y="588"/>
                    <a:pt x="311" y="588"/>
                    <a:pt x="341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3333750" y="2036763"/>
              <a:ext cx="212725" cy="257175"/>
            </a:xfrm>
            <a:custGeom>
              <a:avLst/>
              <a:gdLst>
                <a:gd name="T0" fmla="*/ 32 w 590"/>
                <a:gd name="T1" fmla="*/ 404 h 714"/>
                <a:gd name="T2" fmla="*/ 32 w 590"/>
                <a:gd name="T3" fmla="*/ 404 h 714"/>
                <a:gd name="T4" fmla="*/ 32 w 590"/>
                <a:gd name="T5" fmla="*/ 434 h 714"/>
                <a:gd name="T6" fmla="*/ 32 w 590"/>
                <a:gd name="T7" fmla="*/ 496 h 714"/>
                <a:gd name="T8" fmla="*/ 62 w 590"/>
                <a:gd name="T9" fmla="*/ 528 h 714"/>
                <a:gd name="T10" fmla="*/ 32 w 590"/>
                <a:gd name="T11" fmla="*/ 620 h 714"/>
                <a:gd name="T12" fmla="*/ 32 w 590"/>
                <a:gd name="T13" fmla="*/ 620 h 714"/>
                <a:gd name="T14" fmla="*/ 62 w 590"/>
                <a:gd name="T15" fmla="*/ 620 h 714"/>
                <a:gd name="T16" fmla="*/ 93 w 590"/>
                <a:gd name="T17" fmla="*/ 620 h 714"/>
                <a:gd name="T18" fmla="*/ 156 w 590"/>
                <a:gd name="T19" fmla="*/ 620 h 714"/>
                <a:gd name="T20" fmla="*/ 156 w 590"/>
                <a:gd name="T21" fmla="*/ 652 h 714"/>
                <a:gd name="T22" fmla="*/ 156 w 590"/>
                <a:gd name="T23" fmla="*/ 652 h 714"/>
                <a:gd name="T24" fmla="*/ 186 w 590"/>
                <a:gd name="T25" fmla="*/ 682 h 714"/>
                <a:gd name="T26" fmla="*/ 248 w 590"/>
                <a:gd name="T27" fmla="*/ 713 h 714"/>
                <a:gd name="T28" fmla="*/ 248 w 590"/>
                <a:gd name="T29" fmla="*/ 682 h 714"/>
                <a:gd name="T30" fmla="*/ 280 w 590"/>
                <a:gd name="T31" fmla="*/ 682 h 714"/>
                <a:gd name="T32" fmla="*/ 280 w 590"/>
                <a:gd name="T33" fmla="*/ 682 h 714"/>
                <a:gd name="T34" fmla="*/ 310 w 590"/>
                <a:gd name="T35" fmla="*/ 682 h 714"/>
                <a:gd name="T36" fmla="*/ 310 w 590"/>
                <a:gd name="T37" fmla="*/ 682 h 714"/>
                <a:gd name="T38" fmla="*/ 310 w 590"/>
                <a:gd name="T39" fmla="*/ 682 h 714"/>
                <a:gd name="T40" fmla="*/ 341 w 590"/>
                <a:gd name="T41" fmla="*/ 682 h 714"/>
                <a:gd name="T42" fmla="*/ 341 w 590"/>
                <a:gd name="T43" fmla="*/ 682 h 714"/>
                <a:gd name="T44" fmla="*/ 372 w 590"/>
                <a:gd name="T45" fmla="*/ 682 h 714"/>
                <a:gd name="T46" fmla="*/ 372 w 590"/>
                <a:gd name="T47" fmla="*/ 682 h 714"/>
                <a:gd name="T48" fmla="*/ 372 w 590"/>
                <a:gd name="T49" fmla="*/ 682 h 714"/>
                <a:gd name="T50" fmla="*/ 372 w 590"/>
                <a:gd name="T51" fmla="*/ 682 h 714"/>
                <a:gd name="T52" fmla="*/ 404 w 590"/>
                <a:gd name="T53" fmla="*/ 682 h 714"/>
                <a:gd name="T54" fmla="*/ 404 w 590"/>
                <a:gd name="T55" fmla="*/ 682 h 714"/>
                <a:gd name="T56" fmla="*/ 404 w 590"/>
                <a:gd name="T57" fmla="*/ 682 h 714"/>
                <a:gd name="T58" fmla="*/ 434 w 590"/>
                <a:gd name="T59" fmla="*/ 682 h 714"/>
                <a:gd name="T60" fmla="*/ 434 w 590"/>
                <a:gd name="T61" fmla="*/ 682 h 714"/>
                <a:gd name="T62" fmla="*/ 434 w 590"/>
                <a:gd name="T63" fmla="*/ 682 h 714"/>
                <a:gd name="T64" fmla="*/ 434 w 590"/>
                <a:gd name="T65" fmla="*/ 682 h 714"/>
                <a:gd name="T66" fmla="*/ 434 w 590"/>
                <a:gd name="T67" fmla="*/ 682 h 714"/>
                <a:gd name="T68" fmla="*/ 589 w 590"/>
                <a:gd name="T69" fmla="*/ 682 h 714"/>
                <a:gd name="T70" fmla="*/ 589 w 590"/>
                <a:gd name="T71" fmla="*/ 682 h 714"/>
                <a:gd name="T72" fmla="*/ 589 w 590"/>
                <a:gd name="T73" fmla="*/ 652 h 714"/>
                <a:gd name="T74" fmla="*/ 528 w 590"/>
                <a:gd name="T75" fmla="*/ 63 h 714"/>
                <a:gd name="T76" fmla="*/ 558 w 590"/>
                <a:gd name="T77" fmla="*/ 63 h 714"/>
                <a:gd name="T78" fmla="*/ 465 w 590"/>
                <a:gd name="T79" fmla="*/ 0 h 714"/>
                <a:gd name="T80" fmla="*/ 465 w 590"/>
                <a:gd name="T81" fmla="*/ 63 h 714"/>
                <a:gd name="T82" fmla="*/ 280 w 590"/>
                <a:gd name="T83" fmla="*/ 63 h 714"/>
                <a:gd name="T84" fmla="*/ 280 w 590"/>
                <a:gd name="T85" fmla="*/ 217 h 714"/>
                <a:gd name="T86" fmla="*/ 248 w 590"/>
                <a:gd name="T87" fmla="*/ 217 h 714"/>
                <a:gd name="T88" fmla="*/ 248 w 590"/>
                <a:gd name="T89" fmla="*/ 248 h 714"/>
                <a:gd name="T90" fmla="*/ 217 w 590"/>
                <a:gd name="T91" fmla="*/ 248 h 714"/>
                <a:gd name="T92" fmla="*/ 217 w 590"/>
                <a:gd name="T93" fmla="*/ 280 h 714"/>
                <a:gd name="T94" fmla="*/ 217 w 590"/>
                <a:gd name="T95" fmla="*/ 310 h 714"/>
                <a:gd name="T96" fmla="*/ 217 w 590"/>
                <a:gd name="T97" fmla="*/ 310 h 714"/>
                <a:gd name="T98" fmla="*/ 217 w 590"/>
                <a:gd name="T99" fmla="*/ 341 h 714"/>
                <a:gd name="T100" fmla="*/ 217 w 590"/>
                <a:gd name="T101" fmla="*/ 341 h 714"/>
                <a:gd name="T102" fmla="*/ 217 w 590"/>
                <a:gd name="T103" fmla="*/ 372 h 714"/>
                <a:gd name="T104" fmla="*/ 0 w 590"/>
                <a:gd name="T105" fmla="*/ 372 h 714"/>
                <a:gd name="T106" fmla="*/ 32 w 590"/>
                <a:gd name="T107" fmla="*/ 40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0" h="714">
                  <a:moveTo>
                    <a:pt x="32" y="404"/>
                  </a:moveTo>
                  <a:lnTo>
                    <a:pt x="32" y="404"/>
                  </a:lnTo>
                  <a:cubicBezTo>
                    <a:pt x="32" y="404"/>
                    <a:pt x="32" y="404"/>
                    <a:pt x="32" y="434"/>
                  </a:cubicBezTo>
                  <a:cubicBezTo>
                    <a:pt x="32" y="434"/>
                    <a:pt x="32" y="465"/>
                    <a:pt x="32" y="496"/>
                  </a:cubicBezTo>
                  <a:cubicBezTo>
                    <a:pt x="32" y="496"/>
                    <a:pt x="32" y="528"/>
                    <a:pt x="62" y="528"/>
                  </a:cubicBezTo>
                  <a:cubicBezTo>
                    <a:pt x="62" y="589"/>
                    <a:pt x="32" y="589"/>
                    <a:pt x="32" y="620"/>
                  </a:cubicBezTo>
                  <a:lnTo>
                    <a:pt x="32" y="620"/>
                  </a:lnTo>
                  <a:cubicBezTo>
                    <a:pt x="62" y="620"/>
                    <a:pt x="62" y="620"/>
                    <a:pt x="62" y="620"/>
                  </a:cubicBezTo>
                  <a:cubicBezTo>
                    <a:pt x="93" y="620"/>
                    <a:pt x="93" y="620"/>
                    <a:pt x="93" y="620"/>
                  </a:cubicBezTo>
                  <a:cubicBezTo>
                    <a:pt x="124" y="620"/>
                    <a:pt x="124" y="620"/>
                    <a:pt x="156" y="620"/>
                  </a:cubicBezTo>
                  <a:cubicBezTo>
                    <a:pt x="156" y="652"/>
                    <a:pt x="156" y="652"/>
                    <a:pt x="156" y="652"/>
                  </a:cubicBezTo>
                  <a:lnTo>
                    <a:pt x="156" y="652"/>
                  </a:lnTo>
                  <a:cubicBezTo>
                    <a:pt x="186" y="652"/>
                    <a:pt x="186" y="652"/>
                    <a:pt x="186" y="682"/>
                  </a:cubicBezTo>
                  <a:cubicBezTo>
                    <a:pt x="186" y="682"/>
                    <a:pt x="217" y="713"/>
                    <a:pt x="248" y="713"/>
                  </a:cubicBezTo>
                  <a:cubicBezTo>
                    <a:pt x="248" y="713"/>
                    <a:pt x="248" y="713"/>
                    <a:pt x="248" y="682"/>
                  </a:cubicBezTo>
                  <a:lnTo>
                    <a:pt x="280" y="682"/>
                  </a:lnTo>
                  <a:lnTo>
                    <a:pt x="28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41" y="682"/>
                  </a:lnTo>
                  <a:lnTo>
                    <a:pt x="341" y="682"/>
                  </a:lnTo>
                  <a:cubicBezTo>
                    <a:pt x="341" y="682"/>
                    <a:pt x="341" y="682"/>
                    <a:pt x="372" y="682"/>
                  </a:cubicBezTo>
                  <a:lnTo>
                    <a:pt x="372" y="682"/>
                  </a:lnTo>
                  <a:lnTo>
                    <a:pt x="372" y="682"/>
                  </a:lnTo>
                  <a:lnTo>
                    <a:pt x="372" y="682"/>
                  </a:lnTo>
                  <a:cubicBezTo>
                    <a:pt x="372" y="682"/>
                    <a:pt x="372" y="682"/>
                    <a:pt x="404" y="682"/>
                  </a:cubicBezTo>
                  <a:lnTo>
                    <a:pt x="404" y="682"/>
                  </a:lnTo>
                  <a:lnTo>
                    <a:pt x="40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cubicBezTo>
                    <a:pt x="589" y="682"/>
                    <a:pt x="589" y="682"/>
                    <a:pt x="589" y="682"/>
                  </a:cubicBezTo>
                  <a:lnTo>
                    <a:pt x="589" y="682"/>
                  </a:lnTo>
                  <a:cubicBezTo>
                    <a:pt x="589" y="652"/>
                    <a:pt x="589" y="652"/>
                    <a:pt x="589" y="652"/>
                  </a:cubicBezTo>
                  <a:cubicBezTo>
                    <a:pt x="528" y="63"/>
                    <a:pt x="528" y="63"/>
                    <a:pt x="528" y="63"/>
                  </a:cubicBezTo>
                  <a:cubicBezTo>
                    <a:pt x="558" y="63"/>
                    <a:pt x="558" y="63"/>
                    <a:pt x="558" y="63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5" y="63"/>
                    <a:pt x="465" y="63"/>
                    <a:pt x="465" y="63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8" y="217"/>
                    <a:pt x="248" y="217"/>
                    <a:pt x="248" y="248"/>
                  </a:cubicBezTo>
                  <a:cubicBezTo>
                    <a:pt x="217" y="248"/>
                    <a:pt x="217" y="248"/>
                    <a:pt x="217" y="248"/>
                  </a:cubicBezTo>
                  <a:lnTo>
                    <a:pt x="217" y="280"/>
                  </a:lnTo>
                  <a:lnTo>
                    <a:pt x="217" y="310"/>
                  </a:lnTo>
                  <a:lnTo>
                    <a:pt x="217" y="310"/>
                  </a:lnTo>
                  <a:cubicBezTo>
                    <a:pt x="217" y="341"/>
                    <a:pt x="217" y="341"/>
                    <a:pt x="217" y="341"/>
                  </a:cubicBezTo>
                  <a:lnTo>
                    <a:pt x="217" y="341"/>
                  </a:lnTo>
                  <a:cubicBezTo>
                    <a:pt x="217" y="372"/>
                    <a:pt x="217" y="372"/>
                    <a:pt x="217" y="372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32" y="372"/>
                    <a:pt x="32" y="372"/>
                    <a:pt x="32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3690938" y="2382838"/>
              <a:ext cx="33337" cy="112712"/>
            </a:xfrm>
            <a:custGeom>
              <a:avLst/>
              <a:gdLst>
                <a:gd name="T0" fmla="*/ 62 w 94"/>
                <a:gd name="T1" fmla="*/ 124 h 312"/>
                <a:gd name="T2" fmla="*/ 62 w 94"/>
                <a:gd name="T3" fmla="*/ 124 h 312"/>
                <a:gd name="T4" fmla="*/ 93 w 94"/>
                <a:gd name="T5" fmla="*/ 93 h 312"/>
                <a:gd name="T6" fmla="*/ 93 w 94"/>
                <a:gd name="T7" fmla="*/ 63 h 312"/>
                <a:gd name="T8" fmla="*/ 93 w 94"/>
                <a:gd name="T9" fmla="*/ 63 h 312"/>
                <a:gd name="T10" fmla="*/ 93 w 94"/>
                <a:gd name="T11" fmla="*/ 63 h 312"/>
                <a:gd name="T12" fmla="*/ 93 w 94"/>
                <a:gd name="T13" fmla="*/ 31 h 312"/>
                <a:gd name="T14" fmla="*/ 93 w 94"/>
                <a:gd name="T15" fmla="*/ 0 h 312"/>
                <a:gd name="T16" fmla="*/ 93 w 94"/>
                <a:gd name="T17" fmla="*/ 0 h 312"/>
                <a:gd name="T18" fmla="*/ 93 w 94"/>
                <a:gd name="T19" fmla="*/ 0 h 312"/>
                <a:gd name="T20" fmla="*/ 93 w 94"/>
                <a:gd name="T21" fmla="*/ 0 h 312"/>
                <a:gd name="T22" fmla="*/ 93 w 94"/>
                <a:gd name="T23" fmla="*/ 0 h 312"/>
                <a:gd name="T24" fmla="*/ 93 w 94"/>
                <a:gd name="T25" fmla="*/ 0 h 312"/>
                <a:gd name="T26" fmla="*/ 62 w 94"/>
                <a:gd name="T27" fmla="*/ 0 h 312"/>
                <a:gd name="T28" fmla="*/ 62 w 94"/>
                <a:gd name="T29" fmla="*/ 31 h 312"/>
                <a:gd name="T30" fmla="*/ 0 w 94"/>
                <a:gd name="T31" fmla="*/ 31 h 312"/>
                <a:gd name="T32" fmla="*/ 0 w 94"/>
                <a:gd name="T33" fmla="*/ 63 h 312"/>
                <a:gd name="T34" fmla="*/ 0 w 94"/>
                <a:gd name="T35" fmla="*/ 63 h 312"/>
                <a:gd name="T36" fmla="*/ 0 w 94"/>
                <a:gd name="T37" fmla="*/ 63 h 312"/>
                <a:gd name="T38" fmla="*/ 0 w 94"/>
                <a:gd name="T39" fmla="*/ 93 h 312"/>
                <a:gd name="T40" fmla="*/ 32 w 94"/>
                <a:gd name="T41" fmla="*/ 93 h 312"/>
                <a:gd name="T42" fmla="*/ 32 w 94"/>
                <a:gd name="T43" fmla="*/ 93 h 312"/>
                <a:gd name="T44" fmla="*/ 32 w 94"/>
                <a:gd name="T45" fmla="*/ 124 h 312"/>
                <a:gd name="T46" fmla="*/ 32 w 94"/>
                <a:gd name="T47" fmla="*/ 187 h 312"/>
                <a:gd name="T48" fmla="*/ 32 w 94"/>
                <a:gd name="T49" fmla="*/ 187 h 312"/>
                <a:gd name="T50" fmla="*/ 32 w 94"/>
                <a:gd name="T51" fmla="*/ 187 h 312"/>
                <a:gd name="T52" fmla="*/ 32 w 94"/>
                <a:gd name="T53" fmla="*/ 248 h 312"/>
                <a:gd name="T54" fmla="*/ 32 w 94"/>
                <a:gd name="T55" fmla="*/ 311 h 312"/>
                <a:gd name="T56" fmla="*/ 32 w 94"/>
                <a:gd name="T57" fmla="*/ 311 h 312"/>
                <a:gd name="T58" fmla="*/ 32 w 94"/>
                <a:gd name="T59" fmla="*/ 311 h 312"/>
                <a:gd name="T60" fmla="*/ 62 w 94"/>
                <a:gd name="T61" fmla="*/ 311 h 312"/>
                <a:gd name="T62" fmla="*/ 62 w 94"/>
                <a:gd name="T63" fmla="*/ 279 h 312"/>
                <a:gd name="T64" fmla="*/ 62 w 94"/>
                <a:gd name="T65" fmla="*/ 279 h 312"/>
                <a:gd name="T66" fmla="*/ 62 w 94"/>
                <a:gd name="T67" fmla="*/ 217 h 312"/>
                <a:gd name="T68" fmla="*/ 62 w 94"/>
                <a:gd name="T69" fmla="*/ 187 h 312"/>
                <a:gd name="T70" fmla="*/ 62 w 94"/>
                <a:gd name="T71" fmla="*/ 155 h 312"/>
                <a:gd name="T72" fmla="*/ 62 w 94"/>
                <a:gd name="T73" fmla="*/ 155 h 312"/>
                <a:gd name="T74" fmla="*/ 62 w 94"/>
                <a:gd name="T75" fmla="*/ 155 h 312"/>
                <a:gd name="T76" fmla="*/ 62 w 94"/>
                <a:gd name="T77" fmla="*/ 1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312">
                  <a:moveTo>
                    <a:pt x="62" y="124"/>
                  </a:moveTo>
                  <a:lnTo>
                    <a:pt x="62" y="124"/>
                  </a:lnTo>
                  <a:cubicBezTo>
                    <a:pt x="93" y="124"/>
                    <a:pt x="93" y="93"/>
                    <a:pt x="93" y="93"/>
                  </a:cubicBezTo>
                  <a:cubicBezTo>
                    <a:pt x="93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93"/>
                  </a:ln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32" y="124"/>
                  </a:lnTo>
                  <a:cubicBezTo>
                    <a:pt x="32" y="124"/>
                    <a:pt x="32" y="155"/>
                    <a:pt x="32" y="187"/>
                  </a:cubicBezTo>
                  <a:lnTo>
                    <a:pt x="32" y="187"/>
                  </a:lnTo>
                  <a:lnTo>
                    <a:pt x="32" y="187"/>
                  </a:lnTo>
                  <a:cubicBezTo>
                    <a:pt x="32" y="187"/>
                    <a:pt x="32" y="217"/>
                    <a:pt x="32" y="248"/>
                  </a:cubicBezTo>
                  <a:cubicBezTo>
                    <a:pt x="32" y="279"/>
                    <a:pt x="32" y="279"/>
                    <a:pt x="32" y="311"/>
                  </a:cubicBezTo>
                  <a:lnTo>
                    <a:pt x="32" y="311"/>
                  </a:lnTo>
                  <a:lnTo>
                    <a:pt x="32" y="311"/>
                  </a:lnTo>
                  <a:lnTo>
                    <a:pt x="62" y="311"/>
                  </a:lnTo>
                  <a:cubicBezTo>
                    <a:pt x="62" y="311"/>
                    <a:pt x="62" y="311"/>
                    <a:pt x="62" y="279"/>
                  </a:cubicBezTo>
                  <a:lnTo>
                    <a:pt x="62" y="279"/>
                  </a:lnTo>
                  <a:cubicBezTo>
                    <a:pt x="62" y="248"/>
                    <a:pt x="62" y="248"/>
                    <a:pt x="62" y="217"/>
                  </a:cubicBezTo>
                  <a:cubicBezTo>
                    <a:pt x="62" y="187"/>
                    <a:pt x="62" y="187"/>
                    <a:pt x="62" y="187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24"/>
                    <a:pt x="62" y="124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3435350" y="2081213"/>
              <a:ext cx="301625" cy="323850"/>
            </a:xfrm>
            <a:custGeom>
              <a:avLst/>
              <a:gdLst>
                <a:gd name="T0" fmla="*/ 185 w 837"/>
                <a:gd name="T1" fmla="*/ 836 h 900"/>
                <a:gd name="T2" fmla="*/ 185 w 837"/>
                <a:gd name="T3" fmla="*/ 867 h 900"/>
                <a:gd name="T4" fmla="*/ 185 w 837"/>
                <a:gd name="T5" fmla="*/ 867 h 900"/>
                <a:gd name="T6" fmla="*/ 216 w 837"/>
                <a:gd name="T7" fmla="*/ 899 h 900"/>
                <a:gd name="T8" fmla="*/ 248 w 837"/>
                <a:gd name="T9" fmla="*/ 899 h 900"/>
                <a:gd name="T10" fmla="*/ 248 w 837"/>
                <a:gd name="T11" fmla="*/ 899 h 900"/>
                <a:gd name="T12" fmla="*/ 278 w 837"/>
                <a:gd name="T13" fmla="*/ 867 h 900"/>
                <a:gd name="T14" fmla="*/ 309 w 837"/>
                <a:gd name="T15" fmla="*/ 867 h 900"/>
                <a:gd name="T16" fmla="*/ 309 w 837"/>
                <a:gd name="T17" fmla="*/ 867 h 900"/>
                <a:gd name="T18" fmla="*/ 309 w 837"/>
                <a:gd name="T19" fmla="*/ 867 h 900"/>
                <a:gd name="T20" fmla="*/ 309 w 837"/>
                <a:gd name="T21" fmla="*/ 836 h 900"/>
                <a:gd name="T22" fmla="*/ 309 w 837"/>
                <a:gd name="T23" fmla="*/ 836 h 900"/>
                <a:gd name="T24" fmla="*/ 309 w 837"/>
                <a:gd name="T25" fmla="*/ 836 h 900"/>
                <a:gd name="T26" fmla="*/ 371 w 837"/>
                <a:gd name="T27" fmla="*/ 775 h 900"/>
                <a:gd name="T28" fmla="*/ 371 w 837"/>
                <a:gd name="T29" fmla="*/ 743 h 900"/>
                <a:gd name="T30" fmla="*/ 402 w 837"/>
                <a:gd name="T31" fmla="*/ 712 h 900"/>
                <a:gd name="T32" fmla="*/ 433 w 837"/>
                <a:gd name="T33" fmla="*/ 712 h 900"/>
                <a:gd name="T34" fmla="*/ 464 w 837"/>
                <a:gd name="T35" fmla="*/ 681 h 900"/>
                <a:gd name="T36" fmla="*/ 464 w 837"/>
                <a:gd name="T37" fmla="*/ 681 h 900"/>
                <a:gd name="T38" fmla="*/ 464 w 837"/>
                <a:gd name="T39" fmla="*/ 651 h 900"/>
                <a:gd name="T40" fmla="*/ 496 w 837"/>
                <a:gd name="T41" fmla="*/ 651 h 900"/>
                <a:gd name="T42" fmla="*/ 526 w 837"/>
                <a:gd name="T43" fmla="*/ 619 h 900"/>
                <a:gd name="T44" fmla="*/ 557 w 837"/>
                <a:gd name="T45" fmla="*/ 619 h 900"/>
                <a:gd name="T46" fmla="*/ 650 w 837"/>
                <a:gd name="T47" fmla="*/ 589 h 900"/>
                <a:gd name="T48" fmla="*/ 650 w 837"/>
                <a:gd name="T49" fmla="*/ 589 h 900"/>
                <a:gd name="T50" fmla="*/ 681 w 837"/>
                <a:gd name="T51" fmla="*/ 589 h 900"/>
                <a:gd name="T52" fmla="*/ 712 w 837"/>
                <a:gd name="T53" fmla="*/ 558 h 900"/>
                <a:gd name="T54" fmla="*/ 744 w 837"/>
                <a:gd name="T55" fmla="*/ 558 h 900"/>
                <a:gd name="T56" fmla="*/ 805 w 837"/>
                <a:gd name="T57" fmla="*/ 558 h 900"/>
                <a:gd name="T58" fmla="*/ 836 w 837"/>
                <a:gd name="T59" fmla="*/ 558 h 900"/>
                <a:gd name="T60" fmla="*/ 836 w 837"/>
                <a:gd name="T61" fmla="*/ 496 h 900"/>
                <a:gd name="T62" fmla="*/ 836 w 837"/>
                <a:gd name="T63" fmla="*/ 465 h 900"/>
                <a:gd name="T64" fmla="*/ 805 w 837"/>
                <a:gd name="T65" fmla="*/ 404 h 900"/>
                <a:gd name="T66" fmla="*/ 774 w 837"/>
                <a:gd name="T67" fmla="*/ 372 h 900"/>
                <a:gd name="T68" fmla="*/ 774 w 837"/>
                <a:gd name="T69" fmla="*/ 341 h 900"/>
                <a:gd name="T70" fmla="*/ 744 w 837"/>
                <a:gd name="T71" fmla="*/ 310 h 900"/>
                <a:gd name="T72" fmla="*/ 681 w 837"/>
                <a:gd name="T73" fmla="*/ 248 h 900"/>
                <a:gd name="T74" fmla="*/ 309 w 837"/>
                <a:gd name="T75" fmla="*/ 0 h 900"/>
                <a:gd name="T76" fmla="*/ 371 w 837"/>
                <a:gd name="T77" fmla="*/ 528 h 900"/>
                <a:gd name="T78" fmla="*/ 154 w 837"/>
                <a:gd name="T79" fmla="*/ 619 h 900"/>
                <a:gd name="T80" fmla="*/ 154 w 837"/>
                <a:gd name="T81" fmla="*/ 619 h 900"/>
                <a:gd name="T82" fmla="*/ 92 w 837"/>
                <a:gd name="T83" fmla="*/ 619 h 900"/>
                <a:gd name="T84" fmla="*/ 61 w 837"/>
                <a:gd name="T85" fmla="*/ 619 h 900"/>
                <a:gd name="T86" fmla="*/ 30 w 837"/>
                <a:gd name="T87" fmla="*/ 651 h 900"/>
                <a:gd name="T88" fmla="*/ 0 w 837"/>
                <a:gd name="T89" fmla="*/ 619 h 900"/>
                <a:gd name="T90" fmla="*/ 0 w 837"/>
                <a:gd name="T91" fmla="*/ 681 h 900"/>
                <a:gd name="T92" fmla="*/ 0 w 837"/>
                <a:gd name="T93" fmla="*/ 712 h 900"/>
                <a:gd name="T94" fmla="*/ 0 w 837"/>
                <a:gd name="T95" fmla="*/ 712 h 900"/>
                <a:gd name="T96" fmla="*/ 30 w 837"/>
                <a:gd name="T97" fmla="*/ 775 h 900"/>
                <a:gd name="T98" fmla="*/ 30 w 837"/>
                <a:gd name="T99" fmla="*/ 775 h 900"/>
                <a:gd name="T100" fmla="*/ 30 w 837"/>
                <a:gd name="T101" fmla="*/ 775 h 900"/>
                <a:gd name="T102" fmla="*/ 30 w 837"/>
                <a:gd name="T103" fmla="*/ 775 h 900"/>
                <a:gd name="T104" fmla="*/ 30 w 837"/>
                <a:gd name="T105" fmla="*/ 775 h 900"/>
                <a:gd name="T106" fmla="*/ 61 w 837"/>
                <a:gd name="T107" fmla="*/ 775 h 900"/>
                <a:gd name="T108" fmla="*/ 92 w 837"/>
                <a:gd name="T109" fmla="*/ 775 h 900"/>
                <a:gd name="T110" fmla="*/ 92 w 837"/>
                <a:gd name="T111" fmla="*/ 775 h 900"/>
                <a:gd name="T112" fmla="*/ 124 w 837"/>
                <a:gd name="T113" fmla="*/ 775 h 900"/>
                <a:gd name="T114" fmla="*/ 124 w 837"/>
                <a:gd name="T115" fmla="*/ 743 h 900"/>
                <a:gd name="T116" fmla="*/ 154 w 837"/>
                <a:gd name="T117" fmla="*/ 805 h 900"/>
                <a:gd name="T118" fmla="*/ 154 w 837"/>
                <a:gd name="T119" fmla="*/ 805 h 900"/>
                <a:gd name="T120" fmla="*/ 185 w 837"/>
                <a:gd name="T121" fmla="*/ 80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900">
                  <a:moveTo>
                    <a:pt x="185" y="836"/>
                  </a:moveTo>
                  <a:lnTo>
                    <a:pt x="185" y="836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99"/>
                  </a:lnTo>
                  <a:cubicBezTo>
                    <a:pt x="216" y="899"/>
                    <a:pt x="216" y="899"/>
                    <a:pt x="216" y="899"/>
                  </a:cubicBez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cubicBezTo>
                    <a:pt x="248" y="899"/>
                    <a:pt x="248" y="899"/>
                    <a:pt x="248" y="867"/>
                  </a:cubicBezTo>
                  <a:cubicBezTo>
                    <a:pt x="278" y="867"/>
                    <a:pt x="278" y="867"/>
                    <a:pt x="278" y="867"/>
                  </a:cubicBezTo>
                  <a:lnTo>
                    <a:pt x="278" y="867"/>
                  </a:lnTo>
                  <a:cubicBezTo>
                    <a:pt x="309" y="867"/>
                    <a:pt x="309" y="867"/>
                    <a:pt x="309" y="867"/>
                  </a:cubicBez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cubicBezTo>
                    <a:pt x="309" y="805"/>
                    <a:pt x="309" y="805"/>
                    <a:pt x="340" y="775"/>
                  </a:cubicBezTo>
                  <a:lnTo>
                    <a:pt x="371" y="775"/>
                  </a:lnTo>
                  <a:lnTo>
                    <a:pt x="371" y="775"/>
                  </a:lnTo>
                  <a:cubicBezTo>
                    <a:pt x="371" y="775"/>
                    <a:pt x="371" y="775"/>
                    <a:pt x="371" y="743"/>
                  </a:cubicBezTo>
                  <a:cubicBezTo>
                    <a:pt x="371" y="743"/>
                    <a:pt x="371" y="712"/>
                    <a:pt x="402" y="712"/>
                  </a:cubicBezTo>
                  <a:lnTo>
                    <a:pt x="402" y="712"/>
                  </a:lnTo>
                  <a:cubicBezTo>
                    <a:pt x="402" y="681"/>
                    <a:pt x="402" y="681"/>
                    <a:pt x="402" y="681"/>
                  </a:cubicBezTo>
                  <a:cubicBezTo>
                    <a:pt x="433" y="712"/>
                    <a:pt x="433" y="712"/>
                    <a:pt x="433" y="712"/>
                  </a:cubicBezTo>
                  <a:cubicBezTo>
                    <a:pt x="433" y="681"/>
                    <a:pt x="464" y="681"/>
                    <a:pt x="464" y="681"/>
                  </a:cubicBez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51"/>
                  </a:lnTo>
                  <a:cubicBezTo>
                    <a:pt x="496" y="651"/>
                    <a:pt x="496" y="651"/>
                    <a:pt x="496" y="651"/>
                  </a:cubicBezTo>
                  <a:lnTo>
                    <a:pt x="496" y="651"/>
                  </a:lnTo>
                  <a:cubicBezTo>
                    <a:pt x="496" y="619"/>
                    <a:pt x="496" y="619"/>
                    <a:pt x="496" y="619"/>
                  </a:cubicBezTo>
                  <a:cubicBezTo>
                    <a:pt x="526" y="619"/>
                    <a:pt x="526" y="619"/>
                    <a:pt x="526" y="619"/>
                  </a:cubicBezTo>
                  <a:cubicBezTo>
                    <a:pt x="526" y="619"/>
                    <a:pt x="526" y="619"/>
                    <a:pt x="557" y="619"/>
                  </a:cubicBezTo>
                  <a:lnTo>
                    <a:pt x="557" y="619"/>
                  </a:lnTo>
                  <a:cubicBezTo>
                    <a:pt x="588" y="589"/>
                    <a:pt x="588" y="589"/>
                    <a:pt x="620" y="589"/>
                  </a:cubicBezTo>
                  <a:cubicBezTo>
                    <a:pt x="620" y="589"/>
                    <a:pt x="620" y="589"/>
                    <a:pt x="650" y="589"/>
                  </a:cubicBezTo>
                  <a:lnTo>
                    <a:pt x="650" y="589"/>
                  </a:lnTo>
                  <a:lnTo>
                    <a:pt x="650" y="589"/>
                  </a:lnTo>
                  <a:cubicBezTo>
                    <a:pt x="650" y="589"/>
                    <a:pt x="650" y="589"/>
                    <a:pt x="681" y="589"/>
                  </a:cubicBezTo>
                  <a:lnTo>
                    <a:pt x="681" y="589"/>
                  </a:lnTo>
                  <a:cubicBezTo>
                    <a:pt x="681" y="589"/>
                    <a:pt x="681" y="589"/>
                    <a:pt x="712" y="558"/>
                  </a:cubicBezTo>
                  <a:lnTo>
                    <a:pt x="712" y="558"/>
                  </a:lnTo>
                  <a:lnTo>
                    <a:pt x="744" y="558"/>
                  </a:lnTo>
                  <a:lnTo>
                    <a:pt x="744" y="558"/>
                  </a:lnTo>
                  <a:lnTo>
                    <a:pt x="774" y="558"/>
                  </a:lnTo>
                  <a:cubicBezTo>
                    <a:pt x="805" y="558"/>
                    <a:pt x="805" y="558"/>
                    <a:pt x="805" y="558"/>
                  </a:cubicBezTo>
                  <a:lnTo>
                    <a:pt x="805" y="558"/>
                  </a:lnTo>
                  <a:lnTo>
                    <a:pt x="836" y="558"/>
                  </a:lnTo>
                  <a:lnTo>
                    <a:pt x="836" y="558"/>
                  </a:lnTo>
                  <a:cubicBezTo>
                    <a:pt x="836" y="558"/>
                    <a:pt x="836" y="528"/>
                    <a:pt x="836" y="496"/>
                  </a:cubicBezTo>
                  <a:lnTo>
                    <a:pt x="836" y="496"/>
                  </a:lnTo>
                  <a:cubicBezTo>
                    <a:pt x="836" y="465"/>
                    <a:pt x="836" y="465"/>
                    <a:pt x="836" y="465"/>
                  </a:cubicBezTo>
                  <a:cubicBezTo>
                    <a:pt x="836" y="434"/>
                    <a:pt x="836" y="404"/>
                    <a:pt x="836" y="404"/>
                  </a:cubicBezTo>
                  <a:lnTo>
                    <a:pt x="805" y="404"/>
                  </a:lnTo>
                  <a:lnTo>
                    <a:pt x="805" y="404"/>
                  </a:lnTo>
                  <a:cubicBezTo>
                    <a:pt x="774" y="372"/>
                    <a:pt x="774" y="372"/>
                    <a:pt x="774" y="372"/>
                  </a:cubicBezTo>
                  <a:cubicBezTo>
                    <a:pt x="774" y="341"/>
                    <a:pt x="774" y="341"/>
                    <a:pt x="774" y="341"/>
                  </a:cubicBezTo>
                  <a:lnTo>
                    <a:pt x="774" y="341"/>
                  </a:lnTo>
                  <a:cubicBezTo>
                    <a:pt x="774" y="341"/>
                    <a:pt x="774" y="310"/>
                    <a:pt x="744" y="310"/>
                  </a:cubicBezTo>
                  <a:lnTo>
                    <a:pt x="744" y="310"/>
                  </a:lnTo>
                  <a:cubicBezTo>
                    <a:pt x="681" y="248"/>
                    <a:pt x="681" y="248"/>
                    <a:pt x="681" y="248"/>
                  </a:cubicBezTo>
                  <a:lnTo>
                    <a:pt x="681" y="248"/>
                  </a:lnTo>
                  <a:cubicBezTo>
                    <a:pt x="340" y="0"/>
                    <a:pt x="340" y="0"/>
                    <a:pt x="340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40" y="496"/>
                    <a:pt x="340" y="496"/>
                    <a:pt x="340" y="496"/>
                  </a:cubicBezTo>
                  <a:cubicBezTo>
                    <a:pt x="371" y="528"/>
                    <a:pt x="371" y="528"/>
                    <a:pt x="371" y="52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154" y="619"/>
                    <a:pt x="154" y="619"/>
                    <a:pt x="154" y="619"/>
                  </a:cubicBezTo>
                  <a:lnTo>
                    <a:pt x="154" y="619"/>
                  </a:lnTo>
                  <a:lnTo>
                    <a:pt x="154" y="619"/>
                  </a:lnTo>
                  <a:cubicBezTo>
                    <a:pt x="124" y="619"/>
                    <a:pt x="124" y="619"/>
                    <a:pt x="124" y="619"/>
                  </a:cubicBezTo>
                  <a:lnTo>
                    <a:pt x="92" y="619"/>
                  </a:lnTo>
                  <a:lnTo>
                    <a:pt x="92" y="619"/>
                  </a:lnTo>
                  <a:lnTo>
                    <a:pt x="61" y="619"/>
                  </a:lnTo>
                  <a:lnTo>
                    <a:pt x="61" y="619"/>
                  </a:lnTo>
                  <a:cubicBezTo>
                    <a:pt x="61" y="651"/>
                    <a:pt x="61" y="651"/>
                    <a:pt x="30" y="651"/>
                  </a:cubicBezTo>
                  <a:lnTo>
                    <a:pt x="30" y="651"/>
                  </a:lnTo>
                  <a:lnTo>
                    <a:pt x="0" y="619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1"/>
                  </a:lnTo>
                  <a:lnTo>
                    <a:pt x="0" y="681"/>
                  </a:lnTo>
                  <a:cubicBezTo>
                    <a:pt x="0" y="712"/>
                    <a:pt x="0" y="712"/>
                    <a:pt x="0" y="712"/>
                  </a:cubicBezTo>
                  <a:lnTo>
                    <a:pt x="0" y="712"/>
                  </a:lnTo>
                  <a:lnTo>
                    <a:pt x="0" y="712"/>
                  </a:lnTo>
                  <a:cubicBezTo>
                    <a:pt x="0" y="712"/>
                    <a:pt x="30" y="712"/>
                    <a:pt x="30" y="743"/>
                  </a:cubicBezTo>
                  <a:cubicBezTo>
                    <a:pt x="30" y="743"/>
                    <a:pt x="30" y="743"/>
                    <a:pt x="30" y="775"/>
                  </a:cubicBez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cubicBezTo>
                    <a:pt x="61" y="775"/>
                    <a:pt x="61" y="775"/>
                    <a:pt x="61" y="775"/>
                  </a:cubicBezTo>
                  <a:lnTo>
                    <a:pt x="61" y="775"/>
                  </a:lnTo>
                  <a:cubicBezTo>
                    <a:pt x="61" y="775"/>
                    <a:pt x="61" y="775"/>
                    <a:pt x="92" y="775"/>
                  </a:cubicBezTo>
                  <a:lnTo>
                    <a:pt x="92" y="775"/>
                  </a:lnTo>
                  <a:lnTo>
                    <a:pt x="92" y="775"/>
                  </a:lnTo>
                  <a:lnTo>
                    <a:pt x="92" y="775"/>
                  </a:lnTo>
                  <a:lnTo>
                    <a:pt x="124" y="775"/>
                  </a:lnTo>
                  <a:lnTo>
                    <a:pt x="124" y="775"/>
                  </a:lnTo>
                  <a:cubicBezTo>
                    <a:pt x="124" y="743"/>
                    <a:pt x="124" y="743"/>
                    <a:pt x="124" y="743"/>
                  </a:cubicBezTo>
                  <a:lnTo>
                    <a:pt x="124" y="743"/>
                  </a:lnTo>
                  <a:cubicBezTo>
                    <a:pt x="154" y="743"/>
                    <a:pt x="154" y="743"/>
                    <a:pt x="154" y="775"/>
                  </a:cubicBezTo>
                  <a:cubicBezTo>
                    <a:pt x="154" y="775"/>
                    <a:pt x="154" y="775"/>
                    <a:pt x="154" y="805"/>
                  </a:cubicBezTo>
                  <a:lnTo>
                    <a:pt x="154" y="805"/>
                  </a:lnTo>
                  <a:lnTo>
                    <a:pt x="154" y="805"/>
                  </a:lnTo>
                  <a:lnTo>
                    <a:pt x="154" y="805"/>
                  </a:lnTo>
                  <a:cubicBezTo>
                    <a:pt x="154" y="805"/>
                    <a:pt x="154" y="805"/>
                    <a:pt x="185" y="805"/>
                  </a:cubicBezTo>
                  <a:lnTo>
                    <a:pt x="185" y="83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4706938" y="2070100"/>
              <a:ext cx="66675" cy="44450"/>
            </a:xfrm>
            <a:custGeom>
              <a:avLst/>
              <a:gdLst>
                <a:gd name="T0" fmla="*/ 186 w 187"/>
                <a:gd name="T1" fmla="*/ 0 h 125"/>
                <a:gd name="T2" fmla="*/ 186 w 187"/>
                <a:gd name="T3" fmla="*/ 0 h 125"/>
                <a:gd name="T4" fmla="*/ 186 w 187"/>
                <a:gd name="T5" fmla="*/ 0 h 125"/>
                <a:gd name="T6" fmla="*/ 154 w 187"/>
                <a:gd name="T7" fmla="*/ 31 h 125"/>
                <a:gd name="T8" fmla="*/ 124 w 187"/>
                <a:gd name="T9" fmla="*/ 93 h 125"/>
                <a:gd name="T10" fmla="*/ 93 w 187"/>
                <a:gd name="T11" fmla="*/ 63 h 125"/>
                <a:gd name="T12" fmla="*/ 93 w 187"/>
                <a:gd name="T13" fmla="*/ 63 h 125"/>
                <a:gd name="T14" fmla="*/ 93 w 187"/>
                <a:gd name="T15" fmla="*/ 63 h 125"/>
                <a:gd name="T16" fmla="*/ 93 w 187"/>
                <a:gd name="T17" fmla="*/ 93 h 125"/>
                <a:gd name="T18" fmla="*/ 93 w 187"/>
                <a:gd name="T19" fmla="*/ 93 h 125"/>
                <a:gd name="T20" fmla="*/ 62 w 187"/>
                <a:gd name="T21" fmla="*/ 93 h 125"/>
                <a:gd name="T22" fmla="*/ 62 w 187"/>
                <a:gd name="T23" fmla="*/ 93 h 125"/>
                <a:gd name="T24" fmla="*/ 30 w 187"/>
                <a:gd name="T25" fmla="*/ 93 h 125"/>
                <a:gd name="T26" fmla="*/ 30 w 187"/>
                <a:gd name="T27" fmla="*/ 93 h 125"/>
                <a:gd name="T28" fmla="*/ 30 w 187"/>
                <a:gd name="T29" fmla="*/ 93 h 125"/>
                <a:gd name="T30" fmla="*/ 0 w 187"/>
                <a:gd name="T31" fmla="*/ 93 h 125"/>
                <a:gd name="T32" fmla="*/ 0 w 187"/>
                <a:gd name="T33" fmla="*/ 124 h 125"/>
                <a:gd name="T34" fmla="*/ 0 w 187"/>
                <a:gd name="T35" fmla="*/ 124 h 125"/>
                <a:gd name="T36" fmla="*/ 62 w 187"/>
                <a:gd name="T37" fmla="*/ 124 h 125"/>
                <a:gd name="T38" fmla="*/ 93 w 187"/>
                <a:gd name="T39" fmla="*/ 124 h 125"/>
                <a:gd name="T40" fmla="*/ 124 w 187"/>
                <a:gd name="T41" fmla="*/ 124 h 125"/>
                <a:gd name="T42" fmla="*/ 154 w 187"/>
                <a:gd name="T43" fmla="*/ 93 h 125"/>
                <a:gd name="T44" fmla="*/ 154 w 187"/>
                <a:gd name="T45" fmla="*/ 93 h 125"/>
                <a:gd name="T46" fmla="*/ 154 w 187"/>
                <a:gd name="T47" fmla="*/ 63 h 125"/>
                <a:gd name="T48" fmla="*/ 154 w 187"/>
                <a:gd name="T49" fmla="*/ 63 h 125"/>
                <a:gd name="T50" fmla="*/ 186 w 187"/>
                <a:gd name="T51" fmla="*/ 31 h 125"/>
                <a:gd name="T52" fmla="*/ 186 w 187"/>
                <a:gd name="T53" fmla="*/ 31 h 125"/>
                <a:gd name="T54" fmla="*/ 186 w 187"/>
                <a:gd name="T55" fmla="*/ 31 h 125"/>
                <a:gd name="T56" fmla="*/ 186 w 187"/>
                <a:gd name="T57" fmla="*/ 31 h 125"/>
                <a:gd name="T58" fmla="*/ 186 w 187"/>
                <a:gd name="T5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7" h="125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4" y="31"/>
                    <a:pt x="154" y="31"/>
                    <a:pt x="154" y="31"/>
                  </a:cubicBezTo>
                  <a:cubicBezTo>
                    <a:pt x="154" y="63"/>
                    <a:pt x="124" y="93"/>
                    <a:pt x="124" y="93"/>
                  </a:cubicBezTo>
                  <a:cubicBezTo>
                    <a:pt x="124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30" y="93"/>
                    <a:pt x="30" y="93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30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124" y="124"/>
                  </a:lnTo>
                  <a:cubicBezTo>
                    <a:pt x="124" y="124"/>
                    <a:pt x="124" y="93"/>
                    <a:pt x="154" y="93"/>
                  </a:cubicBezTo>
                  <a:lnTo>
                    <a:pt x="154" y="93"/>
                  </a:lnTo>
                  <a:cubicBezTo>
                    <a:pt x="154" y="63"/>
                    <a:pt x="154" y="63"/>
                    <a:pt x="154" y="63"/>
                  </a:cubicBezTo>
                  <a:lnTo>
                    <a:pt x="154" y="63"/>
                  </a:lnTo>
                  <a:cubicBezTo>
                    <a:pt x="154" y="63"/>
                    <a:pt x="154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4360863" y="1925638"/>
              <a:ext cx="401637" cy="334962"/>
            </a:xfrm>
            <a:custGeom>
              <a:avLst/>
              <a:gdLst>
                <a:gd name="T0" fmla="*/ 465 w 1116"/>
                <a:gd name="T1" fmla="*/ 867 h 930"/>
                <a:gd name="T2" fmla="*/ 527 w 1116"/>
                <a:gd name="T3" fmla="*/ 867 h 930"/>
                <a:gd name="T4" fmla="*/ 589 w 1116"/>
                <a:gd name="T5" fmla="*/ 898 h 930"/>
                <a:gd name="T6" fmla="*/ 651 w 1116"/>
                <a:gd name="T7" fmla="*/ 929 h 930"/>
                <a:gd name="T8" fmla="*/ 713 w 1116"/>
                <a:gd name="T9" fmla="*/ 867 h 930"/>
                <a:gd name="T10" fmla="*/ 806 w 1116"/>
                <a:gd name="T11" fmla="*/ 805 h 930"/>
                <a:gd name="T12" fmla="*/ 837 w 1116"/>
                <a:gd name="T13" fmla="*/ 805 h 930"/>
                <a:gd name="T14" fmla="*/ 930 w 1116"/>
                <a:gd name="T15" fmla="*/ 774 h 930"/>
                <a:gd name="T16" fmla="*/ 930 w 1116"/>
                <a:gd name="T17" fmla="*/ 774 h 930"/>
                <a:gd name="T18" fmla="*/ 1023 w 1116"/>
                <a:gd name="T19" fmla="*/ 743 h 930"/>
                <a:gd name="T20" fmla="*/ 1115 w 1116"/>
                <a:gd name="T21" fmla="*/ 589 h 930"/>
                <a:gd name="T22" fmla="*/ 1023 w 1116"/>
                <a:gd name="T23" fmla="*/ 589 h 930"/>
                <a:gd name="T24" fmla="*/ 899 w 1116"/>
                <a:gd name="T25" fmla="*/ 526 h 930"/>
                <a:gd name="T26" fmla="*/ 899 w 1116"/>
                <a:gd name="T27" fmla="*/ 495 h 930"/>
                <a:gd name="T28" fmla="*/ 899 w 1116"/>
                <a:gd name="T29" fmla="*/ 465 h 930"/>
                <a:gd name="T30" fmla="*/ 867 w 1116"/>
                <a:gd name="T31" fmla="*/ 465 h 930"/>
                <a:gd name="T32" fmla="*/ 806 w 1116"/>
                <a:gd name="T33" fmla="*/ 372 h 930"/>
                <a:gd name="T34" fmla="*/ 806 w 1116"/>
                <a:gd name="T35" fmla="*/ 309 h 930"/>
                <a:gd name="T36" fmla="*/ 775 w 1116"/>
                <a:gd name="T37" fmla="*/ 278 h 930"/>
                <a:gd name="T38" fmla="*/ 713 w 1116"/>
                <a:gd name="T39" fmla="*/ 217 h 930"/>
                <a:gd name="T40" fmla="*/ 682 w 1116"/>
                <a:gd name="T41" fmla="*/ 185 h 930"/>
                <a:gd name="T42" fmla="*/ 651 w 1116"/>
                <a:gd name="T43" fmla="*/ 185 h 930"/>
                <a:gd name="T44" fmla="*/ 651 w 1116"/>
                <a:gd name="T45" fmla="*/ 185 h 930"/>
                <a:gd name="T46" fmla="*/ 527 w 1116"/>
                <a:gd name="T47" fmla="*/ 185 h 930"/>
                <a:gd name="T48" fmla="*/ 403 w 1116"/>
                <a:gd name="T49" fmla="*/ 61 h 930"/>
                <a:gd name="T50" fmla="*/ 371 w 1116"/>
                <a:gd name="T51" fmla="*/ 30 h 930"/>
                <a:gd name="T52" fmla="*/ 310 w 1116"/>
                <a:gd name="T53" fmla="*/ 30 h 930"/>
                <a:gd name="T54" fmla="*/ 278 w 1116"/>
                <a:gd name="T55" fmla="*/ 0 h 930"/>
                <a:gd name="T56" fmla="*/ 217 w 1116"/>
                <a:gd name="T57" fmla="*/ 30 h 930"/>
                <a:gd name="T58" fmla="*/ 186 w 1116"/>
                <a:gd name="T59" fmla="*/ 0 h 930"/>
                <a:gd name="T60" fmla="*/ 186 w 1116"/>
                <a:gd name="T61" fmla="*/ 30 h 930"/>
                <a:gd name="T62" fmla="*/ 186 w 1116"/>
                <a:gd name="T63" fmla="*/ 30 h 930"/>
                <a:gd name="T64" fmla="*/ 124 w 1116"/>
                <a:gd name="T65" fmla="*/ 124 h 930"/>
                <a:gd name="T66" fmla="*/ 93 w 1116"/>
                <a:gd name="T67" fmla="*/ 124 h 930"/>
                <a:gd name="T68" fmla="*/ 31 w 1116"/>
                <a:gd name="T69" fmla="*/ 185 h 930"/>
                <a:gd name="T70" fmla="*/ 31 w 1116"/>
                <a:gd name="T71" fmla="*/ 154 h 930"/>
                <a:gd name="T72" fmla="*/ 31 w 1116"/>
                <a:gd name="T73" fmla="*/ 217 h 930"/>
                <a:gd name="T74" fmla="*/ 124 w 1116"/>
                <a:gd name="T75" fmla="*/ 372 h 930"/>
                <a:gd name="T76" fmla="*/ 155 w 1116"/>
                <a:gd name="T77" fmla="*/ 465 h 930"/>
                <a:gd name="T78" fmla="*/ 217 w 1116"/>
                <a:gd name="T79" fmla="*/ 526 h 930"/>
                <a:gd name="T80" fmla="*/ 248 w 1116"/>
                <a:gd name="T81" fmla="*/ 589 h 930"/>
                <a:gd name="T82" fmla="*/ 371 w 1116"/>
                <a:gd name="T83" fmla="*/ 805 h 930"/>
                <a:gd name="T84" fmla="*/ 434 w 1116"/>
                <a:gd name="T85" fmla="*/ 898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6" h="930">
                  <a:moveTo>
                    <a:pt x="465" y="867"/>
                  </a:moveTo>
                  <a:lnTo>
                    <a:pt x="465" y="867"/>
                  </a:lnTo>
                  <a:lnTo>
                    <a:pt x="465" y="867"/>
                  </a:lnTo>
                  <a:cubicBezTo>
                    <a:pt x="495" y="867"/>
                    <a:pt x="495" y="867"/>
                    <a:pt x="495" y="867"/>
                  </a:cubicBezTo>
                  <a:lnTo>
                    <a:pt x="495" y="867"/>
                  </a:lnTo>
                  <a:cubicBezTo>
                    <a:pt x="527" y="867"/>
                    <a:pt x="527" y="867"/>
                    <a:pt x="527" y="867"/>
                  </a:cubicBezTo>
                  <a:lnTo>
                    <a:pt x="527" y="867"/>
                  </a:lnTo>
                  <a:cubicBezTo>
                    <a:pt x="558" y="867"/>
                    <a:pt x="558" y="867"/>
                    <a:pt x="558" y="898"/>
                  </a:cubicBezTo>
                  <a:cubicBezTo>
                    <a:pt x="589" y="898"/>
                    <a:pt x="589" y="898"/>
                    <a:pt x="589" y="898"/>
                  </a:cubicBezTo>
                  <a:cubicBezTo>
                    <a:pt x="619" y="898"/>
                    <a:pt x="619" y="929"/>
                    <a:pt x="651" y="929"/>
                  </a:cubicBezTo>
                  <a:lnTo>
                    <a:pt x="651" y="929"/>
                  </a:lnTo>
                  <a:lnTo>
                    <a:pt x="651" y="929"/>
                  </a:lnTo>
                  <a:lnTo>
                    <a:pt x="651" y="929"/>
                  </a:lnTo>
                  <a:cubicBezTo>
                    <a:pt x="651" y="898"/>
                    <a:pt x="651" y="898"/>
                    <a:pt x="651" y="898"/>
                  </a:cubicBezTo>
                  <a:cubicBezTo>
                    <a:pt x="682" y="898"/>
                    <a:pt x="682" y="867"/>
                    <a:pt x="713" y="867"/>
                  </a:cubicBezTo>
                  <a:lnTo>
                    <a:pt x="743" y="837"/>
                  </a:lnTo>
                  <a:cubicBezTo>
                    <a:pt x="775" y="805"/>
                    <a:pt x="775" y="805"/>
                    <a:pt x="775" y="805"/>
                  </a:cubicBezTo>
                  <a:cubicBezTo>
                    <a:pt x="775" y="805"/>
                    <a:pt x="775" y="805"/>
                    <a:pt x="806" y="805"/>
                  </a:cubicBezTo>
                  <a:lnTo>
                    <a:pt x="806" y="805"/>
                  </a:lnTo>
                  <a:lnTo>
                    <a:pt x="806" y="805"/>
                  </a:lnTo>
                  <a:lnTo>
                    <a:pt x="837" y="805"/>
                  </a:lnTo>
                  <a:cubicBezTo>
                    <a:pt x="837" y="805"/>
                    <a:pt x="867" y="805"/>
                    <a:pt x="867" y="774"/>
                  </a:cubicBezTo>
                  <a:cubicBezTo>
                    <a:pt x="867" y="774"/>
                    <a:pt x="899" y="774"/>
                    <a:pt x="930" y="774"/>
                  </a:cubicBez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cubicBezTo>
                    <a:pt x="930" y="774"/>
                    <a:pt x="961" y="774"/>
                    <a:pt x="961" y="743"/>
                  </a:cubicBezTo>
                  <a:cubicBezTo>
                    <a:pt x="991" y="743"/>
                    <a:pt x="1023" y="743"/>
                    <a:pt x="1023" y="743"/>
                  </a:cubicBezTo>
                  <a:cubicBezTo>
                    <a:pt x="1023" y="713"/>
                    <a:pt x="1054" y="713"/>
                    <a:pt x="1085" y="713"/>
                  </a:cubicBezTo>
                  <a:cubicBezTo>
                    <a:pt x="1115" y="589"/>
                    <a:pt x="1115" y="589"/>
                    <a:pt x="1115" y="589"/>
                  </a:cubicBezTo>
                  <a:lnTo>
                    <a:pt x="1115" y="589"/>
                  </a:lnTo>
                  <a:cubicBezTo>
                    <a:pt x="1115" y="589"/>
                    <a:pt x="1115" y="589"/>
                    <a:pt x="1085" y="589"/>
                  </a:cubicBezTo>
                  <a:cubicBezTo>
                    <a:pt x="1085" y="589"/>
                    <a:pt x="1054" y="589"/>
                    <a:pt x="1023" y="589"/>
                  </a:cubicBezTo>
                  <a:lnTo>
                    <a:pt x="1023" y="589"/>
                  </a:lnTo>
                  <a:cubicBezTo>
                    <a:pt x="991" y="589"/>
                    <a:pt x="961" y="589"/>
                    <a:pt x="961" y="589"/>
                  </a:cubicBezTo>
                  <a:lnTo>
                    <a:pt x="961" y="589"/>
                  </a:lnTo>
                  <a:cubicBezTo>
                    <a:pt x="930" y="589"/>
                    <a:pt x="930" y="557"/>
                    <a:pt x="899" y="526"/>
                  </a:cubicBezTo>
                  <a:lnTo>
                    <a:pt x="899" y="526"/>
                  </a:lnTo>
                  <a:lnTo>
                    <a:pt x="899" y="526"/>
                  </a:lnTo>
                  <a:cubicBezTo>
                    <a:pt x="899" y="495"/>
                    <a:pt x="899" y="495"/>
                    <a:pt x="899" y="495"/>
                  </a:cubicBezTo>
                  <a:lnTo>
                    <a:pt x="899" y="495"/>
                  </a:lnTo>
                  <a:lnTo>
                    <a:pt x="899" y="495"/>
                  </a:lnTo>
                  <a:cubicBezTo>
                    <a:pt x="899" y="495"/>
                    <a:pt x="899" y="495"/>
                    <a:pt x="899" y="465"/>
                  </a:cubicBezTo>
                  <a:lnTo>
                    <a:pt x="899" y="465"/>
                  </a:lnTo>
                  <a:cubicBezTo>
                    <a:pt x="899" y="465"/>
                    <a:pt x="899" y="465"/>
                    <a:pt x="899" y="433"/>
                  </a:cubicBezTo>
                  <a:lnTo>
                    <a:pt x="867" y="465"/>
                  </a:lnTo>
                  <a:lnTo>
                    <a:pt x="867" y="465"/>
                  </a:lnTo>
                  <a:cubicBezTo>
                    <a:pt x="867" y="465"/>
                    <a:pt x="867" y="433"/>
                    <a:pt x="837" y="402"/>
                  </a:cubicBezTo>
                  <a:lnTo>
                    <a:pt x="806" y="372"/>
                  </a:lnTo>
                  <a:cubicBezTo>
                    <a:pt x="806" y="372"/>
                    <a:pt x="806" y="372"/>
                    <a:pt x="806" y="341"/>
                  </a:cubicBez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lnTo>
                    <a:pt x="806" y="309"/>
                  </a:lnTo>
                  <a:lnTo>
                    <a:pt x="806" y="309"/>
                  </a:lnTo>
                  <a:cubicBezTo>
                    <a:pt x="806" y="278"/>
                    <a:pt x="775" y="278"/>
                    <a:pt x="775" y="278"/>
                  </a:cubicBezTo>
                  <a:cubicBezTo>
                    <a:pt x="775" y="278"/>
                    <a:pt x="743" y="248"/>
                    <a:pt x="743" y="217"/>
                  </a:cubicBezTo>
                  <a:cubicBezTo>
                    <a:pt x="713" y="217"/>
                    <a:pt x="713" y="217"/>
                    <a:pt x="713" y="217"/>
                  </a:cubicBezTo>
                  <a:lnTo>
                    <a:pt x="713" y="217"/>
                  </a:lnTo>
                  <a:lnTo>
                    <a:pt x="713" y="217"/>
                  </a:lnTo>
                  <a:cubicBezTo>
                    <a:pt x="682" y="217"/>
                    <a:pt x="682" y="217"/>
                    <a:pt x="682" y="185"/>
                  </a:cubicBezTo>
                  <a:lnTo>
                    <a:pt x="682" y="185"/>
                  </a:lnTo>
                  <a:cubicBezTo>
                    <a:pt x="651" y="185"/>
                    <a:pt x="651" y="185"/>
                    <a:pt x="651" y="185"/>
                  </a:cubicBez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cubicBezTo>
                    <a:pt x="619" y="185"/>
                    <a:pt x="619" y="185"/>
                    <a:pt x="619" y="185"/>
                  </a:cubicBezTo>
                  <a:lnTo>
                    <a:pt x="619" y="185"/>
                  </a:lnTo>
                  <a:cubicBezTo>
                    <a:pt x="589" y="185"/>
                    <a:pt x="558" y="185"/>
                    <a:pt x="527" y="185"/>
                  </a:cubicBezTo>
                  <a:cubicBezTo>
                    <a:pt x="495" y="154"/>
                    <a:pt x="465" y="124"/>
                    <a:pt x="465" y="93"/>
                  </a:cubicBezTo>
                  <a:cubicBezTo>
                    <a:pt x="434" y="93"/>
                    <a:pt x="434" y="93"/>
                    <a:pt x="434" y="93"/>
                  </a:cubicBezTo>
                  <a:lnTo>
                    <a:pt x="403" y="61"/>
                  </a:lnTo>
                  <a:lnTo>
                    <a:pt x="371" y="30"/>
                  </a:lnTo>
                  <a:lnTo>
                    <a:pt x="371" y="30"/>
                  </a:lnTo>
                  <a:lnTo>
                    <a:pt x="371" y="30"/>
                  </a:lnTo>
                  <a:cubicBezTo>
                    <a:pt x="371" y="30"/>
                    <a:pt x="371" y="30"/>
                    <a:pt x="341" y="30"/>
                  </a:cubicBezTo>
                  <a:lnTo>
                    <a:pt x="341" y="30"/>
                  </a:lnTo>
                  <a:cubicBezTo>
                    <a:pt x="341" y="30"/>
                    <a:pt x="341" y="30"/>
                    <a:pt x="310" y="30"/>
                  </a:cubicBezTo>
                  <a:cubicBezTo>
                    <a:pt x="310" y="30"/>
                    <a:pt x="310" y="30"/>
                    <a:pt x="310" y="0"/>
                  </a:cubicBezTo>
                  <a:cubicBezTo>
                    <a:pt x="310" y="0"/>
                    <a:pt x="310" y="0"/>
                    <a:pt x="278" y="0"/>
                  </a:cubicBezTo>
                  <a:lnTo>
                    <a:pt x="278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cubicBezTo>
                    <a:pt x="217" y="30"/>
                    <a:pt x="217" y="30"/>
                    <a:pt x="217" y="3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86" y="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lnTo>
                    <a:pt x="186" y="30"/>
                  </a:lnTo>
                  <a:cubicBezTo>
                    <a:pt x="186" y="61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55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54"/>
                    <a:pt x="93" y="15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54"/>
                  </a:lnTo>
                  <a:lnTo>
                    <a:pt x="0" y="154"/>
                  </a:lnTo>
                  <a:cubicBezTo>
                    <a:pt x="0" y="185"/>
                    <a:pt x="0" y="185"/>
                    <a:pt x="0" y="185"/>
                  </a:cubicBezTo>
                  <a:cubicBezTo>
                    <a:pt x="31" y="185"/>
                    <a:pt x="31" y="217"/>
                    <a:pt x="31" y="217"/>
                  </a:cubicBezTo>
                  <a:cubicBezTo>
                    <a:pt x="62" y="248"/>
                    <a:pt x="62" y="278"/>
                    <a:pt x="93" y="309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3" y="341"/>
                    <a:pt x="124" y="341"/>
                    <a:pt x="124" y="372"/>
                  </a:cubicBezTo>
                  <a:cubicBezTo>
                    <a:pt x="124" y="372"/>
                    <a:pt x="155" y="402"/>
                    <a:pt x="155" y="433"/>
                  </a:cubicBezTo>
                  <a:lnTo>
                    <a:pt x="155" y="433"/>
                  </a:lnTo>
                  <a:cubicBezTo>
                    <a:pt x="155" y="433"/>
                    <a:pt x="155" y="433"/>
                    <a:pt x="155" y="465"/>
                  </a:cubicBezTo>
                  <a:cubicBezTo>
                    <a:pt x="186" y="465"/>
                    <a:pt x="186" y="465"/>
                    <a:pt x="186" y="465"/>
                  </a:cubicBezTo>
                  <a:cubicBezTo>
                    <a:pt x="186" y="465"/>
                    <a:pt x="217" y="465"/>
                    <a:pt x="217" y="495"/>
                  </a:cubicBezTo>
                  <a:cubicBezTo>
                    <a:pt x="217" y="495"/>
                    <a:pt x="217" y="495"/>
                    <a:pt x="217" y="526"/>
                  </a:cubicBezTo>
                  <a:cubicBezTo>
                    <a:pt x="248" y="526"/>
                    <a:pt x="248" y="526"/>
                    <a:pt x="248" y="526"/>
                  </a:cubicBezTo>
                  <a:cubicBezTo>
                    <a:pt x="248" y="557"/>
                    <a:pt x="248" y="589"/>
                    <a:pt x="248" y="589"/>
                  </a:cubicBezTo>
                  <a:lnTo>
                    <a:pt x="248" y="589"/>
                  </a:lnTo>
                  <a:cubicBezTo>
                    <a:pt x="248" y="619"/>
                    <a:pt x="248" y="650"/>
                    <a:pt x="248" y="650"/>
                  </a:cubicBezTo>
                  <a:cubicBezTo>
                    <a:pt x="278" y="681"/>
                    <a:pt x="310" y="713"/>
                    <a:pt x="310" y="713"/>
                  </a:cubicBezTo>
                  <a:cubicBezTo>
                    <a:pt x="341" y="713"/>
                    <a:pt x="341" y="743"/>
                    <a:pt x="371" y="805"/>
                  </a:cubicBezTo>
                  <a:cubicBezTo>
                    <a:pt x="371" y="837"/>
                    <a:pt x="371" y="837"/>
                    <a:pt x="403" y="867"/>
                  </a:cubicBezTo>
                  <a:cubicBezTo>
                    <a:pt x="403" y="867"/>
                    <a:pt x="434" y="867"/>
                    <a:pt x="434" y="898"/>
                  </a:cubicBezTo>
                  <a:lnTo>
                    <a:pt x="434" y="898"/>
                  </a:lnTo>
                  <a:cubicBezTo>
                    <a:pt x="434" y="867"/>
                    <a:pt x="434" y="867"/>
                    <a:pt x="465" y="8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4338638" y="2327275"/>
              <a:ext cx="257175" cy="234950"/>
            </a:xfrm>
            <a:custGeom>
              <a:avLst/>
              <a:gdLst>
                <a:gd name="T0" fmla="*/ 465 w 714"/>
                <a:gd name="T1" fmla="*/ 218 h 652"/>
                <a:gd name="T2" fmla="*/ 403 w 714"/>
                <a:gd name="T3" fmla="*/ 186 h 652"/>
                <a:gd name="T4" fmla="*/ 403 w 714"/>
                <a:gd name="T5" fmla="*/ 155 h 652"/>
                <a:gd name="T6" fmla="*/ 433 w 714"/>
                <a:gd name="T7" fmla="*/ 94 h 652"/>
                <a:gd name="T8" fmla="*/ 403 w 714"/>
                <a:gd name="T9" fmla="*/ 62 h 652"/>
                <a:gd name="T10" fmla="*/ 372 w 714"/>
                <a:gd name="T11" fmla="*/ 31 h 652"/>
                <a:gd name="T12" fmla="*/ 310 w 714"/>
                <a:gd name="T13" fmla="*/ 0 h 652"/>
                <a:gd name="T14" fmla="*/ 248 w 714"/>
                <a:gd name="T15" fmla="*/ 0 h 652"/>
                <a:gd name="T16" fmla="*/ 248 w 714"/>
                <a:gd name="T17" fmla="*/ 0 h 652"/>
                <a:gd name="T18" fmla="*/ 217 w 714"/>
                <a:gd name="T19" fmla="*/ 0 h 652"/>
                <a:gd name="T20" fmla="*/ 217 w 714"/>
                <a:gd name="T21" fmla="*/ 0 h 652"/>
                <a:gd name="T22" fmla="*/ 217 w 714"/>
                <a:gd name="T23" fmla="*/ 31 h 652"/>
                <a:gd name="T24" fmla="*/ 186 w 714"/>
                <a:gd name="T25" fmla="*/ 0 h 652"/>
                <a:gd name="T26" fmla="*/ 155 w 714"/>
                <a:gd name="T27" fmla="*/ 31 h 652"/>
                <a:gd name="T28" fmla="*/ 155 w 714"/>
                <a:gd name="T29" fmla="*/ 62 h 652"/>
                <a:gd name="T30" fmla="*/ 155 w 714"/>
                <a:gd name="T31" fmla="*/ 94 h 652"/>
                <a:gd name="T32" fmla="*/ 124 w 714"/>
                <a:gd name="T33" fmla="*/ 124 h 652"/>
                <a:gd name="T34" fmla="*/ 124 w 714"/>
                <a:gd name="T35" fmla="*/ 124 h 652"/>
                <a:gd name="T36" fmla="*/ 93 w 714"/>
                <a:gd name="T37" fmla="*/ 155 h 652"/>
                <a:gd name="T38" fmla="*/ 93 w 714"/>
                <a:gd name="T39" fmla="*/ 218 h 652"/>
                <a:gd name="T40" fmla="*/ 62 w 714"/>
                <a:gd name="T41" fmla="*/ 248 h 652"/>
                <a:gd name="T42" fmla="*/ 62 w 714"/>
                <a:gd name="T43" fmla="*/ 248 h 652"/>
                <a:gd name="T44" fmla="*/ 62 w 714"/>
                <a:gd name="T45" fmla="*/ 248 h 652"/>
                <a:gd name="T46" fmla="*/ 31 w 714"/>
                <a:gd name="T47" fmla="*/ 279 h 652"/>
                <a:gd name="T48" fmla="*/ 31 w 714"/>
                <a:gd name="T49" fmla="*/ 279 h 652"/>
                <a:gd name="T50" fmla="*/ 31 w 714"/>
                <a:gd name="T51" fmla="*/ 310 h 652"/>
                <a:gd name="T52" fmla="*/ 31 w 714"/>
                <a:gd name="T53" fmla="*/ 372 h 652"/>
                <a:gd name="T54" fmla="*/ 0 w 714"/>
                <a:gd name="T55" fmla="*/ 372 h 652"/>
                <a:gd name="T56" fmla="*/ 31 w 714"/>
                <a:gd name="T57" fmla="*/ 403 h 652"/>
                <a:gd name="T58" fmla="*/ 62 w 714"/>
                <a:gd name="T59" fmla="*/ 496 h 652"/>
                <a:gd name="T60" fmla="*/ 93 w 714"/>
                <a:gd name="T61" fmla="*/ 527 h 652"/>
                <a:gd name="T62" fmla="*/ 93 w 714"/>
                <a:gd name="T63" fmla="*/ 527 h 652"/>
                <a:gd name="T64" fmla="*/ 124 w 714"/>
                <a:gd name="T65" fmla="*/ 558 h 652"/>
                <a:gd name="T66" fmla="*/ 124 w 714"/>
                <a:gd name="T67" fmla="*/ 589 h 652"/>
                <a:gd name="T68" fmla="*/ 124 w 714"/>
                <a:gd name="T69" fmla="*/ 589 h 652"/>
                <a:gd name="T70" fmla="*/ 217 w 714"/>
                <a:gd name="T71" fmla="*/ 620 h 652"/>
                <a:gd name="T72" fmla="*/ 248 w 714"/>
                <a:gd name="T73" fmla="*/ 651 h 652"/>
                <a:gd name="T74" fmla="*/ 310 w 714"/>
                <a:gd name="T75" fmla="*/ 651 h 652"/>
                <a:gd name="T76" fmla="*/ 340 w 714"/>
                <a:gd name="T77" fmla="*/ 620 h 652"/>
                <a:gd name="T78" fmla="*/ 372 w 714"/>
                <a:gd name="T79" fmla="*/ 589 h 652"/>
                <a:gd name="T80" fmla="*/ 403 w 714"/>
                <a:gd name="T81" fmla="*/ 620 h 652"/>
                <a:gd name="T82" fmla="*/ 403 w 714"/>
                <a:gd name="T83" fmla="*/ 620 h 652"/>
                <a:gd name="T84" fmla="*/ 433 w 714"/>
                <a:gd name="T85" fmla="*/ 589 h 652"/>
                <a:gd name="T86" fmla="*/ 465 w 714"/>
                <a:gd name="T87" fmla="*/ 589 h 652"/>
                <a:gd name="T88" fmla="*/ 496 w 714"/>
                <a:gd name="T89" fmla="*/ 589 h 652"/>
                <a:gd name="T90" fmla="*/ 557 w 714"/>
                <a:gd name="T91" fmla="*/ 558 h 652"/>
                <a:gd name="T92" fmla="*/ 620 w 714"/>
                <a:gd name="T93" fmla="*/ 558 h 652"/>
                <a:gd name="T94" fmla="*/ 681 w 714"/>
                <a:gd name="T95" fmla="*/ 403 h 652"/>
                <a:gd name="T96" fmla="*/ 589 w 714"/>
                <a:gd name="T97" fmla="*/ 372 h 652"/>
                <a:gd name="T98" fmla="*/ 527 w 714"/>
                <a:gd name="T99" fmla="*/ 34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4" h="652">
                  <a:moveTo>
                    <a:pt x="465" y="218"/>
                  </a:moveTo>
                  <a:lnTo>
                    <a:pt x="465" y="218"/>
                  </a:lnTo>
                  <a:cubicBezTo>
                    <a:pt x="465" y="218"/>
                    <a:pt x="465" y="218"/>
                    <a:pt x="433" y="218"/>
                  </a:cubicBezTo>
                  <a:cubicBezTo>
                    <a:pt x="433" y="218"/>
                    <a:pt x="403" y="218"/>
                    <a:pt x="403" y="186"/>
                  </a:cubicBezTo>
                  <a:lnTo>
                    <a:pt x="403" y="186"/>
                  </a:lnTo>
                  <a:lnTo>
                    <a:pt x="403" y="155"/>
                  </a:lnTo>
                  <a:lnTo>
                    <a:pt x="403" y="124"/>
                  </a:lnTo>
                  <a:cubicBezTo>
                    <a:pt x="433" y="124"/>
                    <a:pt x="433" y="124"/>
                    <a:pt x="433" y="94"/>
                  </a:cubicBezTo>
                  <a:lnTo>
                    <a:pt x="433" y="94"/>
                  </a:lnTo>
                  <a:cubicBezTo>
                    <a:pt x="433" y="94"/>
                    <a:pt x="433" y="94"/>
                    <a:pt x="403" y="62"/>
                  </a:cubicBez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cubicBezTo>
                    <a:pt x="340" y="0"/>
                    <a:pt x="310" y="0"/>
                    <a:pt x="310" y="0"/>
                  </a:cubicBez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cubicBezTo>
                    <a:pt x="186" y="0"/>
                    <a:pt x="186" y="0"/>
                    <a:pt x="155" y="0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lnTo>
                    <a:pt x="155" y="62"/>
                  </a:lnTo>
                  <a:lnTo>
                    <a:pt x="155" y="62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24"/>
                    <a:pt x="93" y="124"/>
                    <a:pt x="93" y="155"/>
                  </a:cubicBezTo>
                  <a:lnTo>
                    <a:pt x="93" y="218"/>
                  </a:lnTo>
                  <a:lnTo>
                    <a:pt x="93" y="218"/>
                  </a:lnTo>
                  <a:cubicBezTo>
                    <a:pt x="62" y="248"/>
                    <a:pt x="62" y="248"/>
                    <a:pt x="62" y="248"/>
                  </a:cubicBez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62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42"/>
                  </a:lnTo>
                  <a:cubicBezTo>
                    <a:pt x="31" y="342"/>
                    <a:pt x="31" y="342"/>
                    <a:pt x="31" y="372"/>
                  </a:cubicBezTo>
                  <a:cubicBezTo>
                    <a:pt x="31" y="372"/>
                    <a:pt x="31" y="403"/>
                    <a:pt x="0" y="372"/>
                  </a:cubicBezTo>
                  <a:lnTo>
                    <a:pt x="0" y="372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34"/>
                    <a:pt x="62" y="434"/>
                    <a:pt x="62" y="434"/>
                  </a:cubicBezTo>
                  <a:cubicBezTo>
                    <a:pt x="62" y="466"/>
                    <a:pt x="62" y="466"/>
                    <a:pt x="62" y="496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527"/>
                  </a:cubicBezTo>
                  <a:lnTo>
                    <a:pt x="93" y="527"/>
                  </a:lnTo>
                  <a:lnTo>
                    <a:pt x="93" y="527"/>
                  </a:lnTo>
                  <a:lnTo>
                    <a:pt x="93" y="527"/>
                  </a:lnTo>
                  <a:cubicBezTo>
                    <a:pt x="124" y="527"/>
                    <a:pt x="124" y="558"/>
                    <a:pt x="124" y="558"/>
                  </a:cubicBezTo>
                  <a:lnTo>
                    <a:pt x="124" y="558"/>
                  </a:lnTo>
                  <a:lnTo>
                    <a:pt x="124" y="589"/>
                  </a:lnTo>
                  <a:lnTo>
                    <a:pt x="124" y="589"/>
                  </a:lnTo>
                  <a:lnTo>
                    <a:pt x="124" y="589"/>
                  </a:lnTo>
                  <a:cubicBezTo>
                    <a:pt x="155" y="589"/>
                    <a:pt x="186" y="589"/>
                    <a:pt x="186" y="589"/>
                  </a:cubicBezTo>
                  <a:cubicBezTo>
                    <a:pt x="186" y="620"/>
                    <a:pt x="217" y="620"/>
                    <a:pt x="217" y="620"/>
                  </a:cubicBezTo>
                  <a:lnTo>
                    <a:pt x="217" y="620"/>
                  </a:lnTo>
                  <a:cubicBezTo>
                    <a:pt x="217" y="651"/>
                    <a:pt x="248" y="651"/>
                    <a:pt x="248" y="651"/>
                  </a:cubicBezTo>
                  <a:cubicBezTo>
                    <a:pt x="248" y="651"/>
                    <a:pt x="248" y="651"/>
                    <a:pt x="279" y="651"/>
                  </a:cubicBezTo>
                  <a:lnTo>
                    <a:pt x="310" y="651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40" y="620"/>
                  </a:lnTo>
                  <a:lnTo>
                    <a:pt x="340" y="620"/>
                  </a:lnTo>
                  <a:cubicBezTo>
                    <a:pt x="372" y="589"/>
                    <a:pt x="372" y="589"/>
                    <a:pt x="372" y="589"/>
                  </a:cubicBezTo>
                  <a:lnTo>
                    <a:pt x="372" y="589"/>
                  </a:lnTo>
                  <a:cubicBezTo>
                    <a:pt x="403" y="589"/>
                    <a:pt x="403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3" y="620"/>
                  </a:lnTo>
                  <a:cubicBezTo>
                    <a:pt x="433" y="589"/>
                    <a:pt x="433" y="589"/>
                    <a:pt x="433" y="589"/>
                  </a:cubicBezTo>
                  <a:cubicBezTo>
                    <a:pt x="465" y="589"/>
                    <a:pt x="465" y="589"/>
                    <a:pt x="465" y="589"/>
                  </a:cubicBezTo>
                  <a:lnTo>
                    <a:pt x="465" y="589"/>
                  </a:lnTo>
                  <a:lnTo>
                    <a:pt x="465" y="589"/>
                  </a:ln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cubicBezTo>
                    <a:pt x="496" y="558"/>
                    <a:pt x="527" y="558"/>
                    <a:pt x="557" y="558"/>
                  </a:cubicBezTo>
                  <a:lnTo>
                    <a:pt x="557" y="558"/>
                  </a:lnTo>
                  <a:cubicBezTo>
                    <a:pt x="557" y="558"/>
                    <a:pt x="589" y="558"/>
                    <a:pt x="620" y="558"/>
                  </a:cubicBezTo>
                  <a:cubicBezTo>
                    <a:pt x="713" y="403"/>
                    <a:pt x="713" y="403"/>
                    <a:pt x="713" y="403"/>
                  </a:cubicBezTo>
                  <a:lnTo>
                    <a:pt x="681" y="403"/>
                  </a:lnTo>
                  <a:cubicBezTo>
                    <a:pt x="651" y="403"/>
                    <a:pt x="620" y="372"/>
                    <a:pt x="620" y="372"/>
                  </a:cubicBezTo>
                  <a:lnTo>
                    <a:pt x="589" y="372"/>
                  </a:lnTo>
                  <a:cubicBezTo>
                    <a:pt x="557" y="372"/>
                    <a:pt x="557" y="372"/>
                    <a:pt x="527" y="342"/>
                  </a:cubicBezTo>
                  <a:lnTo>
                    <a:pt x="527" y="342"/>
                  </a:lnTo>
                  <a:cubicBezTo>
                    <a:pt x="496" y="310"/>
                    <a:pt x="465" y="248"/>
                    <a:pt x="465" y="21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4237038" y="2851150"/>
              <a:ext cx="88900" cy="134938"/>
            </a:xfrm>
            <a:custGeom>
              <a:avLst/>
              <a:gdLst>
                <a:gd name="T0" fmla="*/ 217 w 249"/>
                <a:gd name="T1" fmla="*/ 62 h 373"/>
                <a:gd name="T2" fmla="*/ 217 w 249"/>
                <a:gd name="T3" fmla="*/ 62 h 373"/>
                <a:gd name="T4" fmla="*/ 217 w 249"/>
                <a:gd name="T5" fmla="*/ 62 h 373"/>
                <a:gd name="T6" fmla="*/ 186 w 249"/>
                <a:gd name="T7" fmla="*/ 62 h 373"/>
                <a:gd name="T8" fmla="*/ 155 w 249"/>
                <a:gd name="T9" fmla="*/ 31 h 373"/>
                <a:gd name="T10" fmla="*/ 155 w 249"/>
                <a:gd name="T11" fmla="*/ 31 h 373"/>
                <a:gd name="T12" fmla="*/ 124 w 249"/>
                <a:gd name="T13" fmla="*/ 0 h 373"/>
                <a:gd name="T14" fmla="*/ 124 w 249"/>
                <a:gd name="T15" fmla="*/ 0 h 373"/>
                <a:gd name="T16" fmla="*/ 93 w 249"/>
                <a:gd name="T17" fmla="*/ 0 h 373"/>
                <a:gd name="T18" fmla="*/ 93 w 249"/>
                <a:gd name="T19" fmla="*/ 0 h 373"/>
                <a:gd name="T20" fmla="*/ 93 w 249"/>
                <a:gd name="T21" fmla="*/ 0 h 373"/>
                <a:gd name="T22" fmla="*/ 93 w 249"/>
                <a:gd name="T23" fmla="*/ 0 h 373"/>
                <a:gd name="T24" fmla="*/ 93 w 249"/>
                <a:gd name="T25" fmla="*/ 0 h 373"/>
                <a:gd name="T26" fmla="*/ 93 w 249"/>
                <a:gd name="T27" fmla="*/ 0 h 373"/>
                <a:gd name="T28" fmla="*/ 62 w 249"/>
                <a:gd name="T29" fmla="*/ 0 h 373"/>
                <a:gd name="T30" fmla="*/ 31 w 249"/>
                <a:gd name="T31" fmla="*/ 0 h 373"/>
                <a:gd name="T32" fmla="*/ 31 w 249"/>
                <a:gd name="T33" fmla="*/ 0 h 373"/>
                <a:gd name="T34" fmla="*/ 31 w 249"/>
                <a:gd name="T35" fmla="*/ 31 h 373"/>
                <a:gd name="T36" fmla="*/ 0 w 249"/>
                <a:gd name="T37" fmla="*/ 62 h 373"/>
                <a:gd name="T38" fmla="*/ 0 w 249"/>
                <a:gd name="T39" fmla="*/ 62 h 373"/>
                <a:gd name="T40" fmla="*/ 0 w 249"/>
                <a:gd name="T41" fmla="*/ 93 h 373"/>
                <a:gd name="T42" fmla="*/ 0 w 249"/>
                <a:gd name="T43" fmla="*/ 93 h 373"/>
                <a:gd name="T44" fmla="*/ 0 w 249"/>
                <a:gd name="T45" fmla="*/ 124 h 373"/>
                <a:gd name="T46" fmla="*/ 0 w 249"/>
                <a:gd name="T47" fmla="*/ 155 h 373"/>
                <a:gd name="T48" fmla="*/ 0 w 249"/>
                <a:gd name="T49" fmla="*/ 186 h 373"/>
                <a:gd name="T50" fmla="*/ 0 w 249"/>
                <a:gd name="T51" fmla="*/ 186 h 373"/>
                <a:gd name="T52" fmla="*/ 31 w 249"/>
                <a:gd name="T53" fmla="*/ 217 h 373"/>
                <a:gd name="T54" fmla="*/ 31 w 249"/>
                <a:gd name="T55" fmla="*/ 217 h 373"/>
                <a:gd name="T56" fmla="*/ 31 w 249"/>
                <a:gd name="T57" fmla="*/ 217 h 373"/>
                <a:gd name="T58" fmla="*/ 31 w 249"/>
                <a:gd name="T59" fmla="*/ 186 h 373"/>
                <a:gd name="T60" fmla="*/ 93 w 249"/>
                <a:gd name="T61" fmla="*/ 186 h 373"/>
                <a:gd name="T62" fmla="*/ 93 w 249"/>
                <a:gd name="T63" fmla="*/ 372 h 373"/>
                <a:gd name="T64" fmla="*/ 93 w 249"/>
                <a:gd name="T65" fmla="*/ 372 h 373"/>
                <a:gd name="T66" fmla="*/ 186 w 249"/>
                <a:gd name="T67" fmla="*/ 341 h 373"/>
                <a:gd name="T68" fmla="*/ 186 w 249"/>
                <a:gd name="T69" fmla="*/ 310 h 373"/>
                <a:gd name="T70" fmla="*/ 186 w 249"/>
                <a:gd name="T71" fmla="*/ 310 h 373"/>
                <a:gd name="T72" fmla="*/ 186 w 249"/>
                <a:gd name="T73" fmla="*/ 310 h 373"/>
                <a:gd name="T74" fmla="*/ 186 w 249"/>
                <a:gd name="T75" fmla="*/ 279 h 373"/>
                <a:gd name="T76" fmla="*/ 217 w 249"/>
                <a:gd name="T77" fmla="*/ 279 h 373"/>
                <a:gd name="T78" fmla="*/ 217 w 249"/>
                <a:gd name="T79" fmla="*/ 247 h 373"/>
                <a:gd name="T80" fmla="*/ 217 w 249"/>
                <a:gd name="T81" fmla="*/ 247 h 373"/>
                <a:gd name="T82" fmla="*/ 217 w 249"/>
                <a:gd name="T83" fmla="*/ 247 h 373"/>
                <a:gd name="T84" fmla="*/ 217 w 249"/>
                <a:gd name="T85" fmla="*/ 217 h 373"/>
                <a:gd name="T86" fmla="*/ 217 w 249"/>
                <a:gd name="T87" fmla="*/ 217 h 373"/>
                <a:gd name="T88" fmla="*/ 217 w 249"/>
                <a:gd name="T89" fmla="*/ 186 h 373"/>
                <a:gd name="T90" fmla="*/ 217 w 249"/>
                <a:gd name="T91" fmla="*/ 155 h 373"/>
                <a:gd name="T92" fmla="*/ 217 w 249"/>
                <a:gd name="T93" fmla="*/ 124 h 373"/>
                <a:gd name="T94" fmla="*/ 217 w 249"/>
                <a:gd name="T95" fmla="*/ 124 h 373"/>
                <a:gd name="T96" fmla="*/ 248 w 249"/>
                <a:gd name="T97" fmla="*/ 124 h 373"/>
                <a:gd name="T98" fmla="*/ 217 w 249"/>
                <a:gd name="T99" fmla="*/ 93 h 373"/>
                <a:gd name="T100" fmla="*/ 217 w 249"/>
                <a:gd name="T101" fmla="*/ 6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373">
                  <a:moveTo>
                    <a:pt x="217" y="62"/>
                  </a:moveTo>
                  <a:lnTo>
                    <a:pt x="217" y="62"/>
                  </a:lnTo>
                  <a:lnTo>
                    <a:pt x="217" y="62"/>
                  </a:ln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0" y="62"/>
                  </a:cubicBezTo>
                  <a:lnTo>
                    <a:pt x="0" y="62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186"/>
                    <a:pt x="31" y="186"/>
                    <a:pt x="31" y="186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372"/>
                    <a:pt x="93" y="372"/>
                    <a:pt x="93" y="372"/>
                  </a:cubicBezTo>
                  <a:lnTo>
                    <a:pt x="93" y="372"/>
                  </a:lnTo>
                  <a:cubicBezTo>
                    <a:pt x="93" y="372"/>
                    <a:pt x="155" y="341"/>
                    <a:pt x="186" y="341"/>
                  </a:cubicBezTo>
                  <a:cubicBezTo>
                    <a:pt x="186" y="341"/>
                    <a:pt x="186" y="341"/>
                    <a:pt x="186" y="310"/>
                  </a:cubicBezTo>
                  <a:lnTo>
                    <a:pt x="186" y="310"/>
                  </a:lnTo>
                  <a:lnTo>
                    <a:pt x="186" y="310"/>
                  </a:lnTo>
                  <a:lnTo>
                    <a:pt x="186" y="279"/>
                  </a:lnTo>
                  <a:cubicBezTo>
                    <a:pt x="217" y="279"/>
                    <a:pt x="217" y="279"/>
                    <a:pt x="217" y="279"/>
                  </a:cubicBezTo>
                  <a:cubicBezTo>
                    <a:pt x="217" y="279"/>
                    <a:pt x="217" y="279"/>
                    <a:pt x="217" y="247"/>
                  </a:cubicBezTo>
                  <a:lnTo>
                    <a:pt x="217" y="247"/>
                  </a:lnTo>
                  <a:lnTo>
                    <a:pt x="217" y="247"/>
                  </a:lnTo>
                  <a:lnTo>
                    <a:pt x="217" y="217"/>
                  </a:lnTo>
                  <a:lnTo>
                    <a:pt x="217" y="217"/>
                  </a:lnTo>
                  <a:cubicBezTo>
                    <a:pt x="217" y="217"/>
                    <a:pt x="217" y="217"/>
                    <a:pt x="217" y="186"/>
                  </a:cubicBez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248" y="124"/>
                  </a:cubicBezTo>
                  <a:cubicBezTo>
                    <a:pt x="217" y="93"/>
                    <a:pt x="217" y="93"/>
                    <a:pt x="217" y="93"/>
                  </a:cubicBezTo>
                  <a:lnTo>
                    <a:pt x="217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4114800" y="2917825"/>
              <a:ext cx="146050" cy="134938"/>
            </a:xfrm>
            <a:custGeom>
              <a:avLst/>
              <a:gdLst>
                <a:gd name="T0" fmla="*/ 372 w 404"/>
                <a:gd name="T1" fmla="*/ 155 h 373"/>
                <a:gd name="T2" fmla="*/ 372 w 404"/>
                <a:gd name="T3" fmla="*/ 155 h 373"/>
                <a:gd name="T4" fmla="*/ 310 w 404"/>
                <a:gd name="T5" fmla="*/ 124 h 373"/>
                <a:gd name="T6" fmla="*/ 310 w 404"/>
                <a:gd name="T7" fmla="*/ 93 h 373"/>
                <a:gd name="T8" fmla="*/ 310 w 404"/>
                <a:gd name="T9" fmla="*/ 93 h 373"/>
                <a:gd name="T10" fmla="*/ 217 w 404"/>
                <a:gd name="T11" fmla="*/ 61 h 373"/>
                <a:gd name="T12" fmla="*/ 217 w 404"/>
                <a:gd name="T13" fmla="*/ 61 h 373"/>
                <a:gd name="T14" fmla="*/ 124 w 404"/>
                <a:gd name="T15" fmla="*/ 31 h 373"/>
                <a:gd name="T16" fmla="*/ 124 w 404"/>
                <a:gd name="T17" fmla="*/ 0 h 373"/>
                <a:gd name="T18" fmla="*/ 92 w 404"/>
                <a:gd name="T19" fmla="*/ 31 h 373"/>
                <a:gd name="T20" fmla="*/ 92 w 404"/>
                <a:gd name="T21" fmla="*/ 124 h 373"/>
                <a:gd name="T22" fmla="*/ 0 w 404"/>
                <a:gd name="T23" fmla="*/ 278 h 373"/>
                <a:gd name="T24" fmla="*/ 0 w 404"/>
                <a:gd name="T25" fmla="*/ 310 h 373"/>
                <a:gd name="T26" fmla="*/ 31 w 404"/>
                <a:gd name="T27" fmla="*/ 341 h 373"/>
                <a:gd name="T28" fmla="*/ 92 w 404"/>
                <a:gd name="T29" fmla="*/ 341 h 373"/>
                <a:gd name="T30" fmla="*/ 124 w 404"/>
                <a:gd name="T31" fmla="*/ 341 h 373"/>
                <a:gd name="T32" fmla="*/ 124 w 404"/>
                <a:gd name="T33" fmla="*/ 341 h 373"/>
                <a:gd name="T34" fmla="*/ 124 w 404"/>
                <a:gd name="T35" fmla="*/ 341 h 373"/>
                <a:gd name="T36" fmla="*/ 155 w 404"/>
                <a:gd name="T37" fmla="*/ 372 h 373"/>
                <a:gd name="T38" fmla="*/ 155 w 404"/>
                <a:gd name="T39" fmla="*/ 372 h 373"/>
                <a:gd name="T40" fmla="*/ 186 w 404"/>
                <a:gd name="T41" fmla="*/ 372 h 373"/>
                <a:gd name="T42" fmla="*/ 186 w 404"/>
                <a:gd name="T43" fmla="*/ 372 h 373"/>
                <a:gd name="T44" fmla="*/ 217 w 404"/>
                <a:gd name="T45" fmla="*/ 372 h 373"/>
                <a:gd name="T46" fmla="*/ 217 w 404"/>
                <a:gd name="T47" fmla="*/ 372 h 373"/>
                <a:gd name="T48" fmla="*/ 248 w 404"/>
                <a:gd name="T49" fmla="*/ 372 h 373"/>
                <a:gd name="T50" fmla="*/ 248 w 404"/>
                <a:gd name="T51" fmla="*/ 372 h 373"/>
                <a:gd name="T52" fmla="*/ 279 w 404"/>
                <a:gd name="T53" fmla="*/ 310 h 373"/>
                <a:gd name="T54" fmla="*/ 310 w 404"/>
                <a:gd name="T55" fmla="*/ 278 h 373"/>
                <a:gd name="T56" fmla="*/ 372 w 404"/>
                <a:gd name="T57" fmla="*/ 217 h 373"/>
                <a:gd name="T58" fmla="*/ 403 w 404"/>
                <a:gd name="T59" fmla="*/ 248 h 373"/>
                <a:gd name="T60" fmla="*/ 403 w 404"/>
                <a:gd name="T61" fmla="*/ 217 h 373"/>
                <a:gd name="T62" fmla="*/ 403 w 404"/>
                <a:gd name="T63" fmla="*/ 18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4" h="373">
                  <a:moveTo>
                    <a:pt x="372" y="155"/>
                  </a:move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cubicBezTo>
                    <a:pt x="341" y="155"/>
                    <a:pt x="341" y="124"/>
                    <a:pt x="310" y="124"/>
                  </a:cubicBezTo>
                  <a:lnTo>
                    <a:pt x="310" y="124"/>
                  </a:lnTo>
                  <a:cubicBezTo>
                    <a:pt x="310" y="93"/>
                    <a:pt x="310" y="93"/>
                    <a:pt x="310" y="93"/>
                  </a:cubicBezTo>
                  <a:lnTo>
                    <a:pt x="310" y="93"/>
                  </a:lnTo>
                  <a:lnTo>
                    <a:pt x="310" y="93"/>
                  </a:lnTo>
                  <a:cubicBezTo>
                    <a:pt x="279" y="61"/>
                    <a:pt x="248" y="61"/>
                    <a:pt x="248" y="6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lnTo>
                    <a:pt x="217" y="61"/>
                  </a:lnTo>
                  <a:cubicBezTo>
                    <a:pt x="186" y="61"/>
                    <a:pt x="186" y="61"/>
                    <a:pt x="186" y="61"/>
                  </a:cubicBezTo>
                  <a:cubicBezTo>
                    <a:pt x="155" y="6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cubicBezTo>
                    <a:pt x="124" y="0"/>
                    <a:pt x="124" y="0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31"/>
                  </a:lnTo>
                  <a:cubicBezTo>
                    <a:pt x="92" y="124"/>
                    <a:pt x="92" y="124"/>
                    <a:pt x="9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310"/>
                  </a:cubicBezTo>
                  <a:lnTo>
                    <a:pt x="0" y="310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62" y="341"/>
                    <a:pt x="92" y="341"/>
                    <a:pt x="92" y="341"/>
                  </a:cubicBezTo>
                  <a:lnTo>
                    <a:pt x="92" y="341"/>
                  </a:lnTo>
                  <a:cubicBezTo>
                    <a:pt x="92" y="341"/>
                    <a:pt x="92" y="341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cubicBezTo>
                    <a:pt x="124" y="341"/>
                    <a:pt x="124" y="341"/>
                    <a:pt x="155" y="341"/>
                  </a:cubicBez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lnTo>
                    <a:pt x="155" y="372"/>
                  </a:lnTo>
                  <a:lnTo>
                    <a:pt x="155" y="372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48" y="372"/>
                  </a:cubicBezTo>
                  <a:lnTo>
                    <a:pt x="24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41"/>
                    <a:pt x="248" y="341"/>
                    <a:pt x="279" y="310"/>
                  </a:cubicBezTo>
                  <a:lnTo>
                    <a:pt x="310" y="310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cubicBezTo>
                    <a:pt x="372" y="217"/>
                    <a:pt x="372" y="217"/>
                    <a:pt x="403" y="248"/>
                  </a:cubicBezTo>
                  <a:cubicBezTo>
                    <a:pt x="403" y="248"/>
                    <a:pt x="403" y="248"/>
                    <a:pt x="403" y="217"/>
                  </a:cubicBezTo>
                  <a:lnTo>
                    <a:pt x="403" y="217"/>
                  </a:lnTo>
                  <a:lnTo>
                    <a:pt x="403" y="186"/>
                  </a:lnTo>
                  <a:lnTo>
                    <a:pt x="403" y="186"/>
                  </a:lnTo>
                  <a:cubicBezTo>
                    <a:pt x="372" y="155"/>
                    <a:pt x="372" y="155"/>
                    <a:pt x="37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4349750" y="2549525"/>
              <a:ext cx="134938" cy="190500"/>
            </a:xfrm>
            <a:custGeom>
              <a:avLst/>
              <a:gdLst>
                <a:gd name="T0" fmla="*/ 341 w 373"/>
                <a:gd name="T1" fmla="*/ 341 h 528"/>
                <a:gd name="T2" fmla="*/ 341 w 373"/>
                <a:gd name="T3" fmla="*/ 341 h 528"/>
                <a:gd name="T4" fmla="*/ 341 w 373"/>
                <a:gd name="T5" fmla="*/ 341 h 528"/>
                <a:gd name="T6" fmla="*/ 341 w 373"/>
                <a:gd name="T7" fmla="*/ 341 h 528"/>
                <a:gd name="T8" fmla="*/ 341 w 373"/>
                <a:gd name="T9" fmla="*/ 155 h 528"/>
                <a:gd name="T10" fmla="*/ 341 w 373"/>
                <a:gd name="T11" fmla="*/ 124 h 528"/>
                <a:gd name="T12" fmla="*/ 372 w 373"/>
                <a:gd name="T13" fmla="*/ 62 h 528"/>
                <a:gd name="T14" fmla="*/ 372 w 373"/>
                <a:gd name="T15" fmla="*/ 62 h 528"/>
                <a:gd name="T16" fmla="*/ 372 w 373"/>
                <a:gd name="T17" fmla="*/ 62 h 528"/>
                <a:gd name="T18" fmla="*/ 372 w 373"/>
                <a:gd name="T19" fmla="*/ 62 h 528"/>
                <a:gd name="T20" fmla="*/ 372 w 373"/>
                <a:gd name="T21" fmla="*/ 62 h 528"/>
                <a:gd name="T22" fmla="*/ 372 w 373"/>
                <a:gd name="T23" fmla="*/ 62 h 528"/>
                <a:gd name="T24" fmla="*/ 341 w 373"/>
                <a:gd name="T25" fmla="*/ 31 h 528"/>
                <a:gd name="T26" fmla="*/ 341 w 373"/>
                <a:gd name="T27" fmla="*/ 31 h 528"/>
                <a:gd name="T28" fmla="*/ 341 w 373"/>
                <a:gd name="T29" fmla="*/ 62 h 528"/>
                <a:gd name="T30" fmla="*/ 309 w 373"/>
                <a:gd name="T31" fmla="*/ 93 h 528"/>
                <a:gd name="T32" fmla="*/ 279 w 373"/>
                <a:gd name="T33" fmla="*/ 93 h 528"/>
                <a:gd name="T34" fmla="*/ 186 w 373"/>
                <a:gd name="T35" fmla="*/ 93 h 528"/>
                <a:gd name="T36" fmla="*/ 186 w 373"/>
                <a:gd name="T37" fmla="*/ 93 h 528"/>
                <a:gd name="T38" fmla="*/ 155 w 373"/>
                <a:gd name="T39" fmla="*/ 62 h 528"/>
                <a:gd name="T40" fmla="*/ 155 w 373"/>
                <a:gd name="T41" fmla="*/ 62 h 528"/>
                <a:gd name="T42" fmla="*/ 124 w 373"/>
                <a:gd name="T43" fmla="*/ 31 h 528"/>
                <a:gd name="T44" fmla="*/ 93 w 373"/>
                <a:gd name="T45" fmla="*/ 31 h 528"/>
                <a:gd name="T46" fmla="*/ 93 w 373"/>
                <a:gd name="T47" fmla="*/ 31 h 528"/>
                <a:gd name="T48" fmla="*/ 93 w 373"/>
                <a:gd name="T49" fmla="*/ 31 h 528"/>
                <a:gd name="T50" fmla="*/ 93 w 373"/>
                <a:gd name="T51" fmla="*/ 31 h 528"/>
                <a:gd name="T52" fmla="*/ 93 w 373"/>
                <a:gd name="T53" fmla="*/ 62 h 528"/>
                <a:gd name="T54" fmla="*/ 62 w 373"/>
                <a:gd name="T55" fmla="*/ 0 h 528"/>
                <a:gd name="T56" fmla="*/ 62 w 373"/>
                <a:gd name="T57" fmla="*/ 0 h 528"/>
                <a:gd name="T58" fmla="*/ 62 w 373"/>
                <a:gd name="T59" fmla="*/ 0 h 528"/>
                <a:gd name="T60" fmla="*/ 31 w 373"/>
                <a:gd name="T61" fmla="*/ 0 h 528"/>
                <a:gd name="T62" fmla="*/ 0 w 373"/>
                <a:gd name="T63" fmla="*/ 0 h 528"/>
                <a:gd name="T64" fmla="*/ 0 w 373"/>
                <a:gd name="T65" fmla="*/ 0 h 528"/>
                <a:gd name="T66" fmla="*/ 0 w 373"/>
                <a:gd name="T67" fmla="*/ 0 h 528"/>
                <a:gd name="T68" fmla="*/ 31 w 373"/>
                <a:gd name="T69" fmla="*/ 31 h 528"/>
                <a:gd name="T70" fmla="*/ 31 w 373"/>
                <a:gd name="T71" fmla="*/ 31 h 528"/>
                <a:gd name="T72" fmla="*/ 31 w 373"/>
                <a:gd name="T73" fmla="*/ 62 h 528"/>
                <a:gd name="T74" fmla="*/ 31 w 373"/>
                <a:gd name="T75" fmla="*/ 93 h 528"/>
                <a:gd name="T76" fmla="*/ 31 w 373"/>
                <a:gd name="T77" fmla="*/ 93 h 528"/>
                <a:gd name="T78" fmla="*/ 62 w 373"/>
                <a:gd name="T79" fmla="*/ 155 h 528"/>
                <a:gd name="T80" fmla="*/ 62 w 373"/>
                <a:gd name="T81" fmla="*/ 155 h 528"/>
                <a:gd name="T82" fmla="*/ 62 w 373"/>
                <a:gd name="T83" fmla="*/ 186 h 528"/>
                <a:gd name="T84" fmla="*/ 62 w 373"/>
                <a:gd name="T85" fmla="*/ 186 h 528"/>
                <a:gd name="T86" fmla="*/ 31 w 373"/>
                <a:gd name="T87" fmla="*/ 217 h 528"/>
                <a:gd name="T88" fmla="*/ 31 w 373"/>
                <a:gd name="T89" fmla="*/ 248 h 528"/>
                <a:gd name="T90" fmla="*/ 0 w 373"/>
                <a:gd name="T91" fmla="*/ 279 h 528"/>
                <a:gd name="T92" fmla="*/ 0 w 373"/>
                <a:gd name="T93" fmla="*/ 341 h 528"/>
                <a:gd name="T94" fmla="*/ 217 w 373"/>
                <a:gd name="T95" fmla="*/ 465 h 528"/>
                <a:gd name="T96" fmla="*/ 217 w 373"/>
                <a:gd name="T97" fmla="*/ 496 h 528"/>
                <a:gd name="T98" fmla="*/ 248 w 373"/>
                <a:gd name="T99" fmla="*/ 527 h 528"/>
                <a:gd name="T100" fmla="*/ 279 w 373"/>
                <a:gd name="T101" fmla="*/ 527 h 528"/>
                <a:gd name="T102" fmla="*/ 279 w 373"/>
                <a:gd name="T103" fmla="*/ 465 h 528"/>
                <a:gd name="T104" fmla="*/ 309 w 373"/>
                <a:gd name="T105" fmla="*/ 465 h 528"/>
                <a:gd name="T106" fmla="*/ 309 w 373"/>
                <a:gd name="T107" fmla="*/ 465 h 528"/>
                <a:gd name="T108" fmla="*/ 309 w 373"/>
                <a:gd name="T109" fmla="*/ 465 h 528"/>
                <a:gd name="T110" fmla="*/ 341 w 373"/>
                <a:gd name="T111" fmla="*/ 434 h 528"/>
                <a:gd name="T112" fmla="*/ 341 w 373"/>
                <a:gd name="T113" fmla="*/ 434 h 528"/>
                <a:gd name="T114" fmla="*/ 372 w 373"/>
                <a:gd name="T115" fmla="*/ 403 h 528"/>
                <a:gd name="T116" fmla="*/ 372 w 373"/>
                <a:gd name="T117" fmla="*/ 372 h 528"/>
                <a:gd name="T118" fmla="*/ 372 w 373"/>
                <a:gd name="T119" fmla="*/ 372 h 528"/>
                <a:gd name="T120" fmla="*/ 341 w 373"/>
                <a:gd name="T121" fmla="*/ 34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3" h="528">
                  <a:moveTo>
                    <a:pt x="341" y="341"/>
                  </a:moveTo>
                  <a:lnTo>
                    <a:pt x="341" y="341"/>
                  </a:lnTo>
                  <a:lnTo>
                    <a:pt x="341" y="341"/>
                  </a:lnTo>
                  <a:lnTo>
                    <a:pt x="341" y="341"/>
                  </a:lnTo>
                  <a:cubicBezTo>
                    <a:pt x="341" y="341"/>
                    <a:pt x="341" y="217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93"/>
                    <a:pt x="341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cubicBezTo>
                    <a:pt x="309" y="93"/>
                    <a:pt x="309" y="93"/>
                    <a:pt x="309" y="93"/>
                  </a:cubicBezTo>
                  <a:cubicBezTo>
                    <a:pt x="279" y="93"/>
                    <a:pt x="279" y="93"/>
                    <a:pt x="279" y="93"/>
                  </a:cubicBezTo>
                  <a:cubicBezTo>
                    <a:pt x="248" y="93"/>
                    <a:pt x="217" y="93"/>
                    <a:pt x="186" y="93"/>
                  </a:cubicBezTo>
                  <a:lnTo>
                    <a:pt x="186" y="93"/>
                  </a:lnTo>
                  <a:cubicBezTo>
                    <a:pt x="186" y="93"/>
                    <a:pt x="186" y="62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31" y="31"/>
                    <a:pt x="31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31" y="93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lnTo>
                    <a:pt x="62" y="186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248"/>
                  </a:cubicBezTo>
                  <a:cubicBezTo>
                    <a:pt x="0" y="248"/>
                    <a:pt x="0" y="248"/>
                    <a:pt x="0" y="279"/>
                  </a:cubicBezTo>
                  <a:cubicBezTo>
                    <a:pt x="0" y="279"/>
                    <a:pt x="0" y="310"/>
                    <a:pt x="0" y="341"/>
                  </a:cubicBezTo>
                  <a:cubicBezTo>
                    <a:pt x="217" y="465"/>
                    <a:pt x="217" y="465"/>
                    <a:pt x="217" y="465"/>
                  </a:cubicBezTo>
                  <a:cubicBezTo>
                    <a:pt x="217" y="496"/>
                    <a:pt x="217" y="496"/>
                    <a:pt x="217" y="496"/>
                  </a:cubicBezTo>
                  <a:cubicBezTo>
                    <a:pt x="248" y="527"/>
                    <a:pt x="248" y="527"/>
                    <a:pt x="248" y="527"/>
                  </a:cubicBezTo>
                  <a:cubicBezTo>
                    <a:pt x="279" y="527"/>
                    <a:pt x="279" y="527"/>
                    <a:pt x="279" y="527"/>
                  </a:cubicBezTo>
                  <a:cubicBezTo>
                    <a:pt x="279" y="496"/>
                    <a:pt x="279" y="496"/>
                    <a:pt x="279" y="465"/>
                  </a:cubicBezTo>
                  <a:cubicBezTo>
                    <a:pt x="279" y="465"/>
                    <a:pt x="279" y="465"/>
                    <a:pt x="309" y="465"/>
                  </a:cubicBezTo>
                  <a:lnTo>
                    <a:pt x="309" y="465"/>
                  </a:lnTo>
                  <a:lnTo>
                    <a:pt x="309" y="465"/>
                  </a:lnTo>
                  <a:cubicBezTo>
                    <a:pt x="309" y="434"/>
                    <a:pt x="309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72" y="403"/>
                  </a:cubicBezTo>
                  <a:cubicBezTo>
                    <a:pt x="372" y="372"/>
                    <a:pt x="372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1" y="372"/>
                    <a:pt x="341" y="3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4181475" y="3017838"/>
              <a:ext cx="134938" cy="134937"/>
            </a:xfrm>
            <a:custGeom>
              <a:avLst/>
              <a:gdLst>
                <a:gd name="T0" fmla="*/ 341 w 373"/>
                <a:gd name="T1" fmla="*/ 218 h 373"/>
                <a:gd name="T2" fmla="*/ 341 w 373"/>
                <a:gd name="T3" fmla="*/ 187 h 373"/>
                <a:gd name="T4" fmla="*/ 372 w 373"/>
                <a:gd name="T5" fmla="*/ 156 h 373"/>
                <a:gd name="T6" fmla="*/ 372 w 373"/>
                <a:gd name="T7" fmla="*/ 156 h 373"/>
                <a:gd name="T8" fmla="*/ 341 w 373"/>
                <a:gd name="T9" fmla="*/ 94 h 373"/>
                <a:gd name="T10" fmla="*/ 341 w 373"/>
                <a:gd name="T11" fmla="*/ 63 h 373"/>
                <a:gd name="T12" fmla="*/ 279 w 373"/>
                <a:gd name="T13" fmla="*/ 32 h 373"/>
                <a:gd name="T14" fmla="*/ 248 w 373"/>
                <a:gd name="T15" fmla="*/ 32 h 373"/>
                <a:gd name="T16" fmla="*/ 248 w 373"/>
                <a:gd name="T17" fmla="*/ 32 h 373"/>
                <a:gd name="T18" fmla="*/ 248 w 373"/>
                <a:gd name="T19" fmla="*/ 32 h 373"/>
                <a:gd name="T20" fmla="*/ 217 w 373"/>
                <a:gd name="T21" fmla="*/ 0 h 373"/>
                <a:gd name="T22" fmla="*/ 186 w 373"/>
                <a:gd name="T23" fmla="*/ 0 h 373"/>
                <a:gd name="T24" fmla="*/ 155 w 373"/>
                <a:gd name="T25" fmla="*/ 63 h 373"/>
                <a:gd name="T26" fmla="*/ 124 w 373"/>
                <a:gd name="T27" fmla="*/ 94 h 373"/>
                <a:gd name="T28" fmla="*/ 93 w 373"/>
                <a:gd name="T29" fmla="*/ 124 h 373"/>
                <a:gd name="T30" fmla="*/ 62 w 373"/>
                <a:gd name="T31" fmla="*/ 156 h 373"/>
                <a:gd name="T32" fmla="*/ 62 w 373"/>
                <a:gd name="T33" fmla="*/ 156 h 373"/>
                <a:gd name="T34" fmla="*/ 31 w 373"/>
                <a:gd name="T35" fmla="*/ 156 h 373"/>
                <a:gd name="T36" fmla="*/ 0 w 373"/>
                <a:gd name="T37" fmla="*/ 156 h 373"/>
                <a:gd name="T38" fmla="*/ 0 w 373"/>
                <a:gd name="T39" fmla="*/ 187 h 373"/>
                <a:gd name="T40" fmla="*/ 31 w 373"/>
                <a:gd name="T41" fmla="*/ 187 h 373"/>
                <a:gd name="T42" fmla="*/ 62 w 373"/>
                <a:gd name="T43" fmla="*/ 218 h 373"/>
                <a:gd name="T44" fmla="*/ 93 w 373"/>
                <a:gd name="T45" fmla="*/ 280 h 373"/>
                <a:gd name="T46" fmla="*/ 124 w 373"/>
                <a:gd name="T47" fmla="*/ 342 h 373"/>
                <a:gd name="T48" fmla="*/ 124 w 373"/>
                <a:gd name="T49" fmla="*/ 342 h 373"/>
                <a:gd name="T50" fmla="*/ 155 w 373"/>
                <a:gd name="T51" fmla="*/ 342 h 373"/>
                <a:gd name="T52" fmla="*/ 186 w 373"/>
                <a:gd name="T53" fmla="*/ 372 h 373"/>
                <a:gd name="T54" fmla="*/ 217 w 373"/>
                <a:gd name="T55" fmla="*/ 372 h 373"/>
                <a:gd name="T56" fmla="*/ 217 w 373"/>
                <a:gd name="T57" fmla="*/ 372 h 373"/>
                <a:gd name="T58" fmla="*/ 248 w 373"/>
                <a:gd name="T59" fmla="*/ 372 h 373"/>
                <a:gd name="T60" fmla="*/ 279 w 373"/>
                <a:gd name="T61" fmla="*/ 372 h 373"/>
                <a:gd name="T62" fmla="*/ 279 w 373"/>
                <a:gd name="T63" fmla="*/ 372 h 373"/>
                <a:gd name="T64" fmla="*/ 341 w 373"/>
                <a:gd name="T65" fmla="*/ 342 h 373"/>
                <a:gd name="T66" fmla="*/ 341 w 373"/>
                <a:gd name="T67" fmla="*/ 311 h 373"/>
                <a:gd name="T68" fmla="*/ 341 w 373"/>
                <a:gd name="T69" fmla="*/ 248 h 373"/>
                <a:gd name="T70" fmla="*/ 341 w 373"/>
                <a:gd name="T71" fmla="*/ 218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3" h="373">
                  <a:moveTo>
                    <a:pt x="341" y="218"/>
                  </a:moveTo>
                  <a:lnTo>
                    <a:pt x="341" y="218"/>
                  </a:lnTo>
                  <a:lnTo>
                    <a:pt x="341" y="187"/>
                  </a:lnTo>
                  <a:lnTo>
                    <a:pt x="341" y="187"/>
                  </a:lnTo>
                  <a:lnTo>
                    <a:pt x="341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1" y="124"/>
                    <a:pt x="341" y="124"/>
                    <a:pt x="341" y="94"/>
                  </a:cubicBezTo>
                  <a:lnTo>
                    <a:pt x="341" y="94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41" y="63"/>
                    <a:pt x="310" y="63"/>
                  </a:cubicBezTo>
                  <a:cubicBezTo>
                    <a:pt x="310" y="63"/>
                    <a:pt x="310" y="32"/>
                    <a:pt x="279" y="32"/>
                  </a:cubicBezTo>
                  <a:lnTo>
                    <a:pt x="279" y="32"/>
                  </a:lnTo>
                  <a:cubicBezTo>
                    <a:pt x="279" y="32"/>
                    <a:pt x="279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32"/>
                  </a:lnTo>
                  <a:cubicBezTo>
                    <a:pt x="186" y="32"/>
                    <a:pt x="186" y="63"/>
                    <a:pt x="155" y="63"/>
                  </a:cubicBezTo>
                  <a:lnTo>
                    <a:pt x="155" y="63"/>
                  </a:lnTo>
                  <a:lnTo>
                    <a:pt x="124" y="94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93" y="124"/>
                    <a:pt x="93" y="156"/>
                    <a:pt x="62" y="156"/>
                  </a:cubicBezTo>
                  <a:lnTo>
                    <a:pt x="62" y="156"/>
                  </a:lnTo>
                  <a:lnTo>
                    <a:pt x="62" y="156"/>
                  </a:lnTo>
                  <a:cubicBezTo>
                    <a:pt x="31" y="156"/>
                    <a:pt x="31" y="156"/>
                    <a:pt x="31" y="156"/>
                  </a:cubicBezTo>
                  <a:lnTo>
                    <a:pt x="31" y="156"/>
                  </a:lnTo>
                  <a:lnTo>
                    <a:pt x="31" y="156"/>
                  </a:ln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56"/>
                    <a:pt x="0" y="156"/>
                    <a:pt x="0" y="187"/>
                  </a:cubicBezTo>
                  <a:lnTo>
                    <a:pt x="0" y="187"/>
                  </a:lnTo>
                  <a:cubicBezTo>
                    <a:pt x="0" y="187"/>
                    <a:pt x="0" y="187"/>
                    <a:pt x="31" y="187"/>
                  </a:cubicBezTo>
                  <a:cubicBezTo>
                    <a:pt x="31" y="218"/>
                    <a:pt x="31" y="218"/>
                    <a:pt x="31" y="218"/>
                  </a:cubicBezTo>
                  <a:lnTo>
                    <a:pt x="62" y="218"/>
                  </a:lnTo>
                  <a:cubicBezTo>
                    <a:pt x="62" y="218"/>
                    <a:pt x="93" y="248"/>
                    <a:pt x="93" y="280"/>
                  </a:cubicBezTo>
                  <a:lnTo>
                    <a:pt x="93" y="280"/>
                  </a:lnTo>
                  <a:cubicBezTo>
                    <a:pt x="124" y="280"/>
                    <a:pt x="124" y="311"/>
                    <a:pt x="124" y="311"/>
                  </a:cubicBez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cubicBezTo>
                    <a:pt x="155" y="342"/>
                    <a:pt x="155" y="342"/>
                    <a:pt x="155" y="342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6" y="372"/>
                    <a:pt x="186" y="372"/>
                    <a:pt x="186" y="372"/>
                  </a:cubicBez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310" y="342"/>
                    <a:pt x="310" y="342"/>
                    <a:pt x="341" y="342"/>
                  </a:cubicBezTo>
                  <a:lnTo>
                    <a:pt x="341" y="342"/>
                  </a:lnTo>
                  <a:cubicBezTo>
                    <a:pt x="341" y="311"/>
                    <a:pt x="341" y="311"/>
                    <a:pt x="341" y="311"/>
                  </a:cubicBezTo>
                  <a:lnTo>
                    <a:pt x="341" y="311"/>
                  </a:lnTo>
                  <a:cubicBezTo>
                    <a:pt x="341" y="280"/>
                    <a:pt x="341" y="280"/>
                    <a:pt x="341" y="248"/>
                  </a:cubicBezTo>
                  <a:lnTo>
                    <a:pt x="372" y="248"/>
                  </a:lnTo>
                  <a:lnTo>
                    <a:pt x="341" y="2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4327525" y="2884488"/>
              <a:ext cx="44450" cy="133350"/>
            </a:xfrm>
            <a:custGeom>
              <a:avLst/>
              <a:gdLst>
                <a:gd name="T0" fmla="*/ 31 w 125"/>
                <a:gd name="T1" fmla="*/ 186 h 372"/>
                <a:gd name="T2" fmla="*/ 31 w 125"/>
                <a:gd name="T3" fmla="*/ 186 h 372"/>
                <a:gd name="T4" fmla="*/ 31 w 125"/>
                <a:gd name="T5" fmla="*/ 154 h 372"/>
                <a:gd name="T6" fmla="*/ 31 w 125"/>
                <a:gd name="T7" fmla="*/ 154 h 372"/>
                <a:gd name="T8" fmla="*/ 31 w 125"/>
                <a:gd name="T9" fmla="*/ 154 h 372"/>
                <a:gd name="T10" fmla="*/ 31 w 125"/>
                <a:gd name="T11" fmla="*/ 154 h 372"/>
                <a:gd name="T12" fmla="*/ 31 w 125"/>
                <a:gd name="T13" fmla="*/ 124 h 372"/>
                <a:gd name="T14" fmla="*/ 62 w 125"/>
                <a:gd name="T15" fmla="*/ 93 h 372"/>
                <a:gd name="T16" fmla="*/ 62 w 125"/>
                <a:gd name="T17" fmla="*/ 93 h 372"/>
                <a:gd name="T18" fmla="*/ 62 w 125"/>
                <a:gd name="T19" fmla="*/ 93 h 372"/>
                <a:gd name="T20" fmla="*/ 62 w 125"/>
                <a:gd name="T21" fmla="*/ 31 h 372"/>
                <a:gd name="T22" fmla="*/ 31 w 125"/>
                <a:gd name="T23" fmla="*/ 0 h 372"/>
                <a:gd name="T24" fmla="*/ 31 w 125"/>
                <a:gd name="T25" fmla="*/ 0 h 372"/>
                <a:gd name="T26" fmla="*/ 31 w 125"/>
                <a:gd name="T27" fmla="*/ 0 h 372"/>
                <a:gd name="T28" fmla="*/ 31 w 125"/>
                <a:gd name="T29" fmla="*/ 0 h 372"/>
                <a:gd name="T30" fmla="*/ 31 w 125"/>
                <a:gd name="T31" fmla="*/ 31 h 372"/>
                <a:gd name="T32" fmla="*/ 31 w 125"/>
                <a:gd name="T33" fmla="*/ 62 h 372"/>
                <a:gd name="T34" fmla="*/ 31 w 125"/>
                <a:gd name="T35" fmla="*/ 62 h 372"/>
                <a:gd name="T36" fmla="*/ 31 w 125"/>
                <a:gd name="T37" fmla="*/ 93 h 372"/>
                <a:gd name="T38" fmla="*/ 31 w 125"/>
                <a:gd name="T39" fmla="*/ 124 h 372"/>
                <a:gd name="T40" fmla="*/ 0 w 125"/>
                <a:gd name="T41" fmla="*/ 186 h 372"/>
                <a:gd name="T42" fmla="*/ 0 w 125"/>
                <a:gd name="T43" fmla="*/ 186 h 372"/>
                <a:gd name="T44" fmla="*/ 0 w 125"/>
                <a:gd name="T45" fmla="*/ 186 h 372"/>
                <a:gd name="T46" fmla="*/ 0 w 125"/>
                <a:gd name="T47" fmla="*/ 186 h 372"/>
                <a:gd name="T48" fmla="*/ 0 w 125"/>
                <a:gd name="T49" fmla="*/ 186 h 372"/>
                <a:gd name="T50" fmla="*/ 0 w 125"/>
                <a:gd name="T51" fmla="*/ 186 h 372"/>
                <a:gd name="T52" fmla="*/ 0 w 125"/>
                <a:gd name="T53" fmla="*/ 217 h 372"/>
                <a:gd name="T54" fmla="*/ 0 w 125"/>
                <a:gd name="T55" fmla="*/ 217 h 372"/>
                <a:gd name="T56" fmla="*/ 31 w 125"/>
                <a:gd name="T57" fmla="*/ 248 h 372"/>
                <a:gd name="T58" fmla="*/ 31 w 125"/>
                <a:gd name="T59" fmla="*/ 248 h 372"/>
                <a:gd name="T60" fmla="*/ 31 w 125"/>
                <a:gd name="T61" fmla="*/ 248 h 372"/>
                <a:gd name="T62" fmla="*/ 31 w 125"/>
                <a:gd name="T63" fmla="*/ 248 h 372"/>
                <a:gd name="T64" fmla="*/ 62 w 125"/>
                <a:gd name="T65" fmla="*/ 248 h 372"/>
                <a:gd name="T66" fmla="*/ 62 w 125"/>
                <a:gd name="T67" fmla="*/ 248 h 372"/>
                <a:gd name="T68" fmla="*/ 93 w 125"/>
                <a:gd name="T69" fmla="*/ 279 h 372"/>
                <a:gd name="T70" fmla="*/ 93 w 125"/>
                <a:gd name="T71" fmla="*/ 310 h 372"/>
                <a:gd name="T72" fmla="*/ 93 w 125"/>
                <a:gd name="T73" fmla="*/ 310 h 372"/>
                <a:gd name="T74" fmla="*/ 93 w 125"/>
                <a:gd name="T75" fmla="*/ 310 h 372"/>
                <a:gd name="T76" fmla="*/ 93 w 125"/>
                <a:gd name="T77" fmla="*/ 371 h 372"/>
                <a:gd name="T78" fmla="*/ 93 w 125"/>
                <a:gd name="T79" fmla="*/ 371 h 372"/>
                <a:gd name="T80" fmla="*/ 93 w 125"/>
                <a:gd name="T81" fmla="*/ 371 h 372"/>
                <a:gd name="T82" fmla="*/ 93 w 125"/>
                <a:gd name="T83" fmla="*/ 371 h 372"/>
                <a:gd name="T84" fmla="*/ 93 w 125"/>
                <a:gd name="T85" fmla="*/ 371 h 372"/>
                <a:gd name="T86" fmla="*/ 124 w 125"/>
                <a:gd name="T87" fmla="*/ 371 h 372"/>
                <a:gd name="T88" fmla="*/ 124 w 125"/>
                <a:gd name="T89" fmla="*/ 371 h 372"/>
                <a:gd name="T90" fmla="*/ 124 w 125"/>
                <a:gd name="T91" fmla="*/ 341 h 372"/>
                <a:gd name="T92" fmla="*/ 124 w 125"/>
                <a:gd name="T93" fmla="*/ 341 h 372"/>
                <a:gd name="T94" fmla="*/ 124 w 125"/>
                <a:gd name="T95" fmla="*/ 310 h 372"/>
                <a:gd name="T96" fmla="*/ 124 w 125"/>
                <a:gd name="T97" fmla="*/ 279 h 372"/>
                <a:gd name="T98" fmla="*/ 124 w 125"/>
                <a:gd name="T99" fmla="*/ 279 h 372"/>
                <a:gd name="T100" fmla="*/ 93 w 125"/>
                <a:gd name="T101" fmla="*/ 279 h 372"/>
                <a:gd name="T102" fmla="*/ 62 w 125"/>
                <a:gd name="T103" fmla="*/ 248 h 372"/>
                <a:gd name="T104" fmla="*/ 62 w 125"/>
                <a:gd name="T105" fmla="*/ 217 h 372"/>
                <a:gd name="T106" fmla="*/ 62 w 125"/>
                <a:gd name="T107" fmla="*/ 217 h 372"/>
                <a:gd name="T108" fmla="*/ 31 w 125"/>
                <a:gd name="T109" fmla="*/ 18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372">
                  <a:moveTo>
                    <a:pt x="31" y="186"/>
                  </a:moveTo>
                  <a:lnTo>
                    <a:pt x="31" y="186"/>
                  </a:lnTo>
                  <a:cubicBezTo>
                    <a:pt x="31" y="186"/>
                    <a:pt x="31" y="186"/>
                    <a:pt x="31" y="154"/>
                  </a:cubicBez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cubicBezTo>
                    <a:pt x="31" y="154"/>
                    <a:pt x="31" y="154"/>
                    <a:pt x="31" y="124"/>
                  </a:cubicBezTo>
                  <a:cubicBezTo>
                    <a:pt x="31" y="124"/>
                    <a:pt x="31" y="124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62"/>
                    <a:pt x="62" y="31"/>
                    <a:pt x="62" y="31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93"/>
                  </a:lnTo>
                  <a:lnTo>
                    <a:pt x="31" y="124"/>
                  </a:lnTo>
                  <a:cubicBezTo>
                    <a:pt x="31" y="154"/>
                    <a:pt x="31" y="154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48"/>
                    <a:pt x="31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93" y="248"/>
                    <a:pt x="93" y="279"/>
                  </a:cubicBezTo>
                  <a:lnTo>
                    <a:pt x="93" y="310"/>
                  </a:lnTo>
                  <a:lnTo>
                    <a:pt x="93" y="310"/>
                  </a:lnTo>
                  <a:lnTo>
                    <a:pt x="93" y="310"/>
                  </a:lnTo>
                  <a:cubicBezTo>
                    <a:pt x="93" y="341"/>
                    <a:pt x="93" y="341"/>
                    <a:pt x="93" y="371"/>
                  </a:cubicBez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cubicBezTo>
                    <a:pt x="93" y="371"/>
                    <a:pt x="93" y="371"/>
                    <a:pt x="124" y="371"/>
                  </a:cubicBezTo>
                  <a:lnTo>
                    <a:pt x="124" y="37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10"/>
                  </a:lnTo>
                  <a:cubicBezTo>
                    <a:pt x="124" y="310"/>
                    <a:pt x="124" y="310"/>
                    <a:pt x="124" y="279"/>
                  </a:cubicBezTo>
                  <a:lnTo>
                    <a:pt x="124" y="279"/>
                  </a:lnTo>
                  <a:cubicBezTo>
                    <a:pt x="93" y="279"/>
                    <a:pt x="93" y="279"/>
                    <a:pt x="93" y="279"/>
                  </a:cubicBezTo>
                  <a:cubicBezTo>
                    <a:pt x="93" y="248"/>
                    <a:pt x="93" y="248"/>
                    <a:pt x="62" y="248"/>
                  </a:cubicBezTo>
                  <a:cubicBezTo>
                    <a:pt x="62" y="217"/>
                    <a:pt x="62" y="217"/>
                    <a:pt x="62" y="217"/>
                  </a:cubicBezTo>
                  <a:lnTo>
                    <a:pt x="62" y="217"/>
                  </a:lnTo>
                  <a:cubicBezTo>
                    <a:pt x="62" y="217"/>
                    <a:pt x="31" y="217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" name="Freeform 17"/>
            <p:cNvSpPr>
              <a:spLocks noChangeArrowheads="1"/>
            </p:cNvSpPr>
            <p:nvPr/>
          </p:nvSpPr>
          <p:spPr bwMode="auto">
            <a:xfrm>
              <a:off x="3333750" y="2025650"/>
              <a:ext cx="146050" cy="123825"/>
            </a:xfrm>
            <a:custGeom>
              <a:avLst/>
              <a:gdLst>
                <a:gd name="T0" fmla="*/ 217 w 405"/>
                <a:gd name="T1" fmla="*/ 217 h 342"/>
                <a:gd name="T2" fmla="*/ 217 w 405"/>
                <a:gd name="T3" fmla="*/ 217 h 342"/>
                <a:gd name="T4" fmla="*/ 217 w 405"/>
                <a:gd name="T5" fmla="*/ 31 h 342"/>
                <a:gd name="T6" fmla="*/ 404 w 405"/>
                <a:gd name="T7" fmla="*/ 31 h 342"/>
                <a:gd name="T8" fmla="*/ 404 w 405"/>
                <a:gd name="T9" fmla="*/ 0 h 342"/>
                <a:gd name="T10" fmla="*/ 217 w 405"/>
                <a:gd name="T11" fmla="*/ 0 h 342"/>
                <a:gd name="T12" fmla="*/ 186 w 405"/>
                <a:gd name="T13" fmla="*/ 31 h 342"/>
                <a:gd name="T14" fmla="*/ 156 w 405"/>
                <a:gd name="T15" fmla="*/ 63 h 342"/>
                <a:gd name="T16" fmla="*/ 124 w 405"/>
                <a:gd name="T17" fmla="*/ 94 h 342"/>
                <a:gd name="T18" fmla="*/ 124 w 405"/>
                <a:gd name="T19" fmla="*/ 94 h 342"/>
                <a:gd name="T20" fmla="*/ 124 w 405"/>
                <a:gd name="T21" fmla="*/ 155 h 342"/>
                <a:gd name="T22" fmla="*/ 124 w 405"/>
                <a:gd name="T23" fmla="*/ 155 h 342"/>
                <a:gd name="T24" fmla="*/ 93 w 405"/>
                <a:gd name="T25" fmla="*/ 187 h 342"/>
                <a:gd name="T26" fmla="*/ 62 w 405"/>
                <a:gd name="T27" fmla="*/ 217 h 342"/>
                <a:gd name="T28" fmla="*/ 62 w 405"/>
                <a:gd name="T29" fmla="*/ 217 h 342"/>
                <a:gd name="T30" fmla="*/ 32 w 405"/>
                <a:gd name="T31" fmla="*/ 248 h 342"/>
                <a:gd name="T32" fmla="*/ 32 w 405"/>
                <a:gd name="T33" fmla="*/ 311 h 342"/>
                <a:gd name="T34" fmla="*/ 0 w 405"/>
                <a:gd name="T35" fmla="*/ 311 h 342"/>
                <a:gd name="T36" fmla="*/ 0 w 405"/>
                <a:gd name="T37" fmla="*/ 341 h 342"/>
                <a:gd name="T38" fmla="*/ 0 w 405"/>
                <a:gd name="T39" fmla="*/ 341 h 342"/>
                <a:gd name="T40" fmla="*/ 156 w 405"/>
                <a:gd name="T41" fmla="*/ 341 h 342"/>
                <a:gd name="T42" fmla="*/ 156 w 405"/>
                <a:gd name="T43" fmla="*/ 341 h 342"/>
                <a:gd name="T44" fmla="*/ 156 w 405"/>
                <a:gd name="T45" fmla="*/ 311 h 342"/>
                <a:gd name="T46" fmla="*/ 186 w 405"/>
                <a:gd name="T47" fmla="*/ 248 h 342"/>
                <a:gd name="T48" fmla="*/ 217 w 405"/>
                <a:gd name="T49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5" h="342">
                  <a:moveTo>
                    <a:pt x="217" y="217"/>
                  </a:moveTo>
                  <a:lnTo>
                    <a:pt x="217" y="217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404" y="31"/>
                    <a:pt x="404" y="31"/>
                    <a:pt x="404" y="31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186" y="0"/>
                    <a:pt x="186" y="31"/>
                  </a:cubicBezTo>
                  <a:cubicBezTo>
                    <a:pt x="186" y="31"/>
                    <a:pt x="186" y="63"/>
                    <a:pt x="156" y="63"/>
                  </a:cubicBezTo>
                  <a:lnTo>
                    <a:pt x="124" y="94"/>
                  </a:lnTo>
                  <a:lnTo>
                    <a:pt x="124" y="94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87"/>
                    <a:pt x="93" y="187"/>
                  </a:cubicBezTo>
                  <a:cubicBezTo>
                    <a:pt x="93" y="187"/>
                    <a:pt x="93" y="217"/>
                    <a:pt x="62" y="217"/>
                  </a:cubicBezTo>
                  <a:lnTo>
                    <a:pt x="62" y="217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311"/>
                  </a:cubicBezTo>
                  <a:lnTo>
                    <a:pt x="0" y="311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41"/>
                  </a:lnTo>
                  <a:cubicBezTo>
                    <a:pt x="156" y="341"/>
                    <a:pt x="156" y="341"/>
                    <a:pt x="156" y="341"/>
                  </a:cubicBezTo>
                  <a:lnTo>
                    <a:pt x="156" y="341"/>
                  </a:lnTo>
                  <a:lnTo>
                    <a:pt x="156" y="311"/>
                  </a:lnTo>
                  <a:cubicBezTo>
                    <a:pt x="156" y="279"/>
                    <a:pt x="156" y="279"/>
                    <a:pt x="186" y="248"/>
                  </a:cubicBezTo>
                  <a:cubicBezTo>
                    <a:pt x="186" y="217"/>
                    <a:pt x="217" y="217"/>
                    <a:pt x="217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" name="Freeform 18"/>
            <p:cNvSpPr>
              <a:spLocks noChangeArrowheads="1"/>
            </p:cNvSpPr>
            <p:nvPr/>
          </p:nvSpPr>
          <p:spPr bwMode="auto">
            <a:xfrm>
              <a:off x="3502025" y="1801813"/>
              <a:ext cx="390525" cy="401637"/>
            </a:xfrm>
            <a:custGeom>
              <a:avLst/>
              <a:gdLst>
                <a:gd name="T0" fmla="*/ 0 w 1085"/>
                <a:gd name="T1" fmla="*/ 590 h 1117"/>
                <a:gd name="T2" fmla="*/ 559 w 1085"/>
                <a:gd name="T3" fmla="*/ 1023 h 1117"/>
                <a:gd name="T4" fmla="*/ 559 w 1085"/>
                <a:gd name="T5" fmla="*/ 1023 h 1117"/>
                <a:gd name="T6" fmla="*/ 651 w 1085"/>
                <a:gd name="T7" fmla="*/ 1085 h 1117"/>
                <a:gd name="T8" fmla="*/ 651 w 1085"/>
                <a:gd name="T9" fmla="*/ 1085 h 1117"/>
                <a:gd name="T10" fmla="*/ 744 w 1085"/>
                <a:gd name="T11" fmla="*/ 1085 h 1117"/>
                <a:gd name="T12" fmla="*/ 868 w 1085"/>
                <a:gd name="T13" fmla="*/ 992 h 1117"/>
                <a:gd name="T14" fmla="*/ 1055 w 1085"/>
                <a:gd name="T15" fmla="*/ 868 h 1117"/>
                <a:gd name="T16" fmla="*/ 1084 w 1085"/>
                <a:gd name="T17" fmla="*/ 837 h 1117"/>
                <a:gd name="T18" fmla="*/ 992 w 1085"/>
                <a:gd name="T19" fmla="*/ 775 h 1117"/>
                <a:gd name="T20" fmla="*/ 992 w 1085"/>
                <a:gd name="T21" fmla="*/ 744 h 1117"/>
                <a:gd name="T22" fmla="*/ 961 w 1085"/>
                <a:gd name="T23" fmla="*/ 714 h 1117"/>
                <a:gd name="T24" fmla="*/ 931 w 1085"/>
                <a:gd name="T25" fmla="*/ 683 h 1117"/>
                <a:gd name="T26" fmla="*/ 961 w 1085"/>
                <a:gd name="T27" fmla="*/ 651 h 1117"/>
                <a:gd name="T28" fmla="*/ 961 w 1085"/>
                <a:gd name="T29" fmla="*/ 590 h 1117"/>
                <a:gd name="T30" fmla="*/ 961 w 1085"/>
                <a:gd name="T31" fmla="*/ 496 h 1117"/>
                <a:gd name="T32" fmla="*/ 961 w 1085"/>
                <a:gd name="T33" fmla="*/ 466 h 1117"/>
                <a:gd name="T34" fmla="*/ 931 w 1085"/>
                <a:gd name="T35" fmla="*/ 435 h 1117"/>
                <a:gd name="T36" fmla="*/ 931 w 1085"/>
                <a:gd name="T37" fmla="*/ 372 h 1117"/>
                <a:gd name="T38" fmla="*/ 899 w 1085"/>
                <a:gd name="T39" fmla="*/ 311 h 1117"/>
                <a:gd name="T40" fmla="*/ 899 w 1085"/>
                <a:gd name="T41" fmla="*/ 279 h 1117"/>
                <a:gd name="T42" fmla="*/ 837 w 1085"/>
                <a:gd name="T43" fmla="*/ 218 h 1117"/>
                <a:gd name="T44" fmla="*/ 837 w 1085"/>
                <a:gd name="T45" fmla="*/ 187 h 1117"/>
                <a:gd name="T46" fmla="*/ 868 w 1085"/>
                <a:gd name="T47" fmla="*/ 124 h 1117"/>
                <a:gd name="T48" fmla="*/ 899 w 1085"/>
                <a:gd name="T49" fmla="*/ 94 h 1117"/>
                <a:gd name="T50" fmla="*/ 899 w 1085"/>
                <a:gd name="T51" fmla="*/ 31 h 1117"/>
                <a:gd name="T52" fmla="*/ 868 w 1085"/>
                <a:gd name="T53" fmla="*/ 0 h 1117"/>
                <a:gd name="T54" fmla="*/ 868 w 1085"/>
                <a:gd name="T55" fmla="*/ 0 h 1117"/>
                <a:gd name="T56" fmla="*/ 775 w 1085"/>
                <a:gd name="T57" fmla="*/ 31 h 1117"/>
                <a:gd name="T58" fmla="*/ 713 w 1085"/>
                <a:gd name="T59" fmla="*/ 0 h 1117"/>
                <a:gd name="T60" fmla="*/ 683 w 1085"/>
                <a:gd name="T61" fmla="*/ 0 h 1117"/>
                <a:gd name="T62" fmla="*/ 620 w 1085"/>
                <a:gd name="T63" fmla="*/ 31 h 1117"/>
                <a:gd name="T64" fmla="*/ 527 w 1085"/>
                <a:gd name="T65" fmla="*/ 31 h 1117"/>
                <a:gd name="T66" fmla="*/ 403 w 1085"/>
                <a:gd name="T67" fmla="*/ 94 h 1117"/>
                <a:gd name="T68" fmla="*/ 372 w 1085"/>
                <a:gd name="T69" fmla="*/ 124 h 1117"/>
                <a:gd name="T70" fmla="*/ 372 w 1085"/>
                <a:gd name="T71" fmla="*/ 187 h 1117"/>
                <a:gd name="T72" fmla="*/ 403 w 1085"/>
                <a:gd name="T73" fmla="*/ 311 h 1117"/>
                <a:gd name="T74" fmla="*/ 372 w 1085"/>
                <a:gd name="T75" fmla="*/ 342 h 1117"/>
                <a:gd name="T76" fmla="*/ 311 w 1085"/>
                <a:gd name="T77" fmla="*/ 342 h 1117"/>
                <a:gd name="T78" fmla="*/ 279 w 1085"/>
                <a:gd name="T79" fmla="*/ 372 h 1117"/>
                <a:gd name="T80" fmla="*/ 248 w 1085"/>
                <a:gd name="T81" fmla="*/ 372 h 1117"/>
                <a:gd name="T82" fmla="*/ 217 w 1085"/>
                <a:gd name="T83" fmla="*/ 435 h 1117"/>
                <a:gd name="T84" fmla="*/ 186 w 1085"/>
                <a:gd name="T85" fmla="*/ 435 h 1117"/>
                <a:gd name="T86" fmla="*/ 124 w 1085"/>
                <a:gd name="T87" fmla="*/ 466 h 1117"/>
                <a:gd name="T88" fmla="*/ 93 w 1085"/>
                <a:gd name="T89" fmla="*/ 496 h 1117"/>
                <a:gd name="T90" fmla="*/ 63 w 1085"/>
                <a:gd name="T91" fmla="*/ 496 h 1117"/>
                <a:gd name="T92" fmla="*/ 31 w 1085"/>
                <a:gd name="T93" fmla="*/ 496 h 1117"/>
                <a:gd name="T94" fmla="*/ 0 w 1085"/>
                <a:gd name="T95" fmla="*/ 55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5" h="1117">
                  <a:moveTo>
                    <a:pt x="0" y="590"/>
                  </a:moveTo>
                  <a:lnTo>
                    <a:pt x="0" y="590"/>
                  </a:lnTo>
                  <a:lnTo>
                    <a:pt x="0" y="590"/>
                  </a:lnTo>
                  <a:cubicBezTo>
                    <a:pt x="527" y="992"/>
                    <a:pt x="527" y="992"/>
                    <a:pt x="527" y="992"/>
                  </a:cubicBezTo>
                  <a:lnTo>
                    <a:pt x="527" y="992"/>
                  </a:lnTo>
                  <a:cubicBezTo>
                    <a:pt x="559" y="1023"/>
                    <a:pt x="559" y="1023"/>
                    <a:pt x="559" y="1023"/>
                  </a:cubicBezTo>
                  <a:lnTo>
                    <a:pt x="559" y="1023"/>
                  </a:lnTo>
                  <a:lnTo>
                    <a:pt x="559" y="1023"/>
                  </a:lnTo>
                  <a:lnTo>
                    <a:pt x="559" y="1023"/>
                  </a:lnTo>
                  <a:cubicBezTo>
                    <a:pt x="589" y="1023"/>
                    <a:pt x="589" y="1023"/>
                    <a:pt x="589" y="1055"/>
                  </a:cubicBezTo>
                  <a:cubicBezTo>
                    <a:pt x="620" y="1055"/>
                    <a:pt x="620" y="1055"/>
                    <a:pt x="620" y="1055"/>
                  </a:cubicBezTo>
                  <a:cubicBezTo>
                    <a:pt x="651" y="1055"/>
                    <a:pt x="651" y="1085"/>
                    <a:pt x="651" y="1085"/>
                  </a:cubicBezTo>
                  <a:cubicBezTo>
                    <a:pt x="651" y="1116"/>
                    <a:pt x="651" y="1116"/>
                    <a:pt x="651" y="1116"/>
                  </a:cubicBezTo>
                  <a:lnTo>
                    <a:pt x="651" y="1116"/>
                  </a:lnTo>
                  <a:cubicBezTo>
                    <a:pt x="651" y="1085"/>
                    <a:pt x="651" y="1085"/>
                    <a:pt x="651" y="1085"/>
                  </a:cubicBezTo>
                  <a:cubicBezTo>
                    <a:pt x="683" y="1085"/>
                    <a:pt x="683" y="1085"/>
                    <a:pt x="683" y="1085"/>
                  </a:cubicBezTo>
                  <a:cubicBezTo>
                    <a:pt x="683" y="1085"/>
                    <a:pt x="683" y="1085"/>
                    <a:pt x="713" y="1085"/>
                  </a:cubicBezTo>
                  <a:cubicBezTo>
                    <a:pt x="744" y="1085"/>
                    <a:pt x="744" y="1085"/>
                    <a:pt x="744" y="1085"/>
                  </a:cubicBezTo>
                  <a:cubicBezTo>
                    <a:pt x="775" y="1085"/>
                    <a:pt x="775" y="1055"/>
                    <a:pt x="807" y="1055"/>
                  </a:cubicBezTo>
                  <a:lnTo>
                    <a:pt x="807" y="1055"/>
                  </a:lnTo>
                  <a:cubicBezTo>
                    <a:pt x="837" y="1023"/>
                    <a:pt x="837" y="992"/>
                    <a:pt x="868" y="992"/>
                  </a:cubicBezTo>
                  <a:cubicBezTo>
                    <a:pt x="899" y="961"/>
                    <a:pt x="961" y="899"/>
                    <a:pt x="1023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68"/>
                  </a:lnTo>
                  <a:lnTo>
                    <a:pt x="1055" y="868"/>
                  </a:lnTo>
                  <a:cubicBezTo>
                    <a:pt x="1084" y="837"/>
                    <a:pt x="1084" y="837"/>
                    <a:pt x="1084" y="837"/>
                  </a:cubicBezTo>
                  <a:lnTo>
                    <a:pt x="1084" y="837"/>
                  </a:lnTo>
                  <a:cubicBezTo>
                    <a:pt x="1054" y="807"/>
                    <a:pt x="1055" y="807"/>
                    <a:pt x="1055" y="807"/>
                  </a:cubicBezTo>
                  <a:lnTo>
                    <a:pt x="1023" y="807"/>
                  </a:lnTo>
                  <a:cubicBezTo>
                    <a:pt x="992" y="807"/>
                    <a:pt x="992" y="775"/>
                    <a:pt x="992" y="775"/>
                  </a:cubicBezTo>
                  <a:lnTo>
                    <a:pt x="992" y="775"/>
                  </a:lnTo>
                  <a:cubicBezTo>
                    <a:pt x="992" y="775"/>
                    <a:pt x="992" y="775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31" y="683"/>
                  </a:lnTo>
                  <a:lnTo>
                    <a:pt x="931" y="683"/>
                  </a:lnTo>
                  <a:lnTo>
                    <a:pt x="961" y="651"/>
                  </a:lnTo>
                  <a:lnTo>
                    <a:pt x="961" y="651"/>
                  </a:lnTo>
                  <a:lnTo>
                    <a:pt x="961" y="651"/>
                  </a:lnTo>
                  <a:cubicBezTo>
                    <a:pt x="961" y="620"/>
                    <a:pt x="961" y="620"/>
                    <a:pt x="961" y="620"/>
                  </a:cubicBezTo>
                  <a:lnTo>
                    <a:pt x="961" y="590"/>
                  </a:lnTo>
                  <a:lnTo>
                    <a:pt x="961" y="590"/>
                  </a:lnTo>
                  <a:lnTo>
                    <a:pt x="961" y="559"/>
                  </a:lnTo>
                  <a:cubicBezTo>
                    <a:pt x="961" y="559"/>
                    <a:pt x="961" y="559"/>
                    <a:pt x="961" y="527"/>
                  </a:cubicBezTo>
                  <a:lnTo>
                    <a:pt x="961" y="496"/>
                  </a:lnTo>
                  <a:cubicBezTo>
                    <a:pt x="961" y="496"/>
                    <a:pt x="961" y="496"/>
                    <a:pt x="961" y="466"/>
                  </a:cubicBezTo>
                  <a:lnTo>
                    <a:pt x="961" y="466"/>
                  </a:lnTo>
                  <a:lnTo>
                    <a:pt x="961" y="466"/>
                  </a:lnTo>
                  <a:cubicBezTo>
                    <a:pt x="961" y="466"/>
                    <a:pt x="931" y="466"/>
                    <a:pt x="931" y="435"/>
                  </a:cubicBezTo>
                  <a:lnTo>
                    <a:pt x="931" y="435"/>
                  </a:lnTo>
                  <a:lnTo>
                    <a:pt x="931" y="435"/>
                  </a:lnTo>
                  <a:cubicBezTo>
                    <a:pt x="931" y="435"/>
                    <a:pt x="931" y="403"/>
                    <a:pt x="961" y="403"/>
                  </a:cubicBezTo>
                  <a:cubicBezTo>
                    <a:pt x="931" y="403"/>
                    <a:pt x="931" y="372"/>
                    <a:pt x="931" y="372"/>
                  </a:cubicBezTo>
                  <a:lnTo>
                    <a:pt x="931" y="372"/>
                  </a:lnTo>
                  <a:cubicBezTo>
                    <a:pt x="931" y="342"/>
                    <a:pt x="931" y="342"/>
                    <a:pt x="931" y="342"/>
                  </a:cubicBezTo>
                  <a:cubicBezTo>
                    <a:pt x="931" y="311"/>
                    <a:pt x="931" y="311"/>
                    <a:pt x="931" y="311"/>
                  </a:cubicBezTo>
                  <a:cubicBezTo>
                    <a:pt x="931" y="311"/>
                    <a:pt x="931" y="311"/>
                    <a:pt x="899" y="311"/>
                  </a:cubicBezTo>
                  <a:cubicBezTo>
                    <a:pt x="899" y="311"/>
                    <a:pt x="899" y="311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48"/>
                    <a:pt x="868" y="248"/>
                    <a:pt x="837" y="218"/>
                  </a:cubicBezTo>
                  <a:lnTo>
                    <a:pt x="837" y="218"/>
                  </a:lnTo>
                  <a:lnTo>
                    <a:pt x="837" y="218"/>
                  </a:lnTo>
                  <a:lnTo>
                    <a:pt x="837" y="187"/>
                  </a:lnTo>
                  <a:lnTo>
                    <a:pt x="837" y="187"/>
                  </a:lnTo>
                  <a:lnTo>
                    <a:pt x="837" y="187"/>
                  </a:lnTo>
                  <a:cubicBezTo>
                    <a:pt x="837" y="155"/>
                    <a:pt x="837" y="155"/>
                    <a:pt x="868" y="124"/>
                  </a:cubicBezTo>
                  <a:lnTo>
                    <a:pt x="868" y="124"/>
                  </a:lnTo>
                  <a:cubicBezTo>
                    <a:pt x="868" y="124"/>
                    <a:pt x="868" y="124"/>
                    <a:pt x="899" y="94"/>
                  </a:cubicBezTo>
                  <a:lnTo>
                    <a:pt x="899" y="94"/>
                  </a:lnTo>
                  <a:lnTo>
                    <a:pt x="899" y="94"/>
                  </a:lnTo>
                  <a:lnTo>
                    <a:pt x="899" y="63"/>
                  </a:lnTo>
                  <a:lnTo>
                    <a:pt x="899" y="63"/>
                  </a:lnTo>
                  <a:lnTo>
                    <a:pt x="899" y="31"/>
                  </a:lnTo>
                  <a:lnTo>
                    <a:pt x="899" y="31"/>
                  </a:lnTo>
                  <a:cubicBezTo>
                    <a:pt x="899" y="31"/>
                    <a:pt x="899" y="31"/>
                    <a:pt x="899" y="0"/>
                  </a:cubicBez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cubicBezTo>
                    <a:pt x="807" y="0"/>
                    <a:pt x="807" y="0"/>
                    <a:pt x="807" y="0"/>
                  </a:cubicBezTo>
                  <a:lnTo>
                    <a:pt x="807" y="0"/>
                  </a:lnTo>
                  <a:lnTo>
                    <a:pt x="775" y="31"/>
                  </a:lnTo>
                  <a:cubicBezTo>
                    <a:pt x="744" y="31"/>
                    <a:pt x="744" y="31"/>
                    <a:pt x="744" y="31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cubicBezTo>
                    <a:pt x="683" y="0"/>
                    <a:pt x="683" y="0"/>
                    <a:pt x="683" y="0"/>
                  </a:cubicBezTo>
                  <a:lnTo>
                    <a:pt x="683" y="0"/>
                  </a:lnTo>
                  <a:cubicBezTo>
                    <a:pt x="683" y="0"/>
                    <a:pt x="683" y="0"/>
                    <a:pt x="651" y="0"/>
                  </a:cubicBezTo>
                  <a:lnTo>
                    <a:pt x="620" y="31"/>
                  </a:lnTo>
                  <a:cubicBezTo>
                    <a:pt x="589" y="31"/>
                    <a:pt x="58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7" y="31"/>
                  </a:cubicBezTo>
                  <a:lnTo>
                    <a:pt x="496" y="63"/>
                  </a:lnTo>
                  <a:cubicBezTo>
                    <a:pt x="496" y="63"/>
                    <a:pt x="496" y="63"/>
                    <a:pt x="465" y="63"/>
                  </a:cubicBezTo>
                  <a:cubicBezTo>
                    <a:pt x="465" y="94"/>
                    <a:pt x="435" y="94"/>
                    <a:pt x="403" y="94"/>
                  </a:cubicBezTo>
                  <a:lnTo>
                    <a:pt x="403" y="94"/>
                  </a:lnTo>
                  <a:cubicBezTo>
                    <a:pt x="403" y="94"/>
                    <a:pt x="403" y="94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72" y="155"/>
                    <a:pt x="372" y="155"/>
                    <a:pt x="372" y="187"/>
                  </a:cubicBezTo>
                  <a:lnTo>
                    <a:pt x="372" y="187"/>
                  </a:lnTo>
                  <a:cubicBezTo>
                    <a:pt x="372" y="187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79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372" y="311"/>
                    <a:pt x="372" y="342"/>
                  </a:cubicBezTo>
                  <a:lnTo>
                    <a:pt x="372" y="342"/>
                  </a:lnTo>
                  <a:cubicBezTo>
                    <a:pt x="372" y="342"/>
                    <a:pt x="372" y="342"/>
                    <a:pt x="341" y="342"/>
                  </a:cubicBezTo>
                  <a:cubicBezTo>
                    <a:pt x="341" y="342"/>
                    <a:pt x="341" y="342"/>
                    <a:pt x="311" y="342"/>
                  </a:cubicBezTo>
                  <a:lnTo>
                    <a:pt x="311" y="34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279" y="372"/>
                    <a:pt x="279" y="372"/>
                    <a:pt x="248" y="372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8" y="403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cubicBezTo>
                    <a:pt x="186" y="435"/>
                    <a:pt x="186" y="435"/>
                    <a:pt x="186" y="435"/>
                  </a:cubicBezTo>
                  <a:lnTo>
                    <a:pt x="186" y="435"/>
                  </a:lnTo>
                  <a:lnTo>
                    <a:pt x="186" y="435"/>
                  </a:lnTo>
                  <a:cubicBezTo>
                    <a:pt x="186" y="466"/>
                    <a:pt x="155" y="466"/>
                    <a:pt x="155" y="466"/>
                  </a:cubicBezTo>
                  <a:cubicBezTo>
                    <a:pt x="124" y="466"/>
                    <a:pt x="124" y="466"/>
                    <a:pt x="124" y="466"/>
                  </a:cubicBezTo>
                  <a:lnTo>
                    <a:pt x="124" y="466"/>
                  </a:lnTo>
                  <a:lnTo>
                    <a:pt x="124" y="466"/>
                  </a:lnTo>
                  <a:lnTo>
                    <a:pt x="93" y="496"/>
                  </a:lnTo>
                  <a:cubicBezTo>
                    <a:pt x="93" y="496"/>
                    <a:pt x="93" y="496"/>
                    <a:pt x="63" y="496"/>
                  </a:cubicBezTo>
                  <a:lnTo>
                    <a:pt x="63" y="496"/>
                  </a:lnTo>
                  <a:lnTo>
                    <a:pt x="63" y="496"/>
                  </a:lnTo>
                  <a:cubicBezTo>
                    <a:pt x="31" y="496"/>
                    <a:pt x="31" y="496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0" y="527"/>
                    <a:pt x="0" y="527"/>
                    <a:pt x="0" y="527"/>
                  </a:cubicBezTo>
                  <a:lnTo>
                    <a:pt x="0" y="527"/>
                  </a:lnTo>
                  <a:cubicBezTo>
                    <a:pt x="0" y="559"/>
                    <a:pt x="0" y="559"/>
                    <a:pt x="0" y="559"/>
                  </a:cubicBezTo>
                  <a:lnTo>
                    <a:pt x="0" y="59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" name="Freeform 19"/>
            <p:cNvSpPr>
              <a:spLocks noChangeArrowheads="1"/>
            </p:cNvSpPr>
            <p:nvPr/>
          </p:nvSpPr>
          <p:spPr bwMode="auto">
            <a:xfrm>
              <a:off x="3848100" y="2427288"/>
              <a:ext cx="133350" cy="168275"/>
            </a:xfrm>
            <a:custGeom>
              <a:avLst/>
              <a:gdLst>
                <a:gd name="T0" fmla="*/ 0 w 372"/>
                <a:gd name="T1" fmla="*/ 310 h 466"/>
                <a:gd name="T2" fmla="*/ 62 w 372"/>
                <a:gd name="T3" fmla="*/ 372 h 466"/>
                <a:gd name="T4" fmla="*/ 62 w 372"/>
                <a:gd name="T5" fmla="*/ 465 h 466"/>
                <a:gd name="T6" fmla="*/ 123 w 372"/>
                <a:gd name="T7" fmla="*/ 434 h 466"/>
                <a:gd name="T8" fmla="*/ 154 w 372"/>
                <a:gd name="T9" fmla="*/ 434 h 466"/>
                <a:gd name="T10" fmla="*/ 216 w 372"/>
                <a:gd name="T11" fmla="*/ 465 h 466"/>
                <a:gd name="T12" fmla="*/ 216 w 372"/>
                <a:gd name="T13" fmla="*/ 465 h 466"/>
                <a:gd name="T14" fmla="*/ 371 w 372"/>
                <a:gd name="T15" fmla="*/ 465 h 466"/>
                <a:gd name="T16" fmla="*/ 371 w 372"/>
                <a:gd name="T17" fmla="*/ 434 h 466"/>
                <a:gd name="T18" fmla="*/ 340 w 372"/>
                <a:gd name="T19" fmla="*/ 434 h 466"/>
                <a:gd name="T20" fmla="*/ 340 w 372"/>
                <a:gd name="T21" fmla="*/ 434 h 466"/>
                <a:gd name="T22" fmla="*/ 309 w 372"/>
                <a:gd name="T23" fmla="*/ 372 h 466"/>
                <a:gd name="T24" fmla="*/ 278 w 372"/>
                <a:gd name="T25" fmla="*/ 341 h 466"/>
                <a:gd name="T26" fmla="*/ 278 w 372"/>
                <a:gd name="T27" fmla="*/ 279 h 466"/>
                <a:gd name="T28" fmla="*/ 278 w 372"/>
                <a:gd name="T29" fmla="*/ 279 h 466"/>
                <a:gd name="T30" fmla="*/ 278 w 372"/>
                <a:gd name="T31" fmla="*/ 248 h 466"/>
                <a:gd name="T32" fmla="*/ 278 w 372"/>
                <a:gd name="T33" fmla="*/ 187 h 466"/>
                <a:gd name="T34" fmla="*/ 309 w 372"/>
                <a:gd name="T35" fmla="*/ 155 h 466"/>
                <a:gd name="T36" fmla="*/ 309 w 372"/>
                <a:gd name="T37" fmla="*/ 93 h 466"/>
                <a:gd name="T38" fmla="*/ 247 w 372"/>
                <a:gd name="T39" fmla="*/ 31 h 466"/>
                <a:gd name="T40" fmla="*/ 216 w 372"/>
                <a:gd name="T41" fmla="*/ 31 h 466"/>
                <a:gd name="T42" fmla="*/ 247 w 372"/>
                <a:gd name="T43" fmla="*/ 0 h 466"/>
                <a:gd name="T44" fmla="*/ 247 w 372"/>
                <a:gd name="T45" fmla="*/ 0 h 466"/>
                <a:gd name="T46" fmla="*/ 216 w 372"/>
                <a:gd name="T47" fmla="*/ 31 h 466"/>
                <a:gd name="T48" fmla="*/ 216 w 372"/>
                <a:gd name="T49" fmla="*/ 93 h 466"/>
                <a:gd name="T50" fmla="*/ 185 w 372"/>
                <a:gd name="T51" fmla="*/ 124 h 466"/>
                <a:gd name="T52" fmla="*/ 154 w 372"/>
                <a:gd name="T53" fmla="*/ 187 h 466"/>
                <a:gd name="T54" fmla="*/ 154 w 372"/>
                <a:gd name="T55" fmla="*/ 187 h 466"/>
                <a:gd name="T56" fmla="*/ 123 w 372"/>
                <a:gd name="T57" fmla="*/ 217 h 466"/>
                <a:gd name="T58" fmla="*/ 94 w 372"/>
                <a:gd name="T59" fmla="*/ 217 h 466"/>
                <a:gd name="T60" fmla="*/ 62 w 372"/>
                <a:gd name="T61" fmla="*/ 217 h 466"/>
                <a:gd name="T62" fmla="*/ 0 w 372"/>
                <a:gd name="T63" fmla="*/ 248 h 466"/>
                <a:gd name="T64" fmla="*/ 0 w 372"/>
                <a:gd name="T65" fmla="*/ 2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2" h="466">
                  <a:moveTo>
                    <a:pt x="0" y="310"/>
                  </a:moveTo>
                  <a:lnTo>
                    <a:pt x="0" y="310"/>
                  </a:lnTo>
                  <a:lnTo>
                    <a:pt x="31" y="310"/>
                  </a:lnTo>
                  <a:cubicBezTo>
                    <a:pt x="62" y="341"/>
                    <a:pt x="62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34"/>
                    <a:pt x="62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123" y="434"/>
                    <a:pt x="123" y="434"/>
                    <a:pt x="123" y="434"/>
                  </a:cubicBezTo>
                  <a:cubicBezTo>
                    <a:pt x="154" y="434"/>
                    <a:pt x="154" y="434"/>
                    <a:pt x="154" y="434"/>
                  </a:cubicBezTo>
                  <a:lnTo>
                    <a:pt x="154" y="434"/>
                  </a:lnTo>
                  <a:cubicBezTo>
                    <a:pt x="154" y="434"/>
                    <a:pt x="185" y="434"/>
                    <a:pt x="216" y="465"/>
                  </a:cubicBezTo>
                  <a:lnTo>
                    <a:pt x="216" y="465"/>
                  </a:lnTo>
                  <a:lnTo>
                    <a:pt x="216" y="465"/>
                  </a:lnTo>
                  <a:lnTo>
                    <a:pt x="216" y="465"/>
                  </a:lnTo>
                  <a:cubicBezTo>
                    <a:pt x="340" y="465"/>
                    <a:pt x="340" y="465"/>
                    <a:pt x="340" y="465"/>
                  </a:cubicBezTo>
                  <a:cubicBezTo>
                    <a:pt x="340" y="465"/>
                    <a:pt x="340" y="465"/>
                    <a:pt x="371" y="465"/>
                  </a:cubicBezTo>
                  <a:lnTo>
                    <a:pt x="371" y="465"/>
                  </a:lnTo>
                  <a:lnTo>
                    <a:pt x="371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cubicBezTo>
                    <a:pt x="340" y="403"/>
                    <a:pt x="309" y="403"/>
                    <a:pt x="309" y="403"/>
                  </a:cubicBezTo>
                  <a:lnTo>
                    <a:pt x="309" y="372"/>
                  </a:lnTo>
                  <a:cubicBezTo>
                    <a:pt x="309" y="341"/>
                    <a:pt x="309" y="341"/>
                    <a:pt x="309" y="341"/>
                  </a:cubicBezTo>
                  <a:lnTo>
                    <a:pt x="278" y="341"/>
                  </a:ln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279"/>
                  </a:cubicBezTo>
                  <a:lnTo>
                    <a:pt x="278" y="279"/>
                  </a:lnTo>
                  <a:lnTo>
                    <a:pt x="278" y="279"/>
                  </a:lnTo>
                  <a:cubicBezTo>
                    <a:pt x="278" y="248"/>
                    <a:pt x="278" y="248"/>
                    <a:pt x="278" y="248"/>
                  </a:cubicBezTo>
                  <a:lnTo>
                    <a:pt x="278" y="248"/>
                  </a:lnTo>
                  <a:lnTo>
                    <a:pt x="278" y="248"/>
                  </a:lnTo>
                  <a:cubicBezTo>
                    <a:pt x="278" y="21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309" y="155"/>
                  </a:lnTo>
                  <a:lnTo>
                    <a:pt x="309" y="124"/>
                  </a:lnTo>
                  <a:cubicBezTo>
                    <a:pt x="309" y="93"/>
                    <a:pt x="309" y="93"/>
                    <a:pt x="309" y="93"/>
                  </a:cubicBezTo>
                  <a:cubicBezTo>
                    <a:pt x="309" y="63"/>
                    <a:pt x="278" y="63"/>
                    <a:pt x="278" y="63"/>
                  </a:cubicBezTo>
                  <a:cubicBezTo>
                    <a:pt x="278" y="63"/>
                    <a:pt x="278" y="63"/>
                    <a:pt x="247" y="31"/>
                  </a:cubicBezTo>
                  <a:lnTo>
                    <a:pt x="247" y="31"/>
                  </a:lnTo>
                  <a:cubicBezTo>
                    <a:pt x="216" y="31"/>
                    <a:pt x="216" y="31"/>
                    <a:pt x="216" y="31"/>
                  </a:cubicBezTo>
                  <a:cubicBezTo>
                    <a:pt x="247" y="31"/>
                    <a:pt x="247" y="31"/>
                    <a:pt x="247" y="31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47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63"/>
                  </a:cubicBezTo>
                  <a:cubicBezTo>
                    <a:pt x="216" y="63"/>
                    <a:pt x="216" y="63"/>
                    <a:pt x="216" y="93"/>
                  </a:cubicBezTo>
                  <a:lnTo>
                    <a:pt x="185" y="93"/>
                  </a:lnTo>
                  <a:lnTo>
                    <a:pt x="185" y="124"/>
                  </a:lnTo>
                  <a:cubicBezTo>
                    <a:pt x="185" y="155"/>
                    <a:pt x="154" y="187"/>
                    <a:pt x="154" y="187"/>
                  </a:cubicBezTo>
                  <a:lnTo>
                    <a:pt x="154" y="187"/>
                  </a:lnTo>
                  <a:lnTo>
                    <a:pt x="154" y="187"/>
                  </a:lnTo>
                  <a:lnTo>
                    <a:pt x="154" y="187"/>
                  </a:lnTo>
                  <a:cubicBezTo>
                    <a:pt x="154" y="187"/>
                    <a:pt x="154" y="217"/>
                    <a:pt x="123" y="217"/>
                  </a:cubicBezTo>
                  <a:lnTo>
                    <a:pt x="123" y="217"/>
                  </a:lnTo>
                  <a:cubicBezTo>
                    <a:pt x="93" y="217"/>
                    <a:pt x="94" y="217"/>
                    <a:pt x="94" y="217"/>
                  </a:cubicBezTo>
                  <a:lnTo>
                    <a:pt x="94" y="217"/>
                  </a:lnTo>
                  <a:lnTo>
                    <a:pt x="94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31" y="217"/>
                    <a:pt x="0" y="248"/>
                    <a:pt x="0" y="248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0" y="310"/>
                    <a:pt x="0" y="310"/>
                    <a:pt x="0" y="31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3" name="Freeform 20"/>
            <p:cNvSpPr>
              <a:spLocks noChangeArrowheads="1"/>
            </p:cNvSpPr>
            <p:nvPr/>
          </p:nvSpPr>
          <p:spPr bwMode="auto">
            <a:xfrm>
              <a:off x="4259263" y="2684463"/>
              <a:ext cx="190500" cy="223837"/>
            </a:xfrm>
            <a:custGeom>
              <a:avLst/>
              <a:gdLst>
                <a:gd name="T0" fmla="*/ 465 w 528"/>
                <a:gd name="T1" fmla="*/ 310 h 621"/>
                <a:gd name="T2" fmla="*/ 465 w 528"/>
                <a:gd name="T3" fmla="*/ 248 h 621"/>
                <a:gd name="T4" fmla="*/ 465 w 528"/>
                <a:gd name="T5" fmla="*/ 217 h 621"/>
                <a:gd name="T6" fmla="*/ 403 w 528"/>
                <a:gd name="T7" fmla="*/ 124 h 621"/>
                <a:gd name="T8" fmla="*/ 62 w 528"/>
                <a:gd name="T9" fmla="*/ 0 h 621"/>
                <a:gd name="T10" fmla="*/ 62 w 528"/>
                <a:gd name="T11" fmla="*/ 62 h 621"/>
                <a:gd name="T12" fmla="*/ 62 w 528"/>
                <a:gd name="T13" fmla="*/ 93 h 621"/>
                <a:gd name="T14" fmla="*/ 62 w 528"/>
                <a:gd name="T15" fmla="*/ 124 h 621"/>
                <a:gd name="T16" fmla="*/ 62 w 528"/>
                <a:gd name="T17" fmla="*/ 155 h 621"/>
                <a:gd name="T18" fmla="*/ 31 w 528"/>
                <a:gd name="T19" fmla="*/ 155 h 621"/>
                <a:gd name="T20" fmla="*/ 31 w 528"/>
                <a:gd name="T21" fmla="*/ 186 h 621"/>
                <a:gd name="T22" fmla="*/ 0 w 528"/>
                <a:gd name="T23" fmla="*/ 217 h 621"/>
                <a:gd name="T24" fmla="*/ 0 w 528"/>
                <a:gd name="T25" fmla="*/ 248 h 621"/>
                <a:gd name="T26" fmla="*/ 0 w 528"/>
                <a:gd name="T27" fmla="*/ 279 h 621"/>
                <a:gd name="T28" fmla="*/ 31 w 528"/>
                <a:gd name="T29" fmla="*/ 341 h 621"/>
                <a:gd name="T30" fmla="*/ 62 w 528"/>
                <a:gd name="T31" fmla="*/ 403 h 621"/>
                <a:gd name="T32" fmla="*/ 62 w 528"/>
                <a:gd name="T33" fmla="*/ 434 h 621"/>
                <a:gd name="T34" fmla="*/ 124 w 528"/>
                <a:gd name="T35" fmla="*/ 465 h 621"/>
                <a:gd name="T36" fmla="*/ 186 w 528"/>
                <a:gd name="T37" fmla="*/ 496 h 621"/>
                <a:gd name="T38" fmla="*/ 186 w 528"/>
                <a:gd name="T39" fmla="*/ 496 h 621"/>
                <a:gd name="T40" fmla="*/ 217 w 528"/>
                <a:gd name="T41" fmla="*/ 496 h 621"/>
                <a:gd name="T42" fmla="*/ 217 w 528"/>
                <a:gd name="T43" fmla="*/ 496 h 621"/>
                <a:gd name="T44" fmla="*/ 248 w 528"/>
                <a:gd name="T45" fmla="*/ 496 h 621"/>
                <a:gd name="T46" fmla="*/ 248 w 528"/>
                <a:gd name="T47" fmla="*/ 496 h 621"/>
                <a:gd name="T48" fmla="*/ 248 w 528"/>
                <a:gd name="T49" fmla="*/ 496 h 621"/>
                <a:gd name="T50" fmla="*/ 279 w 528"/>
                <a:gd name="T51" fmla="*/ 527 h 621"/>
                <a:gd name="T52" fmla="*/ 279 w 528"/>
                <a:gd name="T53" fmla="*/ 558 h 621"/>
                <a:gd name="T54" fmla="*/ 279 w 528"/>
                <a:gd name="T55" fmla="*/ 620 h 621"/>
                <a:gd name="T56" fmla="*/ 279 w 528"/>
                <a:gd name="T57" fmla="*/ 620 h 621"/>
                <a:gd name="T58" fmla="*/ 310 w 528"/>
                <a:gd name="T59" fmla="*/ 620 h 621"/>
                <a:gd name="T60" fmla="*/ 341 w 528"/>
                <a:gd name="T61" fmla="*/ 620 h 621"/>
                <a:gd name="T62" fmla="*/ 372 w 528"/>
                <a:gd name="T63" fmla="*/ 620 h 621"/>
                <a:gd name="T64" fmla="*/ 403 w 528"/>
                <a:gd name="T65" fmla="*/ 620 h 621"/>
                <a:gd name="T66" fmla="*/ 434 w 528"/>
                <a:gd name="T67" fmla="*/ 589 h 621"/>
                <a:gd name="T68" fmla="*/ 465 w 528"/>
                <a:gd name="T69" fmla="*/ 589 h 621"/>
                <a:gd name="T70" fmla="*/ 496 w 528"/>
                <a:gd name="T71" fmla="*/ 589 h 621"/>
                <a:gd name="T72" fmla="*/ 496 w 528"/>
                <a:gd name="T73" fmla="*/ 589 h 621"/>
                <a:gd name="T74" fmla="*/ 496 w 528"/>
                <a:gd name="T75" fmla="*/ 589 h 621"/>
                <a:gd name="T76" fmla="*/ 527 w 528"/>
                <a:gd name="T77" fmla="*/ 589 h 621"/>
                <a:gd name="T78" fmla="*/ 527 w 528"/>
                <a:gd name="T79" fmla="*/ 589 h 621"/>
                <a:gd name="T80" fmla="*/ 527 w 528"/>
                <a:gd name="T81" fmla="*/ 589 h 621"/>
                <a:gd name="T82" fmla="*/ 496 w 528"/>
                <a:gd name="T83" fmla="*/ 527 h 621"/>
                <a:gd name="T84" fmla="*/ 496 w 528"/>
                <a:gd name="T85" fmla="*/ 496 h 621"/>
                <a:gd name="T86" fmla="*/ 496 w 528"/>
                <a:gd name="T87" fmla="*/ 403 h 621"/>
                <a:gd name="T88" fmla="*/ 465 w 528"/>
                <a:gd name="T89" fmla="*/ 34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8" h="621">
                  <a:moveTo>
                    <a:pt x="465" y="310"/>
                  </a:moveTo>
                  <a:lnTo>
                    <a:pt x="465" y="310"/>
                  </a:lnTo>
                  <a:cubicBezTo>
                    <a:pt x="465" y="310"/>
                    <a:pt x="465" y="279"/>
                    <a:pt x="465" y="248"/>
                  </a:cubicBezTo>
                  <a:lnTo>
                    <a:pt x="465" y="248"/>
                  </a:ln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cubicBezTo>
                    <a:pt x="403" y="155"/>
                    <a:pt x="403" y="155"/>
                    <a:pt x="403" y="155"/>
                  </a:cubicBezTo>
                  <a:cubicBezTo>
                    <a:pt x="403" y="124"/>
                    <a:pt x="403" y="124"/>
                    <a:pt x="403" y="124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31"/>
                  </a:lnTo>
                  <a:lnTo>
                    <a:pt x="62" y="62"/>
                  </a:lnTo>
                  <a:cubicBezTo>
                    <a:pt x="62" y="62"/>
                    <a:pt x="62" y="62"/>
                    <a:pt x="62" y="93"/>
                  </a:cubicBez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0" y="279"/>
                    <a:pt x="0" y="279"/>
                    <a:pt x="0" y="310"/>
                  </a:cubicBezTo>
                  <a:cubicBezTo>
                    <a:pt x="0" y="310"/>
                    <a:pt x="31" y="310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cubicBezTo>
                    <a:pt x="62" y="372"/>
                    <a:pt x="62" y="403"/>
                    <a:pt x="62" y="403"/>
                  </a:cubicBez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cubicBezTo>
                    <a:pt x="93" y="434"/>
                    <a:pt x="93" y="434"/>
                    <a:pt x="124" y="465"/>
                  </a:cubicBezTo>
                  <a:lnTo>
                    <a:pt x="124" y="465"/>
                  </a:lnTo>
                  <a:cubicBezTo>
                    <a:pt x="124" y="465"/>
                    <a:pt x="124" y="465"/>
                    <a:pt x="155" y="465"/>
                  </a:cubicBezTo>
                  <a:cubicBezTo>
                    <a:pt x="155" y="465"/>
                    <a:pt x="155" y="465"/>
                    <a:pt x="186" y="496"/>
                  </a:cubicBezTo>
                  <a:lnTo>
                    <a:pt x="186" y="496"/>
                  </a:lnTo>
                  <a:lnTo>
                    <a:pt x="186" y="496"/>
                  </a:lnTo>
                  <a:lnTo>
                    <a:pt x="186" y="496"/>
                  </a:lnTo>
                  <a:cubicBezTo>
                    <a:pt x="186" y="496"/>
                    <a:pt x="186" y="496"/>
                    <a:pt x="217" y="496"/>
                  </a:cubicBezTo>
                  <a:lnTo>
                    <a:pt x="217" y="496"/>
                  </a:lnTo>
                  <a:lnTo>
                    <a:pt x="217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cubicBezTo>
                    <a:pt x="248" y="496"/>
                    <a:pt x="279" y="496"/>
                    <a:pt x="279" y="527"/>
                  </a:cubicBezTo>
                  <a:lnTo>
                    <a:pt x="279" y="527"/>
                  </a:lnTo>
                  <a:lnTo>
                    <a:pt x="279" y="527"/>
                  </a:lnTo>
                  <a:cubicBezTo>
                    <a:pt x="279" y="527"/>
                    <a:pt x="279" y="527"/>
                    <a:pt x="279" y="558"/>
                  </a:cubicBezTo>
                  <a:lnTo>
                    <a:pt x="279" y="589"/>
                  </a:lnTo>
                  <a:cubicBezTo>
                    <a:pt x="279" y="589"/>
                    <a:pt x="279" y="589"/>
                    <a:pt x="279" y="620"/>
                  </a:cubicBezTo>
                  <a:lnTo>
                    <a:pt x="279" y="620"/>
                  </a:lnTo>
                  <a:lnTo>
                    <a:pt x="279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1" y="620"/>
                    <a:pt x="341" y="620"/>
                    <a:pt x="341" y="620"/>
                  </a:cubicBezTo>
                  <a:cubicBezTo>
                    <a:pt x="341" y="620"/>
                    <a:pt x="341" y="620"/>
                    <a:pt x="372" y="620"/>
                  </a:cubicBezTo>
                  <a:lnTo>
                    <a:pt x="372" y="620"/>
                  </a:lnTo>
                  <a:cubicBezTo>
                    <a:pt x="372" y="620"/>
                    <a:pt x="372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4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cubicBezTo>
                    <a:pt x="527" y="589"/>
                    <a:pt x="527" y="589"/>
                    <a:pt x="527" y="589"/>
                  </a:cubicBez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58"/>
                  </a:lnTo>
                  <a:lnTo>
                    <a:pt x="496" y="527"/>
                  </a:lnTo>
                  <a:lnTo>
                    <a:pt x="496" y="527"/>
                  </a:lnTo>
                  <a:cubicBezTo>
                    <a:pt x="496" y="496"/>
                    <a:pt x="496" y="496"/>
                    <a:pt x="496" y="496"/>
                  </a:cubicBezTo>
                  <a:cubicBezTo>
                    <a:pt x="496" y="465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372"/>
                  </a:lnTo>
                  <a:cubicBezTo>
                    <a:pt x="496" y="341"/>
                    <a:pt x="496" y="341"/>
                    <a:pt x="465" y="341"/>
                  </a:cubicBezTo>
                  <a:lnTo>
                    <a:pt x="465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" name="Freeform 21"/>
            <p:cNvSpPr>
              <a:spLocks noChangeArrowheads="1"/>
            </p:cNvSpPr>
            <p:nvPr/>
          </p:nvSpPr>
          <p:spPr bwMode="auto">
            <a:xfrm>
              <a:off x="3902075" y="2795588"/>
              <a:ext cx="234950" cy="257175"/>
            </a:xfrm>
            <a:custGeom>
              <a:avLst/>
              <a:gdLst>
                <a:gd name="T0" fmla="*/ 31 w 652"/>
                <a:gd name="T1" fmla="*/ 682 h 714"/>
                <a:gd name="T2" fmla="*/ 31 w 652"/>
                <a:gd name="T3" fmla="*/ 682 h 714"/>
                <a:gd name="T4" fmla="*/ 62 w 652"/>
                <a:gd name="T5" fmla="*/ 651 h 714"/>
                <a:gd name="T6" fmla="*/ 93 w 652"/>
                <a:gd name="T7" fmla="*/ 651 h 714"/>
                <a:gd name="T8" fmla="*/ 124 w 652"/>
                <a:gd name="T9" fmla="*/ 682 h 714"/>
                <a:gd name="T10" fmla="*/ 279 w 652"/>
                <a:gd name="T11" fmla="*/ 682 h 714"/>
                <a:gd name="T12" fmla="*/ 279 w 652"/>
                <a:gd name="T13" fmla="*/ 682 h 714"/>
                <a:gd name="T14" fmla="*/ 372 w 652"/>
                <a:gd name="T15" fmla="*/ 682 h 714"/>
                <a:gd name="T16" fmla="*/ 496 w 652"/>
                <a:gd name="T17" fmla="*/ 713 h 714"/>
                <a:gd name="T18" fmla="*/ 589 w 652"/>
                <a:gd name="T19" fmla="*/ 713 h 714"/>
                <a:gd name="T20" fmla="*/ 527 w 652"/>
                <a:gd name="T21" fmla="*/ 651 h 714"/>
                <a:gd name="T22" fmla="*/ 527 w 652"/>
                <a:gd name="T23" fmla="*/ 651 h 714"/>
                <a:gd name="T24" fmla="*/ 651 w 652"/>
                <a:gd name="T25" fmla="*/ 402 h 714"/>
                <a:gd name="T26" fmla="*/ 589 w 652"/>
                <a:gd name="T27" fmla="*/ 341 h 714"/>
                <a:gd name="T28" fmla="*/ 589 w 652"/>
                <a:gd name="T29" fmla="*/ 341 h 714"/>
                <a:gd name="T30" fmla="*/ 527 w 652"/>
                <a:gd name="T31" fmla="*/ 310 h 714"/>
                <a:gd name="T32" fmla="*/ 527 w 652"/>
                <a:gd name="T33" fmla="*/ 248 h 714"/>
                <a:gd name="T34" fmla="*/ 527 w 652"/>
                <a:gd name="T35" fmla="*/ 248 h 714"/>
                <a:gd name="T36" fmla="*/ 527 w 652"/>
                <a:gd name="T37" fmla="*/ 248 h 714"/>
                <a:gd name="T38" fmla="*/ 527 w 652"/>
                <a:gd name="T39" fmla="*/ 186 h 714"/>
                <a:gd name="T40" fmla="*/ 527 w 652"/>
                <a:gd name="T41" fmla="*/ 124 h 714"/>
                <a:gd name="T42" fmla="*/ 527 w 652"/>
                <a:gd name="T43" fmla="*/ 93 h 714"/>
                <a:gd name="T44" fmla="*/ 434 w 652"/>
                <a:gd name="T45" fmla="*/ 93 h 714"/>
                <a:gd name="T46" fmla="*/ 434 w 652"/>
                <a:gd name="T47" fmla="*/ 62 h 714"/>
                <a:gd name="T48" fmla="*/ 434 w 652"/>
                <a:gd name="T49" fmla="*/ 124 h 714"/>
                <a:gd name="T50" fmla="*/ 403 w 652"/>
                <a:gd name="T51" fmla="*/ 155 h 714"/>
                <a:gd name="T52" fmla="*/ 372 w 652"/>
                <a:gd name="T53" fmla="*/ 124 h 714"/>
                <a:gd name="T54" fmla="*/ 341 w 652"/>
                <a:gd name="T55" fmla="*/ 155 h 714"/>
                <a:gd name="T56" fmla="*/ 279 w 652"/>
                <a:gd name="T57" fmla="*/ 155 h 714"/>
                <a:gd name="T58" fmla="*/ 279 w 652"/>
                <a:gd name="T59" fmla="*/ 93 h 714"/>
                <a:gd name="T60" fmla="*/ 248 w 652"/>
                <a:gd name="T61" fmla="*/ 62 h 714"/>
                <a:gd name="T62" fmla="*/ 31 w 652"/>
                <a:gd name="T63" fmla="*/ 0 h 714"/>
                <a:gd name="T64" fmla="*/ 93 w 652"/>
                <a:gd name="T65" fmla="*/ 155 h 714"/>
                <a:gd name="T66" fmla="*/ 93 w 652"/>
                <a:gd name="T67" fmla="*/ 186 h 714"/>
                <a:gd name="T68" fmla="*/ 124 w 652"/>
                <a:gd name="T69" fmla="*/ 279 h 714"/>
                <a:gd name="T70" fmla="*/ 124 w 652"/>
                <a:gd name="T71" fmla="*/ 372 h 714"/>
                <a:gd name="T72" fmla="*/ 93 w 652"/>
                <a:gd name="T73" fmla="*/ 434 h 714"/>
                <a:gd name="T74" fmla="*/ 31 w 652"/>
                <a:gd name="T75" fmla="*/ 465 h 714"/>
                <a:gd name="T76" fmla="*/ 0 w 652"/>
                <a:gd name="T77" fmla="*/ 619 h 714"/>
                <a:gd name="T78" fmla="*/ 0 w 652"/>
                <a:gd name="T79" fmla="*/ 682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714">
                  <a:moveTo>
                    <a:pt x="31" y="682"/>
                  </a:moveTo>
                  <a:lnTo>
                    <a:pt x="31" y="682"/>
                  </a:lnTo>
                  <a:lnTo>
                    <a:pt x="31" y="682"/>
                  </a:lnTo>
                  <a:lnTo>
                    <a:pt x="31" y="682"/>
                  </a:lnTo>
                  <a:cubicBezTo>
                    <a:pt x="31" y="682"/>
                    <a:pt x="31" y="682"/>
                    <a:pt x="31" y="651"/>
                  </a:cubicBezTo>
                  <a:lnTo>
                    <a:pt x="62" y="651"/>
                  </a:lnTo>
                  <a:lnTo>
                    <a:pt x="93" y="651"/>
                  </a:lnTo>
                  <a:lnTo>
                    <a:pt x="93" y="651"/>
                  </a:lnTo>
                  <a:lnTo>
                    <a:pt x="93" y="651"/>
                  </a:lnTo>
                  <a:cubicBezTo>
                    <a:pt x="93" y="682"/>
                    <a:pt x="124" y="682"/>
                    <a:pt x="124" y="682"/>
                  </a:cubicBezTo>
                  <a:cubicBezTo>
                    <a:pt x="124" y="682"/>
                    <a:pt x="124" y="682"/>
                    <a:pt x="155" y="682"/>
                  </a:cubicBezTo>
                  <a:cubicBezTo>
                    <a:pt x="155" y="682"/>
                    <a:pt x="248" y="682"/>
                    <a:pt x="279" y="682"/>
                  </a:cubicBezTo>
                  <a:lnTo>
                    <a:pt x="279" y="682"/>
                  </a:lnTo>
                  <a:lnTo>
                    <a:pt x="279" y="682"/>
                  </a:lnTo>
                  <a:cubicBezTo>
                    <a:pt x="310" y="682"/>
                    <a:pt x="341" y="682"/>
                    <a:pt x="341" y="682"/>
                  </a:cubicBezTo>
                  <a:cubicBezTo>
                    <a:pt x="372" y="682"/>
                    <a:pt x="372" y="682"/>
                    <a:pt x="372" y="682"/>
                  </a:cubicBezTo>
                  <a:cubicBezTo>
                    <a:pt x="372" y="713"/>
                    <a:pt x="372" y="713"/>
                    <a:pt x="372" y="713"/>
                  </a:cubicBezTo>
                  <a:cubicBezTo>
                    <a:pt x="496" y="713"/>
                    <a:pt x="496" y="713"/>
                    <a:pt x="496" y="713"/>
                  </a:cubicBezTo>
                  <a:cubicBezTo>
                    <a:pt x="496" y="713"/>
                    <a:pt x="496" y="713"/>
                    <a:pt x="527" y="713"/>
                  </a:cubicBezTo>
                  <a:cubicBezTo>
                    <a:pt x="527" y="713"/>
                    <a:pt x="558" y="713"/>
                    <a:pt x="589" y="713"/>
                  </a:cubicBezTo>
                  <a:cubicBezTo>
                    <a:pt x="558" y="713"/>
                    <a:pt x="558" y="682"/>
                    <a:pt x="558" y="682"/>
                  </a:cubicBezTo>
                  <a:lnTo>
                    <a:pt x="527" y="651"/>
                  </a:lnTo>
                  <a:lnTo>
                    <a:pt x="527" y="651"/>
                  </a:lnTo>
                  <a:lnTo>
                    <a:pt x="527" y="651"/>
                  </a:lnTo>
                  <a:cubicBezTo>
                    <a:pt x="527" y="402"/>
                    <a:pt x="527" y="402"/>
                    <a:pt x="527" y="402"/>
                  </a:cubicBezTo>
                  <a:cubicBezTo>
                    <a:pt x="651" y="402"/>
                    <a:pt x="651" y="402"/>
                    <a:pt x="651" y="402"/>
                  </a:cubicBezTo>
                  <a:cubicBezTo>
                    <a:pt x="651" y="341"/>
                    <a:pt x="651" y="341"/>
                    <a:pt x="651" y="341"/>
                  </a:cubicBezTo>
                  <a:cubicBezTo>
                    <a:pt x="620" y="341"/>
                    <a:pt x="589" y="341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558" y="341"/>
                    <a:pt x="558" y="341"/>
                    <a:pt x="558" y="310"/>
                  </a:cubicBezTo>
                  <a:cubicBezTo>
                    <a:pt x="527" y="310"/>
                    <a:pt x="527" y="310"/>
                    <a:pt x="527" y="310"/>
                  </a:cubicBezTo>
                  <a:cubicBezTo>
                    <a:pt x="527" y="310"/>
                    <a:pt x="527" y="310"/>
                    <a:pt x="527" y="279"/>
                  </a:cubicBezTo>
                  <a:cubicBezTo>
                    <a:pt x="527" y="279"/>
                    <a:pt x="527" y="279"/>
                    <a:pt x="527" y="248"/>
                  </a:cubicBez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27" y="186"/>
                    <a:pt x="527" y="186"/>
                    <a:pt x="527" y="186"/>
                  </a:cubicBezTo>
                  <a:lnTo>
                    <a:pt x="527" y="155"/>
                  </a:lnTo>
                  <a:cubicBezTo>
                    <a:pt x="527" y="124"/>
                    <a:pt x="527" y="124"/>
                    <a:pt x="527" y="124"/>
                  </a:cubicBezTo>
                  <a:lnTo>
                    <a:pt x="527" y="124"/>
                  </a:lnTo>
                  <a:lnTo>
                    <a:pt x="527" y="93"/>
                  </a:lnTo>
                  <a:lnTo>
                    <a:pt x="527" y="93"/>
                  </a:lnTo>
                  <a:cubicBezTo>
                    <a:pt x="434" y="93"/>
                    <a:pt x="434" y="93"/>
                    <a:pt x="434" y="93"/>
                  </a:cubicBezTo>
                  <a:cubicBezTo>
                    <a:pt x="434" y="62"/>
                    <a:pt x="434" y="62"/>
                    <a:pt x="434" y="62"/>
                  </a:cubicBezTo>
                  <a:lnTo>
                    <a:pt x="434" y="62"/>
                  </a:lnTo>
                  <a:cubicBezTo>
                    <a:pt x="434" y="93"/>
                    <a:pt x="434" y="93"/>
                    <a:pt x="434" y="124"/>
                  </a:cubicBezTo>
                  <a:lnTo>
                    <a:pt x="434" y="124"/>
                  </a:lnTo>
                  <a:lnTo>
                    <a:pt x="434" y="124"/>
                  </a:lnTo>
                  <a:cubicBezTo>
                    <a:pt x="434" y="124"/>
                    <a:pt x="434" y="155"/>
                    <a:pt x="403" y="155"/>
                  </a:cubicBezTo>
                  <a:cubicBezTo>
                    <a:pt x="403" y="155"/>
                    <a:pt x="372" y="155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41" y="124"/>
                    <a:pt x="341" y="155"/>
                    <a:pt x="341" y="155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279" y="15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62"/>
                    <a:pt x="248" y="31"/>
                    <a:pt x="2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2" y="31"/>
                    <a:pt x="93" y="93"/>
                    <a:pt x="93" y="93"/>
                  </a:cubicBezTo>
                  <a:cubicBezTo>
                    <a:pt x="93" y="124"/>
                    <a:pt x="93" y="124"/>
                    <a:pt x="93" y="155"/>
                  </a:cubicBezTo>
                  <a:lnTo>
                    <a:pt x="93" y="155"/>
                  </a:lnTo>
                  <a:lnTo>
                    <a:pt x="93" y="186"/>
                  </a:lnTo>
                  <a:cubicBezTo>
                    <a:pt x="93" y="217"/>
                    <a:pt x="93" y="248"/>
                    <a:pt x="93" y="248"/>
                  </a:cubicBezTo>
                  <a:cubicBezTo>
                    <a:pt x="124" y="248"/>
                    <a:pt x="124" y="279"/>
                    <a:pt x="124" y="279"/>
                  </a:cubicBezTo>
                  <a:cubicBezTo>
                    <a:pt x="124" y="279"/>
                    <a:pt x="124" y="310"/>
                    <a:pt x="124" y="341"/>
                  </a:cubicBez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93" y="402"/>
                    <a:pt x="93" y="434"/>
                  </a:cubicBezTo>
                  <a:lnTo>
                    <a:pt x="93" y="434"/>
                  </a:lnTo>
                  <a:cubicBezTo>
                    <a:pt x="93" y="434"/>
                    <a:pt x="62" y="434"/>
                    <a:pt x="62" y="465"/>
                  </a:cubicBezTo>
                  <a:cubicBezTo>
                    <a:pt x="62" y="465"/>
                    <a:pt x="62" y="465"/>
                    <a:pt x="31" y="465"/>
                  </a:cubicBezTo>
                  <a:cubicBezTo>
                    <a:pt x="31" y="496"/>
                    <a:pt x="31" y="527"/>
                    <a:pt x="31" y="558"/>
                  </a:cubicBezTo>
                  <a:cubicBezTo>
                    <a:pt x="31" y="589"/>
                    <a:pt x="31" y="619"/>
                    <a:pt x="0" y="619"/>
                  </a:cubicBezTo>
                  <a:lnTo>
                    <a:pt x="0" y="619"/>
                  </a:lnTo>
                  <a:cubicBezTo>
                    <a:pt x="0" y="619"/>
                    <a:pt x="0" y="651"/>
                    <a:pt x="0" y="682"/>
                  </a:cubicBezTo>
                  <a:lnTo>
                    <a:pt x="31" y="68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" name="Freeform 22"/>
            <p:cNvSpPr>
              <a:spLocks noChangeArrowheads="1"/>
            </p:cNvSpPr>
            <p:nvPr/>
          </p:nvSpPr>
          <p:spPr bwMode="auto">
            <a:xfrm>
              <a:off x="3937000" y="2114550"/>
              <a:ext cx="190500" cy="346075"/>
            </a:xfrm>
            <a:custGeom>
              <a:avLst/>
              <a:gdLst>
                <a:gd name="T0" fmla="*/ 93 w 528"/>
                <a:gd name="T1" fmla="*/ 898 h 961"/>
                <a:gd name="T2" fmla="*/ 124 w 528"/>
                <a:gd name="T3" fmla="*/ 960 h 961"/>
                <a:gd name="T4" fmla="*/ 155 w 528"/>
                <a:gd name="T5" fmla="*/ 960 h 961"/>
                <a:gd name="T6" fmla="*/ 186 w 528"/>
                <a:gd name="T7" fmla="*/ 960 h 961"/>
                <a:gd name="T8" fmla="*/ 186 w 528"/>
                <a:gd name="T9" fmla="*/ 960 h 961"/>
                <a:gd name="T10" fmla="*/ 217 w 528"/>
                <a:gd name="T11" fmla="*/ 930 h 961"/>
                <a:gd name="T12" fmla="*/ 248 w 528"/>
                <a:gd name="T13" fmla="*/ 930 h 961"/>
                <a:gd name="T14" fmla="*/ 248 w 528"/>
                <a:gd name="T15" fmla="*/ 930 h 961"/>
                <a:gd name="T16" fmla="*/ 279 w 528"/>
                <a:gd name="T17" fmla="*/ 930 h 961"/>
                <a:gd name="T18" fmla="*/ 279 w 528"/>
                <a:gd name="T19" fmla="*/ 930 h 961"/>
                <a:gd name="T20" fmla="*/ 279 w 528"/>
                <a:gd name="T21" fmla="*/ 898 h 961"/>
                <a:gd name="T22" fmla="*/ 310 w 528"/>
                <a:gd name="T23" fmla="*/ 867 h 961"/>
                <a:gd name="T24" fmla="*/ 310 w 528"/>
                <a:gd name="T25" fmla="*/ 867 h 961"/>
                <a:gd name="T26" fmla="*/ 341 w 528"/>
                <a:gd name="T27" fmla="*/ 867 h 961"/>
                <a:gd name="T28" fmla="*/ 372 w 528"/>
                <a:gd name="T29" fmla="*/ 867 h 961"/>
                <a:gd name="T30" fmla="*/ 403 w 528"/>
                <a:gd name="T31" fmla="*/ 836 h 961"/>
                <a:gd name="T32" fmla="*/ 434 w 528"/>
                <a:gd name="T33" fmla="*/ 806 h 961"/>
                <a:gd name="T34" fmla="*/ 434 w 528"/>
                <a:gd name="T35" fmla="*/ 774 h 961"/>
                <a:gd name="T36" fmla="*/ 465 w 528"/>
                <a:gd name="T37" fmla="*/ 743 h 961"/>
                <a:gd name="T38" fmla="*/ 465 w 528"/>
                <a:gd name="T39" fmla="*/ 712 h 961"/>
                <a:gd name="T40" fmla="*/ 465 w 528"/>
                <a:gd name="T41" fmla="*/ 712 h 961"/>
                <a:gd name="T42" fmla="*/ 434 w 528"/>
                <a:gd name="T43" fmla="*/ 650 h 961"/>
                <a:gd name="T44" fmla="*/ 434 w 528"/>
                <a:gd name="T45" fmla="*/ 619 h 961"/>
                <a:gd name="T46" fmla="*/ 465 w 528"/>
                <a:gd name="T47" fmla="*/ 558 h 961"/>
                <a:gd name="T48" fmla="*/ 465 w 528"/>
                <a:gd name="T49" fmla="*/ 558 h 961"/>
                <a:gd name="T50" fmla="*/ 496 w 528"/>
                <a:gd name="T51" fmla="*/ 496 h 961"/>
                <a:gd name="T52" fmla="*/ 496 w 528"/>
                <a:gd name="T53" fmla="*/ 496 h 961"/>
                <a:gd name="T54" fmla="*/ 527 w 528"/>
                <a:gd name="T55" fmla="*/ 465 h 961"/>
                <a:gd name="T56" fmla="*/ 124 w 528"/>
                <a:gd name="T57" fmla="*/ 0 h 961"/>
                <a:gd name="T58" fmla="*/ 93 w 528"/>
                <a:gd name="T59" fmla="*/ 31 h 961"/>
                <a:gd name="T60" fmla="*/ 93 w 528"/>
                <a:gd name="T61" fmla="*/ 93 h 961"/>
                <a:gd name="T62" fmla="*/ 124 w 528"/>
                <a:gd name="T63" fmla="*/ 155 h 961"/>
                <a:gd name="T64" fmla="*/ 155 w 528"/>
                <a:gd name="T65" fmla="*/ 187 h 961"/>
                <a:gd name="T66" fmla="*/ 124 w 528"/>
                <a:gd name="T67" fmla="*/ 248 h 961"/>
                <a:gd name="T68" fmla="*/ 124 w 528"/>
                <a:gd name="T69" fmla="*/ 435 h 961"/>
                <a:gd name="T70" fmla="*/ 93 w 528"/>
                <a:gd name="T71" fmla="*/ 465 h 961"/>
                <a:gd name="T72" fmla="*/ 62 w 528"/>
                <a:gd name="T73" fmla="*/ 496 h 961"/>
                <a:gd name="T74" fmla="*/ 31 w 528"/>
                <a:gd name="T75" fmla="*/ 526 h 961"/>
                <a:gd name="T76" fmla="*/ 31 w 528"/>
                <a:gd name="T77" fmla="*/ 588 h 961"/>
                <a:gd name="T78" fmla="*/ 31 w 528"/>
                <a:gd name="T79" fmla="*/ 619 h 961"/>
                <a:gd name="T80" fmla="*/ 31 w 528"/>
                <a:gd name="T81" fmla="*/ 619 h 961"/>
                <a:gd name="T82" fmla="*/ 31 w 528"/>
                <a:gd name="T83" fmla="*/ 619 h 961"/>
                <a:gd name="T84" fmla="*/ 62 w 528"/>
                <a:gd name="T85" fmla="*/ 619 h 961"/>
                <a:gd name="T86" fmla="*/ 62 w 528"/>
                <a:gd name="T87" fmla="*/ 650 h 961"/>
                <a:gd name="T88" fmla="*/ 93 w 528"/>
                <a:gd name="T89" fmla="*/ 712 h 961"/>
                <a:gd name="T90" fmla="*/ 93 w 528"/>
                <a:gd name="T91" fmla="*/ 806 h 961"/>
                <a:gd name="T92" fmla="*/ 124 w 528"/>
                <a:gd name="T93" fmla="*/ 867 h 961"/>
                <a:gd name="T94" fmla="*/ 93 w 528"/>
                <a:gd name="T95" fmla="*/ 898 h 961"/>
                <a:gd name="T96" fmla="*/ 93 w 528"/>
                <a:gd name="T97" fmla="*/ 898 h 961"/>
                <a:gd name="T98" fmla="*/ 62 w 528"/>
                <a:gd name="T99" fmla="*/ 898 h 961"/>
                <a:gd name="T100" fmla="*/ 62 w 528"/>
                <a:gd name="T101" fmla="*/ 898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8" h="961">
                  <a:moveTo>
                    <a:pt x="93" y="898"/>
                  </a:moveTo>
                  <a:lnTo>
                    <a:pt x="93" y="898"/>
                  </a:lnTo>
                  <a:lnTo>
                    <a:pt x="93" y="898"/>
                  </a:lnTo>
                  <a:cubicBezTo>
                    <a:pt x="124" y="960"/>
                    <a:pt x="124" y="960"/>
                    <a:pt x="124" y="960"/>
                  </a:cubicBezTo>
                  <a:lnTo>
                    <a:pt x="124" y="960"/>
                  </a:lnTo>
                  <a:cubicBezTo>
                    <a:pt x="124" y="960"/>
                    <a:pt x="124" y="960"/>
                    <a:pt x="155" y="960"/>
                  </a:cubicBezTo>
                  <a:lnTo>
                    <a:pt x="155" y="960"/>
                  </a:lnTo>
                  <a:cubicBezTo>
                    <a:pt x="186" y="960"/>
                    <a:pt x="186" y="960"/>
                    <a:pt x="186" y="960"/>
                  </a:cubicBezTo>
                  <a:lnTo>
                    <a:pt x="186" y="960"/>
                  </a:lnTo>
                  <a:lnTo>
                    <a:pt x="186" y="960"/>
                  </a:lnTo>
                  <a:lnTo>
                    <a:pt x="186" y="96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30"/>
                    <a:pt x="217" y="930"/>
                    <a:pt x="248" y="930"/>
                  </a:cubicBezTo>
                  <a:lnTo>
                    <a:pt x="248" y="930"/>
                  </a:lnTo>
                  <a:lnTo>
                    <a:pt x="248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cubicBezTo>
                    <a:pt x="279" y="898"/>
                    <a:pt x="279" y="898"/>
                    <a:pt x="279" y="898"/>
                  </a:cubicBezTo>
                  <a:lnTo>
                    <a:pt x="279" y="898"/>
                  </a:lnTo>
                  <a:cubicBezTo>
                    <a:pt x="279" y="867"/>
                    <a:pt x="310" y="867"/>
                    <a:pt x="310" y="867"/>
                  </a:cubicBezTo>
                  <a:lnTo>
                    <a:pt x="310" y="867"/>
                  </a:lnTo>
                  <a:lnTo>
                    <a:pt x="310" y="867"/>
                  </a:lnTo>
                  <a:lnTo>
                    <a:pt x="310" y="867"/>
                  </a:lnTo>
                  <a:lnTo>
                    <a:pt x="341" y="867"/>
                  </a:lnTo>
                  <a:lnTo>
                    <a:pt x="341" y="867"/>
                  </a:lnTo>
                  <a:cubicBezTo>
                    <a:pt x="341" y="867"/>
                    <a:pt x="341" y="867"/>
                    <a:pt x="372" y="867"/>
                  </a:cubicBezTo>
                  <a:lnTo>
                    <a:pt x="372" y="867"/>
                  </a:lnTo>
                  <a:cubicBezTo>
                    <a:pt x="372" y="867"/>
                    <a:pt x="372" y="836"/>
                    <a:pt x="403" y="836"/>
                  </a:cubicBezTo>
                  <a:lnTo>
                    <a:pt x="403" y="806"/>
                  </a:lnTo>
                  <a:cubicBezTo>
                    <a:pt x="403" y="806"/>
                    <a:pt x="403" y="806"/>
                    <a:pt x="434" y="806"/>
                  </a:cubicBezTo>
                  <a:lnTo>
                    <a:pt x="434" y="806"/>
                  </a:lnTo>
                  <a:cubicBezTo>
                    <a:pt x="434" y="774"/>
                    <a:pt x="434" y="774"/>
                    <a:pt x="434" y="774"/>
                  </a:cubicBezTo>
                  <a:cubicBezTo>
                    <a:pt x="465" y="743"/>
                    <a:pt x="465" y="743"/>
                    <a:pt x="465" y="743"/>
                  </a:cubicBezTo>
                  <a:lnTo>
                    <a:pt x="465" y="743"/>
                  </a:lnTo>
                  <a:cubicBezTo>
                    <a:pt x="465" y="743"/>
                    <a:pt x="465" y="743"/>
                    <a:pt x="465" y="712"/>
                  </a:cubicBezTo>
                  <a:lnTo>
                    <a:pt x="465" y="712"/>
                  </a:lnTo>
                  <a:lnTo>
                    <a:pt x="465" y="712"/>
                  </a:lnTo>
                  <a:lnTo>
                    <a:pt x="465" y="712"/>
                  </a:lnTo>
                  <a:cubicBezTo>
                    <a:pt x="434" y="712"/>
                    <a:pt x="434" y="682"/>
                    <a:pt x="434" y="682"/>
                  </a:cubicBezTo>
                  <a:cubicBezTo>
                    <a:pt x="434" y="682"/>
                    <a:pt x="434" y="682"/>
                    <a:pt x="434" y="650"/>
                  </a:cubicBezTo>
                  <a:lnTo>
                    <a:pt x="434" y="619"/>
                  </a:lnTo>
                  <a:lnTo>
                    <a:pt x="434" y="619"/>
                  </a:lnTo>
                  <a:cubicBezTo>
                    <a:pt x="434" y="588"/>
                    <a:pt x="434" y="588"/>
                    <a:pt x="434" y="588"/>
                  </a:cubicBezTo>
                  <a:lnTo>
                    <a:pt x="465" y="558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26"/>
                    <a:pt x="465" y="526"/>
                    <a:pt x="496" y="526"/>
                  </a:cubicBezTo>
                  <a:lnTo>
                    <a:pt x="496" y="496"/>
                  </a:lnTo>
                  <a:lnTo>
                    <a:pt x="496" y="496"/>
                  </a:lnTo>
                  <a:lnTo>
                    <a:pt x="496" y="496"/>
                  </a:lnTo>
                  <a:cubicBezTo>
                    <a:pt x="496" y="465"/>
                    <a:pt x="496" y="465"/>
                    <a:pt x="496" y="465"/>
                  </a:cubicBezTo>
                  <a:cubicBezTo>
                    <a:pt x="527" y="465"/>
                    <a:pt x="527" y="465"/>
                    <a:pt x="527" y="465"/>
                  </a:cubicBezTo>
                  <a:cubicBezTo>
                    <a:pt x="527" y="248"/>
                    <a:pt x="527" y="248"/>
                    <a:pt x="527" y="24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93" y="93"/>
                    <a:pt x="93" y="93"/>
                    <a:pt x="124" y="93"/>
                  </a:cubicBezTo>
                  <a:cubicBezTo>
                    <a:pt x="124" y="124"/>
                    <a:pt x="124" y="124"/>
                    <a:pt x="124" y="155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87"/>
                    <a:pt x="155" y="187"/>
                    <a:pt x="155" y="187"/>
                  </a:cubicBezTo>
                  <a:lnTo>
                    <a:pt x="155" y="187"/>
                  </a:lnTo>
                  <a:cubicBezTo>
                    <a:pt x="155" y="187"/>
                    <a:pt x="124" y="217"/>
                    <a:pt x="124" y="248"/>
                  </a:cubicBezTo>
                  <a:cubicBezTo>
                    <a:pt x="124" y="311"/>
                    <a:pt x="124" y="341"/>
                    <a:pt x="124" y="372"/>
                  </a:cubicBezTo>
                  <a:cubicBezTo>
                    <a:pt x="124" y="403"/>
                    <a:pt x="124" y="435"/>
                    <a:pt x="124" y="435"/>
                  </a:cubicBezTo>
                  <a:cubicBezTo>
                    <a:pt x="93" y="435"/>
                    <a:pt x="93" y="435"/>
                    <a:pt x="93" y="43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62" y="496"/>
                  </a:lnTo>
                  <a:lnTo>
                    <a:pt x="62" y="496"/>
                  </a:lnTo>
                  <a:cubicBezTo>
                    <a:pt x="31" y="526"/>
                    <a:pt x="31" y="526"/>
                    <a:pt x="31" y="526"/>
                  </a:cubicBezTo>
                  <a:lnTo>
                    <a:pt x="31" y="526"/>
                  </a:lnTo>
                  <a:cubicBezTo>
                    <a:pt x="31" y="558"/>
                    <a:pt x="31" y="558"/>
                    <a:pt x="0" y="588"/>
                  </a:cubicBez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62" y="619"/>
                  </a:lnTo>
                  <a:lnTo>
                    <a:pt x="62" y="619"/>
                  </a:lnTo>
                  <a:lnTo>
                    <a:pt x="62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82"/>
                    <a:pt x="93" y="682"/>
                    <a:pt x="93" y="712"/>
                  </a:cubicBezTo>
                  <a:lnTo>
                    <a:pt x="93" y="712"/>
                  </a:lnTo>
                  <a:cubicBezTo>
                    <a:pt x="93" y="712"/>
                    <a:pt x="93" y="774"/>
                    <a:pt x="93" y="806"/>
                  </a:cubicBezTo>
                  <a:cubicBezTo>
                    <a:pt x="124" y="836"/>
                    <a:pt x="124" y="836"/>
                    <a:pt x="124" y="836"/>
                  </a:cubicBezTo>
                  <a:cubicBezTo>
                    <a:pt x="124" y="867"/>
                    <a:pt x="124" y="867"/>
                    <a:pt x="124" y="867"/>
                  </a:cubicBezTo>
                  <a:lnTo>
                    <a:pt x="124" y="867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62" y="898"/>
                  </a:lnTo>
                  <a:lnTo>
                    <a:pt x="62" y="898"/>
                  </a:lnTo>
                  <a:lnTo>
                    <a:pt x="62" y="898"/>
                  </a:lnTo>
                  <a:cubicBezTo>
                    <a:pt x="93" y="898"/>
                    <a:pt x="93" y="898"/>
                    <a:pt x="93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" name="Freeform 23"/>
            <p:cNvSpPr>
              <a:spLocks noChangeArrowheads="1"/>
            </p:cNvSpPr>
            <p:nvPr/>
          </p:nvSpPr>
          <p:spPr bwMode="auto">
            <a:xfrm>
              <a:off x="3557588" y="2316163"/>
              <a:ext cx="146050" cy="100012"/>
            </a:xfrm>
            <a:custGeom>
              <a:avLst/>
              <a:gdLst>
                <a:gd name="T0" fmla="*/ 31 w 405"/>
                <a:gd name="T1" fmla="*/ 278 h 279"/>
                <a:gd name="T2" fmla="*/ 31 w 405"/>
                <a:gd name="T3" fmla="*/ 278 h 279"/>
                <a:gd name="T4" fmla="*/ 62 w 405"/>
                <a:gd name="T5" fmla="*/ 278 h 279"/>
                <a:gd name="T6" fmla="*/ 93 w 405"/>
                <a:gd name="T7" fmla="*/ 278 h 279"/>
                <a:gd name="T8" fmla="*/ 93 w 405"/>
                <a:gd name="T9" fmla="*/ 278 h 279"/>
                <a:gd name="T10" fmla="*/ 124 w 405"/>
                <a:gd name="T11" fmla="*/ 278 h 279"/>
                <a:gd name="T12" fmla="*/ 93 w 405"/>
                <a:gd name="T13" fmla="*/ 248 h 279"/>
                <a:gd name="T14" fmla="*/ 93 w 405"/>
                <a:gd name="T15" fmla="*/ 248 h 279"/>
                <a:gd name="T16" fmla="*/ 124 w 405"/>
                <a:gd name="T17" fmla="*/ 216 h 279"/>
                <a:gd name="T18" fmla="*/ 124 w 405"/>
                <a:gd name="T19" fmla="*/ 216 h 279"/>
                <a:gd name="T20" fmla="*/ 124 w 405"/>
                <a:gd name="T21" fmla="*/ 216 h 279"/>
                <a:gd name="T22" fmla="*/ 156 w 405"/>
                <a:gd name="T23" fmla="*/ 185 h 279"/>
                <a:gd name="T24" fmla="*/ 156 w 405"/>
                <a:gd name="T25" fmla="*/ 185 h 279"/>
                <a:gd name="T26" fmla="*/ 186 w 405"/>
                <a:gd name="T27" fmla="*/ 185 h 279"/>
                <a:gd name="T28" fmla="*/ 186 w 405"/>
                <a:gd name="T29" fmla="*/ 185 h 279"/>
                <a:gd name="T30" fmla="*/ 248 w 405"/>
                <a:gd name="T31" fmla="*/ 185 h 279"/>
                <a:gd name="T32" fmla="*/ 248 w 405"/>
                <a:gd name="T33" fmla="*/ 185 h 279"/>
                <a:gd name="T34" fmla="*/ 280 w 405"/>
                <a:gd name="T35" fmla="*/ 185 h 279"/>
                <a:gd name="T36" fmla="*/ 280 w 405"/>
                <a:gd name="T37" fmla="*/ 185 h 279"/>
                <a:gd name="T38" fmla="*/ 280 w 405"/>
                <a:gd name="T39" fmla="*/ 185 h 279"/>
                <a:gd name="T40" fmla="*/ 310 w 405"/>
                <a:gd name="T41" fmla="*/ 185 h 279"/>
                <a:gd name="T42" fmla="*/ 310 w 405"/>
                <a:gd name="T43" fmla="*/ 185 h 279"/>
                <a:gd name="T44" fmla="*/ 341 w 405"/>
                <a:gd name="T45" fmla="*/ 185 h 279"/>
                <a:gd name="T46" fmla="*/ 341 w 405"/>
                <a:gd name="T47" fmla="*/ 185 h 279"/>
                <a:gd name="T48" fmla="*/ 404 w 405"/>
                <a:gd name="T49" fmla="*/ 154 h 279"/>
                <a:gd name="T50" fmla="*/ 404 w 405"/>
                <a:gd name="T51" fmla="*/ 154 h 279"/>
                <a:gd name="T52" fmla="*/ 404 w 405"/>
                <a:gd name="T53" fmla="*/ 154 h 279"/>
                <a:gd name="T54" fmla="*/ 404 w 405"/>
                <a:gd name="T55" fmla="*/ 154 h 279"/>
                <a:gd name="T56" fmla="*/ 372 w 405"/>
                <a:gd name="T57" fmla="*/ 154 h 279"/>
                <a:gd name="T58" fmla="*/ 372 w 405"/>
                <a:gd name="T59" fmla="*/ 154 h 279"/>
                <a:gd name="T60" fmla="*/ 372 w 405"/>
                <a:gd name="T61" fmla="*/ 154 h 279"/>
                <a:gd name="T62" fmla="*/ 372 w 405"/>
                <a:gd name="T63" fmla="*/ 124 h 279"/>
                <a:gd name="T64" fmla="*/ 341 w 405"/>
                <a:gd name="T65" fmla="*/ 124 h 279"/>
                <a:gd name="T66" fmla="*/ 341 w 405"/>
                <a:gd name="T67" fmla="*/ 124 h 279"/>
                <a:gd name="T68" fmla="*/ 341 w 405"/>
                <a:gd name="T69" fmla="*/ 92 h 279"/>
                <a:gd name="T70" fmla="*/ 341 w 405"/>
                <a:gd name="T71" fmla="*/ 92 h 279"/>
                <a:gd name="T72" fmla="*/ 310 w 405"/>
                <a:gd name="T73" fmla="*/ 30 h 279"/>
                <a:gd name="T74" fmla="*/ 280 w 405"/>
                <a:gd name="T75" fmla="*/ 0 h 279"/>
                <a:gd name="T76" fmla="*/ 280 w 405"/>
                <a:gd name="T77" fmla="*/ 0 h 279"/>
                <a:gd name="T78" fmla="*/ 217 w 405"/>
                <a:gd name="T79" fmla="*/ 0 h 279"/>
                <a:gd name="T80" fmla="*/ 217 w 405"/>
                <a:gd name="T81" fmla="*/ 30 h 279"/>
                <a:gd name="T82" fmla="*/ 217 w 405"/>
                <a:gd name="T83" fmla="*/ 30 h 279"/>
                <a:gd name="T84" fmla="*/ 217 w 405"/>
                <a:gd name="T85" fmla="*/ 61 h 279"/>
                <a:gd name="T86" fmla="*/ 186 w 405"/>
                <a:gd name="T87" fmla="*/ 61 h 279"/>
                <a:gd name="T88" fmla="*/ 156 w 405"/>
                <a:gd name="T89" fmla="*/ 61 h 279"/>
                <a:gd name="T90" fmla="*/ 156 w 405"/>
                <a:gd name="T91" fmla="*/ 92 h 279"/>
                <a:gd name="T92" fmla="*/ 156 w 405"/>
                <a:gd name="T93" fmla="*/ 92 h 279"/>
                <a:gd name="T94" fmla="*/ 156 w 405"/>
                <a:gd name="T95" fmla="*/ 92 h 279"/>
                <a:gd name="T96" fmla="*/ 93 w 405"/>
                <a:gd name="T97" fmla="*/ 124 h 279"/>
                <a:gd name="T98" fmla="*/ 93 w 405"/>
                <a:gd name="T99" fmla="*/ 124 h 279"/>
                <a:gd name="T100" fmla="*/ 93 w 405"/>
                <a:gd name="T101" fmla="*/ 124 h 279"/>
                <a:gd name="T102" fmla="*/ 62 w 405"/>
                <a:gd name="T103" fmla="*/ 124 h 279"/>
                <a:gd name="T104" fmla="*/ 62 w 405"/>
                <a:gd name="T105" fmla="*/ 154 h 279"/>
                <a:gd name="T106" fmla="*/ 62 w 405"/>
                <a:gd name="T107" fmla="*/ 154 h 279"/>
                <a:gd name="T108" fmla="*/ 31 w 405"/>
                <a:gd name="T109" fmla="*/ 185 h 279"/>
                <a:gd name="T110" fmla="*/ 31 w 405"/>
                <a:gd name="T111" fmla="*/ 185 h 279"/>
                <a:gd name="T112" fmla="*/ 31 w 405"/>
                <a:gd name="T113" fmla="*/ 185 h 279"/>
                <a:gd name="T114" fmla="*/ 31 w 405"/>
                <a:gd name="T115" fmla="*/ 185 h 279"/>
                <a:gd name="T116" fmla="*/ 31 w 405"/>
                <a:gd name="T117" fmla="*/ 185 h 279"/>
                <a:gd name="T118" fmla="*/ 31 w 405"/>
                <a:gd name="T119" fmla="*/ 216 h 279"/>
                <a:gd name="T120" fmla="*/ 0 w 405"/>
                <a:gd name="T121" fmla="*/ 248 h 279"/>
                <a:gd name="T122" fmla="*/ 31 w 405"/>
                <a:gd name="T123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279">
                  <a:moveTo>
                    <a:pt x="31" y="278"/>
                  </a:moveTo>
                  <a:lnTo>
                    <a:pt x="31" y="278"/>
                  </a:lnTo>
                  <a:cubicBezTo>
                    <a:pt x="62" y="278"/>
                    <a:pt x="62" y="278"/>
                    <a:pt x="62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124" y="278"/>
                  </a:lnTo>
                  <a:lnTo>
                    <a:pt x="93" y="248"/>
                  </a:lnTo>
                  <a:lnTo>
                    <a:pt x="93" y="248"/>
                  </a:lnTo>
                  <a:cubicBezTo>
                    <a:pt x="93" y="248"/>
                    <a:pt x="124" y="248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185"/>
                    <a:pt x="156" y="185"/>
                    <a:pt x="156" y="185"/>
                  </a:cubicBezTo>
                  <a:lnTo>
                    <a:pt x="156" y="185"/>
                  </a:lnTo>
                  <a:lnTo>
                    <a:pt x="186" y="185"/>
                  </a:lnTo>
                  <a:lnTo>
                    <a:pt x="186" y="185"/>
                  </a:lnTo>
                  <a:cubicBezTo>
                    <a:pt x="217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80" y="185"/>
                    <a:pt x="280" y="185"/>
                    <a:pt x="280" y="185"/>
                  </a:cubicBezTo>
                  <a:lnTo>
                    <a:pt x="280" y="185"/>
                  </a:lnTo>
                  <a:lnTo>
                    <a:pt x="280" y="185"/>
                  </a:lnTo>
                  <a:lnTo>
                    <a:pt x="310" y="185"/>
                  </a:lnTo>
                  <a:lnTo>
                    <a:pt x="310" y="185"/>
                  </a:lnTo>
                  <a:lnTo>
                    <a:pt x="341" y="185"/>
                  </a:lnTo>
                  <a:lnTo>
                    <a:pt x="341" y="185"/>
                  </a:lnTo>
                  <a:cubicBezTo>
                    <a:pt x="404" y="154"/>
                    <a:pt x="404" y="154"/>
                    <a:pt x="404" y="154"/>
                  </a:cubicBezTo>
                  <a:lnTo>
                    <a:pt x="404" y="154"/>
                  </a:lnTo>
                  <a:lnTo>
                    <a:pt x="404" y="154"/>
                  </a:lnTo>
                  <a:lnTo>
                    <a:pt x="404" y="154"/>
                  </a:lnTo>
                  <a:cubicBezTo>
                    <a:pt x="372" y="154"/>
                    <a:pt x="372" y="154"/>
                    <a:pt x="372" y="154"/>
                  </a:cubicBezTo>
                  <a:lnTo>
                    <a:pt x="372" y="154"/>
                  </a:lnTo>
                  <a:lnTo>
                    <a:pt x="372" y="154"/>
                  </a:lnTo>
                  <a:lnTo>
                    <a:pt x="372" y="124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92"/>
                    <a:pt x="341" y="92"/>
                    <a:pt x="341" y="92"/>
                  </a:cubicBezTo>
                  <a:lnTo>
                    <a:pt x="341" y="92"/>
                  </a:lnTo>
                  <a:cubicBezTo>
                    <a:pt x="310" y="61"/>
                    <a:pt x="310" y="61"/>
                    <a:pt x="310" y="30"/>
                  </a:cubicBezTo>
                  <a:cubicBezTo>
                    <a:pt x="310" y="30"/>
                    <a:pt x="280" y="30"/>
                    <a:pt x="280" y="0"/>
                  </a:cubicBezTo>
                  <a:lnTo>
                    <a:pt x="280" y="0"/>
                  </a:lnTo>
                  <a:cubicBezTo>
                    <a:pt x="280" y="0"/>
                    <a:pt x="248" y="0"/>
                    <a:pt x="217" y="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17" y="61"/>
                    <a:pt x="217" y="61"/>
                    <a:pt x="217" y="61"/>
                  </a:cubicBezTo>
                  <a:cubicBezTo>
                    <a:pt x="186" y="61"/>
                    <a:pt x="186" y="61"/>
                    <a:pt x="186" y="61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156" y="92"/>
                  </a:lnTo>
                  <a:lnTo>
                    <a:pt x="156" y="92"/>
                  </a:lnTo>
                  <a:lnTo>
                    <a:pt x="156" y="92"/>
                  </a:lnTo>
                  <a:cubicBezTo>
                    <a:pt x="124" y="92"/>
                    <a:pt x="124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6"/>
                    <a:pt x="31" y="216"/>
                    <a:pt x="31" y="216"/>
                  </a:cubicBezTo>
                  <a:cubicBezTo>
                    <a:pt x="31" y="248"/>
                    <a:pt x="31" y="248"/>
                    <a:pt x="0" y="248"/>
                  </a:cubicBezTo>
                  <a:cubicBezTo>
                    <a:pt x="31" y="248"/>
                    <a:pt x="31" y="278"/>
                    <a:pt x="31" y="27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" name="Freeform 24"/>
            <p:cNvSpPr>
              <a:spLocks noChangeArrowheads="1"/>
            </p:cNvSpPr>
            <p:nvPr/>
          </p:nvSpPr>
          <p:spPr bwMode="auto">
            <a:xfrm>
              <a:off x="3959225" y="2405063"/>
              <a:ext cx="223838" cy="166687"/>
            </a:xfrm>
            <a:custGeom>
              <a:avLst/>
              <a:gdLst>
                <a:gd name="T0" fmla="*/ 93 w 621"/>
                <a:gd name="T1" fmla="*/ 464 h 465"/>
                <a:gd name="T2" fmla="*/ 93 w 621"/>
                <a:gd name="T3" fmla="*/ 433 h 465"/>
                <a:gd name="T4" fmla="*/ 186 w 621"/>
                <a:gd name="T5" fmla="*/ 433 h 465"/>
                <a:gd name="T6" fmla="*/ 186 w 621"/>
                <a:gd name="T7" fmla="*/ 433 h 465"/>
                <a:gd name="T8" fmla="*/ 217 w 621"/>
                <a:gd name="T9" fmla="*/ 371 h 465"/>
                <a:gd name="T10" fmla="*/ 217 w 621"/>
                <a:gd name="T11" fmla="*/ 340 h 465"/>
                <a:gd name="T12" fmla="*/ 248 w 621"/>
                <a:gd name="T13" fmla="*/ 340 h 465"/>
                <a:gd name="T14" fmla="*/ 279 w 621"/>
                <a:gd name="T15" fmla="*/ 309 h 465"/>
                <a:gd name="T16" fmla="*/ 341 w 621"/>
                <a:gd name="T17" fmla="*/ 371 h 465"/>
                <a:gd name="T18" fmla="*/ 341 w 621"/>
                <a:gd name="T19" fmla="*/ 371 h 465"/>
                <a:gd name="T20" fmla="*/ 372 w 621"/>
                <a:gd name="T21" fmla="*/ 371 h 465"/>
                <a:gd name="T22" fmla="*/ 403 w 621"/>
                <a:gd name="T23" fmla="*/ 371 h 465"/>
                <a:gd name="T24" fmla="*/ 403 w 621"/>
                <a:gd name="T25" fmla="*/ 371 h 465"/>
                <a:gd name="T26" fmla="*/ 434 w 621"/>
                <a:gd name="T27" fmla="*/ 340 h 465"/>
                <a:gd name="T28" fmla="*/ 434 w 621"/>
                <a:gd name="T29" fmla="*/ 340 h 465"/>
                <a:gd name="T30" fmla="*/ 465 w 621"/>
                <a:gd name="T31" fmla="*/ 371 h 465"/>
                <a:gd name="T32" fmla="*/ 526 w 621"/>
                <a:gd name="T33" fmla="*/ 340 h 465"/>
                <a:gd name="T34" fmla="*/ 558 w 621"/>
                <a:gd name="T35" fmla="*/ 340 h 465"/>
                <a:gd name="T36" fmla="*/ 558 w 621"/>
                <a:gd name="T37" fmla="*/ 340 h 465"/>
                <a:gd name="T38" fmla="*/ 589 w 621"/>
                <a:gd name="T39" fmla="*/ 309 h 465"/>
                <a:gd name="T40" fmla="*/ 589 w 621"/>
                <a:gd name="T41" fmla="*/ 309 h 465"/>
                <a:gd name="T42" fmla="*/ 620 w 621"/>
                <a:gd name="T43" fmla="*/ 278 h 465"/>
                <a:gd name="T44" fmla="*/ 620 w 621"/>
                <a:gd name="T45" fmla="*/ 278 h 465"/>
                <a:gd name="T46" fmla="*/ 620 w 621"/>
                <a:gd name="T47" fmla="*/ 248 h 465"/>
                <a:gd name="T48" fmla="*/ 589 w 621"/>
                <a:gd name="T49" fmla="*/ 248 h 465"/>
                <a:gd name="T50" fmla="*/ 589 w 621"/>
                <a:gd name="T51" fmla="*/ 248 h 465"/>
                <a:gd name="T52" fmla="*/ 558 w 621"/>
                <a:gd name="T53" fmla="*/ 248 h 465"/>
                <a:gd name="T54" fmla="*/ 558 w 621"/>
                <a:gd name="T55" fmla="*/ 185 h 465"/>
                <a:gd name="T56" fmla="*/ 496 w 621"/>
                <a:gd name="T57" fmla="*/ 154 h 465"/>
                <a:gd name="T58" fmla="*/ 465 w 621"/>
                <a:gd name="T59" fmla="*/ 154 h 465"/>
                <a:gd name="T60" fmla="*/ 465 w 621"/>
                <a:gd name="T61" fmla="*/ 92 h 465"/>
                <a:gd name="T62" fmla="*/ 465 w 621"/>
                <a:gd name="T63" fmla="*/ 92 h 465"/>
                <a:gd name="T64" fmla="*/ 465 w 621"/>
                <a:gd name="T65" fmla="*/ 30 h 465"/>
                <a:gd name="T66" fmla="*/ 434 w 621"/>
                <a:gd name="T67" fmla="*/ 30 h 465"/>
                <a:gd name="T68" fmla="*/ 434 w 621"/>
                <a:gd name="T69" fmla="*/ 0 h 465"/>
                <a:gd name="T70" fmla="*/ 372 w 621"/>
                <a:gd name="T71" fmla="*/ 61 h 465"/>
                <a:gd name="T72" fmla="*/ 341 w 621"/>
                <a:gd name="T73" fmla="*/ 124 h 465"/>
                <a:gd name="T74" fmla="*/ 310 w 621"/>
                <a:gd name="T75" fmla="*/ 124 h 465"/>
                <a:gd name="T76" fmla="*/ 248 w 621"/>
                <a:gd name="T77" fmla="*/ 124 h 465"/>
                <a:gd name="T78" fmla="*/ 248 w 621"/>
                <a:gd name="T79" fmla="*/ 185 h 465"/>
                <a:gd name="T80" fmla="*/ 217 w 621"/>
                <a:gd name="T81" fmla="*/ 185 h 465"/>
                <a:gd name="T82" fmla="*/ 217 w 621"/>
                <a:gd name="T83" fmla="*/ 185 h 465"/>
                <a:gd name="T84" fmla="*/ 186 w 621"/>
                <a:gd name="T85" fmla="*/ 185 h 465"/>
                <a:gd name="T86" fmla="*/ 155 w 621"/>
                <a:gd name="T87" fmla="*/ 185 h 465"/>
                <a:gd name="T88" fmla="*/ 124 w 621"/>
                <a:gd name="T89" fmla="*/ 216 h 465"/>
                <a:gd name="T90" fmla="*/ 93 w 621"/>
                <a:gd name="T91" fmla="*/ 216 h 465"/>
                <a:gd name="T92" fmla="*/ 93 w 621"/>
                <a:gd name="T93" fmla="*/ 216 h 465"/>
                <a:gd name="T94" fmla="*/ 62 w 621"/>
                <a:gd name="T95" fmla="*/ 216 h 465"/>
                <a:gd name="T96" fmla="*/ 62 w 621"/>
                <a:gd name="T97" fmla="*/ 216 h 465"/>
                <a:gd name="T98" fmla="*/ 31 w 621"/>
                <a:gd name="T99" fmla="*/ 278 h 465"/>
                <a:gd name="T100" fmla="*/ 0 w 621"/>
                <a:gd name="T101" fmla="*/ 309 h 465"/>
                <a:gd name="T102" fmla="*/ 0 w 621"/>
                <a:gd name="T103" fmla="*/ 340 h 465"/>
                <a:gd name="T104" fmla="*/ 0 w 621"/>
                <a:gd name="T105" fmla="*/ 340 h 465"/>
                <a:gd name="T106" fmla="*/ 31 w 621"/>
                <a:gd name="T107" fmla="*/ 402 h 465"/>
                <a:gd name="T108" fmla="*/ 31 w 621"/>
                <a:gd name="T109" fmla="*/ 402 h 465"/>
                <a:gd name="T110" fmla="*/ 31 w 621"/>
                <a:gd name="T111" fmla="*/ 433 h 465"/>
                <a:gd name="T112" fmla="*/ 62 w 621"/>
                <a:gd name="T113" fmla="*/ 433 h 465"/>
                <a:gd name="T114" fmla="*/ 62 w 621"/>
                <a:gd name="T115" fmla="*/ 46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1" h="465">
                  <a:moveTo>
                    <a:pt x="93" y="464"/>
                  </a:moveTo>
                  <a:lnTo>
                    <a:pt x="93" y="464"/>
                  </a:lnTo>
                  <a:cubicBezTo>
                    <a:pt x="93" y="433"/>
                    <a:pt x="93" y="433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402"/>
                    <a:pt x="155" y="402"/>
                  </a:cubicBezTo>
                  <a:cubicBezTo>
                    <a:pt x="155" y="402"/>
                    <a:pt x="155" y="433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186" y="402"/>
                    <a:pt x="186" y="371"/>
                    <a:pt x="217" y="371"/>
                  </a:cubicBezTo>
                  <a:cubicBezTo>
                    <a:pt x="217" y="371"/>
                    <a:pt x="217" y="371"/>
                    <a:pt x="217" y="340"/>
                  </a:cubicBezTo>
                  <a:lnTo>
                    <a:pt x="217" y="340"/>
                  </a:lnTo>
                  <a:cubicBezTo>
                    <a:pt x="217" y="340"/>
                    <a:pt x="217" y="340"/>
                    <a:pt x="248" y="340"/>
                  </a:cubicBezTo>
                  <a:lnTo>
                    <a:pt x="248" y="340"/>
                  </a:lnTo>
                  <a:cubicBezTo>
                    <a:pt x="248" y="340"/>
                    <a:pt x="248" y="309"/>
                    <a:pt x="279" y="309"/>
                  </a:cubicBezTo>
                  <a:lnTo>
                    <a:pt x="279" y="309"/>
                  </a:lnTo>
                  <a:lnTo>
                    <a:pt x="279" y="309"/>
                  </a:lnTo>
                  <a:cubicBezTo>
                    <a:pt x="310" y="309"/>
                    <a:pt x="310" y="340"/>
                    <a:pt x="341" y="371"/>
                  </a:cubicBezTo>
                  <a:lnTo>
                    <a:pt x="341" y="371"/>
                  </a:lnTo>
                  <a:lnTo>
                    <a:pt x="341" y="371"/>
                  </a:lnTo>
                  <a:cubicBezTo>
                    <a:pt x="341" y="371"/>
                    <a:pt x="341" y="371"/>
                    <a:pt x="372" y="371"/>
                  </a:cubicBezTo>
                  <a:lnTo>
                    <a:pt x="372" y="371"/>
                  </a:lnTo>
                  <a:cubicBezTo>
                    <a:pt x="403" y="371"/>
                    <a:pt x="403" y="402"/>
                    <a:pt x="403" y="402"/>
                  </a:cubicBezTo>
                  <a:cubicBezTo>
                    <a:pt x="403" y="371"/>
                    <a:pt x="403" y="371"/>
                    <a:pt x="403" y="371"/>
                  </a:cubicBezTo>
                  <a:lnTo>
                    <a:pt x="403" y="371"/>
                  </a:lnTo>
                  <a:lnTo>
                    <a:pt x="403" y="371"/>
                  </a:lnTo>
                  <a:cubicBezTo>
                    <a:pt x="434" y="371"/>
                    <a:pt x="434" y="340"/>
                    <a:pt x="434" y="340"/>
                  </a:cubicBezTo>
                  <a:lnTo>
                    <a:pt x="434" y="340"/>
                  </a:lnTo>
                  <a:lnTo>
                    <a:pt x="434" y="340"/>
                  </a:lnTo>
                  <a:lnTo>
                    <a:pt x="434" y="340"/>
                  </a:lnTo>
                  <a:cubicBezTo>
                    <a:pt x="465" y="340"/>
                    <a:pt x="465" y="340"/>
                    <a:pt x="465" y="340"/>
                  </a:cubicBezTo>
                  <a:cubicBezTo>
                    <a:pt x="465" y="371"/>
                    <a:pt x="465" y="371"/>
                    <a:pt x="465" y="371"/>
                  </a:cubicBezTo>
                  <a:cubicBezTo>
                    <a:pt x="465" y="340"/>
                    <a:pt x="496" y="340"/>
                    <a:pt x="496" y="340"/>
                  </a:cubicBezTo>
                  <a:lnTo>
                    <a:pt x="526" y="340"/>
                  </a:lnTo>
                  <a:lnTo>
                    <a:pt x="526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cubicBezTo>
                    <a:pt x="558" y="309"/>
                    <a:pt x="589" y="309"/>
                    <a:pt x="589" y="309"/>
                  </a:cubicBezTo>
                  <a:lnTo>
                    <a:pt x="589" y="309"/>
                  </a:lnTo>
                  <a:lnTo>
                    <a:pt x="589" y="309"/>
                  </a:lnTo>
                  <a:cubicBezTo>
                    <a:pt x="620" y="309"/>
                    <a:pt x="620" y="309"/>
                    <a:pt x="620" y="309"/>
                  </a:cubicBezTo>
                  <a:cubicBezTo>
                    <a:pt x="620" y="309"/>
                    <a:pt x="620" y="309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cubicBezTo>
                    <a:pt x="620" y="278"/>
                    <a:pt x="620" y="278"/>
                    <a:pt x="620" y="248"/>
                  </a:cubicBezTo>
                  <a:lnTo>
                    <a:pt x="620" y="248"/>
                  </a:lnTo>
                  <a:lnTo>
                    <a:pt x="620" y="248"/>
                  </a:lnTo>
                  <a:cubicBezTo>
                    <a:pt x="620" y="248"/>
                    <a:pt x="620" y="248"/>
                    <a:pt x="589" y="248"/>
                  </a:cubicBezTo>
                  <a:lnTo>
                    <a:pt x="589" y="248"/>
                  </a:lnTo>
                  <a:lnTo>
                    <a:pt x="589" y="248"/>
                  </a:lnTo>
                  <a:lnTo>
                    <a:pt x="589" y="248"/>
                  </a:lnTo>
                  <a:cubicBezTo>
                    <a:pt x="589" y="248"/>
                    <a:pt x="589" y="248"/>
                    <a:pt x="558" y="248"/>
                  </a:cubicBezTo>
                  <a:cubicBezTo>
                    <a:pt x="558" y="216"/>
                    <a:pt x="558" y="216"/>
                    <a:pt x="558" y="185"/>
                  </a:cubicBezTo>
                  <a:lnTo>
                    <a:pt x="558" y="185"/>
                  </a:lnTo>
                  <a:cubicBezTo>
                    <a:pt x="526" y="185"/>
                    <a:pt x="526" y="185"/>
                    <a:pt x="526" y="185"/>
                  </a:cubicBezTo>
                  <a:cubicBezTo>
                    <a:pt x="496" y="185"/>
                    <a:pt x="496" y="154"/>
                    <a:pt x="496" y="154"/>
                  </a:cubicBezTo>
                  <a:lnTo>
                    <a:pt x="496" y="154"/>
                  </a:lnTo>
                  <a:cubicBezTo>
                    <a:pt x="465" y="154"/>
                    <a:pt x="465" y="154"/>
                    <a:pt x="465" y="154"/>
                  </a:cubicBezTo>
                  <a:cubicBezTo>
                    <a:pt x="465" y="124"/>
                    <a:pt x="465" y="124"/>
                    <a:pt x="465" y="124"/>
                  </a:cubicBezTo>
                  <a:cubicBezTo>
                    <a:pt x="465" y="92"/>
                    <a:pt x="465" y="92"/>
                    <a:pt x="465" y="92"/>
                  </a:cubicBezTo>
                  <a:lnTo>
                    <a:pt x="465" y="92"/>
                  </a:lnTo>
                  <a:lnTo>
                    <a:pt x="465" y="92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65" y="30"/>
                  </a:cubicBezTo>
                  <a:lnTo>
                    <a:pt x="465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372" y="61"/>
                  </a:cubicBezTo>
                  <a:lnTo>
                    <a:pt x="372" y="61"/>
                  </a:lnTo>
                  <a:cubicBezTo>
                    <a:pt x="372" y="92"/>
                    <a:pt x="341" y="92"/>
                    <a:pt x="341" y="124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279" y="124"/>
                    <a:pt x="279" y="124"/>
                    <a:pt x="279" y="124"/>
                  </a:cubicBezTo>
                  <a:lnTo>
                    <a:pt x="248" y="124"/>
                  </a:lnTo>
                  <a:lnTo>
                    <a:pt x="248" y="124"/>
                  </a:lnTo>
                  <a:cubicBezTo>
                    <a:pt x="248" y="154"/>
                    <a:pt x="248" y="154"/>
                    <a:pt x="248" y="185"/>
                  </a:cubicBezTo>
                  <a:cubicBezTo>
                    <a:pt x="248" y="185"/>
                    <a:pt x="248" y="185"/>
                    <a:pt x="217" y="185"/>
                  </a:cubicBez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55" y="185"/>
                  </a:lnTo>
                  <a:cubicBezTo>
                    <a:pt x="155" y="216"/>
                    <a:pt x="155" y="216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216"/>
                    <a:pt x="124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cubicBezTo>
                    <a:pt x="62" y="248"/>
                    <a:pt x="31" y="248"/>
                    <a:pt x="31" y="248"/>
                  </a:cubicBezTo>
                  <a:cubicBezTo>
                    <a:pt x="31" y="278"/>
                    <a:pt x="31" y="278"/>
                    <a:pt x="31" y="278"/>
                  </a:cubicBezTo>
                  <a:lnTo>
                    <a:pt x="0" y="278"/>
                  </a:lnTo>
                  <a:lnTo>
                    <a:pt x="0" y="309"/>
                  </a:lnTo>
                  <a:cubicBezTo>
                    <a:pt x="0" y="309"/>
                    <a:pt x="0" y="309"/>
                    <a:pt x="0" y="340"/>
                  </a:cubicBez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cubicBezTo>
                    <a:pt x="31" y="371"/>
                    <a:pt x="31" y="402"/>
                    <a:pt x="31" y="402"/>
                  </a:cubicBezTo>
                  <a:lnTo>
                    <a:pt x="31" y="402"/>
                  </a:lnTo>
                  <a:lnTo>
                    <a:pt x="31" y="402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62" y="433"/>
                  </a:lnTo>
                  <a:cubicBezTo>
                    <a:pt x="62" y="464"/>
                    <a:pt x="62" y="464"/>
                    <a:pt x="62" y="464"/>
                  </a:cubicBezTo>
                  <a:cubicBezTo>
                    <a:pt x="62" y="464"/>
                    <a:pt x="62" y="464"/>
                    <a:pt x="93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" name="Freeform 25"/>
            <p:cNvSpPr>
              <a:spLocks noChangeArrowheads="1"/>
            </p:cNvSpPr>
            <p:nvPr/>
          </p:nvSpPr>
          <p:spPr bwMode="auto">
            <a:xfrm>
              <a:off x="3924300" y="2538413"/>
              <a:ext cx="357188" cy="390525"/>
            </a:xfrm>
            <a:custGeom>
              <a:avLst/>
              <a:gdLst>
                <a:gd name="T0" fmla="*/ 868 w 993"/>
                <a:gd name="T1" fmla="*/ 682 h 1086"/>
                <a:gd name="T2" fmla="*/ 868 w 993"/>
                <a:gd name="T3" fmla="*/ 620 h 1086"/>
                <a:gd name="T4" fmla="*/ 868 w 993"/>
                <a:gd name="T5" fmla="*/ 589 h 1086"/>
                <a:gd name="T6" fmla="*/ 868 w 993"/>
                <a:gd name="T7" fmla="*/ 527 h 1086"/>
                <a:gd name="T8" fmla="*/ 868 w 993"/>
                <a:gd name="T9" fmla="*/ 496 h 1086"/>
                <a:gd name="T10" fmla="*/ 868 w 993"/>
                <a:gd name="T11" fmla="*/ 496 h 1086"/>
                <a:gd name="T12" fmla="*/ 868 w 993"/>
                <a:gd name="T13" fmla="*/ 434 h 1086"/>
                <a:gd name="T14" fmla="*/ 868 w 993"/>
                <a:gd name="T15" fmla="*/ 403 h 1086"/>
                <a:gd name="T16" fmla="*/ 899 w 993"/>
                <a:gd name="T17" fmla="*/ 372 h 1086"/>
                <a:gd name="T18" fmla="*/ 961 w 993"/>
                <a:gd name="T19" fmla="*/ 186 h 1086"/>
                <a:gd name="T20" fmla="*/ 961 w 993"/>
                <a:gd name="T21" fmla="*/ 124 h 1086"/>
                <a:gd name="T22" fmla="*/ 868 w 993"/>
                <a:gd name="T23" fmla="*/ 62 h 1086"/>
                <a:gd name="T24" fmla="*/ 837 w 993"/>
                <a:gd name="T25" fmla="*/ 62 h 1086"/>
                <a:gd name="T26" fmla="*/ 744 w 993"/>
                <a:gd name="T27" fmla="*/ 0 h 1086"/>
                <a:gd name="T28" fmla="*/ 651 w 993"/>
                <a:gd name="T29" fmla="*/ 31 h 1086"/>
                <a:gd name="T30" fmla="*/ 619 w 993"/>
                <a:gd name="T31" fmla="*/ 31 h 1086"/>
                <a:gd name="T32" fmla="*/ 527 w 993"/>
                <a:gd name="T33" fmla="*/ 62 h 1086"/>
                <a:gd name="T34" fmla="*/ 434 w 993"/>
                <a:gd name="T35" fmla="*/ 62 h 1086"/>
                <a:gd name="T36" fmla="*/ 372 w 993"/>
                <a:gd name="T37" fmla="*/ 31 h 1086"/>
                <a:gd name="T38" fmla="*/ 341 w 993"/>
                <a:gd name="T39" fmla="*/ 31 h 1086"/>
                <a:gd name="T40" fmla="*/ 341 w 993"/>
                <a:gd name="T41" fmla="*/ 62 h 1086"/>
                <a:gd name="T42" fmla="*/ 310 w 993"/>
                <a:gd name="T43" fmla="*/ 155 h 1086"/>
                <a:gd name="T44" fmla="*/ 248 w 993"/>
                <a:gd name="T45" fmla="*/ 372 h 1086"/>
                <a:gd name="T46" fmla="*/ 217 w 993"/>
                <a:gd name="T47" fmla="*/ 403 h 1086"/>
                <a:gd name="T48" fmla="*/ 186 w 993"/>
                <a:gd name="T49" fmla="*/ 496 h 1086"/>
                <a:gd name="T50" fmla="*/ 124 w 993"/>
                <a:gd name="T51" fmla="*/ 620 h 1086"/>
                <a:gd name="T52" fmla="*/ 93 w 993"/>
                <a:gd name="T53" fmla="*/ 651 h 1086"/>
                <a:gd name="T54" fmla="*/ 62 w 993"/>
                <a:gd name="T55" fmla="*/ 620 h 1086"/>
                <a:gd name="T56" fmla="*/ 31 w 993"/>
                <a:gd name="T57" fmla="*/ 651 h 1086"/>
                <a:gd name="T58" fmla="*/ 0 w 993"/>
                <a:gd name="T59" fmla="*/ 651 h 1086"/>
                <a:gd name="T60" fmla="*/ 217 w 993"/>
                <a:gd name="T61" fmla="*/ 744 h 1086"/>
                <a:gd name="T62" fmla="*/ 310 w 993"/>
                <a:gd name="T63" fmla="*/ 806 h 1086"/>
                <a:gd name="T64" fmla="*/ 341 w 993"/>
                <a:gd name="T65" fmla="*/ 775 h 1086"/>
                <a:gd name="T66" fmla="*/ 434 w 993"/>
                <a:gd name="T67" fmla="*/ 744 h 1086"/>
                <a:gd name="T68" fmla="*/ 496 w 993"/>
                <a:gd name="T69" fmla="*/ 806 h 1086"/>
                <a:gd name="T70" fmla="*/ 496 w 993"/>
                <a:gd name="T71" fmla="*/ 930 h 1086"/>
                <a:gd name="T72" fmla="*/ 527 w 993"/>
                <a:gd name="T73" fmla="*/ 961 h 1086"/>
                <a:gd name="T74" fmla="*/ 589 w 993"/>
                <a:gd name="T75" fmla="*/ 992 h 1086"/>
                <a:gd name="T76" fmla="*/ 589 w 993"/>
                <a:gd name="T77" fmla="*/ 992 h 1086"/>
                <a:gd name="T78" fmla="*/ 619 w 993"/>
                <a:gd name="T79" fmla="*/ 992 h 1086"/>
                <a:gd name="T80" fmla="*/ 651 w 993"/>
                <a:gd name="T81" fmla="*/ 992 h 1086"/>
                <a:gd name="T82" fmla="*/ 713 w 993"/>
                <a:gd name="T83" fmla="*/ 1054 h 1086"/>
                <a:gd name="T84" fmla="*/ 775 w 993"/>
                <a:gd name="T85" fmla="*/ 1023 h 1086"/>
                <a:gd name="T86" fmla="*/ 806 w 993"/>
                <a:gd name="T87" fmla="*/ 1054 h 1086"/>
                <a:gd name="T88" fmla="*/ 837 w 993"/>
                <a:gd name="T89" fmla="*/ 992 h 1086"/>
                <a:gd name="T90" fmla="*/ 837 w 993"/>
                <a:gd name="T91" fmla="*/ 930 h 1086"/>
                <a:gd name="T92" fmla="*/ 868 w 993"/>
                <a:gd name="T93" fmla="*/ 837 h 1086"/>
                <a:gd name="T94" fmla="*/ 899 w 993"/>
                <a:gd name="T95" fmla="*/ 77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3" h="1086">
                  <a:moveTo>
                    <a:pt x="899" y="744"/>
                  </a:moveTo>
                  <a:lnTo>
                    <a:pt x="899" y="744"/>
                  </a:lnTo>
                  <a:lnTo>
                    <a:pt x="868" y="713"/>
                  </a:lnTo>
                  <a:lnTo>
                    <a:pt x="868" y="682"/>
                  </a:lnTo>
                  <a:lnTo>
                    <a:pt x="868" y="682"/>
                  </a:lnTo>
                  <a:cubicBezTo>
                    <a:pt x="868" y="682"/>
                    <a:pt x="868" y="682"/>
                    <a:pt x="868" y="651"/>
                  </a:cubicBezTo>
                  <a:lnTo>
                    <a:pt x="868" y="651"/>
                  </a:lnTo>
                  <a:cubicBezTo>
                    <a:pt x="868" y="620"/>
                    <a:pt x="868" y="620"/>
                    <a:pt x="868" y="620"/>
                  </a:cubicBezTo>
                  <a:lnTo>
                    <a:pt x="868" y="620"/>
                  </a:lnTo>
                  <a:cubicBezTo>
                    <a:pt x="868" y="589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cubicBezTo>
                    <a:pt x="868" y="558"/>
                    <a:pt x="868" y="558"/>
                    <a:pt x="868" y="558"/>
                  </a:cubicBezTo>
                  <a:cubicBezTo>
                    <a:pt x="868" y="527"/>
                    <a:pt x="868" y="527"/>
                    <a:pt x="868" y="527"/>
                  </a:cubicBez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cubicBezTo>
                    <a:pt x="868" y="496"/>
                    <a:pt x="868" y="496"/>
                    <a:pt x="868" y="496"/>
                  </a:cubicBez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cubicBezTo>
                    <a:pt x="837" y="496"/>
                    <a:pt x="837" y="496"/>
                    <a:pt x="837" y="465"/>
                  </a:cubicBezTo>
                  <a:lnTo>
                    <a:pt x="837" y="465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cubicBezTo>
                    <a:pt x="868" y="372"/>
                    <a:pt x="868" y="372"/>
                    <a:pt x="899" y="372"/>
                  </a:cubicBezTo>
                  <a:lnTo>
                    <a:pt x="899" y="372"/>
                  </a:lnTo>
                  <a:cubicBezTo>
                    <a:pt x="899" y="372"/>
                    <a:pt x="899" y="341"/>
                    <a:pt x="899" y="310"/>
                  </a:cubicBezTo>
                  <a:lnTo>
                    <a:pt x="899" y="310"/>
                  </a:lnTo>
                  <a:cubicBezTo>
                    <a:pt x="899" y="279"/>
                    <a:pt x="899" y="248"/>
                    <a:pt x="930" y="217"/>
                  </a:cubicBezTo>
                  <a:cubicBezTo>
                    <a:pt x="930" y="217"/>
                    <a:pt x="961" y="217"/>
                    <a:pt x="961" y="186"/>
                  </a:cubicBezTo>
                  <a:lnTo>
                    <a:pt x="961" y="186"/>
                  </a:lnTo>
                  <a:lnTo>
                    <a:pt x="992" y="186"/>
                  </a:lnTo>
                  <a:cubicBezTo>
                    <a:pt x="961" y="186"/>
                    <a:pt x="961" y="155"/>
                    <a:pt x="961" y="124"/>
                  </a:cubicBezTo>
                  <a:lnTo>
                    <a:pt x="961" y="124"/>
                  </a:lnTo>
                  <a:cubicBezTo>
                    <a:pt x="961" y="124"/>
                    <a:pt x="961" y="124"/>
                    <a:pt x="961" y="93"/>
                  </a:cubicBezTo>
                  <a:cubicBezTo>
                    <a:pt x="930" y="93"/>
                    <a:pt x="930" y="62"/>
                    <a:pt x="930" y="62"/>
                  </a:cubicBezTo>
                  <a:cubicBezTo>
                    <a:pt x="930" y="62"/>
                    <a:pt x="930" y="62"/>
                    <a:pt x="899" y="62"/>
                  </a:cubicBezTo>
                  <a:cubicBezTo>
                    <a:pt x="868" y="62"/>
                    <a:pt x="868" y="62"/>
                    <a:pt x="868" y="62"/>
                  </a:cubicBezTo>
                  <a:lnTo>
                    <a:pt x="868" y="62"/>
                  </a:lnTo>
                  <a:cubicBezTo>
                    <a:pt x="837" y="62"/>
                    <a:pt x="837" y="62"/>
                    <a:pt x="837" y="62"/>
                  </a:cubicBezTo>
                  <a:lnTo>
                    <a:pt x="837" y="62"/>
                  </a:lnTo>
                  <a:lnTo>
                    <a:pt x="837" y="62"/>
                  </a:lnTo>
                  <a:cubicBezTo>
                    <a:pt x="806" y="31"/>
                    <a:pt x="806" y="31"/>
                    <a:pt x="806" y="31"/>
                  </a:cubicBezTo>
                  <a:cubicBezTo>
                    <a:pt x="806" y="31"/>
                    <a:pt x="775" y="31"/>
                    <a:pt x="775" y="0"/>
                  </a:cubicBezTo>
                  <a:cubicBezTo>
                    <a:pt x="775" y="0"/>
                    <a:pt x="775" y="0"/>
                    <a:pt x="744" y="0"/>
                  </a:cubicBezTo>
                  <a:lnTo>
                    <a:pt x="744" y="0"/>
                  </a:ln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cubicBezTo>
                    <a:pt x="619" y="31"/>
                    <a:pt x="619" y="31"/>
                    <a:pt x="619" y="31"/>
                  </a:cubicBezTo>
                  <a:lnTo>
                    <a:pt x="619" y="31"/>
                  </a:lnTo>
                  <a:lnTo>
                    <a:pt x="619" y="31"/>
                  </a:lnTo>
                  <a:cubicBezTo>
                    <a:pt x="589" y="31"/>
                    <a:pt x="589" y="31"/>
                    <a:pt x="558" y="31"/>
                  </a:cubicBezTo>
                  <a:lnTo>
                    <a:pt x="558" y="31"/>
                  </a:lnTo>
                  <a:cubicBezTo>
                    <a:pt x="558" y="62"/>
                    <a:pt x="527" y="62"/>
                    <a:pt x="527" y="62"/>
                  </a:cubicBezTo>
                  <a:lnTo>
                    <a:pt x="527" y="62"/>
                  </a:lnTo>
                  <a:cubicBezTo>
                    <a:pt x="527" y="62"/>
                    <a:pt x="527" y="62"/>
                    <a:pt x="496" y="62"/>
                  </a:cubicBezTo>
                  <a:lnTo>
                    <a:pt x="465" y="62"/>
                  </a:lnTo>
                  <a:lnTo>
                    <a:pt x="434" y="62"/>
                  </a:lnTo>
                  <a:lnTo>
                    <a:pt x="434" y="62"/>
                  </a:lnTo>
                  <a:lnTo>
                    <a:pt x="434" y="62"/>
                  </a:ln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lnTo>
                    <a:pt x="372" y="3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41" y="0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cubicBezTo>
                    <a:pt x="341" y="93"/>
                    <a:pt x="310" y="124"/>
                    <a:pt x="310" y="155"/>
                  </a:cubicBezTo>
                  <a:cubicBezTo>
                    <a:pt x="310" y="186"/>
                    <a:pt x="279" y="186"/>
                    <a:pt x="279" y="248"/>
                  </a:cubicBezTo>
                  <a:cubicBezTo>
                    <a:pt x="279" y="279"/>
                    <a:pt x="279" y="310"/>
                    <a:pt x="279" y="310"/>
                  </a:cubicBezTo>
                  <a:cubicBezTo>
                    <a:pt x="279" y="341"/>
                    <a:pt x="279" y="372"/>
                    <a:pt x="248" y="372"/>
                  </a:cubicBezTo>
                  <a:lnTo>
                    <a:pt x="248" y="372"/>
                  </a:lnTo>
                  <a:cubicBezTo>
                    <a:pt x="248" y="372"/>
                    <a:pt x="248" y="372"/>
                    <a:pt x="248" y="403"/>
                  </a:cubicBezTo>
                  <a:cubicBezTo>
                    <a:pt x="248" y="403"/>
                    <a:pt x="248" y="403"/>
                    <a:pt x="217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17" y="434"/>
                  </a:lnTo>
                  <a:cubicBezTo>
                    <a:pt x="186" y="465"/>
                    <a:pt x="186" y="465"/>
                    <a:pt x="186" y="465"/>
                  </a:cubicBezTo>
                  <a:lnTo>
                    <a:pt x="186" y="465"/>
                  </a:lnTo>
                  <a:lnTo>
                    <a:pt x="186" y="496"/>
                  </a:lnTo>
                  <a:cubicBezTo>
                    <a:pt x="186" y="527"/>
                    <a:pt x="186" y="527"/>
                    <a:pt x="186" y="558"/>
                  </a:cubicBezTo>
                  <a:lnTo>
                    <a:pt x="186" y="558"/>
                  </a:lnTo>
                  <a:lnTo>
                    <a:pt x="186" y="558"/>
                  </a:lnTo>
                  <a:cubicBezTo>
                    <a:pt x="186" y="589"/>
                    <a:pt x="155" y="589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93" y="651"/>
                    <a:pt x="93" y="651"/>
                    <a:pt x="93" y="651"/>
                  </a:cubicBezTo>
                  <a:lnTo>
                    <a:pt x="93" y="651"/>
                  </a:lnTo>
                  <a:cubicBezTo>
                    <a:pt x="62" y="651"/>
                    <a:pt x="62" y="651"/>
                    <a:pt x="62" y="620"/>
                  </a:cubicBez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cubicBezTo>
                    <a:pt x="62" y="620"/>
                    <a:pt x="31" y="620"/>
                    <a:pt x="31" y="651"/>
                  </a:cubicBezTo>
                  <a:lnTo>
                    <a:pt x="31" y="651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51"/>
                  </a:lnTo>
                  <a:lnTo>
                    <a:pt x="0" y="651"/>
                  </a:lnTo>
                  <a:lnTo>
                    <a:pt x="0" y="651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17" y="682"/>
                    <a:pt x="217" y="682"/>
                    <a:pt x="217" y="682"/>
                  </a:cubicBezTo>
                  <a:lnTo>
                    <a:pt x="217" y="713"/>
                  </a:lnTo>
                  <a:cubicBezTo>
                    <a:pt x="217" y="744"/>
                    <a:pt x="217" y="744"/>
                    <a:pt x="217" y="744"/>
                  </a:cubicBezTo>
                  <a:cubicBezTo>
                    <a:pt x="217" y="744"/>
                    <a:pt x="248" y="744"/>
                    <a:pt x="248" y="775"/>
                  </a:cubicBezTo>
                  <a:lnTo>
                    <a:pt x="248" y="775"/>
                  </a:lnTo>
                  <a:lnTo>
                    <a:pt x="248" y="806"/>
                  </a:lnTo>
                  <a:cubicBezTo>
                    <a:pt x="279" y="806"/>
                    <a:pt x="279" y="806"/>
                    <a:pt x="310" y="806"/>
                  </a:cubicBezTo>
                  <a:lnTo>
                    <a:pt x="310" y="806"/>
                  </a:lnTo>
                  <a:lnTo>
                    <a:pt x="310" y="806"/>
                  </a:lnTo>
                  <a:cubicBezTo>
                    <a:pt x="341" y="775"/>
                    <a:pt x="341" y="775"/>
                    <a:pt x="341" y="775"/>
                  </a:cubicBezTo>
                  <a:lnTo>
                    <a:pt x="341" y="775"/>
                  </a:lnTo>
                  <a:lnTo>
                    <a:pt x="341" y="775"/>
                  </a:lnTo>
                  <a:cubicBezTo>
                    <a:pt x="310" y="744"/>
                    <a:pt x="310" y="744"/>
                    <a:pt x="310" y="744"/>
                  </a:cubicBezTo>
                  <a:cubicBezTo>
                    <a:pt x="434" y="744"/>
                    <a:pt x="434" y="744"/>
                    <a:pt x="434" y="744"/>
                  </a:cubicBezTo>
                  <a:lnTo>
                    <a:pt x="434" y="744"/>
                  </a:lnTo>
                  <a:cubicBezTo>
                    <a:pt x="527" y="744"/>
                    <a:pt x="527" y="744"/>
                    <a:pt x="527" y="744"/>
                  </a:cubicBezTo>
                  <a:cubicBezTo>
                    <a:pt x="496" y="775"/>
                    <a:pt x="496" y="775"/>
                    <a:pt x="496" y="775"/>
                  </a:cubicBezTo>
                  <a:cubicBezTo>
                    <a:pt x="496" y="806"/>
                    <a:pt x="496" y="806"/>
                    <a:pt x="496" y="806"/>
                  </a:cubicBezTo>
                  <a:lnTo>
                    <a:pt x="496" y="806"/>
                  </a:lnTo>
                  <a:lnTo>
                    <a:pt x="496" y="806"/>
                  </a:lnTo>
                  <a:lnTo>
                    <a:pt x="496" y="837"/>
                  </a:lnTo>
                  <a:cubicBezTo>
                    <a:pt x="496" y="837"/>
                    <a:pt x="496" y="837"/>
                    <a:pt x="496" y="868"/>
                  </a:cubicBezTo>
                  <a:cubicBezTo>
                    <a:pt x="496" y="868"/>
                    <a:pt x="496" y="899"/>
                    <a:pt x="496" y="930"/>
                  </a:cubicBezTo>
                  <a:lnTo>
                    <a:pt x="496" y="930"/>
                  </a:lnTo>
                  <a:lnTo>
                    <a:pt x="496" y="930"/>
                  </a:lnTo>
                  <a:cubicBezTo>
                    <a:pt x="527" y="930"/>
                    <a:pt x="527" y="930"/>
                    <a:pt x="527" y="961"/>
                  </a:cubicBezTo>
                  <a:lnTo>
                    <a:pt x="527" y="961"/>
                  </a:lnTo>
                  <a:lnTo>
                    <a:pt x="527" y="961"/>
                  </a:lnTo>
                  <a:lnTo>
                    <a:pt x="527" y="961"/>
                  </a:lnTo>
                  <a:cubicBezTo>
                    <a:pt x="527" y="992"/>
                    <a:pt x="527" y="992"/>
                    <a:pt x="527" y="992"/>
                  </a:cubicBezTo>
                  <a:cubicBezTo>
                    <a:pt x="558" y="992"/>
                    <a:pt x="558" y="992"/>
                    <a:pt x="589" y="992"/>
                  </a:cubicBez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51" y="1023"/>
                  </a:lnTo>
                  <a:lnTo>
                    <a:pt x="651" y="992"/>
                  </a:lnTo>
                  <a:lnTo>
                    <a:pt x="651" y="992"/>
                  </a:lnTo>
                  <a:cubicBezTo>
                    <a:pt x="682" y="992"/>
                    <a:pt x="682" y="1023"/>
                    <a:pt x="682" y="1023"/>
                  </a:cubicBezTo>
                  <a:lnTo>
                    <a:pt x="682" y="1023"/>
                  </a:lnTo>
                  <a:lnTo>
                    <a:pt x="682" y="1023"/>
                  </a:lnTo>
                  <a:cubicBezTo>
                    <a:pt x="713" y="1054"/>
                    <a:pt x="713" y="1054"/>
                    <a:pt x="713" y="1054"/>
                  </a:cubicBezTo>
                  <a:lnTo>
                    <a:pt x="744" y="1054"/>
                  </a:lnTo>
                  <a:lnTo>
                    <a:pt x="744" y="1054"/>
                  </a:lnTo>
                  <a:cubicBezTo>
                    <a:pt x="744" y="1054"/>
                    <a:pt x="744" y="1054"/>
                    <a:pt x="775" y="1023"/>
                  </a:cubicBezTo>
                  <a:lnTo>
                    <a:pt x="775" y="1023"/>
                  </a:lnTo>
                  <a:lnTo>
                    <a:pt x="775" y="1023"/>
                  </a:lnTo>
                  <a:lnTo>
                    <a:pt x="806" y="1054"/>
                  </a:lnTo>
                  <a:lnTo>
                    <a:pt x="806" y="1054"/>
                  </a:lnTo>
                  <a:lnTo>
                    <a:pt x="806" y="1054"/>
                  </a:lnTo>
                  <a:cubicBezTo>
                    <a:pt x="806" y="1054"/>
                    <a:pt x="806" y="1054"/>
                    <a:pt x="837" y="1085"/>
                  </a:cubicBezTo>
                  <a:cubicBezTo>
                    <a:pt x="806" y="1054"/>
                    <a:pt x="806" y="1054"/>
                    <a:pt x="806" y="1054"/>
                  </a:cubicBezTo>
                  <a:cubicBezTo>
                    <a:pt x="806" y="1023"/>
                    <a:pt x="837" y="1023"/>
                    <a:pt x="837" y="1023"/>
                  </a:cubicBezTo>
                  <a:cubicBezTo>
                    <a:pt x="837" y="992"/>
                    <a:pt x="837" y="992"/>
                    <a:pt x="837" y="992"/>
                  </a:cubicBezTo>
                  <a:cubicBezTo>
                    <a:pt x="837" y="992"/>
                    <a:pt x="837" y="992"/>
                    <a:pt x="837" y="961"/>
                  </a:cubicBezTo>
                  <a:cubicBezTo>
                    <a:pt x="837" y="961"/>
                    <a:pt x="837" y="961"/>
                    <a:pt x="837" y="930"/>
                  </a:cubicBezTo>
                  <a:lnTo>
                    <a:pt x="837" y="930"/>
                  </a:lnTo>
                  <a:lnTo>
                    <a:pt x="837" y="930"/>
                  </a:lnTo>
                  <a:cubicBezTo>
                    <a:pt x="837" y="930"/>
                    <a:pt x="806" y="930"/>
                    <a:pt x="806" y="899"/>
                  </a:cubicBezTo>
                  <a:lnTo>
                    <a:pt x="837" y="868"/>
                  </a:lnTo>
                  <a:lnTo>
                    <a:pt x="837" y="868"/>
                  </a:lnTo>
                  <a:cubicBezTo>
                    <a:pt x="837" y="837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06"/>
                    <a:pt x="930" y="806"/>
                    <a:pt x="930" y="806"/>
                  </a:cubicBezTo>
                  <a:lnTo>
                    <a:pt x="930" y="806"/>
                  </a:lnTo>
                  <a:cubicBezTo>
                    <a:pt x="930" y="775"/>
                    <a:pt x="930" y="775"/>
                    <a:pt x="899" y="775"/>
                  </a:cubicBezTo>
                  <a:cubicBezTo>
                    <a:pt x="899" y="744"/>
                    <a:pt x="899" y="744"/>
                    <a:pt x="899" y="7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" name="Freeform 26"/>
            <p:cNvSpPr>
              <a:spLocks noChangeArrowheads="1"/>
            </p:cNvSpPr>
            <p:nvPr/>
          </p:nvSpPr>
          <p:spPr bwMode="auto">
            <a:xfrm>
              <a:off x="4248150" y="2695575"/>
              <a:ext cx="22225" cy="11113"/>
            </a:xfrm>
            <a:custGeom>
              <a:avLst/>
              <a:gdLst>
                <a:gd name="T0" fmla="*/ 31 w 63"/>
                <a:gd name="T1" fmla="*/ 0 h 32"/>
                <a:gd name="T2" fmla="*/ 31 w 63"/>
                <a:gd name="T3" fmla="*/ 0 h 32"/>
                <a:gd name="T4" fmla="*/ 31 w 63"/>
                <a:gd name="T5" fmla="*/ 0 h 32"/>
                <a:gd name="T6" fmla="*/ 0 w 63"/>
                <a:gd name="T7" fmla="*/ 0 h 32"/>
                <a:gd name="T8" fmla="*/ 0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0 h 32"/>
                <a:gd name="T16" fmla="*/ 0 w 63"/>
                <a:gd name="T17" fmla="*/ 31 h 32"/>
                <a:gd name="T18" fmla="*/ 0 w 63"/>
                <a:gd name="T19" fmla="*/ 31 h 32"/>
                <a:gd name="T20" fmla="*/ 31 w 63"/>
                <a:gd name="T21" fmla="*/ 0 h 32"/>
                <a:gd name="T22" fmla="*/ 62 w 63"/>
                <a:gd name="T23" fmla="*/ 0 h 32"/>
                <a:gd name="T24" fmla="*/ 62 w 63"/>
                <a:gd name="T25" fmla="*/ 0 h 32"/>
                <a:gd name="T26" fmla="*/ 62 w 63"/>
                <a:gd name="T27" fmla="*/ 0 h 32"/>
                <a:gd name="T28" fmla="*/ 62 w 63"/>
                <a:gd name="T29" fmla="*/ 0 h 32"/>
                <a:gd name="T30" fmla="*/ 62 w 63"/>
                <a:gd name="T31" fmla="*/ 0 h 32"/>
                <a:gd name="T32" fmla="*/ 31 w 63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2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" name="Freeform 27"/>
            <p:cNvSpPr>
              <a:spLocks noChangeArrowheads="1"/>
            </p:cNvSpPr>
            <p:nvPr/>
          </p:nvSpPr>
          <p:spPr bwMode="auto">
            <a:xfrm>
              <a:off x="4248150" y="2717800"/>
              <a:ext cx="11113" cy="22225"/>
            </a:xfrm>
            <a:custGeom>
              <a:avLst/>
              <a:gdLst>
                <a:gd name="T0" fmla="*/ 31 w 32"/>
                <a:gd name="T1" fmla="*/ 62 h 63"/>
                <a:gd name="T2" fmla="*/ 31 w 32"/>
                <a:gd name="T3" fmla="*/ 62 h 63"/>
                <a:gd name="T4" fmla="*/ 31 w 32"/>
                <a:gd name="T5" fmla="*/ 31 h 63"/>
                <a:gd name="T6" fmla="*/ 31 w 32"/>
                <a:gd name="T7" fmla="*/ 31 h 63"/>
                <a:gd name="T8" fmla="*/ 31 w 32"/>
                <a:gd name="T9" fmla="*/ 31 h 63"/>
                <a:gd name="T10" fmla="*/ 31 w 32"/>
                <a:gd name="T11" fmla="*/ 31 h 63"/>
                <a:gd name="T12" fmla="*/ 31 w 32"/>
                <a:gd name="T13" fmla="*/ 31 h 63"/>
                <a:gd name="T14" fmla="*/ 31 w 32"/>
                <a:gd name="T15" fmla="*/ 0 h 63"/>
                <a:gd name="T16" fmla="*/ 31 w 32"/>
                <a:gd name="T17" fmla="*/ 0 h 63"/>
                <a:gd name="T18" fmla="*/ 31 w 32"/>
                <a:gd name="T19" fmla="*/ 0 h 63"/>
                <a:gd name="T20" fmla="*/ 0 w 32"/>
                <a:gd name="T21" fmla="*/ 31 h 63"/>
                <a:gd name="T22" fmla="*/ 0 w 32"/>
                <a:gd name="T23" fmla="*/ 31 h 63"/>
                <a:gd name="T24" fmla="*/ 0 w 32"/>
                <a:gd name="T25" fmla="*/ 31 h 63"/>
                <a:gd name="T26" fmla="*/ 0 w 32"/>
                <a:gd name="T27" fmla="*/ 31 h 63"/>
                <a:gd name="T28" fmla="*/ 0 w 32"/>
                <a:gd name="T29" fmla="*/ 62 h 63"/>
                <a:gd name="T30" fmla="*/ 0 w 32"/>
                <a:gd name="T31" fmla="*/ 62 h 63"/>
                <a:gd name="T32" fmla="*/ 31 w 32"/>
                <a:gd name="T33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3">
                  <a:moveTo>
                    <a:pt x="31" y="62"/>
                  </a:moveTo>
                  <a:lnTo>
                    <a:pt x="31" y="6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" name="Freeform 28"/>
            <p:cNvSpPr>
              <a:spLocks noChangeArrowheads="1"/>
            </p:cNvSpPr>
            <p:nvPr/>
          </p:nvSpPr>
          <p:spPr bwMode="auto">
            <a:xfrm>
              <a:off x="4259263" y="2571750"/>
              <a:ext cx="88900" cy="100013"/>
            </a:xfrm>
            <a:custGeom>
              <a:avLst/>
              <a:gdLst>
                <a:gd name="T0" fmla="*/ 186 w 249"/>
                <a:gd name="T1" fmla="*/ 186 h 280"/>
                <a:gd name="T2" fmla="*/ 186 w 249"/>
                <a:gd name="T3" fmla="*/ 186 h 280"/>
                <a:gd name="T4" fmla="*/ 186 w 249"/>
                <a:gd name="T5" fmla="*/ 186 h 280"/>
                <a:gd name="T6" fmla="*/ 217 w 249"/>
                <a:gd name="T7" fmla="*/ 124 h 280"/>
                <a:gd name="T8" fmla="*/ 248 w 249"/>
                <a:gd name="T9" fmla="*/ 124 h 280"/>
                <a:gd name="T10" fmla="*/ 248 w 249"/>
                <a:gd name="T11" fmla="*/ 93 h 280"/>
                <a:gd name="T12" fmla="*/ 248 w 249"/>
                <a:gd name="T13" fmla="*/ 62 h 280"/>
                <a:gd name="T14" fmla="*/ 217 w 249"/>
                <a:gd name="T15" fmla="*/ 0 h 280"/>
                <a:gd name="T16" fmla="*/ 217 w 249"/>
                <a:gd name="T17" fmla="*/ 0 h 280"/>
                <a:gd name="T18" fmla="*/ 217 w 249"/>
                <a:gd name="T19" fmla="*/ 0 h 280"/>
                <a:gd name="T20" fmla="*/ 186 w 249"/>
                <a:gd name="T21" fmla="*/ 0 h 280"/>
                <a:gd name="T22" fmla="*/ 186 w 249"/>
                <a:gd name="T23" fmla="*/ 0 h 280"/>
                <a:gd name="T24" fmla="*/ 155 w 249"/>
                <a:gd name="T25" fmla="*/ 0 h 280"/>
                <a:gd name="T26" fmla="*/ 155 w 249"/>
                <a:gd name="T27" fmla="*/ 0 h 280"/>
                <a:gd name="T28" fmla="*/ 155 w 249"/>
                <a:gd name="T29" fmla="*/ 0 h 280"/>
                <a:gd name="T30" fmla="*/ 155 w 249"/>
                <a:gd name="T31" fmla="*/ 0 h 280"/>
                <a:gd name="T32" fmla="*/ 124 w 249"/>
                <a:gd name="T33" fmla="*/ 0 h 280"/>
                <a:gd name="T34" fmla="*/ 124 w 249"/>
                <a:gd name="T35" fmla="*/ 0 h 280"/>
                <a:gd name="T36" fmla="*/ 93 w 249"/>
                <a:gd name="T37" fmla="*/ 0 h 280"/>
                <a:gd name="T38" fmla="*/ 62 w 249"/>
                <a:gd name="T39" fmla="*/ 0 h 280"/>
                <a:gd name="T40" fmla="*/ 62 w 249"/>
                <a:gd name="T41" fmla="*/ 0 h 280"/>
                <a:gd name="T42" fmla="*/ 62 w 249"/>
                <a:gd name="T43" fmla="*/ 0 h 280"/>
                <a:gd name="T44" fmla="*/ 62 w 249"/>
                <a:gd name="T45" fmla="*/ 31 h 280"/>
                <a:gd name="T46" fmla="*/ 93 w 249"/>
                <a:gd name="T47" fmla="*/ 62 h 280"/>
                <a:gd name="T48" fmla="*/ 93 w 249"/>
                <a:gd name="T49" fmla="*/ 62 h 280"/>
                <a:gd name="T50" fmla="*/ 93 w 249"/>
                <a:gd name="T51" fmla="*/ 93 h 280"/>
                <a:gd name="T52" fmla="*/ 93 w 249"/>
                <a:gd name="T53" fmla="*/ 93 h 280"/>
                <a:gd name="T54" fmla="*/ 62 w 249"/>
                <a:gd name="T55" fmla="*/ 155 h 280"/>
                <a:gd name="T56" fmla="*/ 62 w 249"/>
                <a:gd name="T57" fmla="*/ 155 h 280"/>
                <a:gd name="T58" fmla="*/ 31 w 249"/>
                <a:gd name="T59" fmla="*/ 186 h 280"/>
                <a:gd name="T60" fmla="*/ 0 w 249"/>
                <a:gd name="T61" fmla="*/ 217 h 280"/>
                <a:gd name="T62" fmla="*/ 0 w 249"/>
                <a:gd name="T63" fmla="*/ 248 h 280"/>
                <a:gd name="T64" fmla="*/ 0 w 249"/>
                <a:gd name="T65" fmla="*/ 279 h 280"/>
                <a:gd name="T66" fmla="*/ 0 w 249"/>
                <a:gd name="T67" fmla="*/ 279 h 280"/>
                <a:gd name="T68" fmla="*/ 0 w 249"/>
                <a:gd name="T69" fmla="*/ 279 h 280"/>
                <a:gd name="T70" fmla="*/ 31 w 249"/>
                <a:gd name="T71" fmla="*/ 248 h 280"/>
                <a:gd name="T72" fmla="*/ 31 w 249"/>
                <a:gd name="T73" fmla="*/ 248 h 280"/>
                <a:gd name="T74" fmla="*/ 186 w 249"/>
                <a:gd name="T75" fmla="*/ 248 h 280"/>
                <a:gd name="T76" fmla="*/ 186 w 249"/>
                <a:gd name="T77" fmla="*/ 18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9" h="280">
                  <a:moveTo>
                    <a:pt x="186" y="186"/>
                  </a:move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217" y="155"/>
                    <a:pt x="217" y="124"/>
                  </a:cubicBezTo>
                  <a:cubicBezTo>
                    <a:pt x="248" y="124"/>
                    <a:pt x="248" y="124"/>
                    <a:pt x="248" y="124"/>
                  </a:cubicBezTo>
                  <a:lnTo>
                    <a:pt x="248" y="93"/>
                  </a:lnTo>
                  <a:lnTo>
                    <a:pt x="248" y="62"/>
                  </a:lnTo>
                  <a:cubicBezTo>
                    <a:pt x="217" y="31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93" y="31"/>
                    <a:pt x="93" y="62"/>
                    <a:pt x="93" y="62"/>
                  </a:cubicBezTo>
                  <a:lnTo>
                    <a:pt x="93" y="62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124"/>
                    <a:pt x="62" y="155"/>
                  </a:cubicBezTo>
                  <a:lnTo>
                    <a:pt x="62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0" y="217"/>
                  </a:lnTo>
                  <a:lnTo>
                    <a:pt x="0" y="248"/>
                  </a:lnTo>
                  <a:cubicBezTo>
                    <a:pt x="0" y="248"/>
                    <a:pt x="0" y="248"/>
                    <a:pt x="0" y="279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31" y="248"/>
                    <a:pt x="31" y="248"/>
                    <a:pt x="31" y="248"/>
                  </a:cubicBezTo>
                  <a:lnTo>
                    <a:pt x="31" y="248"/>
                  </a:lnTo>
                  <a:cubicBezTo>
                    <a:pt x="186" y="248"/>
                    <a:pt x="186" y="248"/>
                    <a:pt x="186" y="248"/>
                  </a:cubicBezTo>
                  <a:cubicBezTo>
                    <a:pt x="186" y="217"/>
                    <a:pt x="186" y="217"/>
                    <a:pt x="186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" name="Freeform 29"/>
            <p:cNvSpPr>
              <a:spLocks noChangeArrowheads="1"/>
            </p:cNvSpPr>
            <p:nvPr/>
          </p:nvSpPr>
          <p:spPr bwMode="auto">
            <a:xfrm>
              <a:off x="4159250" y="1925638"/>
              <a:ext cx="201613" cy="212725"/>
            </a:xfrm>
            <a:custGeom>
              <a:avLst/>
              <a:gdLst>
                <a:gd name="T0" fmla="*/ 434 w 559"/>
                <a:gd name="T1" fmla="*/ 93 h 590"/>
                <a:gd name="T2" fmla="*/ 496 w 559"/>
                <a:gd name="T3" fmla="*/ 185 h 590"/>
                <a:gd name="T4" fmla="*/ 496 w 559"/>
                <a:gd name="T5" fmla="*/ 185 h 590"/>
                <a:gd name="T6" fmla="*/ 527 w 559"/>
                <a:gd name="T7" fmla="*/ 185 h 590"/>
                <a:gd name="T8" fmla="*/ 527 w 559"/>
                <a:gd name="T9" fmla="*/ 124 h 590"/>
                <a:gd name="T10" fmla="*/ 496 w 559"/>
                <a:gd name="T11" fmla="*/ 61 h 590"/>
                <a:gd name="T12" fmla="*/ 496 w 559"/>
                <a:gd name="T13" fmla="*/ 30 h 590"/>
                <a:gd name="T14" fmla="*/ 465 w 559"/>
                <a:gd name="T15" fmla="*/ 30 h 590"/>
                <a:gd name="T16" fmla="*/ 403 w 559"/>
                <a:gd name="T17" fmla="*/ 30 h 590"/>
                <a:gd name="T18" fmla="*/ 341 w 559"/>
                <a:gd name="T19" fmla="*/ 0 h 590"/>
                <a:gd name="T20" fmla="*/ 310 w 559"/>
                <a:gd name="T21" fmla="*/ 30 h 590"/>
                <a:gd name="T22" fmla="*/ 217 w 559"/>
                <a:gd name="T23" fmla="*/ 61 h 590"/>
                <a:gd name="T24" fmla="*/ 62 w 559"/>
                <a:gd name="T25" fmla="*/ 30 h 590"/>
                <a:gd name="T26" fmla="*/ 62 w 559"/>
                <a:gd name="T27" fmla="*/ 30 h 590"/>
                <a:gd name="T28" fmla="*/ 31 w 559"/>
                <a:gd name="T29" fmla="*/ 30 h 590"/>
                <a:gd name="T30" fmla="*/ 31 w 559"/>
                <a:gd name="T31" fmla="*/ 30 h 590"/>
                <a:gd name="T32" fmla="*/ 31 w 559"/>
                <a:gd name="T33" fmla="*/ 93 h 590"/>
                <a:gd name="T34" fmla="*/ 0 w 559"/>
                <a:gd name="T35" fmla="*/ 93 h 590"/>
                <a:gd name="T36" fmla="*/ 31 w 559"/>
                <a:gd name="T37" fmla="*/ 124 h 590"/>
                <a:gd name="T38" fmla="*/ 31 w 559"/>
                <a:gd name="T39" fmla="*/ 185 h 590"/>
                <a:gd name="T40" fmla="*/ 31 w 559"/>
                <a:gd name="T41" fmla="*/ 341 h 590"/>
                <a:gd name="T42" fmla="*/ 341 w 559"/>
                <a:gd name="T43" fmla="*/ 589 h 590"/>
                <a:gd name="T44" fmla="*/ 372 w 559"/>
                <a:gd name="T45" fmla="*/ 557 h 590"/>
                <a:gd name="T46" fmla="*/ 403 w 559"/>
                <a:gd name="T47" fmla="*/ 589 h 590"/>
                <a:gd name="T48" fmla="*/ 496 w 559"/>
                <a:gd name="T49" fmla="*/ 589 h 590"/>
                <a:gd name="T50" fmla="*/ 527 w 559"/>
                <a:gd name="T51" fmla="*/ 557 h 590"/>
                <a:gd name="T52" fmla="*/ 527 w 559"/>
                <a:gd name="T53" fmla="*/ 557 h 590"/>
                <a:gd name="T54" fmla="*/ 558 w 559"/>
                <a:gd name="T55" fmla="*/ 526 h 590"/>
                <a:gd name="T56" fmla="*/ 558 w 559"/>
                <a:gd name="T57" fmla="*/ 526 h 590"/>
                <a:gd name="T58" fmla="*/ 465 w 559"/>
                <a:gd name="T59" fmla="*/ 309 h 590"/>
                <a:gd name="T60" fmla="*/ 465 w 559"/>
                <a:gd name="T61" fmla="*/ 217 h 590"/>
                <a:gd name="T62" fmla="*/ 372 w 559"/>
                <a:gd name="T63" fmla="*/ 154 h 590"/>
                <a:gd name="T64" fmla="*/ 434 w 559"/>
                <a:gd name="T65" fmla="*/ 9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9" h="590">
                  <a:moveTo>
                    <a:pt x="434" y="93"/>
                  </a:moveTo>
                  <a:lnTo>
                    <a:pt x="434" y="93"/>
                  </a:lnTo>
                  <a:cubicBezTo>
                    <a:pt x="434" y="93"/>
                    <a:pt x="465" y="124"/>
                    <a:pt x="465" y="154"/>
                  </a:cubicBezTo>
                  <a:cubicBezTo>
                    <a:pt x="465" y="185"/>
                    <a:pt x="496" y="185"/>
                    <a:pt x="496" y="185"/>
                  </a:cubicBez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527" y="185"/>
                  </a:lnTo>
                  <a:cubicBezTo>
                    <a:pt x="527" y="154"/>
                    <a:pt x="527" y="154"/>
                    <a:pt x="527" y="124"/>
                  </a:cubicBezTo>
                  <a:lnTo>
                    <a:pt x="527" y="124"/>
                  </a:lnTo>
                  <a:cubicBezTo>
                    <a:pt x="527" y="93"/>
                    <a:pt x="527" y="93"/>
                    <a:pt x="527" y="93"/>
                  </a:cubicBezTo>
                  <a:cubicBezTo>
                    <a:pt x="496" y="93"/>
                    <a:pt x="496" y="61"/>
                    <a:pt x="496" y="61"/>
                  </a:cubicBezTo>
                  <a:cubicBezTo>
                    <a:pt x="496" y="61"/>
                    <a:pt x="496" y="61"/>
                    <a:pt x="496" y="30"/>
                  </a:cubicBezTo>
                  <a:lnTo>
                    <a:pt x="496" y="30"/>
                  </a:lnTo>
                  <a:lnTo>
                    <a:pt x="496" y="30"/>
                  </a:lnTo>
                  <a:lnTo>
                    <a:pt x="465" y="30"/>
                  </a:lnTo>
                  <a:lnTo>
                    <a:pt x="465" y="30"/>
                  </a:lnTo>
                  <a:cubicBezTo>
                    <a:pt x="434" y="30"/>
                    <a:pt x="403" y="30"/>
                    <a:pt x="403" y="30"/>
                  </a:cubicBezTo>
                  <a:lnTo>
                    <a:pt x="372" y="30"/>
                  </a:lnTo>
                  <a:cubicBezTo>
                    <a:pt x="372" y="30"/>
                    <a:pt x="341" y="30"/>
                    <a:pt x="341" y="0"/>
                  </a:cubicBezTo>
                  <a:lnTo>
                    <a:pt x="341" y="0"/>
                  </a:lnTo>
                  <a:cubicBezTo>
                    <a:pt x="341" y="0"/>
                    <a:pt x="341" y="30"/>
                    <a:pt x="310" y="30"/>
                  </a:cubicBezTo>
                  <a:lnTo>
                    <a:pt x="310" y="30"/>
                  </a:lnTo>
                  <a:cubicBezTo>
                    <a:pt x="279" y="30"/>
                    <a:pt x="248" y="61"/>
                    <a:pt x="217" y="61"/>
                  </a:cubicBezTo>
                  <a:lnTo>
                    <a:pt x="217" y="6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61"/>
                    <a:pt x="31" y="61"/>
                    <a:pt x="31" y="93"/>
                  </a:cubicBez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31" y="154"/>
                    <a:pt x="31" y="154"/>
                    <a:pt x="31" y="185"/>
                  </a:cubicBezTo>
                  <a:lnTo>
                    <a:pt x="31" y="185"/>
                  </a:lnTo>
                  <a:cubicBezTo>
                    <a:pt x="31" y="217"/>
                    <a:pt x="31" y="248"/>
                    <a:pt x="31" y="341"/>
                  </a:cubicBezTo>
                  <a:cubicBezTo>
                    <a:pt x="31" y="433"/>
                    <a:pt x="31" y="526"/>
                    <a:pt x="31" y="589"/>
                  </a:cubicBezTo>
                  <a:cubicBezTo>
                    <a:pt x="341" y="589"/>
                    <a:pt x="341" y="589"/>
                    <a:pt x="341" y="589"/>
                  </a:cubicBezTo>
                  <a:cubicBezTo>
                    <a:pt x="341" y="557"/>
                    <a:pt x="341" y="557"/>
                    <a:pt x="372" y="557"/>
                  </a:cubicBezTo>
                  <a:lnTo>
                    <a:pt x="372" y="557"/>
                  </a:lnTo>
                  <a:lnTo>
                    <a:pt x="372" y="557"/>
                  </a:lnTo>
                  <a:cubicBezTo>
                    <a:pt x="372" y="557"/>
                    <a:pt x="372" y="589"/>
                    <a:pt x="403" y="589"/>
                  </a:cubicBez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lnTo>
                    <a:pt x="496" y="589"/>
                  </a:lnTo>
                  <a:cubicBezTo>
                    <a:pt x="496" y="557"/>
                    <a:pt x="496" y="557"/>
                    <a:pt x="527" y="557"/>
                  </a:cubicBezTo>
                  <a:lnTo>
                    <a:pt x="527" y="557"/>
                  </a:lnTo>
                  <a:lnTo>
                    <a:pt x="527" y="557"/>
                  </a:lnTo>
                  <a:cubicBezTo>
                    <a:pt x="527" y="557"/>
                    <a:pt x="527" y="557"/>
                    <a:pt x="527" y="526"/>
                  </a:cubicBezTo>
                  <a:cubicBezTo>
                    <a:pt x="527" y="526"/>
                    <a:pt x="527" y="526"/>
                    <a:pt x="558" y="526"/>
                  </a:cubicBezTo>
                  <a:lnTo>
                    <a:pt x="558" y="526"/>
                  </a:lnTo>
                  <a:lnTo>
                    <a:pt x="558" y="526"/>
                  </a:lnTo>
                  <a:cubicBezTo>
                    <a:pt x="527" y="465"/>
                    <a:pt x="496" y="372"/>
                    <a:pt x="496" y="372"/>
                  </a:cubicBezTo>
                  <a:cubicBezTo>
                    <a:pt x="496" y="341"/>
                    <a:pt x="496" y="341"/>
                    <a:pt x="465" y="309"/>
                  </a:cubicBezTo>
                  <a:lnTo>
                    <a:pt x="465" y="309"/>
                  </a:lnTo>
                  <a:cubicBezTo>
                    <a:pt x="465" y="278"/>
                    <a:pt x="465" y="248"/>
                    <a:pt x="465" y="217"/>
                  </a:cubicBezTo>
                  <a:cubicBezTo>
                    <a:pt x="434" y="217"/>
                    <a:pt x="403" y="185"/>
                    <a:pt x="403" y="154"/>
                  </a:cubicBezTo>
                  <a:cubicBezTo>
                    <a:pt x="372" y="154"/>
                    <a:pt x="372" y="154"/>
                    <a:pt x="372" y="154"/>
                  </a:cubicBezTo>
                  <a:cubicBezTo>
                    <a:pt x="403" y="30"/>
                    <a:pt x="403" y="30"/>
                    <a:pt x="403" y="30"/>
                  </a:cubicBezTo>
                  <a:lnTo>
                    <a:pt x="43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" name="Freeform 30"/>
            <p:cNvSpPr>
              <a:spLocks noChangeArrowheads="1"/>
            </p:cNvSpPr>
            <p:nvPr/>
          </p:nvSpPr>
          <p:spPr bwMode="auto">
            <a:xfrm>
              <a:off x="3859213" y="1903413"/>
              <a:ext cx="290512" cy="279400"/>
            </a:xfrm>
            <a:custGeom>
              <a:avLst/>
              <a:gdLst>
                <a:gd name="T0" fmla="*/ 804 w 805"/>
                <a:gd name="T1" fmla="*/ 187 h 777"/>
                <a:gd name="T2" fmla="*/ 804 w 805"/>
                <a:gd name="T3" fmla="*/ 156 h 777"/>
                <a:gd name="T4" fmla="*/ 804 w 805"/>
                <a:gd name="T5" fmla="*/ 124 h 777"/>
                <a:gd name="T6" fmla="*/ 804 w 805"/>
                <a:gd name="T7" fmla="*/ 93 h 777"/>
                <a:gd name="T8" fmla="*/ 804 w 805"/>
                <a:gd name="T9" fmla="*/ 93 h 777"/>
                <a:gd name="T10" fmla="*/ 774 w 805"/>
                <a:gd name="T11" fmla="*/ 32 h 777"/>
                <a:gd name="T12" fmla="*/ 743 w 805"/>
                <a:gd name="T13" fmla="*/ 32 h 777"/>
                <a:gd name="T14" fmla="*/ 712 w 805"/>
                <a:gd name="T15" fmla="*/ 0 h 777"/>
                <a:gd name="T16" fmla="*/ 650 w 805"/>
                <a:gd name="T17" fmla="*/ 0 h 777"/>
                <a:gd name="T18" fmla="*/ 588 w 805"/>
                <a:gd name="T19" fmla="*/ 32 h 777"/>
                <a:gd name="T20" fmla="*/ 588 w 805"/>
                <a:gd name="T21" fmla="*/ 63 h 777"/>
                <a:gd name="T22" fmla="*/ 495 w 805"/>
                <a:gd name="T23" fmla="*/ 156 h 777"/>
                <a:gd name="T24" fmla="*/ 433 w 805"/>
                <a:gd name="T25" fmla="*/ 124 h 777"/>
                <a:gd name="T26" fmla="*/ 371 w 805"/>
                <a:gd name="T27" fmla="*/ 93 h 777"/>
                <a:gd name="T28" fmla="*/ 309 w 805"/>
                <a:gd name="T29" fmla="*/ 63 h 777"/>
                <a:gd name="T30" fmla="*/ 278 w 805"/>
                <a:gd name="T31" fmla="*/ 32 h 777"/>
                <a:gd name="T32" fmla="*/ 278 w 805"/>
                <a:gd name="T33" fmla="*/ 32 h 777"/>
                <a:gd name="T34" fmla="*/ 247 w 805"/>
                <a:gd name="T35" fmla="*/ 0 h 777"/>
                <a:gd name="T36" fmla="*/ 216 w 805"/>
                <a:gd name="T37" fmla="*/ 0 h 777"/>
                <a:gd name="T38" fmla="*/ 185 w 805"/>
                <a:gd name="T39" fmla="*/ 0 h 777"/>
                <a:gd name="T40" fmla="*/ 154 w 805"/>
                <a:gd name="T41" fmla="*/ 0 h 777"/>
                <a:gd name="T42" fmla="*/ 123 w 805"/>
                <a:gd name="T43" fmla="*/ 0 h 777"/>
                <a:gd name="T44" fmla="*/ 31 w 805"/>
                <a:gd name="T45" fmla="*/ 63 h 777"/>
                <a:gd name="T46" fmla="*/ 31 w 805"/>
                <a:gd name="T47" fmla="*/ 93 h 777"/>
                <a:gd name="T48" fmla="*/ 31 w 805"/>
                <a:gd name="T49" fmla="*/ 124 h 777"/>
                <a:gd name="T50" fmla="*/ 31 w 805"/>
                <a:gd name="T51" fmla="*/ 187 h 777"/>
                <a:gd name="T52" fmla="*/ 31 w 805"/>
                <a:gd name="T53" fmla="*/ 187 h 777"/>
                <a:gd name="T54" fmla="*/ 31 w 805"/>
                <a:gd name="T55" fmla="*/ 248 h 777"/>
                <a:gd name="T56" fmla="*/ 31 w 805"/>
                <a:gd name="T57" fmla="*/ 311 h 777"/>
                <a:gd name="T58" fmla="*/ 31 w 805"/>
                <a:gd name="T59" fmla="*/ 341 h 777"/>
                <a:gd name="T60" fmla="*/ 31 w 805"/>
                <a:gd name="T61" fmla="*/ 372 h 777"/>
                <a:gd name="T62" fmla="*/ 31 w 805"/>
                <a:gd name="T63" fmla="*/ 372 h 777"/>
                <a:gd name="T64" fmla="*/ 0 w 805"/>
                <a:gd name="T65" fmla="*/ 404 h 777"/>
                <a:gd name="T66" fmla="*/ 31 w 805"/>
                <a:gd name="T67" fmla="*/ 465 h 777"/>
                <a:gd name="T68" fmla="*/ 63 w 805"/>
                <a:gd name="T69" fmla="*/ 465 h 777"/>
                <a:gd name="T70" fmla="*/ 123 w 805"/>
                <a:gd name="T71" fmla="*/ 496 h 777"/>
                <a:gd name="T72" fmla="*/ 216 w 805"/>
                <a:gd name="T73" fmla="*/ 558 h 777"/>
                <a:gd name="T74" fmla="*/ 278 w 805"/>
                <a:gd name="T75" fmla="*/ 589 h 777"/>
                <a:gd name="T76" fmla="*/ 278 w 805"/>
                <a:gd name="T77" fmla="*/ 589 h 777"/>
                <a:gd name="T78" fmla="*/ 309 w 805"/>
                <a:gd name="T79" fmla="*/ 558 h 777"/>
                <a:gd name="T80" fmla="*/ 340 w 805"/>
                <a:gd name="T81" fmla="*/ 528 h 777"/>
                <a:gd name="T82" fmla="*/ 743 w 805"/>
                <a:gd name="T83" fmla="*/ 776 h 777"/>
                <a:gd name="T84" fmla="*/ 804 w 805"/>
                <a:gd name="T85" fmla="*/ 682 h 777"/>
                <a:gd name="T86" fmla="*/ 804 w 805"/>
                <a:gd name="T87" fmla="*/ 404 h 777"/>
                <a:gd name="T88" fmla="*/ 804 w 805"/>
                <a:gd name="T89" fmla="*/ 248 h 777"/>
                <a:gd name="T90" fmla="*/ 804 w 805"/>
                <a:gd name="T91" fmla="*/ 18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5" h="777">
                  <a:moveTo>
                    <a:pt x="804" y="187"/>
                  </a:moveTo>
                  <a:lnTo>
                    <a:pt x="804" y="187"/>
                  </a:lnTo>
                  <a:lnTo>
                    <a:pt x="804" y="187"/>
                  </a:lnTo>
                  <a:cubicBezTo>
                    <a:pt x="804" y="187"/>
                    <a:pt x="804" y="187"/>
                    <a:pt x="804" y="156"/>
                  </a:cubicBezTo>
                  <a:cubicBezTo>
                    <a:pt x="804" y="156"/>
                    <a:pt x="804" y="156"/>
                    <a:pt x="804" y="124"/>
                  </a:cubicBezTo>
                  <a:lnTo>
                    <a:pt x="804" y="124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cubicBezTo>
                    <a:pt x="804" y="63"/>
                    <a:pt x="804" y="63"/>
                    <a:pt x="804" y="63"/>
                  </a:cubicBezTo>
                  <a:cubicBezTo>
                    <a:pt x="804" y="63"/>
                    <a:pt x="774" y="63"/>
                    <a:pt x="774" y="32"/>
                  </a:cubicBezTo>
                  <a:cubicBezTo>
                    <a:pt x="774" y="32"/>
                    <a:pt x="774" y="32"/>
                    <a:pt x="743" y="32"/>
                  </a:cubicBezTo>
                  <a:lnTo>
                    <a:pt x="743" y="32"/>
                  </a:lnTo>
                  <a:cubicBezTo>
                    <a:pt x="743" y="32"/>
                    <a:pt x="712" y="32"/>
                    <a:pt x="712" y="0"/>
                  </a:cubicBezTo>
                  <a:lnTo>
                    <a:pt x="712" y="0"/>
                  </a:lnTo>
                  <a:lnTo>
                    <a:pt x="681" y="0"/>
                  </a:lnTo>
                  <a:lnTo>
                    <a:pt x="650" y="0"/>
                  </a:lnTo>
                  <a:cubicBezTo>
                    <a:pt x="650" y="0"/>
                    <a:pt x="588" y="0"/>
                    <a:pt x="588" y="32"/>
                  </a:cubicBezTo>
                  <a:lnTo>
                    <a:pt x="588" y="32"/>
                  </a:lnTo>
                  <a:cubicBezTo>
                    <a:pt x="588" y="32"/>
                    <a:pt x="588" y="32"/>
                    <a:pt x="588" y="63"/>
                  </a:cubicBezTo>
                  <a:lnTo>
                    <a:pt x="588" y="63"/>
                  </a:lnTo>
                  <a:cubicBezTo>
                    <a:pt x="588" y="93"/>
                    <a:pt x="557" y="156"/>
                    <a:pt x="526" y="156"/>
                  </a:cubicBezTo>
                  <a:cubicBezTo>
                    <a:pt x="526" y="156"/>
                    <a:pt x="526" y="156"/>
                    <a:pt x="495" y="156"/>
                  </a:cubicBezTo>
                  <a:lnTo>
                    <a:pt x="495" y="156"/>
                  </a:lnTo>
                  <a:cubicBezTo>
                    <a:pt x="495" y="156"/>
                    <a:pt x="464" y="156"/>
                    <a:pt x="433" y="124"/>
                  </a:cubicBezTo>
                  <a:lnTo>
                    <a:pt x="433" y="124"/>
                  </a:lnTo>
                  <a:cubicBezTo>
                    <a:pt x="402" y="93"/>
                    <a:pt x="402" y="93"/>
                    <a:pt x="371" y="93"/>
                  </a:cubicBezTo>
                  <a:lnTo>
                    <a:pt x="371" y="93"/>
                  </a:lnTo>
                  <a:cubicBezTo>
                    <a:pt x="340" y="93"/>
                    <a:pt x="309" y="93"/>
                    <a:pt x="309" y="63"/>
                  </a:cubicBezTo>
                  <a:lnTo>
                    <a:pt x="309" y="63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47" y="0"/>
                  </a:lnTo>
                  <a:lnTo>
                    <a:pt x="247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54" y="0"/>
                    <a:pt x="154" y="0"/>
                    <a:pt x="154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23" y="0"/>
                  </a:lnTo>
                  <a:cubicBezTo>
                    <a:pt x="123" y="32"/>
                    <a:pt x="92" y="32"/>
                    <a:pt x="92" y="32"/>
                  </a:cubicBezTo>
                  <a:cubicBezTo>
                    <a:pt x="62" y="32"/>
                    <a:pt x="63" y="63"/>
                    <a:pt x="31" y="63"/>
                  </a:cubicBezTo>
                  <a:cubicBezTo>
                    <a:pt x="31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6"/>
                    <a:pt x="31" y="156"/>
                    <a:pt x="0" y="156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cubicBezTo>
                    <a:pt x="31" y="311"/>
                    <a:pt x="31" y="311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31" y="372"/>
                    <a:pt x="31" y="404"/>
                    <a:pt x="0" y="404"/>
                  </a:cubicBezTo>
                  <a:cubicBezTo>
                    <a:pt x="31" y="404"/>
                    <a:pt x="31" y="404"/>
                    <a:pt x="31" y="435"/>
                  </a:cubicBezTo>
                  <a:cubicBezTo>
                    <a:pt x="31" y="435"/>
                    <a:pt x="31" y="435"/>
                    <a:pt x="31" y="465"/>
                  </a:cubicBezTo>
                  <a:lnTo>
                    <a:pt x="31" y="465"/>
                  </a:lnTo>
                  <a:lnTo>
                    <a:pt x="63" y="465"/>
                  </a:lnTo>
                  <a:cubicBezTo>
                    <a:pt x="63" y="465"/>
                    <a:pt x="92" y="496"/>
                    <a:pt x="123" y="496"/>
                  </a:cubicBezTo>
                  <a:lnTo>
                    <a:pt x="123" y="496"/>
                  </a:lnTo>
                  <a:cubicBezTo>
                    <a:pt x="123" y="496"/>
                    <a:pt x="123" y="528"/>
                    <a:pt x="154" y="558"/>
                  </a:cubicBezTo>
                  <a:cubicBezTo>
                    <a:pt x="185" y="558"/>
                    <a:pt x="185" y="558"/>
                    <a:pt x="216" y="558"/>
                  </a:cubicBezTo>
                  <a:lnTo>
                    <a:pt x="247" y="589"/>
                  </a:lnTo>
                  <a:cubicBezTo>
                    <a:pt x="247" y="589"/>
                    <a:pt x="247" y="589"/>
                    <a:pt x="278" y="589"/>
                  </a:cubicBezTo>
                  <a:lnTo>
                    <a:pt x="278" y="589"/>
                  </a:lnTo>
                  <a:lnTo>
                    <a:pt x="278" y="589"/>
                  </a:lnTo>
                  <a:lnTo>
                    <a:pt x="278" y="589"/>
                  </a:lnTo>
                  <a:cubicBezTo>
                    <a:pt x="278" y="558"/>
                    <a:pt x="278" y="558"/>
                    <a:pt x="309" y="558"/>
                  </a:cubicBezTo>
                  <a:lnTo>
                    <a:pt x="340" y="558"/>
                  </a:lnTo>
                  <a:cubicBezTo>
                    <a:pt x="340" y="528"/>
                    <a:pt x="340" y="528"/>
                    <a:pt x="340" y="528"/>
                  </a:cubicBezTo>
                  <a:cubicBezTo>
                    <a:pt x="743" y="776"/>
                    <a:pt x="743" y="776"/>
                    <a:pt x="743" y="776"/>
                  </a:cubicBezTo>
                  <a:lnTo>
                    <a:pt x="743" y="776"/>
                  </a:lnTo>
                  <a:cubicBezTo>
                    <a:pt x="804" y="776"/>
                    <a:pt x="804" y="776"/>
                    <a:pt x="804" y="776"/>
                  </a:cubicBezTo>
                  <a:cubicBezTo>
                    <a:pt x="804" y="744"/>
                    <a:pt x="804" y="713"/>
                    <a:pt x="804" y="682"/>
                  </a:cubicBezTo>
                  <a:lnTo>
                    <a:pt x="804" y="682"/>
                  </a:lnTo>
                  <a:cubicBezTo>
                    <a:pt x="804" y="589"/>
                    <a:pt x="804" y="496"/>
                    <a:pt x="804" y="404"/>
                  </a:cubicBezTo>
                  <a:cubicBezTo>
                    <a:pt x="804" y="311"/>
                    <a:pt x="804" y="280"/>
                    <a:pt x="804" y="248"/>
                  </a:cubicBezTo>
                  <a:lnTo>
                    <a:pt x="804" y="248"/>
                  </a:lnTo>
                  <a:cubicBezTo>
                    <a:pt x="804" y="217"/>
                    <a:pt x="804" y="217"/>
                    <a:pt x="804" y="217"/>
                  </a:cubicBezTo>
                  <a:lnTo>
                    <a:pt x="804" y="18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" name="Freeform 31"/>
            <p:cNvSpPr>
              <a:spLocks noChangeArrowheads="1"/>
            </p:cNvSpPr>
            <p:nvPr/>
          </p:nvSpPr>
          <p:spPr bwMode="auto">
            <a:xfrm>
              <a:off x="4114800" y="2138363"/>
              <a:ext cx="301625" cy="423862"/>
            </a:xfrm>
            <a:custGeom>
              <a:avLst/>
              <a:gdLst>
                <a:gd name="T0" fmla="*/ 651 w 838"/>
                <a:gd name="T1" fmla="*/ 1083 h 1177"/>
                <a:gd name="T2" fmla="*/ 651 w 838"/>
                <a:gd name="T3" fmla="*/ 1083 h 1177"/>
                <a:gd name="T4" fmla="*/ 682 w 838"/>
                <a:gd name="T5" fmla="*/ 1083 h 1177"/>
                <a:gd name="T6" fmla="*/ 651 w 838"/>
                <a:gd name="T7" fmla="*/ 1052 h 1177"/>
                <a:gd name="T8" fmla="*/ 651 w 838"/>
                <a:gd name="T9" fmla="*/ 1021 h 1177"/>
                <a:gd name="T10" fmla="*/ 620 w 838"/>
                <a:gd name="T11" fmla="*/ 959 h 1177"/>
                <a:gd name="T12" fmla="*/ 589 w 838"/>
                <a:gd name="T13" fmla="*/ 959 h 1177"/>
                <a:gd name="T14" fmla="*/ 558 w 838"/>
                <a:gd name="T15" fmla="*/ 928 h 1177"/>
                <a:gd name="T16" fmla="*/ 558 w 838"/>
                <a:gd name="T17" fmla="*/ 867 h 1177"/>
                <a:gd name="T18" fmla="*/ 589 w 838"/>
                <a:gd name="T19" fmla="*/ 835 h 1177"/>
                <a:gd name="T20" fmla="*/ 620 w 838"/>
                <a:gd name="T21" fmla="*/ 835 h 1177"/>
                <a:gd name="T22" fmla="*/ 620 w 838"/>
                <a:gd name="T23" fmla="*/ 773 h 1177"/>
                <a:gd name="T24" fmla="*/ 620 w 838"/>
                <a:gd name="T25" fmla="*/ 743 h 1177"/>
                <a:gd name="T26" fmla="*/ 651 w 838"/>
                <a:gd name="T27" fmla="*/ 711 h 1177"/>
                <a:gd name="T28" fmla="*/ 682 w 838"/>
                <a:gd name="T29" fmla="*/ 619 h 1177"/>
                <a:gd name="T30" fmla="*/ 713 w 838"/>
                <a:gd name="T31" fmla="*/ 587 h 1177"/>
                <a:gd name="T32" fmla="*/ 744 w 838"/>
                <a:gd name="T33" fmla="*/ 495 h 1177"/>
                <a:gd name="T34" fmla="*/ 744 w 838"/>
                <a:gd name="T35" fmla="*/ 402 h 1177"/>
                <a:gd name="T36" fmla="*/ 775 w 838"/>
                <a:gd name="T37" fmla="*/ 372 h 1177"/>
                <a:gd name="T38" fmla="*/ 775 w 838"/>
                <a:gd name="T39" fmla="*/ 340 h 1177"/>
                <a:gd name="T40" fmla="*/ 837 w 838"/>
                <a:gd name="T41" fmla="*/ 278 h 1177"/>
                <a:gd name="T42" fmla="*/ 775 w 838"/>
                <a:gd name="T43" fmla="*/ 124 h 1177"/>
                <a:gd name="T44" fmla="*/ 775 w 838"/>
                <a:gd name="T45" fmla="*/ 61 h 1177"/>
                <a:gd name="T46" fmla="*/ 775 w 838"/>
                <a:gd name="T47" fmla="*/ 30 h 1177"/>
                <a:gd name="T48" fmla="*/ 713 w 838"/>
                <a:gd name="T49" fmla="*/ 0 h 1177"/>
                <a:gd name="T50" fmla="*/ 682 w 838"/>
                <a:gd name="T51" fmla="*/ 0 h 1177"/>
                <a:gd name="T52" fmla="*/ 651 w 838"/>
                <a:gd name="T53" fmla="*/ 30 h 1177"/>
                <a:gd name="T54" fmla="*/ 651 w 838"/>
                <a:gd name="T55" fmla="*/ 61 h 1177"/>
                <a:gd name="T56" fmla="*/ 620 w 838"/>
                <a:gd name="T57" fmla="*/ 61 h 1177"/>
                <a:gd name="T58" fmla="*/ 589 w 838"/>
                <a:gd name="T59" fmla="*/ 61 h 1177"/>
                <a:gd name="T60" fmla="*/ 496 w 838"/>
                <a:gd name="T61" fmla="*/ 61 h 1177"/>
                <a:gd name="T62" fmla="*/ 155 w 838"/>
                <a:gd name="T63" fmla="*/ 185 h 1177"/>
                <a:gd name="T64" fmla="*/ 31 w 838"/>
                <a:gd name="T65" fmla="*/ 433 h 1177"/>
                <a:gd name="T66" fmla="*/ 0 w 838"/>
                <a:gd name="T67" fmla="*/ 525 h 1177"/>
                <a:gd name="T68" fmla="*/ 0 w 838"/>
                <a:gd name="T69" fmla="*/ 525 h 1177"/>
                <a:gd name="T70" fmla="*/ 0 w 838"/>
                <a:gd name="T71" fmla="*/ 556 h 1177"/>
                <a:gd name="T72" fmla="*/ 0 w 838"/>
                <a:gd name="T73" fmla="*/ 619 h 1177"/>
                <a:gd name="T74" fmla="*/ 31 w 838"/>
                <a:gd name="T75" fmla="*/ 649 h 1177"/>
                <a:gd name="T76" fmla="*/ 31 w 838"/>
                <a:gd name="T77" fmla="*/ 649 h 1177"/>
                <a:gd name="T78" fmla="*/ 31 w 838"/>
                <a:gd name="T79" fmla="*/ 680 h 1177"/>
                <a:gd name="T80" fmla="*/ 62 w 838"/>
                <a:gd name="T81" fmla="*/ 743 h 1177"/>
                <a:gd name="T82" fmla="*/ 92 w 838"/>
                <a:gd name="T83" fmla="*/ 804 h 1177"/>
                <a:gd name="T84" fmla="*/ 62 w 838"/>
                <a:gd name="T85" fmla="*/ 835 h 1177"/>
                <a:gd name="T86" fmla="*/ 92 w 838"/>
                <a:gd name="T87" fmla="*/ 867 h 1177"/>
                <a:gd name="T88" fmla="*/ 124 w 838"/>
                <a:gd name="T89" fmla="*/ 897 h 1177"/>
                <a:gd name="T90" fmla="*/ 155 w 838"/>
                <a:gd name="T91" fmla="*/ 928 h 1177"/>
                <a:gd name="T92" fmla="*/ 186 w 838"/>
                <a:gd name="T93" fmla="*/ 928 h 1177"/>
                <a:gd name="T94" fmla="*/ 217 w 838"/>
                <a:gd name="T95" fmla="*/ 959 h 1177"/>
                <a:gd name="T96" fmla="*/ 248 w 838"/>
                <a:gd name="T97" fmla="*/ 1021 h 1177"/>
                <a:gd name="T98" fmla="*/ 279 w 838"/>
                <a:gd name="T99" fmla="*/ 1021 h 1177"/>
                <a:gd name="T100" fmla="*/ 279 w 838"/>
                <a:gd name="T101" fmla="*/ 1083 h 1177"/>
                <a:gd name="T102" fmla="*/ 279 w 838"/>
                <a:gd name="T103" fmla="*/ 1083 h 1177"/>
                <a:gd name="T104" fmla="*/ 310 w 838"/>
                <a:gd name="T105" fmla="*/ 1114 h 1177"/>
                <a:gd name="T106" fmla="*/ 403 w 838"/>
                <a:gd name="T107" fmla="*/ 1083 h 1177"/>
                <a:gd name="T108" fmla="*/ 465 w 838"/>
                <a:gd name="T109" fmla="*/ 1176 h 1177"/>
                <a:gd name="T110" fmla="*/ 465 w 838"/>
                <a:gd name="T111" fmla="*/ 1145 h 1177"/>
                <a:gd name="T112" fmla="*/ 527 w 838"/>
                <a:gd name="T113" fmla="*/ 1145 h 1177"/>
                <a:gd name="T114" fmla="*/ 589 w 838"/>
                <a:gd name="T115" fmla="*/ 1145 h 1177"/>
                <a:gd name="T116" fmla="*/ 589 w 838"/>
                <a:gd name="T117" fmla="*/ 1145 h 1177"/>
                <a:gd name="T118" fmla="*/ 620 w 838"/>
                <a:gd name="T119" fmla="*/ 1114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8" h="1177">
                  <a:moveTo>
                    <a:pt x="651" y="1083"/>
                  </a:move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cubicBezTo>
                    <a:pt x="682" y="1083"/>
                    <a:pt x="682" y="1083"/>
                    <a:pt x="682" y="1083"/>
                  </a:cubicBezTo>
                  <a:lnTo>
                    <a:pt x="682" y="1083"/>
                  </a:lnTo>
                  <a:lnTo>
                    <a:pt x="682" y="1083"/>
                  </a:lnTo>
                  <a:cubicBezTo>
                    <a:pt x="682" y="1083"/>
                    <a:pt x="682" y="1083"/>
                    <a:pt x="682" y="1052"/>
                  </a:cubicBezTo>
                  <a:cubicBezTo>
                    <a:pt x="682" y="1052"/>
                    <a:pt x="682" y="1052"/>
                    <a:pt x="651" y="1052"/>
                  </a:cubicBezTo>
                  <a:lnTo>
                    <a:pt x="651" y="1052"/>
                  </a:lnTo>
                  <a:lnTo>
                    <a:pt x="651" y="1052"/>
                  </a:lnTo>
                  <a:lnTo>
                    <a:pt x="651" y="1021"/>
                  </a:lnTo>
                  <a:lnTo>
                    <a:pt x="651" y="1021"/>
                  </a:lnTo>
                  <a:cubicBezTo>
                    <a:pt x="651" y="1021"/>
                    <a:pt x="651" y="1021"/>
                    <a:pt x="651" y="991"/>
                  </a:cubicBezTo>
                  <a:lnTo>
                    <a:pt x="620" y="991"/>
                  </a:lnTo>
                  <a:lnTo>
                    <a:pt x="620" y="959"/>
                  </a:lnTo>
                  <a:cubicBezTo>
                    <a:pt x="589" y="959"/>
                    <a:pt x="589" y="959"/>
                    <a:pt x="589" y="959"/>
                  </a:cubicBezTo>
                  <a:lnTo>
                    <a:pt x="589" y="959"/>
                  </a:lnTo>
                  <a:lnTo>
                    <a:pt x="589" y="959"/>
                  </a:lnTo>
                  <a:cubicBezTo>
                    <a:pt x="558" y="959"/>
                    <a:pt x="558" y="959"/>
                    <a:pt x="558" y="928"/>
                  </a:cubicBezTo>
                  <a:lnTo>
                    <a:pt x="558" y="928"/>
                  </a:lnTo>
                  <a:lnTo>
                    <a:pt x="558" y="928"/>
                  </a:lnTo>
                  <a:lnTo>
                    <a:pt x="558" y="928"/>
                  </a:lnTo>
                  <a:cubicBezTo>
                    <a:pt x="558" y="897"/>
                    <a:pt x="558" y="897"/>
                    <a:pt x="558" y="897"/>
                  </a:cubicBezTo>
                  <a:cubicBezTo>
                    <a:pt x="558" y="867"/>
                    <a:pt x="558" y="867"/>
                    <a:pt x="558" y="867"/>
                  </a:cubicBezTo>
                  <a:lnTo>
                    <a:pt x="558" y="867"/>
                  </a:lnTo>
                  <a:cubicBezTo>
                    <a:pt x="558" y="867"/>
                    <a:pt x="558" y="835"/>
                    <a:pt x="589" y="835"/>
                  </a:cubicBezTo>
                  <a:lnTo>
                    <a:pt x="589" y="835"/>
                  </a:lnTo>
                  <a:cubicBezTo>
                    <a:pt x="589" y="835"/>
                    <a:pt x="589" y="867"/>
                    <a:pt x="620" y="867"/>
                  </a:cubicBezTo>
                  <a:cubicBezTo>
                    <a:pt x="620" y="835"/>
                    <a:pt x="620" y="835"/>
                    <a:pt x="620" y="835"/>
                  </a:cubicBezTo>
                  <a:lnTo>
                    <a:pt x="620" y="835"/>
                  </a:lnTo>
                  <a:cubicBezTo>
                    <a:pt x="620" y="835"/>
                    <a:pt x="620" y="835"/>
                    <a:pt x="620" y="804"/>
                  </a:cubicBezTo>
                  <a:lnTo>
                    <a:pt x="620" y="804"/>
                  </a:lnTo>
                  <a:lnTo>
                    <a:pt x="620" y="773"/>
                  </a:lnTo>
                  <a:lnTo>
                    <a:pt x="620" y="773"/>
                  </a:lnTo>
                  <a:lnTo>
                    <a:pt x="620" y="743"/>
                  </a:lnTo>
                  <a:lnTo>
                    <a:pt x="620" y="743"/>
                  </a:lnTo>
                  <a:cubicBezTo>
                    <a:pt x="620" y="743"/>
                    <a:pt x="620" y="711"/>
                    <a:pt x="651" y="711"/>
                  </a:cubicBezTo>
                  <a:lnTo>
                    <a:pt x="651" y="711"/>
                  </a:lnTo>
                  <a:lnTo>
                    <a:pt x="651" y="711"/>
                  </a:lnTo>
                  <a:cubicBezTo>
                    <a:pt x="651" y="680"/>
                    <a:pt x="651" y="680"/>
                    <a:pt x="651" y="649"/>
                  </a:cubicBezTo>
                  <a:lnTo>
                    <a:pt x="651" y="649"/>
                  </a:lnTo>
                  <a:lnTo>
                    <a:pt x="682" y="619"/>
                  </a:lnTo>
                  <a:cubicBezTo>
                    <a:pt x="682" y="619"/>
                    <a:pt x="682" y="619"/>
                    <a:pt x="713" y="587"/>
                  </a:cubicBezTo>
                  <a:lnTo>
                    <a:pt x="713" y="587"/>
                  </a:lnTo>
                  <a:lnTo>
                    <a:pt x="713" y="587"/>
                  </a:lnTo>
                  <a:lnTo>
                    <a:pt x="713" y="556"/>
                  </a:lnTo>
                  <a:cubicBezTo>
                    <a:pt x="713" y="556"/>
                    <a:pt x="744" y="556"/>
                    <a:pt x="744" y="525"/>
                  </a:cubicBezTo>
                  <a:cubicBezTo>
                    <a:pt x="744" y="525"/>
                    <a:pt x="744" y="525"/>
                    <a:pt x="744" y="495"/>
                  </a:cubicBezTo>
                  <a:lnTo>
                    <a:pt x="744" y="463"/>
                  </a:lnTo>
                  <a:cubicBezTo>
                    <a:pt x="744" y="433"/>
                    <a:pt x="744" y="433"/>
                    <a:pt x="744" y="402"/>
                  </a:cubicBezTo>
                  <a:lnTo>
                    <a:pt x="744" y="402"/>
                  </a:lnTo>
                  <a:lnTo>
                    <a:pt x="744" y="402"/>
                  </a:lnTo>
                  <a:cubicBezTo>
                    <a:pt x="775" y="402"/>
                    <a:pt x="775" y="402"/>
                    <a:pt x="775" y="372"/>
                  </a:cubicBezTo>
                  <a:lnTo>
                    <a:pt x="775" y="372"/>
                  </a:lnTo>
                  <a:lnTo>
                    <a:pt x="775" y="372"/>
                  </a:lnTo>
                  <a:cubicBezTo>
                    <a:pt x="775" y="372"/>
                    <a:pt x="775" y="372"/>
                    <a:pt x="775" y="340"/>
                  </a:cubicBezTo>
                  <a:lnTo>
                    <a:pt x="775" y="340"/>
                  </a:lnTo>
                  <a:cubicBezTo>
                    <a:pt x="775" y="309"/>
                    <a:pt x="775" y="309"/>
                    <a:pt x="806" y="309"/>
                  </a:cubicBezTo>
                  <a:cubicBezTo>
                    <a:pt x="806" y="278"/>
                    <a:pt x="837" y="278"/>
                    <a:pt x="837" y="278"/>
                  </a:cubicBezTo>
                  <a:lnTo>
                    <a:pt x="837" y="278"/>
                  </a:lnTo>
                  <a:lnTo>
                    <a:pt x="837" y="278"/>
                  </a:lnTo>
                  <a:lnTo>
                    <a:pt x="806" y="248"/>
                  </a:lnTo>
                  <a:cubicBezTo>
                    <a:pt x="806" y="216"/>
                    <a:pt x="775" y="154"/>
                    <a:pt x="775" y="124"/>
                  </a:cubicBezTo>
                  <a:lnTo>
                    <a:pt x="775" y="92"/>
                  </a:lnTo>
                  <a:lnTo>
                    <a:pt x="775" y="92"/>
                  </a:lnTo>
                  <a:cubicBezTo>
                    <a:pt x="775" y="92"/>
                    <a:pt x="775" y="92"/>
                    <a:pt x="775" y="61"/>
                  </a:cubicBezTo>
                  <a:lnTo>
                    <a:pt x="775" y="61"/>
                  </a:lnTo>
                  <a:cubicBezTo>
                    <a:pt x="775" y="30"/>
                    <a:pt x="775" y="30"/>
                    <a:pt x="775" y="30"/>
                  </a:cubicBezTo>
                  <a:lnTo>
                    <a:pt x="775" y="30"/>
                  </a:lnTo>
                  <a:lnTo>
                    <a:pt x="744" y="30"/>
                  </a:lnTo>
                  <a:lnTo>
                    <a:pt x="744" y="30"/>
                  </a:lnTo>
                  <a:cubicBezTo>
                    <a:pt x="744" y="0"/>
                    <a:pt x="713" y="0"/>
                    <a:pt x="713" y="0"/>
                  </a:cubicBez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0"/>
                    <a:pt x="651" y="30"/>
                  </a:cubicBezTo>
                  <a:lnTo>
                    <a:pt x="651" y="30"/>
                  </a:lnTo>
                  <a:lnTo>
                    <a:pt x="651" y="30"/>
                  </a:lnTo>
                  <a:lnTo>
                    <a:pt x="651" y="30"/>
                  </a:lnTo>
                  <a:lnTo>
                    <a:pt x="651" y="61"/>
                  </a:lnTo>
                  <a:cubicBezTo>
                    <a:pt x="620" y="61"/>
                    <a:pt x="620" y="61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lnTo>
                    <a:pt x="620" y="61"/>
                  </a:lnTo>
                  <a:cubicBezTo>
                    <a:pt x="589" y="61"/>
                    <a:pt x="589" y="61"/>
                    <a:pt x="589" y="61"/>
                  </a:cubicBezTo>
                  <a:lnTo>
                    <a:pt x="589" y="61"/>
                  </a:lnTo>
                  <a:lnTo>
                    <a:pt x="589" y="61"/>
                  </a:lnTo>
                  <a:cubicBezTo>
                    <a:pt x="496" y="61"/>
                    <a:pt x="496" y="61"/>
                    <a:pt x="496" y="61"/>
                  </a:cubicBezTo>
                  <a:lnTo>
                    <a:pt x="496" y="61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92"/>
                    <a:pt x="155" y="12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63"/>
                    <a:pt x="31" y="463"/>
                    <a:pt x="31" y="463"/>
                  </a:cubicBezTo>
                  <a:cubicBezTo>
                    <a:pt x="31" y="463"/>
                    <a:pt x="31" y="463"/>
                    <a:pt x="31" y="495"/>
                  </a:cubicBezTo>
                  <a:cubicBezTo>
                    <a:pt x="31" y="495"/>
                    <a:pt x="31" y="495"/>
                    <a:pt x="0" y="525"/>
                  </a:cubicBezTo>
                  <a:lnTo>
                    <a:pt x="0" y="525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cubicBezTo>
                    <a:pt x="0" y="587"/>
                    <a:pt x="0" y="587"/>
                    <a:pt x="0" y="587"/>
                  </a:cubicBezTo>
                  <a:lnTo>
                    <a:pt x="0" y="619"/>
                  </a:lnTo>
                  <a:lnTo>
                    <a:pt x="0" y="619"/>
                  </a:lnTo>
                  <a:cubicBezTo>
                    <a:pt x="0" y="619"/>
                    <a:pt x="31" y="619"/>
                    <a:pt x="31" y="649"/>
                  </a:cubicBez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711"/>
                  </a:lnTo>
                  <a:lnTo>
                    <a:pt x="31" y="711"/>
                  </a:lnTo>
                  <a:cubicBezTo>
                    <a:pt x="31" y="711"/>
                    <a:pt x="62" y="711"/>
                    <a:pt x="62" y="743"/>
                  </a:cubicBezTo>
                  <a:lnTo>
                    <a:pt x="62" y="743"/>
                  </a:lnTo>
                  <a:lnTo>
                    <a:pt x="62" y="743"/>
                  </a:lnTo>
                  <a:cubicBezTo>
                    <a:pt x="62" y="773"/>
                    <a:pt x="92" y="773"/>
                    <a:pt x="92" y="804"/>
                  </a:cubicBezTo>
                  <a:lnTo>
                    <a:pt x="92" y="804"/>
                  </a:lnTo>
                  <a:cubicBezTo>
                    <a:pt x="62" y="804"/>
                    <a:pt x="62" y="835"/>
                    <a:pt x="62" y="835"/>
                  </a:cubicBezTo>
                  <a:lnTo>
                    <a:pt x="62" y="835"/>
                  </a:lnTo>
                  <a:cubicBezTo>
                    <a:pt x="92" y="835"/>
                    <a:pt x="92" y="835"/>
                    <a:pt x="92" y="835"/>
                  </a:cubicBezTo>
                  <a:lnTo>
                    <a:pt x="92" y="835"/>
                  </a:lnTo>
                  <a:lnTo>
                    <a:pt x="92" y="867"/>
                  </a:lnTo>
                  <a:cubicBezTo>
                    <a:pt x="124" y="867"/>
                    <a:pt x="124" y="867"/>
                    <a:pt x="124" y="867"/>
                  </a:cubicBezTo>
                  <a:lnTo>
                    <a:pt x="124" y="897"/>
                  </a:lnTo>
                  <a:lnTo>
                    <a:pt x="124" y="897"/>
                  </a:lnTo>
                  <a:cubicBezTo>
                    <a:pt x="124" y="897"/>
                    <a:pt x="124" y="897"/>
                    <a:pt x="155" y="897"/>
                  </a:cubicBezTo>
                  <a:lnTo>
                    <a:pt x="155" y="897"/>
                  </a:lnTo>
                  <a:cubicBezTo>
                    <a:pt x="155" y="897"/>
                    <a:pt x="155" y="897"/>
                    <a:pt x="155" y="928"/>
                  </a:cubicBez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cubicBezTo>
                    <a:pt x="217" y="959"/>
                    <a:pt x="217" y="959"/>
                    <a:pt x="217" y="959"/>
                  </a:cubicBezTo>
                  <a:cubicBezTo>
                    <a:pt x="217" y="991"/>
                    <a:pt x="248" y="991"/>
                    <a:pt x="248" y="1021"/>
                  </a:cubicBez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cubicBezTo>
                    <a:pt x="279" y="1021"/>
                    <a:pt x="279" y="1021"/>
                    <a:pt x="279" y="1021"/>
                  </a:cubicBezTo>
                  <a:cubicBezTo>
                    <a:pt x="279" y="1052"/>
                    <a:pt x="279" y="1052"/>
                    <a:pt x="279" y="1052"/>
                  </a:cubicBezTo>
                  <a:lnTo>
                    <a:pt x="279" y="1052"/>
                  </a:lnTo>
                  <a:cubicBezTo>
                    <a:pt x="279" y="1083"/>
                    <a:pt x="279" y="1083"/>
                    <a:pt x="279" y="1083"/>
                  </a:cubicBez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cubicBezTo>
                    <a:pt x="279" y="1083"/>
                    <a:pt x="279" y="1083"/>
                    <a:pt x="279" y="1114"/>
                  </a:cubicBezTo>
                  <a:cubicBezTo>
                    <a:pt x="310" y="1114"/>
                    <a:pt x="310" y="1114"/>
                    <a:pt x="310" y="1114"/>
                  </a:cubicBezTo>
                  <a:cubicBezTo>
                    <a:pt x="341" y="1114"/>
                    <a:pt x="341" y="1114"/>
                    <a:pt x="341" y="1114"/>
                  </a:cubicBezTo>
                  <a:cubicBezTo>
                    <a:pt x="372" y="1114"/>
                    <a:pt x="372" y="1114"/>
                    <a:pt x="372" y="1114"/>
                  </a:cubicBezTo>
                  <a:cubicBezTo>
                    <a:pt x="403" y="1083"/>
                    <a:pt x="403" y="1083"/>
                    <a:pt x="403" y="1083"/>
                  </a:cubicBezTo>
                  <a:cubicBezTo>
                    <a:pt x="403" y="1114"/>
                    <a:pt x="403" y="1114"/>
                    <a:pt x="403" y="1114"/>
                  </a:cubicBezTo>
                  <a:lnTo>
                    <a:pt x="434" y="1145"/>
                  </a:lnTo>
                  <a:cubicBezTo>
                    <a:pt x="434" y="1145"/>
                    <a:pt x="434" y="1145"/>
                    <a:pt x="465" y="1176"/>
                  </a:cubicBezTo>
                  <a:cubicBezTo>
                    <a:pt x="465" y="1176"/>
                    <a:pt x="465" y="1176"/>
                    <a:pt x="465" y="1145"/>
                  </a:cubicBezTo>
                  <a:lnTo>
                    <a:pt x="465" y="1145"/>
                  </a:lnTo>
                  <a:lnTo>
                    <a:pt x="465" y="1145"/>
                  </a:lnTo>
                  <a:lnTo>
                    <a:pt x="465" y="1145"/>
                  </a:lnTo>
                  <a:cubicBezTo>
                    <a:pt x="496" y="1145"/>
                    <a:pt x="496" y="1145"/>
                    <a:pt x="496" y="1145"/>
                  </a:cubicBezTo>
                  <a:lnTo>
                    <a:pt x="527" y="1145"/>
                  </a:lnTo>
                  <a:lnTo>
                    <a:pt x="558" y="1145"/>
                  </a:lnTo>
                  <a:lnTo>
                    <a:pt x="558" y="1145"/>
                  </a:lnTo>
                  <a:cubicBezTo>
                    <a:pt x="589" y="1145"/>
                    <a:pt x="589" y="1145"/>
                    <a:pt x="589" y="1145"/>
                  </a:cubicBezTo>
                  <a:lnTo>
                    <a:pt x="589" y="1145"/>
                  </a:lnTo>
                  <a:lnTo>
                    <a:pt x="589" y="1145"/>
                  </a:lnTo>
                  <a:lnTo>
                    <a:pt x="589" y="1145"/>
                  </a:lnTo>
                  <a:cubicBezTo>
                    <a:pt x="620" y="1145"/>
                    <a:pt x="620" y="1145"/>
                    <a:pt x="620" y="1145"/>
                  </a:cubicBezTo>
                  <a:lnTo>
                    <a:pt x="620" y="1145"/>
                  </a:lnTo>
                  <a:cubicBezTo>
                    <a:pt x="620" y="1114"/>
                    <a:pt x="620" y="1114"/>
                    <a:pt x="620" y="1114"/>
                  </a:cubicBezTo>
                  <a:lnTo>
                    <a:pt x="620" y="1114"/>
                  </a:lnTo>
                  <a:cubicBezTo>
                    <a:pt x="620" y="1114"/>
                    <a:pt x="620" y="1114"/>
                    <a:pt x="651" y="1083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3824288" y="1801813"/>
              <a:ext cx="57150" cy="123825"/>
            </a:xfrm>
            <a:custGeom>
              <a:avLst/>
              <a:gdLst>
                <a:gd name="T0" fmla="*/ 32 w 157"/>
                <a:gd name="T1" fmla="*/ 248 h 343"/>
                <a:gd name="T2" fmla="*/ 32 w 157"/>
                <a:gd name="T3" fmla="*/ 248 h 343"/>
                <a:gd name="T4" fmla="*/ 32 w 157"/>
                <a:gd name="T5" fmla="*/ 248 h 343"/>
                <a:gd name="T6" fmla="*/ 32 w 157"/>
                <a:gd name="T7" fmla="*/ 248 h 343"/>
                <a:gd name="T8" fmla="*/ 32 w 157"/>
                <a:gd name="T9" fmla="*/ 279 h 343"/>
                <a:gd name="T10" fmla="*/ 62 w 157"/>
                <a:gd name="T11" fmla="*/ 279 h 343"/>
                <a:gd name="T12" fmla="*/ 93 w 157"/>
                <a:gd name="T13" fmla="*/ 342 h 343"/>
                <a:gd name="T14" fmla="*/ 93 w 157"/>
                <a:gd name="T15" fmla="*/ 311 h 343"/>
                <a:gd name="T16" fmla="*/ 156 w 157"/>
                <a:gd name="T17" fmla="*/ 279 h 343"/>
                <a:gd name="T18" fmla="*/ 156 w 157"/>
                <a:gd name="T19" fmla="*/ 279 h 343"/>
                <a:gd name="T20" fmla="*/ 156 w 157"/>
                <a:gd name="T21" fmla="*/ 248 h 343"/>
                <a:gd name="T22" fmla="*/ 156 w 157"/>
                <a:gd name="T23" fmla="*/ 218 h 343"/>
                <a:gd name="T24" fmla="*/ 124 w 157"/>
                <a:gd name="T25" fmla="*/ 218 h 343"/>
                <a:gd name="T26" fmla="*/ 124 w 157"/>
                <a:gd name="T27" fmla="*/ 218 h 343"/>
                <a:gd name="T28" fmla="*/ 93 w 157"/>
                <a:gd name="T29" fmla="*/ 187 h 343"/>
                <a:gd name="T30" fmla="*/ 124 w 157"/>
                <a:gd name="T31" fmla="*/ 94 h 343"/>
                <a:gd name="T32" fmla="*/ 156 w 157"/>
                <a:gd name="T33" fmla="*/ 94 h 343"/>
                <a:gd name="T34" fmla="*/ 156 w 157"/>
                <a:gd name="T35" fmla="*/ 94 h 343"/>
                <a:gd name="T36" fmla="*/ 156 w 157"/>
                <a:gd name="T37" fmla="*/ 94 h 343"/>
                <a:gd name="T38" fmla="*/ 124 w 157"/>
                <a:gd name="T39" fmla="*/ 63 h 343"/>
                <a:gd name="T40" fmla="*/ 124 w 157"/>
                <a:gd name="T41" fmla="*/ 63 h 343"/>
                <a:gd name="T42" fmla="*/ 124 w 157"/>
                <a:gd name="T43" fmla="*/ 63 h 343"/>
                <a:gd name="T44" fmla="*/ 124 w 157"/>
                <a:gd name="T45" fmla="*/ 31 h 343"/>
                <a:gd name="T46" fmla="*/ 93 w 157"/>
                <a:gd name="T47" fmla="*/ 0 h 343"/>
                <a:gd name="T48" fmla="*/ 62 w 157"/>
                <a:gd name="T49" fmla="*/ 0 h 343"/>
                <a:gd name="T50" fmla="*/ 32 w 157"/>
                <a:gd name="T51" fmla="*/ 0 h 343"/>
                <a:gd name="T52" fmla="*/ 32 w 157"/>
                <a:gd name="T53" fmla="*/ 31 h 343"/>
                <a:gd name="T54" fmla="*/ 32 w 157"/>
                <a:gd name="T55" fmla="*/ 31 h 343"/>
                <a:gd name="T56" fmla="*/ 32 w 157"/>
                <a:gd name="T57" fmla="*/ 31 h 343"/>
                <a:gd name="T58" fmla="*/ 32 w 157"/>
                <a:gd name="T59" fmla="*/ 63 h 343"/>
                <a:gd name="T60" fmla="*/ 32 w 157"/>
                <a:gd name="T61" fmla="*/ 94 h 343"/>
                <a:gd name="T62" fmla="*/ 32 w 157"/>
                <a:gd name="T63" fmla="*/ 94 h 343"/>
                <a:gd name="T64" fmla="*/ 32 w 157"/>
                <a:gd name="T65" fmla="*/ 94 h 343"/>
                <a:gd name="T66" fmla="*/ 32 w 157"/>
                <a:gd name="T67" fmla="*/ 94 h 343"/>
                <a:gd name="T68" fmla="*/ 32 w 157"/>
                <a:gd name="T69" fmla="*/ 94 h 343"/>
                <a:gd name="T70" fmla="*/ 32 w 157"/>
                <a:gd name="T71" fmla="*/ 94 h 343"/>
                <a:gd name="T72" fmla="*/ 32 w 157"/>
                <a:gd name="T73" fmla="*/ 94 h 343"/>
                <a:gd name="T74" fmla="*/ 0 w 157"/>
                <a:gd name="T75" fmla="*/ 187 h 343"/>
                <a:gd name="T76" fmla="*/ 0 w 157"/>
                <a:gd name="T77" fmla="*/ 187 h 343"/>
                <a:gd name="T78" fmla="*/ 0 w 157"/>
                <a:gd name="T79" fmla="*/ 187 h 343"/>
                <a:gd name="T80" fmla="*/ 0 w 157"/>
                <a:gd name="T81" fmla="*/ 218 h 343"/>
                <a:gd name="T82" fmla="*/ 0 w 157"/>
                <a:gd name="T83" fmla="*/ 218 h 343"/>
                <a:gd name="T84" fmla="*/ 0 w 157"/>
                <a:gd name="T85" fmla="*/ 218 h 343"/>
                <a:gd name="T86" fmla="*/ 32 w 157"/>
                <a:gd name="T87" fmla="*/ 24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343">
                  <a:moveTo>
                    <a:pt x="32" y="248"/>
                  </a:moveTo>
                  <a:lnTo>
                    <a:pt x="32" y="248"/>
                  </a:lnTo>
                  <a:lnTo>
                    <a:pt x="32" y="248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279"/>
                  </a:cubicBezTo>
                  <a:cubicBezTo>
                    <a:pt x="62" y="279"/>
                    <a:pt x="62" y="279"/>
                    <a:pt x="62" y="279"/>
                  </a:cubicBezTo>
                  <a:cubicBezTo>
                    <a:pt x="93" y="311"/>
                    <a:pt x="93" y="311"/>
                    <a:pt x="93" y="342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24" y="311"/>
                    <a:pt x="156" y="279"/>
                    <a:pt x="156" y="279"/>
                  </a:cubicBezTo>
                  <a:lnTo>
                    <a:pt x="156" y="279"/>
                  </a:lnTo>
                  <a:cubicBezTo>
                    <a:pt x="156" y="248"/>
                    <a:pt x="156" y="248"/>
                    <a:pt x="156" y="248"/>
                  </a:cubicBezTo>
                  <a:lnTo>
                    <a:pt x="156" y="218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93" y="218"/>
                    <a:pt x="93" y="187"/>
                  </a:cubicBezTo>
                  <a:cubicBezTo>
                    <a:pt x="93" y="155"/>
                    <a:pt x="93" y="124"/>
                    <a:pt x="124" y="94"/>
                  </a:cubicBez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24" y="94"/>
                    <a:pt x="124" y="6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93" y="0"/>
                    <a:pt x="93" y="0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63"/>
                  </a:lnTo>
                  <a:cubicBezTo>
                    <a:pt x="32" y="63"/>
                    <a:pt x="32" y="63"/>
                    <a:pt x="32" y="94"/>
                  </a:cubicBez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cubicBezTo>
                    <a:pt x="32" y="124"/>
                    <a:pt x="0" y="155"/>
                    <a:pt x="0" y="187"/>
                  </a:cubicBez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0" y="218"/>
                    <a:pt x="32" y="218"/>
                    <a:pt x="32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" name="Freeform 33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" name="Freeform 34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" name="Freeform 35"/>
            <p:cNvSpPr>
              <a:spLocks noChangeArrowheads="1"/>
            </p:cNvSpPr>
            <p:nvPr/>
          </p:nvSpPr>
          <p:spPr bwMode="auto">
            <a:xfrm>
              <a:off x="4706938" y="2092325"/>
              <a:ext cx="134937" cy="155575"/>
            </a:xfrm>
            <a:custGeom>
              <a:avLst/>
              <a:gdLst>
                <a:gd name="T0" fmla="*/ 217 w 373"/>
                <a:gd name="T1" fmla="*/ 0 h 434"/>
                <a:gd name="T2" fmla="*/ 217 w 373"/>
                <a:gd name="T3" fmla="*/ 0 h 434"/>
                <a:gd name="T4" fmla="*/ 217 w 373"/>
                <a:gd name="T5" fmla="*/ 30 h 434"/>
                <a:gd name="T6" fmla="*/ 217 w 373"/>
                <a:gd name="T7" fmla="*/ 30 h 434"/>
                <a:gd name="T8" fmla="*/ 217 w 373"/>
                <a:gd name="T9" fmla="*/ 30 h 434"/>
                <a:gd name="T10" fmla="*/ 186 w 373"/>
                <a:gd name="T11" fmla="*/ 30 h 434"/>
                <a:gd name="T12" fmla="*/ 186 w 373"/>
                <a:gd name="T13" fmla="*/ 61 h 434"/>
                <a:gd name="T14" fmla="*/ 186 w 373"/>
                <a:gd name="T15" fmla="*/ 92 h 434"/>
                <a:gd name="T16" fmla="*/ 186 w 373"/>
                <a:gd name="T17" fmla="*/ 92 h 434"/>
                <a:gd name="T18" fmla="*/ 186 w 373"/>
                <a:gd name="T19" fmla="*/ 92 h 434"/>
                <a:gd name="T20" fmla="*/ 217 w 373"/>
                <a:gd name="T21" fmla="*/ 92 h 434"/>
                <a:gd name="T22" fmla="*/ 154 w 373"/>
                <a:gd name="T23" fmla="*/ 278 h 434"/>
                <a:gd name="T24" fmla="*/ 154 w 373"/>
                <a:gd name="T25" fmla="*/ 309 h 434"/>
                <a:gd name="T26" fmla="*/ 124 w 373"/>
                <a:gd name="T27" fmla="*/ 309 h 434"/>
                <a:gd name="T28" fmla="*/ 62 w 373"/>
                <a:gd name="T29" fmla="*/ 309 h 434"/>
                <a:gd name="T30" fmla="*/ 30 w 373"/>
                <a:gd name="T31" fmla="*/ 340 h 434"/>
                <a:gd name="T32" fmla="*/ 0 w 373"/>
                <a:gd name="T33" fmla="*/ 372 h 434"/>
                <a:gd name="T34" fmla="*/ 0 w 373"/>
                <a:gd name="T35" fmla="*/ 372 h 434"/>
                <a:gd name="T36" fmla="*/ 0 w 373"/>
                <a:gd name="T37" fmla="*/ 372 h 434"/>
                <a:gd name="T38" fmla="*/ 0 w 373"/>
                <a:gd name="T39" fmla="*/ 372 h 434"/>
                <a:gd name="T40" fmla="*/ 30 w 373"/>
                <a:gd name="T41" fmla="*/ 433 h 434"/>
                <a:gd name="T42" fmla="*/ 30 w 373"/>
                <a:gd name="T43" fmla="*/ 433 h 434"/>
                <a:gd name="T44" fmla="*/ 30 w 373"/>
                <a:gd name="T45" fmla="*/ 433 h 434"/>
                <a:gd name="T46" fmla="*/ 30 w 373"/>
                <a:gd name="T47" fmla="*/ 433 h 434"/>
                <a:gd name="T48" fmla="*/ 30 w 373"/>
                <a:gd name="T49" fmla="*/ 433 h 434"/>
                <a:gd name="T50" fmla="*/ 124 w 373"/>
                <a:gd name="T51" fmla="*/ 433 h 434"/>
                <a:gd name="T52" fmla="*/ 124 w 373"/>
                <a:gd name="T53" fmla="*/ 433 h 434"/>
                <a:gd name="T54" fmla="*/ 124 w 373"/>
                <a:gd name="T55" fmla="*/ 433 h 434"/>
                <a:gd name="T56" fmla="*/ 124 w 373"/>
                <a:gd name="T57" fmla="*/ 433 h 434"/>
                <a:gd name="T58" fmla="*/ 124 w 373"/>
                <a:gd name="T59" fmla="*/ 433 h 434"/>
                <a:gd name="T60" fmla="*/ 186 w 373"/>
                <a:gd name="T61" fmla="*/ 372 h 434"/>
                <a:gd name="T62" fmla="*/ 217 w 373"/>
                <a:gd name="T63" fmla="*/ 372 h 434"/>
                <a:gd name="T64" fmla="*/ 217 w 373"/>
                <a:gd name="T65" fmla="*/ 372 h 434"/>
                <a:gd name="T66" fmla="*/ 217 w 373"/>
                <a:gd name="T67" fmla="*/ 372 h 434"/>
                <a:gd name="T68" fmla="*/ 248 w 373"/>
                <a:gd name="T69" fmla="*/ 309 h 434"/>
                <a:gd name="T70" fmla="*/ 248 w 373"/>
                <a:gd name="T71" fmla="*/ 309 h 434"/>
                <a:gd name="T72" fmla="*/ 278 w 373"/>
                <a:gd name="T73" fmla="*/ 309 h 434"/>
                <a:gd name="T74" fmla="*/ 278 w 373"/>
                <a:gd name="T75" fmla="*/ 309 h 434"/>
                <a:gd name="T76" fmla="*/ 278 w 373"/>
                <a:gd name="T77" fmla="*/ 248 h 434"/>
                <a:gd name="T78" fmla="*/ 310 w 373"/>
                <a:gd name="T79" fmla="*/ 216 h 434"/>
                <a:gd name="T80" fmla="*/ 341 w 373"/>
                <a:gd name="T81" fmla="*/ 216 h 434"/>
                <a:gd name="T82" fmla="*/ 341 w 373"/>
                <a:gd name="T83" fmla="*/ 185 h 434"/>
                <a:gd name="T84" fmla="*/ 372 w 373"/>
                <a:gd name="T85" fmla="*/ 124 h 434"/>
                <a:gd name="T86" fmla="*/ 372 w 373"/>
                <a:gd name="T87" fmla="*/ 124 h 434"/>
                <a:gd name="T88" fmla="*/ 372 w 373"/>
                <a:gd name="T89" fmla="*/ 92 h 434"/>
                <a:gd name="T90" fmla="*/ 341 w 373"/>
                <a:gd name="T91" fmla="*/ 61 h 434"/>
                <a:gd name="T92" fmla="*/ 310 w 373"/>
                <a:gd name="T93" fmla="*/ 61 h 434"/>
                <a:gd name="T94" fmla="*/ 310 w 373"/>
                <a:gd name="T95" fmla="*/ 61 h 434"/>
                <a:gd name="T96" fmla="*/ 248 w 373"/>
                <a:gd name="T97" fmla="*/ 30 h 434"/>
                <a:gd name="T98" fmla="*/ 217 w 373"/>
                <a:gd name="T99" fmla="*/ 30 h 434"/>
                <a:gd name="T100" fmla="*/ 217 w 373"/>
                <a:gd name="T10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3" h="434">
                  <a:moveTo>
                    <a:pt x="217" y="0"/>
                  </a:moveTo>
                  <a:lnTo>
                    <a:pt x="217" y="0"/>
                  </a:lnTo>
                  <a:cubicBezTo>
                    <a:pt x="217" y="0"/>
                    <a:pt x="217" y="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61"/>
                  </a:lnTo>
                  <a:cubicBezTo>
                    <a:pt x="186" y="61"/>
                    <a:pt x="186" y="61"/>
                    <a:pt x="186" y="92"/>
                  </a:cubicBezTo>
                  <a:lnTo>
                    <a:pt x="186" y="92"/>
                  </a:lnTo>
                  <a:lnTo>
                    <a:pt x="186" y="92"/>
                  </a:lnTo>
                  <a:cubicBezTo>
                    <a:pt x="217" y="92"/>
                    <a:pt x="217" y="92"/>
                    <a:pt x="217" y="92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309"/>
                    <a:pt x="154" y="309"/>
                    <a:pt x="154" y="309"/>
                  </a:cubicBezTo>
                  <a:lnTo>
                    <a:pt x="124" y="309"/>
                  </a:lnTo>
                  <a:cubicBezTo>
                    <a:pt x="93" y="309"/>
                    <a:pt x="93" y="309"/>
                    <a:pt x="62" y="309"/>
                  </a:cubicBezTo>
                  <a:cubicBezTo>
                    <a:pt x="62" y="309"/>
                    <a:pt x="62" y="340"/>
                    <a:pt x="30" y="340"/>
                  </a:cubicBezTo>
                  <a:cubicBezTo>
                    <a:pt x="0" y="340"/>
                    <a:pt x="0" y="340"/>
                    <a:pt x="0" y="372"/>
                  </a:cubicBezTo>
                  <a:lnTo>
                    <a:pt x="0" y="372"/>
                  </a:lnTo>
                  <a:lnTo>
                    <a:pt x="0" y="372"/>
                  </a:lnTo>
                  <a:lnTo>
                    <a:pt x="0" y="372"/>
                  </a:lnTo>
                  <a:cubicBezTo>
                    <a:pt x="30" y="402"/>
                    <a:pt x="30" y="402"/>
                    <a:pt x="30" y="433"/>
                  </a:cubicBez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cubicBezTo>
                    <a:pt x="62" y="433"/>
                    <a:pt x="93" y="433"/>
                    <a:pt x="124" y="433"/>
                  </a:cubicBez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cubicBezTo>
                    <a:pt x="154" y="372"/>
                    <a:pt x="186" y="372"/>
                    <a:pt x="186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0"/>
                    <a:pt x="217" y="340"/>
                    <a:pt x="248" y="309"/>
                  </a:cubicBezTo>
                  <a:lnTo>
                    <a:pt x="248" y="309"/>
                  </a:lnTo>
                  <a:cubicBezTo>
                    <a:pt x="278" y="309"/>
                    <a:pt x="278" y="309"/>
                    <a:pt x="278" y="309"/>
                  </a:cubicBezTo>
                  <a:lnTo>
                    <a:pt x="278" y="309"/>
                  </a:lnTo>
                  <a:cubicBezTo>
                    <a:pt x="278" y="309"/>
                    <a:pt x="278" y="278"/>
                    <a:pt x="278" y="248"/>
                  </a:cubicBezTo>
                  <a:cubicBezTo>
                    <a:pt x="310" y="248"/>
                    <a:pt x="310" y="216"/>
                    <a:pt x="310" y="216"/>
                  </a:cubicBezTo>
                  <a:cubicBezTo>
                    <a:pt x="310" y="216"/>
                    <a:pt x="310" y="216"/>
                    <a:pt x="341" y="216"/>
                  </a:cubicBezTo>
                  <a:cubicBezTo>
                    <a:pt x="341" y="185"/>
                    <a:pt x="341" y="185"/>
                    <a:pt x="341" y="185"/>
                  </a:cubicBezTo>
                  <a:cubicBezTo>
                    <a:pt x="372" y="154"/>
                    <a:pt x="372" y="124"/>
                    <a:pt x="372" y="124"/>
                  </a:cubicBezTo>
                  <a:lnTo>
                    <a:pt x="372" y="124"/>
                  </a:lnTo>
                  <a:cubicBezTo>
                    <a:pt x="372" y="92"/>
                    <a:pt x="372" y="92"/>
                    <a:pt x="372" y="92"/>
                  </a:cubicBezTo>
                  <a:cubicBezTo>
                    <a:pt x="341" y="61"/>
                    <a:pt x="341" y="61"/>
                    <a:pt x="341" y="61"/>
                  </a:cubicBezTo>
                  <a:cubicBezTo>
                    <a:pt x="310" y="61"/>
                    <a:pt x="310" y="61"/>
                    <a:pt x="310" y="61"/>
                  </a:cubicBezTo>
                  <a:lnTo>
                    <a:pt x="310" y="61"/>
                  </a:lnTo>
                  <a:cubicBezTo>
                    <a:pt x="278" y="61"/>
                    <a:pt x="248" y="30"/>
                    <a:pt x="248" y="30"/>
                  </a:cubicBezTo>
                  <a:lnTo>
                    <a:pt x="217" y="30"/>
                  </a:lnTo>
                  <a:cubicBezTo>
                    <a:pt x="217" y="30"/>
                    <a:pt x="217" y="30"/>
                    <a:pt x="21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" name="Freeform 36"/>
            <p:cNvSpPr>
              <a:spLocks noChangeArrowheads="1"/>
            </p:cNvSpPr>
            <p:nvPr/>
          </p:nvSpPr>
          <p:spPr bwMode="auto">
            <a:xfrm>
              <a:off x="4483100" y="2382838"/>
              <a:ext cx="201613" cy="290512"/>
            </a:xfrm>
            <a:custGeom>
              <a:avLst/>
              <a:gdLst>
                <a:gd name="T0" fmla="*/ 124 w 559"/>
                <a:gd name="T1" fmla="*/ 93 h 807"/>
                <a:gd name="T2" fmla="*/ 154 w 559"/>
                <a:gd name="T3" fmla="*/ 155 h 807"/>
                <a:gd name="T4" fmla="*/ 217 w 559"/>
                <a:gd name="T5" fmla="*/ 155 h 807"/>
                <a:gd name="T6" fmla="*/ 310 w 559"/>
                <a:gd name="T7" fmla="*/ 217 h 807"/>
                <a:gd name="T8" fmla="*/ 341 w 559"/>
                <a:gd name="T9" fmla="*/ 217 h 807"/>
                <a:gd name="T10" fmla="*/ 372 w 559"/>
                <a:gd name="T11" fmla="*/ 217 h 807"/>
                <a:gd name="T12" fmla="*/ 402 w 559"/>
                <a:gd name="T13" fmla="*/ 217 h 807"/>
                <a:gd name="T14" fmla="*/ 402 w 559"/>
                <a:gd name="T15" fmla="*/ 248 h 807"/>
                <a:gd name="T16" fmla="*/ 372 w 559"/>
                <a:gd name="T17" fmla="*/ 279 h 807"/>
                <a:gd name="T18" fmla="*/ 341 w 559"/>
                <a:gd name="T19" fmla="*/ 279 h 807"/>
                <a:gd name="T20" fmla="*/ 217 w 559"/>
                <a:gd name="T21" fmla="*/ 465 h 807"/>
                <a:gd name="T22" fmla="*/ 154 w 559"/>
                <a:gd name="T23" fmla="*/ 465 h 807"/>
                <a:gd name="T24" fmla="*/ 124 w 559"/>
                <a:gd name="T25" fmla="*/ 465 h 807"/>
                <a:gd name="T26" fmla="*/ 62 w 559"/>
                <a:gd name="T27" fmla="*/ 496 h 807"/>
                <a:gd name="T28" fmla="*/ 30 w 559"/>
                <a:gd name="T29" fmla="*/ 558 h 807"/>
                <a:gd name="T30" fmla="*/ 30 w 559"/>
                <a:gd name="T31" fmla="*/ 589 h 807"/>
                <a:gd name="T32" fmla="*/ 0 w 559"/>
                <a:gd name="T33" fmla="*/ 620 h 807"/>
                <a:gd name="T34" fmla="*/ 0 w 559"/>
                <a:gd name="T35" fmla="*/ 775 h 807"/>
                <a:gd name="T36" fmla="*/ 30 w 559"/>
                <a:gd name="T37" fmla="*/ 775 h 807"/>
                <a:gd name="T38" fmla="*/ 62 w 559"/>
                <a:gd name="T39" fmla="*/ 744 h 807"/>
                <a:gd name="T40" fmla="*/ 278 w 559"/>
                <a:gd name="T41" fmla="*/ 558 h 807"/>
                <a:gd name="T42" fmla="*/ 372 w 559"/>
                <a:gd name="T43" fmla="*/ 434 h 807"/>
                <a:gd name="T44" fmla="*/ 465 w 559"/>
                <a:gd name="T45" fmla="*/ 248 h 807"/>
                <a:gd name="T46" fmla="*/ 526 w 559"/>
                <a:gd name="T47" fmla="*/ 124 h 807"/>
                <a:gd name="T48" fmla="*/ 526 w 559"/>
                <a:gd name="T49" fmla="*/ 0 h 807"/>
                <a:gd name="T50" fmla="*/ 496 w 559"/>
                <a:gd name="T51" fmla="*/ 31 h 807"/>
                <a:gd name="T52" fmla="*/ 434 w 559"/>
                <a:gd name="T53" fmla="*/ 31 h 807"/>
                <a:gd name="T54" fmla="*/ 434 w 559"/>
                <a:gd name="T55" fmla="*/ 31 h 807"/>
                <a:gd name="T56" fmla="*/ 402 w 559"/>
                <a:gd name="T57" fmla="*/ 63 h 807"/>
                <a:gd name="T58" fmla="*/ 341 w 559"/>
                <a:gd name="T59" fmla="*/ 63 h 807"/>
                <a:gd name="T60" fmla="*/ 310 w 559"/>
                <a:gd name="T61" fmla="*/ 93 h 807"/>
                <a:gd name="T62" fmla="*/ 248 w 559"/>
                <a:gd name="T63" fmla="*/ 93 h 807"/>
                <a:gd name="T64" fmla="*/ 248 w 559"/>
                <a:gd name="T65" fmla="*/ 93 h 807"/>
                <a:gd name="T66" fmla="*/ 124 w 559"/>
                <a:gd name="T67" fmla="*/ 63 h 807"/>
                <a:gd name="T68" fmla="*/ 124 w 559"/>
                <a:gd name="T69" fmla="*/ 63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807">
                  <a:moveTo>
                    <a:pt x="124" y="93"/>
                  </a:moveTo>
                  <a:lnTo>
                    <a:pt x="124" y="93"/>
                  </a:lnTo>
                  <a:cubicBezTo>
                    <a:pt x="124" y="124"/>
                    <a:pt x="154" y="124"/>
                    <a:pt x="154" y="155"/>
                  </a:cubicBezTo>
                  <a:lnTo>
                    <a:pt x="154" y="155"/>
                  </a:lnTo>
                  <a:lnTo>
                    <a:pt x="186" y="155"/>
                  </a:lnTo>
                  <a:lnTo>
                    <a:pt x="217" y="155"/>
                  </a:lnTo>
                  <a:cubicBezTo>
                    <a:pt x="248" y="155"/>
                    <a:pt x="278" y="187"/>
                    <a:pt x="278" y="187"/>
                  </a:cubicBezTo>
                  <a:cubicBezTo>
                    <a:pt x="310" y="187"/>
                    <a:pt x="310" y="217"/>
                    <a:pt x="310" y="217"/>
                  </a:cubicBezTo>
                  <a:lnTo>
                    <a:pt x="310" y="217"/>
                  </a:lnTo>
                  <a:cubicBezTo>
                    <a:pt x="341" y="217"/>
                    <a:pt x="341" y="217"/>
                    <a:pt x="341" y="217"/>
                  </a:cubicBezTo>
                  <a:cubicBezTo>
                    <a:pt x="341" y="217"/>
                    <a:pt x="341" y="217"/>
                    <a:pt x="372" y="217"/>
                  </a:cubicBezTo>
                  <a:lnTo>
                    <a:pt x="372" y="217"/>
                  </a:lnTo>
                  <a:lnTo>
                    <a:pt x="402" y="217"/>
                  </a:lnTo>
                  <a:lnTo>
                    <a:pt x="402" y="217"/>
                  </a:lnTo>
                  <a:lnTo>
                    <a:pt x="402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79"/>
                  </a:cubicBezTo>
                  <a:lnTo>
                    <a:pt x="372" y="279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cubicBezTo>
                    <a:pt x="217" y="465"/>
                    <a:pt x="217" y="465"/>
                    <a:pt x="217" y="465"/>
                  </a:cubicBezTo>
                  <a:lnTo>
                    <a:pt x="217" y="465"/>
                  </a:lnTo>
                  <a:lnTo>
                    <a:pt x="154" y="465"/>
                  </a:lnTo>
                  <a:lnTo>
                    <a:pt x="15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24" y="496"/>
                    <a:pt x="124" y="496"/>
                    <a:pt x="93" y="496"/>
                  </a:cubicBezTo>
                  <a:cubicBezTo>
                    <a:pt x="93" y="496"/>
                    <a:pt x="93" y="496"/>
                    <a:pt x="62" y="496"/>
                  </a:cubicBezTo>
                  <a:lnTo>
                    <a:pt x="62" y="496"/>
                  </a:lnTo>
                  <a:cubicBezTo>
                    <a:pt x="30" y="558"/>
                    <a:pt x="30" y="558"/>
                    <a:pt x="30" y="558"/>
                  </a:cubicBezTo>
                  <a:lnTo>
                    <a:pt x="30" y="558"/>
                  </a:lnTo>
                  <a:cubicBezTo>
                    <a:pt x="30" y="558"/>
                    <a:pt x="30" y="558"/>
                    <a:pt x="30" y="589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589"/>
                    <a:pt x="0" y="589"/>
                    <a:pt x="0" y="620"/>
                  </a:cubicBezTo>
                  <a:cubicBezTo>
                    <a:pt x="0" y="651"/>
                    <a:pt x="0" y="682"/>
                    <a:pt x="0" y="744"/>
                  </a:cubicBezTo>
                  <a:lnTo>
                    <a:pt x="0" y="775"/>
                  </a:lnTo>
                  <a:cubicBezTo>
                    <a:pt x="30" y="806"/>
                    <a:pt x="30" y="806"/>
                    <a:pt x="30" y="806"/>
                  </a:cubicBezTo>
                  <a:lnTo>
                    <a:pt x="30" y="775"/>
                  </a:lnTo>
                  <a:cubicBezTo>
                    <a:pt x="62" y="775"/>
                    <a:pt x="62" y="775"/>
                    <a:pt x="62" y="744"/>
                  </a:cubicBezTo>
                  <a:lnTo>
                    <a:pt x="62" y="744"/>
                  </a:lnTo>
                  <a:cubicBezTo>
                    <a:pt x="93" y="713"/>
                    <a:pt x="154" y="651"/>
                    <a:pt x="154" y="620"/>
                  </a:cubicBezTo>
                  <a:cubicBezTo>
                    <a:pt x="186" y="620"/>
                    <a:pt x="248" y="558"/>
                    <a:pt x="278" y="558"/>
                  </a:cubicBezTo>
                  <a:cubicBezTo>
                    <a:pt x="278" y="558"/>
                    <a:pt x="310" y="527"/>
                    <a:pt x="310" y="496"/>
                  </a:cubicBezTo>
                  <a:cubicBezTo>
                    <a:pt x="341" y="465"/>
                    <a:pt x="341" y="434"/>
                    <a:pt x="372" y="434"/>
                  </a:cubicBezTo>
                  <a:cubicBezTo>
                    <a:pt x="372" y="434"/>
                    <a:pt x="372" y="403"/>
                    <a:pt x="402" y="403"/>
                  </a:cubicBezTo>
                  <a:cubicBezTo>
                    <a:pt x="402" y="372"/>
                    <a:pt x="434" y="311"/>
                    <a:pt x="465" y="248"/>
                  </a:cubicBezTo>
                  <a:cubicBezTo>
                    <a:pt x="526" y="155"/>
                    <a:pt x="526" y="124"/>
                    <a:pt x="526" y="124"/>
                  </a:cubicBezTo>
                  <a:lnTo>
                    <a:pt x="526" y="124"/>
                  </a:lnTo>
                  <a:cubicBezTo>
                    <a:pt x="526" y="63"/>
                    <a:pt x="526" y="63"/>
                    <a:pt x="558" y="63"/>
                  </a:cubicBezTo>
                  <a:cubicBezTo>
                    <a:pt x="558" y="31"/>
                    <a:pt x="526" y="0"/>
                    <a:pt x="526" y="0"/>
                  </a:cubicBezTo>
                  <a:lnTo>
                    <a:pt x="526" y="0"/>
                  </a:lnTo>
                  <a:cubicBezTo>
                    <a:pt x="526" y="0"/>
                    <a:pt x="526" y="0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34" y="31"/>
                    <a:pt x="434" y="31"/>
                  </a:cubicBezTo>
                  <a:lnTo>
                    <a:pt x="434" y="31"/>
                  </a:lnTo>
                  <a:lnTo>
                    <a:pt x="434" y="31"/>
                  </a:lnTo>
                  <a:cubicBezTo>
                    <a:pt x="402" y="63"/>
                    <a:pt x="402" y="63"/>
                    <a:pt x="402" y="63"/>
                  </a:cubicBezTo>
                  <a:lnTo>
                    <a:pt x="402" y="63"/>
                  </a:lnTo>
                  <a:cubicBezTo>
                    <a:pt x="372" y="63"/>
                    <a:pt x="372" y="63"/>
                    <a:pt x="341" y="63"/>
                  </a:cubicBezTo>
                  <a:lnTo>
                    <a:pt x="341" y="63"/>
                  </a:lnTo>
                  <a:lnTo>
                    <a:pt x="310" y="63"/>
                  </a:lnTo>
                  <a:cubicBezTo>
                    <a:pt x="310" y="93"/>
                    <a:pt x="310" y="93"/>
                    <a:pt x="310" y="93"/>
                  </a:cubicBezTo>
                  <a:cubicBezTo>
                    <a:pt x="278" y="93"/>
                    <a:pt x="278" y="93"/>
                    <a:pt x="278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17" y="93"/>
                    <a:pt x="217" y="93"/>
                    <a:pt x="186" y="93"/>
                  </a:cubicBezTo>
                  <a:cubicBezTo>
                    <a:pt x="154" y="93"/>
                    <a:pt x="154" y="9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lnTo>
                    <a:pt x="12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" name="Freeform 37"/>
            <p:cNvSpPr>
              <a:spLocks noChangeArrowheads="1"/>
            </p:cNvSpPr>
            <p:nvPr/>
          </p:nvSpPr>
          <p:spPr bwMode="auto">
            <a:xfrm>
              <a:off x="4527550" y="2227263"/>
              <a:ext cx="179388" cy="122237"/>
            </a:xfrm>
            <a:custGeom>
              <a:avLst/>
              <a:gdLst>
                <a:gd name="T0" fmla="*/ 496 w 497"/>
                <a:gd name="T1" fmla="*/ 61 h 340"/>
                <a:gd name="T2" fmla="*/ 496 w 497"/>
                <a:gd name="T3" fmla="*/ 61 h 340"/>
                <a:gd name="T4" fmla="*/ 465 w 497"/>
                <a:gd name="T5" fmla="*/ 30 h 340"/>
                <a:gd name="T6" fmla="*/ 465 w 497"/>
                <a:gd name="T7" fmla="*/ 0 h 340"/>
                <a:gd name="T8" fmla="*/ 402 w 497"/>
                <a:gd name="T9" fmla="*/ 0 h 340"/>
                <a:gd name="T10" fmla="*/ 341 w 497"/>
                <a:gd name="T11" fmla="*/ 30 h 340"/>
                <a:gd name="T12" fmla="*/ 341 w 497"/>
                <a:gd name="T13" fmla="*/ 30 h 340"/>
                <a:gd name="T14" fmla="*/ 310 w 497"/>
                <a:gd name="T15" fmla="*/ 30 h 340"/>
                <a:gd name="T16" fmla="*/ 248 w 497"/>
                <a:gd name="T17" fmla="*/ 92 h 340"/>
                <a:gd name="T18" fmla="*/ 217 w 497"/>
                <a:gd name="T19" fmla="*/ 124 h 340"/>
                <a:gd name="T20" fmla="*/ 186 w 497"/>
                <a:gd name="T21" fmla="*/ 154 h 340"/>
                <a:gd name="T22" fmla="*/ 186 w 497"/>
                <a:gd name="T23" fmla="*/ 154 h 340"/>
                <a:gd name="T24" fmla="*/ 124 w 497"/>
                <a:gd name="T25" fmla="*/ 124 h 340"/>
                <a:gd name="T26" fmla="*/ 62 w 497"/>
                <a:gd name="T27" fmla="*/ 92 h 340"/>
                <a:gd name="T28" fmla="*/ 0 w 497"/>
                <a:gd name="T29" fmla="*/ 92 h 340"/>
                <a:gd name="T30" fmla="*/ 0 w 497"/>
                <a:gd name="T31" fmla="*/ 92 h 340"/>
                <a:gd name="T32" fmla="*/ 0 w 497"/>
                <a:gd name="T33" fmla="*/ 124 h 340"/>
                <a:gd name="T34" fmla="*/ 0 w 497"/>
                <a:gd name="T35" fmla="*/ 154 h 340"/>
                <a:gd name="T36" fmla="*/ 0 w 497"/>
                <a:gd name="T37" fmla="*/ 185 h 340"/>
                <a:gd name="T38" fmla="*/ 0 w 497"/>
                <a:gd name="T39" fmla="*/ 308 h 340"/>
                <a:gd name="T40" fmla="*/ 30 w 497"/>
                <a:gd name="T41" fmla="*/ 339 h 340"/>
                <a:gd name="T42" fmla="*/ 93 w 497"/>
                <a:gd name="T43" fmla="*/ 339 h 340"/>
                <a:gd name="T44" fmla="*/ 93 w 497"/>
                <a:gd name="T45" fmla="*/ 308 h 340"/>
                <a:gd name="T46" fmla="*/ 124 w 497"/>
                <a:gd name="T47" fmla="*/ 308 h 340"/>
                <a:gd name="T48" fmla="*/ 154 w 497"/>
                <a:gd name="T49" fmla="*/ 277 h 340"/>
                <a:gd name="T50" fmla="*/ 248 w 497"/>
                <a:gd name="T51" fmla="*/ 247 h 340"/>
                <a:gd name="T52" fmla="*/ 278 w 497"/>
                <a:gd name="T53" fmla="*/ 247 h 340"/>
                <a:gd name="T54" fmla="*/ 372 w 497"/>
                <a:gd name="T55" fmla="*/ 185 h 340"/>
                <a:gd name="T56" fmla="*/ 402 w 497"/>
                <a:gd name="T57" fmla="*/ 185 h 340"/>
                <a:gd name="T58" fmla="*/ 465 w 497"/>
                <a:gd name="T59" fmla="*/ 154 h 340"/>
                <a:gd name="T60" fmla="*/ 465 w 497"/>
                <a:gd name="T61" fmla="*/ 154 h 340"/>
                <a:gd name="T62" fmla="*/ 496 w 497"/>
                <a:gd name="T63" fmla="*/ 92 h 340"/>
                <a:gd name="T64" fmla="*/ 496 w 497"/>
                <a:gd name="T65" fmla="*/ 6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340">
                  <a:moveTo>
                    <a:pt x="496" y="61"/>
                  </a:move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96" y="61"/>
                    <a:pt x="496" y="61"/>
                    <a:pt x="465" y="61"/>
                  </a:cubicBezTo>
                  <a:cubicBezTo>
                    <a:pt x="465" y="30"/>
                    <a:pt x="465" y="30"/>
                    <a:pt x="465" y="30"/>
                  </a:cubicBezTo>
                  <a:cubicBezTo>
                    <a:pt x="465" y="30"/>
                    <a:pt x="465" y="30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34" y="0"/>
                  </a:cubicBezTo>
                  <a:cubicBezTo>
                    <a:pt x="434" y="0"/>
                    <a:pt x="434" y="0"/>
                    <a:pt x="402" y="0"/>
                  </a:cubicBezTo>
                  <a:lnTo>
                    <a:pt x="402" y="0"/>
                  </a:lnTo>
                  <a:cubicBezTo>
                    <a:pt x="372" y="30"/>
                    <a:pt x="372" y="30"/>
                    <a:pt x="341" y="30"/>
                  </a:cubicBezTo>
                  <a:lnTo>
                    <a:pt x="341" y="30"/>
                  </a:lnTo>
                  <a:lnTo>
                    <a:pt x="341" y="30"/>
                  </a:lnTo>
                  <a:cubicBezTo>
                    <a:pt x="310" y="30"/>
                    <a:pt x="310" y="30"/>
                    <a:pt x="310" y="30"/>
                  </a:cubicBezTo>
                  <a:lnTo>
                    <a:pt x="310" y="30"/>
                  </a:lnTo>
                  <a:cubicBezTo>
                    <a:pt x="310" y="61"/>
                    <a:pt x="278" y="61"/>
                    <a:pt x="248" y="61"/>
                  </a:cubicBezTo>
                  <a:cubicBezTo>
                    <a:pt x="248" y="92"/>
                    <a:pt x="248" y="92"/>
                    <a:pt x="248" y="92"/>
                  </a:cubicBezTo>
                  <a:cubicBezTo>
                    <a:pt x="248" y="92"/>
                    <a:pt x="248" y="92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lnTo>
                    <a:pt x="217" y="124"/>
                  </a:lnTo>
                  <a:cubicBezTo>
                    <a:pt x="217" y="154"/>
                    <a:pt x="217" y="154"/>
                    <a:pt x="186" y="154"/>
                  </a:cubicBezTo>
                  <a:lnTo>
                    <a:pt x="186" y="154"/>
                  </a:lnTo>
                  <a:lnTo>
                    <a:pt x="186" y="154"/>
                  </a:lnTo>
                  <a:cubicBezTo>
                    <a:pt x="154" y="154"/>
                    <a:pt x="154" y="154"/>
                    <a:pt x="154" y="154"/>
                  </a:cubicBezTo>
                  <a:cubicBezTo>
                    <a:pt x="154" y="124"/>
                    <a:pt x="124" y="124"/>
                    <a:pt x="124" y="124"/>
                  </a:cubicBezTo>
                  <a:cubicBezTo>
                    <a:pt x="93" y="124"/>
                    <a:pt x="93" y="92"/>
                    <a:pt x="93" y="92"/>
                  </a:cubicBezTo>
                  <a:lnTo>
                    <a:pt x="62" y="92"/>
                  </a:lnTo>
                  <a:cubicBezTo>
                    <a:pt x="62" y="92"/>
                    <a:pt x="62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85"/>
                  </a:lnTo>
                  <a:lnTo>
                    <a:pt x="0" y="185"/>
                  </a:lnTo>
                  <a:cubicBezTo>
                    <a:pt x="0" y="215"/>
                    <a:pt x="0" y="215"/>
                    <a:pt x="0" y="215"/>
                  </a:cubicBezTo>
                  <a:cubicBezTo>
                    <a:pt x="0" y="247"/>
                    <a:pt x="0" y="277"/>
                    <a:pt x="0" y="308"/>
                  </a:cubicBezTo>
                  <a:cubicBezTo>
                    <a:pt x="0" y="308"/>
                    <a:pt x="0" y="308"/>
                    <a:pt x="0" y="339"/>
                  </a:cubicBezTo>
                  <a:lnTo>
                    <a:pt x="30" y="339"/>
                  </a:lnTo>
                  <a:lnTo>
                    <a:pt x="30" y="339"/>
                  </a:lnTo>
                  <a:cubicBezTo>
                    <a:pt x="62" y="339"/>
                    <a:pt x="62" y="339"/>
                    <a:pt x="93" y="339"/>
                  </a:cubicBezTo>
                  <a:lnTo>
                    <a:pt x="93" y="339"/>
                  </a:lnTo>
                  <a:lnTo>
                    <a:pt x="93" y="308"/>
                  </a:lnTo>
                  <a:cubicBezTo>
                    <a:pt x="124" y="277"/>
                    <a:pt x="124" y="277"/>
                    <a:pt x="124" y="277"/>
                  </a:cubicBezTo>
                  <a:cubicBezTo>
                    <a:pt x="124" y="308"/>
                    <a:pt x="124" y="308"/>
                    <a:pt x="124" y="308"/>
                  </a:cubicBezTo>
                  <a:lnTo>
                    <a:pt x="124" y="308"/>
                  </a:lnTo>
                  <a:cubicBezTo>
                    <a:pt x="124" y="308"/>
                    <a:pt x="154" y="308"/>
                    <a:pt x="154" y="277"/>
                  </a:cubicBezTo>
                  <a:cubicBezTo>
                    <a:pt x="186" y="277"/>
                    <a:pt x="186" y="277"/>
                    <a:pt x="217" y="277"/>
                  </a:cubicBezTo>
                  <a:cubicBezTo>
                    <a:pt x="217" y="247"/>
                    <a:pt x="248" y="247"/>
                    <a:pt x="248" y="247"/>
                  </a:cubicBezTo>
                  <a:cubicBezTo>
                    <a:pt x="278" y="247"/>
                    <a:pt x="278" y="247"/>
                    <a:pt x="278" y="247"/>
                  </a:cubicBezTo>
                  <a:lnTo>
                    <a:pt x="278" y="247"/>
                  </a:lnTo>
                  <a:cubicBezTo>
                    <a:pt x="278" y="247"/>
                    <a:pt x="310" y="215"/>
                    <a:pt x="341" y="215"/>
                  </a:cubicBezTo>
                  <a:lnTo>
                    <a:pt x="372" y="185"/>
                  </a:lnTo>
                  <a:cubicBezTo>
                    <a:pt x="372" y="185"/>
                    <a:pt x="372" y="185"/>
                    <a:pt x="402" y="185"/>
                  </a:cubicBezTo>
                  <a:lnTo>
                    <a:pt x="402" y="185"/>
                  </a:lnTo>
                  <a:lnTo>
                    <a:pt x="402" y="185"/>
                  </a:lnTo>
                  <a:cubicBezTo>
                    <a:pt x="402" y="185"/>
                    <a:pt x="434" y="185"/>
                    <a:pt x="465" y="154"/>
                  </a:cubicBezTo>
                  <a:lnTo>
                    <a:pt x="465" y="154"/>
                  </a:lnTo>
                  <a:lnTo>
                    <a:pt x="465" y="154"/>
                  </a:lnTo>
                  <a:lnTo>
                    <a:pt x="465" y="124"/>
                  </a:lnTo>
                  <a:cubicBezTo>
                    <a:pt x="496" y="124"/>
                    <a:pt x="496" y="124"/>
                    <a:pt x="496" y="92"/>
                  </a:cubicBezTo>
                  <a:lnTo>
                    <a:pt x="496" y="92"/>
                  </a:lnTo>
                  <a:lnTo>
                    <a:pt x="496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" name="Freeform 38"/>
            <p:cNvSpPr>
              <a:spLocks noChangeArrowheads="1"/>
            </p:cNvSpPr>
            <p:nvPr/>
          </p:nvSpPr>
          <p:spPr bwMode="auto">
            <a:xfrm>
              <a:off x="3322638" y="2271713"/>
              <a:ext cx="112712" cy="88900"/>
            </a:xfrm>
            <a:custGeom>
              <a:avLst/>
              <a:gdLst>
                <a:gd name="T0" fmla="*/ 63 w 312"/>
                <a:gd name="T1" fmla="*/ 153 h 248"/>
                <a:gd name="T2" fmla="*/ 63 w 312"/>
                <a:gd name="T3" fmla="*/ 153 h 248"/>
                <a:gd name="T4" fmla="*/ 63 w 312"/>
                <a:gd name="T5" fmla="*/ 153 h 248"/>
                <a:gd name="T6" fmla="*/ 63 w 312"/>
                <a:gd name="T7" fmla="*/ 153 h 248"/>
                <a:gd name="T8" fmla="*/ 63 w 312"/>
                <a:gd name="T9" fmla="*/ 153 h 248"/>
                <a:gd name="T10" fmla="*/ 93 w 312"/>
                <a:gd name="T11" fmla="*/ 123 h 248"/>
                <a:gd name="T12" fmla="*/ 93 w 312"/>
                <a:gd name="T13" fmla="*/ 123 h 248"/>
                <a:gd name="T14" fmla="*/ 124 w 312"/>
                <a:gd name="T15" fmla="*/ 123 h 248"/>
                <a:gd name="T16" fmla="*/ 124 w 312"/>
                <a:gd name="T17" fmla="*/ 123 h 248"/>
                <a:gd name="T18" fmla="*/ 124 w 312"/>
                <a:gd name="T19" fmla="*/ 123 h 248"/>
                <a:gd name="T20" fmla="*/ 155 w 312"/>
                <a:gd name="T21" fmla="*/ 153 h 248"/>
                <a:gd name="T22" fmla="*/ 187 w 312"/>
                <a:gd name="T23" fmla="*/ 153 h 248"/>
                <a:gd name="T24" fmla="*/ 187 w 312"/>
                <a:gd name="T25" fmla="*/ 153 h 248"/>
                <a:gd name="T26" fmla="*/ 217 w 312"/>
                <a:gd name="T27" fmla="*/ 184 h 248"/>
                <a:gd name="T28" fmla="*/ 217 w 312"/>
                <a:gd name="T29" fmla="*/ 184 h 248"/>
                <a:gd name="T30" fmla="*/ 217 w 312"/>
                <a:gd name="T31" fmla="*/ 184 h 248"/>
                <a:gd name="T32" fmla="*/ 217 w 312"/>
                <a:gd name="T33" fmla="*/ 184 h 248"/>
                <a:gd name="T34" fmla="*/ 217 w 312"/>
                <a:gd name="T35" fmla="*/ 184 h 248"/>
                <a:gd name="T36" fmla="*/ 217 w 312"/>
                <a:gd name="T37" fmla="*/ 184 h 248"/>
                <a:gd name="T38" fmla="*/ 187 w 312"/>
                <a:gd name="T39" fmla="*/ 215 h 248"/>
                <a:gd name="T40" fmla="*/ 187 w 312"/>
                <a:gd name="T41" fmla="*/ 215 h 248"/>
                <a:gd name="T42" fmla="*/ 187 w 312"/>
                <a:gd name="T43" fmla="*/ 215 h 248"/>
                <a:gd name="T44" fmla="*/ 187 w 312"/>
                <a:gd name="T45" fmla="*/ 215 h 248"/>
                <a:gd name="T46" fmla="*/ 248 w 312"/>
                <a:gd name="T47" fmla="*/ 215 h 248"/>
                <a:gd name="T48" fmla="*/ 248 w 312"/>
                <a:gd name="T49" fmla="*/ 247 h 248"/>
                <a:gd name="T50" fmla="*/ 279 w 312"/>
                <a:gd name="T51" fmla="*/ 247 h 248"/>
                <a:gd name="T52" fmla="*/ 311 w 312"/>
                <a:gd name="T53" fmla="*/ 247 h 248"/>
                <a:gd name="T54" fmla="*/ 279 w 312"/>
                <a:gd name="T55" fmla="*/ 215 h 248"/>
                <a:gd name="T56" fmla="*/ 279 w 312"/>
                <a:gd name="T57" fmla="*/ 215 h 248"/>
                <a:gd name="T58" fmla="*/ 248 w 312"/>
                <a:gd name="T59" fmla="*/ 184 h 248"/>
                <a:gd name="T60" fmla="*/ 248 w 312"/>
                <a:gd name="T61" fmla="*/ 184 h 248"/>
                <a:gd name="T62" fmla="*/ 248 w 312"/>
                <a:gd name="T63" fmla="*/ 153 h 248"/>
                <a:gd name="T64" fmla="*/ 248 w 312"/>
                <a:gd name="T65" fmla="*/ 153 h 248"/>
                <a:gd name="T66" fmla="*/ 248 w 312"/>
                <a:gd name="T67" fmla="*/ 153 h 248"/>
                <a:gd name="T68" fmla="*/ 248 w 312"/>
                <a:gd name="T69" fmla="*/ 123 h 248"/>
                <a:gd name="T70" fmla="*/ 248 w 312"/>
                <a:gd name="T71" fmla="*/ 123 h 248"/>
                <a:gd name="T72" fmla="*/ 217 w 312"/>
                <a:gd name="T73" fmla="*/ 91 h 248"/>
                <a:gd name="T74" fmla="*/ 187 w 312"/>
                <a:gd name="T75" fmla="*/ 61 h 248"/>
                <a:gd name="T76" fmla="*/ 155 w 312"/>
                <a:gd name="T77" fmla="*/ 30 h 248"/>
                <a:gd name="T78" fmla="*/ 155 w 312"/>
                <a:gd name="T79" fmla="*/ 30 h 248"/>
                <a:gd name="T80" fmla="*/ 155 w 312"/>
                <a:gd name="T81" fmla="*/ 30 h 248"/>
                <a:gd name="T82" fmla="*/ 124 w 312"/>
                <a:gd name="T83" fmla="*/ 0 h 248"/>
                <a:gd name="T84" fmla="*/ 124 w 312"/>
                <a:gd name="T85" fmla="*/ 30 h 248"/>
                <a:gd name="T86" fmla="*/ 63 w 312"/>
                <a:gd name="T87" fmla="*/ 30 h 248"/>
                <a:gd name="T88" fmla="*/ 63 w 312"/>
                <a:gd name="T89" fmla="*/ 30 h 248"/>
                <a:gd name="T90" fmla="*/ 31 w 312"/>
                <a:gd name="T91" fmla="*/ 61 h 248"/>
                <a:gd name="T92" fmla="*/ 31 w 312"/>
                <a:gd name="T93" fmla="*/ 61 h 248"/>
                <a:gd name="T94" fmla="*/ 0 w 312"/>
                <a:gd name="T95" fmla="*/ 123 h 248"/>
                <a:gd name="T96" fmla="*/ 31 w 312"/>
                <a:gd name="T97" fmla="*/ 123 h 248"/>
                <a:gd name="T98" fmla="*/ 31 w 312"/>
                <a:gd name="T99" fmla="*/ 123 h 248"/>
                <a:gd name="T100" fmla="*/ 63 w 312"/>
                <a:gd name="T101" fmla="*/ 15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248">
                  <a:moveTo>
                    <a:pt x="63" y="153"/>
                  </a:move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cubicBezTo>
                    <a:pt x="93" y="153"/>
                    <a:pt x="93" y="123"/>
                    <a:pt x="93" y="123"/>
                  </a:cubicBezTo>
                  <a:lnTo>
                    <a:pt x="93" y="123"/>
                  </a:lnTo>
                  <a:lnTo>
                    <a:pt x="124" y="123"/>
                  </a:lnTo>
                  <a:lnTo>
                    <a:pt x="124" y="123"/>
                  </a:lnTo>
                  <a:lnTo>
                    <a:pt x="124" y="123"/>
                  </a:lnTo>
                  <a:cubicBezTo>
                    <a:pt x="155" y="123"/>
                    <a:pt x="155" y="153"/>
                    <a:pt x="155" y="153"/>
                  </a:cubicBezTo>
                  <a:cubicBezTo>
                    <a:pt x="187" y="153"/>
                    <a:pt x="187" y="153"/>
                    <a:pt x="187" y="153"/>
                  </a:cubicBezTo>
                  <a:lnTo>
                    <a:pt x="187" y="153"/>
                  </a:lnTo>
                  <a:cubicBezTo>
                    <a:pt x="187" y="153"/>
                    <a:pt x="187" y="184"/>
                    <a:pt x="217" y="184"/>
                  </a:cubicBez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cubicBezTo>
                    <a:pt x="217" y="184"/>
                    <a:pt x="217" y="215"/>
                    <a:pt x="187" y="215"/>
                  </a:cubicBezTo>
                  <a:lnTo>
                    <a:pt x="187" y="215"/>
                  </a:lnTo>
                  <a:lnTo>
                    <a:pt x="187" y="215"/>
                  </a:lnTo>
                  <a:lnTo>
                    <a:pt x="187" y="215"/>
                  </a:lnTo>
                  <a:cubicBezTo>
                    <a:pt x="217" y="215"/>
                    <a:pt x="217" y="215"/>
                    <a:pt x="248" y="215"/>
                  </a:cubicBezTo>
                  <a:cubicBezTo>
                    <a:pt x="248" y="247"/>
                    <a:pt x="248" y="247"/>
                    <a:pt x="248" y="247"/>
                  </a:cubicBezTo>
                  <a:lnTo>
                    <a:pt x="279" y="247"/>
                  </a:lnTo>
                  <a:cubicBezTo>
                    <a:pt x="279" y="247"/>
                    <a:pt x="279" y="247"/>
                    <a:pt x="311" y="247"/>
                  </a:cubicBezTo>
                  <a:cubicBezTo>
                    <a:pt x="279" y="247"/>
                    <a:pt x="279" y="247"/>
                    <a:pt x="279" y="215"/>
                  </a:cubicBezTo>
                  <a:lnTo>
                    <a:pt x="279" y="215"/>
                  </a:lnTo>
                  <a:cubicBezTo>
                    <a:pt x="279" y="215"/>
                    <a:pt x="248" y="215"/>
                    <a:pt x="248" y="184"/>
                  </a:cubicBezTo>
                  <a:lnTo>
                    <a:pt x="248" y="184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23"/>
                  </a:lnTo>
                  <a:lnTo>
                    <a:pt x="248" y="123"/>
                  </a:lnTo>
                  <a:cubicBezTo>
                    <a:pt x="248" y="123"/>
                    <a:pt x="217" y="123"/>
                    <a:pt x="217" y="91"/>
                  </a:cubicBezTo>
                  <a:lnTo>
                    <a:pt x="187" y="61"/>
                  </a:lnTo>
                  <a:cubicBezTo>
                    <a:pt x="187" y="61"/>
                    <a:pt x="187" y="61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cubicBezTo>
                    <a:pt x="93" y="30"/>
                    <a:pt x="93" y="30"/>
                    <a:pt x="63" y="30"/>
                  </a:cubicBezTo>
                  <a:lnTo>
                    <a:pt x="63" y="30"/>
                  </a:lnTo>
                  <a:lnTo>
                    <a:pt x="31" y="61"/>
                  </a:lnTo>
                  <a:lnTo>
                    <a:pt x="31" y="61"/>
                  </a:lnTo>
                  <a:cubicBezTo>
                    <a:pt x="31" y="91"/>
                    <a:pt x="31" y="91"/>
                    <a:pt x="0" y="123"/>
                  </a:cubicBezTo>
                  <a:cubicBezTo>
                    <a:pt x="31" y="123"/>
                    <a:pt x="31" y="123"/>
                    <a:pt x="31" y="123"/>
                  </a:cubicBezTo>
                  <a:lnTo>
                    <a:pt x="31" y="123"/>
                  </a:lnTo>
                  <a:cubicBezTo>
                    <a:pt x="31" y="123"/>
                    <a:pt x="31" y="153"/>
                    <a:pt x="63" y="15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" name="Freeform 39"/>
            <p:cNvSpPr>
              <a:spLocks noChangeArrowheads="1"/>
            </p:cNvSpPr>
            <p:nvPr/>
          </p:nvSpPr>
          <p:spPr bwMode="auto">
            <a:xfrm>
              <a:off x="3411538" y="2427288"/>
              <a:ext cx="33337" cy="55562"/>
            </a:xfrm>
            <a:custGeom>
              <a:avLst/>
              <a:gdLst>
                <a:gd name="T0" fmla="*/ 93 w 94"/>
                <a:gd name="T1" fmla="*/ 93 h 156"/>
                <a:gd name="T2" fmla="*/ 93 w 94"/>
                <a:gd name="T3" fmla="*/ 93 h 156"/>
                <a:gd name="T4" fmla="*/ 93 w 94"/>
                <a:gd name="T5" fmla="*/ 93 h 156"/>
                <a:gd name="T6" fmla="*/ 93 w 94"/>
                <a:gd name="T7" fmla="*/ 63 h 156"/>
                <a:gd name="T8" fmla="*/ 93 w 94"/>
                <a:gd name="T9" fmla="*/ 63 h 156"/>
                <a:gd name="T10" fmla="*/ 63 w 94"/>
                <a:gd name="T11" fmla="*/ 0 h 156"/>
                <a:gd name="T12" fmla="*/ 63 w 94"/>
                <a:gd name="T13" fmla="*/ 0 h 156"/>
                <a:gd name="T14" fmla="*/ 63 w 94"/>
                <a:gd name="T15" fmla="*/ 0 h 156"/>
                <a:gd name="T16" fmla="*/ 63 w 94"/>
                <a:gd name="T17" fmla="*/ 0 h 156"/>
                <a:gd name="T18" fmla="*/ 31 w 94"/>
                <a:gd name="T19" fmla="*/ 31 h 156"/>
                <a:gd name="T20" fmla="*/ 0 w 94"/>
                <a:gd name="T21" fmla="*/ 63 h 156"/>
                <a:gd name="T22" fmla="*/ 0 w 94"/>
                <a:gd name="T23" fmla="*/ 63 h 156"/>
                <a:gd name="T24" fmla="*/ 0 w 94"/>
                <a:gd name="T25" fmla="*/ 93 h 156"/>
                <a:gd name="T26" fmla="*/ 0 w 94"/>
                <a:gd name="T27" fmla="*/ 93 h 156"/>
                <a:gd name="T28" fmla="*/ 0 w 94"/>
                <a:gd name="T29" fmla="*/ 93 h 156"/>
                <a:gd name="T30" fmla="*/ 31 w 94"/>
                <a:gd name="T31" fmla="*/ 124 h 156"/>
                <a:gd name="T32" fmla="*/ 31 w 94"/>
                <a:gd name="T33" fmla="*/ 124 h 156"/>
                <a:gd name="T34" fmla="*/ 31 w 94"/>
                <a:gd name="T35" fmla="*/ 155 h 156"/>
                <a:gd name="T36" fmla="*/ 93 w 94"/>
                <a:gd name="T37" fmla="*/ 124 h 156"/>
                <a:gd name="T38" fmla="*/ 93 w 94"/>
                <a:gd name="T39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56">
                  <a:moveTo>
                    <a:pt x="93" y="93"/>
                  </a:moveTo>
                  <a:lnTo>
                    <a:pt x="93" y="93"/>
                  </a:lnTo>
                  <a:lnTo>
                    <a:pt x="93" y="93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93" y="63"/>
                    <a:pt x="63" y="31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ubicBezTo>
                    <a:pt x="31" y="0"/>
                    <a:pt x="31" y="31"/>
                    <a:pt x="31" y="31"/>
                  </a:cubicBezTo>
                  <a:cubicBezTo>
                    <a:pt x="31" y="31"/>
                    <a:pt x="0" y="31"/>
                    <a:pt x="0" y="63"/>
                  </a:cubicBezTo>
                  <a:lnTo>
                    <a:pt x="0" y="63"/>
                  </a:lnTo>
                  <a:cubicBezTo>
                    <a:pt x="0" y="63"/>
                    <a:pt x="0" y="6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" name="Freeform 40"/>
            <p:cNvSpPr>
              <a:spLocks noChangeArrowheads="1"/>
            </p:cNvSpPr>
            <p:nvPr/>
          </p:nvSpPr>
          <p:spPr bwMode="auto">
            <a:xfrm>
              <a:off x="3378200" y="2371725"/>
              <a:ext cx="123825" cy="100013"/>
            </a:xfrm>
            <a:custGeom>
              <a:avLst/>
              <a:gdLst>
                <a:gd name="T0" fmla="*/ 93 w 342"/>
                <a:gd name="T1" fmla="*/ 124 h 280"/>
                <a:gd name="T2" fmla="*/ 124 w 342"/>
                <a:gd name="T3" fmla="*/ 94 h 280"/>
                <a:gd name="T4" fmla="*/ 156 w 342"/>
                <a:gd name="T5" fmla="*/ 94 h 280"/>
                <a:gd name="T6" fmla="*/ 217 w 342"/>
                <a:gd name="T7" fmla="*/ 155 h 280"/>
                <a:gd name="T8" fmla="*/ 248 w 342"/>
                <a:gd name="T9" fmla="*/ 186 h 280"/>
                <a:gd name="T10" fmla="*/ 280 w 342"/>
                <a:gd name="T11" fmla="*/ 218 h 280"/>
                <a:gd name="T12" fmla="*/ 280 w 342"/>
                <a:gd name="T13" fmla="*/ 248 h 280"/>
                <a:gd name="T14" fmla="*/ 310 w 342"/>
                <a:gd name="T15" fmla="*/ 248 h 280"/>
                <a:gd name="T16" fmla="*/ 310 w 342"/>
                <a:gd name="T17" fmla="*/ 248 h 280"/>
                <a:gd name="T18" fmla="*/ 310 w 342"/>
                <a:gd name="T19" fmla="*/ 248 h 280"/>
                <a:gd name="T20" fmla="*/ 310 w 342"/>
                <a:gd name="T21" fmla="*/ 218 h 280"/>
                <a:gd name="T22" fmla="*/ 341 w 342"/>
                <a:gd name="T23" fmla="*/ 186 h 280"/>
                <a:gd name="T24" fmla="*/ 310 w 342"/>
                <a:gd name="T25" fmla="*/ 155 h 280"/>
                <a:gd name="T26" fmla="*/ 310 w 342"/>
                <a:gd name="T27" fmla="*/ 124 h 280"/>
                <a:gd name="T28" fmla="*/ 310 w 342"/>
                <a:gd name="T29" fmla="*/ 94 h 280"/>
                <a:gd name="T30" fmla="*/ 310 w 342"/>
                <a:gd name="T31" fmla="*/ 62 h 280"/>
                <a:gd name="T32" fmla="*/ 310 w 342"/>
                <a:gd name="T33" fmla="*/ 62 h 280"/>
                <a:gd name="T34" fmla="*/ 280 w 342"/>
                <a:gd name="T35" fmla="*/ 31 h 280"/>
                <a:gd name="T36" fmla="*/ 280 w 342"/>
                <a:gd name="T37" fmla="*/ 31 h 280"/>
                <a:gd name="T38" fmla="*/ 217 w 342"/>
                <a:gd name="T39" fmla="*/ 31 h 280"/>
                <a:gd name="T40" fmla="*/ 217 w 342"/>
                <a:gd name="T41" fmla="*/ 31 h 280"/>
                <a:gd name="T42" fmla="*/ 186 w 342"/>
                <a:gd name="T43" fmla="*/ 31 h 280"/>
                <a:gd name="T44" fmla="*/ 186 w 342"/>
                <a:gd name="T45" fmla="*/ 31 h 280"/>
                <a:gd name="T46" fmla="*/ 156 w 342"/>
                <a:gd name="T47" fmla="*/ 31 h 280"/>
                <a:gd name="T48" fmla="*/ 124 w 342"/>
                <a:gd name="T49" fmla="*/ 31 h 280"/>
                <a:gd name="T50" fmla="*/ 62 w 342"/>
                <a:gd name="T51" fmla="*/ 0 h 280"/>
                <a:gd name="T52" fmla="*/ 62 w 342"/>
                <a:gd name="T53" fmla="*/ 0 h 280"/>
                <a:gd name="T54" fmla="*/ 62 w 342"/>
                <a:gd name="T55" fmla="*/ 31 h 280"/>
                <a:gd name="T56" fmla="*/ 62 w 342"/>
                <a:gd name="T57" fmla="*/ 31 h 280"/>
                <a:gd name="T58" fmla="*/ 32 w 342"/>
                <a:gd name="T59" fmla="*/ 62 h 280"/>
                <a:gd name="T60" fmla="*/ 0 w 342"/>
                <a:gd name="T61" fmla="*/ 62 h 280"/>
                <a:gd name="T62" fmla="*/ 0 w 342"/>
                <a:gd name="T63" fmla="*/ 62 h 280"/>
                <a:gd name="T64" fmla="*/ 62 w 342"/>
                <a:gd name="T65" fmla="*/ 124 h 280"/>
                <a:gd name="T66" fmla="*/ 62 w 342"/>
                <a:gd name="T67" fmla="*/ 124 h 280"/>
                <a:gd name="T68" fmla="*/ 62 w 342"/>
                <a:gd name="T69" fmla="*/ 155 h 280"/>
                <a:gd name="T70" fmla="*/ 62 w 342"/>
                <a:gd name="T71" fmla="*/ 155 h 280"/>
                <a:gd name="T72" fmla="*/ 93 w 342"/>
                <a:gd name="T73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280">
                  <a:moveTo>
                    <a:pt x="93" y="124"/>
                  </a:moveTo>
                  <a:lnTo>
                    <a:pt x="93" y="12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94"/>
                  </a:ln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cubicBezTo>
                    <a:pt x="186" y="94"/>
                    <a:pt x="186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cubicBezTo>
                    <a:pt x="217" y="155"/>
                    <a:pt x="217" y="186"/>
                    <a:pt x="217" y="218"/>
                  </a:cubicBezTo>
                  <a:cubicBezTo>
                    <a:pt x="248" y="186"/>
                    <a:pt x="248" y="186"/>
                    <a:pt x="248" y="186"/>
                  </a:cubicBezTo>
                  <a:lnTo>
                    <a:pt x="280" y="218"/>
                  </a:lnTo>
                  <a:lnTo>
                    <a:pt x="280" y="218"/>
                  </a:lnTo>
                  <a:lnTo>
                    <a:pt x="280" y="248"/>
                  </a:lnTo>
                  <a:lnTo>
                    <a:pt x="280" y="248"/>
                  </a:lnTo>
                  <a:lnTo>
                    <a:pt x="280" y="279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cubicBezTo>
                    <a:pt x="310" y="248"/>
                    <a:pt x="310" y="248"/>
                    <a:pt x="310" y="218"/>
                  </a:cubicBezTo>
                  <a:lnTo>
                    <a:pt x="310" y="218"/>
                  </a:lnTo>
                  <a:cubicBezTo>
                    <a:pt x="310" y="218"/>
                    <a:pt x="310" y="218"/>
                    <a:pt x="341" y="218"/>
                  </a:cubicBezTo>
                  <a:cubicBezTo>
                    <a:pt x="341" y="218"/>
                    <a:pt x="341" y="218"/>
                    <a:pt x="341" y="186"/>
                  </a:cubicBezTo>
                  <a:lnTo>
                    <a:pt x="341" y="186"/>
                  </a:lnTo>
                  <a:cubicBezTo>
                    <a:pt x="310" y="186"/>
                    <a:pt x="310" y="155"/>
                    <a:pt x="310" y="155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310" y="94"/>
                    <a:pt x="310" y="94"/>
                    <a:pt x="310" y="94"/>
                  </a:cubicBezTo>
                  <a:lnTo>
                    <a:pt x="310" y="94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280" y="31"/>
                    <a:pt x="280" y="31"/>
                    <a:pt x="280" y="0"/>
                  </a:cubicBez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2"/>
                    <a:pt x="32" y="62"/>
                    <a:pt x="32" y="62"/>
                  </a:cubicBezTo>
                  <a:lnTo>
                    <a:pt x="32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32" y="94"/>
                    <a:pt x="32" y="9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62" y="124"/>
                  </a:lnTo>
                  <a:lnTo>
                    <a:pt x="93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" name="Freeform 41"/>
            <p:cNvSpPr>
              <a:spLocks noChangeArrowheads="1"/>
            </p:cNvSpPr>
            <p:nvPr/>
          </p:nvSpPr>
          <p:spPr bwMode="auto">
            <a:xfrm>
              <a:off x="3344863" y="2371725"/>
              <a:ext cx="33337" cy="11113"/>
            </a:xfrm>
            <a:custGeom>
              <a:avLst/>
              <a:gdLst>
                <a:gd name="T0" fmla="*/ 92 w 93"/>
                <a:gd name="T1" fmla="*/ 0 h 32"/>
                <a:gd name="T2" fmla="*/ 92 w 93"/>
                <a:gd name="T3" fmla="*/ 0 h 32"/>
                <a:gd name="T4" fmla="*/ 92 w 93"/>
                <a:gd name="T5" fmla="*/ 0 h 32"/>
                <a:gd name="T6" fmla="*/ 92 w 93"/>
                <a:gd name="T7" fmla="*/ 0 h 32"/>
                <a:gd name="T8" fmla="*/ 30 w 93"/>
                <a:gd name="T9" fmla="*/ 0 h 32"/>
                <a:gd name="T10" fmla="*/ 0 w 93"/>
                <a:gd name="T11" fmla="*/ 0 h 32"/>
                <a:gd name="T12" fmla="*/ 30 w 93"/>
                <a:gd name="T13" fmla="*/ 0 h 32"/>
                <a:gd name="T14" fmla="*/ 30 w 93"/>
                <a:gd name="T15" fmla="*/ 31 h 32"/>
                <a:gd name="T16" fmla="*/ 30 w 93"/>
                <a:gd name="T17" fmla="*/ 31 h 32"/>
                <a:gd name="T18" fmla="*/ 61 w 93"/>
                <a:gd name="T19" fmla="*/ 31 h 32"/>
                <a:gd name="T20" fmla="*/ 61 w 93"/>
                <a:gd name="T21" fmla="*/ 31 h 32"/>
                <a:gd name="T22" fmla="*/ 92 w 93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ubicBezTo>
                    <a:pt x="61" y="0"/>
                    <a:pt x="30" y="0"/>
                    <a:pt x="30" y="0"/>
                  </a:cubicBezTo>
                  <a:lnTo>
                    <a:pt x="0" y="0"/>
                  </a:lnTo>
                  <a:lnTo>
                    <a:pt x="30" y="0"/>
                  </a:lnTo>
                  <a:lnTo>
                    <a:pt x="30" y="31"/>
                  </a:lnTo>
                  <a:lnTo>
                    <a:pt x="30" y="31"/>
                  </a:lnTo>
                  <a:cubicBezTo>
                    <a:pt x="61" y="31"/>
                    <a:pt x="61" y="31"/>
                    <a:pt x="61" y="31"/>
                  </a:cubicBezTo>
                  <a:lnTo>
                    <a:pt x="61" y="31"/>
                  </a:lnTo>
                  <a:cubicBezTo>
                    <a:pt x="61" y="0"/>
                    <a:pt x="92" y="0"/>
                    <a:pt x="9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" name="Freeform 42"/>
            <p:cNvSpPr>
              <a:spLocks noChangeArrowheads="1"/>
            </p:cNvSpPr>
            <p:nvPr/>
          </p:nvSpPr>
          <p:spPr bwMode="auto">
            <a:xfrm>
              <a:off x="3602038" y="2405063"/>
              <a:ext cx="66675" cy="133350"/>
            </a:xfrm>
            <a:custGeom>
              <a:avLst/>
              <a:gdLst>
                <a:gd name="T0" fmla="*/ 186 w 187"/>
                <a:gd name="T1" fmla="*/ 248 h 372"/>
                <a:gd name="T2" fmla="*/ 186 w 187"/>
                <a:gd name="T3" fmla="*/ 248 h 372"/>
                <a:gd name="T4" fmla="*/ 186 w 187"/>
                <a:gd name="T5" fmla="*/ 248 h 372"/>
                <a:gd name="T6" fmla="*/ 186 w 187"/>
                <a:gd name="T7" fmla="*/ 216 h 372"/>
                <a:gd name="T8" fmla="*/ 186 w 187"/>
                <a:gd name="T9" fmla="*/ 216 h 372"/>
                <a:gd name="T10" fmla="*/ 186 w 187"/>
                <a:gd name="T11" fmla="*/ 185 h 372"/>
                <a:gd name="T12" fmla="*/ 186 w 187"/>
                <a:gd name="T13" fmla="*/ 185 h 372"/>
                <a:gd name="T14" fmla="*/ 186 w 187"/>
                <a:gd name="T15" fmla="*/ 154 h 372"/>
                <a:gd name="T16" fmla="*/ 186 w 187"/>
                <a:gd name="T17" fmla="*/ 154 h 372"/>
                <a:gd name="T18" fmla="*/ 186 w 187"/>
                <a:gd name="T19" fmla="*/ 92 h 372"/>
                <a:gd name="T20" fmla="*/ 156 w 187"/>
                <a:gd name="T21" fmla="*/ 92 h 372"/>
                <a:gd name="T22" fmla="*/ 156 w 187"/>
                <a:gd name="T23" fmla="*/ 92 h 372"/>
                <a:gd name="T24" fmla="*/ 156 w 187"/>
                <a:gd name="T25" fmla="*/ 61 h 372"/>
                <a:gd name="T26" fmla="*/ 156 w 187"/>
                <a:gd name="T27" fmla="*/ 30 h 372"/>
                <a:gd name="T28" fmla="*/ 156 w 187"/>
                <a:gd name="T29" fmla="*/ 0 h 372"/>
                <a:gd name="T30" fmla="*/ 62 w 187"/>
                <a:gd name="T31" fmla="*/ 0 h 372"/>
                <a:gd name="T32" fmla="*/ 32 w 187"/>
                <a:gd name="T33" fmla="*/ 0 h 372"/>
                <a:gd name="T34" fmla="*/ 62 w 187"/>
                <a:gd name="T35" fmla="*/ 30 h 372"/>
                <a:gd name="T36" fmla="*/ 62 w 187"/>
                <a:gd name="T37" fmla="*/ 30 h 372"/>
                <a:gd name="T38" fmla="*/ 62 w 187"/>
                <a:gd name="T39" fmla="*/ 61 h 372"/>
                <a:gd name="T40" fmla="*/ 32 w 187"/>
                <a:gd name="T41" fmla="*/ 61 h 372"/>
                <a:gd name="T42" fmla="*/ 32 w 187"/>
                <a:gd name="T43" fmla="*/ 92 h 372"/>
                <a:gd name="T44" fmla="*/ 32 w 187"/>
                <a:gd name="T45" fmla="*/ 92 h 372"/>
                <a:gd name="T46" fmla="*/ 62 w 187"/>
                <a:gd name="T47" fmla="*/ 124 h 372"/>
                <a:gd name="T48" fmla="*/ 62 w 187"/>
                <a:gd name="T49" fmla="*/ 124 h 372"/>
                <a:gd name="T50" fmla="*/ 62 w 187"/>
                <a:gd name="T51" fmla="*/ 124 h 372"/>
                <a:gd name="T52" fmla="*/ 62 w 187"/>
                <a:gd name="T53" fmla="*/ 154 h 372"/>
                <a:gd name="T54" fmla="*/ 62 w 187"/>
                <a:gd name="T55" fmla="*/ 154 h 372"/>
                <a:gd name="T56" fmla="*/ 32 w 187"/>
                <a:gd name="T57" fmla="*/ 216 h 372"/>
                <a:gd name="T58" fmla="*/ 32 w 187"/>
                <a:gd name="T59" fmla="*/ 216 h 372"/>
                <a:gd name="T60" fmla="*/ 32 w 187"/>
                <a:gd name="T61" fmla="*/ 216 h 372"/>
                <a:gd name="T62" fmla="*/ 32 w 187"/>
                <a:gd name="T63" fmla="*/ 216 h 372"/>
                <a:gd name="T64" fmla="*/ 32 w 187"/>
                <a:gd name="T65" fmla="*/ 216 h 372"/>
                <a:gd name="T66" fmla="*/ 32 w 187"/>
                <a:gd name="T67" fmla="*/ 216 h 372"/>
                <a:gd name="T68" fmla="*/ 0 w 187"/>
                <a:gd name="T69" fmla="*/ 278 h 372"/>
                <a:gd name="T70" fmla="*/ 0 w 187"/>
                <a:gd name="T71" fmla="*/ 278 h 372"/>
                <a:gd name="T72" fmla="*/ 32 w 187"/>
                <a:gd name="T73" fmla="*/ 278 h 372"/>
                <a:gd name="T74" fmla="*/ 32 w 187"/>
                <a:gd name="T75" fmla="*/ 309 h 372"/>
                <a:gd name="T76" fmla="*/ 32 w 187"/>
                <a:gd name="T77" fmla="*/ 309 h 372"/>
                <a:gd name="T78" fmla="*/ 32 w 187"/>
                <a:gd name="T79" fmla="*/ 340 h 372"/>
                <a:gd name="T80" fmla="*/ 32 w 187"/>
                <a:gd name="T81" fmla="*/ 340 h 372"/>
                <a:gd name="T82" fmla="*/ 62 w 187"/>
                <a:gd name="T83" fmla="*/ 371 h 372"/>
                <a:gd name="T84" fmla="*/ 62 w 187"/>
                <a:gd name="T85" fmla="*/ 371 h 372"/>
                <a:gd name="T86" fmla="*/ 62 w 187"/>
                <a:gd name="T87" fmla="*/ 340 h 372"/>
                <a:gd name="T88" fmla="*/ 156 w 187"/>
                <a:gd name="T89" fmla="*/ 309 h 372"/>
                <a:gd name="T90" fmla="*/ 156 w 187"/>
                <a:gd name="T91" fmla="*/ 309 h 372"/>
                <a:gd name="T92" fmla="*/ 186 w 187"/>
                <a:gd name="T93" fmla="*/ 278 h 372"/>
                <a:gd name="T94" fmla="*/ 186 w 187"/>
                <a:gd name="T95" fmla="*/ 24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372">
                  <a:moveTo>
                    <a:pt x="186" y="248"/>
                  </a:moveTo>
                  <a:lnTo>
                    <a:pt x="186" y="248"/>
                  </a:lnTo>
                  <a:lnTo>
                    <a:pt x="186" y="248"/>
                  </a:lnTo>
                  <a:lnTo>
                    <a:pt x="186" y="216"/>
                  </a:lnTo>
                  <a:lnTo>
                    <a:pt x="186" y="216"/>
                  </a:lnTo>
                  <a:cubicBezTo>
                    <a:pt x="186" y="216"/>
                    <a:pt x="186" y="216"/>
                    <a:pt x="186" y="185"/>
                  </a:cubicBezTo>
                  <a:lnTo>
                    <a:pt x="186" y="185"/>
                  </a:lnTo>
                  <a:lnTo>
                    <a:pt x="186" y="154"/>
                  </a:lnTo>
                  <a:lnTo>
                    <a:pt x="186" y="154"/>
                  </a:lnTo>
                  <a:cubicBezTo>
                    <a:pt x="186" y="124"/>
                    <a:pt x="186" y="124"/>
                    <a:pt x="186" y="92"/>
                  </a:cubicBezTo>
                  <a:cubicBezTo>
                    <a:pt x="186" y="92"/>
                    <a:pt x="186" y="92"/>
                    <a:pt x="156" y="92"/>
                  </a:cubicBezTo>
                  <a:lnTo>
                    <a:pt x="156" y="92"/>
                  </a:lnTo>
                  <a:cubicBezTo>
                    <a:pt x="156" y="61"/>
                    <a:pt x="156" y="61"/>
                    <a:pt x="156" y="6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24" y="0"/>
                    <a:pt x="62" y="0"/>
                  </a:cubicBezTo>
                  <a:lnTo>
                    <a:pt x="32" y="0"/>
                  </a:lnTo>
                  <a:cubicBezTo>
                    <a:pt x="32" y="30"/>
                    <a:pt x="62" y="30"/>
                    <a:pt x="62" y="30"/>
                  </a:cubicBezTo>
                  <a:lnTo>
                    <a:pt x="62" y="30"/>
                  </a:lnTo>
                  <a:cubicBezTo>
                    <a:pt x="62" y="30"/>
                    <a:pt x="62" y="30"/>
                    <a:pt x="62" y="61"/>
                  </a:cubicBezTo>
                  <a:cubicBezTo>
                    <a:pt x="62" y="61"/>
                    <a:pt x="62" y="61"/>
                    <a:pt x="32" y="61"/>
                  </a:cubicBezTo>
                  <a:cubicBezTo>
                    <a:pt x="32" y="92"/>
                    <a:pt x="32" y="92"/>
                    <a:pt x="32" y="92"/>
                  </a:cubicBezTo>
                  <a:lnTo>
                    <a:pt x="32" y="92"/>
                  </a:lnTo>
                  <a:cubicBezTo>
                    <a:pt x="62" y="92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2" y="216"/>
                  </a:cubicBez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cubicBezTo>
                    <a:pt x="32" y="248"/>
                    <a:pt x="32" y="248"/>
                    <a:pt x="0" y="278"/>
                  </a:cubicBezTo>
                  <a:lnTo>
                    <a:pt x="0" y="278"/>
                  </a:lnTo>
                  <a:lnTo>
                    <a:pt x="32" y="278"/>
                  </a:lnTo>
                  <a:cubicBezTo>
                    <a:pt x="32" y="309"/>
                    <a:pt x="32" y="309"/>
                    <a:pt x="32" y="309"/>
                  </a:cubicBezTo>
                  <a:lnTo>
                    <a:pt x="32" y="309"/>
                  </a:lnTo>
                  <a:lnTo>
                    <a:pt x="32" y="340"/>
                  </a:lnTo>
                  <a:lnTo>
                    <a:pt x="32" y="340"/>
                  </a:lnTo>
                  <a:cubicBezTo>
                    <a:pt x="32" y="340"/>
                    <a:pt x="62" y="340"/>
                    <a:pt x="62" y="371"/>
                  </a:cubicBezTo>
                  <a:lnTo>
                    <a:pt x="62" y="371"/>
                  </a:lnTo>
                  <a:lnTo>
                    <a:pt x="62" y="340"/>
                  </a:lnTo>
                  <a:cubicBezTo>
                    <a:pt x="93" y="340"/>
                    <a:pt x="124" y="309"/>
                    <a:pt x="156" y="309"/>
                  </a:cubicBezTo>
                  <a:lnTo>
                    <a:pt x="156" y="309"/>
                  </a:lnTo>
                  <a:lnTo>
                    <a:pt x="186" y="278"/>
                  </a:lnTo>
                  <a:cubicBezTo>
                    <a:pt x="186" y="278"/>
                    <a:pt x="186" y="278"/>
                    <a:pt x="186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6" name="Freeform 43"/>
            <p:cNvSpPr>
              <a:spLocks noChangeArrowheads="1"/>
            </p:cNvSpPr>
            <p:nvPr/>
          </p:nvSpPr>
          <p:spPr bwMode="auto">
            <a:xfrm>
              <a:off x="4270375" y="2906713"/>
              <a:ext cx="190500" cy="334962"/>
            </a:xfrm>
            <a:custGeom>
              <a:avLst/>
              <a:gdLst>
                <a:gd name="T0" fmla="*/ 526 w 527"/>
                <a:gd name="T1" fmla="*/ 186 h 930"/>
                <a:gd name="T2" fmla="*/ 496 w 527"/>
                <a:gd name="T3" fmla="*/ 31 h 930"/>
                <a:gd name="T4" fmla="*/ 434 w 527"/>
                <a:gd name="T5" fmla="*/ 62 h 930"/>
                <a:gd name="T6" fmla="*/ 434 w 527"/>
                <a:gd name="T7" fmla="*/ 31 h 930"/>
                <a:gd name="T8" fmla="*/ 372 w 527"/>
                <a:gd name="T9" fmla="*/ 62 h 930"/>
                <a:gd name="T10" fmla="*/ 310 w 527"/>
                <a:gd name="T11" fmla="*/ 62 h 930"/>
                <a:gd name="T12" fmla="*/ 279 w 527"/>
                <a:gd name="T13" fmla="*/ 62 h 930"/>
                <a:gd name="T14" fmla="*/ 279 w 527"/>
                <a:gd name="T15" fmla="*/ 62 h 930"/>
                <a:gd name="T16" fmla="*/ 248 w 527"/>
                <a:gd name="T17" fmla="*/ 62 h 930"/>
                <a:gd name="T18" fmla="*/ 248 w 527"/>
                <a:gd name="T19" fmla="*/ 124 h 930"/>
                <a:gd name="T20" fmla="*/ 248 w 527"/>
                <a:gd name="T21" fmla="*/ 124 h 930"/>
                <a:gd name="T22" fmla="*/ 310 w 527"/>
                <a:gd name="T23" fmla="*/ 217 h 930"/>
                <a:gd name="T24" fmla="*/ 310 w 527"/>
                <a:gd name="T25" fmla="*/ 217 h 930"/>
                <a:gd name="T26" fmla="*/ 310 w 527"/>
                <a:gd name="T27" fmla="*/ 279 h 930"/>
                <a:gd name="T28" fmla="*/ 279 w 527"/>
                <a:gd name="T29" fmla="*/ 341 h 930"/>
                <a:gd name="T30" fmla="*/ 248 w 527"/>
                <a:gd name="T31" fmla="*/ 403 h 930"/>
                <a:gd name="T32" fmla="*/ 217 w 527"/>
                <a:gd name="T33" fmla="*/ 372 h 930"/>
                <a:gd name="T34" fmla="*/ 186 w 527"/>
                <a:gd name="T35" fmla="*/ 279 h 930"/>
                <a:gd name="T36" fmla="*/ 186 w 527"/>
                <a:gd name="T37" fmla="*/ 248 h 930"/>
                <a:gd name="T38" fmla="*/ 155 w 527"/>
                <a:gd name="T39" fmla="*/ 248 h 930"/>
                <a:gd name="T40" fmla="*/ 93 w 527"/>
                <a:gd name="T41" fmla="*/ 248 h 930"/>
                <a:gd name="T42" fmla="*/ 31 w 527"/>
                <a:gd name="T43" fmla="*/ 279 h 930"/>
                <a:gd name="T44" fmla="*/ 31 w 527"/>
                <a:gd name="T45" fmla="*/ 279 h 930"/>
                <a:gd name="T46" fmla="*/ 62 w 527"/>
                <a:gd name="T47" fmla="*/ 309 h 930"/>
                <a:gd name="T48" fmla="*/ 155 w 527"/>
                <a:gd name="T49" fmla="*/ 341 h 930"/>
                <a:gd name="T50" fmla="*/ 155 w 527"/>
                <a:gd name="T51" fmla="*/ 403 h 930"/>
                <a:gd name="T52" fmla="*/ 155 w 527"/>
                <a:gd name="T53" fmla="*/ 465 h 930"/>
                <a:gd name="T54" fmla="*/ 155 w 527"/>
                <a:gd name="T55" fmla="*/ 496 h 930"/>
                <a:gd name="T56" fmla="*/ 155 w 527"/>
                <a:gd name="T57" fmla="*/ 557 h 930"/>
                <a:gd name="T58" fmla="*/ 124 w 527"/>
                <a:gd name="T59" fmla="*/ 620 h 930"/>
                <a:gd name="T60" fmla="*/ 124 w 527"/>
                <a:gd name="T61" fmla="*/ 651 h 930"/>
                <a:gd name="T62" fmla="*/ 62 w 527"/>
                <a:gd name="T63" fmla="*/ 713 h 930"/>
                <a:gd name="T64" fmla="*/ 62 w 527"/>
                <a:gd name="T65" fmla="*/ 744 h 930"/>
                <a:gd name="T66" fmla="*/ 93 w 527"/>
                <a:gd name="T67" fmla="*/ 868 h 930"/>
                <a:gd name="T68" fmla="*/ 124 w 527"/>
                <a:gd name="T69" fmla="*/ 929 h 930"/>
                <a:gd name="T70" fmla="*/ 217 w 527"/>
                <a:gd name="T71" fmla="*/ 868 h 930"/>
                <a:gd name="T72" fmla="*/ 248 w 527"/>
                <a:gd name="T73" fmla="*/ 805 h 930"/>
                <a:gd name="T74" fmla="*/ 217 w 527"/>
                <a:gd name="T75" fmla="*/ 651 h 930"/>
                <a:gd name="T76" fmla="*/ 217 w 527"/>
                <a:gd name="T77" fmla="*/ 557 h 930"/>
                <a:gd name="T78" fmla="*/ 310 w 527"/>
                <a:gd name="T79" fmla="*/ 465 h 930"/>
                <a:gd name="T80" fmla="*/ 341 w 527"/>
                <a:gd name="T81" fmla="*/ 433 h 930"/>
                <a:gd name="T82" fmla="*/ 465 w 527"/>
                <a:gd name="T83" fmla="*/ 341 h 930"/>
                <a:gd name="T84" fmla="*/ 526 w 527"/>
                <a:gd name="T85" fmla="*/ 27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7" h="930">
                  <a:moveTo>
                    <a:pt x="526" y="217"/>
                  </a:moveTo>
                  <a:lnTo>
                    <a:pt x="526" y="217"/>
                  </a:lnTo>
                  <a:lnTo>
                    <a:pt x="526" y="186"/>
                  </a:lnTo>
                  <a:lnTo>
                    <a:pt x="526" y="186"/>
                  </a:lnTo>
                  <a:cubicBezTo>
                    <a:pt x="526" y="92"/>
                    <a:pt x="526" y="31"/>
                    <a:pt x="526" y="0"/>
                  </a:cubicBezTo>
                  <a:cubicBezTo>
                    <a:pt x="526" y="31"/>
                    <a:pt x="496" y="31"/>
                    <a:pt x="496" y="31"/>
                  </a:cubicBezTo>
                  <a:cubicBezTo>
                    <a:pt x="496" y="31"/>
                    <a:pt x="496" y="31"/>
                    <a:pt x="465" y="31"/>
                  </a:cubicBezTo>
                  <a:lnTo>
                    <a:pt x="465" y="31"/>
                  </a:lnTo>
                  <a:cubicBezTo>
                    <a:pt x="465" y="31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34" y="31"/>
                  </a:cubicBezTo>
                  <a:lnTo>
                    <a:pt x="434" y="31"/>
                  </a:lnTo>
                  <a:cubicBezTo>
                    <a:pt x="403" y="31"/>
                    <a:pt x="403" y="62"/>
                    <a:pt x="403" y="62"/>
                  </a:cubicBezTo>
                  <a:lnTo>
                    <a:pt x="403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cubicBezTo>
                    <a:pt x="310" y="62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48" y="62"/>
                  </a:cubicBezTo>
                  <a:lnTo>
                    <a:pt x="248" y="6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55"/>
                    <a:pt x="279" y="186"/>
                    <a:pt x="310" y="186"/>
                  </a:cubicBezTo>
                  <a:cubicBezTo>
                    <a:pt x="310" y="217"/>
                    <a:pt x="310" y="217"/>
                    <a:pt x="310" y="217"/>
                  </a:cubicBez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79"/>
                  </a:lnTo>
                  <a:lnTo>
                    <a:pt x="310" y="279"/>
                  </a:lnTo>
                  <a:lnTo>
                    <a:pt x="310" y="279"/>
                  </a:lnTo>
                  <a:cubicBezTo>
                    <a:pt x="310" y="309"/>
                    <a:pt x="310" y="341"/>
                    <a:pt x="279" y="341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48" y="403"/>
                  </a:cubicBezTo>
                  <a:lnTo>
                    <a:pt x="248" y="403"/>
                  </a:lnTo>
                  <a:lnTo>
                    <a:pt x="248" y="403"/>
                  </a:lnTo>
                  <a:lnTo>
                    <a:pt x="248" y="403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17" y="341"/>
                  </a:cubicBezTo>
                  <a:cubicBezTo>
                    <a:pt x="186" y="341"/>
                    <a:pt x="186" y="341"/>
                    <a:pt x="186" y="309"/>
                  </a:cubicBezTo>
                  <a:lnTo>
                    <a:pt x="186" y="279"/>
                  </a:lnTo>
                  <a:cubicBezTo>
                    <a:pt x="186" y="279"/>
                    <a:pt x="186" y="279"/>
                    <a:pt x="186" y="248"/>
                  </a:cubicBez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cubicBezTo>
                    <a:pt x="186" y="248"/>
                    <a:pt x="186" y="248"/>
                    <a:pt x="155" y="248"/>
                  </a:cubicBezTo>
                  <a:cubicBezTo>
                    <a:pt x="155" y="248"/>
                    <a:pt x="155" y="248"/>
                    <a:pt x="155" y="217"/>
                  </a:cubicBezTo>
                  <a:cubicBezTo>
                    <a:pt x="155" y="217"/>
                    <a:pt x="155" y="217"/>
                    <a:pt x="124" y="217"/>
                  </a:cubicBezTo>
                  <a:cubicBezTo>
                    <a:pt x="124" y="217"/>
                    <a:pt x="124" y="248"/>
                    <a:pt x="93" y="248"/>
                  </a:cubicBezTo>
                  <a:cubicBezTo>
                    <a:pt x="93" y="248"/>
                    <a:pt x="31" y="248"/>
                    <a:pt x="0" y="24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0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62" y="279"/>
                  </a:cubicBezTo>
                  <a:cubicBezTo>
                    <a:pt x="62" y="279"/>
                    <a:pt x="62" y="279"/>
                    <a:pt x="62" y="309"/>
                  </a:cubicBezTo>
                  <a:cubicBezTo>
                    <a:pt x="93" y="309"/>
                    <a:pt x="93" y="309"/>
                    <a:pt x="124" y="309"/>
                  </a:cubicBezTo>
                  <a:cubicBezTo>
                    <a:pt x="124" y="341"/>
                    <a:pt x="155" y="341"/>
                    <a:pt x="155" y="341"/>
                  </a:cubicBezTo>
                  <a:lnTo>
                    <a:pt x="155" y="341"/>
                  </a:lnTo>
                  <a:cubicBezTo>
                    <a:pt x="155" y="372"/>
                    <a:pt x="155" y="372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lnTo>
                    <a:pt x="155" y="433"/>
                  </a:lnTo>
                  <a:lnTo>
                    <a:pt x="155" y="433"/>
                  </a:lnTo>
                  <a:lnTo>
                    <a:pt x="155" y="465"/>
                  </a:lnTo>
                  <a:lnTo>
                    <a:pt x="155" y="496"/>
                  </a:lnTo>
                  <a:lnTo>
                    <a:pt x="155" y="496"/>
                  </a:lnTo>
                  <a:lnTo>
                    <a:pt x="155" y="496"/>
                  </a:lnTo>
                  <a:cubicBezTo>
                    <a:pt x="155" y="527"/>
                    <a:pt x="155" y="527"/>
                    <a:pt x="155" y="557"/>
                  </a:cubicBezTo>
                  <a:lnTo>
                    <a:pt x="155" y="557"/>
                  </a:lnTo>
                  <a:lnTo>
                    <a:pt x="155" y="557"/>
                  </a:lnTo>
                  <a:cubicBezTo>
                    <a:pt x="155" y="589"/>
                    <a:pt x="155" y="620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124" y="651"/>
                    <a:pt x="124" y="651"/>
                    <a:pt x="124" y="651"/>
                  </a:cubicBezTo>
                  <a:cubicBezTo>
                    <a:pt x="124" y="681"/>
                    <a:pt x="124" y="681"/>
                    <a:pt x="93" y="681"/>
                  </a:cubicBezTo>
                  <a:cubicBezTo>
                    <a:pt x="93" y="681"/>
                    <a:pt x="93" y="681"/>
                    <a:pt x="93" y="713"/>
                  </a:cubicBezTo>
                  <a:cubicBezTo>
                    <a:pt x="93" y="713"/>
                    <a:pt x="93" y="713"/>
                    <a:pt x="62" y="713"/>
                  </a:cubicBezTo>
                  <a:lnTo>
                    <a:pt x="62" y="744"/>
                  </a:lnTo>
                  <a:cubicBezTo>
                    <a:pt x="93" y="744"/>
                    <a:pt x="93" y="744"/>
                    <a:pt x="93" y="744"/>
                  </a:cubicBezTo>
                  <a:cubicBezTo>
                    <a:pt x="62" y="744"/>
                    <a:pt x="62" y="744"/>
                    <a:pt x="62" y="744"/>
                  </a:cubicBezTo>
                  <a:lnTo>
                    <a:pt x="62" y="744"/>
                  </a:lnTo>
                  <a:cubicBezTo>
                    <a:pt x="62" y="775"/>
                    <a:pt x="62" y="775"/>
                    <a:pt x="62" y="775"/>
                  </a:cubicBezTo>
                  <a:cubicBezTo>
                    <a:pt x="93" y="805"/>
                    <a:pt x="93" y="837"/>
                    <a:pt x="93" y="868"/>
                  </a:cubicBezTo>
                  <a:cubicBezTo>
                    <a:pt x="93" y="899"/>
                    <a:pt x="93" y="899"/>
                    <a:pt x="93" y="929"/>
                  </a:cubicBezTo>
                  <a:lnTo>
                    <a:pt x="93" y="929"/>
                  </a:lnTo>
                  <a:cubicBezTo>
                    <a:pt x="124" y="929"/>
                    <a:pt x="124" y="929"/>
                    <a:pt x="124" y="929"/>
                  </a:cubicBezTo>
                  <a:lnTo>
                    <a:pt x="124" y="929"/>
                  </a:lnTo>
                  <a:cubicBezTo>
                    <a:pt x="124" y="899"/>
                    <a:pt x="124" y="899"/>
                    <a:pt x="155" y="868"/>
                  </a:cubicBezTo>
                  <a:cubicBezTo>
                    <a:pt x="186" y="868"/>
                    <a:pt x="217" y="868"/>
                    <a:pt x="217" y="868"/>
                  </a:cubicBezTo>
                  <a:lnTo>
                    <a:pt x="217" y="868"/>
                  </a:lnTo>
                  <a:lnTo>
                    <a:pt x="217" y="868"/>
                  </a:lnTo>
                  <a:cubicBezTo>
                    <a:pt x="248" y="837"/>
                    <a:pt x="248" y="837"/>
                    <a:pt x="248" y="805"/>
                  </a:cubicBezTo>
                  <a:cubicBezTo>
                    <a:pt x="248" y="805"/>
                    <a:pt x="248" y="775"/>
                    <a:pt x="248" y="744"/>
                  </a:cubicBezTo>
                  <a:cubicBezTo>
                    <a:pt x="248" y="713"/>
                    <a:pt x="248" y="713"/>
                    <a:pt x="248" y="713"/>
                  </a:cubicBezTo>
                  <a:cubicBezTo>
                    <a:pt x="248" y="713"/>
                    <a:pt x="248" y="681"/>
                    <a:pt x="217" y="651"/>
                  </a:cubicBezTo>
                  <a:cubicBezTo>
                    <a:pt x="217" y="651"/>
                    <a:pt x="217" y="620"/>
                    <a:pt x="217" y="589"/>
                  </a:cubicBezTo>
                  <a:cubicBezTo>
                    <a:pt x="217" y="589"/>
                    <a:pt x="217" y="589"/>
                    <a:pt x="217" y="557"/>
                  </a:cubicBezTo>
                  <a:lnTo>
                    <a:pt x="217" y="557"/>
                  </a:lnTo>
                  <a:cubicBezTo>
                    <a:pt x="217" y="527"/>
                    <a:pt x="217" y="527"/>
                    <a:pt x="217" y="527"/>
                  </a:cubicBezTo>
                  <a:lnTo>
                    <a:pt x="217" y="527"/>
                  </a:lnTo>
                  <a:cubicBezTo>
                    <a:pt x="248" y="496"/>
                    <a:pt x="31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33"/>
                    <a:pt x="341" y="433"/>
                  </a:cubicBezTo>
                  <a:lnTo>
                    <a:pt x="341" y="433"/>
                  </a:lnTo>
                  <a:cubicBezTo>
                    <a:pt x="341" y="403"/>
                    <a:pt x="372" y="403"/>
                    <a:pt x="372" y="403"/>
                  </a:cubicBezTo>
                  <a:cubicBezTo>
                    <a:pt x="372" y="372"/>
                    <a:pt x="403" y="372"/>
                    <a:pt x="434" y="372"/>
                  </a:cubicBezTo>
                  <a:lnTo>
                    <a:pt x="465" y="341"/>
                  </a:lnTo>
                  <a:lnTo>
                    <a:pt x="465" y="341"/>
                  </a:lnTo>
                  <a:cubicBezTo>
                    <a:pt x="465" y="341"/>
                    <a:pt x="496" y="309"/>
                    <a:pt x="526" y="309"/>
                  </a:cubicBezTo>
                  <a:lnTo>
                    <a:pt x="526" y="279"/>
                  </a:lnTo>
                  <a:cubicBezTo>
                    <a:pt x="526" y="248"/>
                    <a:pt x="526" y="248"/>
                    <a:pt x="526" y="248"/>
                  </a:cubicBezTo>
                  <a:lnTo>
                    <a:pt x="526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7" name="Freeform 44"/>
            <p:cNvSpPr>
              <a:spLocks noChangeArrowheads="1"/>
            </p:cNvSpPr>
            <p:nvPr/>
          </p:nvSpPr>
          <p:spPr bwMode="auto">
            <a:xfrm>
              <a:off x="4292600" y="30067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8" name="Freeform 45"/>
            <p:cNvSpPr>
              <a:spLocks noChangeArrowheads="1"/>
            </p:cNvSpPr>
            <p:nvPr/>
          </p:nvSpPr>
          <p:spPr bwMode="auto">
            <a:xfrm>
              <a:off x="4003675" y="3308350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9" name="Freeform 46"/>
            <p:cNvSpPr>
              <a:spLocks noChangeArrowheads="1"/>
            </p:cNvSpPr>
            <p:nvPr/>
          </p:nvSpPr>
          <p:spPr bwMode="auto">
            <a:xfrm>
              <a:off x="4003675" y="3175000"/>
              <a:ext cx="301625" cy="268288"/>
            </a:xfrm>
            <a:custGeom>
              <a:avLst/>
              <a:gdLst>
                <a:gd name="T0" fmla="*/ 806 w 838"/>
                <a:gd name="T1" fmla="*/ 341 h 745"/>
                <a:gd name="T2" fmla="*/ 775 w 838"/>
                <a:gd name="T3" fmla="*/ 309 h 745"/>
                <a:gd name="T4" fmla="*/ 744 w 838"/>
                <a:gd name="T5" fmla="*/ 279 h 745"/>
                <a:gd name="T6" fmla="*/ 744 w 838"/>
                <a:gd name="T7" fmla="*/ 248 h 745"/>
                <a:gd name="T8" fmla="*/ 775 w 838"/>
                <a:gd name="T9" fmla="*/ 185 h 745"/>
                <a:gd name="T10" fmla="*/ 806 w 838"/>
                <a:gd name="T11" fmla="*/ 155 h 745"/>
                <a:gd name="T12" fmla="*/ 775 w 838"/>
                <a:gd name="T13" fmla="*/ 61 h 745"/>
                <a:gd name="T14" fmla="*/ 713 w 838"/>
                <a:gd name="T15" fmla="*/ 0 h 745"/>
                <a:gd name="T16" fmla="*/ 682 w 838"/>
                <a:gd name="T17" fmla="*/ 0 h 745"/>
                <a:gd name="T18" fmla="*/ 651 w 838"/>
                <a:gd name="T19" fmla="*/ 31 h 745"/>
                <a:gd name="T20" fmla="*/ 651 w 838"/>
                <a:gd name="T21" fmla="*/ 31 h 745"/>
                <a:gd name="T22" fmla="*/ 620 w 838"/>
                <a:gd name="T23" fmla="*/ 61 h 745"/>
                <a:gd name="T24" fmla="*/ 558 w 838"/>
                <a:gd name="T25" fmla="*/ 93 h 745"/>
                <a:gd name="T26" fmla="*/ 527 w 838"/>
                <a:gd name="T27" fmla="*/ 155 h 745"/>
                <a:gd name="T28" fmla="*/ 496 w 838"/>
                <a:gd name="T29" fmla="*/ 185 h 745"/>
                <a:gd name="T30" fmla="*/ 402 w 838"/>
                <a:gd name="T31" fmla="*/ 217 h 745"/>
                <a:gd name="T32" fmla="*/ 341 w 838"/>
                <a:gd name="T33" fmla="*/ 217 h 745"/>
                <a:gd name="T34" fmla="*/ 310 w 838"/>
                <a:gd name="T35" fmla="*/ 248 h 745"/>
                <a:gd name="T36" fmla="*/ 279 w 838"/>
                <a:gd name="T37" fmla="*/ 279 h 745"/>
                <a:gd name="T38" fmla="*/ 186 w 838"/>
                <a:gd name="T39" fmla="*/ 403 h 745"/>
                <a:gd name="T40" fmla="*/ 155 w 838"/>
                <a:gd name="T41" fmla="*/ 403 h 745"/>
                <a:gd name="T42" fmla="*/ 93 w 838"/>
                <a:gd name="T43" fmla="*/ 433 h 745"/>
                <a:gd name="T44" fmla="*/ 31 w 838"/>
                <a:gd name="T45" fmla="*/ 433 h 745"/>
                <a:gd name="T46" fmla="*/ 31 w 838"/>
                <a:gd name="T47" fmla="*/ 433 h 745"/>
                <a:gd name="T48" fmla="*/ 31 w 838"/>
                <a:gd name="T49" fmla="*/ 465 h 745"/>
                <a:gd name="T50" fmla="*/ 93 w 838"/>
                <a:gd name="T51" fmla="*/ 589 h 745"/>
                <a:gd name="T52" fmla="*/ 62 w 838"/>
                <a:gd name="T53" fmla="*/ 651 h 745"/>
                <a:gd name="T54" fmla="*/ 93 w 838"/>
                <a:gd name="T55" fmla="*/ 744 h 745"/>
                <a:gd name="T56" fmla="*/ 155 w 838"/>
                <a:gd name="T57" fmla="*/ 744 h 745"/>
                <a:gd name="T58" fmla="*/ 248 w 838"/>
                <a:gd name="T59" fmla="*/ 713 h 745"/>
                <a:gd name="T60" fmla="*/ 310 w 838"/>
                <a:gd name="T61" fmla="*/ 713 h 745"/>
                <a:gd name="T62" fmla="*/ 434 w 838"/>
                <a:gd name="T63" fmla="*/ 713 h 745"/>
                <a:gd name="T64" fmla="*/ 496 w 838"/>
                <a:gd name="T65" fmla="*/ 681 h 745"/>
                <a:gd name="T66" fmla="*/ 589 w 838"/>
                <a:gd name="T67" fmla="*/ 620 h 745"/>
                <a:gd name="T68" fmla="*/ 744 w 838"/>
                <a:gd name="T69" fmla="*/ 433 h 745"/>
                <a:gd name="T70" fmla="*/ 806 w 838"/>
                <a:gd name="T71" fmla="*/ 341 h 745"/>
                <a:gd name="T72" fmla="*/ 682 w 838"/>
                <a:gd name="T73" fmla="*/ 465 h 745"/>
                <a:gd name="T74" fmla="*/ 620 w 838"/>
                <a:gd name="T75" fmla="*/ 527 h 745"/>
                <a:gd name="T76" fmla="*/ 589 w 838"/>
                <a:gd name="T77" fmla="*/ 527 h 745"/>
                <a:gd name="T78" fmla="*/ 558 w 838"/>
                <a:gd name="T79" fmla="*/ 527 h 745"/>
                <a:gd name="T80" fmla="*/ 527 w 838"/>
                <a:gd name="T81" fmla="*/ 465 h 745"/>
                <a:gd name="T82" fmla="*/ 527 w 838"/>
                <a:gd name="T83" fmla="*/ 465 h 745"/>
                <a:gd name="T84" fmla="*/ 527 w 838"/>
                <a:gd name="T85" fmla="*/ 433 h 745"/>
                <a:gd name="T86" fmla="*/ 558 w 838"/>
                <a:gd name="T87" fmla="*/ 403 h 745"/>
                <a:gd name="T88" fmla="*/ 620 w 838"/>
                <a:gd name="T89" fmla="*/ 341 h 745"/>
                <a:gd name="T90" fmla="*/ 682 w 838"/>
                <a:gd name="T91" fmla="*/ 37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8" h="745">
                  <a:moveTo>
                    <a:pt x="806" y="341"/>
                  </a:moveTo>
                  <a:lnTo>
                    <a:pt x="806" y="341"/>
                  </a:lnTo>
                  <a:lnTo>
                    <a:pt x="806" y="341"/>
                  </a:ln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cubicBezTo>
                    <a:pt x="775" y="309"/>
                    <a:pt x="775" y="309"/>
                    <a:pt x="775" y="309"/>
                  </a:cubicBezTo>
                  <a:lnTo>
                    <a:pt x="775" y="309"/>
                  </a:lnTo>
                  <a:lnTo>
                    <a:pt x="775" y="309"/>
                  </a:lnTo>
                  <a:cubicBezTo>
                    <a:pt x="744" y="309"/>
                    <a:pt x="744" y="279"/>
                    <a:pt x="744" y="279"/>
                  </a:cubicBezTo>
                  <a:lnTo>
                    <a:pt x="744" y="279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44" y="248"/>
                  </a:lnTo>
                  <a:cubicBezTo>
                    <a:pt x="744" y="217"/>
                    <a:pt x="744" y="217"/>
                    <a:pt x="744" y="217"/>
                  </a:cubicBezTo>
                  <a:cubicBezTo>
                    <a:pt x="744" y="185"/>
                    <a:pt x="775" y="185"/>
                    <a:pt x="775" y="185"/>
                  </a:cubicBezTo>
                  <a:cubicBezTo>
                    <a:pt x="775" y="185"/>
                    <a:pt x="775" y="155"/>
                    <a:pt x="806" y="155"/>
                  </a:cubicBezTo>
                  <a:lnTo>
                    <a:pt x="806" y="155"/>
                  </a:lnTo>
                  <a:lnTo>
                    <a:pt x="806" y="155"/>
                  </a:lnTo>
                  <a:lnTo>
                    <a:pt x="806" y="124"/>
                  </a:lnTo>
                  <a:cubicBezTo>
                    <a:pt x="806" y="124"/>
                    <a:pt x="775" y="93"/>
                    <a:pt x="775" y="61"/>
                  </a:cubicBezTo>
                  <a:lnTo>
                    <a:pt x="775" y="61"/>
                  </a:lnTo>
                  <a:cubicBezTo>
                    <a:pt x="775" y="61"/>
                    <a:pt x="775" y="31"/>
                    <a:pt x="775" y="0"/>
                  </a:cubicBezTo>
                  <a:lnTo>
                    <a:pt x="775" y="0"/>
                  </a:lnTo>
                  <a:cubicBezTo>
                    <a:pt x="744" y="0"/>
                    <a:pt x="744" y="0"/>
                    <a:pt x="713" y="0"/>
                  </a:cubicBez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cubicBezTo>
                    <a:pt x="651" y="31"/>
                    <a:pt x="651" y="31"/>
                    <a:pt x="620" y="31"/>
                  </a:cubicBezTo>
                  <a:lnTo>
                    <a:pt x="620" y="61"/>
                  </a:lnTo>
                  <a:cubicBezTo>
                    <a:pt x="589" y="61"/>
                    <a:pt x="589" y="93"/>
                    <a:pt x="589" y="93"/>
                  </a:cubicBezTo>
                  <a:lnTo>
                    <a:pt x="589" y="93"/>
                  </a:lnTo>
                  <a:lnTo>
                    <a:pt x="558" y="93"/>
                  </a:lnTo>
                  <a:cubicBezTo>
                    <a:pt x="558" y="124"/>
                    <a:pt x="558" y="124"/>
                    <a:pt x="527" y="155"/>
                  </a:cubicBez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496" y="155"/>
                    <a:pt x="496" y="185"/>
                    <a:pt x="496" y="185"/>
                  </a:cubicBezTo>
                  <a:cubicBezTo>
                    <a:pt x="496" y="217"/>
                    <a:pt x="496" y="217"/>
                    <a:pt x="465" y="217"/>
                  </a:cubicBezTo>
                  <a:cubicBezTo>
                    <a:pt x="434" y="217"/>
                    <a:pt x="402" y="217"/>
                    <a:pt x="402" y="217"/>
                  </a:cubicBezTo>
                  <a:lnTo>
                    <a:pt x="402" y="217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48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279" y="279"/>
                  </a:lnTo>
                  <a:lnTo>
                    <a:pt x="279" y="279"/>
                  </a:lnTo>
                  <a:cubicBezTo>
                    <a:pt x="248" y="279"/>
                    <a:pt x="248" y="279"/>
                    <a:pt x="248" y="279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403"/>
                    <a:pt x="186" y="403"/>
                    <a:pt x="186" y="403"/>
                  </a:cubicBezTo>
                  <a:cubicBezTo>
                    <a:pt x="155" y="403"/>
                    <a:pt x="155" y="403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cubicBezTo>
                    <a:pt x="124" y="433"/>
                    <a:pt x="124" y="433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62" y="433"/>
                  </a:lnTo>
                  <a:cubicBezTo>
                    <a:pt x="62" y="433"/>
                    <a:pt x="62" y="433"/>
                    <a:pt x="31" y="433"/>
                  </a:cubicBez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0" y="403"/>
                  </a:lnTo>
                  <a:lnTo>
                    <a:pt x="0" y="403"/>
                  </a:lnTo>
                  <a:cubicBezTo>
                    <a:pt x="0" y="433"/>
                    <a:pt x="0" y="433"/>
                    <a:pt x="31" y="465"/>
                  </a:cubicBezTo>
                  <a:lnTo>
                    <a:pt x="31" y="465"/>
                  </a:lnTo>
                  <a:cubicBezTo>
                    <a:pt x="31" y="496"/>
                    <a:pt x="62" y="557"/>
                    <a:pt x="93" y="557"/>
                  </a:cubicBezTo>
                  <a:cubicBezTo>
                    <a:pt x="93" y="589"/>
                    <a:pt x="93" y="589"/>
                    <a:pt x="93" y="589"/>
                  </a:cubicBezTo>
                  <a:lnTo>
                    <a:pt x="93" y="589"/>
                  </a:lnTo>
                  <a:lnTo>
                    <a:pt x="93" y="620"/>
                  </a:lnTo>
                  <a:cubicBezTo>
                    <a:pt x="93" y="651"/>
                    <a:pt x="93" y="651"/>
                    <a:pt x="62" y="651"/>
                  </a:cubicBezTo>
                  <a:cubicBezTo>
                    <a:pt x="62" y="651"/>
                    <a:pt x="62" y="651"/>
                    <a:pt x="93" y="681"/>
                  </a:cubicBezTo>
                  <a:lnTo>
                    <a:pt x="93" y="713"/>
                  </a:lnTo>
                  <a:cubicBezTo>
                    <a:pt x="93" y="713"/>
                    <a:pt x="93" y="713"/>
                    <a:pt x="93" y="744"/>
                  </a:cubicBezTo>
                  <a:cubicBezTo>
                    <a:pt x="93" y="744"/>
                    <a:pt x="124" y="744"/>
                    <a:pt x="155" y="744"/>
                  </a:cubicBezTo>
                  <a:lnTo>
                    <a:pt x="155" y="744"/>
                  </a:lnTo>
                  <a:lnTo>
                    <a:pt x="155" y="744"/>
                  </a:lnTo>
                  <a:lnTo>
                    <a:pt x="186" y="744"/>
                  </a:lnTo>
                  <a:lnTo>
                    <a:pt x="217" y="713"/>
                  </a:lnTo>
                  <a:lnTo>
                    <a:pt x="248" y="713"/>
                  </a:lnTo>
                  <a:lnTo>
                    <a:pt x="248" y="713"/>
                  </a:lnTo>
                  <a:lnTo>
                    <a:pt x="279" y="713"/>
                  </a:lnTo>
                  <a:cubicBezTo>
                    <a:pt x="279" y="713"/>
                    <a:pt x="279" y="713"/>
                    <a:pt x="310" y="713"/>
                  </a:cubicBezTo>
                  <a:lnTo>
                    <a:pt x="310" y="713"/>
                  </a:lnTo>
                  <a:cubicBezTo>
                    <a:pt x="341" y="713"/>
                    <a:pt x="402" y="713"/>
                    <a:pt x="402" y="713"/>
                  </a:cubicBezTo>
                  <a:cubicBezTo>
                    <a:pt x="434" y="713"/>
                    <a:pt x="434" y="713"/>
                    <a:pt x="434" y="713"/>
                  </a:cubicBezTo>
                  <a:cubicBezTo>
                    <a:pt x="434" y="681"/>
                    <a:pt x="434" y="681"/>
                    <a:pt x="434" y="681"/>
                  </a:cubicBezTo>
                  <a:cubicBezTo>
                    <a:pt x="465" y="681"/>
                    <a:pt x="465" y="681"/>
                    <a:pt x="465" y="681"/>
                  </a:cubicBezTo>
                  <a:lnTo>
                    <a:pt x="496" y="681"/>
                  </a:lnTo>
                  <a:lnTo>
                    <a:pt x="496" y="681"/>
                  </a:lnTo>
                  <a:lnTo>
                    <a:pt x="496" y="681"/>
                  </a:lnTo>
                  <a:cubicBezTo>
                    <a:pt x="527" y="681"/>
                    <a:pt x="558" y="651"/>
                    <a:pt x="589" y="620"/>
                  </a:cubicBezTo>
                  <a:lnTo>
                    <a:pt x="620" y="620"/>
                  </a:lnTo>
                  <a:cubicBezTo>
                    <a:pt x="651" y="589"/>
                    <a:pt x="713" y="527"/>
                    <a:pt x="744" y="465"/>
                  </a:cubicBezTo>
                  <a:cubicBezTo>
                    <a:pt x="744" y="465"/>
                    <a:pt x="744" y="465"/>
                    <a:pt x="744" y="433"/>
                  </a:cubicBezTo>
                  <a:cubicBezTo>
                    <a:pt x="775" y="433"/>
                    <a:pt x="806" y="372"/>
                    <a:pt x="837" y="341"/>
                  </a:cubicBezTo>
                  <a:cubicBezTo>
                    <a:pt x="837" y="341"/>
                    <a:pt x="837" y="341"/>
                    <a:pt x="837" y="309"/>
                  </a:cubicBezTo>
                  <a:cubicBezTo>
                    <a:pt x="837" y="309"/>
                    <a:pt x="837" y="341"/>
                    <a:pt x="806" y="341"/>
                  </a:cubicBezTo>
                  <a:close/>
                  <a:moveTo>
                    <a:pt x="713" y="403"/>
                  </a:moveTo>
                  <a:lnTo>
                    <a:pt x="713" y="403"/>
                  </a:lnTo>
                  <a:cubicBezTo>
                    <a:pt x="682" y="433"/>
                    <a:pt x="682" y="465"/>
                    <a:pt x="682" y="465"/>
                  </a:cubicBezTo>
                  <a:cubicBezTo>
                    <a:pt x="682" y="496"/>
                    <a:pt x="651" y="496"/>
                    <a:pt x="651" y="496"/>
                  </a:cubicBezTo>
                  <a:lnTo>
                    <a:pt x="651" y="496"/>
                  </a:lnTo>
                  <a:lnTo>
                    <a:pt x="620" y="527"/>
                  </a:lnTo>
                  <a:cubicBezTo>
                    <a:pt x="620" y="527"/>
                    <a:pt x="620" y="527"/>
                    <a:pt x="589" y="527"/>
                  </a:cubicBez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cubicBezTo>
                    <a:pt x="558" y="527"/>
                    <a:pt x="558" y="527"/>
                    <a:pt x="558" y="527"/>
                  </a:cubicBezTo>
                  <a:cubicBezTo>
                    <a:pt x="558" y="496"/>
                    <a:pt x="558" y="496"/>
                    <a:pt x="527" y="496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cubicBezTo>
                    <a:pt x="558" y="403"/>
                    <a:pt x="558" y="403"/>
                    <a:pt x="558" y="403"/>
                  </a:cubicBezTo>
                  <a:lnTo>
                    <a:pt x="589" y="372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1"/>
                  </a:cubicBezTo>
                  <a:cubicBezTo>
                    <a:pt x="651" y="341"/>
                    <a:pt x="651" y="341"/>
                    <a:pt x="651" y="341"/>
                  </a:cubicBezTo>
                  <a:lnTo>
                    <a:pt x="651" y="341"/>
                  </a:lnTo>
                  <a:lnTo>
                    <a:pt x="682" y="372"/>
                  </a:lnTo>
                  <a:lnTo>
                    <a:pt x="682" y="372"/>
                  </a:lnTo>
                  <a:cubicBezTo>
                    <a:pt x="713" y="403"/>
                    <a:pt x="713" y="403"/>
                    <a:pt x="713" y="40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0" name="Freeform 47"/>
            <p:cNvSpPr>
              <a:spLocks noChangeArrowheads="1"/>
            </p:cNvSpPr>
            <p:nvPr/>
          </p:nvSpPr>
          <p:spPr bwMode="auto">
            <a:xfrm>
              <a:off x="4281488" y="3252788"/>
              <a:ext cx="11112" cy="22225"/>
            </a:xfrm>
            <a:custGeom>
              <a:avLst/>
              <a:gdLst>
                <a:gd name="T0" fmla="*/ 31 w 32"/>
                <a:gd name="T1" fmla="*/ 0 h 63"/>
                <a:gd name="T2" fmla="*/ 31 w 32"/>
                <a:gd name="T3" fmla="*/ 0 h 63"/>
                <a:gd name="T4" fmla="*/ 31 w 32"/>
                <a:gd name="T5" fmla="*/ 0 h 63"/>
                <a:gd name="T6" fmla="*/ 31 w 32"/>
                <a:gd name="T7" fmla="*/ 0 h 63"/>
                <a:gd name="T8" fmla="*/ 31 w 32"/>
                <a:gd name="T9" fmla="*/ 0 h 63"/>
                <a:gd name="T10" fmla="*/ 0 w 32"/>
                <a:gd name="T11" fmla="*/ 31 h 63"/>
                <a:gd name="T12" fmla="*/ 0 w 32"/>
                <a:gd name="T13" fmla="*/ 31 h 63"/>
                <a:gd name="T14" fmla="*/ 0 w 32"/>
                <a:gd name="T15" fmla="*/ 31 h 63"/>
                <a:gd name="T16" fmla="*/ 0 w 32"/>
                <a:gd name="T17" fmla="*/ 31 h 63"/>
                <a:gd name="T18" fmla="*/ 0 w 32"/>
                <a:gd name="T19" fmla="*/ 31 h 63"/>
                <a:gd name="T20" fmla="*/ 31 w 32"/>
                <a:gd name="T21" fmla="*/ 62 h 63"/>
                <a:gd name="T22" fmla="*/ 31 w 32"/>
                <a:gd name="T23" fmla="*/ 62 h 63"/>
                <a:gd name="T24" fmla="*/ 31 w 32"/>
                <a:gd name="T25" fmla="*/ 31 h 63"/>
                <a:gd name="T26" fmla="*/ 31 w 32"/>
                <a:gd name="T27" fmla="*/ 31 h 63"/>
                <a:gd name="T28" fmla="*/ 31 w 32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3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1" name="Freeform 48"/>
            <p:cNvSpPr>
              <a:spLocks noChangeArrowheads="1"/>
            </p:cNvSpPr>
            <p:nvPr/>
          </p:nvSpPr>
          <p:spPr bwMode="auto">
            <a:xfrm>
              <a:off x="4527550" y="2951163"/>
              <a:ext cx="134938" cy="279400"/>
            </a:xfrm>
            <a:custGeom>
              <a:avLst/>
              <a:gdLst>
                <a:gd name="T0" fmla="*/ 341 w 373"/>
                <a:gd name="T1" fmla="*/ 93 h 776"/>
                <a:gd name="T2" fmla="*/ 341 w 373"/>
                <a:gd name="T3" fmla="*/ 93 h 776"/>
                <a:gd name="T4" fmla="*/ 341 w 373"/>
                <a:gd name="T5" fmla="*/ 31 h 776"/>
                <a:gd name="T6" fmla="*/ 341 w 373"/>
                <a:gd name="T7" fmla="*/ 0 h 776"/>
                <a:gd name="T8" fmla="*/ 310 w 373"/>
                <a:gd name="T9" fmla="*/ 62 h 776"/>
                <a:gd name="T10" fmla="*/ 278 w 373"/>
                <a:gd name="T11" fmla="*/ 62 h 776"/>
                <a:gd name="T12" fmla="*/ 278 w 373"/>
                <a:gd name="T13" fmla="*/ 62 h 776"/>
                <a:gd name="T14" fmla="*/ 278 w 373"/>
                <a:gd name="T15" fmla="*/ 93 h 776"/>
                <a:gd name="T16" fmla="*/ 278 w 373"/>
                <a:gd name="T17" fmla="*/ 93 h 776"/>
                <a:gd name="T18" fmla="*/ 278 w 373"/>
                <a:gd name="T19" fmla="*/ 124 h 776"/>
                <a:gd name="T20" fmla="*/ 217 w 373"/>
                <a:gd name="T21" fmla="*/ 155 h 776"/>
                <a:gd name="T22" fmla="*/ 186 w 373"/>
                <a:gd name="T23" fmla="*/ 155 h 776"/>
                <a:gd name="T24" fmla="*/ 186 w 373"/>
                <a:gd name="T25" fmla="*/ 155 h 776"/>
                <a:gd name="T26" fmla="*/ 186 w 373"/>
                <a:gd name="T27" fmla="*/ 217 h 776"/>
                <a:gd name="T28" fmla="*/ 154 w 373"/>
                <a:gd name="T29" fmla="*/ 217 h 776"/>
                <a:gd name="T30" fmla="*/ 154 w 373"/>
                <a:gd name="T31" fmla="*/ 217 h 776"/>
                <a:gd name="T32" fmla="*/ 154 w 373"/>
                <a:gd name="T33" fmla="*/ 217 h 776"/>
                <a:gd name="T34" fmla="*/ 154 w 373"/>
                <a:gd name="T35" fmla="*/ 217 h 776"/>
                <a:gd name="T36" fmla="*/ 124 w 373"/>
                <a:gd name="T37" fmla="*/ 217 h 776"/>
                <a:gd name="T38" fmla="*/ 93 w 373"/>
                <a:gd name="T39" fmla="*/ 217 h 776"/>
                <a:gd name="T40" fmla="*/ 93 w 373"/>
                <a:gd name="T41" fmla="*/ 217 h 776"/>
                <a:gd name="T42" fmla="*/ 62 w 373"/>
                <a:gd name="T43" fmla="*/ 217 h 776"/>
                <a:gd name="T44" fmla="*/ 62 w 373"/>
                <a:gd name="T45" fmla="*/ 217 h 776"/>
                <a:gd name="T46" fmla="*/ 62 w 373"/>
                <a:gd name="T47" fmla="*/ 217 h 776"/>
                <a:gd name="T48" fmla="*/ 62 w 373"/>
                <a:gd name="T49" fmla="*/ 248 h 776"/>
                <a:gd name="T50" fmla="*/ 62 w 373"/>
                <a:gd name="T51" fmla="*/ 309 h 776"/>
                <a:gd name="T52" fmla="*/ 62 w 373"/>
                <a:gd name="T53" fmla="*/ 309 h 776"/>
                <a:gd name="T54" fmla="*/ 93 w 373"/>
                <a:gd name="T55" fmla="*/ 465 h 776"/>
                <a:gd name="T56" fmla="*/ 62 w 373"/>
                <a:gd name="T57" fmla="*/ 465 h 776"/>
                <a:gd name="T58" fmla="*/ 30 w 373"/>
                <a:gd name="T59" fmla="*/ 589 h 776"/>
                <a:gd name="T60" fmla="*/ 30 w 373"/>
                <a:gd name="T61" fmla="*/ 589 h 776"/>
                <a:gd name="T62" fmla="*/ 30 w 373"/>
                <a:gd name="T63" fmla="*/ 620 h 776"/>
                <a:gd name="T64" fmla="*/ 30 w 373"/>
                <a:gd name="T65" fmla="*/ 651 h 776"/>
                <a:gd name="T66" fmla="*/ 30 w 373"/>
                <a:gd name="T67" fmla="*/ 713 h 776"/>
                <a:gd name="T68" fmla="*/ 30 w 373"/>
                <a:gd name="T69" fmla="*/ 744 h 776"/>
                <a:gd name="T70" fmla="*/ 93 w 373"/>
                <a:gd name="T71" fmla="*/ 775 h 776"/>
                <a:gd name="T72" fmla="*/ 154 w 373"/>
                <a:gd name="T73" fmla="*/ 775 h 776"/>
                <a:gd name="T74" fmla="*/ 186 w 373"/>
                <a:gd name="T75" fmla="*/ 744 h 776"/>
                <a:gd name="T76" fmla="*/ 186 w 373"/>
                <a:gd name="T77" fmla="*/ 744 h 776"/>
                <a:gd name="T78" fmla="*/ 186 w 373"/>
                <a:gd name="T79" fmla="*/ 744 h 776"/>
                <a:gd name="T80" fmla="*/ 186 w 373"/>
                <a:gd name="T81" fmla="*/ 744 h 776"/>
                <a:gd name="T82" fmla="*/ 278 w 373"/>
                <a:gd name="T83" fmla="*/ 372 h 776"/>
                <a:gd name="T84" fmla="*/ 310 w 373"/>
                <a:gd name="T85" fmla="*/ 309 h 776"/>
                <a:gd name="T86" fmla="*/ 341 w 373"/>
                <a:gd name="T87" fmla="*/ 248 h 776"/>
                <a:gd name="T88" fmla="*/ 341 w 373"/>
                <a:gd name="T89" fmla="*/ 248 h 776"/>
                <a:gd name="T90" fmla="*/ 310 w 373"/>
                <a:gd name="T91" fmla="*/ 217 h 776"/>
                <a:gd name="T92" fmla="*/ 310 w 373"/>
                <a:gd name="T93" fmla="*/ 155 h 776"/>
                <a:gd name="T94" fmla="*/ 310 w 373"/>
                <a:gd name="T95" fmla="*/ 155 h 776"/>
                <a:gd name="T96" fmla="*/ 341 w 373"/>
                <a:gd name="T97" fmla="*/ 155 h 776"/>
                <a:gd name="T98" fmla="*/ 372 w 373"/>
                <a:gd name="T99" fmla="*/ 124 h 776"/>
                <a:gd name="T100" fmla="*/ 341 w 373"/>
                <a:gd name="T101" fmla="*/ 124 h 776"/>
                <a:gd name="T102" fmla="*/ 341 w 373"/>
                <a:gd name="T103" fmla="*/ 9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3" h="776">
                  <a:moveTo>
                    <a:pt x="341" y="93"/>
                  </a:moveTo>
                  <a:lnTo>
                    <a:pt x="341" y="93"/>
                  </a:lnTo>
                  <a:cubicBezTo>
                    <a:pt x="341" y="62"/>
                    <a:pt x="341" y="31"/>
                    <a:pt x="341" y="31"/>
                  </a:cubicBezTo>
                  <a:lnTo>
                    <a:pt x="341" y="0"/>
                  </a:lnTo>
                  <a:cubicBezTo>
                    <a:pt x="341" y="31"/>
                    <a:pt x="310" y="62"/>
                    <a:pt x="310" y="62"/>
                  </a:cubicBezTo>
                  <a:lnTo>
                    <a:pt x="278" y="62"/>
                  </a:lnTo>
                  <a:lnTo>
                    <a:pt x="278" y="62"/>
                  </a:lnTo>
                  <a:cubicBezTo>
                    <a:pt x="278" y="93"/>
                    <a:pt x="278" y="93"/>
                    <a:pt x="278" y="93"/>
                  </a:cubicBezTo>
                  <a:lnTo>
                    <a:pt x="278" y="93"/>
                  </a:lnTo>
                  <a:lnTo>
                    <a:pt x="278" y="124"/>
                  </a:lnTo>
                  <a:cubicBezTo>
                    <a:pt x="248" y="155"/>
                    <a:pt x="248" y="155"/>
                    <a:pt x="217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85"/>
                    <a:pt x="186" y="185"/>
                    <a:pt x="186" y="217"/>
                  </a:cubicBezTo>
                  <a:cubicBezTo>
                    <a:pt x="186" y="217"/>
                    <a:pt x="186" y="217"/>
                    <a:pt x="154" y="217"/>
                  </a:cubicBezTo>
                  <a:lnTo>
                    <a:pt x="154" y="217"/>
                  </a:lnTo>
                  <a:lnTo>
                    <a:pt x="154" y="217"/>
                  </a:lnTo>
                  <a:lnTo>
                    <a:pt x="15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62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cubicBezTo>
                    <a:pt x="93" y="372"/>
                    <a:pt x="93" y="433"/>
                    <a:pt x="93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96"/>
                    <a:pt x="30" y="557"/>
                    <a:pt x="30" y="589"/>
                  </a:cubicBezTo>
                  <a:cubicBezTo>
                    <a:pt x="0" y="589"/>
                    <a:pt x="0" y="589"/>
                    <a:pt x="30" y="589"/>
                  </a:cubicBezTo>
                  <a:cubicBezTo>
                    <a:pt x="30" y="620"/>
                    <a:pt x="30" y="620"/>
                    <a:pt x="30" y="620"/>
                  </a:cubicBezTo>
                  <a:cubicBezTo>
                    <a:pt x="30" y="651"/>
                    <a:pt x="30" y="651"/>
                    <a:pt x="30" y="651"/>
                  </a:cubicBezTo>
                  <a:cubicBezTo>
                    <a:pt x="30" y="681"/>
                    <a:pt x="30" y="681"/>
                    <a:pt x="30" y="713"/>
                  </a:cubicBezTo>
                  <a:cubicBezTo>
                    <a:pt x="30" y="713"/>
                    <a:pt x="30" y="713"/>
                    <a:pt x="30" y="744"/>
                  </a:cubicBezTo>
                  <a:cubicBezTo>
                    <a:pt x="62" y="744"/>
                    <a:pt x="93" y="775"/>
                    <a:pt x="93" y="775"/>
                  </a:cubicBezTo>
                  <a:cubicBezTo>
                    <a:pt x="93" y="775"/>
                    <a:pt x="124" y="775"/>
                    <a:pt x="154" y="775"/>
                  </a:cubicBezTo>
                  <a:cubicBezTo>
                    <a:pt x="154" y="744"/>
                    <a:pt x="186" y="744"/>
                    <a:pt x="186" y="744"/>
                  </a:cubicBezTo>
                  <a:lnTo>
                    <a:pt x="186" y="744"/>
                  </a:lnTo>
                  <a:lnTo>
                    <a:pt x="186" y="744"/>
                  </a:lnTo>
                  <a:lnTo>
                    <a:pt x="186" y="744"/>
                  </a:lnTo>
                  <a:cubicBezTo>
                    <a:pt x="186" y="713"/>
                    <a:pt x="278" y="433"/>
                    <a:pt x="278" y="372"/>
                  </a:cubicBezTo>
                  <a:cubicBezTo>
                    <a:pt x="310" y="341"/>
                    <a:pt x="310" y="341"/>
                    <a:pt x="310" y="309"/>
                  </a:cubicBezTo>
                  <a:cubicBezTo>
                    <a:pt x="310" y="279"/>
                    <a:pt x="310" y="279"/>
                    <a:pt x="341" y="248"/>
                  </a:cubicBezTo>
                  <a:lnTo>
                    <a:pt x="341" y="248"/>
                  </a:lnTo>
                  <a:lnTo>
                    <a:pt x="310" y="217"/>
                  </a:lnTo>
                  <a:cubicBezTo>
                    <a:pt x="310" y="185"/>
                    <a:pt x="310" y="155"/>
                    <a:pt x="310" y="155"/>
                  </a:cubicBezTo>
                  <a:lnTo>
                    <a:pt x="310" y="155"/>
                  </a:ln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24"/>
                    <a:pt x="372" y="124"/>
                  </a:cubicBezTo>
                  <a:cubicBezTo>
                    <a:pt x="372" y="124"/>
                    <a:pt x="372" y="124"/>
                    <a:pt x="341" y="124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2" name="Freeform 49"/>
            <p:cNvSpPr>
              <a:spLocks noChangeArrowheads="1"/>
            </p:cNvSpPr>
            <p:nvPr/>
          </p:nvSpPr>
          <p:spPr bwMode="auto">
            <a:xfrm>
              <a:off x="3902075" y="3052763"/>
              <a:ext cx="168275" cy="257175"/>
            </a:xfrm>
            <a:custGeom>
              <a:avLst/>
              <a:gdLst>
                <a:gd name="T0" fmla="*/ 279 w 466"/>
                <a:gd name="T1" fmla="*/ 650 h 714"/>
                <a:gd name="T2" fmla="*/ 279 w 466"/>
                <a:gd name="T3" fmla="*/ 650 h 714"/>
                <a:gd name="T4" fmla="*/ 310 w 466"/>
                <a:gd name="T5" fmla="*/ 682 h 714"/>
                <a:gd name="T6" fmla="*/ 310 w 466"/>
                <a:gd name="T7" fmla="*/ 713 h 714"/>
                <a:gd name="T8" fmla="*/ 310 w 466"/>
                <a:gd name="T9" fmla="*/ 713 h 714"/>
                <a:gd name="T10" fmla="*/ 310 w 466"/>
                <a:gd name="T11" fmla="*/ 713 h 714"/>
                <a:gd name="T12" fmla="*/ 341 w 466"/>
                <a:gd name="T13" fmla="*/ 713 h 714"/>
                <a:gd name="T14" fmla="*/ 341 w 466"/>
                <a:gd name="T15" fmla="*/ 713 h 714"/>
                <a:gd name="T16" fmla="*/ 372 w 466"/>
                <a:gd name="T17" fmla="*/ 713 h 714"/>
                <a:gd name="T18" fmla="*/ 372 w 466"/>
                <a:gd name="T19" fmla="*/ 713 h 714"/>
                <a:gd name="T20" fmla="*/ 372 w 466"/>
                <a:gd name="T21" fmla="*/ 713 h 714"/>
                <a:gd name="T22" fmla="*/ 372 w 466"/>
                <a:gd name="T23" fmla="*/ 713 h 714"/>
                <a:gd name="T24" fmla="*/ 403 w 466"/>
                <a:gd name="T25" fmla="*/ 682 h 714"/>
                <a:gd name="T26" fmla="*/ 403 w 466"/>
                <a:gd name="T27" fmla="*/ 248 h 714"/>
                <a:gd name="T28" fmla="*/ 465 w 466"/>
                <a:gd name="T29" fmla="*/ 248 h 714"/>
                <a:gd name="T30" fmla="*/ 465 w 466"/>
                <a:gd name="T31" fmla="*/ 62 h 714"/>
                <a:gd name="T32" fmla="*/ 372 w 466"/>
                <a:gd name="T33" fmla="*/ 62 h 714"/>
                <a:gd name="T34" fmla="*/ 341 w 466"/>
                <a:gd name="T35" fmla="*/ 30 h 714"/>
                <a:gd name="T36" fmla="*/ 279 w 466"/>
                <a:gd name="T37" fmla="*/ 30 h 714"/>
                <a:gd name="T38" fmla="*/ 279 w 466"/>
                <a:gd name="T39" fmla="*/ 30 h 714"/>
                <a:gd name="T40" fmla="*/ 155 w 466"/>
                <a:gd name="T41" fmla="*/ 30 h 714"/>
                <a:gd name="T42" fmla="*/ 124 w 466"/>
                <a:gd name="T43" fmla="*/ 30 h 714"/>
                <a:gd name="T44" fmla="*/ 124 w 466"/>
                <a:gd name="T45" fmla="*/ 30 h 714"/>
                <a:gd name="T46" fmla="*/ 93 w 466"/>
                <a:gd name="T47" fmla="*/ 30 h 714"/>
                <a:gd name="T48" fmla="*/ 93 w 466"/>
                <a:gd name="T49" fmla="*/ 30 h 714"/>
                <a:gd name="T50" fmla="*/ 62 w 466"/>
                <a:gd name="T51" fmla="*/ 0 h 714"/>
                <a:gd name="T52" fmla="*/ 62 w 466"/>
                <a:gd name="T53" fmla="*/ 0 h 714"/>
                <a:gd name="T54" fmla="*/ 62 w 466"/>
                <a:gd name="T55" fmla="*/ 0 h 714"/>
                <a:gd name="T56" fmla="*/ 62 w 466"/>
                <a:gd name="T57" fmla="*/ 0 h 714"/>
                <a:gd name="T58" fmla="*/ 62 w 466"/>
                <a:gd name="T59" fmla="*/ 0 h 714"/>
                <a:gd name="T60" fmla="*/ 62 w 466"/>
                <a:gd name="T61" fmla="*/ 0 h 714"/>
                <a:gd name="T62" fmla="*/ 62 w 466"/>
                <a:gd name="T63" fmla="*/ 0 h 714"/>
                <a:gd name="T64" fmla="*/ 31 w 466"/>
                <a:gd name="T65" fmla="*/ 30 h 714"/>
                <a:gd name="T66" fmla="*/ 0 w 466"/>
                <a:gd name="T67" fmla="*/ 30 h 714"/>
                <a:gd name="T68" fmla="*/ 0 w 466"/>
                <a:gd name="T69" fmla="*/ 30 h 714"/>
                <a:gd name="T70" fmla="*/ 0 w 466"/>
                <a:gd name="T71" fmla="*/ 30 h 714"/>
                <a:gd name="T72" fmla="*/ 62 w 466"/>
                <a:gd name="T73" fmla="*/ 124 h 714"/>
                <a:gd name="T74" fmla="*/ 93 w 466"/>
                <a:gd name="T75" fmla="*/ 217 h 714"/>
                <a:gd name="T76" fmla="*/ 124 w 466"/>
                <a:gd name="T77" fmla="*/ 278 h 714"/>
                <a:gd name="T78" fmla="*/ 155 w 466"/>
                <a:gd name="T79" fmla="*/ 310 h 714"/>
                <a:gd name="T80" fmla="*/ 155 w 466"/>
                <a:gd name="T81" fmla="*/ 402 h 714"/>
                <a:gd name="T82" fmla="*/ 155 w 466"/>
                <a:gd name="T83" fmla="*/ 402 h 714"/>
                <a:gd name="T84" fmla="*/ 155 w 466"/>
                <a:gd name="T85" fmla="*/ 434 h 714"/>
                <a:gd name="T86" fmla="*/ 186 w 466"/>
                <a:gd name="T87" fmla="*/ 465 h 714"/>
                <a:gd name="T88" fmla="*/ 186 w 466"/>
                <a:gd name="T89" fmla="*/ 526 h 714"/>
                <a:gd name="T90" fmla="*/ 186 w 466"/>
                <a:gd name="T91" fmla="*/ 526 h 714"/>
                <a:gd name="T92" fmla="*/ 186 w 466"/>
                <a:gd name="T93" fmla="*/ 620 h 714"/>
                <a:gd name="T94" fmla="*/ 186 w 466"/>
                <a:gd name="T95" fmla="*/ 620 h 714"/>
                <a:gd name="T96" fmla="*/ 248 w 466"/>
                <a:gd name="T97" fmla="*/ 682 h 714"/>
                <a:gd name="T98" fmla="*/ 248 w 466"/>
                <a:gd name="T99" fmla="*/ 650 h 714"/>
                <a:gd name="T100" fmla="*/ 279 w 466"/>
                <a:gd name="T101" fmla="*/ 65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714">
                  <a:moveTo>
                    <a:pt x="279" y="650"/>
                  </a:moveTo>
                  <a:lnTo>
                    <a:pt x="279" y="650"/>
                  </a:lnTo>
                  <a:cubicBezTo>
                    <a:pt x="279" y="650"/>
                    <a:pt x="310" y="650"/>
                    <a:pt x="310" y="682"/>
                  </a:cubicBezTo>
                  <a:cubicBezTo>
                    <a:pt x="310" y="682"/>
                    <a:pt x="310" y="682"/>
                    <a:pt x="310" y="713"/>
                  </a:cubicBezTo>
                  <a:lnTo>
                    <a:pt x="310" y="713"/>
                  </a:lnTo>
                  <a:lnTo>
                    <a:pt x="310" y="71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403" y="713"/>
                    <a:pt x="403" y="713"/>
                    <a:pt x="403" y="682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65" y="248"/>
                    <a:pt x="465" y="248"/>
                    <a:pt x="465" y="248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41" y="30"/>
                    <a:pt x="341" y="30"/>
                    <a:pt x="341" y="30"/>
                  </a:cubicBezTo>
                  <a:cubicBezTo>
                    <a:pt x="341" y="30"/>
                    <a:pt x="310" y="30"/>
                    <a:pt x="279" y="30"/>
                  </a:cubicBezTo>
                  <a:lnTo>
                    <a:pt x="279" y="30"/>
                  </a:lnTo>
                  <a:cubicBezTo>
                    <a:pt x="248" y="30"/>
                    <a:pt x="155" y="30"/>
                    <a:pt x="155" y="30"/>
                  </a:cubicBezTo>
                  <a:lnTo>
                    <a:pt x="124" y="30"/>
                  </a:lnTo>
                  <a:lnTo>
                    <a:pt x="124" y="30"/>
                  </a:lnTo>
                  <a:cubicBezTo>
                    <a:pt x="93" y="30"/>
                    <a:pt x="93" y="30"/>
                    <a:pt x="93" y="30"/>
                  </a:cubicBezTo>
                  <a:lnTo>
                    <a:pt x="93" y="30"/>
                  </a:lnTo>
                  <a:cubicBezTo>
                    <a:pt x="93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30"/>
                  </a:lnTo>
                  <a:cubicBezTo>
                    <a:pt x="31" y="30"/>
                    <a:pt x="31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93"/>
                    <a:pt x="62" y="124"/>
                  </a:cubicBezTo>
                  <a:cubicBezTo>
                    <a:pt x="93" y="154"/>
                    <a:pt x="93" y="186"/>
                    <a:pt x="93" y="217"/>
                  </a:cubicBezTo>
                  <a:cubicBezTo>
                    <a:pt x="93" y="217"/>
                    <a:pt x="124" y="248"/>
                    <a:pt x="124" y="278"/>
                  </a:cubicBezTo>
                  <a:cubicBezTo>
                    <a:pt x="155" y="310"/>
                    <a:pt x="155" y="310"/>
                    <a:pt x="155" y="310"/>
                  </a:cubicBezTo>
                  <a:cubicBezTo>
                    <a:pt x="155" y="310"/>
                    <a:pt x="155" y="341"/>
                    <a:pt x="155" y="402"/>
                  </a:cubicBezTo>
                  <a:lnTo>
                    <a:pt x="155" y="402"/>
                  </a:lnTo>
                  <a:cubicBezTo>
                    <a:pt x="155" y="434"/>
                    <a:pt x="155" y="434"/>
                    <a:pt x="155" y="434"/>
                  </a:cubicBezTo>
                  <a:lnTo>
                    <a:pt x="186" y="465"/>
                  </a:lnTo>
                  <a:cubicBezTo>
                    <a:pt x="186" y="496"/>
                    <a:pt x="186" y="496"/>
                    <a:pt x="186" y="526"/>
                  </a:cubicBezTo>
                  <a:lnTo>
                    <a:pt x="186" y="526"/>
                  </a:lnTo>
                  <a:cubicBezTo>
                    <a:pt x="186" y="558"/>
                    <a:pt x="186" y="589"/>
                    <a:pt x="186" y="620"/>
                  </a:cubicBezTo>
                  <a:lnTo>
                    <a:pt x="186" y="620"/>
                  </a:lnTo>
                  <a:cubicBezTo>
                    <a:pt x="217" y="650"/>
                    <a:pt x="217" y="650"/>
                    <a:pt x="248" y="682"/>
                  </a:cubicBezTo>
                  <a:lnTo>
                    <a:pt x="248" y="650"/>
                  </a:lnTo>
                  <a:cubicBezTo>
                    <a:pt x="279" y="650"/>
                    <a:pt x="279" y="650"/>
                    <a:pt x="279" y="6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3" name="Freeform 50"/>
            <p:cNvSpPr>
              <a:spLocks noChangeArrowheads="1"/>
            </p:cNvSpPr>
            <p:nvPr/>
          </p:nvSpPr>
          <p:spPr bwMode="auto">
            <a:xfrm>
              <a:off x="3502025" y="2416175"/>
              <a:ext cx="100013" cy="123825"/>
            </a:xfrm>
            <a:custGeom>
              <a:avLst/>
              <a:gdLst>
                <a:gd name="T0" fmla="*/ 279 w 280"/>
                <a:gd name="T1" fmla="*/ 124 h 342"/>
                <a:gd name="T2" fmla="*/ 279 w 280"/>
                <a:gd name="T3" fmla="*/ 94 h 342"/>
                <a:gd name="T4" fmla="*/ 279 w 280"/>
                <a:gd name="T5" fmla="*/ 62 h 342"/>
                <a:gd name="T6" fmla="*/ 279 w 280"/>
                <a:gd name="T7" fmla="*/ 62 h 342"/>
                <a:gd name="T8" fmla="*/ 248 w 280"/>
                <a:gd name="T9" fmla="*/ 62 h 342"/>
                <a:gd name="T10" fmla="*/ 186 w 280"/>
                <a:gd name="T11" fmla="*/ 62 h 342"/>
                <a:gd name="T12" fmla="*/ 155 w 280"/>
                <a:gd name="T13" fmla="*/ 31 h 342"/>
                <a:gd name="T14" fmla="*/ 155 w 280"/>
                <a:gd name="T15" fmla="*/ 31 h 342"/>
                <a:gd name="T16" fmla="*/ 124 w 280"/>
                <a:gd name="T17" fmla="*/ 31 h 342"/>
                <a:gd name="T18" fmla="*/ 93 w 280"/>
                <a:gd name="T19" fmla="*/ 0 h 342"/>
                <a:gd name="T20" fmla="*/ 63 w 280"/>
                <a:gd name="T21" fmla="*/ 31 h 342"/>
                <a:gd name="T22" fmla="*/ 31 w 280"/>
                <a:gd name="T23" fmla="*/ 31 h 342"/>
                <a:gd name="T24" fmla="*/ 31 w 280"/>
                <a:gd name="T25" fmla="*/ 0 h 342"/>
                <a:gd name="T26" fmla="*/ 31 w 280"/>
                <a:gd name="T27" fmla="*/ 31 h 342"/>
                <a:gd name="T28" fmla="*/ 31 w 280"/>
                <a:gd name="T29" fmla="*/ 31 h 342"/>
                <a:gd name="T30" fmla="*/ 31 w 280"/>
                <a:gd name="T31" fmla="*/ 31 h 342"/>
                <a:gd name="T32" fmla="*/ 63 w 280"/>
                <a:gd name="T33" fmla="*/ 62 h 342"/>
                <a:gd name="T34" fmla="*/ 63 w 280"/>
                <a:gd name="T35" fmla="*/ 94 h 342"/>
                <a:gd name="T36" fmla="*/ 31 w 280"/>
                <a:gd name="T37" fmla="*/ 124 h 342"/>
                <a:gd name="T38" fmla="*/ 31 w 280"/>
                <a:gd name="T39" fmla="*/ 155 h 342"/>
                <a:gd name="T40" fmla="*/ 31 w 280"/>
                <a:gd name="T41" fmla="*/ 155 h 342"/>
                <a:gd name="T42" fmla="*/ 31 w 280"/>
                <a:gd name="T43" fmla="*/ 186 h 342"/>
                <a:gd name="T44" fmla="*/ 31 w 280"/>
                <a:gd name="T45" fmla="*/ 186 h 342"/>
                <a:gd name="T46" fmla="*/ 0 w 280"/>
                <a:gd name="T47" fmla="*/ 186 h 342"/>
                <a:gd name="T48" fmla="*/ 0 w 280"/>
                <a:gd name="T49" fmla="*/ 218 h 342"/>
                <a:gd name="T50" fmla="*/ 31 w 280"/>
                <a:gd name="T51" fmla="*/ 218 h 342"/>
                <a:gd name="T52" fmla="*/ 31 w 280"/>
                <a:gd name="T53" fmla="*/ 248 h 342"/>
                <a:gd name="T54" fmla="*/ 63 w 280"/>
                <a:gd name="T55" fmla="*/ 279 h 342"/>
                <a:gd name="T56" fmla="*/ 63 w 280"/>
                <a:gd name="T57" fmla="*/ 310 h 342"/>
                <a:gd name="T58" fmla="*/ 155 w 280"/>
                <a:gd name="T59" fmla="*/ 310 h 342"/>
                <a:gd name="T60" fmla="*/ 217 w 280"/>
                <a:gd name="T61" fmla="*/ 279 h 342"/>
                <a:gd name="T62" fmla="*/ 248 w 280"/>
                <a:gd name="T63" fmla="*/ 279 h 342"/>
                <a:gd name="T64" fmla="*/ 248 w 280"/>
                <a:gd name="T65" fmla="*/ 279 h 342"/>
                <a:gd name="T66" fmla="*/ 248 w 280"/>
                <a:gd name="T67" fmla="*/ 186 h 342"/>
                <a:gd name="T68" fmla="*/ 248 w 280"/>
                <a:gd name="T69" fmla="*/ 186 h 342"/>
                <a:gd name="T70" fmla="*/ 248 w 280"/>
                <a:gd name="T71" fmla="*/ 186 h 342"/>
                <a:gd name="T72" fmla="*/ 248 w 280"/>
                <a:gd name="T73" fmla="*/ 155 h 342"/>
                <a:gd name="T74" fmla="*/ 279 w 280"/>
                <a:gd name="T75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42">
                  <a:moveTo>
                    <a:pt x="279" y="124"/>
                  </a:moveTo>
                  <a:lnTo>
                    <a:pt x="279" y="124"/>
                  </a:lnTo>
                  <a:lnTo>
                    <a:pt x="279" y="124"/>
                  </a:lnTo>
                  <a:cubicBezTo>
                    <a:pt x="279" y="124"/>
                    <a:pt x="279" y="124"/>
                    <a:pt x="279" y="94"/>
                  </a:cubicBezTo>
                  <a:cubicBezTo>
                    <a:pt x="279" y="94"/>
                    <a:pt x="279" y="94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63" y="62"/>
                    <a:pt x="63" y="62"/>
                  </a:cubicBezTo>
                  <a:lnTo>
                    <a:pt x="63" y="62"/>
                  </a:lnTo>
                  <a:cubicBezTo>
                    <a:pt x="63" y="94"/>
                    <a:pt x="63" y="94"/>
                    <a:pt x="31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31" y="218"/>
                  </a:lnTo>
                  <a:cubicBezTo>
                    <a:pt x="31" y="248"/>
                    <a:pt x="31" y="248"/>
                    <a:pt x="31" y="24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cubicBezTo>
                    <a:pt x="63" y="279"/>
                    <a:pt x="63" y="279"/>
                    <a:pt x="63" y="310"/>
                  </a:cubicBezTo>
                  <a:lnTo>
                    <a:pt x="63" y="310"/>
                  </a:lnTo>
                  <a:lnTo>
                    <a:pt x="63" y="341"/>
                  </a:lnTo>
                  <a:cubicBezTo>
                    <a:pt x="93" y="341"/>
                    <a:pt x="124" y="310"/>
                    <a:pt x="155" y="310"/>
                  </a:cubicBezTo>
                  <a:cubicBezTo>
                    <a:pt x="155" y="279"/>
                    <a:pt x="155" y="279"/>
                    <a:pt x="186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18"/>
                    <a:pt x="248" y="218"/>
                    <a:pt x="248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86"/>
                    <a:pt x="248" y="186"/>
                    <a:pt x="248" y="155"/>
                  </a:cubicBez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4" name="Freeform 51"/>
            <p:cNvSpPr>
              <a:spLocks noChangeArrowheads="1"/>
            </p:cNvSpPr>
            <p:nvPr/>
          </p:nvSpPr>
          <p:spPr bwMode="auto">
            <a:xfrm>
              <a:off x="3444875" y="2460625"/>
              <a:ext cx="66675" cy="77788"/>
            </a:xfrm>
            <a:custGeom>
              <a:avLst/>
              <a:gdLst>
                <a:gd name="T0" fmla="*/ 155 w 187"/>
                <a:gd name="T1" fmla="*/ 155 h 218"/>
                <a:gd name="T2" fmla="*/ 155 w 187"/>
                <a:gd name="T3" fmla="*/ 155 h 218"/>
                <a:gd name="T4" fmla="*/ 155 w 187"/>
                <a:gd name="T5" fmla="*/ 155 h 218"/>
                <a:gd name="T6" fmla="*/ 155 w 187"/>
                <a:gd name="T7" fmla="*/ 155 h 218"/>
                <a:gd name="T8" fmla="*/ 155 w 187"/>
                <a:gd name="T9" fmla="*/ 155 h 218"/>
                <a:gd name="T10" fmla="*/ 124 w 187"/>
                <a:gd name="T11" fmla="*/ 155 h 218"/>
                <a:gd name="T12" fmla="*/ 124 w 187"/>
                <a:gd name="T13" fmla="*/ 124 h 218"/>
                <a:gd name="T14" fmla="*/ 124 w 187"/>
                <a:gd name="T15" fmla="*/ 124 h 218"/>
                <a:gd name="T16" fmla="*/ 124 w 187"/>
                <a:gd name="T17" fmla="*/ 124 h 218"/>
                <a:gd name="T18" fmla="*/ 124 w 187"/>
                <a:gd name="T19" fmla="*/ 94 h 218"/>
                <a:gd name="T20" fmla="*/ 94 w 187"/>
                <a:gd name="T21" fmla="*/ 94 h 218"/>
                <a:gd name="T22" fmla="*/ 62 w 187"/>
                <a:gd name="T23" fmla="*/ 62 h 218"/>
                <a:gd name="T24" fmla="*/ 62 w 187"/>
                <a:gd name="T25" fmla="*/ 31 h 218"/>
                <a:gd name="T26" fmla="*/ 62 w 187"/>
                <a:gd name="T27" fmla="*/ 31 h 218"/>
                <a:gd name="T28" fmla="*/ 62 w 187"/>
                <a:gd name="T29" fmla="*/ 0 h 218"/>
                <a:gd name="T30" fmla="*/ 62 w 187"/>
                <a:gd name="T31" fmla="*/ 0 h 218"/>
                <a:gd name="T32" fmla="*/ 62 w 187"/>
                <a:gd name="T33" fmla="*/ 31 h 218"/>
                <a:gd name="T34" fmla="*/ 31 w 187"/>
                <a:gd name="T35" fmla="*/ 31 h 218"/>
                <a:gd name="T36" fmla="*/ 0 w 187"/>
                <a:gd name="T37" fmla="*/ 62 h 218"/>
                <a:gd name="T38" fmla="*/ 0 w 187"/>
                <a:gd name="T39" fmla="*/ 94 h 218"/>
                <a:gd name="T40" fmla="*/ 0 w 187"/>
                <a:gd name="T41" fmla="*/ 94 h 218"/>
                <a:gd name="T42" fmla="*/ 62 w 187"/>
                <a:gd name="T43" fmla="*/ 124 h 218"/>
                <a:gd name="T44" fmla="*/ 124 w 187"/>
                <a:gd name="T45" fmla="*/ 186 h 218"/>
                <a:gd name="T46" fmla="*/ 155 w 187"/>
                <a:gd name="T47" fmla="*/ 217 h 218"/>
                <a:gd name="T48" fmla="*/ 155 w 187"/>
                <a:gd name="T49" fmla="*/ 186 h 218"/>
                <a:gd name="T50" fmla="*/ 186 w 187"/>
                <a:gd name="T51" fmla="*/ 186 h 218"/>
                <a:gd name="T52" fmla="*/ 155 w 187"/>
                <a:gd name="T53" fmla="*/ 15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155" y="155"/>
                  </a:move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24" y="155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94"/>
                    <a:pt x="124" y="94"/>
                    <a:pt x="124" y="94"/>
                  </a:cubicBezTo>
                  <a:cubicBezTo>
                    <a:pt x="124" y="94"/>
                    <a:pt x="124" y="94"/>
                    <a:pt x="94" y="94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0" y="62"/>
                  </a:cubicBez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31" y="124"/>
                    <a:pt x="62" y="124"/>
                  </a:cubicBezTo>
                  <a:cubicBezTo>
                    <a:pt x="94" y="155"/>
                    <a:pt x="94" y="186"/>
                    <a:pt x="124" y="186"/>
                  </a:cubicBezTo>
                  <a:lnTo>
                    <a:pt x="155" y="217"/>
                  </a:lnTo>
                  <a:lnTo>
                    <a:pt x="155" y="186"/>
                  </a:lnTo>
                  <a:cubicBezTo>
                    <a:pt x="155" y="186"/>
                    <a:pt x="155" y="186"/>
                    <a:pt x="186" y="186"/>
                  </a:cubicBezTo>
                  <a:cubicBezTo>
                    <a:pt x="155" y="155"/>
                    <a:pt x="155" y="155"/>
                    <a:pt x="155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5" name="Freeform 52"/>
            <p:cNvSpPr>
              <a:spLocks noChangeArrowheads="1"/>
            </p:cNvSpPr>
            <p:nvPr/>
          </p:nvSpPr>
          <p:spPr bwMode="auto">
            <a:xfrm>
              <a:off x="3679825" y="2427288"/>
              <a:ext cx="11113" cy="68262"/>
            </a:xfrm>
            <a:custGeom>
              <a:avLst/>
              <a:gdLst>
                <a:gd name="T0" fmla="*/ 31 w 32"/>
                <a:gd name="T1" fmla="*/ 63 h 188"/>
                <a:gd name="T2" fmla="*/ 31 w 32"/>
                <a:gd name="T3" fmla="*/ 63 h 188"/>
                <a:gd name="T4" fmla="*/ 0 w 32"/>
                <a:gd name="T5" fmla="*/ 31 h 188"/>
                <a:gd name="T6" fmla="*/ 0 w 32"/>
                <a:gd name="T7" fmla="*/ 31 h 188"/>
                <a:gd name="T8" fmla="*/ 0 w 32"/>
                <a:gd name="T9" fmla="*/ 0 h 188"/>
                <a:gd name="T10" fmla="*/ 0 w 32"/>
                <a:gd name="T11" fmla="*/ 0 h 188"/>
                <a:gd name="T12" fmla="*/ 0 w 32"/>
                <a:gd name="T13" fmla="*/ 0 h 188"/>
                <a:gd name="T14" fmla="*/ 0 w 32"/>
                <a:gd name="T15" fmla="*/ 0 h 188"/>
                <a:gd name="T16" fmla="*/ 0 w 32"/>
                <a:gd name="T17" fmla="*/ 31 h 188"/>
                <a:gd name="T18" fmla="*/ 0 w 32"/>
                <a:gd name="T19" fmla="*/ 63 h 188"/>
                <a:gd name="T20" fmla="*/ 31 w 32"/>
                <a:gd name="T21" fmla="*/ 93 h 188"/>
                <a:gd name="T22" fmla="*/ 31 w 32"/>
                <a:gd name="T23" fmla="*/ 93 h 188"/>
                <a:gd name="T24" fmla="*/ 0 w 32"/>
                <a:gd name="T25" fmla="*/ 93 h 188"/>
                <a:gd name="T26" fmla="*/ 0 w 32"/>
                <a:gd name="T27" fmla="*/ 124 h 188"/>
                <a:gd name="T28" fmla="*/ 0 w 32"/>
                <a:gd name="T29" fmla="*/ 124 h 188"/>
                <a:gd name="T30" fmla="*/ 0 w 32"/>
                <a:gd name="T31" fmla="*/ 124 h 188"/>
                <a:gd name="T32" fmla="*/ 0 w 32"/>
                <a:gd name="T33" fmla="*/ 155 h 188"/>
                <a:gd name="T34" fmla="*/ 0 w 32"/>
                <a:gd name="T35" fmla="*/ 155 h 188"/>
                <a:gd name="T36" fmla="*/ 0 w 32"/>
                <a:gd name="T37" fmla="*/ 187 h 188"/>
                <a:gd name="T38" fmla="*/ 0 w 32"/>
                <a:gd name="T39" fmla="*/ 187 h 188"/>
                <a:gd name="T40" fmla="*/ 0 w 32"/>
                <a:gd name="T41" fmla="*/ 187 h 188"/>
                <a:gd name="T42" fmla="*/ 0 w 32"/>
                <a:gd name="T43" fmla="*/ 187 h 188"/>
                <a:gd name="T44" fmla="*/ 31 w 32"/>
                <a:gd name="T45" fmla="*/ 155 h 188"/>
                <a:gd name="T46" fmla="*/ 31 w 32"/>
                <a:gd name="T47" fmla="*/ 124 h 188"/>
                <a:gd name="T48" fmla="*/ 31 w 32"/>
                <a:gd name="T49" fmla="*/ 6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188">
                  <a:moveTo>
                    <a:pt x="31" y="63"/>
                  </a:moveTo>
                  <a:lnTo>
                    <a:pt x="31" y="63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31" y="93"/>
                    <a:pt x="0" y="93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cubicBezTo>
                    <a:pt x="31" y="93"/>
                    <a:pt x="31" y="63"/>
                    <a:pt x="31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Freeform 53"/>
            <p:cNvSpPr>
              <a:spLocks noChangeArrowheads="1"/>
            </p:cNvSpPr>
            <p:nvPr/>
          </p:nvSpPr>
          <p:spPr bwMode="auto">
            <a:xfrm>
              <a:off x="3724275" y="2338388"/>
              <a:ext cx="223838" cy="201612"/>
            </a:xfrm>
            <a:custGeom>
              <a:avLst/>
              <a:gdLst>
                <a:gd name="T0" fmla="*/ 372 w 620"/>
                <a:gd name="T1" fmla="*/ 403 h 559"/>
                <a:gd name="T2" fmla="*/ 435 w 620"/>
                <a:gd name="T3" fmla="*/ 403 h 559"/>
                <a:gd name="T4" fmla="*/ 464 w 620"/>
                <a:gd name="T5" fmla="*/ 403 h 559"/>
                <a:gd name="T6" fmla="*/ 464 w 620"/>
                <a:gd name="T7" fmla="*/ 403 h 559"/>
                <a:gd name="T8" fmla="*/ 464 w 620"/>
                <a:gd name="T9" fmla="*/ 372 h 559"/>
                <a:gd name="T10" fmla="*/ 526 w 620"/>
                <a:gd name="T11" fmla="*/ 279 h 559"/>
                <a:gd name="T12" fmla="*/ 526 w 620"/>
                <a:gd name="T13" fmla="*/ 279 h 559"/>
                <a:gd name="T14" fmla="*/ 526 w 620"/>
                <a:gd name="T15" fmla="*/ 217 h 559"/>
                <a:gd name="T16" fmla="*/ 557 w 620"/>
                <a:gd name="T17" fmla="*/ 187 h 559"/>
                <a:gd name="T18" fmla="*/ 557 w 620"/>
                <a:gd name="T19" fmla="*/ 124 h 559"/>
                <a:gd name="T20" fmla="*/ 619 w 620"/>
                <a:gd name="T21" fmla="*/ 124 h 559"/>
                <a:gd name="T22" fmla="*/ 619 w 620"/>
                <a:gd name="T23" fmla="*/ 124 h 559"/>
                <a:gd name="T24" fmla="*/ 619 w 620"/>
                <a:gd name="T25" fmla="*/ 124 h 559"/>
                <a:gd name="T26" fmla="*/ 588 w 620"/>
                <a:gd name="T27" fmla="*/ 63 h 559"/>
                <a:gd name="T28" fmla="*/ 588 w 620"/>
                <a:gd name="T29" fmla="*/ 63 h 559"/>
                <a:gd name="T30" fmla="*/ 557 w 620"/>
                <a:gd name="T31" fmla="*/ 31 h 559"/>
                <a:gd name="T32" fmla="*/ 495 w 620"/>
                <a:gd name="T33" fmla="*/ 63 h 559"/>
                <a:gd name="T34" fmla="*/ 464 w 620"/>
                <a:gd name="T35" fmla="*/ 31 h 559"/>
                <a:gd name="T36" fmla="*/ 403 w 620"/>
                <a:gd name="T37" fmla="*/ 31 h 559"/>
                <a:gd name="T38" fmla="*/ 403 w 620"/>
                <a:gd name="T39" fmla="*/ 63 h 559"/>
                <a:gd name="T40" fmla="*/ 341 w 620"/>
                <a:gd name="T41" fmla="*/ 93 h 559"/>
                <a:gd name="T42" fmla="*/ 279 w 620"/>
                <a:gd name="T43" fmla="*/ 63 h 559"/>
                <a:gd name="T44" fmla="*/ 279 w 620"/>
                <a:gd name="T45" fmla="*/ 31 h 559"/>
                <a:gd name="T46" fmla="*/ 217 w 620"/>
                <a:gd name="T47" fmla="*/ 63 h 559"/>
                <a:gd name="T48" fmla="*/ 187 w 620"/>
                <a:gd name="T49" fmla="*/ 63 h 559"/>
                <a:gd name="T50" fmla="*/ 155 w 620"/>
                <a:gd name="T51" fmla="*/ 31 h 559"/>
                <a:gd name="T52" fmla="*/ 124 w 620"/>
                <a:gd name="T53" fmla="*/ 0 h 559"/>
                <a:gd name="T54" fmla="*/ 124 w 620"/>
                <a:gd name="T55" fmla="*/ 31 h 559"/>
                <a:gd name="T56" fmla="*/ 93 w 620"/>
                <a:gd name="T57" fmla="*/ 31 h 559"/>
                <a:gd name="T58" fmla="*/ 63 w 620"/>
                <a:gd name="T59" fmla="*/ 93 h 559"/>
                <a:gd name="T60" fmla="*/ 63 w 620"/>
                <a:gd name="T61" fmla="*/ 93 h 559"/>
                <a:gd name="T62" fmla="*/ 63 w 620"/>
                <a:gd name="T63" fmla="*/ 124 h 559"/>
                <a:gd name="T64" fmla="*/ 63 w 620"/>
                <a:gd name="T65" fmla="*/ 155 h 559"/>
                <a:gd name="T66" fmla="*/ 63 w 620"/>
                <a:gd name="T67" fmla="*/ 217 h 559"/>
                <a:gd name="T68" fmla="*/ 63 w 620"/>
                <a:gd name="T69" fmla="*/ 248 h 559"/>
                <a:gd name="T70" fmla="*/ 31 w 620"/>
                <a:gd name="T71" fmla="*/ 279 h 559"/>
                <a:gd name="T72" fmla="*/ 31 w 620"/>
                <a:gd name="T73" fmla="*/ 279 h 559"/>
                <a:gd name="T74" fmla="*/ 0 w 620"/>
                <a:gd name="T75" fmla="*/ 341 h 559"/>
                <a:gd name="T76" fmla="*/ 0 w 620"/>
                <a:gd name="T77" fmla="*/ 435 h 559"/>
                <a:gd name="T78" fmla="*/ 31 w 620"/>
                <a:gd name="T79" fmla="*/ 435 h 559"/>
                <a:gd name="T80" fmla="*/ 124 w 620"/>
                <a:gd name="T81" fmla="*/ 465 h 559"/>
                <a:gd name="T82" fmla="*/ 155 w 620"/>
                <a:gd name="T83" fmla="*/ 558 h 559"/>
                <a:gd name="T84" fmla="*/ 187 w 620"/>
                <a:gd name="T85" fmla="*/ 558 h 559"/>
                <a:gd name="T86" fmla="*/ 279 w 620"/>
                <a:gd name="T87" fmla="*/ 558 h 559"/>
                <a:gd name="T88" fmla="*/ 279 w 620"/>
                <a:gd name="T89" fmla="*/ 527 h 559"/>
                <a:gd name="T90" fmla="*/ 311 w 620"/>
                <a:gd name="T91" fmla="*/ 46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0" h="559">
                  <a:moveTo>
                    <a:pt x="372" y="403"/>
                  </a:moveTo>
                  <a:lnTo>
                    <a:pt x="372" y="403"/>
                  </a:lnTo>
                  <a:cubicBezTo>
                    <a:pt x="372" y="403"/>
                    <a:pt x="403" y="403"/>
                    <a:pt x="435" y="403"/>
                  </a:cubicBezTo>
                  <a:lnTo>
                    <a:pt x="435" y="403"/>
                  </a:lnTo>
                  <a:cubicBezTo>
                    <a:pt x="435" y="403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03"/>
                  </a:lnTo>
                  <a:lnTo>
                    <a:pt x="464" y="403"/>
                  </a:lnTo>
                  <a:cubicBezTo>
                    <a:pt x="464" y="403"/>
                    <a:pt x="464" y="403"/>
                    <a:pt x="464" y="372"/>
                  </a:cubicBezTo>
                  <a:lnTo>
                    <a:pt x="464" y="372"/>
                  </a:lnTo>
                  <a:cubicBezTo>
                    <a:pt x="464" y="372"/>
                    <a:pt x="495" y="341"/>
                    <a:pt x="495" y="311"/>
                  </a:cubicBezTo>
                  <a:cubicBezTo>
                    <a:pt x="495" y="279"/>
                    <a:pt x="495" y="279"/>
                    <a:pt x="526" y="279"/>
                  </a:cubicBezTo>
                  <a:lnTo>
                    <a:pt x="526" y="279"/>
                  </a:lnTo>
                  <a:lnTo>
                    <a:pt x="526" y="279"/>
                  </a:lnTo>
                  <a:cubicBezTo>
                    <a:pt x="526" y="248"/>
                    <a:pt x="526" y="248"/>
                    <a:pt x="526" y="217"/>
                  </a:cubicBezTo>
                  <a:lnTo>
                    <a:pt x="526" y="217"/>
                  </a:lnTo>
                  <a:lnTo>
                    <a:pt x="557" y="217"/>
                  </a:lnTo>
                  <a:cubicBezTo>
                    <a:pt x="557" y="187"/>
                    <a:pt x="557" y="187"/>
                    <a:pt x="557" y="187"/>
                  </a:cubicBezTo>
                  <a:lnTo>
                    <a:pt x="557" y="187"/>
                  </a:lnTo>
                  <a:cubicBezTo>
                    <a:pt x="557" y="155"/>
                    <a:pt x="557" y="155"/>
                    <a:pt x="557" y="124"/>
                  </a:cubicBezTo>
                  <a:lnTo>
                    <a:pt x="557" y="124"/>
                  </a:lnTo>
                  <a:cubicBezTo>
                    <a:pt x="588" y="124"/>
                    <a:pt x="588" y="124"/>
                    <a:pt x="619" y="124"/>
                  </a:cubicBez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cubicBezTo>
                    <a:pt x="619" y="93"/>
                    <a:pt x="619" y="93"/>
                    <a:pt x="619" y="93"/>
                  </a:cubicBezTo>
                  <a:cubicBezTo>
                    <a:pt x="588" y="93"/>
                    <a:pt x="588" y="63"/>
                    <a:pt x="588" y="63"/>
                  </a:cubicBezTo>
                  <a:lnTo>
                    <a:pt x="588" y="63"/>
                  </a:lnTo>
                  <a:lnTo>
                    <a:pt x="588" y="63"/>
                  </a:lnTo>
                  <a:cubicBezTo>
                    <a:pt x="588" y="31"/>
                    <a:pt x="588" y="31"/>
                    <a:pt x="557" y="31"/>
                  </a:cubicBezTo>
                  <a:lnTo>
                    <a:pt x="557" y="31"/>
                  </a:lnTo>
                  <a:cubicBezTo>
                    <a:pt x="557" y="63"/>
                    <a:pt x="526" y="63"/>
                    <a:pt x="495" y="63"/>
                  </a:cubicBezTo>
                  <a:lnTo>
                    <a:pt x="495" y="63"/>
                  </a:lnTo>
                  <a:lnTo>
                    <a:pt x="495" y="63"/>
                  </a:lnTo>
                  <a:cubicBezTo>
                    <a:pt x="495" y="63"/>
                    <a:pt x="464" y="63"/>
                    <a:pt x="464" y="31"/>
                  </a:cubicBezTo>
                  <a:cubicBezTo>
                    <a:pt x="434" y="31"/>
                    <a:pt x="435" y="31"/>
                    <a:pt x="435" y="31"/>
                  </a:cubicBezTo>
                  <a:lnTo>
                    <a:pt x="403" y="31"/>
                  </a:lnTo>
                  <a:lnTo>
                    <a:pt x="403" y="63"/>
                  </a:lnTo>
                  <a:lnTo>
                    <a:pt x="403" y="63"/>
                  </a:lnTo>
                  <a:cubicBezTo>
                    <a:pt x="372" y="63"/>
                    <a:pt x="372" y="63"/>
                    <a:pt x="372" y="93"/>
                  </a:cubicBezTo>
                  <a:lnTo>
                    <a:pt x="341" y="93"/>
                  </a:lnTo>
                  <a:cubicBezTo>
                    <a:pt x="311" y="93"/>
                    <a:pt x="279" y="63"/>
                    <a:pt x="279" y="63"/>
                  </a:cubicBezTo>
                  <a:lnTo>
                    <a:pt x="279" y="63"/>
                  </a:lnTo>
                  <a:lnTo>
                    <a:pt x="279" y="63"/>
                  </a:lnTo>
                  <a:lnTo>
                    <a:pt x="279" y="31"/>
                  </a:lnTo>
                  <a:lnTo>
                    <a:pt x="248" y="63"/>
                  </a:lnTo>
                  <a:cubicBezTo>
                    <a:pt x="248" y="63"/>
                    <a:pt x="248" y="63"/>
                    <a:pt x="217" y="63"/>
                  </a:cubicBezTo>
                  <a:lnTo>
                    <a:pt x="187" y="63"/>
                  </a:lnTo>
                  <a:lnTo>
                    <a:pt x="187" y="63"/>
                  </a:lnTo>
                  <a:cubicBezTo>
                    <a:pt x="187" y="63"/>
                    <a:pt x="187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3"/>
                    <a:pt x="63" y="63"/>
                    <a:pt x="63" y="93"/>
                  </a:cubicBez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cubicBezTo>
                    <a:pt x="63" y="124"/>
                    <a:pt x="63" y="124"/>
                    <a:pt x="63" y="124"/>
                  </a:cubicBezTo>
                  <a:lnTo>
                    <a:pt x="63" y="124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63" y="187"/>
                  </a:lnTo>
                  <a:cubicBezTo>
                    <a:pt x="63" y="217"/>
                    <a:pt x="63" y="217"/>
                    <a:pt x="63" y="217"/>
                  </a:cubicBezTo>
                  <a:lnTo>
                    <a:pt x="63" y="217"/>
                  </a:lnTo>
                  <a:cubicBezTo>
                    <a:pt x="63" y="248"/>
                    <a:pt x="63" y="248"/>
                    <a:pt x="63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1"/>
                    <a:pt x="0" y="311"/>
                    <a:pt x="0" y="311"/>
                  </a:cubicBezTo>
                  <a:lnTo>
                    <a:pt x="0" y="341"/>
                  </a:lnTo>
                  <a:cubicBezTo>
                    <a:pt x="0" y="372"/>
                    <a:pt x="0" y="372"/>
                    <a:pt x="0" y="403"/>
                  </a:cubicBezTo>
                  <a:cubicBezTo>
                    <a:pt x="0" y="403"/>
                    <a:pt x="0" y="403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cubicBezTo>
                    <a:pt x="31" y="435"/>
                    <a:pt x="31" y="435"/>
                    <a:pt x="63" y="435"/>
                  </a:cubicBezTo>
                  <a:cubicBezTo>
                    <a:pt x="93" y="435"/>
                    <a:pt x="93" y="465"/>
                    <a:pt x="124" y="465"/>
                  </a:cubicBezTo>
                  <a:lnTo>
                    <a:pt x="124" y="465"/>
                  </a:lnTo>
                  <a:cubicBezTo>
                    <a:pt x="155" y="496"/>
                    <a:pt x="155" y="527"/>
                    <a:pt x="155" y="558"/>
                  </a:cubicBezTo>
                  <a:lnTo>
                    <a:pt x="155" y="558"/>
                  </a:lnTo>
                  <a:cubicBezTo>
                    <a:pt x="155" y="558"/>
                    <a:pt x="155" y="558"/>
                    <a:pt x="187" y="558"/>
                  </a:cubicBezTo>
                  <a:lnTo>
                    <a:pt x="187" y="558"/>
                  </a:lnTo>
                  <a:cubicBezTo>
                    <a:pt x="187" y="558"/>
                    <a:pt x="248" y="558"/>
                    <a:pt x="279" y="558"/>
                  </a:cubicBezTo>
                  <a:cubicBezTo>
                    <a:pt x="279" y="527"/>
                    <a:pt x="279" y="527"/>
                    <a:pt x="279" y="527"/>
                  </a:cubicBezTo>
                  <a:lnTo>
                    <a:pt x="279" y="527"/>
                  </a:lnTo>
                  <a:cubicBezTo>
                    <a:pt x="279" y="527"/>
                    <a:pt x="279" y="496"/>
                    <a:pt x="311" y="465"/>
                  </a:cubicBezTo>
                  <a:lnTo>
                    <a:pt x="311" y="465"/>
                  </a:lnTo>
                  <a:lnTo>
                    <a:pt x="372" y="40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7" name="Freeform 54"/>
            <p:cNvSpPr>
              <a:spLocks noChangeArrowheads="1"/>
            </p:cNvSpPr>
            <p:nvPr/>
          </p:nvSpPr>
          <p:spPr bwMode="auto">
            <a:xfrm>
              <a:off x="3848100" y="2605088"/>
              <a:ext cx="100013" cy="123825"/>
            </a:xfrm>
            <a:custGeom>
              <a:avLst/>
              <a:gdLst>
                <a:gd name="T0" fmla="*/ 94 w 279"/>
                <a:gd name="T1" fmla="*/ 248 h 342"/>
                <a:gd name="T2" fmla="*/ 94 w 279"/>
                <a:gd name="T3" fmla="*/ 248 h 342"/>
                <a:gd name="T4" fmla="*/ 154 w 279"/>
                <a:gd name="T5" fmla="*/ 248 h 342"/>
                <a:gd name="T6" fmla="*/ 154 w 279"/>
                <a:gd name="T7" fmla="*/ 217 h 342"/>
                <a:gd name="T8" fmla="*/ 216 w 279"/>
                <a:gd name="T9" fmla="*/ 217 h 342"/>
                <a:gd name="T10" fmla="*/ 216 w 279"/>
                <a:gd name="T11" fmla="*/ 248 h 342"/>
                <a:gd name="T12" fmla="*/ 216 w 279"/>
                <a:gd name="T13" fmla="*/ 248 h 342"/>
                <a:gd name="T14" fmla="*/ 216 w 279"/>
                <a:gd name="T15" fmla="*/ 248 h 342"/>
                <a:gd name="T16" fmla="*/ 247 w 279"/>
                <a:gd name="T17" fmla="*/ 217 h 342"/>
                <a:gd name="T18" fmla="*/ 247 w 279"/>
                <a:gd name="T19" fmla="*/ 248 h 342"/>
                <a:gd name="T20" fmla="*/ 278 w 279"/>
                <a:gd name="T21" fmla="*/ 248 h 342"/>
                <a:gd name="T22" fmla="*/ 278 w 279"/>
                <a:gd name="T23" fmla="*/ 217 h 342"/>
                <a:gd name="T24" fmla="*/ 247 w 279"/>
                <a:gd name="T25" fmla="*/ 186 h 342"/>
                <a:gd name="T26" fmla="*/ 247 w 279"/>
                <a:gd name="T27" fmla="*/ 155 h 342"/>
                <a:gd name="T28" fmla="*/ 247 w 279"/>
                <a:gd name="T29" fmla="*/ 155 h 342"/>
                <a:gd name="T30" fmla="*/ 247 w 279"/>
                <a:gd name="T31" fmla="*/ 155 h 342"/>
                <a:gd name="T32" fmla="*/ 247 w 279"/>
                <a:gd name="T33" fmla="*/ 155 h 342"/>
                <a:gd name="T34" fmla="*/ 216 w 279"/>
                <a:gd name="T35" fmla="*/ 124 h 342"/>
                <a:gd name="T36" fmla="*/ 247 w 279"/>
                <a:gd name="T37" fmla="*/ 93 h 342"/>
                <a:gd name="T38" fmla="*/ 247 w 279"/>
                <a:gd name="T39" fmla="*/ 93 h 342"/>
                <a:gd name="T40" fmla="*/ 247 w 279"/>
                <a:gd name="T41" fmla="*/ 62 h 342"/>
                <a:gd name="T42" fmla="*/ 247 w 279"/>
                <a:gd name="T43" fmla="*/ 62 h 342"/>
                <a:gd name="T44" fmla="*/ 247 w 279"/>
                <a:gd name="T45" fmla="*/ 62 h 342"/>
                <a:gd name="T46" fmla="*/ 216 w 279"/>
                <a:gd name="T47" fmla="*/ 62 h 342"/>
                <a:gd name="T48" fmla="*/ 216 w 279"/>
                <a:gd name="T49" fmla="*/ 62 h 342"/>
                <a:gd name="T50" fmla="*/ 216 w 279"/>
                <a:gd name="T51" fmla="*/ 93 h 342"/>
                <a:gd name="T52" fmla="*/ 185 w 279"/>
                <a:gd name="T53" fmla="*/ 62 h 342"/>
                <a:gd name="T54" fmla="*/ 185 w 279"/>
                <a:gd name="T55" fmla="*/ 62 h 342"/>
                <a:gd name="T56" fmla="*/ 185 w 279"/>
                <a:gd name="T57" fmla="*/ 31 h 342"/>
                <a:gd name="T58" fmla="*/ 185 w 279"/>
                <a:gd name="T59" fmla="*/ 31 h 342"/>
                <a:gd name="T60" fmla="*/ 185 w 279"/>
                <a:gd name="T61" fmla="*/ 0 h 342"/>
                <a:gd name="T62" fmla="*/ 154 w 279"/>
                <a:gd name="T63" fmla="*/ 0 h 342"/>
                <a:gd name="T64" fmla="*/ 154 w 279"/>
                <a:gd name="T65" fmla="*/ 0 h 342"/>
                <a:gd name="T66" fmla="*/ 154 w 279"/>
                <a:gd name="T67" fmla="*/ 0 h 342"/>
                <a:gd name="T68" fmla="*/ 154 w 279"/>
                <a:gd name="T69" fmla="*/ 93 h 342"/>
                <a:gd name="T70" fmla="*/ 31 w 279"/>
                <a:gd name="T71" fmla="*/ 93 h 342"/>
                <a:gd name="T72" fmla="*/ 0 w 279"/>
                <a:gd name="T73" fmla="*/ 155 h 342"/>
                <a:gd name="T74" fmla="*/ 0 w 279"/>
                <a:gd name="T75" fmla="*/ 155 h 342"/>
                <a:gd name="T76" fmla="*/ 0 w 279"/>
                <a:gd name="T77" fmla="*/ 186 h 342"/>
                <a:gd name="T78" fmla="*/ 0 w 279"/>
                <a:gd name="T79" fmla="*/ 186 h 342"/>
                <a:gd name="T80" fmla="*/ 0 w 279"/>
                <a:gd name="T81" fmla="*/ 217 h 342"/>
                <a:gd name="T82" fmla="*/ 31 w 279"/>
                <a:gd name="T83" fmla="*/ 217 h 342"/>
                <a:gd name="T84" fmla="*/ 31 w 279"/>
                <a:gd name="T85" fmla="*/ 248 h 342"/>
                <a:gd name="T86" fmla="*/ 94 w 279"/>
                <a:gd name="T87" fmla="*/ 341 h 342"/>
                <a:gd name="T88" fmla="*/ 123 w 279"/>
                <a:gd name="T89" fmla="*/ 341 h 342"/>
                <a:gd name="T90" fmla="*/ 94 w 279"/>
                <a:gd name="T91" fmla="*/ 310 h 342"/>
                <a:gd name="T92" fmla="*/ 94 w 279"/>
                <a:gd name="T93" fmla="*/ 24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42">
                  <a:moveTo>
                    <a:pt x="94" y="248"/>
                  </a:moveTo>
                  <a:lnTo>
                    <a:pt x="94" y="248"/>
                  </a:lnTo>
                  <a:cubicBezTo>
                    <a:pt x="154" y="248"/>
                    <a:pt x="154" y="248"/>
                    <a:pt x="154" y="248"/>
                  </a:cubicBezTo>
                  <a:cubicBezTo>
                    <a:pt x="154" y="217"/>
                    <a:pt x="154" y="217"/>
                    <a:pt x="154" y="217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16" y="248"/>
                    <a:pt x="216" y="248"/>
                    <a:pt x="216" y="248"/>
                  </a:cubicBezTo>
                  <a:lnTo>
                    <a:pt x="216" y="248"/>
                  </a:lnTo>
                  <a:lnTo>
                    <a:pt x="216" y="248"/>
                  </a:lnTo>
                  <a:cubicBezTo>
                    <a:pt x="247" y="217"/>
                    <a:pt x="247" y="217"/>
                    <a:pt x="247" y="217"/>
                  </a:cubicBezTo>
                  <a:cubicBezTo>
                    <a:pt x="247" y="248"/>
                    <a:pt x="247" y="248"/>
                    <a:pt x="247" y="248"/>
                  </a:cubicBezTo>
                  <a:lnTo>
                    <a:pt x="278" y="248"/>
                  </a:lnTo>
                  <a:lnTo>
                    <a:pt x="278" y="217"/>
                  </a:lnTo>
                  <a:cubicBezTo>
                    <a:pt x="278" y="217"/>
                    <a:pt x="278" y="186"/>
                    <a:pt x="247" y="186"/>
                  </a:cubicBezTo>
                  <a:cubicBezTo>
                    <a:pt x="247" y="186"/>
                    <a:pt x="247" y="186"/>
                    <a:pt x="247" y="155"/>
                  </a:cubicBezTo>
                  <a:lnTo>
                    <a:pt x="247" y="155"/>
                  </a:lnTo>
                  <a:lnTo>
                    <a:pt x="247" y="155"/>
                  </a:lnTo>
                  <a:lnTo>
                    <a:pt x="247" y="155"/>
                  </a:lnTo>
                  <a:lnTo>
                    <a:pt x="216" y="124"/>
                  </a:lnTo>
                  <a:lnTo>
                    <a:pt x="247" y="93"/>
                  </a:lnTo>
                  <a:lnTo>
                    <a:pt x="247" y="93"/>
                  </a:lnTo>
                  <a:cubicBezTo>
                    <a:pt x="247" y="62"/>
                    <a:pt x="247" y="62"/>
                    <a:pt x="247" y="62"/>
                  </a:cubicBezTo>
                  <a:lnTo>
                    <a:pt x="247" y="62"/>
                  </a:lnTo>
                  <a:lnTo>
                    <a:pt x="247" y="62"/>
                  </a:lnTo>
                  <a:cubicBezTo>
                    <a:pt x="247" y="62"/>
                    <a:pt x="247" y="62"/>
                    <a:pt x="216" y="62"/>
                  </a:cubicBezTo>
                  <a:lnTo>
                    <a:pt x="216" y="62"/>
                  </a:lnTo>
                  <a:cubicBezTo>
                    <a:pt x="216" y="93"/>
                    <a:pt x="216" y="93"/>
                    <a:pt x="216" y="93"/>
                  </a:cubicBezTo>
                  <a:lnTo>
                    <a:pt x="185" y="62"/>
                  </a:ln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85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124"/>
                    <a:pt x="0" y="155"/>
                    <a:pt x="0" y="155"/>
                  </a:cubicBezTo>
                  <a:lnTo>
                    <a:pt x="0" y="155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186"/>
                    <a:pt x="0" y="186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8"/>
                    <a:pt x="62" y="279"/>
                    <a:pt x="94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93" y="310"/>
                    <a:pt x="94" y="310"/>
                    <a:pt x="94" y="310"/>
                  </a:cubicBezTo>
                  <a:lnTo>
                    <a:pt x="94" y="24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8" name="Freeform 55"/>
            <p:cNvSpPr>
              <a:spLocks noChangeArrowheads="1"/>
            </p:cNvSpPr>
            <p:nvPr/>
          </p:nvSpPr>
          <p:spPr bwMode="auto">
            <a:xfrm>
              <a:off x="3444875" y="1836738"/>
              <a:ext cx="179388" cy="168275"/>
            </a:xfrm>
            <a:custGeom>
              <a:avLst/>
              <a:gdLst>
                <a:gd name="T0" fmla="*/ 155 w 497"/>
                <a:gd name="T1" fmla="*/ 372 h 466"/>
                <a:gd name="T2" fmla="*/ 218 w 497"/>
                <a:gd name="T3" fmla="*/ 341 h 466"/>
                <a:gd name="T4" fmla="*/ 218 w 497"/>
                <a:gd name="T5" fmla="*/ 341 h 466"/>
                <a:gd name="T6" fmla="*/ 218 w 497"/>
                <a:gd name="T7" fmla="*/ 341 h 466"/>
                <a:gd name="T8" fmla="*/ 279 w 497"/>
                <a:gd name="T9" fmla="*/ 309 h 466"/>
                <a:gd name="T10" fmla="*/ 310 w 497"/>
                <a:gd name="T11" fmla="*/ 309 h 466"/>
                <a:gd name="T12" fmla="*/ 310 w 497"/>
                <a:gd name="T13" fmla="*/ 309 h 466"/>
                <a:gd name="T14" fmla="*/ 310 w 497"/>
                <a:gd name="T15" fmla="*/ 309 h 466"/>
                <a:gd name="T16" fmla="*/ 341 w 497"/>
                <a:gd name="T17" fmla="*/ 278 h 466"/>
                <a:gd name="T18" fmla="*/ 372 w 497"/>
                <a:gd name="T19" fmla="*/ 278 h 466"/>
                <a:gd name="T20" fmla="*/ 372 w 497"/>
                <a:gd name="T21" fmla="*/ 248 h 466"/>
                <a:gd name="T22" fmla="*/ 372 w 497"/>
                <a:gd name="T23" fmla="*/ 248 h 466"/>
                <a:gd name="T24" fmla="*/ 372 w 497"/>
                <a:gd name="T25" fmla="*/ 217 h 466"/>
                <a:gd name="T26" fmla="*/ 403 w 497"/>
                <a:gd name="T27" fmla="*/ 185 h 466"/>
                <a:gd name="T28" fmla="*/ 434 w 497"/>
                <a:gd name="T29" fmla="*/ 217 h 466"/>
                <a:gd name="T30" fmla="*/ 434 w 497"/>
                <a:gd name="T31" fmla="*/ 217 h 466"/>
                <a:gd name="T32" fmla="*/ 434 w 497"/>
                <a:gd name="T33" fmla="*/ 185 h 466"/>
                <a:gd name="T34" fmla="*/ 466 w 497"/>
                <a:gd name="T35" fmla="*/ 185 h 466"/>
                <a:gd name="T36" fmla="*/ 496 w 497"/>
                <a:gd name="T37" fmla="*/ 185 h 466"/>
                <a:gd name="T38" fmla="*/ 496 w 497"/>
                <a:gd name="T39" fmla="*/ 93 h 466"/>
                <a:gd name="T40" fmla="*/ 466 w 497"/>
                <a:gd name="T41" fmla="*/ 30 h 466"/>
                <a:gd name="T42" fmla="*/ 466 w 497"/>
                <a:gd name="T43" fmla="*/ 30 h 466"/>
                <a:gd name="T44" fmla="*/ 434 w 497"/>
                <a:gd name="T45" fmla="*/ 30 h 466"/>
                <a:gd name="T46" fmla="*/ 403 w 497"/>
                <a:gd name="T47" fmla="*/ 30 h 466"/>
                <a:gd name="T48" fmla="*/ 310 w 497"/>
                <a:gd name="T49" fmla="*/ 0 h 466"/>
                <a:gd name="T50" fmla="*/ 279 w 497"/>
                <a:gd name="T51" fmla="*/ 0 h 466"/>
                <a:gd name="T52" fmla="*/ 279 w 497"/>
                <a:gd name="T53" fmla="*/ 30 h 466"/>
                <a:gd name="T54" fmla="*/ 155 w 497"/>
                <a:gd name="T55" fmla="*/ 154 h 466"/>
                <a:gd name="T56" fmla="*/ 94 w 497"/>
                <a:gd name="T57" fmla="*/ 248 h 466"/>
                <a:gd name="T58" fmla="*/ 94 w 497"/>
                <a:gd name="T59" fmla="*/ 278 h 466"/>
                <a:gd name="T60" fmla="*/ 94 w 497"/>
                <a:gd name="T61" fmla="*/ 341 h 466"/>
                <a:gd name="T62" fmla="*/ 0 w 497"/>
                <a:gd name="T63" fmla="*/ 465 h 466"/>
                <a:gd name="T64" fmla="*/ 94 w 497"/>
                <a:gd name="T65" fmla="*/ 402 h 466"/>
                <a:gd name="T66" fmla="*/ 155 w 497"/>
                <a:gd name="T67" fmla="*/ 37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66">
                  <a:moveTo>
                    <a:pt x="155" y="372"/>
                  </a:moveTo>
                  <a:lnTo>
                    <a:pt x="155" y="372"/>
                  </a:lnTo>
                  <a:lnTo>
                    <a:pt x="186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cubicBezTo>
                    <a:pt x="218" y="341"/>
                    <a:pt x="218" y="341"/>
                    <a:pt x="248" y="341"/>
                  </a:cubicBezTo>
                  <a:cubicBezTo>
                    <a:pt x="248" y="309"/>
                    <a:pt x="248" y="309"/>
                    <a:pt x="279" y="309"/>
                  </a:cubicBez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cubicBezTo>
                    <a:pt x="310" y="278"/>
                    <a:pt x="341" y="278"/>
                    <a:pt x="341" y="278"/>
                  </a:cubicBezTo>
                  <a:lnTo>
                    <a:pt x="341" y="278"/>
                  </a:lnTo>
                  <a:lnTo>
                    <a:pt x="372" y="278"/>
                  </a:lnTo>
                  <a:lnTo>
                    <a:pt x="372" y="278"/>
                  </a:lnTo>
                  <a:cubicBezTo>
                    <a:pt x="372" y="278"/>
                    <a:pt x="372" y="278"/>
                    <a:pt x="372" y="248"/>
                  </a:cubicBezTo>
                  <a:lnTo>
                    <a:pt x="372" y="248"/>
                  </a:lnTo>
                  <a:lnTo>
                    <a:pt x="372" y="248"/>
                  </a:lnTo>
                  <a:cubicBezTo>
                    <a:pt x="372" y="248"/>
                    <a:pt x="372" y="248"/>
                    <a:pt x="372" y="217"/>
                  </a:cubicBezTo>
                  <a:lnTo>
                    <a:pt x="372" y="217"/>
                  </a:lnTo>
                  <a:cubicBezTo>
                    <a:pt x="372" y="185"/>
                    <a:pt x="403" y="185"/>
                    <a:pt x="403" y="185"/>
                  </a:cubicBezTo>
                  <a:lnTo>
                    <a:pt x="403" y="185"/>
                  </a:lnTo>
                  <a:cubicBezTo>
                    <a:pt x="403" y="185"/>
                    <a:pt x="403" y="217"/>
                    <a:pt x="434" y="217"/>
                  </a:cubicBez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185"/>
                    <a:pt x="434" y="185"/>
                    <a:pt x="434" y="185"/>
                  </a:cubicBezTo>
                  <a:lnTo>
                    <a:pt x="434" y="185"/>
                  </a:lnTo>
                  <a:cubicBezTo>
                    <a:pt x="466" y="185"/>
                    <a:pt x="466" y="185"/>
                    <a:pt x="466" y="185"/>
                  </a:cubicBezTo>
                  <a:lnTo>
                    <a:pt x="46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cubicBezTo>
                    <a:pt x="496" y="154"/>
                    <a:pt x="496" y="124"/>
                    <a:pt x="496" y="93"/>
                  </a:cubicBezTo>
                  <a:lnTo>
                    <a:pt x="496" y="93"/>
                  </a:lnTo>
                  <a:cubicBezTo>
                    <a:pt x="496" y="61"/>
                    <a:pt x="496" y="61"/>
                    <a:pt x="466" y="30"/>
                  </a:cubicBezTo>
                  <a:lnTo>
                    <a:pt x="466" y="30"/>
                  </a:lnTo>
                  <a:lnTo>
                    <a:pt x="466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3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372" y="30"/>
                    <a:pt x="341" y="3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79" y="30"/>
                  </a:cubicBezTo>
                  <a:lnTo>
                    <a:pt x="279" y="30"/>
                  </a:lnTo>
                  <a:cubicBezTo>
                    <a:pt x="279" y="61"/>
                    <a:pt x="248" y="93"/>
                    <a:pt x="248" y="93"/>
                  </a:cubicBezTo>
                  <a:cubicBezTo>
                    <a:pt x="218" y="124"/>
                    <a:pt x="155" y="154"/>
                    <a:pt x="155" y="154"/>
                  </a:cubicBezTo>
                  <a:cubicBezTo>
                    <a:pt x="155" y="154"/>
                    <a:pt x="124" y="185"/>
                    <a:pt x="94" y="185"/>
                  </a:cubicBezTo>
                  <a:cubicBezTo>
                    <a:pt x="94" y="217"/>
                    <a:pt x="124" y="217"/>
                    <a:pt x="94" y="248"/>
                  </a:cubicBezTo>
                  <a:lnTo>
                    <a:pt x="94" y="248"/>
                  </a:lnTo>
                  <a:lnTo>
                    <a:pt x="94" y="278"/>
                  </a:lnTo>
                  <a:cubicBezTo>
                    <a:pt x="94" y="309"/>
                    <a:pt x="94" y="341"/>
                    <a:pt x="94" y="341"/>
                  </a:cubicBezTo>
                  <a:lnTo>
                    <a:pt x="94" y="341"/>
                  </a:lnTo>
                  <a:cubicBezTo>
                    <a:pt x="94" y="372"/>
                    <a:pt x="94" y="372"/>
                    <a:pt x="62" y="402"/>
                  </a:cubicBezTo>
                  <a:cubicBezTo>
                    <a:pt x="31" y="433"/>
                    <a:pt x="0" y="433"/>
                    <a:pt x="0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94" y="402"/>
                    <a:pt x="94" y="402"/>
                    <a:pt x="94" y="402"/>
                  </a:cubicBezTo>
                  <a:lnTo>
                    <a:pt x="94" y="402"/>
                  </a:lnTo>
                  <a:cubicBezTo>
                    <a:pt x="124" y="402"/>
                    <a:pt x="124" y="372"/>
                    <a:pt x="155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9" name="Freeform 56"/>
            <p:cNvSpPr>
              <a:spLocks noChangeArrowheads="1"/>
            </p:cNvSpPr>
            <p:nvPr/>
          </p:nvSpPr>
          <p:spPr bwMode="auto">
            <a:xfrm>
              <a:off x="3824288" y="1333500"/>
              <a:ext cx="33337" cy="44450"/>
            </a:xfrm>
            <a:custGeom>
              <a:avLst/>
              <a:gdLst>
                <a:gd name="T0" fmla="*/ 32 w 94"/>
                <a:gd name="T1" fmla="*/ 92 h 124"/>
                <a:gd name="T2" fmla="*/ 32 w 94"/>
                <a:gd name="T3" fmla="*/ 92 h 124"/>
                <a:gd name="T4" fmla="*/ 32 w 94"/>
                <a:gd name="T5" fmla="*/ 92 h 124"/>
                <a:gd name="T6" fmla="*/ 62 w 94"/>
                <a:gd name="T7" fmla="*/ 123 h 124"/>
                <a:gd name="T8" fmla="*/ 62 w 94"/>
                <a:gd name="T9" fmla="*/ 92 h 124"/>
                <a:gd name="T10" fmla="*/ 62 w 94"/>
                <a:gd name="T11" fmla="*/ 92 h 124"/>
                <a:gd name="T12" fmla="*/ 93 w 94"/>
                <a:gd name="T13" fmla="*/ 31 h 124"/>
                <a:gd name="T14" fmla="*/ 93 w 94"/>
                <a:gd name="T15" fmla="*/ 31 h 124"/>
                <a:gd name="T16" fmla="*/ 93 w 94"/>
                <a:gd name="T17" fmla="*/ 0 h 124"/>
                <a:gd name="T18" fmla="*/ 93 w 94"/>
                <a:gd name="T19" fmla="*/ 0 h 124"/>
                <a:gd name="T20" fmla="*/ 62 w 94"/>
                <a:gd name="T21" fmla="*/ 31 h 124"/>
                <a:gd name="T22" fmla="*/ 62 w 94"/>
                <a:gd name="T23" fmla="*/ 0 h 124"/>
                <a:gd name="T24" fmla="*/ 32 w 94"/>
                <a:gd name="T25" fmla="*/ 0 h 124"/>
                <a:gd name="T26" fmla="*/ 32 w 94"/>
                <a:gd name="T27" fmla="*/ 0 h 124"/>
                <a:gd name="T28" fmla="*/ 32 w 94"/>
                <a:gd name="T29" fmla="*/ 31 h 124"/>
                <a:gd name="T30" fmla="*/ 32 w 94"/>
                <a:gd name="T31" fmla="*/ 62 h 124"/>
                <a:gd name="T32" fmla="*/ 0 w 94"/>
                <a:gd name="T33" fmla="*/ 62 h 124"/>
                <a:gd name="T34" fmla="*/ 0 w 94"/>
                <a:gd name="T35" fmla="*/ 62 h 124"/>
                <a:gd name="T36" fmla="*/ 32 w 94"/>
                <a:gd name="T37" fmla="*/ 62 h 124"/>
                <a:gd name="T38" fmla="*/ 32 w 94"/>
                <a:gd name="T39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24">
                  <a:moveTo>
                    <a:pt x="32" y="92"/>
                  </a:moveTo>
                  <a:lnTo>
                    <a:pt x="32" y="92"/>
                  </a:lnTo>
                  <a:lnTo>
                    <a:pt x="32" y="92"/>
                  </a:lnTo>
                  <a:cubicBezTo>
                    <a:pt x="62" y="123"/>
                    <a:pt x="62" y="123"/>
                    <a:pt x="62" y="123"/>
                  </a:cubicBezTo>
                  <a:lnTo>
                    <a:pt x="62" y="92"/>
                  </a:lnTo>
                  <a:lnTo>
                    <a:pt x="62" y="92"/>
                  </a:lnTo>
                  <a:cubicBezTo>
                    <a:pt x="62" y="62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31"/>
                    <a:pt x="62" y="31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1"/>
                    <a:pt x="32" y="31"/>
                    <a:pt x="32" y="31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62"/>
                    <a:pt x="32" y="62"/>
                    <a:pt x="32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0" name="Freeform 57"/>
            <p:cNvSpPr>
              <a:spLocks noChangeArrowheads="1"/>
            </p:cNvSpPr>
            <p:nvPr/>
          </p:nvSpPr>
          <p:spPr bwMode="auto">
            <a:xfrm>
              <a:off x="3902075" y="1066800"/>
              <a:ext cx="223838" cy="301625"/>
            </a:xfrm>
            <a:custGeom>
              <a:avLst/>
              <a:gdLst>
                <a:gd name="T0" fmla="*/ 62 w 621"/>
                <a:gd name="T1" fmla="*/ 806 h 837"/>
                <a:gd name="T2" fmla="*/ 93 w 621"/>
                <a:gd name="T3" fmla="*/ 836 h 837"/>
                <a:gd name="T4" fmla="*/ 124 w 621"/>
                <a:gd name="T5" fmla="*/ 836 h 837"/>
                <a:gd name="T6" fmla="*/ 155 w 621"/>
                <a:gd name="T7" fmla="*/ 775 h 837"/>
                <a:gd name="T8" fmla="*/ 217 w 621"/>
                <a:gd name="T9" fmla="*/ 744 h 837"/>
                <a:gd name="T10" fmla="*/ 248 w 621"/>
                <a:gd name="T11" fmla="*/ 682 h 837"/>
                <a:gd name="T12" fmla="*/ 279 w 621"/>
                <a:gd name="T13" fmla="*/ 620 h 837"/>
                <a:gd name="T14" fmla="*/ 310 w 621"/>
                <a:gd name="T15" fmla="*/ 588 h 837"/>
                <a:gd name="T16" fmla="*/ 341 w 621"/>
                <a:gd name="T17" fmla="*/ 558 h 837"/>
                <a:gd name="T18" fmla="*/ 279 w 621"/>
                <a:gd name="T19" fmla="*/ 527 h 837"/>
                <a:gd name="T20" fmla="*/ 248 w 621"/>
                <a:gd name="T21" fmla="*/ 434 h 837"/>
                <a:gd name="T22" fmla="*/ 279 w 621"/>
                <a:gd name="T23" fmla="*/ 403 h 837"/>
                <a:gd name="T24" fmla="*/ 434 w 621"/>
                <a:gd name="T25" fmla="*/ 310 h 837"/>
                <a:gd name="T26" fmla="*/ 496 w 621"/>
                <a:gd name="T27" fmla="*/ 217 h 837"/>
                <a:gd name="T28" fmla="*/ 527 w 621"/>
                <a:gd name="T29" fmla="*/ 186 h 837"/>
                <a:gd name="T30" fmla="*/ 589 w 621"/>
                <a:gd name="T31" fmla="*/ 155 h 837"/>
                <a:gd name="T32" fmla="*/ 620 w 621"/>
                <a:gd name="T33" fmla="*/ 155 h 837"/>
                <a:gd name="T34" fmla="*/ 620 w 621"/>
                <a:gd name="T35" fmla="*/ 93 h 837"/>
                <a:gd name="T36" fmla="*/ 620 w 621"/>
                <a:gd name="T37" fmla="*/ 62 h 837"/>
                <a:gd name="T38" fmla="*/ 589 w 621"/>
                <a:gd name="T39" fmla="*/ 31 h 837"/>
                <a:gd name="T40" fmla="*/ 558 w 621"/>
                <a:gd name="T41" fmla="*/ 31 h 837"/>
                <a:gd name="T42" fmla="*/ 496 w 621"/>
                <a:gd name="T43" fmla="*/ 0 h 837"/>
                <a:gd name="T44" fmla="*/ 496 w 621"/>
                <a:gd name="T45" fmla="*/ 0 h 837"/>
                <a:gd name="T46" fmla="*/ 434 w 621"/>
                <a:gd name="T47" fmla="*/ 62 h 837"/>
                <a:gd name="T48" fmla="*/ 403 w 621"/>
                <a:gd name="T49" fmla="*/ 31 h 837"/>
                <a:gd name="T50" fmla="*/ 310 w 621"/>
                <a:gd name="T51" fmla="*/ 62 h 837"/>
                <a:gd name="T52" fmla="*/ 279 w 621"/>
                <a:gd name="T53" fmla="*/ 62 h 837"/>
                <a:gd name="T54" fmla="*/ 279 w 621"/>
                <a:gd name="T55" fmla="*/ 93 h 837"/>
                <a:gd name="T56" fmla="*/ 217 w 621"/>
                <a:gd name="T57" fmla="*/ 124 h 837"/>
                <a:gd name="T58" fmla="*/ 186 w 621"/>
                <a:gd name="T59" fmla="*/ 186 h 837"/>
                <a:gd name="T60" fmla="*/ 155 w 621"/>
                <a:gd name="T61" fmla="*/ 217 h 837"/>
                <a:gd name="T62" fmla="*/ 124 w 621"/>
                <a:gd name="T63" fmla="*/ 248 h 837"/>
                <a:gd name="T64" fmla="*/ 93 w 621"/>
                <a:gd name="T65" fmla="*/ 340 h 837"/>
                <a:gd name="T66" fmla="*/ 31 w 621"/>
                <a:gd name="T67" fmla="*/ 340 h 837"/>
                <a:gd name="T68" fmla="*/ 31 w 621"/>
                <a:gd name="T69" fmla="*/ 372 h 837"/>
                <a:gd name="T70" fmla="*/ 31 w 621"/>
                <a:gd name="T71" fmla="*/ 403 h 837"/>
                <a:gd name="T72" fmla="*/ 62 w 621"/>
                <a:gd name="T73" fmla="*/ 434 h 837"/>
                <a:gd name="T74" fmla="*/ 62 w 621"/>
                <a:gd name="T75" fmla="*/ 464 h 837"/>
                <a:gd name="T76" fmla="*/ 62 w 621"/>
                <a:gd name="T77" fmla="*/ 464 h 837"/>
                <a:gd name="T78" fmla="*/ 62 w 621"/>
                <a:gd name="T79" fmla="*/ 496 h 837"/>
                <a:gd name="T80" fmla="*/ 62 w 621"/>
                <a:gd name="T81" fmla="*/ 527 h 837"/>
                <a:gd name="T82" fmla="*/ 62 w 621"/>
                <a:gd name="T83" fmla="*/ 558 h 837"/>
                <a:gd name="T84" fmla="*/ 0 w 621"/>
                <a:gd name="T85" fmla="*/ 620 h 837"/>
                <a:gd name="T86" fmla="*/ 0 w 621"/>
                <a:gd name="T87" fmla="*/ 620 h 837"/>
                <a:gd name="T88" fmla="*/ 0 w 621"/>
                <a:gd name="T89" fmla="*/ 682 h 837"/>
                <a:gd name="T90" fmla="*/ 62 w 621"/>
                <a:gd name="T91" fmla="*/ 8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1" h="837">
                  <a:moveTo>
                    <a:pt x="62" y="806"/>
                  </a:moveTo>
                  <a:lnTo>
                    <a:pt x="62" y="806"/>
                  </a:lnTo>
                  <a:lnTo>
                    <a:pt x="62" y="806"/>
                  </a:lnTo>
                  <a:cubicBezTo>
                    <a:pt x="62" y="806"/>
                    <a:pt x="62" y="806"/>
                    <a:pt x="62" y="836"/>
                  </a:cubicBezTo>
                  <a:lnTo>
                    <a:pt x="62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93" y="836"/>
                  </a:lnTo>
                  <a:cubicBezTo>
                    <a:pt x="93" y="836"/>
                    <a:pt x="93" y="836"/>
                    <a:pt x="124" y="836"/>
                  </a:cubicBezTo>
                  <a:cubicBezTo>
                    <a:pt x="124" y="806"/>
                    <a:pt x="124" y="775"/>
                    <a:pt x="155" y="775"/>
                  </a:cubicBezTo>
                  <a:lnTo>
                    <a:pt x="155" y="775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86" y="775"/>
                  </a:cubicBezTo>
                  <a:lnTo>
                    <a:pt x="186" y="775"/>
                  </a:lnTo>
                  <a:cubicBezTo>
                    <a:pt x="217" y="775"/>
                    <a:pt x="217" y="775"/>
                    <a:pt x="217" y="744"/>
                  </a:cubicBezTo>
                  <a:cubicBezTo>
                    <a:pt x="217" y="712"/>
                    <a:pt x="217" y="712"/>
                    <a:pt x="217" y="712"/>
                  </a:cubicBezTo>
                  <a:cubicBezTo>
                    <a:pt x="217" y="682"/>
                    <a:pt x="248" y="682"/>
                    <a:pt x="248" y="682"/>
                  </a:cubicBezTo>
                  <a:lnTo>
                    <a:pt x="248" y="682"/>
                  </a:lnTo>
                  <a:cubicBezTo>
                    <a:pt x="217" y="620"/>
                    <a:pt x="217" y="620"/>
                    <a:pt x="217" y="620"/>
                  </a:cubicBezTo>
                  <a:cubicBezTo>
                    <a:pt x="279" y="620"/>
                    <a:pt x="279" y="620"/>
                    <a:pt x="279" y="620"/>
                  </a:cubicBezTo>
                  <a:lnTo>
                    <a:pt x="279" y="620"/>
                  </a:lnTo>
                  <a:lnTo>
                    <a:pt x="279" y="588"/>
                  </a:lnTo>
                  <a:cubicBezTo>
                    <a:pt x="310" y="588"/>
                    <a:pt x="310" y="588"/>
                    <a:pt x="310" y="588"/>
                  </a:cubicBezTo>
                  <a:lnTo>
                    <a:pt x="310" y="588"/>
                  </a:lnTo>
                  <a:cubicBezTo>
                    <a:pt x="310" y="558"/>
                    <a:pt x="310" y="558"/>
                    <a:pt x="310" y="558"/>
                  </a:cubicBez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cubicBezTo>
                    <a:pt x="341" y="558"/>
                    <a:pt x="341" y="558"/>
                    <a:pt x="310" y="527"/>
                  </a:cubicBezTo>
                  <a:lnTo>
                    <a:pt x="310" y="527"/>
                  </a:lnTo>
                  <a:cubicBezTo>
                    <a:pt x="279" y="527"/>
                    <a:pt x="279" y="527"/>
                    <a:pt x="279" y="527"/>
                  </a:cubicBezTo>
                  <a:cubicBezTo>
                    <a:pt x="279" y="527"/>
                    <a:pt x="248" y="496"/>
                    <a:pt x="248" y="464"/>
                  </a:cubicBezTo>
                  <a:lnTo>
                    <a:pt x="248" y="464"/>
                  </a:lnTo>
                  <a:cubicBezTo>
                    <a:pt x="248" y="434"/>
                    <a:pt x="248" y="434"/>
                    <a:pt x="248" y="434"/>
                  </a:cubicBezTo>
                  <a:lnTo>
                    <a:pt x="279" y="434"/>
                  </a:lnTo>
                  <a:lnTo>
                    <a:pt x="279" y="434"/>
                  </a:lnTo>
                  <a:lnTo>
                    <a:pt x="279" y="403"/>
                  </a:lnTo>
                  <a:cubicBezTo>
                    <a:pt x="279" y="372"/>
                    <a:pt x="310" y="372"/>
                    <a:pt x="310" y="372"/>
                  </a:cubicBezTo>
                  <a:cubicBezTo>
                    <a:pt x="310" y="372"/>
                    <a:pt x="310" y="372"/>
                    <a:pt x="341" y="340"/>
                  </a:cubicBezTo>
                  <a:cubicBezTo>
                    <a:pt x="341" y="340"/>
                    <a:pt x="372" y="310"/>
                    <a:pt x="434" y="310"/>
                  </a:cubicBezTo>
                  <a:cubicBezTo>
                    <a:pt x="434" y="310"/>
                    <a:pt x="465" y="279"/>
                    <a:pt x="496" y="248"/>
                  </a:cubicBezTo>
                  <a:lnTo>
                    <a:pt x="496" y="248"/>
                  </a:ln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527" y="186"/>
                    <a:pt x="527" y="186"/>
                    <a:pt x="527" y="186"/>
                  </a:cubicBezTo>
                  <a:cubicBezTo>
                    <a:pt x="558" y="155"/>
                    <a:pt x="589" y="155"/>
                    <a:pt x="589" y="155"/>
                  </a:cubicBezTo>
                  <a:lnTo>
                    <a:pt x="589" y="155"/>
                  </a:lnTo>
                  <a:lnTo>
                    <a:pt x="589" y="155"/>
                  </a:lnTo>
                  <a:lnTo>
                    <a:pt x="620" y="155"/>
                  </a:lnTo>
                  <a:lnTo>
                    <a:pt x="620" y="155"/>
                  </a:lnTo>
                  <a:lnTo>
                    <a:pt x="620" y="155"/>
                  </a:lnTo>
                  <a:cubicBezTo>
                    <a:pt x="620" y="155"/>
                    <a:pt x="620" y="155"/>
                    <a:pt x="620" y="124"/>
                  </a:cubicBezTo>
                  <a:lnTo>
                    <a:pt x="620" y="124"/>
                  </a:lnTo>
                  <a:lnTo>
                    <a:pt x="620" y="93"/>
                  </a:lnTo>
                  <a:lnTo>
                    <a:pt x="620" y="93"/>
                  </a:lnTo>
                  <a:lnTo>
                    <a:pt x="620" y="93"/>
                  </a:lnTo>
                  <a:cubicBezTo>
                    <a:pt x="620" y="93"/>
                    <a:pt x="620" y="93"/>
                    <a:pt x="620" y="62"/>
                  </a:cubicBezTo>
                  <a:lnTo>
                    <a:pt x="620" y="62"/>
                  </a:lnTo>
                  <a:lnTo>
                    <a:pt x="620" y="62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58" y="31"/>
                    <a:pt x="558" y="31"/>
                    <a:pt x="558" y="31"/>
                  </a:cubicBezTo>
                  <a:cubicBezTo>
                    <a:pt x="558" y="31"/>
                    <a:pt x="527" y="31"/>
                    <a:pt x="527" y="0"/>
                  </a:cubicBez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31"/>
                  </a:lnTo>
                  <a:cubicBezTo>
                    <a:pt x="496" y="31"/>
                    <a:pt x="496" y="31"/>
                    <a:pt x="465" y="31"/>
                  </a:cubicBezTo>
                  <a:cubicBezTo>
                    <a:pt x="465" y="62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03" y="62"/>
                  </a:cubicBezTo>
                  <a:cubicBezTo>
                    <a:pt x="403" y="31"/>
                    <a:pt x="403" y="31"/>
                    <a:pt x="403" y="31"/>
                  </a:cubicBezTo>
                  <a:cubicBezTo>
                    <a:pt x="372" y="31"/>
                    <a:pt x="372" y="31"/>
                    <a:pt x="372" y="31"/>
                  </a:cubicBezTo>
                  <a:cubicBezTo>
                    <a:pt x="372" y="62"/>
                    <a:pt x="372" y="62"/>
                    <a:pt x="341" y="62"/>
                  </a:cubicBezTo>
                  <a:cubicBezTo>
                    <a:pt x="341" y="62"/>
                    <a:pt x="341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93"/>
                  </a:lnTo>
                  <a:cubicBezTo>
                    <a:pt x="279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lnTo>
                    <a:pt x="217" y="155"/>
                  </a:lnTo>
                  <a:lnTo>
                    <a:pt x="186" y="186"/>
                  </a:lnTo>
                  <a:cubicBezTo>
                    <a:pt x="155" y="186"/>
                    <a:pt x="155" y="186"/>
                    <a:pt x="155" y="186"/>
                  </a:cubicBezTo>
                  <a:lnTo>
                    <a:pt x="155" y="186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55" y="248"/>
                    <a:pt x="155" y="248"/>
                    <a:pt x="124" y="248"/>
                  </a:cubicBezTo>
                  <a:cubicBezTo>
                    <a:pt x="124" y="279"/>
                    <a:pt x="155" y="279"/>
                    <a:pt x="155" y="279"/>
                  </a:cubicBezTo>
                  <a:cubicBezTo>
                    <a:pt x="155" y="310"/>
                    <a:pt x="124" y="310"/>
                    <a:pt x="124" y="340"/>
                  </a:cubicBezTo>
                  <a:lnTo>
                    <a:pt x="93" y="340"/>
                  </a:lnTo>
                  <a:cubicBezTo>
                    <a:pt x="62" y="340"/>
                    <a:pt x="62" y="340"/>
                    <a:pt x="62" y="340"/>
                  </a:cubicBezTo>
                  <a:lnTo>
                    <a:pt x="62" y="340"/>
                  </a:lnTo>
                  <a:lnTo>
                    <a:pt x="31" y="340"/>
                  </a:lnTo>
                  <a:lnTo>
                    <a:pt x="31" y="340"/>
                  </a:lnTo>
                  <a:lnTo>
                    <a:pt x="31" y="340"/>
                  </a:lnTo>
                  <a:cubicBezTo>
                    <a:pt x="31" y="340"/>
                    <a:pt x="31" y="340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cubicBezTo>
                    <a:pt x="31" y="403"/>
                    <a:pt x="31" y="403"/>
                    <a:pt x="31" y="403"/>
                  </a:cubicBezTo>
                  <a:lnTo>
                    <a:pt x="31" y="403"/>
                  </a:lnTo>
                  <a:lnTo>
                    <a:pt x="31" y="434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cubicBezTo>
                    <a:pt x="62" y="496"/>
                    <a:pt x="62" y="496"/>
                    <a:pt x="62" y="527"/>
                  </a:cubicBezTo>
                  <a:lnTo>
                    <a:pt x="62" y="527"/>
                  </a:lnTo>
                  <a:cubicBezTo>
                    <a:pt x="62" y="527"/>
                    <a:pt x="62" y="527"/>
                    <a:pt x="62" y="558"/>
                  </a:cubicBezTo>
                  <a:lnTo>
                    <a:pt x="62" y="558"/>
                  </a:lnTo>
                  <a:lnTo>
                    <a:pt x="62" y="558"/>
                  </a:lnTo>
                  <a:cubicBezTo>
                    <a:pt x="31" y="558"/>
                    <a:pt x="31" y="588"/>
                    <a:pt x="31" y="588"/>
                  </a:cubicBezTo>
                  <a:lnTo>
                    <a:pt x="0" y="588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2"/>
                  </a:lnTo>
                  <a:cubicBezTo>
                    <a:pt x="0" y="712"/>
                    <a:pt x="0" y="712"/>
                    <a:pt x="31" y="744"/>
                  </a:cubicBezTo>
                  <a:lnTo>
                    <a:pt x="31" y="744"/>
                  </a:lnTo>
                  <a:cubicBezTo>
                    <a:pt x="62" y="744"/>
                    <a:pt x="62" y="775"/>
                    <a:pt x="62" y="8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1" name="Freeform 58"/>
            <p:cNvSpPr>
              <a:spLocks noChangeArrowheads="1"/>
            </p:cNvSpPr>
            <p:nvPr/>
          </p:nvSpPr>
          <p:spPr bwMode="auto">
            <a:xfrm>
              <a:off x="3792538" y="1390650"/>
              <a:ext cx="155575" cy="155575"/>
            </a:xfrm>
            <a:custGeom>
              <a:avLst/>
              <a:gdLst>
                <a:gd name="T0" fmla="*/ 61 w 433"/>
                <a:gd name="T1" fmla="*/ 155 h 434"/>
                <a:gd name="T2" fmla="*/ 30 w 433"/>
                <a:gd name="T3" fmla="*/ 185 h 434"/>
                <a:gd name="T4" fmla="*/ 0 w 433"/>
                <a:gd name="T5" fmla="*/ 217 h 434"/>
                <a:gd name="T6" fmla="*/ 0 w 433"/>
                <a:gd name="T7" fmla="*/ 248 h 434"/>
                <a:gd name="T8" fmla="*/ 30 w 433"/>
                <a:gd name="T9" fmla="*/ 248 h 434"/>
                <a:gd name="T10" fmla="*/ 30 w 433"/>
                <a:gd name="T11" fmla="*/ 279 h 434"/>
                <a:gd name="T12" fmla="*/ 30 w 433"/>
                <a:gd name="T13" fmla="*/ 309 h 434"/>
                <a:gd name="T14" fmla="*/ 30 w 433"/>
                <a:gd name="T15" fmla="*/ 341 h 434"/>
                <a:gd name="T16" fmla="*/ 92 w 433"/>
                <a:gd name="T17" fmla="*/ 309 h 434"/>
                <a:gd name="T18" fmla="*/ 124 w 433"/>
                <a:gd name="T19" fmla="*/ 372 h 434"/>
                <a:gd name="T20" fmla="*/ 92 w 433"/>
                <a:gd name="T21" fmla="*/ 403 h 434"/>
                <a:gd name="T22" fmla="*/ 92 w 433"/>
                <a:gd name="T23" fmla="*/ 433 h 434"/>
                <a:gd name="T24" fmla="*/ 92 w 433"/>
                <a:gd name="T25" fmla="*/ 433 h 434"/>
                <a:gd name="T26" fmla="*/ 124 w 433"/>
                <a:gd name="T27" fmla="*/ 403 h 434"/>
                <a:gd name="T28" fmla="*/ 124 w 433"/>
                <a:gd name="T29" fmla="*/ 403 h 434"/>
                <a:gd name="T30" fmla="*/ 154 w 433"/>
                <a:gd name="T31" fmla="*/ 433 h 434"/>
                <a:gd name="T32" fmla="*/ 154 w 433"/>
                <a:gd name="T33" fmla="*/ 433 h 434"/>
                <a:gd name="T34" fmla="*/ 154 w 433"/>
                <a:gd name="T35" fmla="*/ 433 h 434"/>
                <a:gd name="T36" fmla="*/ 185 w 433"/>
                <a:gd name="T37" fmla="*/ 433 h 434"/>
                <a:gd name="T38" fmla="*/ 185 w 433"/>
                <a:gd name="T39" fmla="*/ 433 h 434"/>
                <a:gd name="T40" fmla="*/ 185 w 433"/>
                <a:gd name="T41" fmla="*/ 433 h 434"/>
                <a:gd name="T42" fmla="*/ 185 w 433"/>
                <a:gd name="T43" fmla="*/ 433 h 434"/>
                <a:gd name="T44" fmla="*/ 248 w 433"/>
                <a:gd name="T45" fmla="*/ 433 h 434"/>
                <a:gd name="T46" fmla="*/ 277 w 433"/>
                <a:gd name="T47" fmla="*/ 433 h 434"/>
                <a:gd name="T48" fmla="*/ 308 w 433"/>
                <a:gd name="T49" fmla="*/ 433 h 434"/>
                <a:gd name="T50" fmla="*/ 339 w 433"/>
                <a:gd name="T51" fmla="*/ 403 h 434"/>
                <a:gd name="T52" fmla="*/ 370 w 433"/>
                <a:gd name="T53" fmla="*/ 372 h 434"/>
                <a:gd name="T54" fmla="*/ 339 w 433"/>
                <a:gd name="T55" fmla="*/ 372 h 434"/>
                <a:gd name="T56" fmla="*/ 308 w 433"/>
                <a:gd name="T57" fmla="*/ 341 h 434"/>
                <a:gd name="T58" fmla="*/ 308 w 433"/>
                <a:gd name="T59" fmla="*/ 309 h 434"/>
                <a:gd name="T60" fmla="*/ 308 w 433"/>
                <a:gd name="T61" fmla="*/ 279 h 434"/>
                <a:gd name="T62" fmla="*/ 308 w 433"/>
                <a:gd name="T63" fmla="*/ 248 h 434"/>
                <a:gd name="T64" fmla="*/ 339 w 433"/>
                <a:gd name="T65" fmla="*/ 248 h 434"/>
                <a:gd name="T66" fmla="*/ 339 w 433"/>
                <a:gd name="T67" fmla="*/ 248 h 434"/>
                <a:gd name="T68" fmla="*/ 401 w 433"/>
                <a:gd name="T69" fmla="*/ 217 h 434"/>
                <a:gd name="T70" fmla="*/ 432 w 433"/>
                <a:gd name="T71" fmla="*/ 217 h 434"/>
                <a:gd name="T72" fmla="*/ 432 w 433"/>
                <a:gd name="T73" fmla="*/ 185 h 434"/>
                <a:gd name="T74" fmla="*/ 432 w 433"/>
                <a:gd name="T75" fmla="*/ 155 h 434"/>
                <a:gd name="T76" fmla="*/ 401 w 433"/>
                <a:gd name="T77" fmla="*/ 124 h 434"/>
                <a:gd name="T78" fmla="*/ 401 w 433"/>
                <a:gd name="T79" fmla="*/ 93 h 434"/>
                <a:gd name="T80" fmla="*/ 401 w 433"/>
                <a:gd name="T81" fmla="*/ 61 h 434"/>
                <a:gd name="T82" fmla="*/ 370 w 433"/>
                <a:gd name="T83" fmla="*/ 31 h 434"/>
                <a:gd name="T84" fmla="*/ 339 w 433"/>
                <a:gd name="T85" fmla="*/ 31 h 434"/>
                <a:gd name="T86" fmla="*/ 308 w 433"/>
                <a:gd name="T87" fmla="*/ 61 h 434"/>
                <a:gd name="T88" fmla="*/ 248 w 433"/>
                <a:gd name="T89" fmla="*/ 31 h 434"/>
                <a:gd name="T90" fmla="*/ 185 w 433"/>
                <a:gd name="T91" fmla="*/ 0 h 434"/>
                <a:gd name="T92" fmla="*/ 154 w 433"/>
                <a:gd name="T93" fmla="*/ 0 h 434"/>
                <a:gd name="T94" fmla="*/ 154 w 433"/>
                <a:gd name="T95" fmla="*/ 61 h 434"/>
                <a:gd name="T96" fmla="*/ 124 w 433"/>
                <a:gd name="T97" fmla="*/ 61 h 434"/>
                <a:gd name="T98" fmla="*/ 61 w 433"/>
                <a:gd name="T99" fmla="*/ 61 h 434"/>
                <a:gd name="T100" fmla="*/ 61 w 433"/>
                <a:gd name="T101" fmla="*/ 9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434">
                  <a:moveTo>
                    <a:pt x="61" y="155"/>
                  </a:moveTo>
                  <a:lnTo>
                    <a:pt x="61" y="155"/>
                  </a:lnTo>
                  <a:lnTo>
                    <a:pt x="30" y="185"/>
                  </a:lnTo>
                  <a:lnTo>
                    <a:pt x="30" y="185"/>
                  </a:lnTo>
                  <a:cubicBezTo>
                    <a:pt x="30" y="185"/>
                    <a:pt x="30" y="185"/>
                    <a:pt x="0" y="185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30" y="248"/>
                  </a:lnTo>
                  <a:lnTo>
                    <a:pt x="30" y="248"/>
                  </a:lnTo>
                  <a:lnTo>
                    <a:pt x="30" y="279"/>
                  </a:lnTo>
                  <a:lnTo>
                    <a:pt x="30" y="279"/>
                  </a:lnTo>
                  <a:cubicBezTo>
                    <a:pt x="30" y="279"/>
                    <a:pt x="30" y="279"/>
                    <a:pt x="30" y="309"/>
                  </a:cubicBezTo>
                  <a:lnTo>
                    <a:pt x="30" y="309"/>
                  </a:lnTo>
                  <a:lnTo>
                    <a:pt x="30" y="309"/>
                  </a:lnTo>
                  <a:cubicBezTo>
                    <a:pt x="30" y="309"/>
                    <a:pt x="30" y="309"/>
                    <a:pt x="30" y="341"/>
                  </a:cubicBezTo>
                  <a:lnTo>
                    <a:pt x="61" y="309"/>
                  </a:lnTo>
                  <a:cubicBezTo>
                    <a:pt x="61" y="309"/>
                    <a:pt x="61" y="309"/>
                    <a:pt x="92" y="309"/>
                  </a:cubicBezTo>
                  <a:lnTo>
                    <a:pt x="92" y="309"/>
                  </a:ln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124" y="372"/>
                    <a:pt x="92" y="403"/>
                  </a:cubicBezTo>
                  <a:lnTo>
                    <a:pt x="92" y="403"/>
                  </a:lnTo>
                  <a:cubicBezTo>
                    <a:pt x="92" y="403"/>
                    <a:pt x="92" y="403"/>
                    <a:pt x="92" y="433"/>
                  </a:cubicBez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cubicBezTo>
                    <a:pt x="92" y="403"/>
                    <a:pt x="124" y="403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154" y="403"/>
                    <a:pt x="154" y="403"/>
                    <a:pt x="154" y="433"/>
                  </a:cubicBez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cubicBezTo>
                    <a:pt x="185" y="433"/>
                    <a:pt x="185" y="433"/>
                    <a:pt x="185" y="433"/>
                  </a:cubicBez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cubicBezTo>
                    <a:pt x="185" y="433"/>
                    <a:pt x="185" y="433"/>
                    <a:pt x="216" y="433"/>
                  </a:cubicBezTo>
                  <a:lnTo>
                    <a:pt x="248" y="433"/>
                  </a:lnTo>
                  <a:cubicBezTo>
                    <a:pt x="248" y="433"/>
                    <a:pt x="247" y="433"/>
                    <a:pt x="277" y="433"/>
                  </a:cubicBezTo>
                  <a:lnTo>
                    <a:pt x="277" y="433"/>
                  </a:lnTo>
                  <a:cubicBezTo>
                    <a:pt x="308" y="433"/>
                    <a:pt x="308" y="433"/>
                    <a:pt x="308" y="433"/>
                  </a:cubicBezTo>
                  <a:lnTo>
                    <a:pt x="308" y="433"/>
                  </a:lnTo>
                  <a:lnTo>
                    <a:pt x="339" y="403"/>
                  </a:lnTo>
                  <a:lnTo>
                    <a:pt x="339" y="403"/>
                  </a:lnTo>
                  <a:lnTo>
                    <a:pt x="339" y="403"/>
                  </a:lnTo>
                  <a:cubicBezTo>
                    <a:pt x="339" y="403"/>
                    <a:pt x="339" y="372"/>
                    <a:pt x="370" y="372"/>
                  </a:cubicBezTo>
                  <a:lnTo>
                    <a:pt x="370" y="372"/>
                  </a:lnTo>
                  <a:cubicBezTo>
                    <a:pt x="339" y="372"/>
                    <a:pt x="339" y="372"/>
                    <a:pt x="339" y="372"/>
                  </a:cubicBezTo>
                  <a:lnTo>
                    <a:pt x="339" y="372"/>
                  </a:lnTo>
                  <a:cubicBezTo>
                    <a:pt x="308" y="341"/>
                    <a:pt x="308" y="341"/>
                    <a:pt x="308" y="341"/>
                  </a:cubicBezTo>
                  <a:lnTo>
                    <a:pt x="308" y="309"/>
                  </a:lnTo>
                  <a:lnTo>
                    <a:pt x="308" y="309"/>
                  </a:lnTo>
                  <a:lnTo>
                    <a:pt x="308" y="309"/>
                  </a:lnTo>
                  <a:lnTo>
                    <a:pt x="308" y="279"/>
                  </a:lnTo>
                  <a:lnTo>
                    <a:pt x="308" y="279"/>
                  </a:lnTo>
                  <a:lnTo>
                    <a:pt x="308" y="248"/>
                  </a:lnTo>
                  <a:lnTo>
                    <a:pt x="308" y="248"/>
                  </a:lnTo>
                  <a:lnTo>
                    <a:pt x="339" y="248"/>
                  </a:lnTo>
                  <a:lnTo>
                    <a:pt x="339" y="248"/>
                  </a:lnTo>
                  <a:lnTo>
                    <a:pt x="339" y="248"/>
                  </a:lnTo>
                  <a:cubicBezTo>
                    <a:pt x="370" y="217"/>
                    <a:pt x="370" y="217"/>
                    <a:pt x="401" y="217"/>
                  </a:cubicBezTo>
                  <a:lnTo>
                    <a:pt x="401" y="217"/>
                  </a:lnTo>
                  <a:cubicBezTo>
                    <a:pt x="401" y="217"/>
                    <a:pt x="401" y="217"/>
                    <a:pt x="432" y="217"/>
                  </a:cubicBezTo>
                  <a:lnTo>
                    <a:pt x="432" y="217"/>
                  </a:lnTo>
                  <a:cubicBezTo>
                    <a:pt x="432" y="185"/>
                    <a:pt x="432" y="185"/>
                    <a:pt x="432" y="185"/>
                  </a:cubicBezTo>
                  <a:lnTo>
                    <a:pt x="432" y="185"/>
                  </a:lnTo>
                  <a:lnTo>
                    <a:pt x="432" y="155"/>
                  </a:lnTo>
                  <a:lnTo>
                    <a:pt x="432" y="155"/>
                  </a:lnTo>
                  <a:lnTo>
                    <a:pt x="432" y="155"/>
                  </a:lnTo>
                  <a:cubicBezTo>
                    <a:pt x="401" y="155"/>
                    <a:pt x="401" y="124"/>
                    <a:pt x="401" y="124"/>
                  </a:cubicBezTo>
                  <a:lnTo>
                    <a:pt x="401" y="124"/>
                  </a:lnTo>
                  <a:cubicBezTo>
                    <a:pt x="401" y="93"/>
                    <a:pt x="401" y="93"/>
                    <a:pt x="401" y="93"/>
                  </a:cubicBezTo>
                  <a:lnTo>
                    <a:pt x="401" y="93"/>
                  </a:lnTo>
                  <a:lnTo>
                    <a:pt x="401" y="61"/>
                  </a:lnTo>
                  <a:lnTo>
                    <a:pt x="401" y="61"/>
                  </a:lnTo>
                  <a:cubicBezTo>
                    <a:pt x="401" y="61"/>
                    <a:pt x="370" y="61"/>
                    <a:pt x="370" y="31"/>
                  </a:cubicBezTo>
                  <a:lnTo>
                    <a:pt x="370" y="31"/>
                  </a:lnTo>
                  <a:lnTo>
                    <a:pt x="339" y="31"/>
                  </a:lnTo>
                  <a:lnTo>
                    <a:pt x="339" y="31"/>
                  </a:lnTo>
                  <a:cubicBezTo>
                    <a:pt x="339" y="31"/>
                    <a:pt x="339" y="31"/>
                    <a:pt x="308" y="61"/>
                  </a:cubicBezTo>
                  <a:cubicBezTo>
                    <a:pt x="277" y="61"/>
                    <a:pt x="277" y="61"/>
                    <a:pt x="248" y="61"/>
                  </a:cubicBezTo>
                  <a:cubicBezTo>
                    <a:pt x="248" y="61"/>
                    <a:pt x="248" y="6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6" y="31"/>
                    <a:pt x="185" y="31"/>
                    <a:pt x="185" y="0"/>
                  </a:cubicBezTo>
                  <a:cubicBezTo>
                    <a:pt x="185" y="0"/>
                    <a:pt x="185" y="0"/>
                    <a:pt x="154" y="0"/>
                  </a:cubicBezTo>
                  <a:lnTo>
                    <a:pt x="154" y="0"/>
                  </a:lnTo>
                  <a:cubicBezTo>
                    <a:pt x="154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cubicBezTo>
                    <a:pt x="124" y="93"/>
                    <a:pt x="124" y="93"/>
                    <a:pt x="92" y="93"/>
                  </a:cubicBezTo>
                  <a:cubicBezTo>
                    <a:pt x="92" y="93"/>
                    <a:pt x="92" y="93"/>
                    <a:pt x="61" y="61"/>
                  </a:cubicBezTo>
                  <a:lnTo>
                    <a:pt x="61" y="61"/>
                  </a:lnTo>
                  <a:cubicBezTo>
                    <a:pt x="61" y="93"/>
                    <a:pt x="61" y="93"/>
                    <a:pt x="61" y="93"/>
                  </a:cubicBezTo>
                  <a:cubicBezTo>
                    <a:pt x="61" y="124"/>
                    <a:pt x="61" y="124"/>
                    <a:pt x="61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2" name="Freeform 59"/>
            <p:cNvSpPr>
              <a:spLocks noChangeArrowheads="1"/>
            </p:cNvSpPr>
            <p:nvPr/>
          </p:nvSpPr>
          <p:spPr bwMode="auto">
            <a:xfrm>
              <a:off x="3959225" y="1390650"/>
              <a:ext cx="179388" cy="111125"/>
            </a:xfrm>
            <a:custGeom>
              <a:avLst/>
              <a:gdLst>
                <a:gd name="T0" fmla="*/ 0 w 497"/>
                <a:gd name="T1" fmla="*/ 124 h 310"/>
                <a:gd name="T2" fmla="*/ 31 w 497"/>
                <a:gd name="T3" fmla="*/ 155 h 310"/>
                <a:gd name="T4" fmla="*/ 31 w 497"/>
                <a:gd name="T5" fmla="*/ 185 h 310"/>
                <a:gd name="T6" fmla="*/ 31 w 497"/>
                <a:gd name="T7" fmla="*/ 185 h 310"/>
                <a:gd name="T8" fmla="*/ 31 w 497"/>
                <a:gd name="T9" fmla="*/ 185 h 310"/>
                <a:gd name="T10" fmla="*/ 31 w 497"/>
                <a:gd name="T11" fmla="*/ 217 h 310"/>
                <a:gd name="T12" fmla="*/ 31 w 497"/>
                <a:gd name="T13" fmla="*/ 217 h 310"/>
                <a:gd name="T14" fmla="*/ 62 w 497"/>
                <a:gd name="T15" fmla="*/ 217 h 310"/>
                <a:gd name="T16" fmla="*/ 93 w 497"/>
                <a:gd name="T17" fmla="*/ 217 h 310"/>
                <a:gd name="T18" fmla="*/ 124 w 497"/>
                <a:gd name="T19" fmla="*/ 248 h 310"/>
                <a:gd name="T20" fmla="*/ 155 w 497"/>
                <a:gd name="T21" fmla="*/ 248 h 310"/>
                <a:gd name="T22" fmla="*/ 155 w 497"/>
                <a:gd name="T23" fmla="*/ 248 h 310"/>
                <a:gd name="T24" fmla="*/ 217 w 497"/>
                <a:gd name="T25" fmla="*/ 279 h 310"/>
                <a:gd name="T26" fmla="*/ 248 w 497"/>
                <a:gd name="T27" fmla="*/ 309 h 310"/>
                <a:gd name="T28" fmla="*/ 248 w 497"/>
                <a:gd name="T29" fmla="*/ 309 h 310"/>
                <a:gd name="T30" fmla="*/ 279 w 497"/>
                <a:gd name="T31" fmla="*/ 309 h 310"/>
                <a:gd name="T32" fmla="*/ 310 w 497"/>
                <a:gd name="T33" fmla="*/ 309 h 310"/>
                <a:gd name="T34" fmla="*/ 372 w 497"/>
                <a:gd name="T35" fmla="*/ 309 h 310"/>
                <a:gd name="T36" fmla="*/ 403 w 497"/>
                <a:gd name="T37" fmla="*/ 309 h 310"/>
                <a:gd name="T38" fmla="*/ 434 w 497"/>
                <a:gd name="T39" fmla="*/ 279 h 310"/>
                <a:gd name="T40" fmla="*/ 465 w 497"/>
                <a:gd name="T41" fmla="*/ 248 h 310"/>
                <a:gd name="T42" fmla="*/ 465 w 497"/>
                <a:gd name="T43" fmla="*/ 248 h 310"/>
                <a:gd name="T44" fmla="*/ 465 w 497"/>
                <a:gd name="T45" fmla="*/ 217 h 310"/>
                <a:gd name="T46" fmla="*/ 465 w 497"/>
                <a:gd name="T47" fmla="*/ 185 h 310"/>
                <a:gd name="T48" fmla="*/ 465 w 497"/>
                <a:gd name="T49" fmla="*/ 185 h 310"/>
                <a:gd name="T50" fmla="*/ 465 w 497"/>
                <a:gd name="T51" fmla="*/ 185 h 310"/>
                <a:gd name="T52" fmla="*/ 465 w 497"/>
                <a:gd name="T53" fmla="*/ 155 h 310"/>
                <a:gd name="T54" fmla="*/ 434 w 497"/>
                <a:gd name="T55" fmla="*/ 155 h 310"/>
                <a:gd name="T56" fmla="*/ 465 w 497"/>
                <a:gd name="T57" fmla="*/ 124 h 310"/>
                <a:gd name="T58" fmla="*/ 465 w 497"/>
                <a:gd name="T59" fmla="*/ 93 h 310"/>
                <a:gd name="T60" fmla="*/ 465 w 497"/>
                <a:gd name="T61" fmla="*/ 93 h 310"/>
                <a:gd name="T62" fmla="*/ 465 w 497"/>
                <a:gd name="T63" fmla="*/ 61 h 310"/>
                <a:gd name="T64" fmla="*/ 434 w 497"/>
                <a:gd name="T65" fmla="*/ 31 h 310"/>
                <a:gd name="T66" fmla="*/ 341 w 497"/>
                <a:gd name="T67" fmla="*/ 31 h 310"/>
                <a:gd name="T68" fmla="*/ 279 w 497"/>
                <a:gd name="T69" fmla="*/ 31 h 310"/>
                <a:gd name="T70" fmla="*/ 279 w 497"/>
                <a:gd name="T71" fmla="*/ 31 h 310"/>
                <a:gd name="T72" fmla="*/ 217 w 497"/>
                <a:gd name="T73" fmla="*/ 0 h 310"/>
                <a:gd name="T74" fmla="*/ 124 w 497"/>
                <a:gd name="T75" fmla="*/ 31 h 310"/>
                <a:gd name="T76" fmla="*/ 124 w 497"/>
                <a:gd name="T77" fmla="*/ 0 h 310"/>
                <a:gd name="T78" fmla="*/ 62 w 497"/>
                <a:gd name="T79" fmla="*/ 61 h 310"/>
                <a:gd name="T80" fmla="*/ 0 w 497"/>
                <a:gd name="T81" fmla="*/ 61 h 310"/>
                <a:gd name="T82" fmla="*/ 0 w 497"/>
                <a:gd name="T83" fmla="*/ 93 h 310"/>
                <a:gd name="T84" fmla="*/ 0 w 497"/>
                <a:gd name="T85" fmla="*/ 12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7" h="310">
                  <a:moveTo>
                    <a:pt x="0" y="124"/>
                  </a:moveTo>
                  <a:lnTo>
                    <a:pt x="0" y="124"/>
                  </a:lnTo>
                  <a:lnTo>
                    <a:pt x="0" y="124"/>
                  </a:lnTo>
                  <a:lnTo>
                    <a:pt x="31" y="15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17"/>
                    <a:pt x="62" y="217"/>
                  </a:cubicBezTo>
                  <a:lnTo>
                    <a:pt x="62" y="217"/>
                  </a:lnTo>
                  <a:lnTo>
                    <a:pt x="93" y="217"/>
                  </a:ln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55" y="248"/>
                  </a:lnTo>
                  <a:lnTo>
                    <a:pt x="155" y="248"/>
                  </a:lnTo>
                  <a:cubicBezTo>
                    <a:pt x="186" y="248"/>
                    <a:pt x="186" y="248"/>
                    <a:pt x="186" y="248"/>
                  </a:cubicBezTo>
                  <a:lnTo>
                    <a:pt x="217" y="279"/>
                  </a:lnTo>
                  <a:cubicBezTo>
                    <a:pt x="217" y="309"/>
                    <a:pt x="217" y="309"/>
                    <a:pt x="217" y="309"/>
                  </a:cubicBezTo>
                  <a:cubicBezTo>
                    <a:pt x="248" y="309"/>
                    <a:pt x="248" y="309"/>
                    <a:pt x="248" y="309"/>
                  </a:cubicBezTo>
                  <a:lnTo>
                    <a:pt x="248" y="309"/>
                  </a:lnTo>
                  <a:lnTo>
                    <a:pt x="248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cubicBezTo>
                    <a:pt x="341" y="309"/>
                    <a:pt x="341" y="309"/>
                    <a:pt x="341" y="309"/>
                  </a:cubicBezTo>
                  <a:lnTo>
                    <a:pt x="372" y="309"/>
                  </a:lnTo>
                  <a:lnTo>
                    <a:pt x="372" y="309"/>
                  </a:lnTo>
                  <a:cubicBezTo>
                    <a:pt x="403" y="309"/>
                    <a:pt x="403" y="309"/>
                    <a:pt x="403" y="309"/>
                  </a:cubicBezTo>
                  <a:lnTo>
                    <a:pt x="403" y="309"/>
                  </a:lnTo>
                  <a:lnTo>
                    <a:pt x="434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96" y="248"/>
                  </a:lnTo>
                  <a:cubicBezTo>
                    <a:pt x="465" y="248"/>
                    <a:pt x="465" y="248"/>
                    <a:pt x="465" y="248"/>
                  </a:cubicBez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lnTo>
                    <a:pt x="465" y="217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cubicBezTo>
                    <a:pt x="465" y="185"/>
                    <a:pt x="465" y="185"/>
                    <a:pt x="465" y="155"/>
                  </a:cubicBezTo>
                  <a:cubicBezTo>
                    <a:pt x="434" y="155"/>
                    <a:pt x="434" y="155"/>
                    <a:pt x="434" y="155"/>
                  </a:cubicBezTo>
                  <a:lnTo>
                    <a:pt x="434" y="155"/>
                  </a:lnTo>
                  <a:cubicBezTo>
                    <a:pt x="434" y="124"/>
                    <a:pt x="434" y="12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lnTo>
                    <a:pt x="465" y="93"/>
                  </a:lnTo>
                  <a:lnTo>
                    <a:pt x="465" y="93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34" y="61"/>
                  </a:cubicBezTo>
                  <a:lnTo>
                    <a:pt x="434" y="31"/>
                  </a:lnTo>
                  <a:cubicBezTo>
                    <a:pt x="403" y="31"/>
                    <a:pt x="403" y="31"/>
                    <a:pt x="372" y="31"/>
                  </a:cubicBezTo>
                  <a:cubicBezTo>
                    <a:pt x="372" y="31"/>
                    <a:pt x="372" y="31"/>
                    <a:pt x="341" y="31"/>
                  </a:cubicBezTo>
                  <a:lnTo>
                    <a:pt x="310" y="31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31"/>
                    <a:pt x="217" y="0"/>
                  </a:cubicBez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cubicBezTo>
                    <a:pt x="186" y="0"/>
                    <a:pt x="155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31"/>
                  </a:cubicBezTo>
                  <a:cubicBezTo>
                    <a:pt x="93" y="61"/>
                    <a:pt x="62" y="61"/>
                    <a:pt x="62" y="61"/>
                  </a:cubicBezTo>
                  <a:cubicBezTo>
                    <a:pt x="31" y="61"/>
                    <a:pt x="31" y="61"/>
                    <a:pt x="31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  <a:lnTo>
                    <a:pt x="0" y="93"/>
                  </a:lnTo>
                  <a:lnTo>
                    <a:pt x="0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3" name="Freeform 60"/>
            <p:cNvSpPr>
              <a:spLocks noChangeArrowheads="1"/>
            </p:cNvSpPr>
            <p:nvPr/>
          </p:nvSpPr>
          <p:spPr bwMode="auto">
            <a:xfrm>
              <a:off x="4081463" y="1546225"/>
              <a:ext cx="157162" cy="88900"/>
            </a:xfrm>
            <a:custGeom>
              <a:avLst/>
              <a:gdLst>
                <a:gd name="T0" fmla="*/ 310 w 435"/>
                <a:gd name="T1" fmla="*/ 0 h 249"/>
                <a:gd name="T2" fmla="*/ 248 w 435"/>
                <a:gd name="T3" fmla="*/ 32 h 249"/>
                <a:gd name="T4" fmla="*/ 248 w 435"/>
                <a:gd name="T5" fmla="*/ 32 h 249"/>
                <a:gd name="T6" fmla="*/ 217 w 435"/>
                <a:gd name="T7" fmla="*/ 32 h 249"/>
                <a:gd name="T8" fmla="*/ 185 w 435"/>
                <a:gd name="T9" fmla="*/ 32 h 249"/>
                <a:gd name="T10" fmla="*/ 155 w 435"/>
                <a:gd name="T11" fmla="*/ 32 h 249"/>
                <a:gd name="T12" fmla="*/ 124 w 435"/>
                <a:gd name="T13" fmla="*/ 0 h 249"/>
                <a:gd name="T14" fmla="*/ 93 w 435"/>
                <a:gd name="T15" fmla="*/ 32 h 249"/>
                <a:gd name="T16" fmla="*/ 62 w 435"/>
                <a:gd name="T17" fmla="*/ 63 h 249"/>
                <a:gd name="T18" fmla="*/ 0 w 435"/>
                <a:gd name="T19" fmla="*/ 124 h 249"/>
                <a:gd name="T20" fmla="*/ 62 w 435"/>
                <a:gd name="T21" fmla="*/ 187 h 249"/>
                <a:gd name="T22" fmla="*/ 62 w 435"/>
                <a:gd name="T23" fmla="*/ 187 h 249"/>
                <a:gd name="T24" fmla="*/ 93 w 435"/>
                <a:gd name="T25" fmla="*/ 187 h 249"/>
                <a:gd name="T26" fmla="*/ 93 w 435"/>
                <a:gd name="T27" fmla="*/ 187 h 249"/>
                <a:gd name="T28" fmla="*/ 124 w 435"/>
                <a:gd name="T29" fmla="*/ 187 h 249"/>
                <a:gd name="T30" fmla="*/ 124 w 435"/>
                <a:gd name="T31" fmla="*/ 218 h 249"/>
                <a:gd name="T32" fmla="*/ 124 w 435"/>
                <a:gd name="T33" fmla="*/ 248 h 249"/>
                <a:gd name="T34" fmla="*/ 185 w 435"/>
                <a:gd name="T35" fmla="*/ 248 h 249"/>
                <a:gd name="T36" fmla="*/ 185 w 435"/>
                <a:gd name="T37" fmla="*/ 248 h 249"/>
                <a:gd name="T38" fmla="*/ 217 w 435"/>
                <a:gd name="T39" fmla="*/ 248 h 249"/>
                <a:gd name="T40" fmla="*/ 248 w 435"/>
                <a:gd name="T41" fmla="*/ 248 h 249"/>
                <a:gd name="T42" fmla="*/ 248 w 435"/>
                <a:gd name="T43" fmla="*/ 248 h 249"/>
                <a:gd name="T44" fmla="*/ 279 w 435"/>
                <a:gd name="T45" fmla="*/ 218 h 249"/>
                <a:gd name="T46" fmla="*/ 341 w 435"/>
                <a:gd name="T47" fmla="*/ 218 h 249"/>
                <a:gd name="T48" fmla="*/ 403 w 435"/>
                <a:gd name="T49" fmla="*/ 248 h 249"/>
                <a:gd name="T50" fmla="*/ 434 w 435"/>
                <a:gd name="T51" fmla="*/ 187 h 249"/>
                <a:gd name="T52" fmla="*/ 372 w 435"/>
                <a:gd name="T53" fmla="*/ 156 h 249"/>
                <a:gd name="T54" fmla="*/ 372 w 435"/>
                <a:gd name="T55" fmla="*/ 124 h 249"/>
                <a:gd name="T56" fmla="*/ 372 w 435"/>
                <a:gd name="T57" fmla="*/ 94 h 249"/>
                <a:gd name="T58" fmla="*/ 372 w 435"/>
                <a:gd name="T59" fmla="*/ 63 h 249"/>
                <a:gd name="T60" fmla="*/ 372 w 435"/>
                <a:gd name="T61" fmla="*/ 63 h 249"/>
                <a:gd name="T62" fmla="*/ 310 w 435"/>
                <a:gd name="T6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249">
                  <a:moveTo>
                    <a:pt x="310" y="0"/>
                  </a:moveTo>
                  <a:lnTo>
                    <a:pt x="310" y="0"/>
                  </a:lnTo>
                  <a:cubicBezTo>
                    <a:pt x="310" y="32"/>
                    <a:pt x="279" y="32"/>
                    <a:pt x="279" y="32"/>
                  </a:cubicBezTo>
                  <a:cubicBezTo>
                    <a:pt x="248" y="32"/>
                    <a:pt x="248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17" y="32"/>
                  </a:lnTo>
                  <a:lnTo>
                    <a:pt x="217" y="32"/>
                  </a:lnTo>
                  <a:cubicBezTo>
                    <a:pt x="217" y="32"/>
                    <a:pt x="217" y="32"/>
                    <a:pt x="185" y="32"/>
                  </a:cubicBezTo>
                  <a:lnTo>
                    <a:pt x="185" y="32"/>
                  </a:lnTo>
                  <a:lnTo>
                    <a:pt x="185" y="32"/>
                  </a:lnTo>
                  <a:cubicBezTo>
                    <a:pt x="155" y="32"/>
                    <a:pt x="155" y="32"/>
                    <a:pt x="155" y="32"/>
                  </a:cubicBezTo>
                  <a:cubicBezTo>
                    <a:pt x="124" y="32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32"/>
                    <a:pt x="93" y="32"/>
                    <a:pt x="93" y="32"/>
                  </a:cubicBezTo>
                  <a:lnTo>
                    <a:pt x="93" y="32"/>
                  </a:lnTo>
                  <a:lnTo>
                    <a:pt x="62" y="63"/>
                  </a:lnTo>
                  <a:lnTo>
                    <a:pt x="62" y="63"/>
                  </a:lnTo>
                  <a:cubicBezTo>
                    <a:pt x="31" y="94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62" y="187"/>
                  </a:lnTo>
                  <a:lnTo>
                    <a:pt x="62" y="187"/>
                  </a:lnTo>
                  <a:lnTo>
                    <a:pt x="62" y="187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93" y="187"/>
                    <a:pt x="9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cubicBezTo>
                    <a:pt x="93" y="187"/>
                    <a:pt x="93" y="187"/>
                    <a:pt x="124" y="187"/>
                  </a:cubicBezTo>
                  <a:lnTo>
                    <a:pt x="124" y="187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217" y="248"/>
                  </a:lnTo>
                  <a:cubicBezTo>
                    <a:pt x="217" y="248"/>
                    <a:pt x="217" y="248"/>
                    <a:pt x="248" y="248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48" y="248"/>
                  </a:lnTo>
                  <a:cubicBezTo>
                    <a:pt x="248" y="248"/>
                    <a:pt x="248" y="248"/>
                    <a:pt x="248" y="218"/>
                  </a:cubicBezTo>
                  <a:cubicBezTo>
                    <a:pt x="279" y="218"/>
                    <a:pt x="279" y="218"/>
                    <a:pt x="279" y="218"/>
                  </a:cubicBezTo>
                  <a:lnTo>
                    <a:pt x="279" y="218"/>
                  </a:lnTo>
                  <a:cubicBezTo>
                    <a:pt x="279" y="218"/>
                    <a:pt x="310" y="218"/>
                    <a:pt x="341" y="218"/>
                  </a:cubicBezTo>
                  <a:cubicBezTo>
                    <a:pt x="372" y="218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03" y="218"/>
                    <a:pt x="403" y="218"/>
                    <a:pt x="434" y="218"/>
                  </a:cubicBezTo>
                  <a:cubicBezTo>
                    <a:pt x="434" y="187"/>
                    <a:pt x="434" y="187"/>
                    <a:pt x="434" y="187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372" y="187"/>
                    <a:pt x="372" y="187"/>
                    <a:pt x="372" y="156"/>
                  </a:cubicBezTo>
                  <a:lnTo>
                    <a:pt x="372" y="124"/>
                  </a:lnTo>
                  <a:lnTo>
                    <a:pt x="372" y="124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cubicBezTo>
                    <a:pt x="341" y="63"/>
                    <a:pt x="341" y="63"/>
                    <a:pt x="341" y="32"/>
                  </a:cubicBezTo>
                  <a:cubicBezTo>
                    <a:pt x="341" y="32"/>
                    <a:pt x="341" y="32"/>
                    <a:pt x="31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4" name="Freeform 61"/>
            <p:cNvSpPr>
              <a:spLocks noChangeArrowheads="1"/>
            </p:cNvSpPr>
            <p:nvPr/>
          </p:nvSpPr>
          <p:spPr bwMode="auto">
            <a:xfrm>
              <a:off x="3490913" y="1646238"/>
              <a:ext cx="223837" cy="155575"/>
            </a:xfrm>
            <a:custGeom>
              <a:avLst/>
              <a:gdLst>
                <a:gd name="T0" fmla="*/ 217 w 621"/>
                <a:gd name="T1" fmla="*/ 403 h 434"/>
                <a:gd name="T2" fmla="*/ 342 w 621"/>
                <a:gd name="T3" fmla="*/ 403 h 434"/>
                <a:gd name="T4" fmla="*/ 342 w 621"/>
                <a:gd name="T5" fmla="*/ 403 h 434"/>
                <a:gd name="T6" fmla="*/ 403 w 621"/>
                <a:gd name="T7" fmla="*/ 372 h 434"/>
                <a:gd name="T8" fmla="*/ 466 w 621"/>
                <a:gd name="T9" fmla="*/ 309 h 434"/>
                <a:gd name="T10" fmla="*/ 466 w 621"/>
                <a:gd name="T11" fmla="*/ 216 h 434"/>
                <a:gd name="T12" fmla="*/ 558 w 621"/>
                <a:gd name="T13" fmla="*/ 124 h 434"/>
                <a:gd name="T14" fmla="*/ 620 w 621"/>
                <a:gd name="T15" fmla="*/ 92 h 434"/>
                <a:gd name="T16" fmla="*/ 590 w 621"/>
                <a:gd name="T17" fmla="*/ 92 h 434"/>
                <a:gd name="T18" fmla="*/ 590 w 621"/>
                <a:gd name="T19" fmla="*/ 92 h 434"/>
                <a:gd name="T20" fmla="*/ 558 w 621"/>
                <a:gd name="T21" fmla="*/ 61 h 434"/>
                <a:gd name="T22" fmla="*/ 466 w 621"/>
                <a:gd name="T23" fmla="*/ 61 h 434"/>
                <a:gd name="T24" fmla="*/ 434 w 621"/>
                <a:gd name="T25" fmla="*/ 61 h 434"/>
                <a:gd name="T26" fmla="*/ 403 w 621"/>
                <a:gd name="T27" fmla="*/ 61 h 434"/>
                <a:gd name="T28" fmla="*/ 403 w 621"/>
                <a:gd name="T29" fmla="*/ 31 h 434"/>
                <a:gd name="T30" fmla="*/ 342 w 621"/>
                <a:gd name="T31" fmla="*/ 31 h 434"/>
                <a:gd name="T32" fmla="*/ 279 w 621"/>
                <a:gd name="T33" fmla="*/ 31 h 434"/>
                <a:gd name="T34" fmla="*/ 248 w 621"/>
                <a:gd name="T35" fmla="*/ 31 h 434"/>
                <a:gd name="T36" fmla="*/ 186 w 621"/>
                <a:gd name="T37" fmla="*/ 31 h 434"/>
                <a:gd name="T38" fmla="*/ 186 w 621"/>
                <a:gd name="T39" fmla="*/ 0 h 434"/>
                <a:gd name="T40" fmla="*/ 94 w 621"/>
                <a:gd name="T41" fmla="*/ 31 h 434"/>
                <a:gd name="T42" fmla="*/ 31 w 621"/>
                <a:gd name="T43" fmla="*/ 0 h 434"/>
                <a:gd name="T44" fmla="*/ 0 w 621"/>
                <a:gd name="T45" fmla="*/ 31 h 434"/>
                <a:gd name="T46" fmla="*/ 31 w 621"/>
                <a:gd name="T47" fmla="*/ 61 h 434"/>
                <a:gd name="T48" fmla="*/ 31 w 621"/>
                <a:gd name="T49" fmla="*/ 61 h 434"/>
                <a:gd name="T50" fmla="*/ 62 w 621"/>
                <a:gd name="T51" fmla="*/ 61 h 434"/>
                <a:gd name="T52" fmla="*/ 94 w 621"/>
                <a:gd name="T53" fmla="*/ 61 h 434"/>
                <a:gd name="T54" fmla="*/ 124 w 621"/>
                <a:gd name="T55" fmla="*/ 61 h 434"/>
                <a:gd name="T56" fmla="*/ 124 w 621"/>
                <a:gd name="T57" fmla="*/ 61 h 434"/>
                <a:gd name="T58" fmla="*/ 124 w 621"/>
                <a:gd name="T59" fmla="*/ 92 h 434"/>
                <a:gd name="T60" fmla="*/ 155 w 621"/>
                <a:gd name="T61" fmla="*/ 124 h 434"/>
                <a:gd name="T62" fmla="*/ 124 w 621"/>
                <a:gd name="T63" fmla="*/ 155 h 434"/>
                <a:gd name="T64" fmla="*/ 124 w 621"/>
                <a:gd name="T65" fmla="*/ 155 h 434"/>
                <a:gd name="T66" fmla="*/ 124 w 621"/>
                <a:gd name="T67" fmla="*/ 185 h 434"/>
                <a:gd name="T68" fmla="*/ 124 w 621"/>
                <a:gd name="T69" fmla="*/ 248 h 434"/>
                <a:gd name="T70" fmla="*/ 124 w 621"/>
                <a:gd name="T71" fmla="*/ 279 h 434"/>
                <a:gd name="T72" fmla="*/ 94 w 621"/>
                <a:gd name="T73" fmla="*/ 309 h 434"/>
                <a:gd name="T74" fmla="*/ 124 w 621"/>
                <a:gd name="T75" fmla="*/ 340 h 434"/>
                <a:gd name="T76" fmla="*/ 94 w 621"/>
                <a:gd name="T77" fmla="*/ 372 h 434"/>
                <a:gd name="T78" fmla="*/ 186 w 621"/>
                <a:gd name="T79" fmla="*/ 433 h 434"/>
                <a:gd name="T80" fmla="*/ 217 w 621"/>
                <a:gd name="T81" fmla="*/ 40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1" h="434">
                  <a:moveTo>
                    <a:pt x="217" y="403"/>
                  </a:moveTo>
                  <a:lnTo>
                    <a:pt x="217" y="403"/>
                  </a:lnTo>
                  <a:cubicBezTo>
                    <a:pt x="248" y="403"/>
                    <a:pt x="248" y="403"/>
                    <a:pt x="279" y="403"/>
                  </a:cubicBezTo>
                  <a:cubicBezTo>
                    <a:pt x="310" y="403"/>
                    <a:pt x="310" y="403"/>
                    <a:pt x="342" y="403"/>
                  </a:cubicBezTo>
                  <a:lnTo>
                    <a:pt x="342" y="403"/>
                  </a:lnTo>
                  <a:lnTo>
                    <a:pt x="342" y="403"/>
                  </a:lnTo>
                  <a:cubicBezTo>
                    <a:pt x="372" y="372"/>
                    <a:pt x="403" y="372"/>
                    <a:pt x="403" y="372"/>
                  </a:cubicBezTo>
                  <a:lnTo>
                    <a:pt x="403" y="372"/>
                  </a:lnTo>
                  <a:cubicBezTo>
                    <a:pt x="434" y="340"/>
                    <a:pt x="434" y="340"/>
                    <a:pt x="434" y="309"/>
                  </a:cubicBezTo>
                  <a:cubicBezTo>
                    <a:pt x="466" y="309"/>
                    <a:pt x="466" y="309"/>
                    <a:pt x="466" y="309"/>
                  </a:cubicBezTo>
                  <a:lnTo>
                    <a:pt x="466" y="279"/>
                  </a:lnTo>
                  <a:cubicBezTo>
                    <a:pt x="434" y="248"/>
                    <a:pt x="434" y="216"/>
                    <a:pt x="466" y="216"/>
                  </a:cubicBezTo>
                  <a:cubicBezTo>
                    <a:pt x="496" y="185"/>
                    <a:pt x="496" y="155"/>
                    <a:pt x="496" y="155"/>
                  </a:cubicBezTo>
                  <a:cubicBezTo>
                    <a:pt x="527" y="124"/>
                    <a:pt x="558" y="124"/>
                    <a:pt x="558" y="124"/>
                  </a:cubicBezTo>
                  <a:cubicBezTo>
                    <a:pt x="590" y="124"/>
                    <a:pt x="590" y="124"/>
                    <a:pt x="590" y="124"/>
                  </a:cubicBezTo>
                  <a:cubicBezTo>
                    <a:pt x="620" y="92"/>
                    <a:pt x="620" y="92"/>
                    <a:pt x="620" y="92"/>
                  </a:cubicBezTo>
                  <a:lnTo>
                    <a:pt x="620" y="92"/>
                  </a:lnTo>
                  <a:cubicBezTo>
                    <a:pt x="590" y="92"/>
                    <a:pt x="590" y="92"/>
                    <a:pt x="590" y="92"/>
                  </a:cubicBezTo>
                  <a:lnTo>
                    <a:pt x="590" y="92"/>
                  </a:lnTo>
                  <a:lnTo>
                    <a:pt x="590" y="92"/>
                  </a:lnTo>
                  <a:cubicBezTo>
                    <a:pt x="558" y="92"/>
                    <a:pt x="558" y="92"/>
                    <a:pt x="558" y="61"/>
                  </a:cubicBezTo>
                  <a:lnTo>
                    <a:pt x="558" y="61"/>
                  </a:lnTo>
                  <a:cubicBezTo>
                    <a:pt x="527" y="92"/>
                    <a:pt x="527" y="92"/>
                    <a:pt x="496" y="92"/>
                  </a:cubicBezTo>
                  <a:cubicBezTo>
                    <a:pt x="496" y="92"/>
                    <a:pt x="466" y="92"/>
                    <a:pt x="466" y="61"/>
                  </a:cubicBezTo>
                  <a:cubicBezTo>
                    <a:pt x="466" y="61"/>
                    <a:pt x="466" y="61"/>
                    <a:pt x="434" y="61"/>
                  </a:cubicBezTo>
                  <a:lnTo>
                    <a:pt x="434" y="61"/>
                  </a:lnTo>
                  <a:lnTo>
                    <a:pt x="434" y="61"/>
                  </a:lnTo>
                  <a:lnTo>
                    <a:pt x="403" y="61"/>
                  </a:lnTo>
                  <a:lnTo>
                    <a:pt x="403" y="61"/>
                  </a:lnTo>
                  <a:cubicBezTo>
                    <a:pt x="403" y="31"/>
                    <a:pt x="403" y="31"/>
                    <a:pt x="403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42" y="31"/>
                  </a:cubicBezTo>
                  <a:lnTo>
                    <a:pt x="342" y="31"/>
                  </a:lnTo>
                  <a:cubicBezTo>
                    <a:pt x="310" y="31"/>
                    <a:pt x="310" y="31"/>
                    <a:pt x="279" y="31"/>
                  </a:cubicBezTo>
                  <a:lnTo>
                    <a:pt x="279" y="31"/>
                  </a:lnTo>
                  <a:lnTo>
                    <a:pt x="248" y="31"/>
                  </a:lnTo>
                  <a:cubicBezTo>
                    <a:pt x="248" y="31"/>
                    <a:pt x="248" y="31"/>
                    <a:pt x="217" y="31"/>
                  </a:cubicBez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4" y="31"/>
                  </a:cubicBezTo>
                  <a:cubicBezTo>
                    <a:pt x="94" y="31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61"/>
                    <a:pt x="31" y="61"/>
                  </a:cubicBezTo>
                  <a:lnTo>
                    <a:pt x="31" y="61"/>
                  </a:lnTo>
                  <a:lnTo>
                    <a:pt x="31" y="61"/>
                  </a:lnTo>
                  <a:cubicBezTo>
                    <a:pt x="62" y="61"/>
                    <a:pt x="62" y="92"/>
                    <a:pt x="62" y="92"/>
                  </a:cubicBezTo>
                  <a:lnTo>
                    <a:pt x="62" y="61"/>
                  </a:lnTo>
                  <a:cubicBezTo>
                    <a:pt x="94" y="61"/>
                    <a:pt x="94" y="61"/>
                    <a:pt x="94" y="61"/>
                  </a:cubicBezTo>
                  <a:lnTo>
                    <a:pt x="94" y="61"/>
                  </a:lnTo>
                  <a:lnTo>
                    <a:pt x="9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55" y="92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85"/>
                  </a:lnTo>
                  <a:cubicBezTo>
                    <a:pt x="124" y="185"/>
                    <a:pt x="124" y="216"/>
                    <a:pt x="124" y="248"/>
                  </a:cubicBezTo>
                  <a:lnTo>
                    <a:pt x="124" y="248"/>
                  </a:lnTo>
                  <a:cubicBezTo>
                    <a:pt x="124" y="248"/>
                    <a:pt x="124" y="248"/>
                    <a:pt x="94" y="248"/>
                  </a:cubicBezTo>
                  <a:cubicBezTo>
                    <a:pt x="124" y="279"/>
                    <a:pt x="124" y="279"/>
                    <a:pt x="124" y="279"/>
                  </a:cubicBezTo>
                  <a:lnTo>
                    <a:pt x="124" y="309"/>
                  </a:lnTo>
                  <a:cubicBezTo>
                    <a:pt x="94" y="309"/>
                    <a:pt x="94" y="309"/>
                    <a:pt x="94" y="309"/>
                  </a:cubicBezTo>
                  <a:cubicBezTo>
                    <a:pt x="124" y="309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40"/>
                    <a:pt x="124" y="340"/>
                    <a:pt x="94" y="372"/>
                  </a:cubicBezTo>
                  <a:lnTo>
                    <a:pt x="94" y="372"/>
                  </a:lnTo>
                  <a:cubicBezTo>
                    <a:pt x="124" y="403"/>
                    <a:pt x="124" y="403"/>
                    <a:pt x="155" y="433"/>
                  </a:cubicBezTo>
                  <a:lnTo>
                    <a:pt x="186" y="433"/>
                  </a:lnTo>
                  <a:lnTo>
                    <a:pt x="186" y="433"/>
                  </a:lnTo>
                  <a:cubicBezTo>
                    <a:pt x="186" y="433"/>
                    <a:pt x="186" y="433"/>
                    <a:pt x="217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5" name="Freeform 62"/>
            <p:cNvSpPr>
              <a:spLocks noChangeArrowheads="1"/>
            </p:cNvSpPr>
            <p:nvPr/>
          </p:nvSpPr>
          <p:spPr bwMode="auto">
            <a:xfrm>
              <a:off x="4449763" y="1801813"/>
              <a:ext cx="168275" cy="168275"/>
            </a:xfrm>
            <a:custGeom>
              <a:avLst/>
              <a:gdLst>
                <a:gd name="T0" fmla="*/ 310 w 466"/>
                <a:gd name="T1" fmla="*/ 63 h 467"/>
                <a:gd name="T2" fmla="*/ 310 w 466"/>
                <a:gd name="T3" fmla="*/ 63 h 467"/>
                <a:gd name="T4" fmla="*/ 310 w 466"/>
                <a:gd name="T5" fmla="*/ 63 h 467"/>
                <a:gd name="T6" fmla="*/ 279 w 466"/>
                <a:gd name="T7" fmla="*/ 0 h 467"/>
                <a:gd name="T8" fmla="*/ 279 w 466"/>
                <a:gd name="T9" fmla="*/ 0 h 467"/>
                <a:gd name="T10" fmla="*/ 217 w 466"/>
                <a:gd name="T11" fmla="*/ 0 h 467"/>
                <a:gd name="T12" fmla="*/ 186 w 466"/>
                <a:gd name="T13" fmla="*/ 0 h 467"/>
                <a:gd name="T14" fmla="*/ 155 w 466"/>
                <a:gd name="T15" fmla="*/ 31 h 467"/>
                <a:gd name="T16" fmla="*/ 123 w 466"/>
                <a:gd name="T17" fmla="*/ 63 h 467"/>
                <a:gd name="T18" fmla="*/ 123 w 466"/>
                <a:gd name="T19" fmla="*/ 63 h 467"/>
                <a:gd name="T20" fmla="*/ 123 w 466"/>
                <a:gd name="T21" fmla="*/ 124 h 467"/>
                <a:gd name="T22" fmla="*/ 0 w 466"/>
                <a:gd name="T23" fmla="*/ 218 h 467"/>
                <a:gd name="T24" fmla="*/ 0 w 466"/>
                <a:gd name="T25" fmla="*/ 248 h 467"/>
                <a:gd name="T26" fmla="*/ 0 w 466"/>
                <a:gd name="T27" fmla="*/ 279 h 467"/>
                <a:gd name="T28" fmla="*/ 0 w 466"/>
                <a:gd name="T29" fmla="*/ 279 h 467"/>
                <a:gd name="T30" fmla="*/ 30 w 466"/>
                <a:gd name="T31" fmla="*/ 279 h 467"/>
                <a:gd name="T32" fmla="*/ 62 w 466"/>
                <a:gd name="T33" fmla="*/ 311 h 467"/>
                <a:gd name="T34" fmla="*/ 93 w 466"/>
                <a:gd name="T35" fmla="*/ 311 h 467"/>
                <a:gd name="T36" fmla="*/ 123 w 466"/>
                <a:gd name="T37" fmla="*/ 311 h 467"/>
                <a:gd name="T38" fmla="*/ 186 w 466"/>
                <a:gd name="T39" fmla="*/ 342 h 467"/>
                <a:gd name="T40" fmla="*/ 247 w 466"/>
                <a:gd name="T41" fmla="*/ 403 h 467"/>
                <a:gd name="T42" fmla="*/ 371 w 466"/>
                <a:gd name="T43" fmla="*/ 466 h 467"/>
                <a:gd name="T44" fmla="*/ 403 w 466"/>
                <a:gd name="T45" fmla="*/ 435 h 467"/>
                <a:gd name="T46" fmla="*/ 403 w 466"/>
                <a:gd name="T47" fmla="*/ 435 h 467"/>
                <a:gd name="T48" fmla="*/ 465 w 466"/>
                <a:gd name="T49" fmla="*/ 403 h 467"/>
                <a:gd name="T50" fmla="*/ 434 w 466"/>
                <a:gd name="T51" fmla="*/ 372 h 467"/>
                <a:gd name="T52" fmla="*/ 434 w 466"/>
                <a:gd name="T53" fmla="*/ 372 h 467"/>
                <a:gd name="T54" fmla="*/ 434 w 466"/>
                <a:gd name="T55" fmla="*/ 342 h 467"/>
                <a:gd name="T56" fmla="*/ 434 w 466"/>
                <a:gd name="T57" fmla="*/ 311 h 467"/>
                <a:gd name="T58" fmla="*/ 371 w 466"/>
                <a:gd name="T59" fmla="*/ 279 h 467"/>
                <a:gd name="T60" fmla="*/ 371 w 466"/>
                <a:gd name="T61" fmla="*/ 279 h 467"/>
                <a:gd name="T62" fmla="*/ 341 w 466"/>
                <a:gd name="T63" fmla="*/ 218 h 467"/>
                <a:gd name="T64" fmla="*/ 310 w 466"/>
                <a:gd name="T65" fmla="*/ 218 h 467"/>
                <a:gd name="T66" fmla="*/ 310 w 466"/>
                <a:gd name="T67" fmla="*/ 187 h 467"/>
                <a:gd name="T68" fmla="*/ 310 w 466"/>
                <a:gd name="T69" fmla="*/ 155 h 467"/>
                <a:gd name="T70" fmla="*/ 310 w 466"/>
                <a:gd name="T71" fmla="*/ 155 h 467"/>
                <a:gd name="T72" fmla="*/ 310 w 466"/>
                <a:gd name="T73" fmla="*/ 124 h 467"/>
                <a:gd name="T74" fmla="*/ 341 w 466"/>
                <a:gd name="T75" fmla="*/ 94 h 467"/>
                <a:gd name="T76" fmla="*/ 310 w 466"/>
                <a:gd name="T77" fmla="*/ 6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6" h="467">
                  <a:moveTo>
                    <a:pt x="310" y="63"/>
                  </a:move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279" y="31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7" y="0"/>
                    <a:pt x="247" y="0"/>
                    <a:pt x="24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55" y="31"/>
                  </a:cubicBezTo>
                  <a:lnTo>
                    <a:pt x="123" y="31"/>
                  </a:lnTo>
                  <a:cubicBezTo>
                    <a:pt x="123" y="31"/>
                    <a:pt x="123" y="31"/>
                    <a:pt x="123" y="63"/>
                  </a:cubicBezTo>
                  <a:lnTo>
                    <a:pt x="123" y="63"/>
                  </a:lnTo>
                  <a:lnTo>
                    <a:pt x="123" y="63"/>
                  </a:lnTo>
                  <a:cubicBezTo>
                    <a:pt x="123" y="63"/>
                    <a:pt x="123" y="63"/>
                    <a:pt x="123" y="94"/>
                  </a:cubicBezTo>
                  <a:lnTo>
                    <a:pt x="123" y="124"/>
                  </a:lnTo>
                  <a:cubicBezTo>
                    <a:pt x="93" y="187"/>
                    <a:pt x="62" y="187"/>
                    <a:pt x="62" y="187"/>
                  </a:cubicBezTo>
                  <a:cubicBezTo>
                    <a:pt x="62" y="187"/>
                    <a:pt x="30" y="218"/>
                    <a:pt x="0" y="218"/>
                  </a:cubicBezTo>
                  <a:cubicBezTo>
                    <a:pt x="0" y="248"/>
                    <a:pt x="0" y="248"/>
                    <a:pt x="0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30" y="279"/>
                    <a:pt x="30" y="279"/>
                    <a:pt x="30" y="279"/>
                  </a:cubicBezTo>
                  <a:cubicBezTo>
                    <a:pt x="30" y="279"/>
                    <a:pt x="62" y="279"/>
                    <a:pt x="62" y="311"/>
                  </a:cubicBezTo>
                  <a:lnTo>
                    <a:pt x="62" y="311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lnTo>
                    <a:pt x="123" y="311"/>
                  </a:lnTo>
                  <a:lnTo>
                    <a:pt x="123" y="311"/>
                  </a:lnTo>
                  <a:cubicBezTo>
                    <a:pt x="123" y="311"/>
                    <a:pt x="123" y="311"/>
                    <a:pt x="155" y="342"/>
                  </a:cubicBezTo>
                  <a:lnTo>
                    <a:pt x="186" y="342"/>
                  </a:lnTo>
                  <a:cubicBezTo>
                    <a:pt x="186" y="372"/>
                    <a:pt x="217" y="403"/>
                    <a:pt x="247" y="403"/>
                  </a:cubicBezTo>
                  <a:lnTo>
                    <a:pt x="247" y="403"/>
                  </a:lnTo>
                  <a:cubicBezTo>
                    <a:pt x="279" y="435"/>
                    <a:pt x="279" y="466"/>
                    <a:pt x="279" y="466"/>
                  </a:cubicBezTo>
                  <a:cubicBezTo>
                    <a:pt x="310" y="466"/>
                    <a:pt x="341" y="466"/>
                    <a:pt x="371" y="466"/>
                  </a:cubicBezTo>
                  <a:lnTo>
                    <a:pt x="371" y="466"/>
                  </a:lnTo>
                  <a:cubicBezTo>
                    <a:pt x="371" y="466"/>
                    <a:pt x="371" y="466"/>
                    <a:pt x="403" y="435"/>
                  </a:cubicBezTo>
                  <a:cubicBezTo>
                    <a:pt x="403" y="403"/>
                    <a:pt x="403" y="403"/>
                    <a:pt x="403" y="403"/>
                  </a:cubicBezTo>
                  <a:cubicBezTo>
                    <a:pt x="403" y="435"/>
                    <a:pt x="403" y="435"/>
                    <a:pt x="403" y="435"/>
                  </a:cubicBezTo>
                  <a:lnTo>
                    <a:pt x="403" y="403"/>
                  </a:lnTo>
                  <a:cubicBezTo>
                    <a:pt x="434" y="403"/>
                    <a:pt x="434" y="403"/>
                    <a:pt x="465" y="403"/>
                  </a:cubicBezTo>
                  <a:lnTo>
                    <a:pt x="465" y="403"/>
                  </a:lnTo>
                  <a:cubicBezTo>
                    <a:pt x="434" y="403"/>
                    <a:pt x="434" y="403"/>
                    <a:pt x="434" y="372"/>
                  </a:cubicBezTo>
                  <a:lnTo>
                    <a:pt x="434" y="372"/>
                  </a:lnTo>
                  <a:lnTo>
                    <a:pt x="434" y="372"/>
                  </a:lnTo>
                  <a:cubicBezTo>
                    <a:pt x="434" y="342"/>
                    <a:pt x="434" y="342"/>
                    <a:pt x="434" y="342"/>
                  </a:cubicBezTo>
                  <a:lnTo>
                    <a:pt x="434" y="342"/>
                  </a:lnTo>
                  <a:lnTo>
                    <a:pt x="434" y="342"/>
                  </a:lnTo>
                  <a:cubicBezTo>
                    <a:pt x="434" y="311"/>
                    <a:pt x="434" y="311"/>
                    <a:pt x="434" y="311"/>
                  </a:cubicBezTo>
                  <a:lnTo>
                    <a:pt x="434" y="311"/>
                  </a:lnTo>
                  <a:cubicBezTo>
                    <a:pt x="403" y="279"/>
                    <a:pt x="403" y="279"/>
                    <a:pt x="371" y="279"/>
                  </a:cubicBezTo>
                  <a:lnTo>
                    <a:pt x="371" y="279"/>
                  </a:lnTo>
                  <a:lnTo>
                    <a:pt x="371" y="279"/>
                  </a:lnTo>
                  <a:cubicBezTo>
                    <a:pt x="310" y="248"/>
                    <a:pt x="310" y="248"/>
                    <a:pt x="310" y="248"/>
                  </a:cubicBezTo>
                  <a:cubicBezTo>
                    <a:pt x="341" y="218"/>
                    <a:pt x="341" y="218"/>
                    <a:pt x="341" y="218"/>
                  </a:cubicBezTo>
                  <a:cubicBezTo>
                    <a:pt x="341" y="218"/>
                    <a:pt x="341" y="218"/>
                    <a:pt x="310" y="218"/>
                  </a:cubicBezTo>
                  <a:lnTo>
                    <a:pt x="310" y="218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310" y="187"/>
                    <a:pt x="310" y="187"/>
                    <a:pt x="310" y="155"/>
                  </a:cubicBezTo>
                  <a:lnTo>
                    <a:pt x="310" y="155"/>
                  </a:lnTo>
                  <a:lnTo>
                    <a:pt x="310" y="155"/>
                  </a:lnTo>
                  <a:cubicBezTo>
                    <a:pt x="310" y="155"/>
                    <a:pt x="310" y="155"/>
                    <a:pt x="310" y="124"/>
                  </a:cubicBezTo>
                  <a:lnTo>
                    <a:pt x="310" y="124"/>
                  </a:lnTo>
                  <a:cubicBezTo>
                    <a:pt x="341" y="124"/>
                    <a:pt x="341" y="94"/>
                    <a:pt x="341" y="94"/>
                  </a:cubicBezTo>
                  <a:lnTo>
                    <a:pt x="341" y="94"/>
                  </a:lnTo>
                  <a:lnTo>
                    <a:pt x="341" y="94"/>
                  </a:lnTo>
                  <a:cubicBezTo>
                    <a:pt x="341" y="94"/>
                    <a:pt x="310" y="94"/>
                    <a:pt x="310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6" name="Freeform 63"/>
            <p:cNvSpPr>
              <a:spLocks noChangeArrowheads="1"/>
            </p:cNvSpPr>
            <p:nvPr/>
          </p:nvSpPr>
          <p:spPr bwMode="auto">
            <a:xfrm>
              <a:off x="3479800" y="1690688"/>
              <a:ext cx="44450" cy="100012"/>
            </a:xfrm>
            <a:custGeom>
              <a:avLst/>
              <a:gdLst>
                <a:gd name="T0" fmla="*/ 92 w 125"/>
                <a:gd name="T1" fmla="*/ 155 h 280"/>
                <a:gd name="T2" fmla="*/ 92 w 125"/>
                <a:gd name="T3" fmla="*/ 155 h 280"/>
                <a:gd name="T4" fmla="*/ 61 w 125"/>
                <a:gd name="T5" fmla="*/ 124 h 280"/>
                <a:gd name="T6" fmla="*/ 92 w 125"/>
                <a:gd name="T7" fmla="*/ 124 h 280"/>
                <a:gd name="T8" fmla="*/ 92 w 125"/>
                <a:gd name="T9" fmla="*/ 124 h 280"/>
                <a:gd name="T10" fmla="*/ 92 w 125"/>
                <a:gd name="T11" fmla="*/ 92 h 280"/>
                <a:gd name="T12" fmla="*/ 92 w 125"/>
                <a:gd name="T13" fmla="*/ 61 h 280"/>
                <a:gd name="T14" fmla="*/ 124 w 125"/>
                <a:gd name="T15" fmla="*/ 0 h 280"/>
                <a:gd name="T16" fmla="*/ 124 w 125"/>
                <a:gd name="T17" fmla="*/ 0 h 280"/>
                <a:gd name="T18" fmla="*/ 92 w 125"/>
                <a:gd name="T19" fmla="*/ 0 h 280"/>
                <a:gd name="T20" fmla="*/ 92 w 125"/>
                <a:gd name="T21" fmla="*/ 0 h 280"/>
                <a:gd name="T22" fmla="*/ 61 w 125"/>
                <a:gd name="T23" fmla="*/ 0 h 280"/>
                <a:gd name="T24" fmla="*/ 61 w 125"/>
                <a:gd name="T25" fmla="*/ 0 h 280"/>
                <a:gd name="T26" fmla="*/ 61 w 125"/>
                <a:gd name="T27" fmla="*/ 0 h 280"/>
                <a:gd name="T28" fmla="*/ 61 w 125"/>
                <a:gd name="T29" fmla="*/ 0 h 280"/>
                <a:gd name="T30" fmla="*/ 61 w 125"/>
                <a:gd name="T31" fmla="*/ 31 h 280"/>
                <a:gd name="T32" fmla="*/ 61 w 125"/>
                <a:gd name="T33" fmla="*/ 92 h 280"/>
                <a:gd name="T34" fmla="*/ 30 w 125"/>
                <a:gd name="T35" fmla="*/ 155 h 280"/>
                <a:gd name="T36" fmla="*/ 0 w 125"/>
                <a:gd name="T37" fmla="*/ 155 h 280"/>
                <a:gd name="T38" fmla="*/ 30 w 125"/>
                <a:gd name="T39" fmla="*/ 155 h 280"/>
                <a:gd name="T40" fmla="*/ 30 w 125"/>
                <a:gd name="T41" fmla="*/ 185 h 280"/>
                <a:gd name="T42" fmla="*/ 61 w 125"/>
                <a:gd name="T43" fmla="*/ 216 h 280"/>
                <a:gd name="T44" fmla="*/ 61 w 125"/>
                <a:gd name="T45" fmla="*/ 248 h 280"/>
                <a:gd name="T46" fmla="*/ 61 w 125"/>
                <a:gd name="T47" fmla="*/ 248 h 280"/>
                <a:gd name="T48" fmla="*/ 61 w 125"/>
                <a:gd name="T49" fmla="*/ 279 h 280"/>
                <a:gd name="T50" fmla="*/ 61 w 125"/>
                <a:gd name="T51" fmla="*/ 248 h 280"/>
                <a:gd name="T52" fmla="*/ 61 w 125"/>
                <a:gd name="T53" fmla="*/ 248 h 280"/>
                <a:gd name="T54" fmla="*/ 61 w 125"/>
                <a:gd name="T55" fmla="*/ 248 h 280"/>
                <a:gd name="T56" fmla="*/ 92 w 125"/>
                <a:gd name="T57" fmla="*/ 248 h 280"/>
                <a:gd name="T58" fmla="*/ 92 w 125"/>
                <a:gd name="T59" fmla="*/ 248 h 280"/>
                <a:gd name="T60" fmla="*/ 92 w 125"/>
                <a:gd name="T61" fmla="*/ 216 h 280"/>
                <a:gd name="T62" fmla="*/ 92 w 125"/>
                <a:gd name="T63" fmla="*/ 216 h 280"/>
                <a:gd name="T64" fmla="*/ 92 w 125"/>
                <a:gd name="T65" fmla="*/ 216 h 280"/>
                <a:gd name="T66" fmla="*/ 92 w 125"/>
                <a:gd name="T67" fmla="*/ 185 h 280"/>
                <a:gd name="T68" fmla="*/ 92 w 125"/>
                <a:gd name="T69" fmla="*/ 185 h 280"/>
                <a:gd name="T70" fmla="*/ 92 w 125"/>
                <a:gd name="T71" fmla="*/ 15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280">
                  <a:moveTo>
                    <a:pt x="92" y="155"/>
                  </a:moveTo>
                  <a:lnTo>
                    <a:pt x="92" y="155"/>
                  </a:lnTo>
                  <a:cubicBezTo>
                    <a:pt x="92" y="155"/>
                    <a:pt x="61" y="155"/>
                    <a:pt x="61" y="124"/>
                  </a:cubicBezTo>
                  <a:lnTo>
                    <a:pt x="92" y="124"/>
                  </a:lnTo>
                  <a:lnTo>
                    <a:pt x="92" y="124"/>
                  </a:lnTo>
                  <a:cubicBezTo>
                    <a:pt x="92" y="92"/>
                    <a:pt x="92" y="92"/>
                    <a:pt x="92" y="92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cubicBezTo>
                    <a:pt x="61" y="0"/>
                    <a:pt x="61" y="0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0"/>
                    <a:pt x="61" y="0"/>
                    <a:pt x="61" y="31"/>
                  </a:cubicBezTo>
                  <a:cubicBezTo>
                    <a:pt x="61" y="31"/>
                    <a:pt x="61" y="61"/>
                    <a:pt x="61" y="92"/>
                  </a:cubicBezTo>
                  <a:cubicBezTo>
                    <a:pt x="30" y="124"/>
                    <a:pt x="30" y="124"/>
                    <a:pt x="3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0" y="155"/>
                  </a:cubicBezTo>
                  <a:lnTo>
                    <a:pt x="30" y="185"/>
                  </a:lnTo>
                  <a:cubicBezTo>
                    <a:pt x="30" y="185"/>
                    <a:pt x="61" y="185"/>
                    <a:pt x="61" y="216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cubicBezTo>
                    <a:pt x="61" y="248"/>
                    <a:pt x="61" y="248"/>
                    <a:pt x="61" y="279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lnTo>
                    <a:pt x="61" y="248"/>
                  </a:lnTo>
                  <a:cubicBezTo>
                    <a:pt x="61" y="248"/>
                    <a:pt x="61" y="248"/>
                    <a:pt x="92" y="248"/>
                  </a:cubicBezTo>
                  <a:lnTo>
                    <a:pt x="92" y="248"/>
                  </a:lnTo>
                  <a:cubicBezTo>
                    <a:pt x="92" y="216"/>
                    <a:pt x="92" y="216"/>
                    <a:pt x="92" y="216"/>
                  </a:cubicBezTo>
                  <a:lnTo>
                    <a:pt x="92" y="216"/>
                  </a:lnTo>
                  <a:lnTo>
                    <a:pt x="92" y="216"/>
                  </a:lnTo>
                  <a:cubicBezTo>
                    <a:pt x="92" y="216"/>
                    <a:pt x="92" y="216"/>
                    <a:pt x="92" y="185"/>
                  </a:cubicBezTo>
                  <a:lnTo>
                    <a:pt x="92" y="185"/>
                  </a:lnTo>
                  <a:cubicBezTo>
                    <a:pt x="92" y="185"/>
                    <a:pt x="92" y="185"/>
                    <a:pt x="9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7" name="Freeform 64"/>
            <p:cNvSpPr>
              <a:spLocks noChangeArrowheads="1"/>
            </p:cNvSpPr>
            <p:nvPr/>
          </p:nvSpPr>
          <p:spPr bwMode="auto">
            <a:xfrm>
              <a:off x="4114800" y="1646238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186 w 280"/>
                <a:gd name="T5" fmla="*/ 0 h 125"/>
                <a:gd name="T6" fmla="*/ 186 w 280"/>
                <a:gd name="T7" fmla="*/ 0 h 125"/>
                <a:gd name="T8" fmla="*/ 186 w 280"/>
                <a:gd name="T9" fmla="*/ 0 h 125"/>
                <a:gd name="T10" fmla="*/ 155 w 280"/>
                <a:gd name="T11" fmla="*/ 31 h 125"/>
                <a:gd name="T12" fmla="*/ 155 w 280"/>
                <a:gd name="T13" fmla="*/ 31 h 125"/>
                <a:gd name="T14" fmla="*/ 155 w 280"/>
                <a:gd name="T15" fmla="*/ 31 h 125"/>
                <a:gd name="T16" fmla="*/ 124 w 280"/>
                <a:gd name="T17" fmla="*/ 31 h 125"/>
                <a:gd name="T18" fmla="*/ 124 w 280"/>
                <a:gd name="T19" fmla="*/ 31 h 125"/>
                <a:gd name="T20" fmla="*/ 124 w 280"/>
                <a:gd name="T21" fmla="*/ 0 h 125"/>
                <a:gd name="T22" fmla="*/ 124 w 280"/>
                <a:gd name="T23" fmla="*/ 0 h 125"/>
                <a:gd name="T24" fmla="*/ 124 w 280"/>
                <a:gd name="T25" fmla="*/ 0 h 125"/>
                <a:gd name="T26" fmla="*/ 124 w 280"/>
                <a:gd name="T27" fmla="*/ 31 h 125"/>
                <a:gd name="T28" fmla="*/ 92 w 280"/>
                <a:gd name="T29" fmla="*/ 31 h 125"/>
                <a:gd name="T30" fmla="*/ 31 w 280"/>
                <a:gd name="T31" fmla="*/ 0 h 125"/>
                <a:gd name="T32" fmla="*/ 31 w 280"/>
                <a:gd name="T33" fmla="*/ 0 h 125"/>
                <a:gd name="T34" fmla="*/ 31 w 280"/>
                <a:gd name="T35" fmla="*/ 31 h 125"/>
                <a:gd name="T36" fmla="*/ 31 w 280"/>
                <a:gd name="T37" fmla="*/ 31 h 125"/>
                <a:gd name="T38" fmla="*/ 31 w 280"/>
                <a:gd name="T39" fmla="*/ 31 h 125"/>
                <a:gd name="T40" fmla="*/ 0 w 280"/>
                <a:gd name="T41" fmla="*/ 61 h 125"/>
                <a:gd name="T42" fmla="*/ 0 w 280"/>
                <a:gd name="T43" fmla="*/ 61 h 125"/>
                <a:gd name="T44" fmla="*/ 0 w 280"/>
                <a:gd name="T45" fmla="*/ 61 h 125"/>
                <a:gd name="T46" fmla="*/ 31 w 280"/>
                <a:gd name="T47" fmla="*/ 92 h 125"/>
                <a:gd name="T48" fmla="*/ 31 w 280"/>
                <a:gd name="T49" fmla="*/ 124 h 125"/>
                <a:gd name="T50" fmla="*/ 31 w 280"/>
                <a:gd name="T51" fmla="*/ 92 h 125"/>
                <a:gd name="T52" fmla="*/ 92 w 280"/>
                <a:gd name="T53" fmla="*/ 92 h 125"/>
                <a:gd name="T54" fmla="*/ 92 w 280"/>
                <a:gd name="T55" fmla="*/ 92 h 125"/>
                <a:gd name="T56" fmla="*/ 124 w 280"/>
                <a:gd name="T57" fmla="*/ 92 h 125"/>
                <a:gd name="T58" fmla="*/ 124 w 280"/>
                <a:gd name="T59" fmla="*/ 92 h 125"/>
                <a:gd name="T60" fmla="*/ 124 w 280"/>
                <a:gd name="T61" fmla="*/ 92 h 125"/>
                <a:gd name="T62" fmla="*/ 124 w 280"/>
                <a:gd name="T63" fmla="*/ 92 h 125"/>
                <a:gd name="T64" fmla="*/ 124 w 280"/>
                <a:gd name="T65" fmla="*/ 92 h 125"/>
                <a:gd name="T66" fmla="*/ 155 w 280"/>
                <a:gd name="T67" fmla="*/ 124 h 125"/>
                <a:gd name="T68" fmla="*/ 155 w 280"/>
                <a:gd name="T69" fmla="*/ 124 h 125"/>
                <a:gd name="T70" fmla="*/ 155 w 280"/>
                <a:gd name="T71" fmla="*/ 124 h 125"/>
                <a:gd name="T72" fmla="*/ 186 w 280"/>
                <a:gd name="T73" fmla="*/ 124 h 125"/>
                <a:gd name="T74" fmla="*/ 186 w 280"/>
                <a:gd name="T75" fmla="*/ 124 h 125"/>
                <a:gd name="T76" fmla="*/ 186 w 280"/>
                <a:gd name="T77" fmla="*/ 124 h 125"/>
                <a:gd name="T78" fmla="*/ 186 w 280"/>
                <a:gd name="T79" fmla="*/ 124 h 125"/>
                <a:gd name="T80" fmla="*/ 186 w 280"/>
                <a:gd name="T81" fmla="*/ 31 h 125"/>
                <a:gd name="T82" fmla="*/ 217 w 280"/>
                <a:gd name="T83" fmla="*/ 61 h 125"/>
                <a:gd name="T84" fmla="*/ 248 w 280"/>
                <a:gd name="T85" fmla="*/ 61 h 125"/>
                <a:gd name="T86" fmla="*/ 248 w 280"/>
                <a:gd name="T87" fmla="*/ 61 h 125"/>
                <a:gd name="T88" fmla="*/ 248 w 280"/>
                <a:gd name="T89" fmla="*/ 61 h 125"/>
                <a:gd name="T90" fmla="*/ 248 w 280"/>
                <a:gd name="T91" fmla="*/ 61 h 125"/>
                <a:gd name="T92" fmla="*/ 279 w 280"/>
                <a:gd name="T93" fmla="*/ 31 h 125"/>
                <a:gd name="T94" fmla="*/ 279 w 280"/>
                <a:gd name="T95" fmla="*/ 0 h 125"/>
                <a:gd name="T96" fmla="*/ 279 w 280"/>
                <a:gd name="T97" fmla="*/ 0 h 125"/>
                <a:gd name="T98" fmla="*/ 279 w 280"/>
                <a:gd name="T99" fmla="*/ 0 h 125"/>
                <a:gd name="T100" fmla="*/ 248 w 280"/>
                <a:gd name="T10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92" y="31"/>
                  </a:lnTo>
                  <a:cubicBezTo>
                    <a:pt x="92" y="31"/>
                    <a:pt x="62" y="31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1"/>
                    <a:pt x="31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31" y="92"/>
                    <a:pt x="31" y="92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2"/>
                  </a:cubicBezTo>
                  <a:cubicBezTo>
                    <a:pt x="62" y="92"/>
                    <a:pt x="62" y="92"/>
                    <a:pt x="92" y="92"/>
                  </a:cubicBezTo>
                  <a:lnTo>
                    <a:pt x="92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124" y="92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86" y="31"/>
                    <a:pt x="186" y="31"/>
                    <a:pt x="186" y="31"/>
                  </a:cubicBezTo>
                  <a:cubicBezTo>
                    <a:pt x="217" y="61"/>
                    <a:pt x="217" y="61"/>
                    <a:pt x="217" y="61"/>
                  </a:cubicBezTo>
                  <a:cubicBezTo>
                    <a:pt x="217" y="61"/>
                    <a:pt x="217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cubicBezTo>
                    <a:pt x="248" y="31"/>
                    <a:pt x="279" y="31"/>
                    <a:pt x="279" y="31"/>
                  </a:cubicBez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8" name="Freeform 65"/>
            <p:cNvSpPr>
              <a:spLocks noChangeArrowheads="1"/>
            </p:cNvSpPr>
            <p:nvPr/>
          </p:nvSpPr>
          <p:spPr bwMode="auto">
            <a:xfrm>
              <a:off x="4192588" y="1690688"/>
              <a:ext cx="346075" cy="122237"/>
            </a:xfrm>
            <a:custGeom>
              <a:avLst/>
              <a:gdLst>
                <a:gd name="T0" fmla="*/ 930 w 961"/>
                <a:gd name="T1" fmla="*/ 155 h 341"/>
                <a:gd name="T2" fmla="*/ 960 w 961"/>
                <a:gd name="T3" fmla="*/ 124 h 341"/>
                <a:gd name="T4" fmla="*/ 930 w 961"/>
                <a:gd name="T5" fmla="*/ 92 h 341"/>
                <a:gd name="T6" fmla="*/ 899 w 961"/>
                <a:gd name="T7" fmla="*/ 61 h 341"/>
                <a:gd name="T8" fmla="*/ 899 w 961"/>
                <a:gd name="T9" fmla="*/ 31 h 341"/>
                <a:gd name="T10" fmla="*/ 836 w 961"/>
                <a:gd name="T11" fmla="*/ 31 h 341"/>
                <a:gd name="T12" fmla="*/ 775 w 961"/>
                <a:gd name="T13" fmla="*/ 61 h 341"/>
                <a:gd name="T14" fmla="*/ 713 w 961"/>
                <a:gd name="T15" fmla="*/ 61 h 341"/>
                <a:gd name="T16" fmla="*/ 651 w 961"/>
                <a:gd name="T17" fmla="*/ 61 h 341"/>
                <a:gd name="T18" fmla="*/ 558 w 961"/>
                <a:gd name="T19" fmla="*/ 31 h 341"/>
                <a:gd name="T20" fmla="*/ 527 w 961"/>
                <a:gd name="T21" fmla="*/ 31 h 341"/>
                <a:gd name="T22" fmla="*/ 465 w 961"/>
                <a:gd name="T23" fmla="*/ 0 h 341"/>
                <a:gd name="T24" fmla="*/ 403 w 961"/>
                <a:gd name="T25" fmla="*/ 0 h 341"/>
                <a:gd name="T26" fmla="*/ 279 w 961"/>
                <a:gd name="T27" fmla="*/ 31 h 341"/>
                <a:gd name="T28" fmla="*/ 217 w 961"/>
                <a:gd name="T29" fmla="*/ 61 h 341"/>
                <a:gd name="T30" fmla="*/ 62 w 961"/>
                <a:gd name="T31" fmla="*/ 0 h 341"/>
                <a:gd name="T32" fmla="*/ 0 w 961"/>
                <a:gd name="T33" fmla="*/ 0 h 341"/>
                <a:gd name="T34" fmla="*/ 0 w 961"/>
                <a:gd name="T35" fmla="*/ 31 h 341"/>
                <a:gd name="T36" fmla="*/ 0 w 961"/>
                <a:gd name="T37" fmla="*/ 92 h 341"/>
                <a:gd name="T38" fmla="*/ 31 w 961"/>
                <a:gd name="T39" fmla="*/ 155 h 341"/>
                <a:gd name="T40" fmla="*/ 31 w 961"/>
                <a:gd name="T41" fmla="*/ 216 h 341"/>
                <a:gd name="T42" fmla="*/ 62 w 961"/>
                <a:gd name="T43" fmla="*/ 309 h 341"/>
                <a:gd name="T44" fmla="*/ 62 w 961"/>
                <a:gd name="T45" fmla="*/ 309 h 341"/>
                <a:gd name="T46" fmla="*/ 155 w 961"/>
                <a:gd name="T47" fmla="*/ 309 h 341"/>
                <a:gd name="T48" fmla="*/ 186 w 961"/>
                <a:gd name="T49" fmla="*/ 309 h 341"/>
                <a:gd name="T50" fmla="*/ 310 w 961"/>
                <a:gd name="T51" fmla="*/ 309 h 341"/>
                <a:gd name="T52" fmla="*/ 372 w 961"/>
                <a:gd name="T53" fmla="*/ 309 h 341"/>
                <a:gd name="T54" fmla="*/ 434 w 961"/>
                <a:gd name="T55" fmla="*/ 279 h 341"/>
                <a:gd name="T56" fmla="*/ 496 w 961"/>
                <a:gd name="T57" fmla="*/ 279 h 341"/>
                <a:gd name="T58" fmla="*/ 496 w 961"/>
                <a:gd name="T59" fmla="*/ 279 h 341"/>
                <a:gd name="T60" fmla="*/ 558 w 961"/>
                <a:gd name="T61" fmla="*/ 279 h 341"/>
                <a:gd name="T62" fmla="*/ 589 w 961"/>
                <a:gd name="T63" fmla="*/ 279 h 341"/>
                <a:gd name="T64" fmla="*/ 589 w 961"/>
                <a:gd name="T65" fmla="*/ 279 h 341"/>
                <a:gd name="T66" fmla="*/ 620 w 961"/>
                <a:gd name="T67" fmla="*/ 279 h 341"/>
                <a:gd name="T68" fmla="*/ 651 w 961"/>
                <a:gd name="T69" fmla="*/ 279 h 341"/>
                <a:gd name="T70" fmla="*/ 713 w 961"/>
                <a:gd name="T71" fmla="*/ 279 h 341"/>
                <a:gd name="T72" fmla="*/ 743 w 961"/>
                <a:gd name="T73" fmla="*/ 279 h 341"/>
                <a:gd name="T74" fmla="*/ 836 w 961"/>
                <a:gd name="T75" fmla="*/ 248 h 341"/>
                <a:gd name="T76" fmla="*/ 868 w 961"/>
                <a:gd name="T77" fmla="*/ 248 h 341"/>
                <a:gd name="T78" fmla="*/ 868 w 961"/>
                <a:gd name="T79" fmla="*/ 248 h 341"/>
                <a:gd name="T80" fmla="*/ 899 w 961"/>
                <a:gd name="T81" fmla="*/ 248 h 341"/>
                <a:gd name="T82" fmla="*/ 930 w 961"/>
                <a:gd name="T83" fmla="*/ 248 h 341"/>
                <a:gd name="T84" fmla="*/ 960 w 961"/>
                <a:gd name="T85" fmla="*/ 216 h 341"/>
                <a:gd name="T86" fmla="*/ 960 w 961"/>
                <a:gd name="T87" fmla="*/ 18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1" h="341">
                  <a:moveTo>
                    <a:pt x="960" y="155"/>
                  </a:moveTo>
                  <a:lnTo>
                    <a:pt x="960" y="155"/>
                  </a:lnTo>
                  <a:cubicBezTo>
                    <a:pt x="930" y="155"/>
                    <a:pt x="930" y="155"/>
                    <a:pt x="930" y="155"/>
                  </a:cubicBezTo>
                  <a:lnTo>
                    <a:pt x="930" y="155"/>
                  </a:lnTo>
                  <a:cubicBezTo>
                    <a:pt x="930" y="124"/>
                    <a:pt x="930" y="124"/>
                    <a:pt x="960" y="124"/>
                  </a:cubicBezTo>
                  <a:lnTo>
                    <a:pt x="960" y="124"/>
                  </a:lnTo>
                  <a:lnTo>
                    <a:pt x="960" y="124"/>
                  </a:lnTo>
                  <a:cubicBezTo>
                    <a:pt x="930" y="124"/>
                    <a:pt x="930" y="124"/>
                    <a:pt x="930" y="92"/>
                  </a:cubicBezTo>
                  <a:lnTo>
                    <a:pt x="930" y="92"/>
                  </a:lnTo>
                  <a:lnTo>
                    <a:pt x="930" y="92"/>
                  </a:lnTo>
                  <a:cubicBezTo>
                    <a:pt x="930" y="92"/>
                    <a:pt x="899" y="92"/>
                    <a:pt x="899" y="61"/>
                  </a:cubicBezTo>
                  <a:lnTo>
                    <a:pt x="899" y="61"/>
                  </a:lnTo>
                  <a:lnTo>
                    <a:pt x="899" y="61"/>
                  </a:lnTo>
                  <a:lnTo>
                    <a:pt x="899" y="61"/>
                  </a:lnTo>
                  <a:cubicBezTo>
                    <a:pt x="899" y="31"/>
                    <a:pt x="899" y="31"/>
                    <a:pt x="899" y="31"/>
                  </a:cubicBezTo>
                  <a:lnTo>
                    <a:pt x="868" y="31"/>
                  </a:lnTo>
                  <a:cubicBezTo>
                    <a:pt x="868" y="31"/>
                    <a:pt x="868" y="31"/>
                    <a:pt x="836" y="31"/>
                  </a:cubicBezTo>
                  <a:lnTo>
                    <a:pt x="836" y="31"/>
                  </a:lnTo>
                  <a:lnTo>
                    <a:pt x="836" y="31"/>
                  </a:lnTo>
                  <a:cubicBezTo>
                    <a:pt x="806" y="31"/>
                    <a:pt x="806" y="61"/>
                    <a:pt x="806" y="61"/>
                  </a:cubicBezTo>
                  <a:cubicBezTo>
                    <a:pt x="775" y="61"/>
                    <a:pt x="775" y="61"/>
                    <a:pt x="775" y="61"/>
                  </a:cubicBezTo>
                  <a:lnTo>
                    <a:pt x="743" y="61"/>
                  </a:lnTo>
                  <a:lnTo>
                    <a:pt x="743" y="61"/>
                  </a:lnTo>
                  <a:cubicBezTo>
                    <a:pt x="713" y="61"/>
                    <a:pt x="713" y="61"/>
                    <a:pt x="713" y="61"/>
                  </a:cubicBezTo>
                  <a:cubicBezTo>
                    <a:pt x="682" y="61"/>
                    <a:pt x="682" y="61"/>
                    <a:pt x="682" y="61"/>
                  </a:cubicBezTo>
                  <a:lnTo>
                    <a:pt x="651" y="61"/>
                  </a:lnTo>
                  <a:lnTo>
                    <a:pt x="651" y="61"/>
                  </a:lnTo>
                  <a:lnTo>
                    <a:pt x="651" y="61"/>
                  </a:lnTo>
                  <a:cubicBezTo>
                    <a:pt x="620" y="61"/>
                    <a:pt x="589" y="61"/>
                    <a:pt x="558" y="31"/>
                  </a:cubicBezTo>
                  <a:lnTo>
                    <a:pt x="558" y="31"/>
                  </a:lnTo>
                  <a:lnTo>
                    <a:pt x="558" y="31"/>
                  </a:lnTo>
                  <a:lnTo>
                    <a:pt x="558" y="31"/>
                  </a:lnTo>
                  <a:lnTo>
                    <a:pt x="527" y="31"/>
                  </a:lnTo>
                  <a:cubicBezTo>
                    <a:pt x="527" y="31"/>
                    <a:pt x="527" y="31"/>
                    <a:pt x="496" y="0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03" y="0"/>
                  </a:cubicBez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41" y="0"/>
                  </a:cubicBezTo>
                  <a:cubicBezTo>
                    <a:pt x="341" y="0"/>
                    <a:pt x="310" y="31"/>
                    <a:pt x="279" y="31"/>
                  </a:cubicBezTo>
                  <a:cubicBezTo>
                    <a:pt x="279" y="31"/>
                    <a:pt x="279" y="31"/>
                    <a:pt x="248" y="3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cubicBezTo>
                    <a:pt x="217" y="61"/>
                    <a:pt x="186" y="61"/>
                    <a:pt x="155" y="61"/>
                  </a:cubicBezTo>
                  <a:cubicBezTo>
                    <a:pt x="155" y="31"/>
                    <a:pt x="124" y="31"/>
                    <a:pt x="93" y="31"/>
                  </a:cubicBezTo>
                  <a:cubicBezTo>
                    <a:pt x="93" y="31"/>
                    <a:pt x="62" y="31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61"/>
                  </a:lnTo>
                  <a:cubicBezTo>
                    <a:pt x="31" y="61"/>
                    <a:pt x="31" y="61"/>
                    <a:pt x="31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cubicBezTo>
                    <a:pt x="31" y="185"/>
                    <a:pt x="31" y="185"/>
                    <a:pt x="31" y="185"/>
                  </a:cubicBezTo>
                  <a:lnTo>
                    <a:pt x="31" y="185"/>
                  </a:lnTo>
                  <a:lnTo>
                    <a:pt x="31" y="216"/>
                  </a:lnTo>
                  <a:cubicBezTo>
                    <a:pt x="31" y="216"/>
                    <a:pt x="62" y="216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cubicBezTo>
                    <a:pt x="62" y="279"/>
                    <a:pt x="93" y="279"/>
                    <a:pt x="93" y="279"/>
                  </a:cubicBezTo>
                  <a:lnTo>
                    <a:pt x="93" y="279"/>
                  </a:lnTo>
                  <a:cubicBezTo>
                    <a:pt x="124" y="279"/>
                    <a:pt x="124" y="279"/>
                    <a:pt x="155" y="309"/>
                  </a:cubicBezTo>
                  <a:cubicBezTo>
                    <a:pt x="155" y="309"/>
                    <a:pt x="155" y="309"/>
                    <a:pt x="186" y="309"/>
                  </a:cubicBezTo>
                  <a:lnTo>
                    <a:pt x="186" y="309"/>
                  </a:lnTo>
                  <a:lnTo>
                    <a:pt x="186" y="309"/>
                  </a:lnTo>
                  <a:lnTo>
                    <a:pt x="186" y="309"/>
                  </a:lnTo>
                  <a:cubicBezTo>
                    <a:pt x="217" y="309"/>
                    <a:pt x="217" y="279"/>
                    <a:pt x="248" y="279"/>
                  </a:cubicBezTo>
                  <a:cubicBezTo>
                    <a:pt x="279" y="279"/>
                    <a:pt x="310" y="309"/>
                    <a:pt x="310" y="309"/>
                  </a:cubicBezTo>
                  <a:cubicBezTo>
                    <a:pt x="310" y="309"/>
                    <a:pt x="341" y="309"/>
                    <a:pt x="341" y="340"/>
                  </a:cubicBezTo>
                  <a:lnTo>
                    <a:pt x="341" y="340"/>
                  </a:lnTo>
                  <a:cubicBezTo>
                    <a:pt x="341" y="340"/>
                    <a:pt x="372" y="340"/>
                    <a:pt x="372" y="309"/>
                  </a:cubicBezTo>
                  <a:lnTo>
                    <a:pt x="403" y="309"/>
                  </a:lnTo>
                  <a:lnTo>
                    <a:pt x="403" y="309"/>
                  </a:lnTo>
                  <a:cubicBezTo>
                    <a:pt x="434" y="279"/>
                    <a:pt x="434" y="279"/>
                    <a:pt x="434" y="279"/>
                  </a:cubicBezTo>
                  <a:cubicBezTo>
                    <a:pt x="434" y="279"/>
                    <a:pt x="434" y="279"/>
                    <a:pt x="465" y="279"/>
                  </a:cubicBezTo>
                  <a:lnTo>
                    <a:pt x="465" y="279"/>
                  </a:lnTo>
                  <a:cubicBezTo>
                    <a:pt x="496" y="279"/>
                    <a:pt x="496" y="279"/>
                    <a:pt x="496" y="279"/>
                  </a:cubicBez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527" y="279"/>
                  </a:lnTo>
                  <a:lnTo>
                    <a:pt x="558" y="279"/>
                  </a:lnTo>
                  <a:lnTo>
                    <a:pt x="558" y="279"/>
                  </a:lnTo>
                  <a:lnTo>
                    <a:pt x="558" y="279"/>
                  </a:lnTo>
                  <a:cubicBezTo>
                    <a:pt x="558" y="279"/>
                    <a:pt x="558" y="279"/>
                    <a:pt x="589" y="279"/>
                  </a:cubicBezTo>
                  <a:lnTo>
                    <a:pt x="589" y="279"/>
                  </a:lnTo>
                  <a:lnTo>
                    <a:pt x="589" y="279"/>
                  </a:lnTo>
                  <a:lnTo>
                    <a:pt x="589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cubicBezTo>
                    <a:pt x="620" y="279"/>
                    <a:pt x="620" y="279"/>
                    <a:pt x="651" y="279"/>
                  </a:cubicBezTo>
                  <a:lnTo>
                    <a:pt x="651" y="279"/>
                  </a:lnTo>
                  <a:cubicBezTo>
                    <a:pt x="682" y="279"/>
                    <a:pt x="682" y="279"/>
                    <a:pt x="682" y="279"/>
                  </a:cubicBezTo>
                  <a:lnTo>
                    <a:pt x="682" y="279"/>
                  </a:lnTo>
                  <a:cubicBezTo>
                    <a:pt x="682" y="279"/>
                    <a:pt x="682" y="279"/>
                    <a:pt x="713" y="279"/>
                  </a:cubicBezTo>
                  <a:lnTo>
                    <a:pt x="713" y="279"/>
                  </a:lnTo>
                  <a:cubicBezTo>
                    <a:pt x="713" y="279"/>
                    <a:pt x="713" y="279"/>
                    <a:pt x="743" y="279"/>
                  </a:cubicBezTo>
                  <a:lnTo>
                    <a:pt x="743" y="279"/>
                  </a:lnTo>
                  <a:cubicBezTo>
                    <a:pt x="775" y="248"/>
                    <a:pt x="775" y="248"/>
                    <a:pt x="775" y="248"/>
                  </a:cubicBezTo>
                  <a:cubicBezTo>
                    <a:pt x="806" y="248"/>
                    <a:pt x="806" y="248"/>
                    <a:pt x="806" y="248"/>
                  </a:cubicBezTo>
                  <a:lnTo>
                    <a:pt x="836" y="248"/>
                  </a:lnTo>
                  <a:lnTo>
                    <a:pt x="836" y="248"/>
                  </a:lnTo>
                  <a:lnTo>
                    <a:pt x="836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cubicBezTo>
                    <a:pt x="868" y="248"/>
                    <a:pt x="868" y="248"/>
                    <a:pt x="899" y="248"/>
                  </a:cubicBezTo>
                  <a:lnTo>
                    <a:pt x="899" y="248"/>
                  </a:lnTo>
                  <a:lnTo>
                    <a:pt x="899" y="248"/>
                  </a:lnTo>
                  <a:lnTo>
                    <a:pt x="930" y="248"/>
                  </a:lnTo>
                  <a:lnTo>
                    <a:pt x="930" y="248"/>
                  </a:lnTo>
                  <a:lnTo>
                    <a:pt x="960" y="248"/>
                  </a:lnTo>
                  <a:cubicBezTo>
                    <a:pt x="960" y="248"/>
                    <a:pt x="960" y="248"/>
                    <a:pt x="960" y="216"/>
                  </a:cubicBezTo>
                  <a:lnTo>
                    <a:pt x="960" y="216"/>
                  </a:lnTo>
                  <a:lnTo>
                    <a:pt x="960" y="216"/>
                  </a:lnTo>
                  <a:lnTo>
                    <a:pt x="960" y="216"/>
                  </a:lnTo>
                  <a:cubicBezTo>
                    <a:pt x="960" y="185"/>
                    <a:pt x="960" y="185"/>
                    <a:pt x="960" y="185"/>
                  </a:cubicBezTo>
                  <a:lnTo>
                    <a:pt x="960" y="15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9" name="Freeform 66"/>
            <p:cNvSpPr>
              <a:spLocks noChangeArrowheads="1"/>
            </p:cNvSpPr>
            <p:nvPr/>
          </p:nvSpPr>
          <p:spPr bwMode="auto">
            <a:xfrm>
              <a:off x="5275263" y="1958975"/>
              <a:ext cx="134937" cy="77788"/>
            </a:xfrm>
            <a:custGeom>
              <a:avLst/>
              <a:gdLst>
                <a:gd name="T0" fmla="*/ 124 w 373"/>
                <a:gd name="T1" fmla="*/ 61 h 217"/>
                <a:gd name="T2" fmla="*/ 124 w 373"/>
                <a:gd name="T3" fmla="*/ 61 h 217"/>
                <a:gd name="T4" fmla="*/ 93 w 373"/>
                <a:gd name="T5" fmla="*/ 31 h 217"/>
                <a:gd name="T6" fmla="*/ 61 w 373"/>
                <a:gd name="T7" fmla="*/ 0 h 217"/>
                <a:gd name="T8" fmla="*/ 0 w 373"/>
                <a:gd name="T9" fmla="*/ 0 h 217"/>
                <a:gd name="T10" fmla="*/ 0 w 373"/>
                <a:gd name="T11" fmla="*/ 31 h 217"/>
                <a:gd name="T12" fmla="*/ 0 w 373"/>
                <a:gd name="T13" fmla="*/ 31 h 217"/>
                <a:gd name="T14" fmla="*/ 0 w 373"/>
                <a:gd name="T15" fmla="*/ 61 h 217"/>
                <a:gd name="T16" fmla="*/ 30 w 373"/>
                <a:gd name="T17" fmla="*/ 92 h 217"/>
                <a:gd name="T18" fmla="*/ 61 w 373"/>
                <a:gd name="T19" fmla="*/ 92 h 217"/>
                <a:gd name="T20" fmla="*/ 93 w 373"/>
                <a:gd name="T21" fmla="*/ 92 h 217"/>
                <a:gd name="T22" fmla="*/ 124 w 373"/>
                <a:gd name="T23" fmla="*/ 124 h 217"/>
                <a:gd name="T24" fmla="*/ 124 w 373"/>
                <a:gd name="T25" fmla="*/ 155 h 217"/>
                <a:gd name="T26" fmla="*/ 124 w 373"/>
                <a:gd name="T27" fmla="*/ 124 h 217"/>
                <a:gd name="T28" fmla="*/ 185 w 373"/>
                <a:gd name="T29" fmla="*/ 124 h 217"/>
                <a:gd name="T30" fmla="*/ 217 w 373"/>
                <a:gd name="T31" fmla="*/ 185 h 217"/>
                <a:gd name="T32" fmla="*/ 248 w 373"/>
                <a:gd name="T33" fmla="*/ 185 h 217"/>
                <a:gd name="T34" fmla="*/ 248 w 373"/>
                <a:gd name="T35" fmla="*/ 185 h 217"/>
                <a:gd name="T36" fmla="*/ 278 w 373"/>
                <a:gd name="T37" fmla="*/ 185 h 217"/>
                <a:gd name="T38" fmla="*/ 278 w 373"/>
                <a:gd name="T39" fmla="*/ 185 h 217"/>
                <a:gd name="T40" fmla="*/ 341 w 373"/>
                <a:gd name="T41" fmla="*/ 185 h 217"/>
                <a:gd name="T42" fmla="*/ 341 w 373"/>
                <a:gd name="T43" fmla="*/ 216 h 217"/>
                <a:gd name="T44" fmla="*/ 372 w 373"/>
                <a:gd name="T45" fmla="*/ 185 h 217"/>
                <a:gd name="T46" fmla="*/ 372 w 373"/>
                <a:gd name="T47" fmla="*/ 155 h 217"/>
                <a:gd name="T48" fmla="*/ 309 w 373"/>
                <a:gd name="T49" fmla="*/ 155 h 217"/>
                <a:gd name="T50" fmla="*/ 309 w 373"/>
                <a:gd name="T51" fmla="*/ 155 h 217"/>
                <a:gd name="T52" fmla="*/ 278 w 373"/>
                <a:gd name="T53" fmla="*/ 155 h 217"/>
                <a:gd name="T54" fmla="*/ 278 w 373"/>
                <a:gd name="T55" fmla="*/ 155 h 217"/>
                <a:gd name="T56" fmla="*/ 248 w 373"/>
                <a:gd name="T57" fmla="*/ 124 h 217"/>
                <a:gd name="T58" fmla="*/ 217 w 373"/>
                <a:gd name="T59" fmla="*/ 124 h 217"/>
                <a:gd name="T60" fmla="*/ 185 w 373"/>
                <a:gd name="T61" fmla="*/ 92 h 217"/>
                <a:gd name="T62" fmla="*/ 154 w 373"/>
                <a:gd name="T63" fmla="*/ 92 h 217"/>
                <a:gd name="T64" fmla="*/ 154 w 373"/>
                <a:gd name="T65" fmla="*/ 9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217">
                  <a:moveTo>
                    <a:pt x="124" y="61"/>
                  </a:move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1"/>
                  </a:cubicBez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0" y="0"/>
                  </a:cubicBez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0" y="61"/>
                    <a:pt x="30" y="92"/>
                    <a:pt x="30" y="92"/>
                  </a:cubicBezTo>
                  <a:lnTo>
                    <a:pt x="30" y="92"/>
                  </a:lnTo>
                  <a:lnTo>
                    <a:pt x="61" y="92"/>
                  </a:lnTo>
                  <a:cubicBezTo>
                    <a:pt x="61" y="92"/>
                    <a:pt x="61" y="92"/>
                    <a:pt x="93" y="92"/>
                  </a:cubicBezTo>
                  <a:lnTo>
                    <a:pt x="93" y="92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55"/>
                  </a:lnTo>
                  <a:cubicBezTo>
                    <a:pt x="124" y="155"/>
                    <a:pt x="124" y="155"/>
                    <a:pt x="124" y="124"/>
                  </a:cubicBezTo>
                  <a:lnTo>
                    <a:pt x="124" y="124"/>
                  </a:lnTo>
                  <a:cubicBezTo>
                    <a:pt x="154" y="124"/>
                    <a:pt x="154" y="124"/>
                    <a:pt x="154" y="124"/>
                  </a:cubicBezTo>
                  <a:lnTo>
                    <a:pt x="185" y="124"/>
                  </a:lnTo>
                  <a:cubicBezTo>
                    <a:pt x="185" y="124"/>
                    <a:pt x="217" y="124"/>
                    <a:pt x="217" y="155"/>
                  </a:cubicBezTo>
                  <a:cubicBezTo>
                    <a:pt x="217" y="155"/>
                    <a:pt x="217" y="155"/>
                    <a:pt x="217" y="185"/>
                  </a:cubicBezTo>
                  <a:cubicBezTo>
                    <a:pt x="217" y="185"/>
                    <a:pt x="217" y="185"/>
                    <a:pt x="248" y="185"/>
                  </a:cubicBez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cubicBezTo>
                    <a:pt x="278" y="185"/>
                    <a:pt x="278" y="18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309" y="185"/>
                    <a:pt x="309" y="185"/>
                    <a:pt x="309" y="185"/>
                  </a:cubicBezTo>
                  <a:lnTo>
                    <a:pt x="341" y="185"/>
                  </a:lnTo>
                  <a:cubicBezTo>
                    <a:pt x="341" y="216"/>
                    <a:pt x="341" y="216"/>
                    <a:pt x="341" y="216"/>
                  </a:cubicBezTo>
                  <a:lnTo>
                    <a:pt x="341" y="216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55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cubicBezTo>
                    <a:pt x="309" y="155"/>
                    <a:pt x="309" y="155"/>
                    <a:pt x="278" y="155"/>
                  </a:cubicBezTo>
                  <a:lnTo>
                    <a:pt x="278" y="155"/>
                  </a:lnTo>
                  <a:lnTo>
                    <a:pt x="278" y="155"/>
                  </a:lnTo>
                  <a:lnTo>
                    <a:pt x="278" y="155"/>
                  </a:lnTo>
                  <a:cubicBezTo>
                    <a:pt x="248" y="155"/>
                    <a:pt x="248" y="155"/>
                    <a:pt x="248" y="124"/>
                  </a:cubicBezTo>
                  <a:lnTo>
                    <a:pt x="217" y="124"/>
                  </a:lnTo>
                  <a:lnTo>
                    <a:pt x="217" y="124"/>
                  </a:lnTo>
                  <a:lnTo>
                    <a:pt x="217" y="124"/>
                  </a:lnTo>
                  <a:lnTo>
                    <a:pt x="185" y="92"/>
                  </a:lnTo>
                  <a:cubicBezTo>
                    <a:pt x="154" y="92"/>
                    <a:pt x="154" y="92"/>
                    <a:pt x="154" y="61"/>
                  </a:cubicBezTo>
                  <a:cubicBezTo>
                    <a:pt x="154" y="92"/>
                    <a:pt x="154" y="92"/>
                    <a:pt x="154" y="92"/>
                  </a:cubicBezTo>
                  <a:lnTo>
                    <a:pt x="154" y="92"/>
                  </a:lnTo>
                  <a:lnTo>
                    <a:pt x="154" y="92"/>
                  </a:lnTo>
                  <a:cubicBezTo>
                    <a:pt x="124" y="92"/>
                    <a:pt x="124" y="92"/>
                    <a:pt x="124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0" name="Freeform 67"/>
            <p:cNvSpPr>
              <a:spLocks noChangeArrowheads="1"/>
            </p:cNvSpPr>
            <p:nvPr/>
          </p:nvSpPr>
          <p:spPr bwMode="auto">
            <a:xfrm>
              <a:off x="4729163" y="1679575"/>
              <a:ext cx="234950" cy="146050"/>
            </a:xfrm>
            <a:custGeom>
              <a:avLst/>
              <a:gdLst>
                <a:gd name="T0" fmla="*/ 62 w 652"/>
                <a:gd name="T1" fmla="*/ 217 h 405"/>
                <a:gd name="T2" fmla="*/ 62 w 652"/>
                <a:gd name="T3" fmla="*/ 248 h 405"/>
                <a:gd name="T4" fmla="*/ 92 w 652"/>
                <a:gd name="T5" fmla="*/ 217 h 405"/>
                <a:gd name="T6" fmla="*/ 124 w 652"/>
                <a:gd name="T7" fmla="*/ 217 h 405"/>
                <a:gd name="T8" fmla="*/ 155 w 652"/>
                <a:gd name="T9" fmla="*/ 217 h 405"/>
                <a:gd name="T10" fmla="*/ 155 w 652"/>
                <a:gd name="T11" fmla="*/ 217 h 405"/>
                <a:gd name="T12" fmla="*/ 155 w 652"/>
                <a:gd name="T13" fmla="*/ 217 h 405"/>
                <a:gd name="T14" fmla="*/ 216 w 652"/>
                <a:gd name="T15" fmla="*/ 217 h 405"/>
                <a:gd name="T16" fmla="*/ 279 w 652"/>
                <a:gd name="T17" fmla="*/ 248 h 405"/>
                <a:gd name="T18" fmla="*/ 310 w 652"/>
                <a:gd name="T19" fmla="*/ 248 h 405"/>
                <a:gd name="T20" fmla="*/ 340 w 652"/>
                <a:gd name="T21" fmla="*/ 280 h 405"/>
                <a:gd name="T22" fmla="*/ 372 w 652"/>
                <a:gd name="T23" fmla="*/ 311 h 405"/>
                <a:gd name="T24" fmla="*/ 372 w 652"/>
                <a:gd name="T25" fmla="*/ 311 h 405"/>
                <a:gd name="T26" fmla="*/ 403 w 652"/>
                <a:gd name="T27" fmla="*/ 311 h 405"/>
                <a:gd name="T28" fmla="*/ 403 w 652"/>
                <a:gd name="T29" fmla="*/ 311 h 405"/>
                <a:gd name="T30" fmla="*/ 403 w 652"/>
                <a:gd name="T31" fmla="*/ 311 h 405"/>
                <a:gd name="T32" fmla="*/ 434 w 652"/>
                <a:gd name="T33" fmla="*/ 341 h 405"/>
                <a:gd name="T34" fmla="*/ 434 w 652"/>
                <a:gd name="T35" fmla="*/ 372 h 405"/>
                <a:gd name="T36" fmla="*/ 464 w 652"/>
                <a:gd name="T37" fmla="*/ 404 h 405"/>
                <a:gd name="T38" fmla="*/ 496 w 652"/>
                <a:gd name="T39" fmla="*/ 404 h 405"/>
                <a:gd name="T40" fmla="*/ 496 w 652"/>
                <a:gd name="T41" fmla="*/ 404 h 405"/>
                <a:gd name="T42" fmla="*/ 527 w 652"/>
                <a:gd name="T43" fmla="*/ 372 h 405"/>
                <a:gd name="T44" fmla="*/ 527 w 652"/>
                <a:gd name="T45" fmla="*/ 372 h 405"/>
                <a:gd name="T46" fmla="*/ 527 w 652"/>
                <a:gd name="T47" fmla="*/ 372 h 405"/>
                <a:gd name="T48" fmla="*/ 558 w 652"/>
                <a:gd name="T49" fmla="*/ 372 h 405"/>
                <a:gd name="T50" fmla="*/ 558 w 652"/>
                <a:gd name="T51" fmla="*/ 372 h 405"/>
                <a:gd name="T52" fmla="*/ 588 w 652"/>
                <a:gd name="T53" fmla="*/ 372 h 405"/>
                <a:gd name="T54" fmla="*/ 588 w 652"/>
                <a:gd name="T55" fmla="*/ 311 h 405"/>
                <a:gd name="T56" fmla="*/ 651 w 652"/>
                <a:gd name="T57" fmla="*/ 280 h 405"/>
                <a:gd name="T58" fmla="*/ 651 w 652"/>
                <a:gd name="T59" fmla="*/ 280 h 405"/>
                <a:gd name="T60" fmla="*/ 651 w 652"/>
                <a:gd name="T61" fmla="*/ 280 h 405"/>
                <a:gd name="T62" fmla="*/ 651 w 652"/>
                <a:gd name="T63" fmla="*/ 280 h 405"/>
                <a:gd name="T64" fmla="*/ 588 w 652"/>
                <a:gd name="T65" fmla="*/ 248 h 405"/>
                <a:gd name="T66" fmla="*/ 558 w 652"/>
                <a:gd name="T67" fmla="*/ 217 h 405"/>
                <a:gd name="T68" fmla="*/ 527 w 652"/>
                <a:gd name="T69" fmla="*/ 187 h 405"/>
                <a:gd name="T70" fmla="*/ 496 w 652"/>
                <a:gd name="T71" fmla="*/ 187 h 405"/>
                <a:gd name="T72" fmla="*/ 496 w 652"/>
                <a:gd name="T73" fmla="*/ 156 h 405"/>
                <a:gd name="T74" fmla="*/ 464 w 652"/>
                <a:gd name="T75" fmla="*/ 124 h 405"/>
                <a:gd name="T76" fmla="*/ 434 w 652"/>
                <a:gd name="T77" fmla="*/ 93 h 405"/>
                <a:gd name="T78" fmla="*/ 434 w 652"/>
                <a:gd name="T79" fmla="*/ 93 h 405"/>
                <a:gd name="T80" fmla="*/ 372 w 652"/>
                <a:gd name="T81" fmla="*/ 93 h 405"/>
                <a:gd name="T82" fmla="*/ 372 w 652"/>
                <a:gd name="T83" fmla="*/ 93 h 405"/>
                <a:gd name="T84" fmla="*/ 340 w 652"/>
                <a:gd name="T85" fmla="*/ 63 h 405"/>
                <a:gd name="T86" fmla="*/ 340 w 652"/>
                <a:gd name="T87" fmla="*/ 32 h 405"/>
                <a:gd name="T88" fmla="*/ 340 w 652"/>
                <a:gd name="T89" fmla="*/ 0 h 405"/>
                <a:gd name="T90" fmla="*/ 340 w 652"/>
                <a:gd name="T91" fmla="*/ 0 h 405"/>
                <a:gd name="T92" fmla="*/ 310 w 652"/>
                <a:gd name="T93" fmla="*/ 0 h 405"/>
                <a:gd name="T94" fmla="*/ 279 w 652"/>
                <a:gd name="T95" fmla="*/ 0 h 405"/>
                <a:gd name="T96" fmla="*/ 248 w 652"/>
                <a:gd name="T97" fmla="*/ 0 h 405"/>
                <a:gd name="T98" fmla="*/ 248 w 652"/>
                <a:gd name="T99" fmla="*/ 32 h 405"/>
                <a:gd name="T100" fmla="*/ 216 w 652"/>
                <a:gd name="T101" fmla="*/ 32 h 405"/>
                <a:gd name="T102" fmla="*/ 216 w 652"/>
                <a:gd name="T103" fmla="*/ 93 h 405"/>
                <a:gd name="T104" fmla="*/ 186 w 652"/>
                <a:gd name="T105" fmla="*/ 93 h 405"/>
                <a:gd name="T106" fmla="*/ 155 w 652"/>
                <a:gd name="T107" fmla="*/ 93 h 405"/>
                <a:gd name="T108" fmla="*/ 124 w 652"/>
                <a:gd name="T109" fmla="*/ 93 h 405"/>
                <a:gd name="T110" fmla="*/ 124 w 652"/>
                <a:gd name="T111" fmla="*/ 93 h 405"/>
                <a:gd name="T112" fmla="*/ 62 w 652"/>
                <a:gd name="T113" fmla="*/ 93 h 405"/>
                <a:gd name="T114" fmla="*/ 31 w 652"/>
                <a:gd name="T115" fmla="*/ 124 h 405"/>
                <a:gd name="T116" fmla="*/ 0 w 652"/>
                <a:gd name="T117" fmla="*/ 124 h 405"/>
                <a:gd name="T118" fmla="*/ 0 w 652"/>
                <a:gd name="T119" fmla="*/ 124 h 405"/>
                <a:gd name="T120" fmla="*/ 31 w 652"/>
                <a:gd name="T121" fmla="*/ 156 h 405"/>
                <a:gd name="T122" fmla="*/ 62 w 652"/>
                <a:gd name="T123" fmla="*/ 21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2" h="405">
                  <a:moveTo>
                    <a:pt x="62" y="217"/>
                  </a:moveTo>
                  <a:lnTo>
                    <a:pt x="62" y="217"/>
                  </a:lnTo>
                  <a:cubicBezTo>
                    <a:pt x="62" y="217"/>
                    <a:pt x="62" y="248"/>
                    <a:pt x="62" y="280"/>
                  </a:cubicBezTo>
                  <a:lnTo>
                    <a:pt x="62" y="248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124" y="217"/>
                  </a:lnTo>
                  <a:lnTo>
                    <a:pt x="124" y="248"/>
                  </a:lnTo>
                  <a:cubicBezTo>
                    <a:pt x="124" y="248"/>
                    <a:pt x="124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86" y="217"/>
                    <a:pt x="186" y="217"/>
                    <a:pt x="186" y="217"/>
                  </a:cubicBezTo>
                  <a:cubicBezTo>
                    <a:pt x="186" y="217"/>
                    <a:pt x="186" y="217"/>
                    <a:pt x="216" y="217"/>
                  </a:cubicBezTo>
                  <a:lnTo>
                    <a:pt x="248" y="248"/>
                  </a:ln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279" y="248"/>
                    <a:pt x="279" y="248"/>
                    <a:pt x="310" y="248"/>
                  </a:cubicBezTo>
                  <a:cubicBezTo>
                    <a:pt x="310" y="248"/>
                    <a:pt x="310" y="248"/>
                    <a:pt x="310" y="280"/>
                  </a:cubicBezTo>
                  <a:cubicBezTo>
                    <a:pt x="340" y="280"/>
                    <a:pt x="340" y="280"/>
                    <a:pt x="340" y="280"/>
                  </a:cubicBezTo>
                  <a:lnTo>
                    <a:pt x="340" y="280"/>
                  </a:lnTo>
                  <a:cubicBezTo>
                    <a:pt x="340" y="280"/>
                    <a:pt x="340" y="311"/>
                    <a:pt x="372" y="311"/>
                  </a:cubicBezTo>
                  <a:lnTo>
                    <a:pt x="372" y="311"/>
                  </a:lnTo>
                  <a:lnTo>
                    <a:pt x="372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34" y="311"/>
                    <a:pt x="434" y="311"/>
                    <a:pt x="434" y="341"/>
                  </a:cubicBezTo>
                  <a:lnTo>
                    <a:pt x="434" y="341"/>
                  </a:lnTo>
                  <a:cubicBezTo>
                    <a:pt x="434" y="341"/>
                    <a:pt x="434" y="341"/>
                    <a:pt x="434" y="372"/>
                  </a:cubicBezTo>
                  <a:cubicBezTo>
                    <a:pt x="464" y="372"/>
                    <a:pt x="464" y="372"/>
                    <a:pt x="464" y="372"/>
                  </a:cubicBezTo>
                  <a:cubicBezTo>
                    <a:pt x="464" y="404"/>
                    <a:pt x="464" y="404"/>
                    <a:pt x="464" y="404"/>
                  </a:cubicBezTo>
                  <a:cubicBezTo>
                    <a:pt x="464" y="404"/>
                    <a:pt x="464" y="404"/>
                    <a:pt x="496" y="404"/>
                  </a:cubicBezTo>
                  <a:lnTo>
                    <a:pt x="496" y="404"/>
                  </a:lnTo>
                  <a:lnTo>
                    <a:pt x="496" y="404"/>
                  </a:lnTo>
                  <a:lnTo>
                    <a:pt x="496" y="404"/>
                  </a:lnTo>
                  <a:cubicBezTo>
                    <a:pt x="496" y="404"/>
                    <a:pt x="496" y="404"/>
                    <a:pt x="527" y="372"/>
                  </a:cubicBez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88" y="372"/>
                  </a:lnTo>
                  <a:lnTo>
                    <a:pt x="588" y="341"/>
                  </a:lnTo>
                  <a:cubicBezTo>
                    <a:pt x="588" y="341"/>
                    <a:pt x="588" y="341"/>
                    <a:pt x="588" y="311"/>
                  </a:cubicBezTo>
                  <a:cubicBezTo>
                    <a:pt x="620" y="311"/>
                    <a:pt x="620" y="280"/>
                    <a:pt x="651" y="280"/>
                  </a:cubicBez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cubicBezTo>
                    <a:pt x="651" y="280"/>
                    <a:pt x="651" y="248"/>
                    <a:pt x="620" y="248"/>
                  </a:cubicBezTo>
                  <a:cubicBezTo>
                    <a:pt x="620" y="248"/>
                    <a:pt x="620" y="248"/>
                    <a:pt x="588" y="248"/>
                  </a:cubicBezTo>
                  <a:lnTo>
                    <a:pt x="588" y="248"/>
                  </a:lnTo>
                  <a:cubicBezTo>
                    <a:pt x="588" y="217"/>
                    <a:pt x="558" y="217"/>
                    <a:pt x="558" y="217"/>
                  </a:cubicBezTo>
                  <a:cubicBezTo>
                    <a:pt x="558" y="187"/>
                    <a:pt x="558" y="187"/>
                    <a:pt x="527" y="187"/>
                  </a:cubicBezTo>
                  <a:lnTo>
                    <a:pt x="527" y="187"/>
                  </a:lnTo>
                  <a:lnTo>
                    <a:pt x="527" y="187"/>
                  </a:lnTo>
                  <a:cubicBezTo>
                    <a:pt x="527" y="187"/>
                    <a:pt x="527" y="187"/>
                    <a:pt x="496" y="187"/>
                  </a:cubicBezTo>
                  <a:cubicBezTo>
                    <a:pt x="496" y="187"/>
                    <a:pt x="496" y="187"/>
                    <a:pt x="496" y="156"/>
                  </a:cubicBezTo>
                  <a:lnTo>
                    <a:pt x="496" y="156"/>
                  </a:lnTo>
                  <a:cubicBezTo>
                    <a:pt x="464" y="156"/>
                    <a:pt x="464" y="156"/>
                    <a:pt x="464" y="124"/>
                  </a:cubicBezTo>
                  <a:lnTo>
                    <a:pt x="464" y="124"/>
                  </a:lnTo>
                  <a:lnTo>
                    <a:pt x="464" y="124"/>
                  </a:lnTo>
                  <a:cubicBezTo>
                    <a:pt x="434" y="93"/>
                    <a:pt x="434" y="93"/>
                    <a:pt x="434" y="93"/>
                  </a:cubicBezTo>
                  <a:lnTo>
                    <a:pt x="434" y="93"/>
                  </a:lnTo>
                  <a:lnTo>
                    <a:pt x="434" y="93"/>
                  </a:lnTo>
                  <a:lnTo>
                    <a:pt x="403" y="93"/>
                  </a:lnTo>
                  <a:cubicBezTo>
                    <a:pt x="403" y="93"/>
                    <a:pt x="403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40" y="63"/>
                  </a:lnTo>
                  <a:lnTo>
                    <a:pt x="340" y="63"/>
                  </a:lnTo>
                  <a:lnTo>
                    <a:pt x="340" y="32"/>
                  </a:lnTo>
                  <a:lnTo>
                    <a:pt x="340" y="32"/>
                  </a:lnTo>
                  <a:cubicBezTo>
                    <a:pt x="340" y="32"/>
                    <a:pt x="340" y="32"/>
                    <a:pt x="340" y="0"/>
                  </a:cubicBez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cubicBezTo>
                    <a:pt x="340" y="0"/>
                    <a:pt x="340" y="0"/>
                    <a:pt x="310" y="0"/>
                  </a:cubicBezTo>
                  <a:cubicBezTo>
                    <a:pt x="310" y="0"/>
                    <a:pt x="310" y="0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cubicBezTo>
                    <a:pt x="248" y="32"/>
                    <a:pt x="248" y="32"/>
                    <a:pt x="248" y="32"/>
                  </a:cubicBezTo>
                  <a:lnTo>
                    <a:pt x="216" y="32"/>
                  </a:lnTo>
                  <a:lnTo>
                    <a:pt x="216" y="32"/>
                  </a:lnTo>
                  <a:cubicBezTo>
                    <a:pt x="216" y="32"/>
                    <a:pt x="216" y="63"/>
                    <a:pt x="216" y="93"/>
                  </a:cubicBezTo>
                  <a:lnTo>
                    <a:pt x="216" y="93"/>
                  </a:ln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93"/>
                  </a:cubicBezTo>
                  <a:cubicBezTo>
                    <a:pt x="155" y="93"/>
                    <a:pt x="155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92" y="93"/>
                    <a:pt x="92" y="63"/>
                  </a:cubicBezTo>
                  <a:cubicBezTo>
                    <a:pt x="9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62" y="93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31" y="156"/>
                  </a:lnTo>
                  <a:cubicBezTo>
                    <a:pt x="31" y="187"/>
                    <a:pt x="31" y="187"/>
                    <a:pt x="62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1" name="Freeform 68"/>
            <p:cNvSpPr>
              <a:spLocks noChangeArrowheads="1"/>
            </p:cNvSpPr>
            <p:nvPr/>
          </p:nvSpPr>
          <p:spPr bwMode="auto">
            <a:xfrm>
              <a:off x="4873625" y="1768475"/>
              <a:ext cx="212725" cy="190500"/>
            </a:xfrm>
            <a:custGeom>
              <a:avLst/>
              <a:gdLst>
                <a:gd name="T0" fmla="*/ 589 w 590"/>
                <a:gd name="T1" fmla="*/ 187 h 529"/>
                <a:gd name="T2" fmla="*/ 589 w 590"/>
                <a:gd name="T3" fmla="*/ 187 h 529"/>
                <a:gd name="T4" fmla="*/ 557 w 590"/>
                <a:gd name="T5" fmla="*/ 156 h 529"/>
                <a:gd name="T6" fmla="*/ 557 w 590"/>
                <a:gd name="T7" fmla="*/ 93 h 529"/>
                <a:gd name="T8" fmla="*/ 557 w 590"/>
                <a:gd name="T9" fmla="*/ 63 h 529"/>
                <a:gd name="T10" fmla="*/ 557 w 590"/>
                <a:gd name="T11" fmla="*/ 32 h 529"/>
                <a:gd name="T12" fmla="*/ 557 w 590"/>
                <a:gd name="T13" fmla="*/ 32 h 529"/>
                <a:gd name="T14" fmla="*/ 527 w 590"/>
                <a:gd name="T15" fmla="*/ 63 h 529"/>
                <a:gd name="T16" fmla="*/ 496 w 590"/>
                <a:gd name="T17" fmla="*/ 93 h 529"/>
                <a:gd name="T18" fmla="*/ 433 w 590"/>
                <a:gd name="T19" fmla="*/ 93 h 529"/>
                <a:gd name="T20" fmla="*/ 403 w 590"/>
                <a:gd name="T21" fmla="*/ 124 h 529"/>
                <a:gd name="T22" fmla="*/ 372 w 590"/>
                <a:gd name="T23" fmla="*/ 93 h 529"/>
                <a:gd name="T24" fmla="*/ 309 w 590"/>
                <a:gd name="T25" fmla="*/ 93 h 529"/>
                <a:gd name="T26" fmla="*/ 279 w 590"/>
                <a:gd name="T27" fmla="*/ 93 h 529"/>
                <a:gd name="T28" fmla="*/ 248 w 590"/>
                <a:gd name="T29" fmla="*/ 93 h 529"/>
                <a:gd name="T30" fmla="*/ 248 w 590"/>
                <a:gd name="T31" fmla="*/ 124 h 529"/>
                <a:gd name="T32" fmla="*/ 248 w 590"/>
                <a:gd name="T33" fmla="*/ 124 h 529"/>
                <a:gd name="T34" fmla="*/ 217 w 590"/>
                <a:gd name="T35" fmla="*/ 156 h 529"/>
                <a:gd name="T36" fmla="*/ 155 w 590"/>
                <a:gd name="T37" fmla="*/ 187 h 529"/>
                <a:gd name="T38" fmla="*/ 124 w 590"/>
                <a:gd name="T39" fmla="*/ 217 h 529"/>
                <a:gd name="T40" fmla="*/ 93 w 590"/>
                <a:gd name="T41" fmla="*/ 217 h 529"/>
                <a:gd name="T42" fmla="*/ 61 w 590"/>
                <a:gd name="T43" fmla="*/ 187 h 529"/>
                <a:gd name="T44" fmla="*/ 31 w 590"/>
                <a:gd name="T45" fmla="*/ 187 h 529"/>
                <a:gd name="T46" fmla="*/ 31 w 590"/>
                <a:gd name="T47" fmla="*/ 217 h 529"/>
                <a:gd name="T48" fmla="*/ 31 w 590"/>
                <a:gd name="T49" fmla="*/ 280 h 529"/>
                <a:gd name="T50" fmla="*/ 31 w 590"/>
                <a:gd name="T51" fmla="*/ 280 h 529"/>
                <a:gd name="T52" fmla="*/ 31 w 590"/>
                <a:gd name="T53" fmla="*/ 311 h 529"/>
                <a:gd name="T54" fmla="*/ 31 w 590"/>
                <a:gd name="T55" fmla="*/ 311 h 529"/>
                <a:gd name="T56" fmla="*/ 31 w 590"/>
                <a:gd name="T57" fmla="*/ 372 h 529"/>
                <a:gd name="T58" fmla="*/ 31 w 590"/>
                <a:gd name="T59" fmla="*/ 404 h 529"/>
                <a:gd name="T60" fmla="*/ 61 w 590"/>
                <a:gd name="T61" fmla="*/ 435 h 529"/>
                <a:gd name="T62" fmla="*/ 31 w 590"/>
                <a:gd name="T63" fmla="*/ 528 h 529"/>
                <a:gd name="T64" fmla="*/ 93 w 590"/>
                <a:gd name="T65" fmla="*/ 528 h 529"/>
                <a:gd name="T66" fmla="*/ 93 w 590"/>
                <a:gd name="T67" fmla="*/ 528 h 529"/>
                <a:gd name="T68" fmla="*/ 185 w 590"/>
                <a:gd name="T69" fmla="*/ 528 h 529"/>
                <a:gd name="T70" fmla="*/ 217 w 590"/>
                <a:gd name="T71" fmla="*/ 528 h 529"/>
                <a:gd name="T72" fmla="*/ 248 w 590"/>
                <a:gd name="T73" fmla="*/ 528 h 529"/>
                <a:gd name="T74" fmla="*/ 279 w 590"/>
                <a:gd name="T75" fmla="*/ 528 h 529"/>
                <a:gd name="T76" fmla="*/ 341 w 590"/>
                <a:gd name="T77" fmla="*/ 435 h 529"/>
                <a:gd name="T78" fmla="*/ 372 w 590"/>
                <a:gd name="T79" fmla="*/ 435 h 529"/>
                <a:gd name="T80" fmla="*/ 372 w 590"/>
                <a:gd name="T81" fmla="*/ 404 h 529"/>
                <a:gd name="T82" fmla="*/ 433 w 590"/>
                <a:gd name="T83" fmla="*/ 404 h 529"/>
                <a:gd name="T84" fmla="*/ 433 w 590"/>
                <a:gd name="T85" fmla="*/ 404 h 529"/>
                <a:gd name="T86" fmla="*/ 464 w 590"/>
                <a:gd name="T87" fmla="*/ 372 h 529"/>
                <a:gd name="T88" fmla="*/ 496 w 590"/>
                <a:gd name="T89" fmla="*/ 311 h 529"/>
                <a:gd name="T90" fmla="*/ 496 w 590"/>
                <a:gd name="T91" fmla="*/ 311 h 529"/>
                <a:gd name="T92" fmla="*/ 527 w 590"/>
                <a:gd name="T93" fmla="*/ 248 h 529"/>
                <a:gd name="T94" fmla="*/ 527 w 590"/>
                <a:gd name="T95" fmla="*/ 21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0" h="529">
                  <a:moveTo>
                    <a:pt x="589" y="187"/>
                  </a:move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57" y="187"/>
                  </a:lnTo>
                  <a:lnTo>
                    <a:pt x="557" y="156"/>
                  </a:lnTo>
                  <a:lnTo>
                    <a:pt x="557" y="156"/>
                  </a:lnTo>
                  <a:lnTo>
                    <a:pt x="557" y="156"/>
                  </a:lnTo>
                  <a:cubicBezTo>
                    <a:pt x="557" y="124"/>
                    <a:pt x="557" y="124"/>
                    <a:pt x="557" y="124"/>
                  </a:cubicBezTo>
                  <a:cubicBezTo>
                    <a:pt x="557" y="124"/>
                    <a:pt x="557" y="124"/>
                    <a:pt x="557" y="93"/>
                  </a:cubicBezTo>
                  <a:lnTo>
                    <a:pt x="557" y="93"/>
                  </a:lnTo>
                  <a:lnTo>
                    <a:pt x="557" y="93"/>
                  </a:lnTo>
                  <a:lnTo>
                    <a:pt x="557" y="63"/>
                  </a:lnTo>
                  <a:lnTo>
                    <a:pt x="557" y="63"/>
                  </a:lnTo>
                  <a:cubicBezTo>
                    <a:pt x="557" y="63"/>
                    <a:pt x="557" y="63"/>
                    <a:pt x="557" y="32"/>
                  </a:cubicBezTo>
                  <a:lnTo>
                    <a:pt x="557" y="32"/>
                  </a:lnTo>
                  <a:lnTo>
                    <a:pt x="557" y="32"/>
                  </a:lnTo>
                  <a:cubicBezTo>
                    <a:pt x="557" y="0"/>
                    <a:pt x="557" y="0"/>
                    <a:pt x="557" y="0"/>
                  </a:cubicBezTo>
                  <a:cubicBezTo>
                    <a:pt x="557" y="32"/>
                    <a:pt x="557" y="32"/>
                    <a:pt x="557" y="32"/>
                  </a:cubicBezTo>
                  <a:lnTo>
                    <a:pt x="557" y="32"/>
                  </a:lnTo>
                  <a:lnTo>
                    <a:pt x="527" y="63"/>
                  </a:lnTo>
                  <a:lnTo>
                    <a:pt x="527" y="63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93"/>
                  </a:lnTo>
                  <a:cubicBezTo>
                    <a:pt x="496" y="93"/>
                    <a:pt x="496" y="93"/>
                    <a:pt x="464" y="93"/>
                  </a:cubicBezTo>
                  <a:lnTo>
                    <a:pt x="464" y="93"/>
                  </a:lnTo>
                  <a:cubicBezTo>
                    <a:pt x="464" y="93"/>
                    <a:pt x="464" y="93"/>
                    <a:pt x="433" y="93"/>
                  </a:cubicBezTo>
                  <a:lnTo>
                    <a:pt x="433" y="93"/>
                  </a:lnTo>
                  <a:lnTo>
                    <a:pt x="433" y="93"/>
                  </a:lnTo>
                  <a:cubicBezTo>
                    <a:pt x="403" y="93"/>
                    <a:pt x="403" y="124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  <a:lnTo>
                    <a:pt x="372" y="93"/>
                  </a:lnTo>
                  <a:lnTo>
                    <a:pt x="341" y="93"/>
                  </a:lnTo>
                  <a:cubicBezTo>
                    <a:pt x="309" y="93"/>
                    <a:pt x="309" y="93"/>
                    <a:pt x="309" y="93"/>
                  </a:cubicBezTo>
                  <a:lnTo>
                    <a:pt x="309" y="93"/>
                  </a:lnTo>
                  <a:cubicBezTo>
                    <a:pt x="309" y="93"/>
                    <a:pt x="279" y="93"/>
                    <a:pt x="279" y="63"/>
                  </a:cubicBez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185" y="156"/>
                  </a:lnTo>
                  <a:lnTo>
                    <a:pt x="185" y="156"/>
                  </a:lnTo>
                  <a:cubicBezTo>
                    <a:pt x="185" y="187"/>
                    <a:pt x="155" y="187"/>
                    <a:pt x="155" y="187"/>
                  </a:cubicBezTo>
                  <a:lnTo>
                    <a:pt x="155" y="187"/>
                  </a:lnTo>
                  <a:lnTo>
                    <a:pt x="155" y="187"/>
                  </a:lnTo>
                  <a:cubicBezTo>
                    <a:pt x="155" y="217"/>
                    <a:pt x="12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61" y="217"/>
                    <a:pt x="61" y="217"/>
                    <a:pt x="61" y="187"/>
                  </a:cubicBezTo>
                  <a:cubicBezTo>
                    <a:pt x="61" y="187"/>
                    <a:pt x="61" y="187"/>
                    <a:pt x="31" y="187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48"/>
                    <a:pt x="31" y="248"/>
                    <a:pt x="31" y="280"/>
                  </a:cubicBez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cubicBezTo>
                    <a:pt x="0" y="341"/>
                    <a:pt x="0" y="341"/>
                    <a:pt x="0" y="341"/>
                  </a:cubicBezTo>
                  <a:cubicBezTo>
                    <a:pt x="31" y="341"/>
                    <a:pt x="31" y="372"/>
                    <a:pt x="31" y="372"/>
                  </a:cubicBezTo>
                  <a:lnTo>
                    <a:pt x="31" y="372"/>
                  </a:lnTo>
                  <a:lnTo>
                    <a:pt x="31" y="404"/>
                  </a:lnTo>
                  <a:lnTo>
                    <a:pt x="31" y="404"/>
                  </a:lnTo>
                  <a:lnTo>
                    <a:pt x="31" y="404"/>
                  </a:lnTo>
                  <a:cubicBezTo>
                    <a:pt x="61" y="404"/>
                    <a:pt x="61" y="404"/>
                    <a:pt x="61" y="435"/>
                  </a:cubicBezTo>
                  <a:lnTo>
                    <a:pt x="61" y="435"/>
                  </a:lnTo>
                  <a:lnTo>
                    <a:pt x="93" y="465"/>
                  </a:lnTo>
                  <a:cubicBezTo>
                    <a:pt x="93" y="496"/>
                    <a:pt x="93" y="496"/>
                    <a:pt x="61" y="496"/>
                  </a:cubicBezTo>
                  <a:cubicBezTo>
                    <a:pt x="61" y="496"/>
                    <a:pt x="61" y="528"/>
                    <a:pt x="31" y="528"/>
                  </a:cubicBezTo>
                  <a:cubicBezTo>
                    <a:pt x="61" y="528"/>
                    <a:pt x="61" y="528"/>
                    <a:pt x="61" y="528"/>
                  </a:cubicBez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cubicBezTo>
                    <a:pt x="124" y="528"/>
                    <a:pt x="155" y="528"/>
                    <a:pt x="155" y="528"/>
                  </a:cubicBezTo>
                  <a:lnTo>
                    <a:pt x="155" y="528"/>
                  </a:lnTo>
                  <a:cubicBezTo>
                    <a:pt x="185" y="528"/>
                    <a:pt x="185" y="528"/>
                    <a:pt x="185" y="528"/>
                  </a:cubicBezTo>
                  <a:lnTo>
                    <a:pt x="185" y="528"/>
                  </a:lnTo>
                  <a:cubicBezTo>
                    <a:pt x="185" y="528"/>
                    <a:pt x="185" y="528"/>
                    <a:pt x="217" y="528"/>
                  </a:cubicBezTo>
                  <a:lnTo>
                    <a:pt x="217" y="528"/>
                  </a:lnTo>
                  <a:lnTo>
                    <a:pt x="217" y="528"/>
                  </a:lnTo>
                  <a:lnTo>
                    <a:pt x="217" y="528"/>
                  </a:lnTo>
                  <a:lnTo>
                    <a:pt x="248" y="528"/>
                  </a:lnTo>
                  <a:lnTo>
                    <a:pt x="279" y="528"/>
                  </a:lnTo>
                  <a:lnTo>
                    <a:pt x="279" y="528"/>
                  </a:lnTo>
                  <a:lnTo>
                    <a:pt x="279" y="528"/>
                  </a:lnTo>
                  <a:cubicBezTo>
                    <a:pt x="279" y="496"/>
                    <a:pt x="279" y="496"/>
                    <a:pt x="279" y="496"/>
                  </a:cubicBezTo>
                  <a:cubicBezTo>
                    <a:pt x="279" y="496"/>
                    <a:pt x="279" y="465"/>
                    <a:pt x="309" y="435"/>
                  </a:cubicBezTo>
                  <a:lnTo>
                    <a:pt x="341" y="435"/>
                  </a:lnTo>
                  <a:lnTo>
                    <a:pt x="341" y="435"/>
                  </a:lnTo>
                  <a:lnTo>
                    <a:pt x="341" y="435"/>
                  </a:ln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cubicBezTo>
                    <a:pt x="372" y="435"/>
                    <a:pt x="372" y="435"/>
                    <a:pt x="372" y="404"/>
                  </a:cubicBezTo>
                  <a:lnTo>
                    <a:pt x="372" y="404"/>
                  </a:lnTo>
                  <a:cubicBezTo>
                    <a:pt x="403" y="404"/>
                    <a:pt x="403" y="372"/>
                    <a:pt x="403" y="372"/>
                  </a:cubicBezTo>
                  <a:cubicBezTo>
                    <a:pt x="433" y="372"/>
                    <a:pt x="433" y="372"/>
                    <a:pt x="433" y="404"/>
                  </a:cubicBez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64" y="404"/>
                  </a:lnTo>
                  <a:lnTo>
                    <a:pt x="464" y="372"/>
                  </a:lnTo>
                  <a:lnTo>
                    <a:pt x="464" y="372"/>
                  </a:lnTo>
                  <a:cubicBezTo>
                    <a:pt x="433" y="372"/>
                    <a:pt x="433" y="372"/>
                    <a:pt x="433" y="372"/>
                  </a:cubicBezTo>
                  <a:cubicBezTo>
                    <a:pt x="433" y="341"/>
                    <a:pt x="464" y="341"/>
                    <a:pt x="464" y="341"/>
                  </a:cubicBezTo>
                  <a:cubicBezTo>
                    <a:pt x="464" y="311"/>
                    <a:pt x="496" y="311"/>
                    <a:pt x="496" y="311"/>
                  </a:cubicBezTo>
                  <a:lnTo>
                    <a:pt x="496" y="311"/>
                  </a:lnTo>
                  <a:lnTo>
                    <a:pt x="496" y="311"/>
                  </a:lnTo>
                  <a:lnTo>
                    <a:pt x="496" y="311"/>
                  </a:lnTo>
                  <a:cubicBezTo>
                    <a:pt x="496" y="280"/>
                    <a:pt x="496" y="280"/>
                    <a:pt x="496" y="280"/>
                  </a:cubicBezTo>
                  <a:lnTo>
                    <a:pt x="496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57" y="217"/>
                    <a:pt x="557" y="187"/>
                    <a:pt x="557" y="187"/>
                  </a:cubicBezTo>
                  <a:cubicBezTo>
                    <a:pt x="557" y="187"/>
                    <a:pt x="557" y="187"/>
                    <a:pt x="589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2" name="Freeform 69"/>
            <p:cNvSpPr>
              <a:spLocks noChangeArrowheads="1"/>
            </p:cNvSpPr>
            <p:nvPr/>
          </p:nvSpPr>
          <p:spPr bwMode="auto">
            <a:xfrm>
              <a:off x="4784725" y="1612900"/>
              <a:ext cx="234950" cy="155575"/>
            </a:xfrm>
            <a:custGeom>
              <a:avLst/>
              <a:gdLst>
                <a:gd name="T0" fmla="*/ 124 w 652"/>
                <a:gd name="T1" fmla="*/ 0 h 434"/>
                <a:gd name="T2" fmla="*/ 124 w 652"/>
                <a:gd name="T3" fmla="*/ 0 h 434"/>
                <a:gd name="T4" fmla="*/ 0 w 652"/>
                <a:gd name="T5" fmla="*/ 217 h 434"/>
                <a:gd name="T6" fmla="*/ 31 w 652"/>
                <a:gd name="T7" fmla="*/ 217 h 434"/>
                <a:gd name="T8" fmla="*/ 31 w 652"/>
                <a:gd name="T9" fmla="*/ 185 h 434"/>
                <a:gd name="T10" fmla="*/ 61 w 652"/>
                <a:gd name="T11" fmla="*/ 154 h 434"/>
                <a:gd name="T12" fmla="*/ 61 w 652"/>
                <a:gd name="T13" fmla="*/ 154 h 434"/>
                <a:gd name="T14" fmla="*/ 124 w 652"/>
                <a:gd name="T15" fmla="*/ 124 h 434"/>
                <a:gd name="T16" fmla="*/ 155 w 652"/>
                <a:gd name="T17" fmla="*/ 124 h 434"/>
                <a:gd name="T18" fmla="*/ 185 w 652"/>
                <a:gd name="T19" fmla="*/ 124 h 434"/>
                <a:gd name="T20" fmla="*/ 185 w 652"/>
                <a:gd name="T21" fmla="*/ 154 h 434"/>
                <a:gd name="T22" fmla="*/ 217 w 652"/>
                <a:gd name="T23" fmla="*/ 154 h 434"/>
                <a:gd name="T24" fmla="*/ 248 w 652"/>
                <a:gd name="T25" fmla="*/ 185 h 434"/>
                <a:gd name="T26" fmla="*/ 248 w 652"/>
                <a:gd name="T27" fmla="*/ 217 h 434"/>
                <a:gd name="T28" fmla="*/ 248 w 652"/>
                <a:gd name="T29" fmla="*/ 217 h 434"/>
                <a:gd name="T30" fmla="*/ 279 w 652"/>
                <a:gd name="T31" fmla="*/ 217 h 434"/>
                <a:gd name="T32" fmla="*/ 309 w 652"/>
                <a:gd name="T33" fmla="*/ 217 h 434"/>
                <a:gd name="T34" fmla="*/ 341 w 652"/>
                <a:gd name="T35" fmla="*/ 248 h 434"/>
                <a:gd name="T36" fmla="*/ 341 w 652"/>
                <a:gd name="T37" fmla="*/ 278 h 434"/>
                <a:gd name="T38" fmla="*/ 372 w 652"/>
                <a:gd name="T39" fmla="*/ 309 h 434"/>
                <a:gd name="T40" fmla="*/ 372 w 652"/>
                <a:gd name="T41" fmla="*/ 309 h 434"/>
                <a:gd name="T42" fmla="*/ 403 w 652"/>
                <a:gd name="T43" fmla="*/ 309 h 434"/>
                <a:gd name="T44" fmla="*/ 433 w 652"/>
                <a:gd name="T45" fmla="*/ 372 h 434"/>
                <a:gd name="T46" fmla="*/ 465 w 652"/>
                <a:gd name="T47" fmla="*/ 372 h 434"/>
                <a:gd name="T48" fmla="*/ 527 w 652"/>
                <a:gd name="T49" fmla="*/ 402 h 434"/>
                <a:gd name="T50" fmla="*/ 589 w 652"/>
                <a:gd name="T51" fmla="*/ 402 h 434"/>
                <a:gd name="T52" fmla="*/ 589 w 652"/>
                <a:gd name="T53" fmla="*/ 402 h 434"/>
                <a:gd name="T54" fmla="*/ 589 w 652"/>
                <a:gd name="T55" fmla="*/ 402 h 434"/>
                <a:gd name="T56" fmla="*/ 589 w 652"/>
                <a:gd name="T57" fmla="*/ 372 h 434"/>
                <a:gd name="T58" fmla="*/ 589 w 652"/>
                <a:gd name="T59" fmla="*/ 341 h 434"/>
                <a:gd name="T60" fmla="*/ 620 w 652"/>
                <a:gd name="T61" fmla="*/ 309 h 434"/>
                <a:gd name="T62" fmla="*/ 620 w 652"/>
                <a:gd name="T63" fmla="*/ 309 h 434"/>
                <a:gd name="T64" fmla="*/ 651 w 652"/>
                <a:gd name="T65" fmla="*/ 309 h 434"/>
                <a:gd name="T66" fmla="*/ 651 w 652"/>
                <a:gd name="T67" fmla="*/ 309 h 434"/>
                <a:gd name="T68" fmla="*/ 620 w 652"/>
                <a:gd name="T69" fmla="*/ 278 h 434"/>
                <a:gd name="T70" fmla="*/ 620 w 652"/>
                <a:gd name="T71" fmla="*/ 278 h 434"/>
                <a:gd name="T72" fmla="*/ 620 w 652"/>
                <a:gd name="T73" fmla="*/ 278 h 434"/>
                <a:gd name="T74" fmla="*/ 589 w 652"/>
                <a:gd name="T75" fmla="*/ 278 h 434"/>
                <a:gd name="T76" fmla="*/ 557 w 652"/>
                <a:gd name="T77" fmla="*/ 248 h 434"/>
                <a:gd name="T78" fmla="*/ 557 w 652"/>
                <a:gd name="T79" fmla="*/ 248 h 434"/>
                <a:gd name="T80" fmla="*/ 496 w 652"/>
                <a:gd name="T81" fmla="*/ 154 h 434"/>
                <a:gd name="T82" fmla="*/ 496 w 652"/>
                <a:gd name="T83" fmla="*/ 124 h 434"/>
                <a:gd name="T84" fmla="*/ 496 w 652"/>
                <a:gd name="T85" fmla="*/ 124 h 434"/>
                <a:gd name="T86" fmla="*/ 465 w 652"/>
                <a:gd name="T87" fmla="*/ 124 h 434"/>
                <a:gd name="T88" fmla="*/ 433 w 652"/>
                <a:gd name="T89" fmla="*/ 124 h 434"/>
                <a:gd name="T90" fmla="*/ 372 w 652"/>
                <a:gd name="T91" fmla="*/ 124 h 434"/>
                <a:gd name="T92" fmla="*/ 341 w 652"/>
                <a:gd name="T93" fmla="*/ 124 h 434"/>
                <a:gd name="T94" fmla="*/ 309 w 652"/>
                <a:gd name="T95" fmla="*/ 124 h 434"/>
                <a:gd name="T96" fmla="*/ 248 w 652"/>
                <a:gd name="T97" fmla="*/ 61 h 434"/>
                <a:gd name="T98" fmla="*/ 248 w 652"/>
                <a:gd name="T99" fmla="*/ 61 h 434"/>
                <a:gd name="T100" fmla="*/ 185 w 652"/>
                <a:gd name="T101" fmla="*/ 93 h 434"/>
                <a:gd name="T102" fmla="*/ 155 w 652"/>
                <a:gd name="T103" fmla="*/ 61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434">
                  <a:moveTo>
                    <a:pt x="124" y="0"/>
                  </a:move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cubicBezTo>
                    <a:pt x="31" y="185"/>
                    <a:pt x="31" y="185"/>
                    <a:pt x="31" y="185"/>
                  </a:cubicBezTo>
                  <a:cubicBezTo>
                    <a:pt x="31" y="154"/>
                    <a:pt x="61" y="154"/>
                    <a:pt x="61" y="154"/>
                  </a:cubicBez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124"/>
                  </a:lnTo>
                  <a:lnTo>
                    <a:pt x="155" y="124"/>
                  </a:lnTo>
                  <a:lnTo>
                    <a:pt x="185" y="124"/>
                  </a:lnTo>
                  <a:lnTo>
                    <a:pt x="185" y="124"/>
                  </a:lnTo>
                  <a:cubicBezTo>
                    <a:pt x="185" y="124"/>
                    <a:pt x="185" y="124"/>
                    <a:pt x="185" y="154"/>
                  </a:cubicBezTo>
                  <a:lnTo>
                    <a:pt x="185" y="154"/>
                  </a:lnTo>
                  <a:lnTo>
                    <a:pt x="185" y="154"/>
                  </a:lnTo>
                  <a:cubicBezTo>
                    <a:pt x="217" y="154"/>
                    <a:pt x="217" y="154"/>
                    <a:pt x="217" y="154"/>
                  </a:cubicBezTo>
                  <a:lnTo>
                    <a:pt x="217" y="154"/>
                  </a:lnTo>
                  <a:cubicBezTo>
                    <a:pt x="248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17"/>
                  </a:lnTo>
                  <a:lnTo>
                    <a:pt x="248" y="217"/>
                  </a:lnTo>
                  <a:cubicBezTo>
                    <a:pt x="248" y="217"/>
                    <a:pt x="248" y="217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lnTo>
                    <a:pt x="309" y="217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78"/>
                  </a:lnTo>
                  <a:cubicBezTo>
                    <a:pt x="372" y="278"/>
                    <a:pt x="372" y="309"/>
                    <a:pt x="372" y="309"/>
                  </a:cubicBez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403" y="309"/>
                  </a:lnTo>
                  <a:cubicBezTo>
                    <a:pt x="403" y="341"/>
                    <a:pt x="433" y="341"/>
                    <a:pt x="433" y="341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433" y="372"/>
                    <a:pt x="433" y="372"/>
                    <a:pt x="465" y="372"/>
                  </a:cubicBezTo>
                  <a:lnTo>
                    <a:pt x="465" y="372"/>
                  </a:lnTo>
                  <a:lnTo>
                    <a:pt x="496" y="372"/>
                  </a:lnTo>
                  <a:cubicBezTo>
                    <a:pt x="527" y="402"/>
                    <a:pt x="527" y="402"/>
                    <a:pt x="527" y="402"/>
                  </a:cubicBezTo>
                  <a:lnTo>
                    <a:pt x="589" y="402"/>
                  </a:lnTo>
                  <a:lnTo>
                    <a:pt x="589" y="402"/>
                  </a:lnTo>
                  <a:cubicBezTo>
                    <a:pt x="620" y="433"/>
                    <a:pt x="620" y="433"/>
                    <a:pt x="620" y="433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589" y="402"/>
                  </a:lnTo>
                  <a:lnTo>
                    <a:pt x="589" y="402"/>
                  </a:lnTo>
                  <a:lnTo>
                    <a:pt x="589" y="402"/>
                  </a:lnTo>
                  <a:lnTo>
                    <a:pt x="589" y="372"/>
                  </a:lnTo>
                  <a:cubicBezTo>
                    <a:pt x="589" y="372"/>
                    <a:pt x="589" y="372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620" y="309"/>
                    <a:pt x="620" y="309"/>
                    <a:pt x="620" y="309"/>
                  </a:cubicBezTo>
                  <a:lnTo>
                    <a:pt x="620" y="309"/>
                  </a:lnTo>
                  <a:lnTo>
                    <a:pt x="620" y="309"/>
                  </a:lnTo>
                  <a:cubicBezTo>
                    <a:pt x="620" y="309"/>
                    <a:pt x="620" y="309"/>
                    <a:pt x="651" y="309"/>
                  </a:cubicBezTo>
                  <a:lnTo>
                    <a:pt x="651" y="309"/>
                  </a:lnTo>
                  <a:lnTo>
                    <a:pt x="651" y="309"/>
                  </a:lnTo>
                  <a:lnTo>
                    <a:pt x="651" y="309"/>
                  </a:lnTo>
                  <a:cubicBezTo>
                    <a:pt x="651" y="309"/>
                    <a:pt x="651" y="278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589" y="278"/>
                  </a:lnTo>
                  <a:lnTo>
                    <a:pt x="589" y="278"/>
                  </a:lnTo>
                  <a:cubicBezTo>
                    <a:pt x="589" y="278"/>
                    <a:pt x="557" y="278"/>
                    <a:pt x="557" y="248"/>
                  </a:cubicBezTo>
                  <a:lnTo>
                    <a:pt x="557" y="248"/>
                  </a:lnTo>
                  <a:lnTo>
                    <a:pt x="557" y="248"/>
                  </a:lnTo>
                  <a:lnTo>
                    <a:pt x="557" y="217"/>
                  </a:lnTo>
                  <a:cubicBezTo>
                    <a:pt x="527" y="217"/>
                    <a:pt x="496" y="185"/>
                    <a:pt x="496" y="154"/>
                  </a:cubicBezTo>
                  <a:lnTo>
                    <a:pt x="496" y="15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65" y="124"/>
                  </a:lnTo>
                  <a:lnTo>
                    <a:pt x="465" y="124"/>
                  </a:lnTo>
                  <a:lnTo>
                    <a:pt x="465" y="124"/>
                  </a:lnTo>
                  <a:cubicBezTo>
                    <a:pt x="433" y="124"/>
                    <a:pt x="433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403" y="124"/>
                    <a:pt x="372" y="124"/>
                  </a:cubicBezTo>
                  <a:lnTo>
                    <a:pt x="372" y="124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09" y="124"/>
                  </a:cubicBezTo>
                  <a:lnTo>
                    <a:pt x="309" y="124"/>
                  </a:lnTo>
                  <a:cubicBezTo>
                    <a:pt x="279" y="93"/>
                    <a:pt x="279" y="93"/>
                    <a:pt x="248" y="93"/>
                  </a:cubicBezTo>
                  <a:cubicBezTo>
                    <a:pt x="248" y="61"/>
                    <a:pt x="248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cubicBezTo>
                    <a:pt x="248" y="93"/>
                    <a:pt x="217" y="93"/>
                    <a:pt x="217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85" y="93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24" y="61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3" name="Freeform 70"/>
            <p:cNvSpPr>
              <a:spLocks noChangeArrowheads="1"/>
            </p:cNvSpPr>
            <p:nvPr/>
          </p:nvSpPr>
          <p:spPr bwMode="auto">
            <a:xfrm>
              <a:off x="5064125" y="1701800"/>
              <a:ext cx="33338" cy="11113"/>
            </a:xfrm>
            <a:custGeom>
              <a:avLst/>
              <a:gdLst>
                <a:gd name="T0" fmla="*/ 30 w 94"/>
                <a:gd name="T1" fmla="*/ 30 h 31"/>
                <a:gd name="T2" fmla="*/ 30 w 94"/>
                <a:gd name="T3" fmla="*/ 30 h 31"/>
                <a:gd name="T4" fmla="*/ 30 w 94"/>
                <a:gd name="T5" fmla="*/ 30 h 31"/>
                <a:gd name="T6" fmla="*/ 62 w 94"/>
                <a:gd name="T7" fmla="*/ 30 h 31"/>
                <a:gd name="T8" fmla="*/ 62 w 94"/>
                <a:gd name="T9" fmla="*/ 30 h 31"/>
                <a:gd name="T10" fmla="*/ 62 w 94"/>
                <a:gd name="T11" fmla="*/ 30 h 31"/>
                <a:gd name="T12" fmla="*/ 62 w 94"/>
                <a:gd name="T13" fmla="*/ 30 h 31"/>
                <a:gd name="T14" fmla="*/ 93 w 94"/>
                <a:gd name="T15" fmla="*/ 30 h 31"/>
                <a:gd name="T16" fmla="*/ 62 w 94"/>
                <a:gd name="T17" fmla="*/ 0 h 31"/>
                <a:gd name="T18" fmla="*/ 62 w 94"/>
                <a:gd name="T19" fmla="*/ 30 h 31"/>
                <a:gd name="T20" fmla="*/ 30 w 94"/>
                <a:gd name="T21" fmla="*/ 30 h 31"/>
                <a:gd name="T22" fmla="*/ 30 w 94"/>
                <a:gd name="T23" fmla="*/ 30 h 31"/>
                <a:gd name="T24" fmla="*/ 30 w 94"/>
                <a:gd name="T25" fmla="*/ 30 h 31"/>
                <a:gd name="T26" fmla="*/ 30 w 94"/>
                <a:gd name="T27" fmla="*/ 30 h 31"/>
                <a:gd name="T28" fmla="*/ 30 w 94"/>
                <a:gd name="T29" fmla="*/ 30 h 31"/>
                <a:gd name="T30" fmla="*/ 0 w 94"/>
                <a:gd name="T31" fmla="*/ 30 h 31"/>
                <a:gd name="T32" fmla="*/ 30 w 94"/>
                <a:gd name="T33" fmla="*/ 30 h 31"/>
                <a:gd name="T34" fmla="*/ 0 w 94"/>
                <a:gd name="T35" fmla="*/ 30 h 31"/>
                <a:gd name="T36" fmla="*/ 0 w 94"/>
                <a:gd name="T37" fmla="*/ 30 h 31"/>
                <a:gd name="T38" fmla="*/ 30 w 94"/>
                <a:gd name="T3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31">
                  <a:moveTo>
                    <a:pt x="30" y="30"/>
                  </a:moveTo>
                  <a:lnTo>
                    <a:pt x="30" y="30"/>
                  </a:lnTo>
                  <a:lnTo>
                    <a:pt x="30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30"/>
                    <a:pt x="93" y="30"/>
                    <a:pt x="93" y="3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62" y="30"/>
                  </a:cubicBezTo>
                  <a:cubicBezTo>
                    <a:pt x="62" y="30"/>
                    <a:pt x="62" y="30"/>
                    <a:pt x="30" y="30"/>
                  </a:cubicBez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3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4" name="Freeform 71"/>
            <p:cNvSpPr>
              <a:spLocks noChangeArrowheads="1"/>
            </p:cNvSpPr>
            <p:nvPr/>
          </p:nvSpPr>
          <p:spPr bwMode="auto">
            <a:xfrm>
              <a:off x="5040313" y="1701800"/>
              <a:ext cx="23812" cy="11113"/>
            </a:xfrm>
            <a:custGeom>
              <a:avLst/>
              <a:gdLst>
                <a:gd name="T0" fmla="*/ 0 w 64"/>
                <a:gd name="T1" fmla="*/ 30 h 31"/>
                <a:gd name="T2" fmla="*/ 0 w 64"/>
                <a:gd name="T3" fmla="*/ 30 h 31"/>
                <a:gd name="T4" fmla="*/ 32 w 64"/>
                <a:gd name="T5" fmla="*/ 30 h 31"/>
                <a:gd name="T6" fmla="*/ 32 w 64"/>
                <a:gd name="T7" fmla="*/ 30 h 31"/>
                <a:gd name="T8" fmla="*/ 32 w 64"/>
                <a:gd name="T9" fmla="*/ 30 h 31"/>
                <a:gd name="T10" fmla="*/ 32 w 64"/>
                <a:gd name="T11" fmla="*/ 30 h 31"/>
                <a:gd name="T12" fmla="*/ 32 w 64"/>
                <a:gd name="T13" fmla="*/ 30 h 31"/>
                <a:gd name="T14" fmla="*/ 32 w 64"/>
                <a:gd name="T15" fmla="*/ 30 h 31"/>
                <a:gd name="T16" fmla="*/ 32 w 64"/>
                <a:gd name="T17" fmla="*/ 30 h 31"/>
                <a:gd name="T18" fmla="*/ 63 w 64"/>
                <a:gd name="T19" fmla="*/ 30 h 31"/>
                <a:gd name="T20" fmla="*/ 63 w 64"/>
                <a:gd name="T21" fmla="*/ 0 h 31"/>
                <a:gd name="T22" fmla="*/ 63 w 64"/>
                <a:gd name="T23" fmla="*/ 0 h 31"/>
                <a:gd name="T24" fmla="*/ 0 w 64"/>
                <a:gd name="T25" fmla="*/ 0 h 31"/>
                <a:gd name="T26" fmla="*/ 0 w 64"/>
                <a:gd name="T27" fmla="*/ 0 h 31"/>
                <a:gd name="T28" fmla="*/ 0 w 64"/>
                <a:gd name="T29" fmla="*/ 0 h 31"/>
                <a:gd name="T30" fmla="*/ 0 w 64"/>
                <a:gd name="T3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31">
                  <a:moveTo>
                    <a:pt x="0" y="30"/>
                  </a:moveTo>
                  <a:lnTo>
                    <a:pt x="0" y="30"/>
                  </a:ln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cubicBezTo>
                    <a:pt x="63" y="30"/>
                    <a:pt x="63" y="30"/>
                    <a:pt x="63" y="3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5" name="Freeform 72"/>
            <p:cNvSpPr>
              <a:spLocks noChangeArrowheads="1"/>
            </p:cNvSpPr>
            <p:nvPr/>
          </p:nvSpPr>
          <p:spPr bwMode="auto">
            <a:xfrm>
              <a:off x="5097463" y="1747838"/>
              <a:ext cx="55562" cy="44450"/>
            </a:xfrm>
            <a:custGeom>
              <a:avLst/>
              <a:gdLst>
                <a:gd name="T0" fmla="*/ 0 w 155"/>
                <a:gd name="T1" fmla="*/ 93 h 125"/>
                <a:gd name="T2" fmla="*/ 0 w 155"/>
                <a:gd name="T3" fmla="*/ 93 h 125"/>
                <a:gd name="T4" fmla="*/ 0 w 155"/>
                <a:gd name="T5" fmla="*/ 124 h 125"/>
                <a:gd name="T6" fmla="*/ 0 w 155"/>
                <a:gd name="T7" fmla="*/ 124 h 125"/>
                <a:gd name="T8" fmla="*/ 0 w 155"/>
                <a:gd name="T9" fmla="*/ 124 h 125"/>
                <a:gd name="T10" fmla="*/ 0 w 155"/>
                <a:gd name="T11" fmla="*/ 124 h 125"/>
                <a:gd name="T12" fmla="*/ 0 w 155"/>
                <a:gd name="T13" fmla="*/ 124 h 125"/>
                <a:gd name="T14" fmla="*/ 30 w 155"/>
                <a:gd name="T15" fmla="*/ 124 h 125"/>
                <a:gd name="T16" fmla="*/ 30 w 155"/>
                <a:gd name="T17" fmla="*/ 124 h 125"/>
                <a:gd name="T18" fmla="*/ 30 w 155"/>
                <a:gd name="T19" fmla="*/ 124 h 125"/>
                <a:gd name="T20" fmla="*/ 30 w 155"/>
                <a:gd name="T21" fmla="*/ 124 h 125"/>
                <a:gd name="T22" fmla="*/ 61 w 155"/>
                <a:gd name="T23" fmla="*/ 124 h 125"/>
                <a:gd name="T24" fmla="*/ 61 w 155"/>
                <a:gd name="T25" fmla="*/ 124 h 125"/>
                <a:gd name="T26" fmla="*/ 61 w 155"/>
                <a:gd name="T27" fmla="*/ 124 h 125"/>
                <a:gd name="T28" fmla="*/ 61 w 155"/>
                <a:gd name="T29" fmla="*/ 124 h 125"/>
                <a:gd name="T30" fmla="*/ 61 w 155"/>
                <a:gd name="T31" fmla="*/ 124 h 125"/>
                <a:gd name="T32" fmla="*/ 93 w 155"/>
                <a:gd name="T33" fmla="*/ 124 h 125"/>
                <a:gd name="T34" fmla="*/ 93 w 155"/>
                <a:gd name="T35" fmla="*/ 124 h 125"/>
                <a:gd name="T36" fmla="*/ 124 w 155"/>
                <a:gd name="T37" fmla="*/ 124 h 125"/>
                <a:gd name="T38" fmla="*/ 124 w 155"/>
                <a:gd name="T39" fmla="*/ 124 h 125"/>
                <a:gd name="T40" fmla="*/ 124 w 155"/>
                <a:gd name="T41" fmla="*/ 93 h 125"/>
                <a:gd name="T42" fmla="*/ 124 w 155"/>
                <a:gd name="T43" fmla="*/ 93 h 125"/>
                <a:gd name="T44" fmla="*/ 154 w 155"/>
                <a:gd name="T45" fmla="*/ 93 h 125"/>
                <a:gd name="T46" fmla="*/ 154 w 155"/>
                <a:gd name="T47" fmla="*/ 93 h 125"/>
                <a:gd name="T48" fmla="*/ 154 w 155"/>
                <a:gd name="T49" fmla="*/ 61 h 125"/>
                <a:gd name="T50" fmla="*/ 154 w 155"/>
                <a:gd name="T51" fmla="*/ 61 h 125"/>
                <a:gd name="T52" fmla="*/ 154 w 155"/>
                <a:gd name="T53" fmla="*/ 61 h 125"/>
                <a:gd name="T54" fmla="*/ 154 w 155"/>
                <a:gd name="T55" fmla="*/ 61 h 125"/>
                <a:gd name="T56" fmla="*/ 124 w 155"/>
                <a:gd name="T57" fmla="*/ 61 h 125"/>
                <a:gd name="T58" fmla="*/ 124 w 155"/>
                <a:gd name="T59" fmla="*/ 61 h 125"/>
                <a:gd name="T60" fmla="*/ 124 w 155"/>
                <a:gd name="T61" fmla="*/ 61 h 125"/>
                <a:gd name="T62" fmla="*/ 124 w 155"/>
                <a:gd name="T63" fmla="*/ 61 h 125"/>
                <a:gd name="T64" fmla="*/ 93 w 155"/>
                <a:gd name="T65" fmla="*/ 30 h 125"/>
                <a:gd name="T66" fmla="*/ 93 w 155"/>
                <a:gd name="T67" fmla="*/ 30 h 125"/>
                <a:gd name="T68" fmla="*/ 61 w 155"/>
                <a:gd name="T69" fmla="*/ 30 h 125"/>
                <a:gd name="T70" fmla="*/ 61 w 155"/>
                <a:gd name="T71" fmla="*/ 30 h 125"/>
                <a:gd name="T72" fmla="*/ 61 w 155"/>
                <a:gd name="T73" fmla="*/ 30 h 125"/>
                <a:gd name="T74" fmla="*/ 30 w 155"/>
                <a:gd name="T75" fmla="*/ 0 h 125"/>
                <a:gd name="T76" fmla="*/ 30 w 155"/>
                <a:gd name="T77" fmla="*/ 0 h 125"/>
                <a:gd name="T78" fmla="*/ 30 w 155"/>
                <a:gd name="T79" fmla="*/ 0 h 125"/>
                <a:gd name="T80" fmla="*/ 30 w 155"/>
                <a:gd name="T81" fmla="*/ 0 h 125"/>
                <a:gd name="T82" fmla="*/ 30 w 155"/>
                <a:gd name="T83" fmla="*/ 0 h 125"/>
                <a:gd name="T84" fmla="*/ 0 w 155"/>
                <a:gd name="T85" fmla="*/ 30 h 125"/>
                <a:gd name="T86" fmla="*/ 0 w 155"/>
                <a:gd name="T87" fmla="*/ 61 h 125"/>
                <a:gd name="T88" fmla="*/ 0 w 155"/>
                <a:gd name="T89" fmla="*/ 61 h 125"/>
                <a:gd name="T90" fmla="*/ 0 w 155"/>
                <a:gd name="T91" fmla="*/ 61 h 125"/>
                <a:gd name="T92" fmla="*/ 0 w 155"/>
                <a:gd name="T93" fmla="*/ 61 h 125"/>
                <a:gd name="T94" fmla="*/ 0 w 155"/>
                <a:gd name="T9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125">
                  <a:moveTo>
                    <a:pt x="0" y="93"/>
                  </a:move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24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0"/>
                  </a:cubicBezTo>
                  <a:lnTo>
                    <a:pt x="93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61" y="30"/>
                  </a:lnTo>
                  <a:cubicBezTo>
                    <a:pt x="61" y="3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ubicBezTo>
                    <a:pt x="30" y="30"/>
                    <a:pt x="0" y="30"/>
                    <a:pt x="0" y="30"/>
                  </a:cubicBezTo>
                  <a:cubicBezTo>
                    <a:pt x="0" y="30"/>
                    <a:pt x="0" y="30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6" name="Freeform 73"/>
            <p:cNvSpPr>
              <a:spLocks noChangeArrowheads="1"/>
            </p:cNvSpPr>
            <p:nvPr/>
          </p:nvSpPr>
          <p:spPr bwMode="auto">
            <a:xfrm>
              <a:off x="5029200" y="1735138"/>
              <a:ext cx="44450" cy="44450"/>
            </a:xfrm>
            <a:custGeom>
              <a:avLst/>
              <a:gdLst>
                <a:gd name="T0" fmla="*/ 94 w 125"/>
                <a:gd name="T1" fmla="*/ 31 h 125"/>
                <a:gd name="T2" fmla="*/ 94 w 125"/>
                <a:gd name="T3" fmla="*/ 31 h 125"/>
                <a:gd name="T4" fmla="*/ 94 w 125"/>
                <a:gd name="T5" fmla="*/ 31 h 125"/>
                <a:gd name="T6" fmla="*/ 63 w 125"/>
                <a:gd name="T7" fmla="*/ 31 h 125"/>
                <a:gd name="T8" fmla="*/ 31 w 125"/>
                <a:gd name="T9" fmla="*/ 31 h 125"/>
                <a:gd name="T10" fmla="*/ 31 w 125"/>
                <a:gd name="T11" fmla="*/ 31 h 125"/>
                <a:gd name="T12" fmla="*/ 31 w 125"/>
                <a:gd name="T13" fmla="*/ 31 h 125"/>
                <a:gd name="T14" fmla="*/ 0 w 125"/>
                <a:gd name="T15" fmla="*/ 0 h 125"/>
                <a:gd name="T16" fmla="*/ 0 w 125"/>
                <a:gd name="T17" fmla="*/ 31 h 125"/>
                <a:gd name="T18" fmla="*/ 0 w 125"/>
                <a:gd name="T19" fmla="*/ 31 h 125"/>
                <a:gd name="T20" fmla="*/ 0 w 125"/>
                <a:gd name="T21" fmla="*/ 31 h 125"/>
                <a:gd name="T22" fmla="*/ 0 w 125"/>
                <a:gd name="T23" fmla="*/ 31 h 125"/>
                <a:gd name="T24" fmla="*/ 0 w 125"/>
                <a:gd name="T25" fmla="*/ 31 h 125"/>
                <a:gd name="T26" fmla="*/ 0 w 125"/>
                <a:gd name="T27" fmla="*/ 31 h 125"/>
                <a:gd name="T28" fmla="*/ 0 w 125"/>
                <a:gd name="T29" fmla="*/ 61 h 125"/>
                <a:gd name="T30" fmla="*/ 0 w 125"/>
                <a:gd name="T31" fmla="*/ 61 h 125"/>
                <a:gd name="T32" fmla="*/ 0 w 125"/>
                <a:gd name="T33" fmla="*/ 61 h 125"/>
                <a:gd name="T34" fmla="*/ 0 w 125"/>
                <a:gd name="T35" fmla="*/ 92 h 125"/>
                <a:gd name="T36" fmla="*/ 0 w 125"/>
                <a:gd name="T37" fmla="*/ 92 h 125"/>
                <a:gd name="T38" fmla="*/ 0 w 125"/>
                <a:gd name="T39" fmla="*/ 92 h 125"/>
                <a:gd name="T40" fmla="*/ 0 w 125"/>
                <a:gd name="T41" fmla="*/ 92 h 125"/>
                <a:gd name="T42" fmla="*/ 0 w 125"/>
                <a:gd name="T43" fmla="*/ 124 h 125"/>
                <a:gd name="T44" fmla="*/ 0 w 125"/>
                <a:gd name="T45" fmla="*/ 124 h 125"/>
                <a:gd name="T46" fmla="*/ 0 w 125"/>
                <a:gd name="T47" fmla="*/ 124 h 125"/>
                <a:gd name="T48" fmla="*/ 31 w 125"/>
                <a:gd name="T49" fmla="*/ 124 h 125"/>
                <a:gd name="T50" fmla="*/ 31 w 125"/>
                <a:gd name="T51" fmla="*/ 124 h 125"/>
                <a:gd name="T52" fmla="*/ 31 w 125"/>
                <a:gd name="T53" fmla="*/ 124 h 125"/>
                <a:gd name="T54" fmla="*/ 31 w 125"/>
                <a:gd name="T55" fmla="*/ 92 h 125"/>
                <a:gd name="T56" fmla="*/ 31 w 125"/>
                <a:gd name="T57" fmla="*/ 92 h 125"/>
                <a:gd name="T58" fmla="*/ 63 w 125"/>
                <a:gd name="T59" fmla="*/ 92 h 125"/>
                <a:gd name="T60" fmla="*/ 63 w 125"/>
                <a:gd name="T61" fmla="*/ 92 h 125"/>
                <a:gd name="T62" fmla="*/ 63 w 125"/>
                <a:gd name="T63" fmla="*/ 92 h 125"/>
                <a:gd name="T64" fmla="*/ 63 w 125"/>
                <a:gd name="T65" fmla="*/ 92 h 125"/>
                <a:gd name="T66" fmla="*/ 94 w 125"/>
                <a:gd name="T67" fmla="*/ 61 h 125"/>
                <a:gd name="T68" fmla="*/ 94 w 125"/>
                <a:gd name="T69" fmla="*/ 61 h 125"/>
                <a:gd name="T70" fmla="*/ 124 w 125"/>
                <a:gd name="T71" fmla="*/ 61 h 125"/>
                <a:gd name="T72" fmla="*/ 94 w 125"/>
                <a:gd name="T73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5" h="125">
                  <a:moveTo>
                    <a:pt x="94" y="31"/>
                  </a:moveTo>
                  <a:lnTo>
                    <a:pt x="94" y="31"/>
                  </a:lnTo>
                  <a:lnTo>
                    <a:pt x="94" y="31"/>
                  </a:ln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92"/>
                    <a:pt x="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92"/>
                  </a:lnTo>
                  <a:lnTo>
                    <a:pt x="31" y="92"/>
                  </a:lnTo>
                  <a:cubicBezTo>
                    <a:pt x="63" y="92"/>
                    <a:pt x="63" y="92"/>
                    <a:pt x="63" y="92"/>
                  </a:cubicBezTo>
                  <a:lnTo>
                    <a:pt x="63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94" y="61"/>
                  </a:lnTo>
                  <a:lnTo>
                    <a:pt x="94" y="61"/>
                  </a:lnTo>
                  <a:cubicBezTo>
                    <a:pt x="94" y="61"/>
                    <a:pt x="94" y="61"/>
                    <a:pt x="124" y="61"/>
                  </a:cubicBezTo>
                  <a:cubicBezTo>
                    <a:pt x="94" y="31"/>
                    <a:pt x="94" y="31"/>
                    <a:pt x="9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7" name="Freeform 74"/>
            <p:cNvSpPr>
              <a:spLocks noChangeArrowheads="1"/>
            </p:cNvSpPr>
            <p:nvPr/>
          </p:nvSpPr>
          <p:spPr bwMode="auto">
            <a:xfrm>
              <a:off x="5073650" y="1668463"/>
              <a:ext cx="168275" cy="68262"/>
            </a:xfrm>
            <a:custGeom>
              <a:avLst/>
              <a:gdLst>
                <a:gd name="T0" fmla="*/ 187 w 466"/>
                <a:gd name="T1" fmla="*/ 124 h 188"/>
                <a:gd name="T2" fmla="*/ 187 w 466"/>
                <a:gd name="T3" fmla="*/ 94 h 188"/>
                <a:gd name="T4" fmla="*/ 217 w 466"/>
                <a:gd name="T5" fmla="*/ 94 h 188"/>
                <a:gd name="T6" fmla="*/ 217 w 466"/>
                <a:gd name="T7" fmla="*/ 94 h 188"/>
                <a:gd name="T8" fmla="*/ 248 w 466"/>
                <a:gd name="T9" fmla="*/ 94 h 188"/>
                <a:gd name="T10" fmla="*/ 248 w 466"/>
                <a:gd name="T11" fmla="*/ 94 h 188"/>
                <a:gd name="T12" fmla="*/ 280 w 466"/>
                <a:gd name="T13" fmla="*/ 124 h 188"/>
                <a:gd name="T14" fmla="*/ 311 w 466"/>
                <a:gd name="T15" fmla="*/ 94 h 188"/>
                <a:gd name="T16" fmla="*/ 311 w 466"/>
                <a:gd name="T17" fmla="*/ 63 h 188"/>
                <a:gd name="T18" fmla="*/ 341 w 466"/>
                <a:gd name="T19" fmla="*/ 63 h 188"/>
                <a:gd name="T20" fmla="*/ 341 w 466"/>
                <a:gd name="T21" fmla="*/ 63 h 188"/>
                <a:gd name="T22" fmla="*/ 404 w 466"/>
                <a:gd name="T23" fmla="*/ 63 h 188"/>
                <a:gd name="T24" fmla="*/ 465 w 466"/>
                <a:gd name="T25" fmla="*/ 31 h 188"/>
                <a:gd name="T26" fmla="*/ 465 w 466"/>
                <a:gd name="T27" fmla="*/ 31 h 188"/>
                <a:gd name="T28" fmla="*/ 435 w 466"/>
                <a:gd name="T29" fmla="*/ 0 h 188"/>
                <a:gd name="T30" fmla="*/ 435 w 466"/>
                <a:gd name="T31" fmla="*/ 0 h 188"/>
                <a:gd name="T32" fmla="*/ 372 w 466"/>
                <a:gd name="T33" fmla="*/ 0 h 188"/>
                <a:gd name="T34" fmla="*/ 372 w 466"/>
                <a:gd name="T35" fmla="*/ 0 h 188"/>
                <a:gd name="T36" fmla="*/ 341 w 466"/>
                <a:gd name="T37" fmla="*/ 0 h 188"/>
                <a:gd name="T38" fmla="*/ 311 w 466"/>
                <a:gd name="T39" fmla="*/ 0 h 188"/>
                <a:gd name="T40" fmla="*/ 311 w 466"/>
                <a:gd name="T41" fmla="*/ 0 h 188"/>
                <a:gd name="T42" fmla="*/ 248 w 466"/>
                <a:gd name="T43" fmla="*/ 0 h 188"/>
                <a:gd name="T44" fmla="*/ 217 w 466"/>
                <a:gd name="T45" fmla="*/ 0 h 188"/>
                <a:gd name="T46" fmla="*/ 187 w 466"/>
                <a:gd name="T47" fmla="*/ 0 h 188"/>
                <a:gd name="T48" fmla="*/ 187 w 466"/>
                <a:gd name="T49" fmla="*/ 0 h 188"/>
                <a:gd name="T50" fmla="*/ 187 w 466"/>
                <a:gd name="T51" fmla="*/ 0 h 188"/>
                <a:gd name="T52" fmla="*/ 156 w 466"/>
                <a:gd name="T53" fmla="*/ 31 h 188"/>
                <a:gd name="T54" fmla="*/ 93 w 466"/>
                <a:gd name="T55" fmla="*/ 31 h 188"/>
                <a:gd name="T56" fmla="*/ 63 w 466"/>
                <a:gd name="T57" fmla="*/ 0 h 188"/>
                <a:gd name="T58" fmla="*/ 32 w 466"/>
                <a:gd name="T59" fmla="*/ 31 h 188"/>
                <a:gd name="T60" fmla="*/ 0 w 466"/>
                <a:gd name="T61" fmla="*/ 63 h 188"/>
                <a:gd name="T62" fmla="*/ 0 w 466"/>
                <a:gd name="T63" fmla="*/ 63 h 188"/>
                <a:gd name="T64" fmla="*/ 32 w 466"/>
                <a:gd name="T65" fmla="*/ 63 h 188"/>
                <a:gd name="T66" fmla="*/ 93 w 466"/>
                <a:gd name="T67" fmla="*/ 63 h 188"/>
                <a:gd name="T68" fmla="*/ 124 w 466"/>
                <a:gd name="T69" fmla="*/ 124 h 188"/>
                <a:gd name="T70" fmla="*/ 124 w 466"/>
                <a:gd name="T71" fmla="*/ 124 h 188"/>
                <a:gd name="T72" fmla="*/ 93 w 466"/>
                <a:gd name="T73" fmla="*/ 155 h 188"/>
                <a:gd name="T74" fmla="*/ 63 w 466"/>
                <a:gd name="T75" fmla="*/ 187 h 188"/>
                <a:gd name="T76" fmla="*/ 63 w 466"/>
                <a:gd name="T77" fmla="*/ 187 h 188"/>
                <a:gd name="T78" fmla="*/ 63 w 466"/>
                <a:gd name="T79" fmla="*/ 187 h 188"/>
                <a:gd name="T80" fmla="*/ 93 w 466"/>
                <a:gd name="T81" fmla="*/ 187 h 188"/>
                <a:gd name="T82" fmla="*/ 93 w 466"/>
                <a:gd name="T83" fmla="*/ 187 h 188"/>
                <a:gd name="T84" fmla="*/ 93 w 466"/>
                <a:gd name="T85" fmla="*/ 155 h 188"/>
                <a:gd name="T86" fmla="*/ 124 w 466"/>
                <a:gd name="T87" fmla="*/ 187 h 188"/>
                <a:gd name="T88" fmla="*/ 156 w 466"/>
                <a:gd name="T89" fmla="*/ 155 h 188"/>
                <a:gd name="T90" fmla="*/ 187 w 466"/>
                <a:gd name="T91" fmla="*/ 12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6" h="188">
                  <a:moveTo>
                    <a:pt x="187" y="124"/>
                  </a:moveTo>
                  <a:lnTo>
                    <a:pt x="187" y="124"/>
                  </a:lnTo>
                  <a:lnTo>
                    <a:pt x="187" y="124"/>
                  </a:lnTo>
                  <a:cubicBezTo>
                    <a:pt x="187" y="124"/>
                    <a:pt x="187" y="124"/>
                    <a:pt x="187" y="94"/>
                  </a:cubicBezTo>
                  <a:lnTo>
                    <a:pt x="187" y="94"/>
                  </a:lnTo>
                  <a:cubicBezTo>
                    <a:pt x="217" y="94"/>
                    <a:pt x="217" y="94"/>
                    <a:pt x="217" y="94"/>
                  </a:cubicBezTo>
                  <a:lnTo>
                    <a:pt x="217" y="94"/>
                  </a:lnTo>
                  <a:lnTo>
                    <a:pt x="217" y="94"/>
                  </a:lnTo>
                  <a:lnTo>
                    <a:pt x="217" y="94"/>
                  </a:lnTo>
                  <a:cubicBezTo>
                    <a:pt x="248" y="94"/>
                    <a:pt x="248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cubicBezTo>
                    <a:pt x="280" y="94"/>
                    <a:pt x="280" y="94"/>
                    <a:pt x="280" y="124"/>
                  </a:cubicBezTo>
                  <a:cubicBezTo>
                    <a:pt x="280" y="124"/>
                    <a:pt x="280" y="94"/>
                    <a:pt x="311" y="94"/>
                  </a:cubicBezTo>
                  <a:lnTo>
                    <a:pt x="311" y="94"/>
                  </a:lnTo>
                  <a:cubicBezTo>
                    <a:pt x="311" y="94"/>
                    <a:pt x="311" y="94"/>
                    <a:pt x="311" y="63"/>
                  </a:cubicBezTo>
                  <a:lnTo>
                    <a:pt x="311" y="63"/>
                  </a:lnTo>
                  <a:cubicBezTo>
                    <a:pt x="341" y="63"/>
                    <a:pt x="341" y="63"/>
                    <a:pt x="341" y="63"/>
                  </a:cubicBezTo>
                  <a:lnTo>
                    <a:pt x="341" y="63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72" y="63"/>
                    <a:pt x="404" y="63"/>
                  </a:cubicBezTo>
                  <a:lnTo>
                    <a:pt x="404" y="63"/>
                  </a:lnTo>
                  <a:cubicBezTo>
                    <a:pt x="404" y="31"/>
                    <a:pt x="435" y="31"/>
                    <a:pt x="435" y="31"/>
                  </a:cubicBezTo>
                  <a:cubicBezTo>
                    <a:pt x="435" y="31"/>
                    <a:pt x="435" y="31"/>
                    <a:pt x="465" y="31"/>
                  </a:cubicBezTo>
                  <a:lnTo>
                    <a:pt x="465" y="31"/>
                  </a:lnTo>
                  <a:lnTo>
                    <a:pt x="465" y="31"/>
                  </a:lnTo>
                  <a:cubicBezTo>
                    <a:pt x="435" y="31"/>
                    <a:pt x="435" y="0"/>
                    <a:pt x="435" y="0"/>
                  </a:cubicBezTo>
                  <a:lnTo>
                    <a:pt x="435" y="0"/>
                  </a:lnTo>
                  <a:lnTo>
                    <a:pt x="435" y="0"/>
                  </a:lnTo>
                  <a:lnTo>
                    <a:pt x="435" y="0"/>
                  </a:lnTo>
                  <a:cubicBezTo>
                    <a:pt x="404" y="0"/>
                    <a:pt x="404" y="0"/>
                    <a:pt x="404" y="0"/>
                  </a:cubicBezTo>
                  <a:cubicBezTo>
                    <a:pt x="404" y="0"/>
                    <a:pt x="404" y="0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1" y="0"/>
                    <a:pt x="311" y="0"/>
                    <a:pt x="311" y="0"/>
                  </a:cubicBezTo>
                  <a:lnTo>
                    <a:pt x="311" y="0"/>
                  </a:lnTo>
                  <a:lnTo>
                    <a:pt x="311" y="0"/>
                  </a:lnTo>
                  <a:lnTo>
                    <a:pt x="311" y="0"/>
                  </a:ln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48" y="0"/>
                  </a:cubicBez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187" y="0"/>
                  </a:cubicBez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cubicBezTo>
                    <a:pt x="187" y="31"/>
                    <a:pt x="187" y="31"/>
                    <a:pt x="156" y="31"/>
                  </a:cubicBezTo>
                  <a:lnTo>
                    <a:pt x="156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31"/>
                    <a:pt x="32" y="31"/>
                  </a:cubicBezTo>
                  <a:lnTo>
                    <a:pt x="32" y="31"/>
                  </a:lnTo>
                  <a:cubicBezTo>
                    <a:pt x="0" y="31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32" y="63"/>
                    <a:pt x="32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124" y="94"/>
                    <a:pt x="124" y="9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55"/>
                    <a:pt x="63" y="155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87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8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8" name="Freeform 75"/>
            <p:cNvSpPr>
              <a:spLocks noChangeArrowheads="1"/>
            </p:cNvSpPr>
            <p:nvPr/>
          </p:nvSpPr>
          <p:spPr bwMode="auto">
            <a:xfrm>
              <a:off x="5443538" y="2003425"/>
              <a:ext cx="33337" cy="22225"/>
            </a:xfrm>
            <a:custGeom>
              <a:avLst/>
              <a:gdLst>
                <a:gd name="T0" fmla="*/ 31 w 93"/>
                <a:gd name="T1" fmla="*/ 31 h 62"/>
                <a:gd name="T2" fmla="*/ 31 w 93"/>
                <a:gd name="T3" fmla="*/ 31 h 62"/>
                <a:gd name="T4" fmla="*/ 31 w 93"/>
                <a:gd name="T5" fmla="*/ 31 h 62"/>
                <a:gd name="T6" fmla="*/ 31 w 93"/>
                <a:gd name="T7" fmla="*/ 31 h 62"/>
                <a:gd name="T8" fmla="*/ 61 w 93"/>
                <a:gd name="T9" fmla="*/ 31 h 62"/>
                <a:gd name="T10" fmla="*/ 61 w 93"/>
                <a:gd name="T11" fmla="*/ 31 h 62"/>
                <a:gd name="T12" fmla="*/ 61 w 93"/>
                <a:gd name="T13" fmla="*/ 61 h 62"/>
                <a:gd name="T14" fmla="*/ 92 w 93"/>
                <a:gd name="T15" fmla="*/ 61 h 62"/>
                <a:gd name="T16" fmla="*/ 92 w 93"/>
                <a:gd name="T17" fmla="*/ 61 h 62"/>
                <a:gd name="T18" fmla="*/ 92 w 93"/>
                <a:gd name="T19" fmla="*/ 61 h 62"/>
                <a:gd name="T20" fmla="*/ 92 w 93"/>
                <a:gd name="T21" fmla="*/ 61 h 62"/>
                <a:gd name="T22" fmla="*/ 92 w 93"/>
                <a:gd name="T23" fmla="*/ 61 h 62"/>
                <a:gd name="T24" fmla="*/ 92 w 93"/>
                <a:gd name="T25" fmla="*/ 61 h 62"/>
                <a:gd name="T26" fmla="*/ 92 w 93"/>
                <a:gd name="T27" fmla="*/ 31 h 62"/>
                <a:gd name="T28" fmla="*/ 61 w 93"/>
                <a:gd name="T29" fmla="*/ 31 h 62"/>
                <a:gd name="T30" fmla="*/ 61 w 93"/>
                <a:gd name="T31" fmla="*/ 31 h 62"/>
                <a:gd name="T32" fmla="*/ 61 w 93"/>
                <a:gd name="T33" fmla="*/ 31 h 62"/>
                <a:gd name="T34" fmla="*/ 31 w 93"/>
                <a:gd name="T35" fmla="*/ 0 h 62"/>
                <a:gd name="T36" fmla="*/ 0 w 93"/>
                <a:gd name="T37" fmla="*/ 31 h 62"/>
                <a:gd name="T38" fmla="*/ 0 w 93"/>
                <a:gd name="T39" fmla="*/ 31 h 62"/>
                <a:gd name="T40" fmla="*/ 0 w 93"/>
                <a:gd name="T41" fmla="*/ 31 h 62"/>
                <a:gd name="T42" fmla="*/ 0 w 93"/>
                <a:gd name="T43" fmla="*/ 31 h 62"/>
                <a:gd name="T44" fmla="*/ 31 w 93"/>
                <a:gd name="T4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6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61" y="31"/>
                  </a:cubicBezTo>
                  <a:lnTo>
                    <a:pt x="61" y="31"/>
                  </a:lnTo>
                  <a:lnTo>
                    <a:pt x="61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cubicBezTo>
                    <a:pt x="92" y="31"/>
                    <a:pt x="92" y="31"/>
                    <a:pt x="92" y="31"/>
                  </a:cubicBezTo>
                  <a:cubicBezTo>
                    <a:pt x="92" y="31"/>
                    <a:pt x="92" y="31"/>
                    <a:pt x="61" y="31"/>
                  </a:cubicBezTo>
                  <a:lnTo>
                    <a:pt x="61" y="31"/>
                  </a:lnTo>
                  <a:lnTo>
                    <a:pt x="61" y="31"/>
                  </a:lnTo>
                  <a:cubicBezTo>
                    <a:pt x="31" y="31"/>
                    <a:pt x="31" y="31"/>
                    <a:pt x="31" y="0"/>
                  </a:cubicBez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9" name="Freeform 76"/>
            <p:cNvSpPr>
              <a:spLocks noChangeArrowheads="1"/>
            </p:cNvSpPr>
            <p:nvPr/>
          </p:nvSpPr>
          <p:spPr bwMode="auto">
            <a:xfrm>
              <a:off x="6156325" y="1690688"/>
              <a:ext cx="77788" cy="77787"/>
            </a:xfrm>
            <a:custGeom>
              <a:avLst/>
              <a:gdLst>
                <a:gd name="T0" fmla="*/ 185 w 217"/>
                <a:gd name="T1" fmla="*/ 0 h 217"/>
                <a:gd name="T2" fmla="*/ 185 w 217"/>
                <a:gd name="T3" fmla="*/ 0 h 217"/>
                <a:gd name="T4" fmla="*/ 185 w 217"/>
                <a:gd name="T5" fmla="*/ 0 h 217"/>
                <a:gd name="T6" fmla="*/ 185 w 217"/>
                <a:gd name="T7" fmla="*/ 0 h 217"/>
                <a:gd name="T8" fmla="*/ 185 w 217"/>
                <a:gd name="T9" fmla="*/ 31 h 217"/>
                <a:gd name="T10" fmla="*/ 154 w 217"/>
                <a:gd name="T11" fmla="*/ 61 h 217"/>
                <a:gd name="T12" fmla="*/ 154 w 217"/>
                <a:gd name="T13" fmla="*/ 61 h 217"/>
                <a:gd name="T14" fmla="*/ 92 w 217"/>
                <a:gd name="T15" fmla="*/ 31 h 217"/>
                <a:gd name="T16" fmla="*/ 92 w 217"/>
                <a:gd name="T17" fmla="*/ 31 h 217"/>
                <a:gd name="T18" fmla="*/ 92 w 217"/>
                <a:gd name="T19" fmla="*/ 31 h 217"/>
                <a:gd name="T20" fmla="*/ 61 w 217"/>
                <a:gd name="T21" fmla="*/ 61 h 217"/>
                <a:gd name="T22" fmla="*/ 61 w 217"/>
                <a:gd name="T23" fmla="*/ 61 h 217"/>
                <a:gd name="T24" fmla="*/ 30 w 217"/>
                <a:gd name="T25" fmla="*/ 92 h 217"/>
                <a:gd name="T26" fmla="*/ 0 w 217"/>
                <a:gd name="T27" fmla="*/ 92 h 217"/>
                <a:gd name="T28" fmla="*/ 0 w 217"/>
                <a:gd name="T29" fmla="*/ 92 h 217"/>
                <a:gd name="T30" fmla="*/ 0 w 217"/>
                <a:gd name="T31" fmla="*/ 92 h 217"/>
                <a:gd name="T32" fmla="*/ 30 w 217"/>
                <a:gd name="T33" fmla="*/ 155 h 217"/>
                <a:gd name="T34" fmla="*/ 30 w 217"/>
                <a:gd name="T35" fmla="*/ 155 h 217"/>
                <a:gd name="T36" fmla="*/ 30 w 217"/>
                <a:gd name="T37" fmla="*/ 185 h 217"/>
                <a:gd name="T38" fmla="*/ 30 w 217"/>
                <a:gd name="T39" fmla="*/ 216 h 217"/>
                <a:gd name="T40" fmla="*/ 30 w 217"/>
                <a:gd name="T41" fmla="*/ 216 h 217"/>
                <a:gd name="T42" fmla="*/ 30 w 217"/>
                <a:gd name="T43" fmla="*/ 216 h 217"/>
                <a:gd name="T44" fmla="*/ 61 w 217"/>
                <a:gd name="T45" fmla="*/ 216 h 217"/>
                <a:gd name="T46" fmla="*/ 61 w 217"/>
                <a:gd name="T47" fmla="*/ 216 h 217"/>
                <a:gd name="T48" fmla="*/ 61 w 217"/>
                <a:gd name="T49" fmla="*/ 216 h 217"/>
                <a:gd name="T50" fmla="*/ 92 w 217"/>
                <a:gd name="T51" fmla="*/ 185 h 217"/>
                <a:gd name="T52" fmla="*/ 92 w 217"/>
                <a:gd name="T53" fmla="*/ 185 h 217"/>
                <a:gd name="T54" fmla="*/ 123 w 217"/>
                <a:gd name="T55" fmla="*/ 185 h 217"/>
                <a:gd name="T56" fmla="*/ 154 w 217"/>
                <a:gd name="T57" fmla="*/ 185 h 217"/>
                <a:gd name="T58" fmla="*/ 154 w 217"/>
                <a:gd name="T59" fmla="*/ 185 h 217"/>
                <a:gd name="T60" fmla="*/ 123 w 217"/>
                <a:gd name="T61" fmla="*/ 155 h 217"/>
                <a:gd name="T62" fmla="*/ 123 w 217"/>
                <a:gd name="T63" fmla="*/ 124 h 217"/>
                <a:gd name="T64" fmla="*/ 154 w 217"/>
                <a:gd name="T65" fmla="*/ 92 h 217"/>
                <a:gd name="T66" fmla="*/ 185 w 217"/>
                <a:gd name="T67" fmla="*/ 61 h 217"/>
                <a:gd name="T68" fmla="*/ 185 w 217"/>
                <a:gd name="T69" fmla="*/ 61 h 217"/>
                <a:gd name="T70" fmla="*/ 216 w 217"/>
                <a:gd name="T71" fmla="*/ 31 h 217"/>
                <a:gd name="T72" fmla="*/ 216 w 217"/>
                <a:gd name="T73" fmla="*/ 31 h 217"/>
                <a:gd name="T74" fmla="*/ 216 w 217"/>
                <a:gd name="T75" fmla="*/ 0 h 217"/>
                <a:gd name="T76" fmla="*/ 216 w 217"/>
                <a:gd name="T77" fmla="*/ 0 h 217"/>
                <a:gd name="T78" fmla="*/ 216 w 217"/>
                <a:gd name="T79" fmla="*/ 0 h 217"/>
                <a:gd name="T80" fmla="*/ 216 w 217"/>
                <a:gd name="T81" fmla="*/ 0 h 217"/>
                <a:gd name="T82" fmla="*/ 185 w 217"/>
                <a:gd name="T8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31"/>
                  </a:lnTo>
                  <a:cubicBezTo>
                    <a:pt x="185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3" y="61"/>
                    <a:pt x="123" y="31"/>
                    <a:pt x="92" y="31"/>
                  </a:cubicBezTo>
                  <a:lnTo>
                    <a:pt x="92" y="31"/>
                  </a:lnTo>
                  <a:lnTo>
                    <a:pt x="92" y="31"/>
                  </a:lnTo>
                  <a:cubicBezTo>
                    <a:pt x="92" y="61"/>
                    <a:pt x="61" y="61"/>
                    <a:pt x="61" y="61"/>
                  </a:cubicBezTo>
                  <a:lnTo>
                    <a:pt x="61" y="61"/>
                  </a:lnTo>
                  <a:cubicBezTo>
                    <a:pt x="30" y="61"/>
                    <a:pt x="30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cubicBezTo>
                    <a:pt x="30" y="92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8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6"/>
                  </a:lnTo>
                  <a:cubicBezTo>
                    <a:pt x="61" y="216"/>
                    <a:pt x="61" y="216"/>
                    <a:pt x="61" y="216"/>
                  </a:cubicBezTo>
                  <a:lnTo>
                    <a:pt x="61" y="216"/>
                  </a:lnTo>
                  <a:lnTo>
                    <a:pt x="61" y="216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3" y="185"/>
                    <a:pt x="123" y="185"/>
                    <a:pt x="123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23" y="155"/>
                  </a:lnTo>
                  <a:cubicBezTo>
                    <a:pt x="123" y="155"/>
                    <a:pt x="92" y="124"/>
                    <a:pt x="123" y="124"/>
                  </a:cubicBezTo>
                  <a:cubicBezTo>
                    <a:pt x="123" y="92"/>
                    <a:pt x="123" y="92"/>
                    <a:pt x="154" y="92"/>
                  </a:cubicBezTo>
                  <a:cubicBezTo>
                    <a:pt x="154" y="61"/>
                    <a:pt x="154" y="61"/>
                    <a:pt x="185" y="61"/>
                  </a:cubicBezTo>
                  <a:lnTo>
                    <a:pt x="185" y="61"/>
                  </a:lnTo>
                  <a:cubicBezTo>
                    <a:pt x="185" y="61"/>
                    <a:pt x="185" y="31"/>
                    <a:pt x="216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8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0" name="Freeform 77"/>
            <p:cNvSpPr>
              <a:spLocks noChangeArrowheads="1"/>
            </p:cNvSpPr>
            <p:nvPr/>
          </p:nvSpPr>
          <p:spPr bwMode="auto">
            <a:xfrm>
              <a:off x="4014788" y="1512888"/>
              <a:ext cx="55562" cy="22225"/>
            </a:xfrm>
            <a:custGeom>
              <a:avLst/>
              <a:gdLst>
                <a:gd name="T0" fmla="*/ 124 w 156"/>
                <a:gd name="T1" fmla="*/ 31 h 63"/>
                <a:gd name="T2" fmla="*/ 124 w 156"/>
                <a:gd name="T3" fmla="*/ 31 h 63"/>
                <a:gd name="T4" fmla="*/ 93 w 156"/>
                <a:gd name="T5" fmla="*/ 31 h 63"/>
                <a:gd name="T6" fmla="*/ 93 w 156"/>
                <a:gd name="T7" fmla="*/ 31 h 63"/>
                <a:gd name="T8" fmla="*/ 93 w 156"/>
                <a:gd name="T9" fmla="*/ 0 h 63"/>
                <a:gd name="T10" fmla="*/ 62 w 156"/>
                <a:gd name="T11" fmla="*/ 0 h 63"/>
                <a:gd name="T12" fmla="*/ 62 w 156"/>
                <a:gd name="T13" fmla="*/ 0 h 63"/>
                <a:gd name="T14" fmla="*/ 62 w 156"/>
                <a:gd name="T15" fmla="*/ 0 h 63"/>
                <a:gd name="T16" fmla="*/ 62 w 156"/>
                <a:gd name="T17" fmla="*/ 31 h 63"/>
                <a:gd name="T18" fmla="*/ 31 w 156"/>
                <a:gd name="T19" fmla="*/ 31 h 63"/>
                <a:gd name="T20" fmla="*/ 0 w 156"/>
                <a:gd name="T21" fmla="*/ 62 h 63"/>
                <a:gd name="T22" fmla="*/ 0 w 156"/>
                <a:gd name="T23" fmla="*/ 62 h 63"/>
                <a:gd name="T24" fmla="*/ 0 w 156"/>
                <a:gd name="T25" fmla="*/ 62 h 63"/>
                <a:gd name="T26" fmla="*/ 0 w 156"/>
                <a:gd name="T27" fmla="*/ 62 h 63"/>
                <a:gd name="T28" fmla="*/ 0 w 156"/>
                <a:gd name="T29" fmla="*/ 62 h 63"/>
                <a:gd name="T30" fmla="*/ 0 w 156"/>
                <a:gd name="T31" fmla="*/ 62 h 63"/>
                <a:gd name="T32" fmla="*/ 0 w 156"/>
                <a:gd name="T33" fmla="*/ 62 h 63"/>
                <a:gd name="T34" fmla="*/ 31 w 156"/>
                <a:gd name="T35" fmla="*/ 62 h 63"/>
                <a:gd name="T36" fmla="*/ 31 w 156"/>
                <a:gd name="T37" fmla="*/ 62 h 63"/>
                <a:gd name="T38" fmla="*/ 31 w 156"/>
                <a:gd name="T39" fmla="*/ 62 h 63"/>
                <a:gd name="T40" fmla="*/ 31 w 156"/>
                <a:gd name="T41" fmla="*/ 62 h 63"/>
                <a:gd name="T42" fmla="*/ 93 w 156"/>
                <a:gd name="T43" fmla="*/ 31 h 63"/>
                <a:gd name="T44" fmla="*/ 93 w 156"/>
                <a:gd name="T45" fmla="*/ 31 h 63"/>
                <a:gd name="T46" fmla="*/ 93 w 156"/>
                <a:gd name="T47" fmla="*/ 31 h 63"/>
                <a:gd name="T48" fmla="*/ 93 w 156"/>
                <a:gd name="T49" fmla="*/ 62 h 63"/>
                <a:gd name="T50" fmla="*/ 93 w 156"/>
                <a:gd name="T51" fmla="*/ 62 h 63"/>
                <a:gd name="T52" fmla="*/ 124 w 156"/>
                <a:gd name="T53" fmla="*/ 31 h 63"/>
                <a:gd name="T54" fmla="*/ 124 w 156"/>
                <a:gd name="T55" fmla="*/ 31 h 63"/>
                <a:gd name="T56" fmla="*/ 155 w 156"/>
                <a:gd name="T57" fmla="*/ 31 h 63"/>
                <a:gd name="T58" fmla="*/ 155 w 156"/>
                <a:gd name="T59" fmla="*/ 31 h 63"/>
                <a:gd name="T60" fmla="*/ 155 w 156"/>
                <a:gd name="T61" fmla="*/ 31 h 63"/>
                <a:gd name="T62" fmla="*/ 124 w 156"/>
                <a:gd name="T63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63">
                  <a:moveTo>
                    <a:pt x="124" y="31"/>
                  </a:move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1" name="Freeform 78"/>
            <p:cNvSpPr>
              <a:spLocks noChangeArrowheads="1"/>
            </p:cNvSpPr>
            <p:nvPr/>
          </p:nvSpPr>
          <p:spPr bwMode="auto">
            <a:xfrm>
              <a:off x="4092575" y="1355725"/>
              <a:ext cx="88900" cy="44450"/>
            </a:xfrm>
            <a:custGeom>
              <a:avLst/>
              <a:gdLst>
                <a:gd name="T0" fmla="*/ 0 w 249"/>
                <a:gd name="T1" fmla="*/ 30 h 125"/>
                <a:gd name="T2" fmla="*/ 0 w 249"/>
                <a:gd name="T3" fmla="*/ 30 h 125"/>
                <a:gd name="T4" fmla="*/ 31 w 249"/>
                <a:gd name="T5" fmla="*/ 30 h 125"/>
                <a:gd name="T6" fmla="*/ 31 w 249"/>
                <a:gd name="T7" fmla="*/ 30 h 125"/>
                <a:gd name="T8" fmla="*/ 62 w 249"/>
                <a:gd name="T9" fmla="*/ 30 h 125"/>
                <a:gd name="T10" fmla="*/ 62 w 249"/>
                <a:gd name="T11" fmla="*/ 30 h 125"/>
                <a:gd name="T12" fmla="*/ 93 w 249"/>
                <a:gd name="T13" fmla="*/ 61 h 125"/>
                <a:gd name="T14" fmla="*/ 93 w 249"/>
                <a:gd name="T15" fmla="*/ 93 h 125"/>
                <a:gd name="T16" fmla="*/ 93 w 249"/>
                <a:gd name="T17" fmla="*/ 93 h 125"/>
                <a:gd name="T18" fmla="*/ 124 w 249"/>
                <a:gd name="T19" fmla="*/ 93 h 125"/>
                <a:gd name="T20" fmla="*/ 124 w 249"/>
                <a:gd name="T21" fmla="*/ 93 h 125"/>
                <a:gd name="T22" fmla="*/ 124 w 249"/>
                <a:gd name="T23" fmla="*/ 93 h 125"/>
                <a:gd name="T24" fmla="*/ 154 w 249"/>
                <a:gd name="T25" fmla="*/ 124 h 125"/>
                <a:gd name="T26" fmla="*/ 154 w 249"/>
                <a:gd name="T27" fmla="*/ 124 h 125"/>
                <a:gd name="T28" fmla="*/ 154 w 249"/>
                <a:gd name="T29" fmla="*/ 93 h 125"/>
                <a:gd name="T30" fmla="*/ 186 w 249"/>
                <a:gd name="T31" fmla="*/ 93 h 125"/>
                <a:gd name="T32" fmla="*/ 186 w 249"/>
                <a:gd name="T33" fmla="*/ 93 h 125"/>
                <a:gd name="T34" fmla="*/ 186 w 249"/>
                <a:gd name="T35" fmla="*/ 93 h 125"/>
                <a:gd name="T36" fmla="*/ 186 w 249"/>
                <a:gd name="T37" fmla="*/ 93 h 125"/>
                <a:gd name="T38" fmla="*/ 217 w 249"/>
                <a:gd name="T39" fmla="*/ 93 h 125"/>
                <a:gd name="T40" fmla="*/ 248 w 249"/>
                <a:gd name="T41" fmla="*/ 30 h 125"/>
                <a:gd name="T42" fmla="*/ 248 w 249"/>
                <a:gd name="T43" fmla="*/ 30 h 125"/>
                <a:gd name="T44" fmla="*/ 248 w 249"/>
                <a:gd name="T45" fmla="*/ 30 h 125"/>
                <a:gd name="T46" fmla="*/ 248 w 249"/>
                <a:gd name="T47" fmla="*/ 30 h 125"/>
                <a:gd name="T48" fmla="*/ 217 w 249"/>
                <a:gd name="T49" fmla="*/ 30 h 125"/>
                <a:gd name="T50" fmla="*/ 217 w 249"/>
                <a:gd name="T51" fmla="*/ 30 h 125"/>
                <a:gd name="T52" fmla="*/ 217 w 249"/>
                <a:gd name="T53" fmla="*/ 30 h 125"/>
                <a:gd name="T54" fmla="*/ 186 w 249"/>
                <a:gd name="T55" fmla="*/ 0 h 125"/>
                <a:gd name="T56" fmla="*/ 186 w 249"/>
                <a:gd name="T57" fmla="*/ 0 h 125"/>
                <a:gd name="T58" fmla="*/ 186 w 249"/>
                <a:gd name="T59" fmla="*/ 0 h 125"/>
                <a:gd name="T60" fmla="*/ 186 w 249"/>
                <a:gd name="T61" fmla="*/ 0 h 125"/>
                <a:gd name="T62" fmla="*/ 186 w 249"/>
                <a:gd name="T63" fmla="*/ 0 h 125"/>
                <a:gd name="T64" fmla="*/ 154 w 249"/>
                <a:gd name="T65" fmla="*/ 0 h 125"/>
                <a:gd name="T66" fmla="*/ 124 w 249"/>
                <a:gd name="T67" fmla="*/ 0 h 125"/>
                <a:gd name="T68" fmla="*/ 124 w 249"/>
                <a:gd name="T69" fmla="*/ 0 h 125"/>
                <a:gd name="T70" fmla="*/ 124 w 249"/>
                <a:gd name="T71" fmla="*/ 0 h 125"/>
                <a:gd name="T72" fmla="*/ 124 w 249"/>
                <a:gd name="T73" fmla="*/ 0 h 125"/>
                <a:gd name="T74" fmla="*/ 93 w 249"/>
                <a:gd name="T75" fmla="*/ 0 h 125"/>
                <a:gd name="T76" fmla="*/ 62 w 249"/>
                <a:gd name="T77" fmla="*/ 0 h 125"/>
                <a:gd name="T78" fmla="*/ 31 w 249"/>
                <a:gd name="T79" fmla="*/ 0 h 125"/>
                <a:gd name="T80" fmla="*/ 0 w 249"/>
                <a:gd name="T81" fmla="*/ 0 h 125"/>
                <a:gd name="T82" fmla="*/ 0 w 249"/>
                <a:gd name="T8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125">
                  <a:moveTo>
                    <a:pt x="0" y="30"/>
                  </a:moveTo>
                  <a:lnTo>
                    <a:pt x="0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61"/>
                    <a:pt x="93" y="61"/>
                    <a:pt x="93" y="61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54" y="93"/>
                    <a:pt x="154" y="124"/>
                    <a:pt x="154" y="124"/>
                  </a:cubicBezTo>
                  <a:lnTo>
                    <a:pt x="154" y="124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1"/>
                    <a:pt x="217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48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186" y="3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2" name="Freeform 79"/>
            <p:cNvSpPr>
              <a:spLocks noChangeArrowheads="1"/>
            </p:cNvSpPr>
            <p:nvPr/>
          </p:nvSpPr>
          <p:spPr bwMode="auto">
            <a:xfrm>
              <a:off x="4003675" y="1535113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217 w 280"/>
                <a:gd name="T5" fmla="*/ 0 h 125"/>
                <a:gd name="T6" fmla="*/ 217 w 280"/>
                <a:gd name="T7" fmla="*/ 30 h 125"/>
                <a:gd name="T8" fmla="*/ 186 w 280"/>
                <a:gd name="T9" fmla="*/ 30 h 125"/>
                <a:gd name="T10" fmla="*/ 186 w 280"/>
                <a:gd name="T11" fmla="*/ 30 h 125"/>
                <a:gd name="T12" fmla="*/ 186 w 280"/>
                <a:gd name="T13" fmla="*/ 30 h 125"/>
                <a:gd name="T14" fmla="*/ 155 w 280"/>
                <a:gd name="T15" fmla="*/ 30 h 125"/>
                <a:gd name="T16" fmla="*/ 124 w 280"/>
                <a:gd name="T17" fmla="*/ 62 h 125"/>
                <a:gd name="T18" fmla="*/ 124 w 280"/>
                <a:gd name="T19" fmla="*/ 30 h 125"/>
                <a:gd name="T20" fmla="*/ 124 w 280"/>
                <a:gd name="T21" fmla="*/ 30 h 125"/>
                <a:gd name="T22" fmla="*/ 124 w 280"/>
                <a:gd name="T23" fmla="*/ 30 h 125"/>
                <a:gd name="T24" fmla="*/ 93 w 280"/>
                <a:gd name="T25" fmla="*/ 62 h 125"/>
                <a:gd name="T26" fmla="*/ 62 w 280"/>
                <a:gd name="T27" fmla="*/ 62 h 125"/>
                <a:gd name="T28" fmla="*/ 62 w 280"/>
                <a:gd name="T29" fmla="*/ 62 h 125"/>
                <a:gd name="T30" fmla="*/ 62 w 280"/>
                <a:gd name="T31" fmla="*/ 62 h 125"/>
                <a:gd name="T32" fmla="*/ 62 w 280"/>
                <a:gd name="T33" fmla="*/ 62 h 125"/>
                <a:gd name="T34" fmla="*/ 62 w 280"/>
                <a:gd name="T35" fmla="*/ 62 h 125"/>
                <a:gd name="T36" fmla="*/ 62 w 280"/>
                <a:gd name="T37" fmla="*/ 62 h 125"/>
                <a:gd name="T38" fmla="*/ 31 w 280"/>
                <a:gd name="T39" fmla="*/ 62 h 125"/>
                <a:gd name="T40" fmla="*/ 0 w 280"/>
                <a:gd name="T41" fmla="*/ 62 h 125"/>
                <a:gd name="T42" fmla="*/ 0 w 280"/>
                <a:gd name="T43" fmla="*/ 62 h 125"/>
                <a:gd name="T44" fmla="*/ 0 w 280"/>
                <a:gd name="T45" fmla="*/ 62 h 125"/>
                <a:gd name="T46" fmla="*/ 0 w 280"/>
                <a:gd name="T47" fmla="*/ 62 h 125"/>
                <a:gd name="T48" fmla="*/ 0 w 280"/>
                <a:gd name="T49" fmla="*/ 93 h 125"/>
                <a:gd name="T50" fmla="*/ 0 w 280"/>
                <a:gd name="T51" fmla="*/ 93 h 125"/>
                <a:gd name="T52" fmla="*/ 0 w 280"/>
                <a:gd name="T53" fmla="*/ 93 h 125"/>
                <a:gd name="T54" fmla="*/ 0 w 280"/>
                <a:gd name="T55" fmla="*/ 93 h 125"/>
                <a:gd name="T56" fmla="*/ 0 w 280"/>
                <a:gd name="T57" fmla="*/ 124 h 125"/>
                <a:gd name="T58" fmla="*/ 0 w 280"/>
                <a:gd name="T59" fmla="*/ 124 h 125"/>
                <a:gd name="T60" fmla="*/ 31 w 280"/>
                <a:gd name="T61" fmla="*/ 124 h 125"/>
                <a:gd name="T62" fmla="*/ 31 w 280"/>
                <a:gd name="T63" fmla="*/ 124 h 125"/>
                <a:gd name="T64" fmla="*/ 31 w 280"/>
                <a:gd name="T65" fmla="*/ 124 h 125"/>
                <a:gd name="T66" fmla="*/ 31 w 280"/>
                <a:gd name="T67" fmla="*/ 124 h 125"/>
                <a:gd name="T68" fmla="*/ 31 w 280"/>
                <a:gd name="T69" fmla="*/ 124 h 125"/>
                <a:gd name="T70" fmla="*/ 31 w 280"/>
                <a:gd name="T71" fmla="*/ 124 h 125"/>
                <a:gd name="T72" fmla="*/ 62 w 280"/>
                <a:gd name="T73" fmla="*/ 124 h 125"/>
                <a:gd name="T74" fmla="*/ 93 w 280"/>
                <a:gd name="T75" fmla="*/ 124 h 125"/>
                <a:gd name="T76" fmla="*/ 93 w 280"/>
                <a:gd name="T77" fmla="*/ 124 h 125"/>
                <a:gd name="T78" fmla="*/ 124 w 280"/>
                <a:gd name="T79" fmla="*/ 124 h 125"/>
                <a:gd name="T80" fmla="*/ 124 w 280"/>
                <a:gd name="T81" fmla="*/ 124 h 125"/>
                <a:gd name="T82" fmla="*/ 124 w 280"/>
                <a:gd name="T83" fmla="*/ 124 h 125"/>
                <a:gd name="T84" fmla="*/ 124 w 280"/>
                <a:gd name="T85" fmla="*/ 124 h 125"/>
                <a:gd name="T86" fmla="*/ 124 w 280"/>
                <a:gd name="T87" fmla="*/ 124 h 125"/>
                <a:gd name="T88" fmla="*/ 124 w 280"/>
                <a:gd name="T89" fmla="*/ 124 h 125"/>
                <a:gd name="T90" fmla="*/ 155 w 280"/>
                <a:gd name="T91" fmla="*/ 124 h 125"/>
                <a:gd name="T92" fmla="*/ 155 w 280"/>
                <a:gd name="T93" fmla="*/ 124 h 125"/>
                <a:gd name="T94" fmla="*/ 155 w 280"/>
                <a:gd name="T95" fmla="*/ 124 h 125"/>
                <a:gd name="T96" fmla="*/ 155 w 280"/>
                <a:gd name="T97" fmla="*/ 124 h 125"/>
                <a:gd name="T98" fmla="*/ 186 w 280"/>
                <a:gd name="T99" fmla="*/ 124 h 125"/>
                <a:gd name="T100" fmla="*/ 186 w 280"/>
                <a:gd name="T101" fmla="*/ 124 h 125"/>
                <a:gd name="T102" fmla="*/ 186 w 280"/>
                <a:gd name="T103" fmla="*/ 93 h 125"/>
                <a:gd name="T104" fmla="*/ 217 w 280"/>
                <a:gd name="T105" fmla="*/ 93 h 125"/>
                <a:gd name="T106" fmla="*/ 248 w 280"/>
                <a:gd name="T107" fmla="*/ 30 h 125"/>
                <a:gd name="T108" fmla="*/ 279 w 280"/>
                <a:gd name="T109" fmla="*/ 30 h 125"/>
                <a:gd name="T110" fmla="*/ 279 w 280"/>
                <a:gd name="T111" fmla="*/ 30 h 125"/>
                <a:gd name="T112" fmla="*/ 248 w 280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30"/>
                  </a:cubicBez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62"/>
                    <a:pt x="124" y="62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6" y="124"/>
                  </a:cubicBezTo>
                  <a:lnTo>
                    <a:pt x="186" y="124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2"/>
                    <a:pt x="248" y="62"/>
                    <a:pt x="248" y="30"/>
                  </a:cubicBezTo>
                  <a:lnTo>
                    <a:pt x="279" y="30"/>
                  </a:lnTo>
                  <a:lnTo>
                    <a:pt x="279" y="30"/>
                  </a:lnTo>
                  <a:cubicBezTo>
                    <a:pt x="248" y="3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3" name="Freeform 80"/>
            <p:cNvSpPr>
              <a:spLocks noChangeArrowheads="1"/>
            </p:cNvSpPr>
            <p:nvPr/>
          </p:nvSpPr>
          <p:spPr bwMode="auto">
            <a:xfrm>
              <a:off x="3757613" y="1423988"/>
              <a:ext cx="44450" cy="33337"/>
            </a:xfrm>
            <a:custGeom>
              <a:avLst/>
              <a:gdLst>
                <a:gd name="T0" fmla="*/ 31 w 125"/>
                <a:gd name="T1" fmla="*/ 92 h 93"/>
                <a:gd name="T2" fmla="*/ 31 w 125"/>
                <a:gd name="T3" fmla="*/ 92 h 93"/>
                <a:gd name="T4" fmla="*/ 62 w 125"/>
                <a:gd name="T5" fmla="*/ 62 h 93"/>
                <a:gd name="T6" fmla="*/ 94 w 125"/>
                <a:gd name="T7" fmla="*/ 62 h 93"/>
                <a:gd name="T8" fmla="*/ 94 w 125"/>
                <a:gd name="T9" fmla="*/ 62 h 93"/>
                <a:gd name="T10" fmla="*/ 94 w 125"/>
                <a:gd name="T11" fmla="*/ 62 h 93"/>
                <a:gd name="T12" fmla="*/ 94 w 125"/>
                <a:gd name="T13" fmla="*/ 31 h 93"/>
                <a:gd name="T14" fmla="*/ 94 w 125"/>
                <a:gd name="T15" fmla="*/ 31 h 93"/>
                <a:gd name="T16" fmla="*/ 94 w 125"/>
                <a:gd name="T17" fmla="*/ 31 h 93"/>
                <a:gd name="T18" fmla="*/ 94 w 125"/>
                <a:gd name="T19" fmla="*/ 0 h 93"/>
                <a:gd name="T20" fmla="*/ 94 w 125"/>
                <a:gd name="T21" fmla="*/ 0 h 93"/>
                <a:gd name="T22" fmla="*/ 94 w 125"/>
                <a:gd name="T23" fmla="*/ 0 h 93"/>
                <a:gd name="T24" fmla="*/ 124 w 125"/>
                <a:gd name="T25" fmla="*/ 0 h 93"/>
                <a:gd name="T26" fmla="*/ 124 w 125"/>
                <a:gd name="T27" fmla="*/ 0 h 93"/>
                <a:gd name="T28" fmla="*/ 124 w 125"/>
                <a:gd name="T29" fmla="*/ 0 h 93"/>
                <a:gd name="T30" fmla="*/ 94 w 125"/>
                <a:gd name="T31" fmla="*/ 0 h 93"/>
                <a:gd name="T32" fmla="*/ 62 w 125"/>
                <a:gd name="T33" fmla="*/ 0 h 93"/>
                <a:gd name="T34" fmla="*/ 31 w 125"/>
                <a:gd name="T35" fmla="*/ 0 h 93"/>
                <a:gd name="T36" fmla="*/ 31 w 125"/>
                <a:gd name="T37" fmla="*/ 0 h 93"/>
                <a:gd name="T38" fmla="*/ 31 w 125"/>
                <a:gd name="T39" fmla="*/ 0 h 93"/>
                <a:gd name="T40" fmla="*/ 31 w 125"/>
                <a:gd name="T41" fmla="*/ 31 h 93"/>
                <a:gd name="T42" fmla="*/ 0 w 125"/>
                <a:gd name="T43" fmla="*/ 31 h 93"/>
                <a:gd name="T44" fmla="*/ 31 w 125"/>
                <a:gd name="T45" fmla="*/ 62 h 93"/>
                <a:gd name="T46" fmla="*/ 31 w 125"/>
                <a:gd name="T47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" h="93">
                  <a:moveTo>
                    <a:pt x="31" y="92"/>
                  </a:moveTo>
                  <a:lnTo>
                    <a:pt x="31" y="92"/>
                  </a:lnTo>
                  <a:lnTo>
                    <a:pt x="62" y="62"/>
                  </a:lnTo>
                  <a:cubicBezTo>
                    <a:pt x="62" y="62"/>
                    <a:pt x="62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lnTo>
                    <a:pt x="94" y="31"/>
                  </a:lnTo>
                  <a:lnTo>
                    <a:pt x="94" y="31"/>
                  </a:lnTo>
                  <a:lnTo>
                    <a:pt x="94" y="31"/>
                  </a:lnTo>
                  <a:cubicBezTo>
                    <a:pt x="94" y="31"/>
                    <a:pt x="94" y="31"/>
                    <a:pt x="94" y="0"/>
                  </a:cubicBezTo>
                  <a:lnTo>
                    <a:pt x="94" y="0"/>
                  </a:lnTo>
                  <a:lnTo>
                    <a:pt x="94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  <a:cubicBezTo>
                    <a:pt x="31" y="31"/>
                    <a:pt x="31" y="31"/>
                    <a:pt x="0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4" name="Freeform 81"/>
            <p:cNvSpPr>
              <a:spLocks noChangeArrowheads="1"/>
            </p:cNvSpPr>
            <p:nvPr/>
          </p:nvSpPr>
          <p:spPr bwMode="auto">
            <a:xfrm>
              <a:off x="3579813" y="1479550"/>
              <a:ext cx="234950" cy="179388"/>
            </a:xfrm>
            <a:custGeom>
              <a:avLst/>
              <a:gdLst>
                <a:gd name="T0" fmla="*/ 186 w 652"/>
                <a:gd name="T1" fmla="*/ 465 h 497"/>
                <a:gd name="T2" fmla="*/ 186 w 652"/>
                <a:gd name="T3" fmla="*/ 465 h 497"/>
                <a:gd name="T4" fmla="*/ 218 w 652"/>
                <a:gd name="T5" fmla="*/ 465 h 497"/>
                <a:gd name="T6" fmla="*/ 248 w 652"/>
                <a:gd name="T7" fmla="*/ 496 h 497"/>
                <a:gd name="T8" fmla="*/ 310 w 652"/>
                <a:gd name="T9" fmla="*/ 496 h 497"/>
                <a:gd name="T10" fmla="*/ 342 w 652"/>
                <a:gd name="T11" fmla="*/ 496 h 497"/>
                <a:gd name="T12" fmla="*/ 372 w 652"/>
                <a:gd name="T13" fmla="*/ 496 h 497"/>
                <a:gd name="T14" fmla="*/ 403 w 652"/>
                <a:gd name="T15" fmla="*/ 465 h 497"/>
                <a:gd name="T16" fmla="*/ 466 w 652"/>
                <a:gd name="T17" fmla="*/ 433 h 497"/>
                <a:gd name="T18" fmla="*/ 527 w 652"/>
                <a:gd name="T19" fmla="*/ 465 h 497"/>
                <a:gd name="T20" fmla="*/ 590 w 652"/>
                <a:gd name="T21" fmla="*/ 465 h 497"/>
                <a:gd name="T22" fmla="*/ 620 w 652"/>
                <a:gd name="T23" fmla="*/ 433 h 497"/>
                <a:gd name="T24" fmla="*/ 590 w 652"/>
                <a:gd name="T25" fmla="*/ 403 h 497"/>
                <a:gd name="T26" fmla="*/ 590 w 652"/>
                <a:gd name="T27" fmla="*/ 372 h 497"/>
                <a:gd name="T28" fmla="*/ 590 w 652"/>
                <a:gd name="T29" fmla="*/ 341 h 497"/>
                <a:gd name="T30" fmla="*/ 558 w 652"/>
                <a:gd name="T31" fmla="*/ 309 h 497"/>
                <a:gd name="T32" fmla="*/ 558 w 652"/>
                <a:gd name="T33" fmla="*/ 248 h 497"/>
                <a:gd name="T34" fmla="*/ 558 w 652"/>
                <a:gd name="T35" fmla="*/ 248 h 497"/>
                <a:gd name="T36" fmla="*/ 558 w 652"/>
                <a:gd name="T37" fmla="*/ 248 h 497"/>
                <a:gd name="T38" fmla="*/ 590 w 652"/>
                <a:gd name="T39" fmla="*/ 217 h 497"/>
                <a:gd name="T40" fmla="*/ 620 w 652"/>
                <a:gd name="T41" fmla="*/ 185 h 497"/>
                <a:gd name="T42" fmla="*/ 620 w 652"/>
                <a:gd name="T43" fmla="*/ 185 h 497"/>
                <a:gd name="T44" fmla="*/ 651 w 652"/>
                <a:gd name="T45" fmla="*/ 124 h 497"/>
                <a:gd name="T46" fmla="*/ 620 w 652"/>
                <a:gd name="T47" fmla="*/ 124 h 497"/>
                <a:gd name="T48" fmla="*/ 590 w 652"/>
                <a:gd name="T49" fmla="*/ 124 h 497"/>
                <a:gd name="T50" fmla="*/ 590 w 652"/>
                <a:gd name="T51" fmla="*/ 124 h 497"/>
                <a:gd name="T52" fmla="*/ 558 w 652"/>
                <a:gd name="T53" fmla="*/ 124 h 497"/>
                <a:gd name="T54" fmla="*/ 558 w 652"/>
                <a:gd name="T55" fmla="*/ 124 h 497"/>
                <a:gd name="T56" fmla="*/ 527 w 652"/>
                <a:gd name="T57" fmla="*/ 93 h 497"/>
                <a:gd name="T58" fmla="*/ 496 w 652"/>
                <a:gd name="T59" fmla="*/ 93 h 497"/>
                <a:gd name="T60" fmla="*/ 466 w 652"/>
                <a:gd name="T61" fmla="*/ 93 h 497"/>
                <a:gd name="T62" fmla="*/ 434 w 652"/>
                <a:gd name="T63" fmla="*/ 61 h 497"/>
                <a:gd name="T64" fmla="*/ 403 w 652"/>
                <a:gd name="T65" fmla="*/ 31 h 497"/>
                <a:gd name="T66" fmla="*/ 372 w 652"/>
                <a:gd name="T67" fmla="*/ 0 h 497"/>
                <a:gd name="T68" fmla="*/ 342 w 652"/>
                <a:gd name="T69" fmla="*/ 0 h 497"/>
                <a:gd name="T70" fmla="*/ 403 w 652"/>
                <a:gd name="T71" fmla="*/ 61 h 497"/>
                <a:gd name="T72" fmla="*/ 342 w 652"/>
                <a:gd name="T73" fmla="*/ 61 h 497"/>
                <a:gd name="T74" fmla="*/ 218 w 652"/>
                <a:gd name="T75" fmla="*/ 124 h 497"/>
                <a:gd name="T76" fmla="*/ 155 w 652"/>
                <a:gd name="T77" fmla="*/ 93 h 497"/>
                <a:gd name="T78" fmla="*/ 124 w 652"/>
                <a:gd name="T79" fmla="*/ 155 h 497"/>
                <a:gd name="T80" fmla="*/ 124 w 652"/>
                <a:gd name="T81" fmla="*/ 155 h 497"/>
                <a:gd name="T82" fmla="*/ 124 w 652"/>
                <a:gd name="T83" fmla="*/ 155 h 497"/>
                <a:gd name="T84" fmla="*/ 62 w 652"/>
                <a:gd name="T85" fmla="*/ 124 h 497"/>
                <a:gd name="T86" fmla="*/ 0 w 652"/>
                <a:gd name="T87" fmla="*/ 155 h 497"/>
                <a:gd name="T88" fmla="*/ 0 w 652"/>
                <a:gd name="T89" fmla="*/ 155 h 497"/>
                <a:gd name="T90" fmla="*/ 0 w 652"/>
                <a:gd name="T91" fmla="*/ 155 h 497"/>
                <a:gd name="T92" fmla="*/ 31 w 652"/>
                <a:gd name="T93" fmla="*/ 155 h 497"/>
                <a:gd name="T94" fmla="*/ 62 w 652"/>
                <a:gd name="T95" fmla="*/ 185 h 497"/>
                <a:gd name="T96" fmla="*/ 94 w 652"/>
                <a:gd name="T97" fmla="*/ 185 h 497"/>
                <a:gd name="T98" fmla="*/ 124 w 652"/>
                <a:gd name="T99" fmla="*/ 217 h 497"/>
                <a:gd name="T100" fmla="*/ 155 w 652"/>
                <a:gd name="T101" fmla="*/ 248 h 497"/>
                <a:gd name="T102" fmla="*/ 186 w 652"/>
                <a:gd name="T103" fmla="*/ 403 h 497"/>
                <a:gd name="T104" fmla="*/ 186 w 652"/>
                <a:gd name="T105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2" h="497">
                  <a:moveTo>
                    <a:pt x="186" y="465"/>
                  </a:move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218" y="465"/>
                  </a:lnTo>
                  <a:cubicBezTo>
                    <a:pt x="218" y="496"/>
                    <a:pt x="218" y="496"/>
                    <a:pt x="248" y="496"/>
                  </a:cubicBezTo>
                  <a:lnTo>
                    <a:pt x="248" y="496"/>
                  </a:lnTo>
                  <a:lnTo>
                    <a:pt x="279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42" y="496"/>
                  </a:lnTo>
                  <a:cubicBezTo>
                    <a:pt x="342" y="496"/>
                    <a:pt x="342" y="496"/>
                    <a:pt x="372" y="496"/>
                  </a:cubicBezTo>
                  <a:lnTo>
                    <a:pt x="372" y="496"/>
                  </a:lnTo>
                  <a:lnTo>
                    <a:pt x="372" y="496"/>
                  </a:lnTo>
                  <a:cubicBezTo>
                    <a:pt x="403" y="465"/>
                    <a:pt x="403" y="465"/>
                    <a:pt x="403" y="465"/>
                  </a:cubicBezTo>
                  <a:cubicBezTo>
                    <a:pt x="434" y="433"/>
                    <a:pt x="434" y="433"/>
                    <a:pt x="434" y="433"/>
                  </a:cubicBezTo>
                  <a:cubicBezTo>
                    <a:pt x="466" y="433"/>
                    <a:pt x="466" y="433"/>
                    <a:pt x="466" y="433"/>
                  </a:cubicBezTo>
                  <a:cubicBezTo>
                    <a:pt x="466" y="433"/>
                    <a:pt x="496" y="433"/>
                    <a:pt x="527" y="465"/>
                  </a:cubicBezTo>
                  <a:lnTo>
                    <a:pt x="527" y="465"/>
                  </a:lnTo>
                  <a:cubicBezTo>
                    <a:pt x="558" y="465"/>
                    <a:pt x="558" y="465"/>
                    <a:pt x="558" y="465"/>
                  </a:cubicBezTo>
                  <a:cubicBezTo>
                    <a:pt x="558" y="465"/>
                    <a:pt x="558" y="465"/>
                    <a:pt x="590" y="465"/>
                  </a:cubicBezTo>
                  <a:lnTo>
                    <a:pt x="590" y="465"/>
                  </a:lnTo>
                  <a:lnTo>
                    <a:pt x="620" y="433"/>
                  </a:lnTo>
                  <a:cubicBezTo>
                    <a:pt x="590" y="433"/>
                    <a:pt x="590" y="433"/>
                    <a:pt x="590" y="403"/>
                  </a:cubicBezTo>
                  <a:lnTo>
                    <a:pt x="590" y="403"/>
                  </a:lnTo>
                  <a:lnTo>
                    <a:pt x="590" y="403"/>
                  </a:lnTo>
                  <a:lnTo>
                    <a:pt x="590" y="372"/>
                  </a:lnTo>
                  <a:lnTo>
                    <a:pt x="590" y="372"/>
                  </a:lnTo>
                  <a:cubicBezTo>
                    <a:pt x="590" y="341"/>
                    <a:pt x="590" y="341"/>
                    <a:pt x="590" y="341"/>
                  </a:cubicBezTo>
                  <a:lnTo>
                    <a:pt x="558" y="309"/>
                  </a:lnTo>
                  <a:lnTo>
                    <a:pt x="558" y="309"/>
                  </a:lnTo>
                  <a:lnTo>
                    <a:pt x="527" y="279"/>
                  </a:lnTo>
                  <a:cubicBezTo>
                    <a:pt x="527" y="279"/>
                    <a:pt x="527" y="279"/>
                    <a:pt x="558" y="248"/>
                  </a:cubicBez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cubicBezTo>
                    <a:pt x="590" y="217"/>
                    <a:pt x="590" y="217"/>
                    <a:pt x="590" y="217"/>
                  </a:cubicBezTo>
                  <a:lnTo>
                    <a:pt x="590" y="217"/>
                  </a:lnTo>
                  <a:cubicBezTo>
                    <a:pt x="590" y="217"/>
                    <a:pt x="590" y="217"/>
                    <a:pt x="590" y="185"/>
                  </a:cubicBezTo>
                  <a:cubicBezTo>
                    <a:pt x="620" y="185"/>
                    <a:pt x="620" y="185"/>
                    <a:pt x="620" y="185"/>
                  </a:cubicBezTo>
                  <a:lnTo>
                    <a:pt x="620" y="185"/>
                  </a:lnTo>
                  <a:lnTo>
                    <a:pt x="620" y="185"/>
                  </a:lnTo>
                  <a:lnTo>
                    <a:pt x="620" y="185"/>
                  </a:lnTo>
                  <a:cubicBezTo>
                    <a:pt x="620" y="155"/>
                    <a:pt x="620" y="155"/>
                    <a:pt x="651" y="124"/>
                  </a:cubicBezTo>
                  <a:cubicBezTo>
                    <a:pt x="620" y="124"/>
                    <a:pt x="620" y="124"/>
                    <a:pt x="620" y="124"/>
                  </a:cubicBezTo>
                  <a:lnTo>
                    <a:pt x="620" y="124"/>
                  </a:lnTo>
                  <a:lnTo>
                    <a:pt x="620" y="124"/>
                  </a:lnTo>
                  <a:cubicBezTo>
                    <a:pt x="590" y="124"/>
                    <a:pt x="590" y="124"/>
                    <a:pt x="590" y="124"/>
                  </a:cubicBezTo>
                  <a:lnTo>
                    <a:pt x="590" y="124"/>
                  </a:lnTo>
                  <a:lnTo>
                    <a:pt x="590" y="124"/>
                  </a:lnTo>
                  <a:lnTo>
                    <a:pt x="590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24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496" y="93"/>
                    <a:pt x="496" y="93"/>
                    <a:pt x="496" y="93"/>
                  </a:cubicBezTo>
                  <a:lnTo>
                    <a:pt x="496" y="93"/>
                  </a:lnTo>
                  <a:lnTo>
                    <a:pt x="466" y="93"/>
                  </a:lnTo>
                  <a:lnTo>
                    <a:pt x="466" y="93"/>
                  </a:lnTo>
                  <a:lnTo>
                    <a:pt x="434" y="61"/>
                  </a:lnTo>
                  <a:cubicBezTo>
                    <a:pt x="434" y="61"/>
                    <a:pt x="403" y="61"/>
                    <a:pt x="403" y="31"/>
                  </a:cubicBezTo>
                  <a:lnTo>
                    <a:pt x="403" y="31"/>
                  </a:lnTo>
                  <a:lnTo>
                    <a:pt x="403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cubicBezTo>
                    <a:pt x="342" y="0"/>
                    <a:pt x="342" y="0"/>
                    <a:pt x="342" y="0"/>
                  </a:cubicBezTo>
                  <a:lnTo>
                    <a:pt x="342" y="0"/>
                  </a:lnTo>
                  <a:cubicBezTo>
                    <a:pt x="403" y="61"/>
                    <a:pt x="403" y="61"/>
                    <a:pt x="403" y="61"/>
                  </a:cubicBezTo>
                  <a:cubicBezTo>
                    <a:pt x="342" y="61"/>
                    <a:pt x="342" y="61"/>
                    <a:pt x="342" y="61"/>
                  </a:cubicBezTo>
                  <a:lnTo>
                    <a:pt x="342" y="61"/>
                  </a:lnTo>
                  <a:cubicBezTo>
                    <a:pt x="310" y="61"/>
                    <a:pt x="310" y="61"/>
                    <a:pt x="310" y="61"/>
                  </a:cubicBezTo>
                  <a:cubicBezTo>
                    <a:pt x="279" y="93"/>
                    <a:pt x="218" y="124"/>
                    <a:pt x="218" y="124"/>
                  </a:cubicBezTo>
                  <a:cubicBezTo>
                    <a:pt x="186" y="124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86" y="124"/>
                    <a:pt x="186" y="124"/>
                    <a:pt x="155" y="155"/>
                  </a:cubicBez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94" y="155"/>
                  </a:lnTo>
                  <a:cubicBezTo>
                    <a:pt x="94" y="155"/>
                    <a:pt x="62" y="155"/>
                    <a:pt x="62" y="124"/>
                  </a:cubicBezTo>
                  <a:lnTo>
                    <a:pt x="62" y="124"/>
                  </a:lnTo>
                  <a:cubicBezTo>
                    <a:pt x="31" y="155"/>
                    <a:pt x="31" y="155"/>
                    <a:pt x="0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cubicBezTo>
                    <a:pt x="31" y="155"/>
                    <a:pt x="31" y="155"/>
                    <a:pt x="31" y="155"/>
                  </a:cubicBezTo>
                  <a:cubicBezTo>
                    <a:pt x="31" y="155"/>
                    <a:pt x="31" y="155"/>
                    <a:pt x="62" y="155"/>
                  </a:cubicBezTo>
                  <a:cubicBezTo>
                    <a:pt x="62" y="155"/>
                    <a:pt x="62" y="155"/>
                    <a:pt x="62" y="185"/>
                  </a:cubicBezTo>
                  <a:lnTo>
                    <a:pt x="62" y="185"/>
                  </a:lnTo>
                  <a:lnTo>
                    <a:pt x="94" y="185"/>
                  </a:lnTo>
                  <a:cubicBezTo>
                    <a:pt x="9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55" y="248"/>
                  </a:lnTo>
                  <a:lnTo>
                    <a:pt x="186" y="279"/>
                  </a:lnTo>
                  <a:cubicBezTo>
                    <a:pt x="218" y="309"/>
                    <a:pt x="218" y="309"/>
                    <a:pt x="186" y="403"/>
                  </a:cubicBezTo>
                  <a:lnTo>
                    <a:pt x="186" y="433"/>
                  </a:lnTo>
                  <a:cubicBezTo>
                    <a:pt x="186" y="433"/>
                    <a:pt x="186" y="433"/>
                    <a:pt x="186" y="46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5" name="Freeform 82"/>
            <p:cNvSpPr>
              <a:spLocks noChangeArrowheads="1"/>
            </p:cNvSpPr>
            <p:nvPr/>
          </p:nvSpPr>
          <p:spPr bwMode="auto">
            <a:xfrm>
              <a:off x="3802063" y="1557338"/>
              <a:ext cx="44450" cy="22225"/>
            </a:xfrm>
            <a:custGeom>
              <a:avLst/>
              <a:gdLst>
                <a:gd name="T0" fmla="*/ 124 w 125"/>
                <a:gd name="T1" fmla="*/ 0 h 63"/>
                <a:gd name="T2" fmla="*/ 124 w 125"/>
                <a:gd name="T3" fmla="*/ 0 h 63"/>
                <a:gd name="T4" fmla="*/ 94 w 125"/>
                <a:gd name="T5" fmla="*/ 0 h 63"/>
                <a:gd name="T6" fmla="*/ 94 w 125"/>
                <a:gd name="T7" fmla="*/ 0 h 63"/>
                <a:gd name="T8" fmla="*/ 62 w 125"/>
                <a:gd name="T9" fmla="*/ 31 h 63"/>
                <a:gd name="T10" fmla="*/ 62 w 125"/>
                <a:gd name="T11" fmla="*/ 31 h 63"/>
                <a:gd name="T12" fmla="*/ 62 w 125"/>
                <a:gd name="T13" fmla="*/ 31 h 63"/>
                <a:gd name="T14" fmla="*/ 62 w 125"/>
                <a:gd name="T15" fmla="*/ 31 h 63"/>
                <a:gd name="T16" fmla="*/ 31 w 125"/>
                <a:gd name="T17" fmla="*/ 31 h 63"/>
                <a:gd name="T18" fmla="*/ 31 w 125"/>
                <a:gd name="T19" fmla="*/ 31 h 63"/>
                <a:gd name="T20" fmla="*/ 31 w 125"/>
                <a:gd name="T21" fmla="*/ 31 h 63"/>
                <a:gd name="T22" fmla="*/ 0 w 125"/>
                <a:gd name="T23" fmla="*/ 31 h 63"/>
                <a:gd name="T24" fmla="*/ 0 w 125"/>
                <a:gd name="T25" fmla="*/ 62 h 63"/>
                <a:gd name="T26" fmla="*/ 0 w 125"/>
                <a:gd name="T27" fmla="*/ 62 h 63"/>
                <a:gd name="T28" fmla="*/ 0 w 125"/>
                <a:gd name="T29" fmla="*/ 62 h 63"/>
                <a:gd name="T30" fmla="*/ 31 w 125"/>
                <a:gd name="T31" fmla="*/ 62 h 63"/>
                <a:gd name="T32" fmla="*/ 31 w 125"/>
                <a:gd name="T33" fmla="*/ 62 h 63"/>
                <a:gd name="T34" fmla="*/ 31 w 125"/>
                <a:gd name="T35" fmla="*/ 62 h 63"/>
                <a:gd name="T36" fmla="*/ 31 w 125"/>
                <a:gd name="T37" fmla="*/ 62 h 63"/>
                <a:gd name="T38" fmla="*/ 31 w 125"/>
                <a:gd name="T39" fmla="*/ 62 h 63"/>
                <a:gd name="T40" fmla="*/ 62 w 125"/>
                <a:gd name="T41" fmla="*/ 62 h 63"/>
                <a:gd name="T42" fmla="*/ 62 w 125"/>
                <a:gd name="T43" fmla="*/ 62 h 63"/>
                <a:gd name="T44" fmla="*/ 62 w 125"/>
                <a:gd name="T45" fmla="*/ 31 h 63"/>
                <a:gd name="T46" fmla="*/ 62 w 125"/>
                <a:gd name="T47" fmla="*/ 31 h 63"/>
                <a:gd name="T48" fmla="*/ 94 w 125"/>
                <a:gd name="T49" fmla="*/ 31 h 63"/>
                <a:gd name="T50" fmla="*/ 94 w 125"/>
                <a:gd name="T51" fmla="*/ 62 h 63"/>
                <a:gd name="T52" fmla="*/ 124 w 125"/>
                <a:gd name="T53" fmla="*/ 31 h 63"/>
                <a:gd name="T54" fmla="*/ 124 w 125"/>
                <a:gd name="T55" fmla="*/ 31 h 63"/>
                <a:gd name="T56" fmla="*/ 124 w 125"/>
                <a:gd name="T57" fmla="*/ 31 h 63"/>
                <a:gd name="T58" fmla="*/ 124 w 125"/>
                <a:gd name="T59" fmla="*/ 31 h 63"/>
                <a:gd name="T60" fmla="*/ 124 w 125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5" h="63">
                  <a:moveTo>
                    <a:pt x="124" y="0"/>
                  </a:moveTo>
                  <a:lnTo>
                    <a:pt x="124" y="0"/>
                  </a:lnTo>
                  <a:cubicBezTo>
                    <a:pt x="94" y="0"/>
                    <a:pt x="94" y="0"/>
                    <a:pt x="94" y="0"/>
                  </a:cubicBezTo>
                  <a:lnTo>
                    <a:pt x="94" y="0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4" y="62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6" name="Freeform 83"/>
            <p:cNvSpPr>
              <a:spLocks noChangeArrowheads="1"/>
            </p:cNvSpPr>
            <p:nvPr/>
          </p:nvSpPr>
          <p:spPr bwMode="auto">
            <a:xfrm>
              <a:off x="3802063" y="1579563"/>
              <a:ext cx="190500" cy="144462"/>
            </a:xfrm>
            <a:custGeom>
              <a:avLst/>
              <a:gdLst>
                <a:gd name="T0" fmla="*/ 31 w 527"/>
                <a:gd name="T1" fmla="*/ 124 h 403"/>
                <a:gd name="T2" fmla="*/ 62 w 527"/>
                <a:gd name="T3" fmla="*/ 124 h 403"/>
                <a:gd name="T4" fmla="*/ 94 w 527"/>
                <a:gd name="T5" fmla="*/ 93 h 403"/>
                <a:gd name="T6" fmla="*/ 155 w 527"/>
                <a:gd name="T7" fmla="*/ 124 h 403"/>
                <a:gd name="T8" fmla="*/ 218 w 527"/>
                <a:gd name="T9" fmla="*/ 186 h 403"/>
                <a:gd name="T10" fmla="*/ 218 w 527"/>
                <a:gd name="T11" fmla="*/ 217 h 403"/>
                <a:gd name="T12" fmla="*/ 247 w 527"/>
                <a:gd name="T13" fmla="*/ 217 h 403"/>
                <a:gd name="T14" fmla="*/ 247 w 527"/>
                <a:gd name="T15" fmla="*/ 217 h 403"/>
                <a:gd name="T16" fmla="*/ 309 w 527"/>
                <a:gd name="T17" fmla="*/ 278 h 403"/>
                <a:gd name="T18" fmla="*/ 340 w 527"/>
                <a:gd name="T19" fmla="*/ 310 h 403"/>
                <a:gd name="T20" fmla="*/ 340 w 527"/>
                <a:gd name="T21" fmla="*/ 310 h 403"/>
                <a:gd name="T22" fmla="*/ 402 w 527"/>
                <a:gd name="T23" fmla="*/ 341 h 403"/>
                <a:gd name="T24" fmla="*/ 433 w 527"/>
                <a:gd name="T25" fmla="*/ 341 h 403"/>
                <a:gd name="T26" fmla="*/ 464 w 527"/>
                <a:gd name="T27" fmla="*/ 371 h 403"/>
                <a:gd name="T28" fmla="*/ 464 w 527"/>
                <a:gd name="T29" fmla="*/ 371 h 403"/>
                <a:gd name="T30" fmla="*/ 495 w 527"/>
                <a:gd name="T31" fmla="*/ 402 h 403"/>
                <a:gd name="T32" fmla="*/ 526 w 527"/>
                <a:gd name="T33" fmla="*/ 371 h 403"/>
                <a:gd name="T34" fmla="*/ 495 w 527"/>
                <a:gd name="T35" fmla="*/ 341 h 403"/>
                <a:gd name="T36" fmla="*/ 433 w 527"/>
                <a:gd name="T37" fmla="*/ 310 h 403"/>
                <a:gd name="T38" fmla="*/ 402 w 527"/>
                <a:gd name="T39" fmla="*/ 278 h 403"/>
                <a:gd name="T40" fmla="*/ 371 w 527"/>
                <a:gd name="T41" fmla="*/ 217 h 403"/>
                <a:gd name="T42" fmla="*/ 340 w 527"/>
                <a:gd name="T43" fmla="*/ 217 h 403"/>
                <a:gd name="T44" fmla="*/ 278 w 527"/>
                <a:gd name="T45" fmla="*/ 154 h 403"/>
                <a:gd name="T46" fmla="*/ 278 w 527"/>
                <a:gd name="T47" fmla="*/ 124 h 403"/>
                <a:gd name="T48" fmla="*/ 278 w 527"/>
                <a:gd name="T49" fmla="*/ 62 h 403"/>
                <a:gd name="T50" fmla="*/ 309 w 527"/>
                <a:gd name="T51" fmla="*/ 30 h 403"/>
                <a:gd name="T52" fmla="*/ 340 w 527"/>
                <a:gd name="T53" fmla="*/ 0 h 403"/>
                <a:gd name="T54" fmla="*/ 309 w 527"/>
                <a:gd name="T55" fmla="*/ 0 h 403"/>
                <a:gd name="T56" fmla="*/ 278 w 527"/>
                <a:gd name="T57" fmla="*/ 0 h 403"/>
                <a:gd name="T58" fmla="*/ 247 w 527"/>
                <a:gd name="T59" fmla="*/ 0 h 403"/>
                <a:gd name="T60" fmla="*/ 247 w 527"/>
                <a:gd name="T61" fmla="*/ 0 h 403"/>
                <a:gd name="T62" fmla="*/ 218 w 527"/>
                <a:gd name="T63" fmla="*/ 0 h 403"/>
                <a:gd name="T64" fmla="*/ 218 w 527"/>
                <a:gd name="T65" fmla="*/ 0 h 403"/>
                <a:gd name="T66" fmla="*/ 186 w 527"/>
                <a:gd name="T67" fmla="*/ 30 h 403"/>
                <a:gd name="T68" fmla="*/ 186 w 527"/>
                <a:gd name="T69" fmla="*/ 30 h 403"/>
                <a:gd name="T70" fmla="*/ 155 w 527"/>
                <a:gd name="T71" fmla="*/ 30 h 403"/>
                <a:gd name="T72" fmla="*/ 155 w 527"/>
                <a:gd name="T73" fmla="*/ 30 h 403"/>
                <a:gd name="T74" fmla="*/ 155 w 527"/>
                <a:gd name="T75" fmla="*/ 30 h 403"/>
                <a:gd name="T76" fmla="*/ 124 w 527"/>
                <a:gd name="T77" fmla="*/ 62 h 403"/>
                <a:gd name="T78" fmla="*/ 94 w 527"/>
                <a:gd name="T79" fmla="*/ 62 h 403"/>
                <a:gd name="T80" fmla="*/ 62 w 527"/>
                <a:gd name="T81" fmla="*/ 30 h 403"/>
                <a:gd name="T82" fmla="*/ 31 w 527"/>
                <a:gd name="T83" fmla="*/ 62 h 403"/>
                <a:gd name="T84" fmla="*/ 31 w 527"/>
                <a:gd name="T85" fmla="*/ 62 h 403"/>
                <a:gd name="T86" fmla="*/ 31 w 527"/>
                <a:gd name="T87" fmla="*/ 62 h 403"/>
                <a:gd name="T88" fmla="*/ 0 w 527"/>
                <a:gd name="T89" fmla="*/ 9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7" h="403">
                  <a:moveTo>
                    <a:pt x="31" y="124"/>
                  </a:moveTo>
                  <a:lnTo>
                    <a:pt x="31" y="124"/>
                  </a:lnTo>
                  <a:lnTo>
                    <a:pt x="31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94" y="93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217" y="124"/>
                    <a:pt x="218" y="186"/>
                    <a:pt x="218" y="186"/>
                  </a:cubicBezTo>
                  <a:lnTo>
                    <a:pt x="218" y="186"/>
                  </a:lnTo>
                  <a:cubicBezTo>
                    <a:pt x="218" y="217"/>
                    <a:pt x="218" y="217"/>
                    <a:pt x="218" y="217"/>
                  </a:cubicBez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cubicBezTo>
                    <a:pt x="278" y="217"/>
                    <a:pt x="278" y="247"/>
                    <a:pt x="278" y="247"/>
                  </a:cubicBezTo>
                  <a:cubicBezTo>
                    <a:pt x="278" y="247"/>
                    <a:pt x="278" y="278"/>
                    <a:pt x="309" y="278"/>
                  </a:cubicBezTo>
                  <a:lnTo>
                    <a:pt x="309" y="278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0" y="310"/>
                  </a:lnTo>
                  <a:cubicBezTo>
                    <a:pt x="371" y="310"/>
                    <a:pt x="371" y="310"/>
                    <a:pt x="402" y="310"/>
                  </a:cubicBezTo>
                  <a:cubicBezTo>
                    <a:pt x="402" y="341"/>
                    <a:pt x="402" y="341"/>
                    <a:pt x="402" y="341"/>
                  </a:cubicBezTo>
                  <a:lnTo>
                    <a:pt x="402" y="341"/>
                  </a:lnTo>
                  <a:cubicBezTo>
                    <a:pt x="433" y="341"/>
                    <a:pt x="433" y="341"/>
                    <a:pt x="433" y="341"/>
                  </a:cubicBezTo>
                  <a:cubicBezTo>
                    <a:pt x="464" y="341"/>
                    <a:pt x="464" y="371"/>
                    <a:pt x="464" y="371"/>
                  </a:cubicBez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cubicBezTo>
                    <a:pt x="495" y="371"/>
                    <a:pt x="495" y="371"/>
                    <a:pt x="495" y="402"/>
                  </a:cubicBezTo>
                  <a:cubicBezTo>
                    <a:pt x="526" y="371"/>
                    <a:pt x="526" y="371"/>
                    <a:pt x="526" y="371"/>
                  </a:cubicBezTo>
                  <a:lnTo>
                    <a:pt x="526" y="371"/>
                  </a:lnTo>
                  <a:cubicBezTo>
                    <a:pt x="526" y="371"/>
                    <a:pt x="526" y="341"/>
                    <a:pt x="495" y="341"/>
                  </a:cubicBezTo>
                  <a:lnTo>
                    <a:pt x="495" y="341"/>
                  </a:lnTo>
                  <a:cubicBezTo>
                    <a:pt x="464" y="310"/>
                    <a:pt x="464" y="310"/>
                    <a:pt x="464" y="310"/>
                  </a:cubicBezTo>
                  <a:lnTo>
                    <a:pt x="433" y="310"/>
                  </a:lnTo>
                  <a:cubicBezTo>
                    <a:pt x="402" y="278"/>
                    <a:pt x="402" y="278"/>
                    <a:pt x="402" y="278"/>
                  </a:cubicBezTo>
                  <a:lnTo>
                    <a:pt x="402" y="278"/>
                  </a:lnTo>
                  <a:cubicBezTo>
                    <a:pt x="371" y="278"/>
                    <a:pt x="371" y="247"/>
                    <a:pt x="371" y="247"/>
                  </a:cubicBezTo>
                  <a:cubicBezTo>
                    <a:pt x="371" y="217"/>
                    <a:pt x="371" y="217"/>
                    <a:pt x="371" y="217"/>
                  </a:cubicBezTo>
                  <a:lnTo>
                    <a:pt x="340" y="217"/>
                  </a:lnTo>
                  <a:lnTo>
                    <a:pt x="340" y="217"/>
                  </a:lnTo>
                  <a:cubicBezTo>
                    <a:pt x="340" y="186"/>
                    <a:pt x="340" y="186"/>
                    <a:pt x="309" y="186"/>
                  </a:cubicBezTo>
                  <a:cubicBezTo>
                    <a:pt x="309" y="186"/>
                    <a:pt x="278" y="186"/>
                    <a:pt x="278" y="154"/>
                  </a:cubicBezTo>
                  <a:lnTo>
                    <a:pt x="278" y="124"/>
                  </a:lnTo>
                  <a:lnTo>
                    <a:pt x="278" y="124"/>
                  </a:lnTo>
                  <a:lnTo>
                    <a:pt x="278" y="93"/>
                  </a:lnTo>
                  <a:cubicBezTo>
                    <a:pt x="278" y="93"/>
                    <a:pt x="278" y="93"/>
                    <a:pt x="278" y="62"/>
                  </a:cubicBezTo>
                  <a:cubicBezTo>
                    <a:pt x="278" y="62"/>
                    <a:pt x="278" y="30"/>
                    <a:pt x="309" y="30"/>
                  </a:cubicBezTo>
                  <a:lnTo>
                    <a:pt x="309" y="30"/>
                  </a:lnTo>
                  <a:lnTo>
                    <a:pt x="340" y="30"/>
                  </a:lnTo>
                  <a:lnTo>
                    <a:pt x="340" y="0"/>
                  </a:lnTo>
                  <a:cubicBezTo>
                    <a:pt x="309" y="0"/>
                    <a:pt x="309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cubicBezTo>
                    <a:pt x="278" y="0"/>
                    <a:pt x="278" y="0"/>
                    <a:pt x="278" y="0"/>
                  </a:cubicBezTo>
                  <a:lnTo>
                    <a:pt x="278" y="0"/>
                  </a:lnTo>
                  <a:cubicBezTo>
                    <a:pt x="278" y="0"/>
                    <a:pt x="278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86" y="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86" y="30"/>
                    <a:pt x="186" y="30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cubicBezTo>
                    <a:pt x="155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4" y="62"/>
                    <a:pt x="94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94" y="30"/>
                    <a:pt x="94" y="30"/>
                    <a:pt x="62" y="30"/>
                  </a:cubicBezTo>
                  <a:lnTo>
                    <a:pt x="62" y="30"/>
                  </a:lnTo>
                  <a:cubicBezTo>
                    <a:pt x="62" y="62"/>
                    <a:pt x="31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93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7" name="Freeform 84"/>
            <p:cNvSpPr>
              <a:spLocks noChangeArrowheads="1"/>
            </p:cNvSpPr>
            <p:nvPr/>
          </p:nvSpPr>
          <p:spPr bwMode="auto">
            <a:xfrm>
              <a:off x="3970338" y="1612900"/>
              <a:ext cx="11112" cy="22225"/>
            </a:xfrm>
            <a:custGeom>
              <a:avLst/>
              <a:gdLst>
                <a:gd name="T0" fmla="*/ 0 w 32"/>
                <a:gd name="T1" fmla="*/ 0 h 62"/>
                <a:gd name="T2" fmla="*/ 0 w 32"/>
                <a:gd name="T3" fmla="*/ 0 h 62"/>
                <a:gd name="T4" fmla="*/ 0 w 32"/>
                <a:gd name="T5" fmla="*/ 0 h 62"/>
                <a:gd name="T6" fmla="*/ 0 w 32"/>
                <a:gd name="T7" fmla="*/ 31 h 62"/>
                <a:gd name="T8" fmla="*/ 0 w 32"/>
                <a:gd name="T9" fmla="*/ 31 h 62"/>
                <a:gd name="T10" fmla="*/ 0 w 32"/>
                <a:gd name="T11" fmla="*/ 31 h 62"/>
                <a:gd name="T12" fmla="*/ 31 w 32"/>
                <a:gd name="T13" fmla="*/ 61 h 62"/>
                <a:gd name="T14" fmla="*/ 31 w 32"/>
                <a:gd name="T15" fmla="*/ 31 h 62"/>
                <a:gd name="T16" fmla="*/ 31 w 32"/>
                <a:gd name="T17" fmla="*/ 31 h 62"/>
                <a:gd name="T18" fmla="*/ 0 w 32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31"/>
                  </a:cubicBezTo>
                  <a:lnTo>
                    <a:pt x="31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8" name="Freeform 85"/>
            <p:cNvSpPr>
              <a:spLocks noChangeArrowheads="1"/>
            </p:cNvSpPr>
            <p:nvPr/>
          </p:nvSpPr>
          <p:spPr bwMode="auto">
            <a:xfrm>
              <a:off x="3981450" y="1590675"/>
              <a:ext cx="22225" cy="11113"/>
            </a:xfrm>
            <a:custGeom>
              <a:avLst/>
              <a:gdLst>
                <a:gd name="T0" fmla="*/ 62 w 63"/>
                <a:gd name="T1" fmla="*/ 0 h 33"/>
                <a:gd name="T2" fmla="*/ 62 w 63"/>
                <a:gd name="T3" fmla="*/ 0 h 33"/>
                <a:gd name="T4" fmla="*/ 31 w 63"/>
                <a:gd name="T5" fmla="*/ 0 h 33"/>
                <a:gd name="T6" fmla="*/ 31 w 63"/>
                <a:gd name="T7" fmla="*/ 0 h 33"/>
                <a:gd name="T8" fmla="*/ 0 w 63"/>
                <a:gd name="T9" fmla="*/ 0 h 33"/>
                <a:gd name="T10" fmla="*/ 0 w 63"/>
                <a:gd name="T11" fmla="*/ 32 h 33"/>
                <a:gd name="T12" fmla="*/ 0 w 63"/>
                <a:gd name="T13" fmla="*/ 32 h 33"/>
                <a:gd name="T14" fmla="*/ 0 w 63"/>
                <a:gd name="T15" fmla="*/ 32 h 33"/>
                <a:gd name="T16" fmla="*/ 31 w 63"/>
                <a:gd name="T17" fmla="*/ 32 h 33"/>
                <a:gd name="T18" fmla="*/ 31 w 63"/>
                <a:gd name="T19" fmla="*/ 32 h 33"/>
                <a:gd name="T20" fmla="*/ 31 w 63"/>
                <a:gd name="T21" fmla="*/ 32 h 33"/>
                <a:gd name="T22" fmla="*/ 31 w 63"/>
                <a:gd name="T23" fmla="*/ 32 h 33"/>
                <a:gd name="T24" fmla="*/ 31 w 63"/>
                <a:gd name="T25" fmla="*/ 32 h 33"/>
                <a:gd name="T26" fmla="*/ 62 w 63"/>
                <a:gd name="T27" fmla="*/ 32 h 33"/>
                <a:gd name="T28" fmla="*/ 62 w 63"/>
                <a:gd name="T29" fmla="*/ 32 h 33"/>
                <a:gd name="T30" fmla="*/ 62 w 63"/>
                <a:gd name="T3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33">
                  <a:moveTo>
                    <a:pt x="62" y="0"/>
                  </a:move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89" name="Freeform 86"/>
            <p:cNvSpPr>
              <a:spLocks noChangeArrowheads="1"/>
            </p:cNvSpPr>
            <p:nvPr/>
          </p:nvSpPr>
          <p:spPr bwMode="auto">
            <a:xfrm>
              <a:off x="4371975" y="1914525"/>
              <a:ext cx="33338" cy="55563"/>
            </a:xfrm>
            <a:custGeom>
              <a:avLst/>
              <a:gdLst>
                <a:gd name="T0" fmla="*/ 93 w 94"/>
                <a:gd name="T1" fmla="*/ 61 h 156"/>
                <a:gd name="T2" fmla="*/ 93 w 94"/>
                <a:gd name="T3" fmla="*/ 61 h 156"/>
                <a:gd name="T4" fmla="*/ 62 w 94"/>
                <a:gd name="T5" fmla="*/ 31 h 156"/>
                <a:gd name="T6" fmla="*/ 62 w 94"/>
                <a:gd name="T7" fmla="*/ 31 h 156"/>
                <a:gd name="T8" fmla="*/ 62 w 94"/>
                <a:gd name="T9" fmla="*/ 0 h 156"/>
                <a:gd name="T10" fmla="*/ 62 w 94"/>
                <a:gd name="T11" fmla="*/ 0 h 156"/>
                <a:gd name="T12" fmla="*/ 62 w 94"/>
                <a:gd name="T13" fmla="*/ 0 h 156"/>
                <a:gd name="T14" fmla="*/ 31 w 94"/>
                <a:gd name="T15" fmla="*/ 0 h 156"/>
                <a:gd name="T16" fmla="*/ 31 w 94"/>
                <a:gd name="T17" fmla="*/ 0 h 156"/>
                <a:gd name="T18" fmla="*/ 31 w 94"/>
                <a:gd name="T19" fmla="*/ 0 h 156"/>
                <a:gd name="T20" fmla="*/ 0 w 94"/>
                <a:gd name="T21" fmla="*/ 31 h 156"/>
                <a:gd name="T22" fmla="*/ 0 w 94"/>
                <a:gd name="T23" fmla="*/ 31 h 156"/>
                <a:gd name="T24" fmla="*/ 0 w 94"/>
                <a:gd name="T25" fmla="*/ 61 h 156"/>
                <a:gd name="T26" fmla="*/ 0 w 94"/>
                <a:gd name="T27" fmla="*/ 61 h 156"/>
                <a:gd name="T28" fmla="*/ 0 w 94"/>
                <a:gd name="T29" fmla="*/ 61 h 156"/>
                <a:gd name="T30" fmla="*/ 0 w 94"/>
                <a:gd name="T31" fmla="*/ 92 h 156"/>
                <a:gd name="T32" fmla="*/ 0 w 94"/>
                <a:gd name="T33" fmla="*/ 124 h 156"/>
                <a:gd name="T34" fmla="*/ 0 w 94"/>
                <a:gd name="T35" fmla="*/ 124 h 156"/>
                <a:gd name="T36" fmla="*/ 0 w 94"/>
                <a:gd name="T37" fmla="*/ 124 h 156"/>
                <a:gd name="T38" fmla="*/ 0 w 94"/>
                <a:gd name="T39" fmla="*/ 155 h 156"/>
                <a:gd name="T40" fmla="*/ 0 w 94"/>
                <a:gd name="T41" fmla="*/ 155 h 156"/>
                <a:gd name="T42" fmla="*/ 31 w 94"/>
                <a:gd name="T43" fmla="*/ 155 h 156"/>
                <a:gd name="T44" fmla="*/ 31 w 94"/>
                <a:gd name="T45" fmla="*/ 124 h 156"/>
                <a:gd name="T46" fmla="*/ 93 w 94"/>
                <a:gd name="T47" fmla="*/ 92 h 156"/>
                <a:gd name="T48" fmla="*/ 93 w 94"/>
                <a:gd name="T49" fmla="*/ 92 h 156"/>
                <a:gd name="T50" fmla="*/ 93 w 94"/>
                <a:gd name="T51" fmla="*/ 92 h 156"/>
                <a:gd name="T52" fmla="*/ 93 w 94"/>
                <a:gd name="T53" fmla="*/ 92 h 156"/>
                <a:gd name="T54" fmla="*/ 93 w 94"/>
                <a:gd name="T55" fmla="*/ 6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56">
                  <a:moveTo>
                    <a:pt x="93" y="61"/>
                  </a:moveTo>
                  <a:lnTo>
                    <a:pt x="93" y="61"/>
                  </a:lnTo>
                  <a:cubicBezTo>
                    <a:pt x="62" y="61"/>
                    <a:pt x="62" y="6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0" y="92"/>
                    <a:pt x="0" y="92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1" y="155"/>
                  </a:cubicBezTo>
                  <a:lnTo>
                    <a:pt x="31" y="124"/>
                  </a:lnTo>
                  <a:cubicBezTo>
                    <a:pt x="31" y="124"/>
                    <a:pt x="62" y="92"/>
                    <a:pt x="93" y="92"/>
                  </a:cubicBez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0" name="Freeform 87"/>
            <p:cNvSpPr>
              <a:spLocks noChangeArrowheads="1"/>
            </p:cNvSpPr>
            <p:nvPr/>
          </p:nvSpPr>
          <p:spPr bwMode="auto">
            <a:xfrm>
              <a:off x="4383088" y="1801813"/>
              <a:ext cx="100012" cy="88900"/>
            </a:xfrm>
            <a:custGeom>
              <a:avLst/>
              <a:gdLst>
                <a:gd name="T0" fmla="*/ 31 w 280"/>
                <a:gd name="T1" fmla="*/ 94 h 249"/>
                <a:gd name="T2" fmla="*/ 31 w 280"/>
                <a:gd name="T3" fmla="*/ 94 h 249"/>
                <a:gd name="T4" fmla="*/ 31 w 280"/>
                <a:gd name="T5" fmla="*/ 94 h 249"/>
                <a:gd name="T6" fmla="*/ 31 w 280"/>
                <a:gd name="T7" fmla="*/ 124 h 249"/>
                <a:gd name="T8" fmla="*/ 62 w 280"/>
                <a:gd name="T9" fmla="*/ 155 h 249"/>
                <a:gd name="T10" fmla="*/ 62 w 280"/>
                <a:gd name="T11" fmla="*/ 187 h 249"/>
                <a:gd name="T12" fmla="*/ 62 w 280"/>
                <a:gd name="T13" fmla="*/ 187 h 249"/>
                <a:gd name="T14" fmla="*/ 31 w 280"/>
                <a:gd name="T15" fmla="*/ 187 h 249"/>
                <a:gd name="T16" fmla="*/ 31 w 280"/>
                <a:gd name="T17" fmla="*/ 187 h 249"/>
                <a:gd name="T18" fmla="*/ 31 w 280"/>
                <a:gd name="T19" fmla="*/ 187 h 249"/>
                <a:gd name="T20" fmla="*/ 31 w 280"/>
                <a:gd name="T21" fmla="*/ 218 h 249"/>
                <a:gd name="T22" fmla="*/ 0 w 280"/>
                <a:gd name="T23" fmla="*/ 248 h 249"/>
                <a:gd name="T24" fmla="*/ 31 w 280"/>
                <a:gd name="T25" fmla="*/ 248 h 249"/>
                <a:gd name="T26" fmla="*/ 31 w 280"/>
                <a:gd name="T27" fmla="*/ 248 h 249"/>
                <a:gd name="T28" fmla="*/ 31 w 280"/>
                <a:gd name="T29" fmla="*/ 248 h 249"/>
                <a:gd name="T30" fmla="*/ 62 w 280"/>
                <a:gd name="T31" fmla="*/ 248 h 249"/>
                <a:gd name="T32" fmla="*/ 62 w 280"/>
                <a:gd name="T33" fmla="*/ 248 h 249"/>
                <a:gd name="T34" fmla="*/ 124 w 280"/>
                <a:gd name="T35" fmla="*/ 218 h 249"/>
                <a:gd name="T36" fmla="*/ 124 w 280"/>
                <a:gd name="T37" fmla="*/ 187 h 249"/>
                <a:gd name="T38" fmla="*/ 124 w 280"/>
                <a:gd name="T39" fmla="*/ 187 h 249"/>
                <a:gd name="T40" fmla="*/ 216 w 280"/>
                <a:gd name="T41" fmla="*/ 155 h 249"/>
                <a:gd name="T42" fmla="*/ 248 w 280"/>
                <a:gd name="T43" fmla="*/ 94 h 249"/>
                <a:gd name="T44" fmla="*/ 279 w 280"/>
                <a:gd name="T45" fmla="*/ 94 h 249"/>
                <a:gd name="T46" fmla="*/ 248 w 280"/>
                <a:gd name="T47" fmla="*/ 63 h 249"/>
                <a:gd name="T48" fmla="*/ 248 w 280"/>
                <a:gd name="T49" fmla="*/ 31 h 249"/>
                <a:gd name="T50" fmla="*/ 248 w 280"/>
                <a:gd name="T51" fmla="*/ 31 h 249"/>
                <a:gd name="T52" fmla="*/ 248 w 280"/>
                <a:gd name="T53" fmla="*/ 31 h 249"/>
                <a:gd name="T54" fmla="*/ 248 w 280"/>
                <a:gd name="T55" fmla="*/ 31 h 249"/>
                <a:gd name="T56" fmla="*/ 248 w 280"/>
                <a:gd name="T57" fmla="*/ 0 h 249"/>
                <a:gd name="T58" fmla="*/ 248 w 280"/>
                <a:gd name="T59" fmla="*/ 0 h 249"/>
                <a:gd name="T60" fmla="*/ 248 w 280"/>
                <a:gd name="T61" fmla="*/ 0 h 249"/>
                <a:gd name="T62" fmla="*/ 216 w 280"/>
                <a:gd name="T63" fmla="*/ 31 h 249"/>
                <a:gd name="T64" fmla="*/ 186 w 280"/>
                <a:gd name="T65" fmla="*/ 31 h 249"/>
                <a:gd name="T66" fmla="*/ 186 w 280"/>
                <a:gd name="T67" fmla="*/ 31 h 249"/>
                <a:gd name="T68" fmla="*/ 155 w 280"/>
                <a:gd name="T69" fmla="*/ 31 h 249"/>
                <a:gd name="T70" fmla="*/ 124 w 280"/>
                <a:gd name="T71" fmla="*/ 31 h 249"/>
                <a:gd name="T72" fmla="*/ 124 w 280"/>
                <a:gd name="T73" fmla="*/ 31 h 249"/>
                <a:gd name="T74" fmla="*/ 124 w 280"/>
                <a:gd name="T75" fmla="*/ 31 h 249"/>
                <a:gd name="T76" fmla="*/ 93 w 280"/>
                <a:gd name="T77" fmla="*/ 31 h 249"/>
                <a:gd name="T78" fmla="*/ 93 w 280"/>
                <a:gd name="T79" fmla="*/ 31 h 249"/>
                <a:gd name="T80" fmla="*/ 93 w 280"/>
                <a:gd name="T81" fmla="*/ 31 h 249"/>
                <a:gd name="T82" fmla="*/ 62 w 280"/>
                <a:gd name="T83" fmla="*/ 31 h 249"/>
                <a:gd name="T84" fmla="*/ 62 w 280"/>
                <a:gd name="T85" fmla="*/ 31 h 249"/>
                <a:gd name="T86" fmla="*/ 62 w 280"/>
                <a:gd name="T87" fmla="*/ 31 h 249"/>
                <a:gd name="T88" fmla="*/ 31 w 280"/>
                <a:gd name="T89" fmla="*/ 63 h 249"/>
                <a:gd name="T90" fmla="*/ 31 w 280"/>
                <a:gd name="T91" fmla="*/ 63 h 249"/>
                <a:gd name="T92" fmla="*/ 31 w 280"/>
                <a:gd name="T93" fmla="*/ 63 h 249"/>
                <a:gd name="T94" fmla="*/ 0 w 280"/>
                <a:gd name="T95" fmla="*/ 63 h 249"/>
                <a:gd name="T96" fmla="*/ 0 w 280"/>
                <a:gd name="T97" fmla="*/ 63 h 249"/>
                <a:gd name="T98" fmla="*/ 0 w 280"/>
                <a:gd name="T99" fmla="*/ 94 h 249"/>
                <a:gd name="T100" fmla="*/ 31 w 280"/>
                <a:gd name="T101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249">
                  <a:moveTo>
                    <a:pt x="31" y="94"/>
                  </a:moveTo>
                  <a:lnTo>
                    <a:pt x="31" y="94"/>
                  </a:lnTo>
                  <a:lnTo>
                    <a:pt x="31" y="94"/>
                  </a:lnTo>
                  <a:cubicBezTo>
                    <a:pt x="31" y="94"/>
                    <a:pt x="31" y="94"/>
                    <a:pt x="31" y="124"/>
                  </a:cubicBezTo>
                  <a:cubicBezTo>
                    <a:pt x="62" y="124"/>
                    <a:pt x="62" y="124"/>
                    <a:pt x="62" y="155"/>
                  </a:cubicBezTo>
                  <a:cubicBezTo>
                    <a:pt x="62" y="155"/>
                    <a:pt x="62" y="155"/>
                    <a:pt x="62" y="187"/>
                  </a:cubicBezTo>
                  <a:lnTo>
                    <a:pt x="62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18"/>
                    <a:pt x="93" y="218"/>
                    <a:pt x="124" y="218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5" y="187"/>
                    <a:pt x="216" y="155"/>
                    <a:pt x="216" y="155"/>
                  </a:cubicBezTo>
                  <a:cubicBezTo>
                    <a:pt x="248" y="124"/>
                    <a:pt x="248" y="124"/>
                    <a:pt x="248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48" y="94"/>
                    <a:pt x="248" y="63"/>
                    <a:pt x="248" y="63"/>
                  </a:cubicBez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48" y="0"/>
                    <a:pt x="248" y="0"/>
                    <a:pt x="216" y="31"/>
                  </a:cubicBezTo>
                  <a:cubicBezTo>
                    <a:pt x="216" y="31"/>
                    <a:pt x="216" y="31"/>
                    <a:pt x="186" y="31"/>
                  </a:cubicBez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3"/>
                    <a:pt x="31" y="63"/>
                    <a:pt x="31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31" y="63"/>
                    <a:pt x="0" y="63"/>
                  </a:cubicBezTo>
                  <a:lnTo>
                    <a:pt x="0" y="63"/>
                  </a:ln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31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1" name="Freeform 88"/>
            <p:cNvSpPr>
              <a:spLocks noChangeArrowheads="1"/>
            </p:cNvSpPr>
            <p:nvPr/>
          </p:nvSpPr>
          <p:spPr bwMode="auto">
            <a:xfrm>
              <a:off x="3924300" y="1490663"/>
              <a:ext cx="100013" cy="22225"/>
            </a:xfrm>
            <a:custGeom>
              <a:avLst/>
              <a:gdLst>
                <a:gd name="T0" fmla="*/ 0 w 280"/>
                <a:gd name="T1" fmla="*/ 30 h 63"/>
                <a:gd name="T2" fmla="*/ 0 w 280"/>
                <a:gd name="T3" fmla="*/ 30 h 63"/>
                <a:gd name="T4" fmla="*/ 0 w 280"/>
                <a:gd name="T5" fmla="*/ 30 h 63"/>
                <a:gd name="T6" fmla="*/ 31 w 280"/>
                <a:gd name="T7" fmla="*/ 62 h 63"/>
                <a:gd name="T8" fmla="*/ 31 w 280"/>
                <a:gd name="T9" fmla="*/ 62 h 63"/>
                <a:gd name="T10" fmla="*/ 62 w 280"/>
                <a:gd name="T11" fmla="*/ 62 h 63"/>
                <a:gd name="T12" fmla="*/ 62 w 280"/>
                <a:gd name="T13" fmla="*/ 62 h 63"/>
                <a:gd name="T14" fmla="*/ 62 w 280"/>
                <a:gd name="T15" fmla="*/ 62 h 63"/>
                <a:gd name="T16" fmla="*/ 93 w 280"/>
                <a:gd name="T17" fmla="*/ 62 h 63"/>
                <a:gd name="T18" fmla="*/ 93 w 280"/>
                <a:gd name="T19" fmla="*/ 62 h 63"/>
                <a:gd name="T20" fmla="*/ 124 w 280"/>
                <a:gd name="T21" fmla="*/ 62 h 63"/>
                <a:gd name="T22" fmla="*/ 124 w 280"/>
                <a:gd name="T23" fmla="*/ 62 h 63"/>
                <a:gd name="T24" fmla="*/ 186 w 280"/>
                <a:gd name="T25" fmla="*/ 62 h 63"/>
                <a:gd name="T26" fmla="*/ 186 w 280"/>
                <a:gd name="T27" fmla="*/ 62 h 63"/>
                <a:gd name="T28" fmla="*/ 186 w 280"/>
                <a:gd name="T29" fmla="*/ 62 h 63"/>
                <a:gd name="T30" fmla="*/ 186 w 280"/>
                <a:gd name="T31" fmla="*/ 62 h 63"/>
                <a:gd name="T32" fmla="*/ 186 w 280"/>
                <a:gd name="T33" fmla="*/ 62 h 63"/>
                <a:gd name="T34" fmla="*/ 217 w 280"/>
                <a:gd name="T35" fmla="*/ 62 h 63"/>
                <a:gd name="T36" fmla="*/ 248 w 280"/>
                <a:gd name="T37" fmla="*/ 62 h 63"/>
                <a:gd name="T38" fmla="*/ 248 w 280"/>
                <a:gd name="T39" fmla="*/ 62 h 63"/>
                <a:gd name="T40" fmla="*/ 248 w 280"/>
                <a:gd name="T41" fmla="*/ 62 h 63"/>
                <a:gd name="T42" fmla="*/ 279 w 280"/>
                <a:gd name="T43" fmla="*/ 30 h 63"/>
                <a:gd name="T44" fmla="*/ 279 w 280"/>
                <a:gd name="T45" fmla="*/ 30 h 63"/>
                <a:gd name="T46" fmla="*/ 279 w 280"/>
                <a:gd name="T47" fmla="*/ 30 h 63"/>
                <a:gd name="T48" fmla="*/ 248 w 280"/>
                <a:gd name="T49" fmla="*/ 30 h 63"/>
                <a:gd name="T50" fmla="*/ 217 w 280"/>
                <a:gd name="T51" fmla="*/ 30 h 63"/>
                <a:gd name="T52" fmla="*/ 217 w 280"/>
                <a:gd name="T53" fmla="*/ 30 h 63"/>
                <a:gd name="T54" fmla="*/ 217 w 280"/>
                <a:gd name="T55" fmla="*/ 30 h 63"/>
                <a:gd name="T56" fmla="*/ 217 w 280"/>
                <a:gd name="T57" fmla="*/ 30 h 63"/>
                <a:gd name="T58" fmla="*/ 217 w 280"/>
                <a:gd name="T59" fmla="*/ 30 h 63"/>
                <a:gd name="T60" fmla="*/ 217 w 280"/>
                <a:gd name="T61" fmla="*/ 30 h 63"/>
                <a:gd name="T62" fmla="*/ 186 w 280"/>
                <a:gd name="T63" fmla="*/ 30 h 63"/>
                <a:gd name="T64" fmla="*/ 186 w 280"/>
                <a:gd name="T65" fmla="*/ 30 h 63"/>
                <a:gd name="T66" fmla="*/ 186 w 280"/>
                <a:gd name="T67" fmla="*/ 30 h 63"/>
                <a:gd name="T68" fmla="*/ 155 w 280"/>
                <a:gd name="T69" fmla="*/ 0 h 63"/>
                <a:gd name="T70" fmla="*/ 155 w 280"/>
                <a:gd name="T71" fmla="*/ 0 h 63"/>
                <a:gd name="T72" fmla="*/ 124 w 280"/>
                <a:gd name="T73" fmla="*/ 0 h 63"/>
                <a:gd name="T74" fmla="*/ 124 w 280"/>
                <a:gd name="T75" fmla="*/ 0 h 63"/>
                <a:gd name="T76" fmla="*/ 124 w 280"/>
                <a:gd name="T77" fmla="*/ 0 h 63"/>
                <a:gd name="T78" fmla="*/ 93 w 280"/>
                <a:gd name="T79" fmla="*/ 0 h 63"/>
                <a:gd name="T80" fmla="*/ 93 w 280"/>
                <a:gd name="T81" fmla="*/ 0 h 63"/>
                <a:gd name="T82" fmla="*/ 93 w 280"/>
                <a:gd name="T83" fmla="*/ 0 h 63"/>
                <a:gd name="T84" fmla="*/ 62 w 280"/>
                <a:gd name="T85" fmla="*/ 0 h 63"/>
                <a:gd name="T86" fmla="*/ 31 w 280"/>
                <a:gd name="T87" fmla="*/ 0 h 63"/>
                <a:gd name="T88" fmla="*/ 31 w 280"/>
                <a:gd name="T89" fmla="*/ 0 h 63"/>
                <a:gd name="T90" fmla="*/ 0 w 280"/>
                <a:gd name="T91" fmla="*/ 0 h 63"/>
                <a:gd name="T92" fmla="*/ 0 w 280"/>
                <a:gd name="T93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63"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30"/>
                    <a:pt x="31" y="62"/>
                  </a:cubicBezTo>
                  <a:lnTo>
                    <a:pt x="31" y="62"/>
                  </a:ln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cubicBezTo>
                    <a:pt x="217" y="62"/>
                    <a:pt x="217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48" y="30"/>
                  </a:lnTo>
                  <a:cubicBezTo>
                    <a:pt x="248" y="30"/>
                    <a:pt x="248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217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2" name="Freeform 89"/>
            <p:cNvSpPr>
              <a:spLocks noChangeArrowheads="1"/>
            </p:cNvSpPr>
            <p:nvPr/>
          </p:nvSpPr>
          <p:spPr bwMode="auto">
            <a:xfrm>
              <a:off x="3913188" y="1535113"/>
              <a:ext cx="77787" cy="33337"/>
            </a:xfrm>
            <a:custGeom>
              <a:avLst/>
              <a:gdLst>
                <a:gd name="T0" fmla="*/ 62 w 218"/>
                <a:gd name="T1" fmla="*/ 30 h 94"/>
                <a:gd name="T2" fmla="*/ 62 w 218"/>
                <a:gd name="T3" fmla="*/ 30 h 94"/>
                <a:gd name="T4" fmla="*/ 62 w 218"/>
                <a:gd name="T5" fmla="*/ 30 h 94"/>
                <a:gd name="T6" fmla="*/ 31 w 218"/>
                <a:gd name="T7" fmla="*/ 30 h 94"/>
                <a:gd name="T8" fmla="*/ 31 w 218"/>
                <a:gd name="T9" fmla="*/ 62 h 94"/>
                <a:gd name="T10" fmla="*/ 0 w 218"/>
                <a:gd name="T11" fmla="*/ 62 h 94"/>
                <a:gd name="T12" fmla="*/ 0 w 218"/>
                <a:gd name="T13" fmla="*/ 62 h 94"/>
                <a:gd name="T14" fmla="*/ 0 w 218"/>
                <a:gd name="T15" fmla="*/ 62 h 94"/>
                <a:gd name="T16" fmla="*/ 0 w 218"/>
                <a:gd name="T17" fmla="*/ 93 h 94"/>
                <a:gd name="T18" fmla="*/ 0 w 218"/>
                <a:gd name="T19" fmla="*/ 93 h 94"/>
                <a:gd name="T20" fmla="*/ 31 w 218"/>
                <a:gd name="T21" fmla="*/ 93 h 94"/>
                <a:gd name="T22" fmla="*/ 31 w 218"/>
                <a:gd name="T23" fmla="*/ 93 h 94"/>
                <a:gd name="T24" fmla="*/ 62 w 218"/>
                <a:gd name="T25" fmla="*/ 62 h 94"/>
                <a:gd name="T26" fmla="*/ 62 w 218"/>
                <a:gd name="T27" fmla="*/ 93 h 94"/>
                <a:gd name="T28" fmla="*/ 62 w 218"/>
                <a:gd name="T29" fmla="*/ 93 h 94"/>
                <a:gd name="T30" fmla="*/ 62 w 218"/>
                <a:gd name="T31" fmla="*/ 93 h 94"/>
                <a:gd name="T32" fmla="*/ 62 w 218"/>
                <a:gd name="T33" fmla="*/ 93 h 94"/>
                <a:gd name="T34" fmla="*/ 93 w 218"/>
                <a:gd name="T35" fmla="*/ 93 h 94"/>
                <a:gd name="T36" fmla="*/ 93 w 218"/>
                <a:gd name="T37" fmla="*/ 93 h 94"/>
                <a:gd name="T38" fmla="*/ 93 w 218"/>
                <a:gd name="T39" fmla="*/ 93 h 94"/>
                <a:gd name="T40" fmla="*/ 93 w 218"/>
                <a:gd name="T41" fmla="*/ 93 h 94"/>
                <a:gd name="T42" fmla="*/ 93 w 218"/>
                <a:gd name="T43" fmla="*/ 93 h 94"/>
                <a:gd name="T44" fmla="*/ 93 w 218"/>
                <a:gd name="T45" fmla="*/ 93 h 94"/>
                <a:gd name="T46" fmla="*/ 93 w 218"/>
                <a:gd name="T47" fmla="*/ 93 h 94"/>
                <a:gd name="T48" fmla="*/ 93 w 218"/>
                <a:gd name="T49" fmla="*/ 93 h 94"/>
                <a:gd name="T50" fmla="*/ 93 w 218"/>
                <a:gd name="T51" fmla="*/ 93 h 94"/>
                <a:gd name="T52" fmla="*/ 124 w 218"/>
                <a:gd name="T53" fmla="*/ 62 h 94"/>
                <a:gd name="T54" fmla="*/ 124 w 218"/>
                <a:gd name="T55" fmla="*/ 62 h 94"/>
                <a:gd name="T56" fmla="*/ 124 w 218"/>
                <a:gd name="T57" fmla="*/ 93 h 94"/>
                <a:gd name="T58" fmla="*/ 155 w 218"/>
                <a:gd name="T59" fmla="*/ 93 h 94"/>
                <a:gd name="T60" fmla="*/ 155 w 218"/>
                <a:gd name="T61" fmla="*/ 93 h 94"/>
                <a:gd name="T62" fmla="*/ 155 w 218"/>
                <a:gd name="T63" fmla="*/ 62 h 94"/>
                <a:gd name="T64" fmla="*/ 186 w 218"/>
                <a:gd name="T65" fmla="*/ 62 h 94"/>
                <a:gd name="T66" fmla="*/ 186 w 218"/>
                <a:gd name="T67" fmla="*/ 62 h 94"/>
                <a:gd name="T68" fmla="*/ 186 w 218"/>
                <a:gd name="T69" fmla="*/ 62 h 94"/>
                <a:gd name="T70" fmla="*/ 186 w 218"/>
                <a:gd name="T71" fmla="*/ 30 h 94"/>
                <a:gd name="T72" fmla="*/ 186 w 218"/>
                <a:gd name="T73" fmla="*/ 30 h 94"/>
                <a:gd name="T74" fmla="*/ 217 w 218"/>
                <a:gd name="T75" fmla="*/ 30 h 94"/>
                <a:gd name="T76" fmla="*/ 217 w 218"/>
                <a:gd name="T77" fmla="*/ 30 h 94"/>
                <a:gd name="T78" fmla="*/ 217 w 218"/>
                <a:gd name="T79" fmla="*/ 30 h 94"/>
                <a:gd name="T80" fmla="*/ 217 w 218"/>
                <a:gd name="T81" fmla="*/ 30 h 94"/>
                <a:gd name="T82" fmla="*/ 217 w 218"/>
                <a:gd name="T83" fmla="*/ 30 h 94"/>
                <a:gd name="T84" fmla="*/ 217 w 218"/>
                <a:gd name="T85" fmla="*/ 0 h 94"/>
                <a:gd name="T86" fmla="*/ 217 w 218"/>
                <a:gd name="T87" fmla="*/ 0 h 94"/>
                <a:gd name="T88" fmla="*/ 217 w 218"/>
                <a:gd name="T89" fmla="*/ 0 h 94"/>
                <a:gd name="T90" fmla="*/ 217 w 218"/>
                <a:gd name="T91" fmla="*/ 0 h 94"/>
                <a:gd name="T92" fmla="*/ 186 w 218"/>
                <a:gd name="T93" fmla="*/ 0 h 94"/>
                <a:gd name="T94" fmla="*/ 186 w 218"/>
                <a:gd name="T95" fmla="*/ 0 h 94"/>
                <a:gd name="T96" fmla="*/ 186 w 218"/>
                <a:gd name="T97" fmla="*/ 0 h 94"/>
                <a:gd name="T98" fmla="*/ 155 w 218"/>
                <a:gd name="T99" fmla="*/ 0 h 94"/>
                <a:gd name="T100" fmla="*/ 155 w 218"/>
                <a:gd name="T101" fmla="*/ 0 h 94"/>
                <a:gd name="T102" fmla="*/ 155 w 218"/>
                <a:gd name="T103" fmla="*/ 0 h 94"/>
                <a:gd name="T104" fmla="*/ 93 w 218"/>
                <a:gd name="T105" fmla="*/ 0 h 94"/>
                <a:gd name="T106" fmla="*/ 93 w 218"/>
                <a:gd name="T107" fmla="*/ 0 h 94"/>
                <a:gd name="T108" fmla="*/ 93 w 218"/>
                <a:gd name="T109" fmla="*/ 0 h 94"/>
                <a:gd name="T110" fmla="*/ 62 w 218"/>
                <a:gd name="T111" fmla="*/ 0 h 94"/>
                <a:gd name="T112" fmla="*/ 62 w 218"/>
                <a:gd name="T113" fmla="*/ 0 h 94"/>
                <a:gd name="T114" fmla="*/ 62 w 218"/>
                <a:gd name="T115" fmla="*/ 0 h 94"/>
                <a:gd name="T116" fmla="*/ 62 w 218"/>
                <a:gd name="T117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8" h="94">
                  <a:moveTo>
                    <a:pt x="62" y="30"/>
                  </a:move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55" y="62"/>
                    <a:pt x="155" y="62"/>
                    <a:pt x="155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cubicBezTo>
                    <a:pt x="186" y="30"/>
                    <a:pt x="186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3" name="Freeform 90"/>
            <p:cNvSpPr>
              <a:spLocks noChangeArrowheads="1"/>
            </p:cNvSpPr>
            <p:nvPr/>
          </p:nvSpPr>
          <p:spPr bwMode="auto">
            <a:xfrm>
              <a:off x="3948113" y="1579563"/>
              <a:ext cx="22225" cy="22225"/>
            </a:xfrm>
            <a:custGeom>
              <a:avLst/>
              <a:gdLst>
                <a:gd name="T0" fmla="*/ 31 w 63"/>
                <a:gd name="T1" fmla="*/ 30 h 63"/>
                <a:gd name="T2" fmla="*/ 31 w 63"/>
                <a:gd name="T3" fmla="*/ 30 h 63"/>
                <a:gd name="T4" fmla="*/ 31 w 63"/>
                <a:gd name="T5" fmla="*/ 30 h 63"/>
                <a:gd name="T6" fmla="*/ 31 w 63"/>
                <a:gd name="T7" fmla="*/ 30 h 63"/>
                <a:gd name="T8" fmla="*/ 62 w 63"/>
                <a:gd name="T9" fmla="*/ 30 h 63"/>
                <a:gd name="T10" fmla="*/ 62 w 63"/>
                <a:gd name="T11" fmla="*/ 30 h 63"/>
                <a:gd name="T12" fmla="*/ 62 w 63"/>
                <a:gd name="T13" fmla="*/ 30 h 63"/>
                <a:gd name="T14" fmla="*/ 62 w 63"/>
                <a:gd name="T15" fmla="*/ 0 h 63"/>
                <a:gd name="T16" fmla="*/ 31 w 63"/>
                <a:gd name="T17" fmla="*/ 0 h 63"/>
                <a:gd name="T18" fmla="*/ 31 w 63"/>
                <a:gd name="T19" fmla="*/ 0 h 63"/>
                <a:gd name="T20" fmla="*/ 31 w 63"/>
                <a:gd name="T21" fmla="*/ 30 h 63"/>
                <a:gd name="T22" fmla="*/ 31 w 63"/>
                <a:gd name="T23" fmla="*/ 30 h 63"/>
                <a:gd name="T24" fmla="*/ 0 w 63"/>
                <a:gd name="T25" fmla="*/ 30 h 63"/>
                <a:gd name="T26" fmla="*/ 0 w 63"/>
                <a:gd name="T27" fmla="*/ 30 h 63"/>
                <a:gd name="T28" fmla="*/ 0 w 63"/>
                <a:gd name="T29" fmla="*/ 30 h 63"/>
                <a:gd name="T30" fmla="*/ 0 w 63"/>
                <a:gd name="T31" fmla="*/ 30 h 63"/>
                <a:gd name="T32" fmla="*/ 0 w 63"/>
                <a:gd name="T33" fmla="*/ 30 h 63"/>
                <a:gd name="T34" fmla="*/ 0 w 63"/>
                <a:gd name="T35" fmla="*/ 30 h 63"/>
                <a:gd name="T36" fmla="*/ 0 w 63"/>
                <a:gd name="T37" fmla="*/ 30 h 63"/>
                <a:gd name="T38" fmla="*/ 0 w 63"/>
                <a:gd name="T39" fmla="*/ 62 h 63"/>
                <a:gd name="T40" fmla="*/ 31 w 63"/>
                <a:gd name="T4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30"/>
                    <a:pt x="31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0"/>
                    <a:pt x="31" y="30"/>
                    <a:pt x="31" y="30"/>
                  </a:cubicBezTo>
                  <a:lnTo>
                    <a:pt x="31" y="30"/>
                  </a:ln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30"/>
                    <a:pt x="31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4" name="Freeform 91"/>
            <p:cNvSpPr>
              <a:spLocks noChangeArrowheads="1"/>
            </p:cNvSpPr>
            <p:nvPr/>
          </p:nvSpPr>
          <p:spPr bwMode="auto">
            <a:xfrm>
              <a:off x="4037013" y="1590675"/>
              <a:ext cx="66675" cy="77788"/>
            </a:xfrm>
            <a:custGeom>
              <a:avLst/>
              <a:gdLst>
                <a:gd name="T0" fmla="*/ 186 w 187"/>
                <a:gd name="T1" fmla="*/ 156 h 218"/>
                <a:gd name="T2" fmla="*/ 186 w 187"/>
                <a:gd name="T3" fmla="*/ 156 h 218"/>
                <a:gd name="T4" fmla="*/ 186 w 187"/>
                <a:gd name="T5" fmla="*/ 124 h 218"/>
                <a:gd name="T6" fmla="*/ 186 w 187"/>
                <a:gd name="T7" fmla="*/ 124 h 218"/>
                <a:gd name="T8" fmla="*/ 186 w 187"/>
                <a:gd name="T9" fmla="*/ 124 h 218"/>
                <a:gd name="T10" fmla="*/ 155 w 187"/>
                <a:gd name="T11" fmla="*/ 124 h 218"/>
                <a:gd name="T12" fmla="*/ 155 w 187"/>
                <a:gd name="T13" fmla="*/ 124 h 218"/>
                <a:gd name="T14" fmla="*/ 124 w 187"/>
                <a:gd name="T15" fmla="*/ 63 h 218"/>
                <a:gd name="T16" fmla="*/ 93 w 187"/>
                <a:gd name="T17" fmla="*/ 32 h 218"/>
                <a:gd name="T18" fmla="*/ 62 w 187"/>
                <a:gd name="T19" fmla="*/ 0 h 218"/>
                <a:gd name="T20" fmla="*/ 62 w 187"/>
                <a:gd name="T21" fmla="*/ 0 h 218"/>
                <a:gd name="T22" fmla="*/ 62 w 187"/>
                <a:gd name="T23" fmla="*/ 32 h 218"/>
                <a:gd name="T24" fmla="*/ 62 w 187"/>
                <a:gd name="T25" fmla="*/ 32 h 218"/>
                <a:gd name="T26" fmla="*/ 62 w 187"/>
                <a:gd name="T27" fmla="*/ 63 h 218"/>
                <a:gd name="T28" fmla="*/ 62 w 187"/>
                <a:gd name="T29" fmla="*/ 63 h 218"/>
                <a:gd name="T30" fmla="*/ 62 w 187"/>
                <a:gd name="T31" fmla="*/ 94 h 218"/>
                <a:gd name="T32" fmla="*/ 62 w 187"/>
                <a:gd name="T33" fmla="*/ 94 h 218"/>
                <a:gd name="T34" fmla="*/ 62 w 187"/>
                <a:gd name="T35" fmla="*/ 94 h 218"/>
                <a:gd name="T36" fmla="*/ 62 w 187"/>
                <a:gd name="T37" fmla="*/ 94 h 218"/>
                <a:gd name="T38" fmla="*/ 62 w 187"/>
                <a:gd name="T39" fmla="*/ 124 h 218"/>
                <a:gd name="T40" fmla="*/ 62 w 187"/>
                <a:gd name="T41" fmla="*/ 124 h 218"/>
                <a:gd name="T42" fmla="*/ 62 w 187"/>
                <a:gd name="T43" fmla="*/ 124 h 218"/>
                <a:gd name="T44" fmla="*/ 62 w 187"/>
                <a:gd name="T45" fmla="*/ 124 h 218"/>
                <a:gd name="T46" fmla="*/ 31 w 187"/>
                <a:gd name="T47" fmla="*/ 187 h 218"/>
                <a:gd name="T48" fmla="*/ 0 w 187"/>
                <a:gd name="T49" fmla="*/ 187 h 218"/>
                <a:gd name="T50" fmla="*/ 0 w 187"/>
                <a:gd name="T51" fmla="*/ 187 h 218"/>
                <a:gd name="T52" fmla="*/ 31 w 187"/>
                <a:gd name="T53" fmla="*/ 217 h 218"/>
                <a:gd name="T54" fmla="*/ 0 w 187"/>
                <a:gd name="T55" fmla="*/ 217 h 218"/>
                <a:gd name="T56" fmla="*/ 31 w 187"/>
                <a:gd name="T57" fmla="*/ 217 h 218"/>
                <a:gd name="T58" fmla="*/ 31 w 187"/>
                <a:gd name="T59" fmla="*/ 187 h 218"/>
                <a:gd name="T60" fmla="*/ 62 w 187"/>
                <a:gd name="T61" fmla="*/ 187 h 218"/>
                <a:gd name="T62" fmla="*/ 62 w 187"/>
                <a:gd name="T63" fmla="*/ 187 h 218"/>
                <a:gd name="T64" fmla="*/ 93 w 187"/>
                <a:gd name="T65" fmla="*/ 217 h 218"/>
                <a:gd name="T66" fmla="*/ 93 w 187"/>
                <a:gd name="T67" fmla="*/ 217 h 218"/>
                <a:gd name="T68" fmla="*/ 93 w 187"/>
                <a:gd name="T69" fmla="*/ 217 h 218"/>
                <a:gd name="T70" fmla="*/ 93 w 187"/>
                <a:gd name="T71" fmla="*/ 217 h 218"/>
                <a:gd name="T72" fmla="*/ 93 w 187"/>
                <a:gd name="T73" fmla="*/ 217 h 218"/>
                <a:gd name="T74" fmla="*/ 93 w 187"/>
                <a:gd name="T75" fmla="*/ 217 h 218"/>
                <a:gd name="T76" fmla="*/ 124 w 187"/>
                <a:gd name="T77" fmla="*/ 217 h 218"/>
                <a:gd name="T78" fmla="*/ 124 w 187"/>
                <a:gd name="T79" fmla="*/ 217 h 218"/>
                <a:gd name="T80" fmla="*/ 155 w 187"/>
                <a:gd name="T81" fmla="*/ 217 h 218"/>
                <a:gd name="T82" fmla="*/ 186 w 187"/>
                <a:gd name="T83" fmla="*/ 187 h 218"/>
                <a:gd name="T84" fmla="*/ 186 w 187"/>
                <a:gd name="T85" fmla="*/ 217 h 218"/>
                <a:gd name="T86" fmla="*/ 186 w 187"/>
                <a:gd name="T87" fmla="*/ 187 h 218"/>
                <a:gd name="T88" fmla="*/ 186 w 187"/>
                <a:gd name="T89" fmla="*/ 187 h 218"/>
                <a:gd name="T90" fmla="*/ 186 w 187"/>
                <a:gd name="T91" fmla="*/ 187 h 218"/>
                <a:gd name="T92" fmla="*/ 186 w 187"/>
                <a:gd name="T93" fmla="*/ 187 h 218"/>
                <a:gd name="T94" fmla="*/ 186 w 187"/>
                <a:gd name="T95" fmla="*/ 1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218">
                  <a:moveTo>
                    <a:pt x="186" y="156"/>
                  </a:moveTo>
                  <a:lnTo>
                    <a:pt x="186" y="156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55" y="94"/>
                    <a:pt x="124" y="94"/>
                    <a:pt x="124" y="63"/>
                  </a:cubicBezTo>
                  <a:cubicBezTo>
                    <a:pt x="93" y="63"/>
                    <a:pt x="93" y="32"/>
                    <a:pt x="93" y="32"/>
                  </a:cubicBezTo>
                  <a:cubicBezTo>
                    <a:pt x="93" y="32"/>
                    <a:pt x="62" y="32"/>
                    <a:pt x="62" y="0"/>
                  </a:cubicBezTo>
                  <a:lnTo>
                    <a:pt x="62" y="0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63"/>
                    <a:pt x="62" y="63"/>
                    <a:pt x="62" y="63"/>
                  </a:cubicBezTo>
                  <a:lnTo>
                    <a:pt x="62" y="6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56"/>
                    <a:pt x="31" y="187"/>
                    <a:pt x="31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187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187"/>
                  </a:cubicBezTo>
                  <a:cubicBezTo>
                    <a:pt x="31" y="187"/>
                    <a:pt x="31" y="187"/>
                    <a:pt x="62" y="187"/>
                  </a:cubicBezTo>
                  <a:lnTo>
                    <a:pt x="62" y="18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24" y="217"/>
                    <a:pt x="155" y="217"/>
                  </a:cubicBezTo>
                  <a:cubicBezTo>
                    <a:pt x="155" y="217"/>
                    <a:pt x="155" y="187"/>
                    <a:pt x="186" y="187"/>
                  </a:cubicBezTo>
                  <a:cubicBezTo>
                    <a:pt x="186" y="187"/>
                    <a:pt x="186" y="187"/>
                    <a:pt x="186" y="217"/>
                  </a:cubicBezTo>
                  <a:cubicBezTo>
                    <a:pt x="186" y="187"/>
                    <a:pt x="186" y="187"/>
                    <a:pt x="186" y="187"/>
                  </a:cubicBezTo>
                  <a:lnTo>
                    <a:pt x="186" y="187"/>
                  </a:lnTo>
                  <a:lnTo>
                    <a:pt x="186" y="187"/>
                  </a:lnTo>
                  <a:lnTo>
                    <a:pt x="186" y="187"/>
                  </a:lnTo>
                  <a:cubicBezTo>
                    <a:pt x="186" y="156"/>
                    <a:pt x="186" y="156"/>
                    <a:pt x="18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5" name="Freeform 92"/>
            <p:cNvSpPr>
              <a:spLocks noChangeArrowheads="1"/>
            </p:cNvSpPr>
            <p:nvPr/>
          </p:nvSpPr>
          <p:spPr bwMode="auto">
            <a:xfrm>
              <a:off x="3992563" y="1612900"/>
              <a:ext cx="44450" cy="44450"/>
            </a:xfrm>
            <a:custGeom>
              <a:avLst/>
              <a:gdLst>
                <a:gd name="T0" fmla="*/ 124 w 125"/>
                <a:gd name="T1" fmla="*/ 31 h 125"/>
                <a:gd name="T2" fmla="*/ 124 w 125"/>
                <a:gd name="T3" fmla="*/ 31 h 125"/>
                <a:gd name="T4" fmla="*/ 124 w 125"/>
                <a:gd name="T5" fmla="*/ 31 h 125"/>
                <a:gd name="T6" fmla="*/ 124 w 125"/>
                <a:gd name="T7" fmla="*/ 31 h 125"/>
                <a:gd name="T8" fmla="*/ 124 w 125"/>
                <a:gd name="T9" fmla="*/ 31 h 125"/>
                <a:gd name="T10" fmla="*/ 124 w 125"/>
                <a:gd name="T11" fmla="*/ 31 h 125"/>
                <a:gd name="T12" fmla="*/ 93 w 125"/>
                <a:gd name="T13" fmla="*/ 31 h 125"/>
                <a:gd name="T14" fmla="*/ 93 w 125"/>
                <a:gd name="T15" fmla="*/ 31 h 125"/>
                <a:gd name="T16" fmla="*/ 93 w 125"/>
                <a:gd name="T17" fmla="*/ 31 h 125"/>
                <a:gd name="T18" fmla="*/ 93 w 125"/>
                <a:gd name="T19" fmla="*/ 31 h 125"/>
                <a:gd name="T20" fmla="*/ 0 w 125"/>
                <a:gd name="T21" fmla="*/ 0 h 125"/>
                <a:gd name="T22" fmla="*/ 0 w 125"/>
                <a:gd name="T23" fmla="*/ 0 h 125"/>
                <a:gd name="T24" fmla="*/ 0 w 125"/>
                <a:gd name="T25" fmla="*/ 31 h 125"/>
                <a:gd name="T26" fmla="*/ 0 w 125"/>
                <a:gd name="T27" fmla="*/ 31 h 125"/>
                <a:gd name="T28" fmla="*/ 31 w 125"/>
                <a:gd name="T29" fmla="*/ 31 h 125"/>
                <a:gd name="T30" fmla="*/ 62 w 125"/>
                <a:gd name="T31" fmla="*/ 61 h 125"/>
                <a:gd name="T32" fmla="*/ 62 w 125"/>
                <a:gd name="T33" fmla="*/ 93 h 125"/>
                <a:gd name="T34" fmla="*/ 62 w 125"/>
                <a:gd name="T35" fmla="*/ 93 h 125"/>
                <a:gd name="T36" fmla="*/ 62 w 125"/>
                <a:gd name="T37" fmla="*/ 93 h 125"/>
                <a:gd name="T38" fmla="*/ 93 w 125"/>
                <a:gd name="T39" fmla="*/ 124 h 125"/>
                <a:gd name="T40" fmla="*/ 124 w 125"/>
                <a:gd name="T41" fmla="*/ 93 h 125"/>
                <a:gd name="T42" fmla="*/ 124 w 125"/>
                <a:gd name="T43" fmla="*/ 61 h 125"/>
                <a:gd name="T44" fmla="*/ 124 w 125"/>
                <a:gd name="T45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125">
                  <a:moveTo>
                    <a:pt x="124" y="31"/>
                  </a:move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cubicBezTo>
                    <a:pt x="31" y="61"/>
                    <a:pt x="31" y="61"/>
                    <a:pt x="62" y="61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1"/>
                    <a:pt x="124" y="6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6" name="Freeform 93"/>
            <p:cNvSpPr>
              <a:spLocks noChangeArrowheads="1"/>
            </p:cNvSpPr>
            <p:nvPr/>
          </p:nvSpPr>
          <p:spPr bwMode="auto">
            <a:xfrm>
              <a:off x="4081463" y="1712913"/>
              <a:ext cx="33337" cy="44450"/>
            </a:xfrm>
            <a:custGeom>
              <a:avLst/>
              <a:gdLst>
                <a:gd name="T0" fmla="*/ 62 w 94"/>
                <a:gd name="T1" fmla="*/ 0 h 125"/>
                <a:gd name="T2" fmla="*/ 62 w 94"/>
                <a:gd name="T3" fmla="*/ 0 h 125"/>
                <a:gd name="T4" fmla="*/ 31 w 94"/>
                <a:gd name="T5" fmla="*/ 0 h 125"/>
                <a:gd name="T6" fmla="*/ 31 w 94"/>
                <a:gd name="T7" fmla="*/ 0 h 125"/>
                <a:gd name="T8" fmla="*/ 31 w 94"/>
                <a:gd name="T9" fmla="*/ 0 h 125"/>
                <a:gd name="T10" fmla="*/ 31 w 94"/>
                <a:gd name="T11" fmla="*/ 0 h 125"/>
                <a:gd name="T12" fmla="*/ 31 w 94"/>
                <a:gd name="T13" fmla="*/ 0 h 125"/>
                <a:gd name="T14" fmla="*/ 0 w 94"/>
                <a:gd name="T15" fmla="*/ 31 h 125"/>
                <a:gd name="T16" fmla="*/ 0 w 94"/>
                <a:gd name="T17" fmla="*/ 31 h 125"/>
                <a:gd name="T18" fmla="*/ 0 w 94"/>
                <a:gd name="T19" fmla="*/ 63 h 125"/>
                <a:gd name="T20" fmla="*/ 0 w 94"/>
                <a:gd name="T21" fmla="*/ 63 h 125"/>
                <a:gd name="T22" fmla="*/ 0 w 94"/>
                <a:gd name="T23" fmla="*/ 63 h 125"/>
                <a:gd name="T24" fmla="*/ 0 w 94"/>
                <a:gd name="T25" fmla="*/ 124 h 125"/>
                <a:gd name="T26" fmla="*/ 0 w 94"/>
                <a:gd name="T27" fmla="*/ 124 h 125"/>
                <a:gd name="T28" fmla="*/ 31 w 94"/>
                <a:gd name="T29" fmla="*/ 124 h 125"/>
                <a:gd name="T30" fmla="*/ 31 w 94"/>
                <a:gd name="T31" fmla="*/ 124 h 125"/>
                <a:gd name="T32" fmla="*/ 62 w 94"/>
                <a:gd name="T33" fmla="*/ 124 h 125"/>
                <a:gd name="T34" fmla="*/ 62 w 94"/>
                <a:gd name="T35" fmla="*/ 124 h 125"/>
                <a:gd name="T36" fmla="*/ 62 w 94"/>
                <a:gd name="T37" fmla="*/ 124 h 125"/>
                <a:gd name="T38" fmla="*/ 62 w 94"/>
                <a:gd name="T39" fmla="*/ 94 h 125"/>
                <a:gd name="T40" fmla="*/ 93 w 94"/>
                <a:gd name="T41" fmla="*/ 63 h 125"/>
                <a:gd name="T42" fmla="*/ 62 w 94"/>
                <a:gd name="T4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25">
                  <a:moveTo>
                    <a:pt x="62" y="0"/>
                  </a:move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63"/>
                    <a:pt x="93" y="63"/>
                  </a:cubicBezTo>
                  <a:cubicBezTo>
                    <a:pt x="62" y="63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7" name="Freeform 94"/>
            <p:cNvSpPr>
              <a:spLocks noChangeArrowheads="1"/>
            </p:cNvSpPr>
            <p:nvPr/>
          </p:nvSpPr>
          <p:spPr bwMode="auto">
            <a:xfrm>
              <a:off x="4148138" y="1322388"/>
              <a:ext cx="68262" cy="34925"/>
            </a:xfrm>
            <a:custGeom>
              <a:avLst/>
              <a:gdLst>
                <a:gd name="T0" fmla="*/ 187 w 188"/>
                <a:gd name="T1" fmla="*/ 63 h 95"/>
                <a:gd name="T2" fmla="*/ 187 w 188"/>
                <a:gd name="T3" fmla="*/ 63 h 95"/>
                <a:gd name="T4" fmla="*/ 187 w 188"/>
                <a:gd name="T5" fmla="*/ 63 h 95"/>
                <a:gd name="T6" fmla="*/ 187 w 188"/>
                <a:gd name="T7" fmla="*/ 63 h 95"/>
                <a:gd name="T8" fmla="*/ 156 w 188"/>
                <a:gd name="T9" fmla="*/ 32 h 95"/>
                <a:gd name="T10" fmla="*/ 156 w 188"/>
                <a:gd name="T11" fmla="*/ 32 h 95"/>
                <a:gd name="T12" fmla="*/ 156 w 188"/>
                <a:gd name="T13" fmla="*/ 32 h 95"/>
                <a:gd name="T14" fmla="*/ 156 w 188"/>
                <a:gd name="T15" fmla="*/ 32 h 95"/>
                <a:gd name="T16" fmla="*/ 156 w 188"/>
                <a:gd name="T17" fmla="*/ 32 h 95"/>
                <a:gd name="T18" fmla="*/ 156 w 188"/>
                <a:gd name="T19" fmla="*/ 32 h 95"/>
                <a:gd name="T20" fmla="*/ 125 w 188"/>
                <a:gd name="T21" fmla="*/ 32 h 95"/>
                <a:gd name="T22" fmla="*/ 125 w 188"/>
                <a:gd name="T23" fmla="*/ 32 h 95"/>
                <a:gd name="T24" fmla="*/ 63 w 188"/>
                <a:gd name="T25" fmla="*/ 0 h 95"/>
                <a:gd name="T26" fmla="*/ 63 w 188"/>
                <a:gd name="T27" fmla="*/ 0 h 95"/>
                <a:gd name="T28" fmla="*/ 32 w 188"/>
                <a:gd name="T29" fmla="*/ 0 h 95"/>
                <a:gd name="T30" fmla="*/ 32 w 188"/>
                <a:gd name="T31" fmla="*/ 0 h 95"/>
                <a:gd name="T32" fmla="*/ 32 w 188"/>
                <a:gd name="T33" fmla="*/ 0 h 95"/>
                <a:gd name="T34" fmla="*/ 32 w 188"/>
                <a:gd name="T35" fmla="*/ 0 h 95"/>
                <a:gd name="T36" fmla="*/ 0 w 188"/>
                <a:gd name="T37" fmla="*/ 32 h 95"/>
                <a:gd name="T38" fmla="*/ 32 w 188"/>
                <a:gd name="T39" fmla="*/ 32 h 95"/>
                <a:gd name="T40" fmla="*/ 32 w 188"/>
                <a:gd name="T41" fmla="*/ 32 h 95"/>
                <a:gd name="T42" fmla="*/ 32 w 188"/>
                <a:gd name="T43" fmla="*/ 32 h 95"/>
                <a:gd name="T44" fmla="*/ 63 w 188"/>
                <a:gd name="T45" fmla="*/ 63 h 95"/>
                <a:gd name="T46" fmla="*/ 63 w 188"/>
                <a:gd name="T47" fmla="*/ 63 h 95"/>
                <a:gd name="T48" fmla="*/ 63 w 188"/>
                <a:gd name="T49" fmla="*/ 63 h 95"/>
                <a:gd name="T50" fmla="*/ 125 w 188"/>
                <a:gd name="T51" fmla="*/ 94 h 95"/>
                <a:gd name="T52" fmla="*/ 125 w 188"/>
                <a:gd name="T53" fmla="*/ 94 h 95"/>
                <a:gd name="T54" fmla="*/ 125 w 188"/>
                <a:gd name="T55" fmla="*/ 94 h 95"/>
                <a:gd name="T56" fmla="*/ 125 w 188"/>
                <a:gd name="T57" fmla="*/ 94 h 95"/>
                <a:gd name="T58" fmla="*/ 125 w 188"/>
                <a:gd name="T59" fmla="*/ 94 h 95"/>
                <a:gd name="T60" fmla="*/ 125 w 188"/>
                <a:gd name="T61" fmla="*/ 94 h 95"/>
                <a:gd name="T62" fmla="*/ 156 w 188"/>
                <a:gd name="T63" fmla="*/ 94 h 95"/>
                <a:gd name="T64" fmla="*/ 187 w 188"/>
                <a:gd name="T65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" h="95">
                  <a:moveTo>
                    <a:pt x="187" y="63"/>
                  </a:moveTo>
                  <a:lnTo>
                    <a:pt x="187" y="63"/>
                  </a:lnTo>
                  <a:lnTo>
                    <a:pt x="187" y="63"/>
                  </a:lnTo>
                  <a:lnTo>
                    <a:pt x="187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cubicBezTo>
                    <a:pt x="125" y="32"/>
                    <a:pt x="125" y="32"/>
                    <a:pt x="125" y="32"/>
                  </a:cubicBezTo>
                  <a:lnTo>
                    <a:pt x="125" y="32"/>
                  </a:lnTo>
                  <a:cubicBezTo>
                    <a:pt x="94" y="32"/>
                    <a:pt x="94" y="0"/>
                    <a:pt x="63" y="0"/>
                  </a:cubicBezTo>
                  <a:lnTo>
                    <a:pt x="63" y="0"/>
                  </a:lnTo>
                  <a:cubicBezTo>
                    <a:pt x="63" y="0"/>
                    <a:pt x="63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2"/>
                    <a:pt x="32" y="32"/>
                    <a:pt x="0" y="32"/>
                  </a:cubicBezTo>
                  <a:cubicBezTo>
                    <a:pt x="0" y="32"/>
                    <a:pt x="0" y="32"/>
                    <a:pt x="32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cubicBezTo>
                    <a:pt x="94" y="63"/>
                    <a:pt x="125" y="63"/>
                    <a:pt x="125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cubicBezTo>
                    <a:pt x="156" y="94"/>
                    <a:pt x="156" y="94"/>
                    <a:pt x="156" y="94"/>
                  </a:cubicBezTo>
                  <a:cubicBezTo>
                    <a:pt x="156" y="63"/>
                    <a:pt x="187" y="63"/>
                    <a:pt x="187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8" name="Freeform 95"/>
            <p:cNvSpPr>
              <a:spLocks noChangeArrowheads="1"/>
            </p:cNvSpPr>
            <p:nvPr/>
          </p:nvSpPr>
          <p:spPr bwMode="auto">
            <a:xfrm>
              <a:off x="4148138" y="1277938"/>
              <a:ext cx="57150" cy="34925"/>
            </a:xfrm>
            <a:custGeom>
              <a:avLst/>
              <a:gdLst>
                <a:gd name="T0" fmla="*/ 125 w 157"/>
                <a:gd name="T1" fmla="*/ 32 h 95"/>
                <a:gd name="T2" fmla="*/ 125 w 157"/>
                <a:gd name="T3" fmla="*/ 32 h 95"/>
                <a:gd name="T4" fmla="*/ 63 w 157"/>
                <a:gd name="T5" fmla="*/ 0 h 95"/>
                <a:gd name="T6" fmla="*/ 63 w 157"/>
                <a:gd name="T7" fmla="*/ 0 h 95"/>
                <a:gd name="T8" fmla="*/ 32 w 157"/>
                <a:gd name="T9" fmla="*/ 0 h 95"/>
                <a:gd name="T10" fmla="*/ 0 w 157"/>
                <a:gd name="T11" fmla="*/ 32 h 95"/>
                <a:gd name="T12" fmla="*/ 0 w 157"/>
                <a:gd name="T13" fmla="*/ 32 h 95"/>
                <a:gd name="T14" fmla="*/ 0 w 157"/>
                <a:gd name="T15" fmla="*/ 32 h 95"/>
                <a:gd name="T16" fmla="*/ 0 w 157"/>
                <a:gd name="T17" fmla="*/ 32 h 95"/>
                <a:gd name="T18" fmla="*/ 32 w 157"/>
                <a:gd name="T19" fmla="*/ 63 h 95"/>
                <a:gd name="T20" fmla="*/ 32 w 157"/>
                <a:gd name="T21" fmla="*/ 63 h 95"/>
                <a:gd name="T22" fmla="*/ 94 w 157"/>
                <a:gd name="T23" fmla="*/ 94 h 95"/>
                <a:gd name="T24" fmla="*/ 125 w 157"/>
                <a:gd name="T25" fmla="*/ 94 h 95"/>
                <a:gd name="T26" fmla="*/ 125 w 157"/>
                <a:gd name="T27" fmla="*/ 94 h 95"/>
                <a:gd name="T28" fmla="*/ 156 w 157"/>
                <a:gd name="T29" fmla="*/ 94 h 95"/>
                <a:gd name="T30" fmla="*/ 156 w 157"/>
                <a:gd name="T31" fmla="*/ 63 h 95"/>
                <a:gd name="T32" fmla="*/ 156 w 157"/>
                <a:gd name="T33" fmla="*/ 63 h 95"/>
                <a:gd name="T34" fmla="*/ 156 w 157"/>
                <a:gd name="T35" fmla="*/ 32 h 95"/>
                <a:gd name="T36" fmla="*/ 156 w 157"/>
                <a:gd name="T37" fmla="*/ 32 h 95"/>
                <a:gd name="T38" fmla="*/ 125 w 157"/>
                <a:gd name="T39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95">
                  <a:moveTo>
                    <a:pt x="125" y="32"/>
                  </a:moveTo>
                  <a:lnTo>
                    <a:pt x="125" y="32"/>
                  </a:lnTo>
                  <a:cubicBezTo>
                    <a:pt x="94" y="32"/>
                    <a:pt x="94" y="32"/>
                    <a:pt x="63" y="0"/>
                  </a:cubicBezTo>
                  <a:lnTo>
                    <a:pt x="63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32"/>
                    <a:pt x="0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4" y="63"/>
                    <a:pt x="94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56" y="94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25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9" name="Freeform 96"/>
            <p:cNvSpPr>
              <a:spLocks noChangeArrowheads="1"/>
            </p:cNvSpPr>
            <p:nvPr/>
          </p:nvSpPr>
          <p:spPr bwMode="auto">
            <a:xfrm>
              <a:off x="4092575" y="1044575"/>
              <a:ext cx="190500" cy="212725"/>
            </a:xfrm>
            <a:custGeom>
              <a:avLst/>
              <a:gdLst>
                <a:gd name="T0" fmla="*/ 372 w 528"/>
                <a:gd name="T1" fmla="*/ 93 h 590"/>
                <a:gd name="T2" fmla="*/ 372 w 528"/>
                <a:gd name="T3" fmla="*/ 62 h 590"/>
                <a:gd name="T4" fmla="*/ 372 w 528"/>
                <a:gd name="T5" fmla="*/ 31 h 590"/>
                <a:gd name="T6" fmla="*/ 372 w 528"/>
                <a:gd name="T7" fmla="*/ 0 h 590"/>
                <a:gd name="T8" fmla="*/ 372 w 528"/>
                <a:gd name="T9" fmla="*/ 0 h 590"/>
                <a:gd name="T10" fmla="*/ 310 w 528"/>
                <a:gd name="T11" fmla="*/ 0 h 590"/>
                <a:gd name="T12" fmla="*/ 310 w 528"/>
                <a:gd name="T13" fmla="*/ 0 h 590"/>
                <a:gd name="T14" fmla="*/ 279 w 528"/>
                <a:gd name="T15" fmla="*/ 0 h 590"/>
                <a:gd name="T16" fmla="*/ 248 w 528"/>
                <a:gd name="T17" fmla="*/ 62 h 590"/>
                <a:gd name="T18" fmla="*/ 217 w 528"/>
                <a:gd name="T19" fmla="*/ 93 h 590"/>
                <a:gd name="T20" fmla="*/ 154 w 528"/>
                <a:gd name="T21" fmla="*/ 93 h 590"/>
                <a:gd name="T22" fmla="*/ 124 w 528"/>
                <a:gd name="T23" fmla="*/ 93 h 590"/>
                <a:gd name="T24" fmla="*/ 154 w 528"/>
                <a:gd name="T25" fmla="*/ 124 h 590"/>
                <a:gd name="T26" fmla="*/ 154 w 528"/>
                <a:gd name="T27" fmla="*/ 124 h 590"/>
                <a:gd name="T28" fmla="*/ 154 w 528"/>
                <a:gd name="T29" fmla="*/ 155 h 590"/>
                <a:gd name="T30" fmla="*/ 186 w 528"/>
                <a:gd name="T31" fmla="*/ 186 h 590"/>
                <a:gd name="T32" fmla="*/ 186 w 528"/>
                <a:gd name="T33" fmla="*/ 186 h 590"/>
                <a:gd name="T34" fmla="*/ 154 w 528"/>
                <a:gd name="T35" fmla="*/ 217 h 590"/>
                <a:gd name="T36" fmla="*/ 248 w 528"/>
                <a:gd name="T37" fmla="*/ 279 h 590"/>
                <a:gd name="T38" fmla="*/ 217 w 528"/>
                <a:gd name="T39" fmla="*/ 341 h 590"/>
                <a:gd name="T40" fmla="*/ 186 w 528"/>
                <a:gd name="T41" fmla="*/ 310 h 590"/>
                <a:gd name="T42" fmla="*/ 124 w 528"/>
                <a:gd name="T43" fmla="*/ 372 h 590"/>
                <a:gd name="T44" fmla="*/ 93 w 528"/>
                <a:gd name="T45" fmla="*/ 402 h 590"/>
                <a:gd name="T46" fmla="*/ 62 w 528"/>
                <a:gd name="T47" fmla="*/ 402 h 590"/>
                <a:gd name="T48" fmla="*/ 31 w 528"/>
                <a:gd name="T49" fmla="*/ 496 h 590"/>
                <a:gd name="T50" fmla="*/ 31 w 528"/>
                <a:gd name="T51" fmla="*/ 558 h 590"/>
                <a:gd name="T52" fmla="*/ 31 w 528"/>
                <a:gd name="T53" fmla="*/ 558 h 590"/>
                <a:gd name="T54" fmla="*/ 62 w 528"/>
                <a:gd name="T55" fmla="*/ 589 h 590"/>
                <a:gd name="T56" fmla="*/ 93 w 528"/>
                <a:gd name="T57" fmla="*/ 589 h 590"/>
                <a:gd name="T58" fmla="*/ 154 w 528"/>
                <a:gd name="T59" fmla="*/ 589 h 590"/>
                <a:gd name="T60" fmla="*/ 186 w 528"/>
                <a:gd name="T61" fmla="*/ 589 h 590"/>
                <a:gd name="T62" fmla="*/ 217 w 528"/>
                <a:gd name="T63" fmla="*/ 558 h 590"/>
                <a:gd name="T64" fmla="*/ 279 w 528"/>
                <a:gd name="T65" fmla="*/ 558 h 590"/>
                <a:gd name="T66" fmla="*/ 279 w 528"/>
                <a:gd name="T67" fmla="*/ 558 h 590"/>
                <a:gd name="T68" fmla="*/ 310 w 528"/>
                <a:gd name="T69" fmla="*/ 558 h 590"/>
                <a:gd name="T70" fmla="*/ 341 w 528"/>
                <a:gd name="T71" fmla="*/ 558 h 590"/>
                <a:gd name="T72" fmla="*/ 372 w 528"/>
                <a:gd name="T73" fmla="*/ 526 h 590"/>
                <a:gd name="T74" fmla="*/ 403 w 528"/>
                <a:gd name="T75" fmla="*/ 526 h 590"/>
                <a:gd name="T76" fmla="*/ 434 w 528"/>
                <a:gd name="T77" fmla="*/ 496 h 590"/>
                <a:gd name="T78" fmla="*/ 527 w 528"/>
                <a:gd name="T79" fmla="*/ 434 h 590"/>
                <a:gd name="T80" fmla="*/ 527 w 528"/>
                <a:gd name="T81" fmla="*/ 434 h 590"/>
                <a:gd name="T82" fmla="*/ 527 w 528"/>
                <a:gd name="T83" fmla="*/ 434 h 590"/>
                <a:gd name="T84" fmla="*/ 496 w 528"/>
                <a:gd name="T85" fmla="*/ 434 h 590"/>
                <a:gd name="T86" fmla="*/ 465 w 528"/>
                <a:gd name="T87" fmla="*/ 402 h 590"/>
                <a:gd name="T88" fmla="*/ 434 w 528"/>
                <a:gd name="T89" fmla="*/ 372 h 590"/>
                <a:gd name="T90" fmla="*/ 465 w 528"/>
                <a:gd name="T91" fmla="*/ 341 h 590"/>
                <a:gd name="T92" fmla="*/ 434 w 528"/>
                <a:gd name="T93" fmla="*/ 310 h 590"/>
                <a:gd name="T94" fmla="*/ 434 w 528"/>
                <a:gd name="T95" fmla="*/ 248 h 590"/>
                <a:gd name="T96" fmla="*/ 434 w 528"/>
                <a:gd name="T97" fmla="*/ 217 h 590"/>
                <a:gd name="T98" fmla="*/ 434 w 528"/>
                <a:gd name="T99" fmla="*/ 217 h 590"/>
                <a:gd name="T100" fmla="*/ 403 w 528"/>
                <a:gd name="T101" fmla="*/ 186 h 590"/>
                <a:gd name="T102" fmla="*/ 403 w 528"/>
                <a:gd name="T103" fmla="*/ 155 h 590"/>
                <a:gd name="T104" fmla="*/ 403 w 528"/>
                <a:gd name="T105" fmla="*/ 124 h 590"/>
                <a:gd name="T106" fmla="*/ 403 w 528"/>
                <a:gd name="T107" fmla="*/ 124 h 590"/>
                <a:gd name="T108" fmla="*/ 403 w 528"/>
                <a:gd name="T109" fmla="*/ 124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8" h="590">
                  <a:moveTo>
                    <a:pt x="372" y="93"/>
                  </a:moveTo>
                  <a:lnTo>
                    <a:pt x="372" y="93"/>
                  </a:lnTo>
                  <a:lnTo>
                    <a:pt x="372" y="93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72" y="31"/>
                    <a:pt x="372" y="31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62"/>
                    <a:pt x="248" y="62"/>
                  </a:cubicBez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lnTo>
                    <a:pt x="217" y="93"/>
                  </a:lnTo>
                  <a:lnTo>
                    <a:pt x="186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154" y="93"/>
                    <a:pt x="154" y="124"/>
                  </a:cubicBezTo>
                  <a:lnTo>
                    <a:pt x="154" y="124"/>
                  </a:lnTo>
                  <a:lnTo>
                    <a:pt x="154" y="124"/>
                  </a:lnTo>
                  <a:cubicBezTo>
                    <a:pt x="154" y="155"/>
                    <a:pt x="154" y="155"/>
                    <a:pt x="154" y="155"/>
                  </a:cubicBez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54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54" y="186"/>
                    <a:pt x="154" y="217"/>
                    <a:pt x="154" y="217"/>
                  </a:cubicBezTo>
                  <a:lnTo>
                    <a:pt x="154" y="217"/>
                  </a:lnTo>
                  <a:lnTo>
                    <a:pt x="186" y="217"/>
                  </a:lnTo>
                  <a:cubicBezTo>
                    <a:pt x="217" y="217"/>
                    <a:pt x="248" y="248"/>
                    <a:pt x="248" y="279"/>
                  </a:cubicBezTo>
                  <a:lnTo>
                    <a:pt x="248" y="310"/>
                  </a:lnTo>
                  <a:lnTo>
                    <a:pt x="217" y="341"/>
                  </a:lnTo>
                  <a:lnTo>
                    <a:pt x="186" y="310"/>
                  </a:lnTo>
                  <a:lnTo>
                    <a:pt x="186" y="310"/>
                  </a:lnTo>
                  <a:cubicBezTo>
                    <a:pt x="186" y="341"/>
                    <a:pt x="154" y="341"/>
                    <a:pt x="154" y="341"/>
                  </a:cubicBezTo>
                  <a:cubicBezTo>
                    <a:pt x="154" y="341"/>
                    <a:pt x="154" y="372"/>
                    <a:pt x="124" y="372"/>
                  </a:cubicBezTo>
                  <a:lnTo>
                    <a:pt x="124" y="372"/>
                  </a:lnTo>
                  <a:cubicBezTo>
                    <a:pt x="93" y="402"/>
                    <a:pt x="93" y="402"/>
                    <a:pt x="93" y="402"/>
                  </a:cubicBezTo>
                  <a:cubicBezTo>
                    <a:pt x="62" y="402"/>
                    <a:pt x="62" y="402"/>
                    <a:pt x="62" y="402"/>
                  </a:cubicBezTo>
                  <a:lnTo>
                    <a:pt x="62" y="402"/>
                  </a:lnTo>
                  <a:cubicBezTo>
                    <a:pt x="62" y="434"/>
                    <a:pt x="0" y="465"/>
                    <a:pt x="0" y="465"/>
                  </a:cubicBezTo>
                  <a:cubicBezTo>
                    <a:pt x="0" y="465"/>
                    <a:pt x="0" y="465"/>
                    <a:pt x="31" y="496"/>
                  </a:cubicBezTo>
                  <a:lnTo>
                    <a:pt x="31" y="496"/>
                  </a:lnTo>
                  <a:cubicBezTo>
                    <a:pt x="31" y="526"/>
                    <a:pt x="31" y="526"/>
                    <a:pt x="31" y="558"/>
                  </a:cubicBezTo>
                  <a:lnTo>
                    <a:pt x="31" y="558"/>
                  </a:lnTo>
                  <a:lnTo>
                    <a:pt x="31" y="558"/>
                  </a:lnTo>
                  <a:cubicBezTo>
                    <a:pt x="62" y="558"/>
                    <a:pt x="62" y="589"/>
                    <a:pt x="62" y="589"/>
                  </a:cubicBezTo>
                  <a:lnTo>
                    <a:pt x="62" y="589"/>
                  </a:lnTo>
                  <a:lnTo>
                    <a:pt x="62" y="589"/>
                  </a:lnTo>
                  <a:lnTo>
                    <a:pt x="93" y="589"/>
                  </a:lnTo>
                  <a:cubicBezTo>
                    <a:pt x="93" y="589"/>
                    <a:pt x="93" y="589"/>
                    <a:pt x="124" y="589"/>
                  </a:cubicBezTo>
                  <a:cubicBezTo>
                    <a:pt x="124" y="589"/>
                    <a:pt x="124" y="589"/>
                    <a:pt x="154" y="589"/>
                  </a:cubicBezTo>
                  <a:lnTo>
                    <a:pt x="154" y="589"/>
                  </a:lnTo>
                  <a:cubicBezTo>
                    <a:pt x="186" y="589"/>
                    <a:pt x="186" y="589"/>
                    <a:pt x="186" y="589"/>
                  </a:cubicBezTo>
                  <a:cubicBezTo>
                    <a:pt x="186" y="589"/>
                    <a:pt x="217" y="589"/>
                    <a:pt x="217" y="558"/>
                  </a:cubicBezTo>
                  <a:lnTo>
                    <a:pt x="217" y="558"/>
                  </a:lnTo>
                  <a:cubicBezTo>
                    <a:pt x="248" y="558"/>
                    <a:pt x="248" y="558"/>
                    <a:pt x="248" y="558"/>
                  </a:cubicBezTo>
                  <a:lnTo>
                    <a:pt x="279" y="558"/>
                  </a:lnTo>
                  <a:lnTo>
                    <a:pt x="279" y="558"/>
                  </a:lnTo>
                  <a:lnTo>
                    <a:pt x="279" y="558"/>
                  </a:lnTo>
                  <a:cubicBezTo>
                    <a:pt x="310" y="558"/>
                    <a:pt x="310" y="558"/>
                    <a:pt x="310" y="558"/>
                  </a:cubicBezTo>
                  <a:lnTo>
                    <a:pt x="310" y="558"/>
                  </a:ln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lnTo>
                    <a:pt x="341" y="558"/>
                  </a:lnTo>
                  <a:lnTo>
                    <a:pt x="372" y="526"/>
                  </a:lnTo>
                  <a:lnTo>
                    <a:pt x="372" y="526"/>
                  </a:lnTo>
                  <a:cubicBezTo>
                    <a:pt x="372" y="526"/>
                    <a:pt x="372" y="526"/>
                    <a:pt x="403" y="526"/>
                  </a:cubicBezTo>
                  <a:cubicBezTo>
                    <a:pt x="403" y="526"/>
                    <a:pt x="403" y="526"/>
                    <a:pt x="434" y="496"/>
                  </a:cubicBezTo>
                  <a:lnTo>
                    <a:pt x="434" y="496"/>
                  </a:lnTo>
                  <a:cubicBezTo>
                    <a:pt x="434" y="496"/>
                    <a:pt x="434" y="496"/>
                    <a:pt x="465" y="465"/>
                  </a:cubicBezTo>
                  <a:cubicBezTo>
                    <a:pt x="465" y="465"/>
                    <a:pt x="496" y="434"/>
                    <a:pt x="527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496" y="434"/>
                  </a:lnTo>
                  <a:lnTo>
                    <a:pt x="496" y="402"/>
                  </a:lnTo>
                  <a:cubicBezTo>
                    <a:pt x="465" y="402"/>
                    <a:pt x="465" y="402"/>
                    <a:pt x="465" y="402"/>
                  </a:cubicBezTo>
                  <a:cubicBezTo>
                    <a:pt x="434" y="372"/>
                    <a:pt x="434" y="372"/>
                    <a:pt x="434" y="372"/>
                  </a:cubicBezTo>
                  <a:lnTo>
                    <a:pt x="434" y="372"/>
                  </a:lnTo>
                  <a:cubicBezTo>
                    <a:pt x="434" y="372"/>
                    <a:pt x="434" y="341"/>
                    <a:pt x="465" y="341"/>
                  </a:cubicBezTo>
                  <a:lnTo>
                    <a:pt x="465" y="341"/>
                  </a:lnTo>
                  <a:cubicBezTo>
                    <a:pt x="434" y="341"/>
                    <a:pt x="434" y="310"/>
                    <a:pt x="434" y="310"/>
                  </a:cubicBezTo>
                  <a:lnTo>
                    <a:pt x="434" y="310"/>
                  </a:lnTo>
                  <a:lnTo>
                    <a:pt x="434" y="279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217"/>
                    <a:pt x="403" y="217"/>
                    <a:pt x="403" y="186"/>
                  </a:cubicBezTo>
                  <a:lnTo>
                    <a:pt x="403" y="186"/>
                  </a:lnTo>
                  <a:lnTo>
                    <a:pt x="403" y="186"/>
                  </a:lnTo>
                  <a:cubicBezTo>
                    <a:pt x="403" y="186"/>
                    <a:pt x="403" y="186"/>
                    <a:pt x="403" y="155"/>
                  </a:cubicBezTo>
                  <a:cubicBezTo>
                    <a:pt x="403" y="155"/>
                    <a:pt x="403" y="155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0" name="Freeform 97"/>
            <p:cNvSpPr>
              <a:spLocks noChangeArrowheads="1"/>
            </p:cNvSpPr>
            <p:nvPr/>
          </p:nvSpPr>
          <p:spPr bwMode="auto">
            <a:xfrm>
              <a:off x="4114800" y="1457325"/>
              <a:ext cx="334963" cy="157163"/>
            </a:xfrm>
            <a:custGeom>
              <a:avLst/>
              <a:gdLst>
                <a:gd name="T0" fmla="*/ 682 w 931"/>
                <a:gd name="T1" fmla="*/ 63 h 436"/>
                <a:gd name="T2" fmla="*/ 682 w 931"/>
                <a:gd name="T3" fmla="*/ 63 h 436"/>
                <a:gd name="T4" fmla="*/ 620 w 931"/>
                <a:gd name="T5" fmla="*/ 63 h 436"/>
                <a:gd name="T6" fmla="*/ 589 w 931"/>
                <a:gd name="T7" fmla="*/ 0 h 436"/>
                <a:gd name="T8" fmla="*/ 527 w 931"/>
                <a:gd name="T9" fmla="*/ 0 h 436"/>
                <a:gd name="T10" fmla="*/ 496 w 931"/>
                <a:gd name="T11" fmla="*/ 0 h 436"/>
                <a:gd name="T12" fmla="*/ 465 w 931"/>
                <a:gd name="T13" fmla="*/ 32 h 436"/>
                <a:gd name="T14" fmla="*/ 434 w 931"/>
                <a:gd name="T15" fmla="*/ 63 h 436"/>
                <a:gd name="T16" fmla="*/ 372 w 931"/>
                <a:gd name="T17" fmla="*/ 63 h 436"/>
                <a:gd name="T18" fmla="*/ 341 w 931"/>
                <a:gd name="T19" fmla="*/ 32 h 436"/>
                <a:gd name="T20" fmla="*/ 310 w 931"/>
                <a:gd name="T21" fmla="*/ 32 h 436"/>
                <a:gd name="T22" fmla="*/ 279 w 931"/>
                <a:gd name="T23" fmla="*/ 32 h 436"/>
                <a:gd name="T24" fmla="*/ 248 w 931"/>
                <a:gd name="T25" fmla="*/ 32 h 436"/>
                <a:gd name="T26" fmla="*/ 186 w 931"/>
                <a:gd name="T27" fmla="*/ 0 h 436"/>
                <a:gd name="T28" fmla="*/ 92 w 931"/>
                <a:gd name="T29" fmla="*/ 32 h 436"/>
                <a:gd name="T30" fmla="*/ 92 w 931"/>
                <a:gd name="T31" fmla="*/ 32 h 436"/>
                <a:gd name="T32" fmla="*/ 92 w 931"/>
                <a:gd name="T33" fmla="*/ 63 h 436"/>
                <a:gd name="T34" fmla="*/ 62 w 931"/>
                <a:gd name="T35" fmla="*/ 124 h 436"/>
                <a:gd name="T36" fmla="*/ 31 w 931"/>
                <a:gd name="T37" fmla="*/ 124 h 436"/>
                <a:gd name="T38" fmla="*/ 31 w 931"/>
                <a:gd name="T39" fmla="*/ 156 h 436"/>
                <a:gd name="T40" fmla="*/ 0 w 931"/>
                <a:gd name="T41" fmla="*/ 187 h 436"/>
                <a:gd name="T42" fmla="*/ 0 w 931"/>
                <a:gd name="T43" fmla="*/ 218 h 436"/>
                <a:gd name="T44" fmla="*/ 0 w 931"/>
                <a:gd name="T45" fmla="*/ 218 h 436"/>
                <a:gd name="T46" fmla="*/ 92 w 931"/>
                <a:gd name="T47" fmla="*/ 218 h 436"/>
                <a:gd name="T48" fmla="*/ 155 w 931"/>
                <a:gd name="T49" fmla="*/ 218 h 436"/>
                <a:gd name="T50" fmla="*/ 217 w 931"/>
                <a:gd name="T51" fmla="*/ 218 h 436"/>
                <a:gd name="T52" fmla="*/ 217 w 931"/>
                <a:gd name="T53" fmla="*/ 187 h 436"/>
                <a:gd name="T54" fmla="*/ 248 w 931"/>
                <a:gd name="T55" fmla="*/ 187 h 436"/>
                <a:gd name="T56" fmla="*/ 248 w 931"/>
                <a:gd name="T57" fmla="*/ 187 h 436"/>
                <a:gd name="T58" fmla="*/ 310 w 931"/>
                <a:gd name="T59" fmla="*/ 187 h 436"/>
                <a:gd name="T60" fmla="*/ 341 w 931"/>
                <a:gd name="T61" fmla="*/ 218 h 436"/>
                <a:gd name="T62" fmla="*/ 403 w 931"/>
                <a:gd name="T63" fmla="*/ 248 h 436"/>
                <a:gd name="T64" fmla="*/ 434 w 931"/>
                <a:gd name="T65" fmla="*/ 311 h 436"/>
                <a:gd name="T66" fmla="*/ 496 w 931"/>
                <a:gd name="T67" fmla="*/ 280 h 436"/>
                <a:gd name="T68" fmla="*/ 527 w 931"/>
                <a:gd name="T69" fmla="*/ 342 h 436"/>
                <a:gd name="T70" fmla="*/ 589 w 931"/>
                <a:gd name="T71" fmla="*/ 311 h 436"/>
                <a:gd name="T72" fmla="*/ 651 w 931"/>
                <a:gd name="T73" fmla="*/ 342 h 436"/>
                <a:gd name="T74" fmla="*/ 620 w 931"/>
                <a:gd name="T75" fmla="*/ 404 h 436"/>
                <a:gd name="T76" fmla="*/ 651 w 931"/>
                <a:gd name="T77" fmla="*/ 435 h 436"/>
                <a:gd name="T78" fmla="*/ 682 w 931"/>
                <a:gd name="T79" fmla="*/ 435 h 436"/>
                <a:gd name="T80" fmla="*/ 682 w 931"/>
                <a:gd name="T81" fmla="*/ 404 h 436"/>
                <a:gd name="T82" fmla="*/ 651 w 931"/>
                <a:gd name="T83" fmla="*/ 311 h 436"/>
                <a:gd name="T84" fmla="*/ 713 w 931"/>
                <a:gd name="T85" fmla="*/ 311 h 436"/>
                <a:gd name="T86" fmla="*/ 775 w 931"/>
                <a:gd name="T87" fmla="*/ 311 h 436"/>
                <a:gd name="T88" fmla="*/ 837 w 931"/>
                <a:gd name="T89" fmla="*/ 280 h 436"/>
                <a:gd name="T90" fmla="*/ 868 w 931"/>
                <a:gd name="T91" fmla="*/ 218 h 436"/>
                <a:gd name="T92" fmla="*/ 930 w 931"/>
                <a:gd name="T93" fmla="*/ 218 h 436"/>
                <a:gd name="T94" fmla="*/ 930 w 931"/>
                <a:gd name="T95" fmla="*/ 218 h 436"/>
                <a:gd name="T96" fmla="*/ 930 w 931"/>
                <a:gd name="T97" fmla="*/ 156 h 436"/>
                <a:gd name="T98" fmla="*/ 930 w 931"/>
                <a:gd name="T99" fmla="*/ 156 h 436"/>
                <a:gd name="T100" fmla="*/ 868 w 931"/>
                <a:gd name="T101" fmla="*/ 124 h 436"/>
                <a:gd name="T102" fmla="*/ 837 w 931"/>
                <a:gd name="T103" fmla="*/ 124 h 436"/>
                <a:gd name="T104" fmla="*/ 806 w 931"/>
                <a:gd name="T105" fmla="*/ 124 h 436"/>
                <a:gd name="T106" fmla="*/ 775 w 931"/>
                <a:gd name="T107" fmla="*/ 124 h 436"/>
                <a:gd name="T108" fmla="*/ 744 w 931"/>
                <a:gd name="T109" fmla="*/ 124 h 436"/>
                <a:gd name="T110" fmla="*/ 713 w 931"/>
                <a:gd name="T111" fmla="*/ 12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1" h="436">
                  <a:moveTo>
                    <a:pt x="682" y="94"/>
                  </a:moveTo>
                  <a:lnTo>
                    <a:pt x="682" y="94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cubicBezTo>
                    <a:pt x="651" y="63"/>
                    <a:pt x="651" y="63"/>
                    <a:pt x="651" y="63"/>
                  </a:cubicBezTo>
                  <a:lnTo>
                    <a:pt x="620" y="63"/>
                  </a:lnTo>
                  <a:lnTo>
                    <a:pt x="620" y="63"/>
                  </a:lnTo>
                  <a:cubicBezTo>
                    <a:pt x="620" y="32"/>
                    <a:pt x="620" y="32"/>
                    <a:pt x="620" y="32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20" y="0"/>
                    <a:pt x="620" y="0"/>
                    <a:pt x="589" y="0"/>
                  </a:cubicBezTo>
                  <a:lnTo>
                    <a:pt x="589" y="0"/>
                  </a:lnTo>
                  <a:cubicBezTo>
                    <a:pt x="558" y="0"/>
                    <a:pt x="558" y="0"/>
                    <a:pt x="558" y="0"/>
                  </a:cubicBezTo>
                  <a:lnTo>
                    <a:pt x="527" y="0"/>
                  </a:lnTo>
                  <a:lnTo>
                    <a:pt x="527" y="0"/>
                  </a:lnTo>
                  <a:lnTo>
                    <a:pt x="527" y="0"/>
                  </a:lnTo>
                  <a:cubicBezTo>
                    <a:pt x="496" y="0"/>
                    <a:pt x="496" y="0"/>
                    <a:pt x="496" y="0"/>
                  </a:cubicBez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cubicBezTo>
                    <a:pt x="465" y="32"/>
                    <a:pt x="465" y="32"/>
                    <a:pt x="465" y="32"/>
                  </a:cubicBezTo>
                  <a:lnTo>
                    <a:pt x="465" y="32"/>
                  </a:lnTo>
                  <a:cubicBezTo>
                    <a:pt x="465" y="63"/>
                    <a:pt x="434" y="63"/>
                    <a:pt x="434" y="63"/>
                  </a:cubicBezTo>
                  <a:lnTo>
                    <a:pt x="434" y="63"/>
                  </a:lnTo>
                  <a:lnTo>
                    <a:pt x="434" y="63"/>
                  </a:lnTo>
                  <a:cubicBezTo>
                    <a:pt x="403" y="63"/>
                    <a:pt x="403" y="63"/>
                    <a:pt x="403" y="32"/>
                  </a:cubicBezTo>
                  <a:cubicBezTo>
                    <a:pt x="403" y="63"/>
                    <a:pt x="403" y="63"/>
                    <a:pt x="372" y="63"/>
                  </a:cubicBezTo>
                  <a:lnTo>
                    <a:pt x="372" y="63"/>
                  </a:lnTo>
                  <a:lnTo>
                    <a:pt x="372" y="32"/>
                  </a:lnTo>
                  <a:lnTo>
                    <a:pt x="341" y="32"/>
                  </a:lnTo>
                  <a:lnTo>
                    <a:pt x="341" y="32"/>
                  </a:lnTo>
                  <a:cubicBezTo>
                    <a:pt x="310" y="32"/>
                    <a:pt x="310" y="32"/>
                    <a:pt x="310" y="32"/>
                  </a:cubicBezTo>
                  <a:lnTo>
                    <a:pt x="310" y="32"/>
                  </a:lnTo>
                  <a:lnTo>
                    <a:pt x="310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55" y="0"/>
                    <a:pt x="124" y="0"/>
                    <a:pt x="124" y="32"/>
                  </a:cubicBez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cubicBezTo>
                    <a:pt x="92" y="94"/>
                    <a:pt x="9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cubicBezTo>
                    <a:pt x="31" y="218"/>
                    <a:pt x="31" y="218"/>
                    <a:pt x="62" y="218"/>
                  </a:cubicBezTo>
                  <a:lnTo>
                    <a:pt x="92" y="218"/>
                  </a:lnTo>
                  <a:lnTo>
                    <a:pt x="92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55" y="218"/>
                  </a:cubicBezTo>
                  <a:lnTo>
                    <a:pt x="155" y="218"/>
                  </a:lnTo>
                  <a:cubicBezTo>
                    <a:pt x="155" y="218"/>
                    <a:pt x="155" y="218"/>
                    <a:pt x="186" y="218"/>
                  </a:cubicBezTo>
                  <a:lnTo>
                    <a:pt x="217" y="218"/>
                  </a:lnTo>
                  <a:lnTo>
                    <a:pt x="217" y="218"/>
                  </a:lnTo>
                  <a:lnTo>
                    <a:pt x="217" y="218"/>
                  </a:lnTo>
                  <a:cubicBezTo>
                    <a:pt x="217" y="218"/>
                    <a:pt x="217" y="218"/>
                    <a:pt x="217" y="187"/>
                  </a:cubicBezTo>
                  <a:lnTo>
                    <a:pt x="217" y="187"/>
                  </a:lnTo>
                  <a:lnTo>
                    <a:pt x="217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79" y="187"/>
                  </a:lnTo>
                  <a:lnTo>
                    <a:pt x="310" y="187"/>
                  </a:lnTo>
                  <a:cubicBezTo>
                    <a:pt x="310" y="187"/>
                    <a:pt x="341" y="187"/>
                    <a:pt x="341" y="218"/>
                  </a:cubicBezTo>
                  <a:lnTo>
                    <a:pt x="341" y="218"/>
                  </a:lnTo>
                  <a:lnTo>
                    <a:pt x="341" y="218"/>
                  </a:lnTo>
                  <a:cubicBezTo>
                    <a:pt x="372" y="218"/>
                    <a:pt x="403" y="21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03" y="248"/>
                    <a:pt x="403" y="248"/>
                    <a:pt x="403" y="280"/>
                  </a:cubicBezTo>
                  <a:lnTo>
                    <a:pt x="403" y="280"/>
                  </a:lnTo>
                  <a:cubicBezTo>
                    <a:pt x="434" y="280"/>
                    <a:pt x="434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280"/>
                    <a:pt x="496" y="280"/>
                  </a:cubicBezTo>
                  <a:lnTo>
                    <a:pt x="496" y="280"/>
                  </a:lnTo>
                  <a:cubicBezTo>
                    <a:pt x="527" y="280"/>
                    <a:pt x="527" y="311"/>
                    <a:pt x="527" y="311"/>
                  </a:cubicBezTo>
                  <a:cubicBezTo>
                    <a:pt x="527" y="311"/>
                    <a:pt x="527" y="311"/>
                    <a:pt x="527" y="342"/>
                  </a:cubicBezTo>
                  <a:lnTo>
                    <a:pt x="527" y="342"/>
                  </a:lnTo>
                  <a:cubicBezTo>
                    <a:pt x="527" y="342"/>
                    <a:pt x="558" y="342"/>
                    <a:pt x="558" y="311"/>
                  </a:cubicBezTo>
                  <a:lnTo>
                    <a:pt x="589" y="311"/>
                  </a:lnTo>
                  <a:lnTo>
                    <a:pt x="589" y="311"/>
                  </a:lnTo>
                  <a:lnTo>
                    <a:pt x="620" y="342"/>
                  </a:lnTo>
                  <a:cubicBezTo>
                    <a:pt x="651" y="342"/>
                    <a:pt x="651" y="342"/>
                    <a:pt x="651" y="342"/>
                  </a:cubicBezTo>
                  <a:cubicBezTo>
                    <a:pt x="620" y="404"/>
                    <a:pt x="620" y="404"/>
                    <a:pt x="620" y="404"/>
                  </a:cubicBezTo>
                  <a:lnTo>
                    <a:pt x="620" y="404"/>
                  </a:lnTo>
                  <a:lnTo>
                    <a:pt x="620" y="404"/>
                  </a:lnTo>
                  <a:lnTo>
                    <a:pt x="620" y="404"/>
                  </a:lnTo>
                  <a:lnTo>
                    <a:pt x="620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82" y="435"/>
                  </a:lnTo>
                  <a:lnTo>
                    <a:pt x="682" y="435"/>
                  </a:lnTo>
                  <a:cubicBezTo>
                    <a:pt x="682" y="404"/>
                    <a:pt x="682" y="404"/>
                    <a:pt x="682" y="404"/>
                  </a:cubicBezTo>
                  <a:lnTo>
                    <a:pt x="682" y="404"/>
                  </a:lnTo>
                  <a:cubicBezTo>
                    <a:pt x="651" y="404"/>
                    <a:pt x="651" y="372"/>
                    <a:pt x="651" y="372"/>
                  </a:cubicBezTo>
                  <a:cubicBezTo>
                    <a:pt x="651" y="342"/>
                    <a:pt x="651" y="342"/>
                    <a:pt x="651" y="342"/>
                  </a:cubicBezTo>
                  <a:cubicBezTo>
                    <a:pt x="651" y="311"/>
                    <a:pt x="651" y="311"/>
                    <a:pt x="651" y="311"/>
                  </a:cubicBezTo>
                  <a:lnTo>
                    <a:pt x="651" y="311"/>
                  </a:lnTo>
                  <a:cubicBezTo>
                    <a:pt x="682" y="311"/>
                    <a:pt x="682" y="311"/>
                    <a:pt x="713" y="311"/>
                  </a:cubicBezTo>
                  <a:lnTo>
                    <a:pt x="713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75" y="311"/>
                  </a:cubicBezTo>
                  <a:lnTo>
                    <a:pt x="775" y="311"/>
                  </a:lnTo>
                  <a:cubicBezTo>
                    <a:pt x="775" y="311"/>
                    <a:pt x="775" y="311"/>
                    <a:pt x="775" y="280"/>
                  </a:cubicBezTo>
                  <a:cubicBezTo>
                    <a:pt x="806" y="280"/>
                    <a:pt x="806" y="280"/>
                    <a:pt x="806" y="280"/>
                  </a:cubicBezTo>
                  <a:cubicBezTo>
                    <a:pt x="837" y="280"/>
                    <a:pt x="837" y="280"/>
                    <a:pt x="837" y="280"/>
                  </a:cubicBezTo>
                  <a:lnTo>
                    <a:pt x="837" y="280"/>
                  </a:lnTo>
                  <a:cubicBezTo>
                    <a:pt x="837" y="248"/>
                    <a:pt x="868" y="218"/>
                    <a:pt x="868" y="218"/>
                  </a:cubicBezTo>
                  <a:lnTo>
                    <a:pt x="868" y="218"/>
                  </a:lnTo>
                  <a:cubicBezTo>
                    <a:pt x="899" y="218"/>
                    <a:pt x="899" y="218"/>
                    <a:pt x="899" y="218"/>
                  </a:cubicBez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187"/>
                  </a:lnTo>
                  <a:lnTo>
                    <a:pt x="930" y="187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cubicBezTo>
                    <a:pt x="899" y="156"/>
                    <a:pt x="899" y="156"/>
                    <a:pt x="899" y="124"/>
                  </a:cubicBezTo>
                  <a:lnTo>
                    <a:pt x="868" y="124"/>
                  </a:lnTo>
                  <a:lnTo>
                    <a:pt x="868" y="124"/>
                  </a:lnTo>
                  <a:cubicBezTo>
                    <a:pt x="837" y="124"/>
                    <a:pt x="837" y="124"/>
                    <a:pt x="837" y="124"/>
                  </a:cubicBezTo>
                  <a:lnTo>
                    <a:pt x="837" y="124"/>
                  </a:lnTo>
                  <a:cubicBezTo>
                    <a:pt x="806" y="124"/>
                    <a:pt x="806" y="124"/>
                    <a:pt x="806" y="12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806" y="124"/>
                  </a:lnTo>
                  <a:cubicBezTo>
                    <a:pt x="806" y="124"/>
                    <a:pt x="806" y="124"/>
                    <a:pt x="775" y="124"/>
                  </a:cubicBezTo>
                  <a:lnTo>
                    <a:pt x="775" y="124"/>
                  </a:lnTo>
                  <a:lnTo>
                    <a:pt x="775" y="124"/>
                  </a:lnTo>
                  <a:cubicBezTo>
                    <a:pt x="775" y="124"/>
                    <a:pt x="775" y="12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lnTo>
                    <a:pt x="744" y="124"/>
                  </a:lnTo>
                  <a:cubicBezTo>
                    <a:pt x="713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124"/>
                    <a:pt x="682" y="94"/>
                    <a:pt x="682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1" name="Freeform 98"/>
            <p:cNvSpPr>
              <a:spLocks noChangeArrowheads="1"/>
            </p:cNvSpPr>
            <p:nvPr/>
          </p:nvSpPr>
          <p:spPr bwMode="auto">
            <a:xfrm>
              <a:off x="4148138" y="1366838"/>
              <a:ext cx="146050" cy="88900"/>
            </a:xfrm>
            <a:custGeom>
              <a:avLst/>
              <a:gdLst>
                <a:gd name="T0" fmla="*/ 373 w 405"/>
                <a:gd name="T1" fmla="*/ 94 h 249"/>
                <a:gd name="T2" fmla="*/ 342 w 405"/>
                <a:gd name="T3" fmla="*/ 63 h 249"/>
                <a:gd name="T4" fmla="*/ 342 w 405"/>
                <a:gd name="T5" fmla="*/ 63 h 249"/>
                <a:gd name="T6" fmla="*/ 342 w 405"/>
                <a:gd name="T7" fmla="*/ 31 h 249"/>
                <a:gd name="T8" fmla="*/ 311 w 405"/>
                <a:gd name="T9" fmla="*/ 0 h 249"/>
                <a:gd name="T10" fmla="*/ 280 w 405"/>
                <a:gd name="T11" fmla="*/ 31 h 249"/>
                <a:gd name="T12" fmla="*/ 249 w 405"/>
                <a:gd name="T13" fmla="*/ 0 h 249"/>
                <a:gd name="T14" fmla="*/ 218 w 405"/>
                <a:gd name="T15" fmla="*/ 0 h 249"/>
                <a:gd name="T16" fmla="*/ 218 w 405"/>
                <a:gd name="T17" fmla="*/ 0 h 249"/>
                <a:gd name="T18" fmla="*/ 156 w 405"/>
                <a:gd name="T19" fmla="*/ 31 h 249"/>
                <a:gd name="T20" fmla="*/ 156 w 405"/>
                <a:gd name="T21" fmla="*/ 63 h 249"/>
                <a:gd name="T22" fmla="*/ 94 w 405"/>
                <a:gd name="T23" fmla="*/ 63 h 249"/>
                <a:gd name="T24" fmla="*/ 94 w 405"/>
                <a:gd name="T25" fmla="*/ 63 h 249"/>
                <a:gd name="T26" fmla="*/ 94 w 405"/>
                <a:gd name="T27" fmla="*/ 94 h 249"/>
                <a:gd name="T28" fmla="*/ 63 w 405"/>
                <a:gd name="T29" fmla="*/ 124 h 249"/>
                <a:gd name="T30" fmla="*/ 32 w 405"/>
                <a:gd name="T31" fmla="*/ 124 h 249"/>
                <a:gd name="T32" fmla="*/ 0 w 405"/>
                <a:gd name="T33" fmla="*/ 156 h 249"/>
                <a:gd name="T34" fmla="*/ 0 w 405"/>
                <a:gd name="T35" fmla="*/ 156 h 249"/>
                <a:gd name="T36" fmla="*/ 0 w 405"/>
                <a:gd name="T37" fmla="*/ 187 h 249"/>
                <a:gd name="T38" fmla="*/ 0 w 405"/>
                <a:gd name="T39" fmla="*/ 218 h 249"/>
                <a:gd name="T40" fmla="*/ 0 w 405"/>
                <a:gd name="T41" fmla="*/ 218 h 249"/>
                <a:gd name="T42" fmla="*/ 0 w 405"/>
                <a:gd name="T43" fmla="*/ 218 h 249"/>
                <a:gd name="T44" fmla="*/ 94 w 405"/>
                <a:gd name="T45" fmla="*/ 218 h 249"/>
                <a:gd name="T46" fmla="*/ 187 w 405"/>
                <a:gd name="T47" fmla="*/ 218 h 249"/>
                <a:gd name="T48" fmla="*/ 187 w 405"/>
                <a:gd name="T49" fmla="*/ 218 h 249"/>
                <a:gd name="T50" fmla="*/ 218 w 405"/>
                <a:gd name="T51" fmla="*/ 218 h 249"/>
                <a:gd name="T52" fmla="*/ 249 w 405"/>
                <a:gd name="T53" fmla="*/ 218 h 249"/>
                <a:gd name="T54" fmla="*/ 249 w 405"/>
                <a:gd name="T55" fmla="*/ 218 h 249"/>
                <a:gd name="T56" fmla="*/ 280 w 405"/>
                <a:gd name="T57" fmla="*/ 248 h 249"/>
                <a:gd name="T58" fmla="*/ 280 w 405"/>
                <a:gd name="T59" fmla="*/ 248 h 249"/>
                <a:gd name="T60" fmla="*/ 311 w 405"/>
                <a:gd name="T61" fmla="*/ 248 h 249"/>
                <a:gd name="T62" fmla="*/ 311 w 405"/>
                <a:gd name="T63" fmla="*/ 248 h 249"/>
                <a:gd name="T64" fmla="*/ 342 w 405"/>
                <a:gd name="T65" fmla="*/ 248 h 249"/>
                <a:gd name="T66" fmla="*/ 342 w 405"/>
                <a:gd name="T67" fmla="*/ 187 h 249"/>
                <a:gd name="T68" fmla="*/ 373 w 405"/>
                <a:gd name="T69" fmla="*/ 187 h 249"/>
                <a:gd name="T70" fmla="*/ 373 w 405"/>
                <a:gd name="T71" fmla="*/ 156 h 249"/>
                <a:gd name="T72" fmla="*/ 373 w 405"/>
                <a:gd name="T73" fmla="*/ 156 h 249"/>
                <a:gd name="T74" fmla="*/ 373 w 405"/>
                <a:gd name="T75" fmla="*/ 124 h 249"/>
                <a:gd name="T76" fmla="*/ 404 w 405"/>
                <a:gd name="T77" fmla="*/ 124 h 249"/>
                <a:gd name="T78" fmla="*/ 373 w 405"/>
                <a:gd name="T79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5" h="249">
                  <a:moveTo>
                    <a:pt x="373" y="94"/>
                  </a:moveTo>
                  <a:lnTo>
                    <a:pt x="373" y="94"/>
                  </a:lnTo>
                  <a:lnTo>
                    <a:pt x="373" y="94"/>
                  </a:lnTo>
                  <a:cubicBezTo>
                    <a:pt x="373" y="94"/>
                    <a:pt x="342" y="94"/>
                    <a:pt x="342" y="63"/>
                  </a:cubicBezTo>
                  <a:lnTo>
                    <a:pt x="342" y="63"/>
                  </a:lnTo>
                  <a:lnTo>
                    <a:pt x="342" y="63"/>
                  </a:lnTo>
                  <a:cubicBezTo>
                    <a:pt x="342" y="31"/>
                    <a:pt x="342" y="31"/>
                    <a:pt x="342" y="31"/>
                  </a:cubicBezTo>
                  <a:lnTo>
                    <a:pt x="342" y="31"/>
                  </a:lnTo>
                  <a:cubicBezTo>
                    <a:pt x="342" y="31"/>
                    <a:pt x="342" y="31"/>
                    <a:pt x="342" y="0"/>
                  </a:cubicBezTo>
                  <a:cubicBezTo>
                    <a:pt x="342" y="0"/>
                    <a:pt x="342" y="0"/>
                    <a:pt x="311" y="0"/>
                  </a:cubicBezTo>
                  <a:cubicBezTo>
                    <a:pt x="311" y="31"/>
                    <a:pt x="311" y="31"/>
                    <a:pt x="311" y="31"/>
                  </a:cubicBezTo>
                  <a:cubicBezTo>
                    <a:pt x="311" y="31"/>
                    <a:pt x="311" y="31"/>
                    <a:pt x="280" y="31"/>
                  </a:cubicBezTo>
                  <a:cubicBezTo>
                    <a:pt x="280" y="31"/>
                    <a:pt x="280" y="0"/>
                    <a:pt x="249" y="0"/>
                  </a:cubicBezTo>
                  <a:lnTo>
                    <a:pt x="249" y="0"/>
                  </a:lnTo>
                  <a:cubicBezTo>
                    <a:pt x="218" y="0"/>
                    <a:pt x="218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56" y="0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56" y="63"/>
                  </a:cubicBezTo>
                  <a:cubicBezTo>
                    <a:pt x="125" y="63"/>
                    <a:pt x="125" y="63"/>
                    <a:pt x="125" y="63"/>
                  </a:cubicBezTo>
                  <a:lnTo>
                    <a:pt x="94" y="63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94" y="94"/>
                  </a:lnTo>
                  <a:lnTo>
                    <a:pt x="94" y="94"/>
                  </a:lnTo>
                  <a:cubicBezTo>
                    <a:pt x="94" y="124"/>
                    <a:pt x="63" y="124"/>
                    <a:pt x="63" y="124"/>
                  </a:cubicBezTo>
                  <a:lnTo>
                    <a:pt x="63" y="124"/>
                  </a:lnTo>
                  <a:cubicBezTo>
                    <a:pt x="63" y="124"/>
                    <a:pt x="63" y="124"/>
                    <a:pt x="32" y="124"/>
                  </a:cubicBezTo>
                  <a:lnTo>
                    <a:pt x="32" y="124"/>
                  </a:lnTo>
                  <a:lnTo>
                    <a:pt x="32" y="12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2" y="218"/>
                    <a:pt x="32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lnTo>
                    <a:pt x="94" y="218"/>
                  </a:lnTo>
                  <a:cubicBezTo>
                    <a:pt x="125" y="218"/>
                    <a:pt x="156" y="218"/>
                    <a:pt x="187" y="218"/>
                  </a:cubicBezTo>
                  <a:lnTo>
                    <a:pt x="187" y="218"/>
                  </a:lnTo>
                  <a:lnTo>
                    <a:pt x="187" y="218"/>
                  </a:lnTo>
                  <a:lnTo>
                    <a:pt x="187" y="218"/>
                  </a:lnTo>
                  <a:lnTo>
                    <a:pt x="218" y="218"/>
                  </a:lnTo>
                  <a:cubicBezTo>
                    <a:pt x="218" y="218"/>
                    <a:pt x="218" y="218"/>
                    <a:pt x="249" y="218"/>
                  </a:cubicBez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cubicBezTo>
                    <a:pt x="280" y="218"/>
                    <a:pt x="280" y="218"/>
                    <a:pt x="280" y="248"/>
                  </a:cubicBezTo>
                  <a:lnTo>
                    <a:pt x="280" y="24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311" y="248"/>
                  </a:cubicBez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cubicBezTo>
                    <a:pt x="311" y="248"/>
                    <a:pt x="311" y="248"/>
                    <a:pt x="342" y="248"/>
                  </a:cubicBezTo>
                  <a:cubicBezTo>
                    <a:pt x="342" y="218"/>
                    <a:pt x="342" y="218"/>
                    <a:pt x="342" y="218"/>
                  </a:cubicBezTo>
                  <a:lnTo>
                    <a:pt x="342" y="187"/>
                  </a:lnTo>
                  <a:lnTo>
                    <a:pt x="373" y="187"/>
                  </a:lnTo>
                  <a:lnTo>
                    <a:pt x="373" y="187"/>
                  </a:lnTo>
                  <a:lnTo>
                    <a:pt x="373" y="187"/>
                  </a:lnTo>
                  <a:cubicBezTo>
                    <a:pt x="373" y="187"/>
                    <a:pt x="373" y="187"/>
                    <a:pt x="373" y="156"/>
                  </a:cubicBezTo>
                  <a:lnTo>
                    <a:pt x="373" y="156"/>
                  </a:lnTo>
                  <a:lnTo>
                    <a:pt x="373" y="156"/>
                  </a:lnTo>
                  <a:lnTo>
                    <a:pt x="373" y="156"/>
                  </a:lnTo>
                  <a:lnTo>
                    <a:pt x="373" y="124"/>
                  </a:lnTo>
                  <a:lnTo>
                    <a:pt x="373" y="124"/>
                  </a:lnTo>
                  <a:cubicBezTo>
                    <a:pt x="404" y="124"/>
                    <a:pt x="404" y="124"/>
                    <a:pt x="404" y="124"/>
                  </a:cubicBezTo>
                  <a:lnTo>
                    <a:pt x="404" y="124"/>
                  </a:lnTo>
                  <a:cubicBezTo>
                    <a:pt x="404" y="124"/>
                    <a:pt x="373" y="124"/>
                    <a:pt x="373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2" name="Freeform 99"/>
            <p:cNvSpPr>
              <a:spLocks noChangeArrowheads="1"/>
            </p:cNvSpPr>
            <p:nvPr/>
          </p:nvSpPr>
          <p:spPr bwMode="auto">
            <a:xfrm>
              <a:off x="3948113" y="809625"/>
              <a:ext cx="100012" cy="66675"/>
            </a:xfrm>
            <a:custGeom>
              <a:avLst/>
              <a:gdLst>
                <a:gd name="T0" fmla="*/ 155 w 280"/>
                <a:gd name="T1" fmla="*/ 31 h 187"/>
                <a:gd name="T2" fmla="*/ 155 w 280"/>
                <a:gd name="T3" fmla="*/ 31 h 187"/>
                <a:gd name="T4" fmla="*/ 155 w 280"/>
                <a:gd name="T5" fmla="*/ 62 h 187"/>
                <a:gd name="T6" fmla="*/ 155 w 280"/>
                <a:gd name="T7" fmla="*/ 93 h 187"/>
                <a:gd name="T8" fmla="*/ 155 w 280"/>
                <a:gd name="T9" fmla="*/ 124 h 187"/>
                <a:gd name="T10" fmla="*/ 124 w 280"/>
                <a:gd name="T11" fmla="*/ 124 h 187"/>
                <a:gd name="T12" fmla="*/ 93 w 280"/>
                <a:gd name="T13" fmla="*/ 124 h 187"/>
                <a:gd name="T14" fmla="*/ 93 w 280"/>
                <a:gd name="T15" fmla="*/ 124 h 187"/>
                <a:gd name="T16" fmla="*/ 62 w 280"/>
                <a:gd name="T17" fmla="*/ 124 h 187"/>
                <a:gd name="T18" fmla="*/ 62 w 280"/>
                <a:gd name="T19" fmla="*/ 124 h 187"/>
                <a:gd name="T20" fmla="*/ 31 w 280"/>
                <a:gd name="T21" fmla="*/ 155 h 187"/>
                <a:gd name="T22" fmla="*/ 0 w 280"/>
                <a:gd name="T23" fmla="*/ 155 h 187"/>
                <a:gd name="T24" fmla="*/ 0 w 280"/>
                <a:gd name="T25" fmla="*/ 155 h 187"/>
                <a:gd name="T26" fmla="*/ 31 w 280"/>
                <a:gd name="T27" fmla="*/ 155 h 187"/>
                <a:gd name="T28" fmla="*/ 93 w 280"/>
                <a:gd name="T29" fmla="*/ 186 h 187"/>
                <a:gd name="T30" fmla="*/ 124 w 280"/>
                <a:gd name="T31" fmla="*/ 186 h 187"/>
                <a:gd name="T32" fmla="*/ 155 w 280"/>
                <a:gd name="T33" fmla="*/ 155 h 187"/>
                <a:gd name="T34" fmla="*/ 155 w 280"/>
                <a:gd name="T35" fmla="*/ 155 h 187"/>
                <a:gd name="T36" fmla="*/ 217 w 280"/>
                <a:gd name="T37" fmla="*/ 124 h 187"/>
                <a:gd name="T38" fmla="*/ 217 w 280"/>
                <a:gd name="T39" fmla="*/ 124 h 187"/>
                <a:gd name="T40" fmla="*/ 217 w 280"/>
                <a:gd name="T41" fmla="*/ 93 h 187"/>
                <a:gd name="T42" fmla="*/ 248 w 280"/>
                <a:gd name="T43" fmla="*/ 93 h 187"/>
                <a:gd name="T44" fmla="*/ 248 w 280"/>
                <a:gd name="T45" fmla="*/ 93 h 187"/>
                <a:gd name="T46" fmla="*/ 279 w 280"/>
                <a:gd name="T47" fmla="*/ 62 h 187"/>
                <a:gd name="T48" fmla="*/ 279 w 280"/>
                <a:gd name="T49" fmla="*/ 62 h 187"/>
                <a:gd name="T50" fmla="*/ 279 w 280"/>
                <a:gd name="T51" fmla="*/ 62 h 187"/>
                <a:gd name="T52" fmla="*/ 217 w 280"/>
                <a:gd name="T53" fmla="*/ 31 h 187"/>
                <a:gd name="T54" fmla="*/ 217 w 280"/>
                <a:gd name="T55" fmla="*/ 31 h 187"/>
                <a:gd name="T56" fmla="*/ 217 w 280"/>
                <a:gd name="T57" fmla="*/ 31 h 187"/>
                <a:gd name="T58" fmla="*/ 217 w 280"/>
                <a:gd name="T59" fmla="*/ 31 h 187"/>
                <a:gd name="T60" fmla="*/ 186 w 280"/>
                <a:gd name="T61" fmla="*/ 0 h 187"/>
                <a:gd name="T62" fmla="*/ 186 w 280"/>
                <a:gd name="T63" fmla="*/ 0 h 187"/>
                <a:gd name="T64" fmla="*/ 124 w 280"/>
                <a:gd name="T65" fmla="*/ 0 h 187"/>
                <a:gd name="T66" fmla="*/ 155 w 280"/>
                <a:gd name="T67" fmla="*/ 3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187">
                  <a:moveTo>
                    <a:pt x="155" y="31"/>
                  </a:moveTo>
                  <a:lnTo>
                    <a:pt x="155" y="31"/>
                  </a:lnTo>
                  <a:lnTo>
                    <a:pt x="155" y="62"/>
                  </a:lnTo>
                  <a:cubicBezTo>
                    <a:pt x="155" y="62"/>
                    <a:pt x="155" y="62"/>
                    <a:pt x="155" y="93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cubicBezTo>
                    <a:pt x="62" y="155"/>
                    <a:pt x="31" y="155"/>
                    <a:pt x="31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31" y="155"/>
                  </a:lnTo>
                  <a:cubicBezTo>
                    <a:pt x="62" y="155"/>
                    <a:pt x="93" y="155"/>
                    <a:pt x="93" y="186"/>
                  </a:cubicBezTo>
                  <a:lnTo>
                    <a:pt x="124" y="186"/>
                  </a:lnTo>
                  <a:cubicBezTo>
                    <a:pt x="124" y="186"/>
                    <a:pt x="124" y="186"/>
                    <a:pt x="155" y="155"/>
                  </a:cubicBezTo>
                  <a:lnTo>
                    <a:pt x="155" y="155"/>
                  </a:lnTo>
                  <a:cubicBezTo>
                    <a:pt x="155" y="155"/>
                    <a:pt x="186" y="124"/>
                    <a:pt x="217" y="124"/>
                  </a:cubicBezTo>
                  <a:lnTo>
                    <a:pt x="217" y="124"/>
                  </a:lnTo>
                  <a:lnTo>
                    <a:pt x="217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cubicBezTo>
                    <a:pt x="124" y="31"/>
                    <a:pt x="155" y="31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3" name="Freeform 100"/>
            <p:cNvSpPr>
              <a:spLocks noChangeArrowheads="1"/>
            </p:cNvSpPr>
            <p:nvPr/>
          </p:nvSpPr>
          <p:spPr bwMode="auto">
            <a:xfrm>
              <a:off x="3890963" y="820738"/>
              <a:ext cx="77787" cy="11112"/>
            </a:xfrm>
            <a:custGeom>
              <a:avLst/>
              <a:gdLst>
                <a:gd name="T0" fmla="*/ 31 w 218"/>
                <a:gd name="T1" fmla="*/ 0 h 32"/>
                <a:gd name="T2" fmla="*/ 31 w 218"/>
                <a:gd name="T3" fmla="*/ 0 h 32"/>
                <a:gd name="T4" fmla="*/ 62 w 218"/>
                <a:gd name="T5" fmla="*/ 31 h 32"/>
                <a:gd name="T6" fmla="*/ 93 w 218"/>
                <a:gd name="T7" fmla="*/ 31 h 32"/>
                <a:gd name="T8" fmla="*/ 93 w 218"/>
                <a:gd name="T9" fmla="*/ 31 h 32"/>
                <a:gd name="T10" fmla="*/ 93 w 218"/>
                <a:gd name="T11" fmla="*/ 31 h 32"/>
                <a:gd name="T12" fmla="*/ 124 w 218"/>
                <a:gd name="T13" fmla="*/ 31 h 32"/>
                <a:gd name="T14" fmla="*/ 124 w 218"/>
                <a:gd name="T15" fmla="*/ 31 h 32"/>
                <a:gd name="T16" fmla="*/ 186 w 218"/>
                <a:gd name="T17" fmla="*/ 31 h 32"/>
                <a:gd name="T18" fmla="*/ 186 w 218"/>
                <a:gd name="T19" fmla="*/ 31 h 32"/>
                <a:gd name="T20" fmla="*/ 217 w 218"/>
                <a:gd name="T21" fmla="*/ 0 h 32"/>
                <a:gd name="T22" fmla="*/ 217 w 218"/>
                <a:gd name="T23" fmla="*/ 0 h 32"/>
                <a:gd name="T24" fmla="*/ 186 w 218"/>
                <a:gd name="T25" fmla="*/ 0 h 32"/>
                <a:gd name="T26" fmla="*/ 186 w 218"/>
                <a:gd name="T27" fmla="*/ 0 h 32"/>
                <a:gd name="T28" fmla="*/ 124 w 218"/>
                <a:gd name="T29" fmla="*/ 31 h 32"/>
                <a:gd name="T30" fmla="*/ 93 w 218"/>
                <a:gd name="T31" fmla="*/ 0 h 32"/>
                <a:gd name="T32" fmla="*/ 93 w 218"/>
                <a:gd name="T33" fmla="*/ 0 h 32"/>
                <a:gd name="T34" fmla="*/ 93 w 218"/>
                <a:gd name="T35" fmla="*/ 0 h 32"/>
                <a:gd name="T36" fmla="*/ 62 w 218"/>
                <a:gd name="T37" fmla="*/ 0 h 32"/>
                <a:gd name="T38" fmla="*/ 31 w 218"/>
                <a:gd name="T39" fmla="*/ 0 h 32"/>
                <a:gd name="T40" fmla="*/ 0 w 218"/>
                <a:gd name="T41" fmla="*/ 0 h 32"/>
                <a:gd name="T42" fmla="*/ 0 w 218"/>
                <a:gd name="T43" fmla="*/ 0 h 32"/>
                <a:gd name="T44" fmla="*/ 31 w 21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32">
                  <a:moveTo>
                    <a:pt x="31" y="0"/>
                  </a:moveTo>
                  <a:lnTo>
                    <a:pt x="31" y="0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55" y="31"/>
                    <a:pt x="186" y="31"/>
                  </a:cubicBez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4" name="Freeform 101"/>
            <p:cNvSpPr>
              <a:spLocks noChangeArrowheads="1"/>
            </p:cNvSpPr>
            <p:nvPr/>
          </p:nvSpPr>
          <p:spPr bwMode="auto">
            <a:xfrm>
              <a:off x="6469063" y="2728913"/>
              <a:ext cx="168275" cy="157162"/>
            </a:xfrm>
            <a:custGeom>
              <a:avLst/>
              <a:gdLst>
                <a:gd name="T0" fmla="*/ 0 w 466"/>
                <a:gd name="T1" fmla="*/ 217 h 435"/>
                <a:gd name="T2" fmla="*/ 0 w 466"/>
                <a:gd name="T3" fmla="*/ 248 h 435"/>
                <a:gd name="T4" fmla="*/ 0 w 466"/>
                <a:gd name="T5" fmla="*/ 372 h 435"/>
                <a:gd name="T6" fmla="*/ 31 w 466"/>
                <a:gd name="T7" fmla="*/ 372 h 435"/>
                <a:gd name="T8" fmla="*/ 31 w 466"/>
                <a:gd name="T9" fmla="*/ 372 h 435"/>
                <a:gd name="T10" fmla="*/ 93 w 466"/>
                <a:gd name="T11" fmla="*/ 372 h 435"/>
                <a:gd name="T12" fmla="*/ 93 w 466"/>
                <a:gd name="T13" fmla="*/ 372 h 435"/>
                <a:gd name="T14" fmla="*/ 124 w 466"/>
                <a:gd name="T15" fmla="*/ 341 h 435"/>
                <a:gd name="T16" fmla="*/ 186 w 466"/>
                <a:gd name="T17" fmla="*/ 279 h 435"/>
                <a:gd name="T18" fmla="*/ 217 w 466"/>
                <a:gd name="T19" fmla="*/ 279 h 435"/>
                <a:gd name="T20" fmla="*/ 279 w 466"/>
                <a:gd name="T21" fmla="*/ 279 h 435"/>
                <a:gd name="T22" fmla="*/ 310 w 466"/>
                <a:gd name="T23" fmla="*/ 341 h 435"/>
                <a:gd name="T24" fmla="*/ 341 w 466"/>
                <a:gd name="T25" fmla="*/ 372 h 435"/>
                <a:gd name="T26" fmla="*/ 341 w 466"/>
                <a:gd name="T27" fmla="*/ 372 h 435"/>
                <a:gd name="T28" fmla="*/ 372 w 466"/>
                <a:gd name="T29" fmla="*/ 403 h 435"/>
                <a:gd name="T30" fmla="*/ 403 w 466"/>
                <a:gd name="T31" fmla="*/ 403 h 435"/>
                <a:gd name="T32" fmla="*/ 434 w 466"/>
                <a:gd name="T33" fmla="*/ 434 h 435"/>
                <a:gd name="T34" fmla="*/ 434 w 466"/>
                <a:gd name="T35" fmla="*/ 403 h 435"/>
                <a:gd name="T36" fmla="*/ 403 w 466"/>
                <a:gd name="T37" fmla="*/ 372 h 435"/>
                <a:gd name="T38" fmla="*/ 372 w 466"/>
                <a:gd name="T39" fmla="*/ 341 h 435"/>
                <a:gd name="T40" fmla="*/ 341 w 466"/>
                <a:gd name="T41" fmla="*/ 279 h 435"/>
                <a:gd name="T42" fmla="*/ 310 w 466"/>
                <a:gd name="T43" fmla="*/ 217 h 435"/>
                <a:gd name="T44" fmla="*/ 310 w 466"/>
                <a:gd name="T45" fmla="*/ 186 h 435"/>
                <a:gd name="T46" fmla="*/ 248 w 466"/>
                <a:gd name="T47" fmla="*/ 155 h 435"/>
                <a:gd name="T48" fmla="*/ 248 w 466"/>
                <a:gd name="T49" fmla="*/ 93 h 435"/>
                <a:gd name="T50" fmla="*/ 217 w 466"/>
                <a:gd name="T51" fmla="*/ 62 h 435"/>
                <a:gd name="T52" fmla="*/ 186 w 466"/>
                <a:gd name="T53" fmla="*/ 62 h 435"/>
                <a:gd name="T54" fmla="*/ 186 w 466"/>
                <a:gd name="T55" fmla="*/ 62 h 435"/>
                <a:gd name="T56" fmla="*/ 124 w 466"/>
                <a:gd name="T57" fmla="*/ 31 h 435"/>
                <a:gd name="T58" fmla="*/ 124 w 466"/>
                <a:gd name="T59" fmla="*/ 31 h 435"/>
                <a:gd name="T60" fmla="*/ 62 w 466"/>
                <a:gd name="T61" fmla="*/ 0 h 435"/>
                <a:gd name="T62" fmla="*/ 0 w 466"/>
                <a:gd name="T63" fmla="*/ 186 h 435"/>
                <a:gd name="T64" fmla="*/ 0 w 466"/>
                <a:gd name="T65" fmla="*/ 18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35">
                  <a:moveTo>
                    <a:pt x="0" y="217"/>
                  </a:move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0" y="310"/>
                  </a:cubicBezTo>
                  <a:cubicBezTo>
                    <a:pt x="0" y="310"/>
                    <a:pt x="0" y="341"/>
                    <a:pt x="0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62" y="372"/>
                    <a:pt x="62" y="372"/>
                    <a:pt x="62" y="372"/>
                  </a:cubicBez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cubicBezTo>
                    <a:pt x="93" y="341"/>
                    <a:pt x="124" y="341"/>
                    <a:pt x="124" y="341"/>
                  </a:cubicBezTo>
                  <a:cubicBezTo>
                    <a:pt x="124" y="341"/>
                    <a:pt x="124" y="341"/>
                    <a:pt x="124" y="310"/>
                  </a:cubicBezTo>
                  <a:cubicBezTo>
                    <a:pt x="15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cubicBezTo>
                    <a:pt x="248" y="279"/>
                    <a:pt x="248" y="279"/>
                    <a:pt x="248" y="279"/>
                  </a:cubicBezTo>
                  <a:lnTo>
                    <a:pt x="279" y="279"/>
                  </a:lnTo>
                  <a:cubicBezTo>
                    <a:pt x="310" y="310"/>
                    <a:pt x="310" y="310"/>
                    <a:pt x="310" y="310"/>
                  </a:cubicBezTo>
                  <a:lnTo>
                    <a:pt x="310" y="341"/>
                  </a:lnTo>
                  <a:lnTo>
                    <a:pt x="310" y="341"/>
                  </a:lnTo>
                  <a:cubicBezTo>
                    <a:pt x="341" y="341"/>
                    <a:pt x="341" y="341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72" y="372"/>
                    <a:pt x="372" y="403"/>
                    <a:pt x="372" y="403"/>
                  </a:cubicBezTo>
                  <a:lnTo>
                    <a:pt x="372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34" y="434"/>
                  </a:lnTo>
                  <a:cubicBezTo>
                    <a:pt x="465" y="434"/>
                    <a:pt x="465" y="434"/>
                    <a:pt x="465" y="434"/>
                  </a:cubicBezTo>
                  <a:cubicBezTo>
                    <a:pt x="434" y="434"/>
                    <a:pt x="434" y="403"/>
                    <a:pt x="434" y="403"/>
                  </a:cubicBezTo>
                  <a:lnTo>
                    <a:pt x="434" y="403"/>
                  </a:lnTo>
                  <a:cubicBezTo>
                    <a:pt x="434" y="403"/>
                    <a:pt x="403" y="403"/>
                    <a:pt x="403" y="372"/>
                  </a:cubicBezTo>
                  <a:lnTo>
                    <a:pt x="372" y="372"/>
                  </a:lnTo>
                  <a:cubicBezTo>
                    <a:pt x="372" y="341"/>
                    <a:pt x="372" y="341"/>
                    <a:pt x="372" y="341"/>
                  </a:cubicBezTo>
                  <a:cubicBezTo>
                    <a:pt x="372" y="310"/>
                    <a:pt x="341" y="310"/>
                    <a:pt x="341" y="310"/>
                  </a:cubicBezTo>
                  <a:lnTo>
                    <a:pt x="341" y="279"/>
                  </a:lnTo>
                  <a:cubicBezTo>
                    <a:pt x="310" y="279"/>
                    <a:pt x="310" y="248"/>
                    <a:pt x="310" y="248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0" y="186"/>
                    <a:pt x="310" y="186"/>
                    <a:pt x="341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10" y="186"/>
                    <a:pt x="310" y="186"/>
                    <a:pt x="279" y="186"/>
                  </a:cubicBezTo>
                  <a:cubicBezTo>
                    <a:pt x="279" y="186"/>
                    <a:pt x="248" y="186"/>
                    <a:pt x="248" y="155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3"/>
                  </a:cubicBezTo>
                  <a:lnTo>
                    <a:pt x="248" y="93"/>
                  </a:lnTo>
                  <a:cubicBezTo>
                    <a:pt x="217" y="93"/>
                    <a:pt x="217" y="93"/>
                    <a:pt x="217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5" name="Freeform 102"/>
            <p:cNvSpPr>
              <a:spLocks noChangeArrowheads="1"/>
            </p:cNvSpPr>
            <p:nvPr/>
          </p:nvSpPr>
          <p:spPr bwMode="auto">
            <a:xfrm>
              <a:off x="4605338" y="1377950"/>
              <a:ext cx="781050" cy="323850"/>
            </a:xfrm>
            <a:custGeom>
              <a:avLst/>
              <a:gdLst>
                <a:gd name="T0" fmla="*/ 61 w 2170"/>
                <a:gd name="T1" fmla="*/ 497 h 901"/>
                <a:gd name="T2" fmla="*/ 185 w 2170"/>
                <a:gd name="T3" fmla="*/ 497 h 901"/>
                <a:gd name="T4" fmla="*/ 309 w 2170"/>
                <a:gd name="T5" fmla="*/ 497 h 901"/>
                <a:gd name="T6" fmla="*/ 309 w 2170"/>
                <a:gd name="T7" fmla="*/ 652 h 901"/>
                <a:gd name="T8" fmla="*/ 248 w 2170"/>
                <a:gd name="T9" fmla="*/ 745 h 901"/>
                <a:gd name="T10" fmla="*/ 341 w 2170"/>
                <a:gd name="T11" fmla="*/ 806 h 901"/>
                <a:gd name="T12" fmla="*/ 620 w 2170"/>
                <a:gd name="T13" fmla="*/ 589 h 901"/>
                <a:gd name="T14" fmla="*/ 775 w 2170"/>
                <a:gd name="T15" fmla="*/ 589 h 901"/>
                <a:gd name="T16" fmla="*/ 805 w 2170"/>
                <a:gd name="T17" fmla="*/ 713 h 901"/>
                <a:gd name="T18" fmla="*/ 929 w 2170"/>
                <a:gd name="T19" fmla="*/ 713 h 901"/>
                <a:gd name="T20" fmla="*/ 1023 w 2170"/>
                <a:gd name="T21" fmla="*/ 745 h 901"/>
                <a:gd name="T22" fmla="*/ 1116 w 2170"/>
                <a:gd name="T23" fmla="*/ 869 h 901"/>
                <a:gd name="T24" fmla="*/ 1177 w 2170"/>
                <a:gd name="T25" fmla="*/ 900 h 901"/>
                <a:gd name="T26" fmla="*/ 1177 w 2170"/>
                <a:gd name="T27" fmla="*/ 869 h 901"/>
                <a:gd name="T28" fmla="*/ 1271 w 2170"/>
                <a:gd name="T29" fmla="*/ 806 h 901"/>
                <a:gd name="T30" fmla="*/ 1425 w 2170"/>
                <a:gd name="T31" fmla="*/ 745 h 901"/>
                <a:gd name="T32" fmla="*/ 1581 w 2170"/>
                <a:gd name="T33" fmla="*/ 745 h 901"/>
                <a:gd name="T34" fmla="*/ 1673 w 2170"/>
                <a:gd name="T35" fmla="*/ 745 h 901"/>
                <a:gd name="T36" fmla="*/ 1797 w 2170"/>
                <a:gd name="T37" fmla="*/ 776 h 901"/>
                <a:gd name="T38" fmla="*/ 1829 w 2170"/>
                <a:gd name="T39" fmla="*/ 745 h 901"/>
                <a:gd name="T40" fmla="*/ 1766 w 2170"/>
                <a:gd name="T41" fmla="*/ 652 h 901"/>
                <a:gd name="T42" fmla="*/ 1860 w 2170"/>
                <a:gd name="T43" fmla="*/ 621 h 901"/>
                <a:gd name="T44" fmla="*/ 1921 w 2170"/>
                <a:gd name="T45" fmla="*/ 559 h 901"/>
                <a:gd name="T46" fmla="*/ 2014 w 2170"/>
                <a:gd name="T47" fmla="*/ 497 h 901"/>
                <a:gd name="T48" fmla="*/ 2108 w 2170"/>
                <a:gd name="T49" fmla="*/ 497 h 901"/>
                <a:gd name="T50" fmla="*/ 2169 w 2170"/>
                <a:gd name="T51" fmla="*/ 373 h 901"/>
                <a:gd name="T52" fmla="*/ 2077 w 2170"/>
                <a:gd name="T53" fmla="*/ 373 h 901"/>
                <a:gd name="T54" fmla="*/ 2014 w 2170"/>
                <a:gd name="T55" fmla="*/ 311 h 901"/>
                <a:gd name="T56" fmla="*/ 1921 w 2170"/>
                <a:gd name="T57" fmla="*/ 311 h 901"/>
                <a:gd name="T58" fmla="*/ 1860 w 2170"/>
                <a:gd name="T59" fmla="*/ 280 h 901"/>
                <a:gd name="T60" fmla="*/ 1766 w 2170"/>
                <a:gd name="T61" fmla="*/ 280 h 901"/>
                <a:gd name="T62" fmla="*/ 1642 w 2170"/>
                <a:gd name="T63" fmla="*/ 125 h 901"/>
                <a:gd name="T64" fmla="*/ 1549 w 2170"/>
                <a:gd name="T65" fmla="*/ 93 h 901"/>
                <a:gd name="T66" fmla="*/ 1457 w 2170"/>
                <a:gd name="T67" fmla="*/ 125 h 901"/>
                <a:gd name="T68" fmla="*/ 1394 w 2170"/>
                <a:gd name="T69" fmla="*/ 93 h 901"/>
                <a:gd name="T70" fmla="*/ 1364 w 2170"/>
                <a:gd name="T71" fmla="*/ 93 h 901"/>
                <a:gd name="T72" fmla="*/ 1271 w 2170"/>
                <a:gd name="T73" fmla="*/ 32 h 901"/>
                <a:gd name="T74" fmla="*/ 1208 w 2170"/>
                <a:gd name="T75" fmla="*/ 0 h 901"/>
                <a:gd name="T76" fmla="*/ 1053 w 2170"/>
                <a:gd name="T77" fmla="*/ 63 h 901"/>
                <a:gd name="T78" fmla="*/ 992 w 2170"/>
                <a:gd name="T79" fmla="*/ 93 h 901"/>
                <a:gd name="T80" fmla="*/ 837 w 2170"/>
                <a:gd name="T81" fmla="*/ 93 h 901"/>
                <a:gd name="T82" fmla="*/ 805 w 2170"/>
                <a:gd name="T83" fmla="*/ 125 h 901"/>
                <a:gd name="T84" fmla="*/ 775 w 2170"/>
                <a:gd name="T85" fmla="*/ 187 h 901"/>
                <a:gd name="T86" fmla="*/ 775 w 2170"/>
                <a:gd name="T87" fmla="*/ 311 h 901"/>
                <a:gd name="T88" fmla="*/ 713 w 2170"/>
                <a:gd name="T89" fmla="*/ 311 h 901"/>
                <a:gd name="T90" fmla="*/ 620 w 2170"/>
                <a:gd name="T91" fmla="*/ 280 h 901"/>
                <a:gd name="T92" fmla="*/ 557 w 2170"/>
                <a:gd name="T93" fmla="*/ 311 h 901"/>
                <a:gd name="T94" fmla="*/ 465 w 2170"/>
                <a:gd name="T95" fmla="*/ 311 h 901"/>
                <a:gd name="T96" fmla="*/ 403 w 2170"/>
                <a:gd name="T97" fmla="*/ 311 h 901"/>
                <a:gd name="T98" fmla="*/ 341 w 2170"/>
                <a:gd name="T99" fmla="*/ 249 h 901"/>
                <a:gd name="T100" fmla="*/ 279 w 2170"/>
                <a:gd name="T101" fmla="*/ 249 h 901"/>
                <a:gd name="T102" fmla="*/ 217 w 2170"/>
                <a:gd name="T103" fmla="*/ 249 h 901"/>
                <a:gd name="T104" fmla="*/ 185 w 2170"/>
                <a:gd name="T105" fmla="*/ 249 h 901"/>
                <a:gd name="T106" fmla="*/ 124 w 2170"/>
                <a:gd name="T107" fmla="*/ 280 h 901"/>
                <a:gd name="T108" fmla="*/ 93 w 2170"/>
                <a:gd name="T109" fmla="*/ 341 h 901"/>
                <a:gd name="T110" fmla="*/ 31 w 2170"/>
                <a:gd name="T111" fmla="*/ 341 h 901"/>
                <a:gd name="T112" fmla="*/ 0 w 2170"/>
                <a:gd name="T113" fmla="*/ 373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0" h="901">
                  <a:moveTo>
                    <a:pt x="0" y="404"/>
                  </a:moveTo>
                  <a:lnTo>
                    <a:pt x="0" y="404"/>
                  </a:lnTo>
                  <a:cubicBezTo>
                    <a:pt x="0" y="435"/>
                    <a:pt x="0" y="435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lnTo>
                    <a:pt x="61" y="465"/>
                  </a:lnTo>
                  <a:cubicBezTo>
                    <a:pt x="61" y="465"/>
                    <a:pt x="61" y="465"/>
                    <a:pt x="61" y="497"/>
                  </a:cubicBezTo>
                  <a:lnTo>
                    <a:pt x="93" y="497"/>
                  </a:lnTo>
                  <a:cubicBezTo>
                    <a:pt x="124" y="497"/>
                    <a:pt x="124" y="528"/>
                    <a:pt x="124" y="528"/>
                  </a:cubicBezTo>
                  <a:lnTo>
                    <a:pt x="124" y="528"/>
                  </a:lnTo>
                  <a:lnTo>
                    <a:pt x="124" y="528"/>
                  </a:lnTo>
                  <a:lnTo>
                    <a:pt x="155" y="528"/>
                  </a:lnTo>
                  <a:lnTo>
                    <a:pt x="155" y="528"/>
                  </a:lnTo>
                  <a:cubicBezTo>
                    <a:pt x="155" y="497"/>
                    <a:pt x="185" y="497"/>
                    <a:pt x="185" y="497"/>
                  </a:cubicBezTo>
                  <a:lnTo>
                    <a:pt x="217" y="497"/>
                  </a:lnTo>
                  <a:lnTo>
                    <a:pt x="217" y="497"/>
                  </a:lnTo>
                  <a:cubicBezTo>
                    <a:pt x="217" y="497"/>
                    <a:pt x="217" y="497"/>
                    <a:pt x="248" y="497"/>
                  </a:cubicBezTo>
                  <a:lnTo>
                    <a:pt x="248" y="497"/>
                  </a:lnTo>
                  <a:lnTo>
                    <a:pt x="248" y="497"/>
                  </a:lnTo>
                  <a:lnTo>
                    <a:pt x="279" y="497"/>
                  </a:lnTo>
                  <a:lnTo>
                    <a:pt x="309" y="497"/>
                  </a:lnTo>
                  <a:lnTo>
                    <a:pt x="341" y="497"/>
                  </a:lnTo>
                  <a:cubicBezTo>
                    <a:pt x="341" y="528"/>
                    <a:pt x="341" y="528"/>
                    <a:pt x="341" y="528"/>
                  </a:cubicBezTo>
                  <a:lnTo>
                    <a:pt x="341" y="528"/>
                  </a:lnTo>
                  <a:cubicBezTo>
                    <a:pt x="341" y="528"/>
                    <a:pt x="341" y="528"/>
                    <a:pt x="341" y="559"/>
                  </a:cubicBezTo>
                  <a:lnTo>
                    <a:pt x="341" y="589"/>
                  </a:lnTo>
                  <a:cubicBezTo>
                    <a:pt x="341" y="621"/>
                    <a:pt x="341" y="652"/>
                    <a:pt x="309" y="652"/>
                  </a:cubicBezTo>
                  <a:lnTo>
                    <a:pt x="309" y="652"/>
                  </a:lnTo>
                  <a:cubicBezTo>
                    <a:pt x="309" y="652"/>
                    <a:pt x="309" y="652"/>
                    <a:pt x="279" y="652"/>
                  </a:cubicBezTo>
                  <a:lnTo>
                    <a:pt x="248" y="652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83"/>
                  </a:lnTo>
                  <a:cubicBezTo>
                    <a:pt x="248" y="683"/>
                    <a:pt x="248" y="713"/>
                    <a:pt x="217" y="713"/>
                  </a:cubicBezTo>
                  <a:cubicBezTo>
                    <a:pt x="248" y="713"/>
                    <a:pt x="248" y="745"/>
                    <a:pt x="248" y="745"/>
                  </a:cubicBezTo>
                  <a:lnTo>
                    <a:pt x="248" y="745"/>
                  </a:lnTo>
                  <a:cubicBezTo>
                    <a:pt x="248" y="745"/>
                    <a:pt x="248" y="745"/>
                    <a:pt x="279" y="745"/>
                  </a:cubicBezTo>
                  <a:lnTo>
                    <a:pt x="279" y="745"/>
                  </a:lnTo>
                  <a:cubicBezTo>
                    <a:pt x="279" y="776"/>
                    <a:pt x="309" y="776"/>
                    <a:pt x="309" y="776"/>
                  </a:cubicBezTo>
                  <a:cubicBezTo>
                    <a:pt x="309" y="806"/>
                    <a:pt x="309" y="806"/>
                    <a:pt x="309" y="806"/>
                  </a:cubicBezTo>
                  <a:lnTo>
                    <a:pt x="341" y="806"/>
                  </a:lnTo>
                  <a:lnTo>
                    <a:pt x="341" y="806"/>
                  </a:lnTo>
                  <a:cubicBezTo>
                    <a:pt x="372" y="806"/>
                    <a:pt x="372" y="776"/>
                    <a:pt x="372" y="776"/>
                  </a:cubicBezTo>
                  <a:lnTo>
                    <a:pt x="372" y="776"/>
                  </a:lnTo>
                  <a:lnTo>
                    <a:pt x="403" y="806"/>
                  </a:lnTo>
                  <a:cubicBezTo>
                    <a:pt x="433" y="806"/>
                    <a:pt x="433" y="837"/>
                    <a:pt x="465" y="837"/>
                  </a:cubicBezTo>
                  <a:cubicBezTo>
                    <a:pt x="465" y="869"/>
                    <a:pt x="465" y="869"/>
                    <a:pt x="465" y="869"/>
                  </a:cubicBezTo>
                  <a:cubicBezTo>
                    <a:pt x="465" y="621"/>
                    <a:pt x="465" y="621"/>
                    <a:pt x="465" y="621"/>
                  </a:cubicBezTo>
                  <a:cubicBezTo>
                    <a:pt x="620" y="589"/>
                    <a:pt x="620" y="589"/>
                    <a:pt x="620" y="589"/>
                  </a:cubicBezTo>
                  <a:cubicBezTo>
                    <a:pt x="651" y="589"/>
                    <a:pt x="651" y="589"/>
                    <a:pt x="651" y="589"/>
                  </a:cubicBezTo>
                  <a:lnTo>
                    <a:pt x="681" y="559"/>
                  </a:lnTo>
                  <a:lnTo>
                    <a:pt x="681" y="559"/>
                  </a:lnTo>
                  <a:cubicBezTo>
                    <a:pt x="713" y="559"/>
                    <a:pt x="713" y="559"/>
                    <a:pt x="713" y="559"/>
                  </a:cubicBezTo>
                  <a:cubicBezTo>
                    <a:pt x="713" y="559"/>
                    <a:pt x="713" y="559"/>
                    <a:pt x="744" y="559"/>
                  </a:cubicBezTo>
                  <a:lnTo>
                    <a:pt x="744" y="559"/>
                  </a:lnTo>
                  <a:cubicBezTo>
                    <a:pt x="744" y="559"/>
                    <a:pt x="744" y="559"/>
                    <a:pt x="775" y="589"/>
                  </a:cubicBezTo>
                  <a:lnTo>
                    <a:pt x="775" y="589"/>
                  </a:lnTo>
                  <a:lnTo>
                    <a:pt x="775" y="621"/>
                  </a:lnTo>
                  <a:cubicBezTo>
                    <a:pt x="775" y="652"/>
                    <a:pt x="775" y="652"/>
                    <a:pt x="775" y="683"/>
                  </a:cubicBezTo>
                  <a:lnTo>
                    <a:pt x="775" y="683"/>
                  </a:lnTo>
                  <a:lnTo>
                    <a:pt x="775" y="683"/>
                  </a:lnTo>
                  <a:cubicBezTo>
                    <a:pt x="775" y="683"/>
                    <a:pt x="805" y="683"/>
                    <a:pt x="805" y="713"/>
                  </a:cubicBezTo>
                  <a:lnTo>
                    <a:pt x="805" y="713"/>
                  </a:lnTo>
                  <a:lnTo>
                    <a:pt x="837" y="713"/>
                  </a:lnTo>
                  <a:lnTo>
                    <a:pt x="837" y="713"/>
                  </a:lnTo>
                  <a:lnTo>
                    <a:pt x="837" y="713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99" y="713"/>
                    <a:pt x="899" y="713"/>
                    <a:pt x="929" y="713"/>
                  </a:cubicBezTo>
                  <a:lnTo>
                    <a:pt x="929" y="713"/>
                  </a:lnTo>
                  <a:lnTo>
                    <a:pt x="929" y="713"/>
                  </a:lnTo>
                  <a:lnTo>
                    <a:pt x="961" y="713"/>
                  </a:lnTo>
                  <a:lnTo>
                    <a:pt x="961" y="713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992" y="713"/>
                  </a:cubicBezTo>
                  <a:lnTo>
                    <a:pt x="992" y="713"/>
                  </a:lnTo>
                  <a:cubicBezTo>
                    <a:pt x="1023" y="713"/>
                    <a:pt x="1023" y="713"/>
                    <a:pt x="1023" y="713"/>
                  </a:cubicBezTo>
                  <a:cubicBezTo>
                    <a:pt x="1023" y="745"/>
                    <a:pt x="1023" y="745"/>
                    <a:pt x="1023" y="745"/>
                  </a:cubicBezTo>
                  <a:cubicBezTo>
                    <a:pt x="1053" y="745"/>
                    <a:pt x="1053" y="745"/>
                    <a:pt x="1053" y="776"/>
                  </a:cubicBezTo>
                  <a:cubicBezTo>
                    <a:pt x="1053" y="776"/>
                    <a:pt x="1053" y="776"/>
                    <a:pt x="1053" y="806"/>
                  </a:cubicBezTo>
                  <a:lnTo>
                    <a:pt x="1053" y="806"/>
                  </a:lnTo>
                  <a:cubicBezTo>
                    <a:pt x="1053" y="806"/>
                    <a:pt x="1053" y="806"/>
                    <a:pt x="1085" y="806"/>
                  </a:cubicBezTo>
                  <a:cubicBezTo>
                    <a:pt x="1085" y="837"/>
                    <a:pt x="1085" y="837"/>
                    <a:pt x="1085" y="869"/>
                  </a:cubicBez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cubicBezTo>
                    <a:pt x="1116" y="869"/>
                    <a:pt x="1116" y="869"/>
                    <a:pt x="1147" y="869"/>
                  </a:cubicBezTo>
                  <a:lnTo>
                    <a:pt x="1147" y="869"/>
                  </a:lnTo>
                  <a:cubicBezTo>
                    <a:pt x="1147" y="869"/>
                    <a:pt x="1177" y="869"/>
                    <a:pt x="1177" y="900"/>
                  </a:cubicBezTo>
                  <a:lnTo>
                    <a:pt x="1177" y="900"/>
                  </a:lnTo>
                  <a:lnTo>
                    <a:pt x="1177" y="900"/>
                  </a:lnTo>
                  <a:lnTo>
                    <a:pt x="1177" y="900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cubicBezTo>
                    <a:pt x="1177" y="837"/>
                    <a:pt x="1177" y="837"/>
                    <a:pt x="1177" y="837"/>
                  </a:cubicBezTo>
                  <a:cubicBezTo>
                    <a:pt x="1177" y="869"/>
                    <a:pt x="1177" y="869"/>
                    <a:pt x="1177" y="869"/>
                  </a:cubicBezTo>
                  <a:cubicBezTo>
                    <a:pt x="1177" y="869"/>
                    <a:pt x="1177" y="837"/>
                    <a:pt x="1208" y="837"/>
                  </a:cubicBezTo>
                  <a:lnTo>
                    <a:pt x="1208" y="837"/>
                  </a:lnTo>
                  <a:cubicBezTo>
                    <a:pt x="1240" y="837"/>
                    <a:pt x="1240" y="837"/>
                    <a:pt x="1271" y="837"/>
                  </a:cubicBezTo>
                  <a:cubicBezTo>
                    <a:pt x="1271" y="806"/>
                    <a:pt x="1271" y="806"/>
                    <a:pt x="1271" y="806"/>
                  </a:cubicBezTo>
                  <a:lnTo>
                    <a:pt x="1271" y="806"/>
                  </a:lnTo>
                  <a:lnTo>
                    <a:pt x="1271" y="806"/>
                  </a:lnTo>
                  <a:cubicBezTo>
                    <a:pt x="1301" y="806"/>
                    <a:pt x="1301" y="806"/>
                    <a:pt x="1301" y="806"/>
                  </a:cubicBezTo>
                  <a:cubicBezTo>
                    <a:pt x="1301" y="776"/>
                    <a:pt x="1301" y="776"/>
                    <a:pt x="1333" y="745"/>
                  </a:cubicBezTo>
                  <a:lnTo>
                    <a:pt x="1364" y="745"/>
                  </a:lnTo>
                  <a:lnTo>
                    <a:pt x="1394" y="776"/>
                  </a:lnTo>
                  <a:cubicBezTo>
                    <a:pt x="1425" y="776"/>
                    <a:pt x="1425" y="776"/>
                    <a:pt x="1425" y="776"/>
                  </a:cubicBezTo>
                  <a:cubicBezTo>
                    <a:pt x="1425" y="776"/>
                    <a:pt x="1425" y="776"/>
                    <a:pt x="1425" y="745"/>
                  </a:cubicBezTo>
                  <a:lnTo>
                    <a:pt x="1457" y="745"/>
                  </a:lnTo>
                  <a:cubicBezTo>
                    <a:pt x="1488" y="745"/>
                    <a:pt x="1488" y="745"/>
                    <a:pt x="1488" y="745"/>
                  </a:cubicBezTo>
                  <a:cubicBezTo>
                    <a:pt x="1488" y="745"/>
                    <a:pt x="1488" y="745"/>
                    <a:pt x="1518" y="745"/>
                  </a:cubicBezTo>
                  <a:lnTo>
                    <a:pt x="1518" y="745"/>
                  </a:lnTo>
                  <a:cubicBezTo>
                    <a:pt x="1549" y="745"/>
                    <a:pt x="1549" y="745"/>
                    <a:pt x="1549" y="745"/>
                  </a:cubicBezTo>
                  <a:lnTo>
                    <a:pt x="1549" y="745"/>
                  </a:lnTo>
                  <a:lnTo>
                    <a:pt x="1581" y="745"/>
                  </a:lnTo>
                  <a:lnTo>
                    <a:pt x="1581" y="745"/>
                  </a:lnTo>
                  <a:lnTo>
                    <a:pt x="1612" y="745"/>
                  </a:lnTo>
                  <a:lnTo>
                    <a:pt x="1612" y="745"/>
                  </a:lnTo>
                  <a:lnTo>
                    <a:pt x="1642" y="745"/>
                  </a:lnTo>
                  <a:lnTo>
                    <a:pt x="1642" y="745"/>
                  </a:lnTo>
                  <a:cubicBezTo>
                    <a:pt x="1642" y="745"/>
                    <a:pt x="1642" y="745"/>
                    <a:pt x="1673" y="745"/>
                  </a:cubicBezTo>
                  <a:lnTo>
                    <a:pt x="1673" y="745"/>
                  </a:lnTo>
                  <a:cubicBezTo>
                    <a:pt x="1673" y="745"/>
                    <a:pt x="1673" y="745"/>
                    <a:pt x="1705" y="745"/>
                  </a:cubicBezTo>
                  <a:lnTo>
                    <a:pt x="1705" y="745"/>
                  </a:lnTo>
                  <a:lnTo>
                    <a:pt x="1705" y="745"/>
                  </a:lnTo>
                  <a:cubicBezTo>
                    <a:pt x="1736" y="745"/>
                    <a:pt x="1736" y="745"/>
                    <a:pt x="1736" y="745"/>
                  </a:cubicBezTo>
                  <a:lnTo>
                    <a:pt x="1736" y="745"/>
                  </a:lnTo>
                  <a:cubicBezTo>
                    <a:pt x="1766" y="745"/>
                    <a:pt x="1766" y="776"/>
                    <a:pt x="1766" y="776"/>
                  </a:cubicBezTo>
                  <a:cubicBezTo>
                    <a:pt x="1797" y="776"/>
                    <a:pt x="1797" y="776"/>
                    <a:pt x="1797" y="776"/>
                  </a:cubicBezTo>
                  <a:lnTo>
                    <a:pt x="1797" y="776"/>
                  </a:lnTo>
                  <a:lnTo>
                    <a:pt x="1797" y="776"/>
                  </a:lnTo>
                  <a:cubicBezTo>
                    <a:pt x="1797" y="776"/>
                    <a:pt x="1797" y="776"/>
                    <a:pt x="1829" y="745"/>
                  </a:cubicBez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cubicBezTo>
                    <a:pt x="1797" y="713"/>
                    <a:pt x="1797" y="713"/>
                    <a:pt x="1797" y="683"/>
                  </a:cubicBezTo>
                  <a:cubicBezTo>
                    <a:pt x="1797" y="683"/>
                    <a:pt x="1766" y="683"/>
                    <a:pt x="1766" y="652"/>
                  </a:cubicBez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cubicBezTo>
                    <a:pt x="1766" y="652"/>
                    <a:pt x="1797" y="652"/>
                    <a:pt x="1797" y="621"/>
                  </a:cubicBezTo>
                  <a:lnTo>
                    <a:pt x="1797" y="621"/>
                  </a:lnTo>
                  <a:lnTo>
                    <a:pt x="1797" y="621"/>
                  </a:lnTo>
                  <a:lnTo>
                    <a:pt x="1797" y="621"/>
                  </a:lnTo>
                  <a:lnTo>
                    <a:pt x="1829" y="621"/>
                  </a:lnTo>
                  <a:lnTo>
                    <a:pt x="1860" y="621"/>
                  </a:lnTo>
                  <a:lnTo>
                    <a:pt x="1860" y="621"/>
                  </a:lnTo>
                  <a:lnTo>
                    <a:pt x="1860" y="621"/>
                  </a:lnTo>
                  <a:cubicBezTo>
                    <a:pt x="1860" y="589"/>
                    <a:pt x="1890" y="589"/>
                    <a:pt x="1890" y="589"/>
                  </a:cubicBezTo>
                  <a:lnTo>
                    <a:pt x="1890" y="589"/>
                  </a:lnTo>
                  <a:lnTo>
                    <a:pt x="1921" y="589"/>
                  </a:lnTo>
                  <a:lnTo>
                    <a:pt x="1921" y="589"/>
                  </a:lnTo>
                  <a:cubicBezTo>
                    <a:pt x="1921" y="589"/>
                    <a:pt x="1921" y="589"/>
                    <a:pt x="1921" y="559"/>
                  </a:cubicBezTo>
                  <a:lnTo>
                    <a:pt x="1921" y="559"/>
                  </a:lnTo>
                  <a:lnTo>
                    <a:pt x="1921" y="559"/>
                  </a:lnTo>
                  <a:cubicBezTo>
                    <a:pt x="1921" y="528"/>
                    <a:pt x="1921" y="528"/>
                    <a:pt x="1921" y="528"/>
                  </a:cubicBezTo>
                  <a:cubicBezTo>
                    <a:pt x="1921" y="528"/>
                    <a:pt x="1921" y="497"/>
                    <a:pt x="1953" y="497"/>
                  </a:cubicBezTo>
                  <a:lnTo>
                    <a:pt x="1953" y="497"/>
                  </a:lnTo>
                  <a:lnTo>
                    <a:pt x="1984" y="497"/>
                  </a:lnTo>
                  <a:cubicBezTo>
                    <a:pt x="1984" y="497"/>
                    <a:pt x="1984" y="497"/>
                    <a:pt x="2014" y="497"/>
                  </a:cubicBezTo>
                  <a:lnTo>
                    <a:pt x="2014" y="497"/>
                  </a:lnTo>
                  <a:lnTo>
                    <a:pt x="2014" y="497"/>
                  </a:lnTo>
                  <a:lnTo>
                    <a:pt x="2045" y="497"/>
                  </a:lnTo>
                  <a:lnTo>
                    <a:pt x="2045" y="497"/>
                  </a:lnTo>
                  <a:lnTo>
                    <a:pt x="2045" y="497"/>
                  </a:lnTo>
                  <a:cubicBezTo>
                    <a:pt x="2077" y="497"/>
                    <a:pt x="2077" y="497"/>
                    <a:pt x="2077" y="497"/>
                  </a:cubicBezTo>
                  <a:cubicBezTo>
                    <a:pt x="2077" y="497"/>
                    <a:pt x="2077" y="497"/>
                    <a:pt x="2108" y="497"/>
                  </a:cubicBezTo>
                  <a:lnTo>
                    <a:pt x="2108" y="497"/>
                  </a:lnTo>
                  <a:cubicBezTo>
                    <a:pt x="2077" y="465"/>
                    <a:pt x="2077" y="465"/>
                    <a:pt x="2077" y="465"/>
                  </a:cubicBezTo>
                  <a:lnTo>
                    <a:pt x="2077" y="465"/>
                  </a:lnTo>
                  <a:cubicBezTo>
                    <a:pt x="2077" y="435"/>
                    <a:pt x="2108" y="435"/>
                    <a:pt x="2108" y="404"/>
                  </a:cubicBezTo>
                  <a:cubicBezTo>
                    <a:pt x="2108" y="404"/>
                    <a:pt x="2108" y="404"/>
                    <a:pt x="2138" y="404"/>
                  </a:cubicBezTo>
                  <a:lnTo>
                    <a:pt x="2138" y="404"/>
                  </a:lnTo>
                  <a:cubicBezTo>
                    <a:pt x="2138" y="404"/>
                    <a:pt x="2138" y="404"/>
                    <a:pt x="2169" y="404"/>
                  </a:cubicBez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cubicBezTo>
                    <a:pt x="2169" y="373"/>
                    <a:pt x="2169" y="373"/>
                    <a:pt x="2138" y="373"/>
                  </a:cubicBezTo>
                  <a:lnTo>
                    <a:pt x="2138" y="373"/>
                  </a:lnTo>
                  <a:cubicBezTo>
                    <a:pt x="2108" y="373"/>
                    <a:pt x="2108" y="373"/>
                    <a:pt x="2077" y="373"/>
                  </a:cubicBezTo>
                  <a:lnTo>
                    <a:pt x="2077" y="373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cubicBezTo>
                    <a:pt x="2014" y="341"/>
                    <a:pt x="2014" y="311"/>
                    <a:pt x="2014" y="311"/>
                  </a:cubicBezTo>
                  <a:lnTo>
                    <a:pt x="2014" y="311"/>
                  </a:lnTo>
                  <a:lnTo>
                    <a:pt x="2014" y="311"/>
                  </a:lnTo>
                  <a:cubicBezTo>
                    <a:pt x="1984" y="311"/>
                    <a:pt x="1984" y="280"/>
                    <a:pt x="1984" y="280"/>
                  </a:cubicBezTo>
                  <a:cubicBezTo>
                    <a:pt x="1984" y="311"/>
                    <a:pt x="1953" y="311"/>
                    <a:pt x="1953" y="311"/>
                  </a:cubicBez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cubicBezTo>
                    <a:pt x="1921" y="311"/>
                    <a:pt x="1921" y="311"/>
                    <a:pt x="1921" y="311"/>
                  </a:cubicBezTo>
                  <a:cubicBezTo>
                    <a:pt x="1921" y="311"/>
                    <a:pt x="1921" y="311"/>
                    <a:pt x="1890" y="311"/>
                  </a:cubicBez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cubicBezTo>
                    <a:pt x="1860" y="311"/>
                    <a:pt x="1860" y="280"/>
                    <a:pt x="1860" y="280"/>
                  </a:cubicBezTo>
                  <a:lnTo>
                    <a:pt x="1860" y="280"/>
                  </a:lnTo>
                  <a:cubicBezTo>
                    <a:pt x="1829" y="280"/>
                    <a:pt x="1829" y="311"/>
                    <a:pt x="1829" y="311"/>
                  </a:cubicBezTo>
                  <a:lnTo>
                    <a:pt x="1829" y="311"/>
                  </a:lnTo>
                  <a:lnTo>
                    <a:pt x="1829" y="311"/>
                  </a:lnTo>
                  <a:lnTo>
                    <a:pt x="1797" y="311"/>
                  </a:lnTo>
                  <a:lnTo>
                    <a:pt x="1797" y="311"/>
                  </a:lnTo>
                  <a:cubicBezTo>
                    <a:pt x="1797" y="311"/>
                    <a:pt x="1766" y="311"/>
                    <a:pt x="1766" y="280"/>
                  </a:cubicBezTo>
                  <a:lnTo>
                    <a:pt x="1766" y="280"/>
                  </a:lnTo>
                  <a:cubicBezTo>
                    <a:pt x="1766" y="249"/>
                    <a:pt x="1736" y="249"/>
                    <a:pt x="1736" y="217"/>
                  </a:cubicBezTo>
                  <a:lnTo>
                    <a:pt x="1736" y="217"/>
                  </a:lnTo>
                  <a:cubicBezTo>
                    <a:pt x="1736" y="217"/>
                    <a:pt x="1736" y="217"/>
                    <a:pt x="1705" y="187"/>
                  </a:cubicBezTo>
                  <a:lnTo>
                    <a:pt x="1673" y="156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12" y="125"/>
                  </a:lnTo>
                  <a:cubicBezTo>
                    <a:pt x="1612" y="93"/>
                    <a:pt x="1612" y="93"/>
                    <a:pt x="1612" y="93"/>
                  </a:cubicBezTo>
                  <a:lnTo>
                    <a:pt x="1612" y="93"/>
                  </a:lnTo>
                  <a:cubicBezTo>
                    <a:pt x="1581" y="93"/>
                    <a:pt x="1581" y="93"/>
                    <a:pt x="1581" y="93"/>
                  </a:cubicBezTo>
                  <a:lnTo>
                    <a:pt x="1581" y="93"/>
                  </a:lnTo>
                  <a:lnTo>
                    <a:pt x="1549" y="93"/>
                  </a:lnTo>
                  <a:lnTo>
                    <a:pt x="1549" y="93"/>
                  </a:lnTo>
                  <a:cubicBezTo>
                    <a:pt x="1549" y="93"/>
                    <a:pt x="1549" y="125"/>
                    <a:pt x="1518" y="125"/>
                  </a:cubicBezTo>
                  <a:lnTo>
                    <a:pt x="1518" y="125"/>
                  </a:lnTo>
                  <a:cubicBezTo>
                    <a:pt x="1518" y="125"/>
                    <a:pt x="1518" y="156"/>
                    <a:pt x="1488" y="156"/>
                  </a:cubicBezTo>
                  <a:lnTo>
                    <a:pt x="1488" y="156"/>
                  </a:lnTo>
                  <a:lnTo>
                    <a:pt x="1488" y="156"/>
                  </a:lnTo>
                  <a:cubicBezTo>
                    <a:pt x="1488" y="156"/>
                    <a:pt x="1488" y="125"/>
                    <a:pt x="1457" y="125"/>
                  </a:cubicBezTo>
                  <a:lnTo>
                    <a:pt x="1457" y="125"/>
                  </a:lnTo>
                  <a:lnTo>
                    <a:pt x="1457" y="125"/>
                  </a:lnTo>
                  <a:cubicBezTo>
                    <a:pt x="1425" y="125"/>
                    <a:pt x="1425" y="125"/>
                    <a:pt x="1425" y="125"/>
                  </a:cubicBezTo>
                  <a:lnTo>
                    <a:pt x="1425" y="125"/>
                  </a:lnTo>
                  <a:cubicBezTo>
                    <a:pt x="1425" y="125"/>
                    <a:pt x="1425" y="93"/>
                    <a:pt x="1394" y="93"/>
                  </a:cubicBez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33" y="93"/>
                  </a:lnTo>
                  <a:lnTo>
                    <a:pt x="1333" y="93"/>
                  </a:lnTo>
                  <a:cubicBezTo>
                    <a:pt x="1301" y="93"/>
                    <a:pt x="1301" y="93"/>
                    <a:pt x="1301" y="63"/>
                  </a:cubicBezTo>
                  <a:lnTo>
                    <a:pt x="1301" y="63"/>
                  </a:lnTo>
                  <a:lnTo>
                    <a:pt x="1301" y="63"/>
                  </a:lnTo>
                  <a:lnTo>
                    <a:pt x="1271" y="32"/>
                  </a:lnTo>
                  <a:lnTo>
                    <a:pt x="1271" y="32"/>
                  </a:lnTo>
                  <a:lnTo>
                    <a:pt x="1271" y="32"/>
                  </a:lnTo>
                  <a:cubicBezTo>
                    <a:pt x="1271" y="32"/>
                    <a:pt x="1271" y="32"/>
                    <a:pt x="1271" y="0"/>
                  </a:cubicBezTo>
                  <a:cubicBezTo>
                    <a:pt x="1271" y="32"/>
                    <a:pt x="1271" y="32"/>
                    <a:pt x="1271" y="32"/>
                  </a:cubicBezTo>
                  <a:lnTo>
                    <a:pt x="1271" y="32"/>
                  </a:lnTo>
                  <a:cubicBezTo>
                    <a:pt x="1240" y="32"/>
                    <a:pt x="1240" y="0"/>
                    <a:pt x="1240" y="0"/>
                  </a:cubicBezTo>
                  <a:lnTo>
                    <a:pt x="1208" y="0"/>
                  </a:lnTo>
                  <a:lnTo>
                    <a:pt x="1208" y="0"/>
                  </a:lnTo>
                  <a:cubicBezTo>
                    <a:pt x="1177" y="0"/>
                    <a:pt x="1177" y="32"/>
                    <a:pt x="1177" y="32"/>
                  </a:cubicBezTo>
                  <a:lnTo>
                    <a:pt x="1177" y="32"/>
                  </a:lnTo>
                  <a:cubicBezTo>
                    <a:pt x="1147" y="63"/>
                    <a:pt x="1147" y="63"/>
                    <a:pt x="1147" y="63"/>
                  </a:cubicBezTo>
                  <a:cubicBezTo>
                    <a:pt x="1116" y="63"/>
                    <a:pt x="1116" y="32"/>
                    <a:pt x="1116" y="32"/>
                  </a:cubicBezTo>
                  <a:lnTo>
                    <a:pt x="1116" y="32"/>
                  </a:lnTo>
                  <a:cubicBezTo>
                    <a:pt x="1085" y="32"/>
                    <a:pt x="1085" y="63"/>
                    <a:pt x="1085" y="63"/>
                  </a:cubicBezTo>
                  <a:lnTo>
                    <a:pt x="1053" y="63"/>
                  </a:lnTo>
                  <a:lnTo>
                    <a:pt x="1053" y="63"/>
                  </a:lnTo>
                  <a:cubicBezTo>
                    <a:pt x="1023" y="63"/>
                    <a:pt x="1023" y="63"/>
                    <a:pt x="1023" y="63"/>
                  </a:cubicBez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cubicBezTo>
                    <a:pt x="992" y="63"/>
                    <a:pt x="992" y="93"/>
                    <a:pt x="992" y="93"/>
                  </a:cubicBezTo>
                  <a:lnTo>
                    <a:pt x="992" y="93"/>
                  </a:lnTo>
                  <a:cubicBezTo>
                    <a:pt x="961" y="93"/>
                    <a:pt x="961" y="93"/>
                    <a:pt x="961" y="93"/>
                  </a:cubicBezTo>
                  <a:lnTo>
                    <a:pt x="961" y="93"/>
                  </a:lnTo>
                  <a:cubicBezTo>
                    <a:pt x="929" y="93"/>
                    <a:pt x="929" y="93"/>
                    <a:pt x="899" y="93"/>
                  </a:cubicBezTo>
                  <a:cubicBezTo>
                    <a:pt x="868" y="93"/>
                    <a:pt x="868" y="93"/>
                    <a:pt x="868" y="93"/>
                  </a:cubicBezTo>
                  <a:cubicBezTo>
                    <a:pt x="837" y="93"/>
                    <a:pt x="837" y="93"/>
                    <a:pt x="837" y="93"/>
                  </a:cubicBezTo>
                  <a:lnTo>
                    <a:pt x="837" y="93"/>
                  </a:lnTo>
                  <a:cubicBezTo>
                    <a:pt x="805" y="93"/>
                    <a:pt x="805" y="93"/>
                    <a:pt x="805" y="93"/>
                  </a:cubicBezTo>
                  <a:lnTo>
                    <a:pt x="805" y="93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cubicBezTo>
                    <a:pt x="805" y="156"/>
                    <a:pt x="805" y="156"/>
                    <a:pt x="805" y="156"/>
                  </a:cubicBezTo>
                  <a:lnTo>
                    <a:pt x="805" y="156"/>
                  </a:lnTo>
                  <a:lnTo>
                    <a:pt x="805" y="156"/>
                  </a:lnTo>
                  <a:cubicBezTo>
                    <a:pt x="805" y="156"/>
                    <a:pt x="805" y="156"/>
                    <a:pt x="775" y="156"/>
                  </a:cubicBez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217"/>
                  </a:lnTo>
                  <a:lnTo>
                    <a:pt x="805" y="217"/>
                  </a:lnTo>
                  <a:cubicBezTo>
                    <a:pt x="805" y="249"/>
                    <a:pt x="805" y="249"/>
                    <a:pt x="805" y="249"/>
                  </a:cubicBezTo>
                  <a:lnTo>
                    <a:pt x="805" y="249"/>
                  </a:lnTo>
                  <a:cubicBezTo>
                    <a:pt x="805" y="280"/>
                    <a:pt x="805" y="311"/>
                    <a:pt x="775" y="311"/>
                  </a:cubicBez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13" y="311"/>
                  </a:cubicBezTo>
                  <a:lnTo>
                    <a:pt x="713" y="311"/>
                  </a:lnTo>
                  <a:lnTo>
                    <a:pt x="713" y="311"/>
                  </a:lnTo>
                  <a:lnTo>
                    <a:pt x="713" y="311"/>
                  </a:lnTo>
                  <a:lnTo>
                    <a:pt x="681" y="311"/>
                  </a:lnTo>
                  <a:lnTo>
                    <a:pt x="681" y="311"/>
                  </a:lnTo>
                  <a:lnTo>
                    <a:pt x="651" y="311"/>
                  </a:lnTo>
                  <a:lnTo>
                    <a:pt x="651" y="311"/>
                  </a:lnTo>
                  <a:cubicBezTo>
                    <a:pt x="620" y="311"/>
                    <a:pt x="620" y="311"/>
                    <a:pt x="620" y="280"/>
                  </a:cubicBezTo>
                  <a:lnTo>
                    <a:pt x="620" y="280"/>
                  </a:lnTo>
                  <a:lnTo>
                    <a:pt x="620" y="280"/>
                  </a:lnTo>
                  <a:cubicBezTo>
                    <a:pt x="589" y="280"/>
                    <a:pt x="589" y="280"/>
                    <a:pt x="589" y="280"/>
                  </a:cubicBezTo>
                  <a:cubicBezTo>
                    <a:pt x="589" y="280"/>
                    <a:pt x="589" y="311"/>
                    <a:pt x="557" y="311"/>
                  </a:cubicBezTo>
                  <a:lnTo>
                    <a:pt x="557" y="311"/>
                  </a:lnTo>
                  <a:lnTo>
                    <a:pt x="557" y="311"/>
                  </a:lnTo>
                  <a:lnTo>
                    <a:pt x="557" y="311"/>
                  </a:lnTo>
                  <a:cubicBezTo>
                    <a:pt x="527" y="311"/>
                    <a:pt x="527" y="280"/>
                    <a:pt x="527" y="280"/>
                  </a:cubicBezTo>
                  <a:lnTo>
                    <a:pt x="527" y="280"/>
                  </a:lnTo>
                  <a:cubicBezTo>
                    <a:pt x="527" y="280"/>
                    <a:pt x="496" y="280"/>
                    <a:pt x="496" y="311"/>
                  </a:cubicBezTo>
                  <a:lnTo>
                    <a:pt x="496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cubicBezTo>
                    <a:pt x="433" y="311"/>
                    <a:pt x="433" y="311"/>
                    <a:pt x="433" y="280"/>
                  </a:cubicBezTo>
                  <a:lnTo>
                    <a:pt x="433" y="280"/>
                  </a:lnTo>
                  <a:lnTo>
                    <a:pt x="433" y="280"/>
                  </a:lnTo>
                  <a:cubicBezTo>
                    <a:pt x="433" y="311"/>
                    <a:pt x="403" y="311"/>
                    <a:pt x="403" y="311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372" y="311"/>
                    <a:pt x="372" y="311"/>
                    <a:pt x="372" y="280"/>
                  </a:cubicBezTo>
                  <a:lnTo>
                    <a:pt x="372" y="280"/>
                  </a:lnTo>
                  <a:lnTo>
                    <a:pt x="372" y="280"/>
                  </a:lnTo>
                  <a:lnTo>
                    <a:pt x="341" y="280"/>
                  </a:lnTo>
                  <a:lnTo>
                    <a:pt x="341" y="280"/>
                  </a:lnTo>
                  <a:cubicBezTo>
                    <a:pt x="341" y="249"/>
                    <a:pt x="341" y="249"/>
                    <a:pt x="341" y="249"/>
                  </a:cubicBezTo>
                  <a:lnTo>
                    <a:pt x="309" y="249"/>
                  </a:lnTo>
                  <a:cubicBezTo>
                    <a:pt x="309" y="249"/>
                    <a:pt x="309" y="249"/>
                    <a:pt x="309" y="280"/>
                  </a:cubicBezTo>
                  <a:lnTo>
                    <a:pt x="309" y="280"/>
                  </a:lnTo>
                  <a:lnTo>
                    <a:pt x="309" y="280"/>
                  </a:lnTo>
                  <a:lnTo>
                    <a:pt x="309" y="280"/>
                  </a:lnTo>
                  <a:cubicBezTo>
                    <a:pt x="279" y="280"/>
                    <a:pt x="279" y="249"/>
                    <a:pt x="279" y="249"/>
                  </a:cubicBezTo>
                  <a:lnTo>
                    <a:pt x="279" y="249"/>
                  </a:lnTo>
                  <a:lnTo>
                    <a:pt x="279" y="249"/>
                  </a:lnTo>
                  <a:lnTo>
                    <a:pt x="279" y="249"/>
                  </a:lnTo>
                  <a:cubicBezTo>
                    <a:pt x="248" y="249"/>
                    <a:pt x="248" y="249"/>
                    <a:pt x="248" y="249"/>
                  </a:cubicBezTo>
                  <a:lnTo>
                    <a:pt x="248" y="249"/>
                  </a:lnTo>
                  <a:lnTo>
                    <a:pt x="248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cubicBezTo>
                    <a:pt x="185" y="249"/>
                    <a:pt x="18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cubicBezTo>
                    <a:pt x="124" y="280"/>
                    <a:pt x="124" y="280"/>
                    <a:pt x="124" y="280"/>
                  </a:cubicBezTo>
                  <a:lnTo>
                    <a:pt x="124" y="280"/>
                  </a:lnTo>
                  <a:lnTo>
                    <a:pt x="124" y="280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cubicBezTo>
                    <a:pt x="93" y="311"/>
                    <a:pt x="93" y="31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41"/>
                    <a:pt x="93" y="341"/>
                    <a:pt x="93" y="373"/>
                  </a:cubicBezTo>
                  <a:cubicBezTo>
                    <a:pt x="61" y="373"/>
                    <a:pt x="61" y="373"/>
                    <a:pt x="61" y="373"/>
                  </a:cubicBez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cubicBezTo>
                    <a:pt x="31" y="373"/>
                    <a:pt x="31" y="373"/>
                    <a:pt x="31" y="341"/>
                  </a:cubicBez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0" y="341"/>
                  </a:cubicBezTo>
                  <a:cubicBezTo>
                    <a:pt x="0" y="341"/>
                    <a:pt x="0" y="341"/>
                    <a:pt x="0" y="311"/>
                  </a:cubicBezTo>
                  <a:lnTo>
                    <a:pt x="0" y="311"/>
                  </a:lnTo>
                  <a:lnTo>
                    <a:pt x="0" y="311"/>
                  </a:lnTo>
                  <a:cubicBezTo>
                    <a:pt x="0" y="341"/>
                    <a:pt x="0" y="341"/>
                    <a:pt x="0" y="373"/>
                  </a:cubicBez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cubicBezTo>
                    <a:pt x="0" y="373"/>
                    <a:pt x="0" y="373"/>
                    <a:pt x="0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6" name="Freeform 103"/>
            <p:cNvSpPr>
              <a:spLocks noChangeArrowheads="1"/>
            </p:cNvSpPr>
            <p:nvPr/>
          </p:nvSpPr>
          <p:spPr bwMode="auto">
            <a:xfrm>
              <a:off x="6469063" y="1624013"/>
              <a:ext cx="77787" cy="44450"/>
            </a:xfrm>
            <a:custGeom>
              <a:avLst/>
              <a:gdLst>
                <a:gd name="T0" fmla="*/ 62 w 218"/>
                <a:gd name="T1" fmla="*/ 0 h 124"/>
                <a:gd name="T2" fmla="*/ 62 w 218"/>
                <a:gd name="T3" fmla="*/ 0 h 124"/>
                <a:gd name="T4" fmla="*/ 62 w 218"/>
                <a:gd name="T5" fmla="*/ 0 h 124"/>
                <a:gd name="T6" fmla="*/ 62 w 218"/>
                <a:gd name="T7" fmla="*/ 0 h 124"/>
                <a:gd name="T8" fmla="*/ 62 w 218"/>
                <a:gd name="T9" fmla="*/ 30 h 124"/>
                <a:gd name="T10" fmla="*/ 62 w 218"/>
                <a:gd name="T11" fmla="*/ 62 h 124"/>
                <a:gd name="T12" fmla="*/ 62 w 218"/>
                <a:gd name="T13" fmla="*/ 62 h 124"/>
                <a:gd name="T14" fmla="*/ 31 w 218"/>
                <a:gd name="T15" fmla="*/ 93 h 124"/>
                <a:gd name="T16" fmla="*/ 31 w 218"/>
                <a:gd name="T17" fmla="*/ 93 h 124"/>
                <a:gd name="T18" fmla="*/ 0 w 218"/>
                <a:gd name="T19" fmla="*/ 93 h 124"/>
                <a:gd name="T20" fmla="*/ 0 w 218"/>
                <a:gd name="T21" fmla="*/ 93 h 124"/>
                <a:gd name="T22" fmla="*/ 0 w 218"/>
                <a:gd name="T23" fmla="*/ 93 h 124"/>
                <a:gd name="T24" fmla="*/ 31 w 218"/>
                <a:gd name="T25" fmla="*/ 93 h 124"/>
                <a:gd name="T26" fmla="*/ 31 w 218"/>
                <a:gd name="T27" fmla="*/ 93 h 124"/>
                <a:gd name="T28" fmla="*/ 62 w 218"/>
                <a:gd name="T29" fmla="*/ 93 h 124"/>
                <a:gd name="T30" fmla="*/ 62 w 218"/>
                <a:gd name="T31" fmla="*/ 93 h 124"/>
                <a:gd name="T32" fmla="*/ 93 w 218"/>
                <a:gd name="T33" fmla="*/ 123 h 124"/>
                <a:gd name="T34" fmla="*/ 124 w 218"/>
                <a:gd name="T35" fmla="*/ 123 h 124"/>
                <a:gd name="T36" fmla="*/ 124 w 218"/>
                <a:gd name="T37" fmla="*/ 123 h 124"/>
                <a:gd name="T38" fmla="*/ 155 w 218"/>
                <a:gd name="T39" fmla="*/ 93 h 124"/>
                <a:gd name="T40" fmla="*/ 186 w 218"/>
                <a:gd name="T41" fmla="*/ 62 h 124"/>
                <a:gd name="T42" fmla="*/ 186 w 218"/>
                <a:gd name="T43" fmla="*/ 62 h 124"/>
                <a:gd name="T44" fmla="*/ 186 w 218"/>
                <a:gd name="T45" fmla="*/ 62 h 124"/>
                <a:gd name="T46" fmla="*/ 186 w 218"/>
                <a:gd name="T47" fmla="*/ 62 h 124"/>
                <a:gd name="T48" fmla="*/ 217 w 218"/>
                <a:gd name="T49" fmla="*/ 62 h 124"/>
                <a:gd name="T50" fmla="*/ 217 w 218"/>
                <a:gd name="T51" fmla="*/ 62 h 124"/>
                <a:gd name="T52" fmla="*/ 217 w 218"/>
                <a:gd name="T53" fmla="*/ 62 h 124"/>
                <a:gd name="T54" fmla="*/ 217 w 218"/>
                <a:gd name="T55" fmla="*/ 62 h 124"/>
                <a:gd name="T56" fmla="*/ 186 w 218"/>
                <a:gd name="T57" fmla="*/ 30 h 124"/>
                <a:gd name="T58" fmla="*/ 155 w 218"/>
                <a:gd name="T59" fmla="*/ 30 h 124"/>
                <a:gd name="T60" fmla="*/ 93 w 218"/>
                <a:gd name="T61" fmla="*/ 0 h 124"/>
                <a:gd name="T62" fmla="*/ 93 w 218"/>
                <a:gd name="T63" fmla="*/ 0 h 124"/>
                <a:gd name="T64" fmla="*/ 62 w 218"/>
                <a:gd name="T6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24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cubicBezTo>
                    <a:pt x="62" y="30"/>
                    <a:pt x="62" y="30"/>
                    <a:pt x="62" y="62"/>
                  </a:cubicBezTo>
                  <a:lnTo>
                    <a:pt x="62" y="62"/>
                  </a:lnTo>
                  <a:lnTo>
                    <a:pt x="31" y="93"/>
                  </a:ln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93" y="123"/>
                  </a:lnTo>
                  <a:cubicBezTo>
                    <a:pt x="124" y="123"/>
                    <a:pt x="124" y="123"/>
                    <a:pt x="124" y="123"/>
                  </a:cubicBezTo>
                  <a:lnTo>
                    <a:pt x="124" y="123"/>
                  </a:lnTo>
                  <a:cubicBezTo>
                    <a:pt x="124" y="93"/>
                    <a:pt x="124" y="93"/>
                    <a:pt x="155" y="93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217" y="62"/>
                    <a:pt x="217" y="62"/>
                    <a:pt x="217" y="62"/>
                  </a:cubicBezTo>
                  <a:lnTo>
                    <a:pt x="217" y="62"/>
                  </a:lnTo>
                  <a:lnTo>
                    <a:pt x="217" y="62"/>
                  </a:lnTo>
                  <a:lnTo>
                    <a:pt x="217" y="62"/>
                  </a:lnTo>
                  <a:cubicBezTo>
                    <a:pt x="186" y="62"/>
                    <a:pt x="186" y="62"/>
                    <a:pt x="186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93" y="0"/>
                  </a:cubicBez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7" name="Freeform 104"/>
            <p:cNvSpPr>
              <a:spLocks noChangeArrowheads="1"/>
            </p:cNvSpPr>
            <p:nvPr/>
          </p:nvSpPr>
          <p:spPr bwMode="auto">
            <a:xfrm>
              <a:off x="6491288" y="1423988"/>
              <a:ext cx="33337" cy="100012"/>
            </a:xfrm>
            <a:custGeom>
              <a:avLst/>
              <a:gdLst>
                <a:gd name="T0" fmla="*/ 0 w 94"/>
                <a:gd name="T1" fmla="*/ 62 h 280"/>
                <a:gd name="T2" fmla="*/ 0 w 94"/>
                <a:gd name="T3" fmla="*/ 62 h 280"/>
                <a:gd name="T4" fmla="*/ 0 w 94"/>
                <a:gd name="T5" fmla="*/ 92 h 280"/>
                <a:gd name="T6" fmla="*/ 31 w 94"/>
                <a:gd name="T7" fmla="*/ 92 h 280"/>
                <a:gd name="T8" fmla="*/ 31 w 94"/>
                <a:gd name="T9" fmla="*/ 92 h 280"/>
                <a:gd name="T10" fmla="*/ 31 w 94"/>
                <a:gd name="T11" fmla="*/ 124 h 280"/>
                <a:gd name="T12" fmla="*/ 31 w 94"/>
                <a:gd name="T13" fmla="*/ 155 h 280"/>
                <a:gd name="T14" fmla="*/ 31 w 94"/>
                <a:gd name="T15" fmla="*/ 155 h 280"/>
                <a:gd name="T16" fmla="*/ 31 w 94"/>
                <a:gd name="T17" fmla="*/ 155 h 280"/>
                <a:gd name="T18" fmla="*/ 31 w 94"/>
                <a:gd name="T19" fmla="*/ 216 h 280"/>
                <a:gd name="T20" fmla="*/ 31 w 94"/>
                <a:gd name="T21" fmla="*/ 248 h 280"/>
                <a:gd name="T22" fmla="*/ 31 w 94"/>
                <a:gd name="T23" fmla="*/ 279 h 280"/>
                <a:gd name="T24" fmla="*/ 31 w 94"/>
                <a:gd name="T25" fmla="*/ 279 h 280"/>
                <a:gd name="T26" fmla="*/ 31 w 94"/>
                <a:gd name="T27" fmla="*/ 279 h 280"/>
                <a:gd name="T28" fmla="*/ 31 w 94"/>
                <a:gd name="T29" fmla="*/ 279 h 280"/>
                <a:gd name="T30" fmla="*/ 31 w 94"/>
                <a:gd name="T31" fmla="*/ 279 h 280"/>
                <a:gd name="T32" fmla="*/ 31 w 94"/>
                <a:gd name="T33" fmla="*/ 248 h 280"/>
                <a:gd name="T34" fmla="*/ 31 w 94"/>
                <a:gd name="T35" fmla="*/ 216 h 280"/>
                <a:gd name="T36" fmla="*/ 62 w 94"/>
                <a:gd name="T37" fmla="*/ 216 h 280"/>
                <a:gd name="T38" fmla="*/ 62 w 94"/>
                <a:gd name="T39" fmla="*/ 216 h 280"/>
                <a:gd name="T40" fmla="*/ 93 w 94"/>
                <a:gd name="T41" fmla="*/ 216 h 280"/>
                <a:gd name="T42" fmla="*/ 93 w 94"/>
                <a:gd name="T43" fmla="*/ 216 h 280"/>
                <a:gd name="T44" fmla="*/ 93 w 94"/>
                <a:gd name="T45" fmla="*/ 216 h 280"/>
                <a:gd name="T46" fmla="*/ 93 w 94"/>
                <a:gd name="T47" fmla="*/ 186 h 280"/>
                <a:gd name="T48" fmla="*/ 93 w 94"/>
                <a:gd name="T49" fmla="*/ 186 h 280"/>
                <a:gd name="T50" fmla="*/ 62 w 94"/>
                <a:gd name="T51" fmla="*/ 155 h 280"/>
                <a:gd name="T52" fmla="*/ 62 w 94"/>
                <a:gd name="T53" fmla="*/ 155 h 280"/>
                <a:gd name="T54" fmla="*/ 62 w 94"/>
                <a:gd name="T55" fmla="*/ 124 h 280"/>
                <a:gd name="T56" fmla="*/ 31 w 94"/>
                <a:gd name="T57" fmla="*/ 92 h 280"/>
                <a:gd name="T58" fmla="*/ 62 w 94"/>
                <a:gd name="T59" fmla="*/ 31 h 280"/>
                <a:gd name="T60" fmla="*/ 62 w 94"/>
                <a:gd name="T61" fmla="*/ 31 h 280"/>
                <a:gd name="T62" fmla="*/ 62 w 94"/>
                <a:gd name="T63" fmla="*/ 31 h 280"/>
                <a:gd name="T64" fmla="*/ 62 w 94"/>
                <a:gd name="T65" fmla="*/ 0 h 280"/>
                <a:gd name="T66" fmla="*/ 62 w 94"/>
                <a:gd name="T67" fmla="*/ 0 h 280"/>
                <a:gd name="T68" fmla="*/ 62 w 94"/>
                <a:gd name="T69" fmla="*/ 0 h 280"/>
                <a:gd name="T70" fmla="*/ 31 w 94"/>
                <a:gd name="T71" fmla="*/ 0 h 280"/>
                <a:gd name="T72" fmla="*/ 31 w 94"/>
                <a:gd name="T73" fmla="*/ 0 h 280"/>
                <a:gd name="T74" fmla="*/ 31 w 94"/>
                <a:gd name="T75" fmla="*/ 0 h 280"/>
                <a:gd name="T76" fmla="*/ 0 w 94"/>
                <a:gd name="T77" fmla="*/ 6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280">
                  <a:moveTo>
                    <a:pt x="0" y="62"/>
                  </a:moveTo>
                  <a:lnTo>
                    <a:pt x="0" y="62"/>
                  </a:ln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216"/>
                    <a:pt x="31" y="216"/>
                  </a:cubicBezTo>
                  <a:cubicBezTo>
                    <a:pt x="31" y="248"/>
                    <a:pt x="31" y="248"/>
                    <a:pt x="31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31" y="248"/>
                  </a:cubicBezTo>
                  <a:cubicBezTo>
                    <a:pt x="31" y="248"/>
                    <a:pt x="31" y="248"/>
                    <a:pt x="31" y="216"/>
                  </a:cubicBezTo>
                  <a:lnTo>
                    <a:pt x="62" y="216"/>
                  </a:lnTo>
                  <a:lnTo>
                    <a:pt x="62" y="216"/>
                  </a:lnTo>
                  <a:cubicBezTo>
                    <a:pt x="93" y="216"/>
                    <a:pt x="93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cubicBezTo>
                    <a:pt x="93" y="186"/>
                    <a:pt x="62" y="186"/>
                    <a:pt x="93" y="186"/>
                  </a:cubicBezTo>
                  <a:lnTo>
                    <a:pt x="93" y="186"/>
                  </a:lnTo>
                  <a:cubicBezTo>
                    <a:pt x="93" y="186"/>
                    <a:pt x="93" y="186"/>
                    <a:pt x="62" y="155"/>
                  </a:cubicBezTo>
                  <a:lnTo>
                    <a:pt x="62" y="155"/>
                  </a:lnTo>
                  <a:lnTo>
                    <a:pt x="62" y="124"/>
                  </a:lnTo>
                  <a:cubicBezTo>
                    <a:pt x="62" y="124"/>
                    <a:pt x="62" y="92"/>
                    <a:pt x="31" y="92"/>
                  </a:cubicBezTo>
                  <a:cubicBezTo>
                    <a:pt x="31" y="62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0" y="31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" name="Freeform 105"/>
            <p:cNvSpPr>
              <a:spLocks noChangeArrowheads="1"/>
            </p:cNvSpPr>
            <p:nvPr/>
          </p:nvSpPr>
          <p:spPr bwMode="auto">
            <a:xfrm>
              <a:off x="5141913" y="1423988"/>
              <a:ext cx="1193800" cy="736600"/>
            </a:xfrm>
            <a:custGeom>
              <a:avLst/>
              <a:gdLst>
                <a:gd name="T0" fmla="*/ 2913 w 3317"/>
                <a:gd name="T1" fmla="*/ 712 h 2046"/>
                <a:gd name="T2" fmla="*/ 3130 w 3317"/>
                <a:gd name="T3" fmla="*/ 620 h 2046"/>
                <a:gd name="T4" fmla="*/ 3161 w 3317"/>
                <a:gd name="T5" fmla="*/ 496 h 2046"/>
                <a:gd name="T6" fmla="*/ 3254 w 3317"/>
                <a:gd name="T7" fmla="*/ 464 h 2046"/>
                <a:gd name="T8" fmla="*/ 3254 w 3317"/>
                <a:gd name="T9" fmla="*/ 340 h 2046"/>
                <a:gd name="T10" fmla="*/ 3069 w 3317"/>
                <a:gd name="T11" fmla="*/ 279 h 2046"/>
                <a:gd name="T12" fmla="*/ 2851 w 3317"/>
                <a:gd name="T13" fmla="*/ 62 h 2046"/>
                <a:gd name="T14" fmla="*/ 2665 w 3317"/>
                <a:gd name="T15" fmla="*/ 0 h 2046"/>
                <a:gd name="T16" fmla="*/ 2603 w 3317"/>
                <a:gd name="T17" fmla="*/ 62 h 2046"/>
                <a:gd name="T18" fmla="*/ 2479 w 3317"/>
                <a:gd name="T19" fmla="*/ 216 h 2046"/>
                <a:gd name="T20" fmla="*/ 2325 w 3317"/>
                <a:gd name="T21" fmla="*/ 310 h 2046"/>
                <a:gd name="T22" fmla="*/ 2541 w 3317"/>
                <a:gd name="T23" fmla="*/ 403 h 2046"/>
                <a:gd name="T24" fmla="*/ 2479 w 3317"/>
                <a:gd name="T25" fmla="*/ 434 h 2046"/>
                <a:gd name="T26" fmla="*/ 2355 w 3317"/>
                <a:gd name="T27" fmla="*/ 464 h 2046"/>
                <a:gd name="T28" fmla="*/ 2201 w 3317"/>
                <a:gd name="T29" fmla="*/ 558 h 2046"/>
                <a:gd name="T30" fmla="*/ 2107 w 3317"/>
                <a:gd name="T31" fmla="*/ 588 h 2046"/>
                <a:gd name="T32" fmla="*/ 1983 w 3317"/>
                <a:gd name="T33" fmla="*/ 712 h 2046"/>
                <a:gd name="T34" fmla="*/ 1673 w 3317"/>
                <a:gd name="T35" fmla="*/ 744 h 2046"/>
                <a:gd name="T36" fmla="*/ 1549 w 3317"/>
                <a:gd name="T37" fmla="*/ 744 h 2046"/>
                <a:gd name="T38" fmla="*/ 1240 w 3317"/>
                <a:gd name="T39" fmla="*/ 681 h 2046"/>
                <a:gd name="T40" fmla="*/ 1085 w 3317"/>
                <a:gd name="T41" fmla="*/ 558 h 2046"/>
                <a:gd name="T42" fmla="*/ 898 w 3317"/>
                <a:gd name="T43" fmla="*/ 434 h 2046"/>
                <a:gd name="T44" fmla="*/ 713 w 3317"/>
                <a:gd name="T45" fmla="*/ 279 h 2046"/>
                <a:gd name="T46" fmla="*/ 620 w 3317"/>
                <a:gd name="T47" fmla="*/ 434 h 2046"/>
                <a:gd name="T48" fmla="*/ 496 w 3317"/>
                <a:gd name="T49" fmla="*/ 434 h 2046"/>
                <a:gd name="T50" fmla="*/ 433 w 3317"/>
                <a:gd name="T51" fmla="*/ 558 h 2046"/>
                <a:gd name="T52" fmla="*/ 372 w 3317"/>
                <a:gd name="T53" fmla="*/ 651 h 2046"/>
                <a:gd name="T54" fmla="*/ 341 w 3317"/>
                <a:gd name="T55" fmla="*/ 744 h 2046"/>
                <a:gd name="T56" fmla="*/ 61 w 3317"/>
                <a:gd name="T57" fmla="*/ 836 h 2046"/>
                <a:gd name="T58" fmla="*/ 0 w 3317"/>
                <a:gd name="T59" fmla="*/ 899 h 2046"/>
                <a:gd name="T60" fmla="*/ 124 w 3317"/>
                <a:gd name="T61" fmla="*/ 1053 h 2046"/>
                <a:gd name="T62" fmla="*/ 248 w 3317"/>
                <a:gd name="T63" fmla="*/ 1084 h 2046"/>
                <a:gd name="T64" fmla="*/ 341 w 3317"/>
                <a:gd name="T65" fmla="*/ 1084 h 2046"/>
                <a:gd name="T66" fmla="*/ 341 w 3317"/>
                <a:gd name="T67" fmla="*/ 1208 h 2046"/>
                <a:gd name="T68" fmla="*/ 278 w 3317"/>
                <a:gd name="T69" fmla="*/ 1364 h 2046"/>
                <a:gd name="T70" fmla="*/ 372 w 3317"/>
                <a:gd name="T71" fmla="*/ 1456 h 2046"/>
                <a:gd name="T72" fmla="*/ 526 w 3317"/>
                <a:gd name="T73" fmla="*/ 1488 h 2046"/>
                <a:gd name="T74" fmla="*/ 650 w 3317"/>
                <a:gd name="T75" fmla="*/ 1549 h 2046"/>
                <a:gd name="T76" fmla="*/ 774 w 3317"/>
                <a:gd name="T77" fmla="*/ 1580 h 2046"/>
                <a:gd name="T78" fmla="*/ 868 w 3317"/>
                <a:gd name="T79" fmla="*/ 1549 h 2046"/>
                <a:gd name="T80" fmla="*/ 961 w 3317"/>
                <a:gd name="T81" fmla="*/ 1580 h 2046"/>
                <a:gd name="T82" fmla="*/ 1085 w 3317"/>
                <a:gd name="T83" fmla="*/ 1519 h 2046"/>
                <a:gd name="T84" fmla="*/ 1240 w 3317"/>
                <a:gd name="T85" fmla="*/ 1488 h 2046"/>
                <a:gd name="T86" fmla="*/ 1394 w 3317"/>
                <a:gd name="T87" fmla="*/ 1704 h 2046"/>
                <a:gd name="T88" fmla="*/ 1332 w 3317"/>
                <a:gd name="T89" fmla="*/ 1828 h 2046"/>
                <a:gd name="T90" fmla="*/ 1394 w 3317"/>
                <a:gd name="T91" fmla="*/ 1890 h 2046"/>
                <a:gd name="T92" fmla="*/ 1457 w 3317"/>
                <a:gd name="T93" fmla="*/ 1984 h 2046"/>
                <a:gd name="T94" fmla="*/ 1549 w 3317"/>
                <a:gd name="T95" fmla="*/ 1952 h 2046"/>
                <a:gd name="T96" fmla="*/ 1673 w 3317"/>
                <a:gd name="T97" fmla="*/ 1921 h 2046"/>
                <a:gd name="T98" fmla="*/ 1766 w 3317"/>
                <a:gd name="T99" fmla="*/ 1921 h 2046"/>
                <a:gd name="T100" fmla="*/ 1890 w 3317"/>
                <a:gd name="T101" fmla="*/ 2014 h 2046"/>
                <a:gd name="T102" fmla="*/ 2169 w 3317"/>
                <a:gd name="T103" fmla="*/ 1952 h 2046"/>
                <a:gd name="T104" fmla="*/ 2386 w 3317"/>
                <a:gd name="T105" fmla="*/ 1828 h 2046"/>
                <a:gd name="T106" fmla="*/ 2573 w 3317"/>
                <a:gd name="T107" fmla="*/ 1612 h 2046"/>
                <a:gd name="T108" fmla="*/ 2573 w 3317"/>
                <a:gd name="T109" fmla="*/ 1519 h 2046"/>
                <a:gd name="T110" fmla="*/ 2573 w 3317"/>
                <a:gd name="T111" fmla="*/ 1271 h 2046"/>
                <a:gd name="T112" fmla="*/ 2541 w 3317"/>
                <a:gd name="T113" fmla="*/ 1053 h 2046"/>
                <a:gd name="T114" fmla="*/ 2386 w 3317"/>
                <a:gd name="T115" fmla="*/ 960 h 2046"/>
                <a:gd name="T116" fmla="*/ 2603 w 3317"/>
                <a:gd name="T117" fmla="*/ 744 h 2046"/>
                <a:gd name="T118" fmla="*/ 2821 w 3317"/>
                <a:gd name="T119" fmla="*/ 775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7" h="2046">
                  <a:moveTo>
                    <a:pt x="2821" y="775"/>
                  </a:move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82" y="744"/>
                  </a:lnTo>
                  <a:cubicBezTo>
                    <a:pt x="2882" y="712"/>
                    <a:pt x="2882" y="712"/>
                    <a:pt x="2913" y="712"/>
                  </a:cubicBezTo>
                  <a:lnTo>
                    <a:pt x="2913" y="712"/>
                  </a:lnTo>
                  <a:cubicBezTo>
                    <a:pt x="2944" y="712"/>
                    <a:pt x="2944" y="712"/>
                    <a:pt x="2944" y="712"/>
                  </a:cubicBezTo>
                  <a:cubicBezTo>
                    <a:pt x="2944" y="712"/>
                    <a:pt x="2975" y="712"/>
                    <a:pt x="2975" y="681"/>
                  </a:cubicBezTo>
                  <a:lnTo>
                    <a:pt x="2975" y="681"/>
                  </a:lnTo>
                  <a:lnTo>
                    <a:pt x="3006" y="681"/>
                  </a:lnTo>
                  <a:lnTo>
                    <a:pt x="3006" y="681"/>
                  </a:lnTo>
                  <a:cubicBezTo>
                    <a:pt x="3037" y="681"/>
                    <a:pt x="3037" y="651"/>
                    <a:pt x="3037" y="651"/>
                  </a:cubicBezTo>
                  <a:cubicBezTo>
                    <a:pt x="3037" y="651"/>
                    <a:pt x="3037" y="651"/>
                    <a:pt x="3069" y="620"/>
                  </a:cubicBezTo>
                  <a:lnTo>
                    <a:pt x="3069" y="620"/>
                  </a:lnTo>
                  <a:lnTo>
                    <a:pt x="3069" y="620"/>
                  </a:lnTo>
                  <a:cubicBezTo>
                    <a:pt x="3099" y="620"/>
                    <a:pt x="3099" y="620"/>
                    <a:pt x="3099" y="620"/>
                  </a:cubicBezTo>
                  <a:lnTo>
                    <a:pt x="3130" y="620"/>
                  </a:lnTo>
                  <a:lnTo>
                    <a:pt x="3130" y="620"/>
                  </a:lnTo>
                  <a:lnTo>
                    <a:pt x="3130" y="620"/>
                  </a:lnTo>
                  <a:cubicBezTo>
                    <a:pt x="3130" y="620"/>
                    <a:pt x="3130" y="620"/>
                    <a:pt x="3130" y="588"/>
                  </a:cubicBezTo>
                  <a:lnTo>
                    <a:pt x="3130" y="588"/>
                  </a:lnTo>
                  <a:lnTo>
                    <a:pt x="3130" y="558"/>
                  </a:lnTo>
                  <a:lnTo>
                    <a:pt x="3130" y="558"/>
                  </a:lnTo>
                  <a:lnTo>
                    <a:pt x="3099" y="558"/>
                  </a:lnTo>
                  <a:cubicBezTo>
                    <a:pt x="3099" y="527"/>
                    <a:pt x="3099" y="527"/>
                    <a:pt x="3099" y="527"/>
                  </a:cubicBezTo>
                  <a:cubicBezTo>
                    <a:pt x="3099" y="527"/>
                    <a:pt x="3099" y="496"/>
                    <a:pt x="3130" y="496"/>
                  </a:cubicBezTo>
                  <a:lnTo>
                    <a:pt x="3130" y="496"/>
                  </a:lnTo>
                  <a:lnTo>
                    <a:pt x="3161" y="496"/>
                  </a:lnTo>
                  <a:cubicBezTo>
                    <a:pt x="3161" y="496"/>
                    <a:pt x="3161" y="496"/>
                    <a:pt x="3161" y="464"/>
                  </a:cubicBezTo>
                  <a:lnTo>
                    <a:pt x="3161" y="464"/>
                  </a:lnTo>
                  <a:cubicBezTo>
                    <a:pt x="3161" y="464"/>
                    <a:pt x="3161" y="464"/>
                    <a:pt x="3192" y="464"/>
                  </a:cubicBezTo>
                  <a:lnTo>
                    <a:pt x="3192" y="464"/>
                  </a:lnTo>
                  <a:lnTo>
                    <a:pt x="3192" y="464"/>
                  </a:lnTo>
                  <a:cubicBezTo>
                    <a:pt x="3192" y="464"/>
                    <a:pt x="3192" y="464"/>
                    <a:pt x="3223" y="496"/>
                  </a:cubicBezTo>
                  <a:lnTo>
                    <a:pt x="3223" y="496"/>
                  </a:lnTo>
                  <a:cubicBezTo>
                    <a:pt x="3223" y="464"/>
                    <a:pt x="3254" y="464"/>
                    <a:pt x="3254" y="464"/>
                  </a:cubicBez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cubicBezTo>
                    <a:pt x="3254" y="434"/>
                    <a:pt x="3285" y="434"/>
                    <a:pt x="3285" y="403"/>
                  </a:cubicBezTo>
                  <a:lnTo>
                    <a:pt x="3285" y="403"/>
                  </a:lnTo>
                  <a:lnTo>
                    <a:pt x="3285" y="403"/>
                  </a:lnTo>
                  <a:cubicBezTo>
                    <a:pt x="3285" y="372"/>
                    <a:pt x="3285" y="372"/>
                    <a:pt x="3285" y="372"/>
                  </a:cubicBezTo>
                  <a:cubicBezTo>
                    <a:pt x="3285" y="372"/>
                    <a:pt x="3285" y="340"/>
                    <a:pt x="3316" y="340"/>
                  </a:cubicBezTo>
                  <a:lnTo>
                    <a:pt x="3316" y="340"/>
                  </a:lnTo>
                  <a:lnTo>
                    <a:pt x="3316" y="340"/>
                  </a:lnTo>
                  <a:lnTo>
                    <a:pt x="3285" y="340"/>
                  </a:lnTo>
                  <a:lnTo>
                    <a:pt x="3285" y="340"/>
                  </a:lnTo>
                  <a:cubicBezTo>
                    <a:pt x="3254" y="340"/>
                    <a:pt x="3254" y="340"/>
                    <a:pt x="3254" y="340"/>
                  </a:cubicBezTo>
                  <a:lnTo>
                    <a:pt x="3254" y="340"/>
                  </a:lnTo>
                  <a:lnTo>
                    <a:pt x="3254" y="340"/>
                  </a:lnTo>
                  <a:cubicBezTo>
                    <a:pt x="3254" y="372"/>
                    <a:pt x="3223" y="372"/>
                    <a:pt x="3192" y="372"/>
                  </a:cubicBezTo>
                  <a:lnTo>
                    <a:pt x="3192" y="372"/>
                  </a:lnTo>
                  <a:cubicBezTo>
                    <a:pt x="3161" y="372"/>
                    <a:pt x="3161" y="372"/>
                    <a:pt x="3130" y="372"/>
                  </a:cubicBezTo>
                  <a:lnTo>
                    <a:pt x="3130" y="372"/>
                  </a:lnTo>
                  <a:cubicBezTo>
                    <a:pt x="3099" y="372"/>
                    <a:pt x="3099" y="340"/>
                    <a:pt x="3099" y="340"/>
                  </a:cubicBezTo>
                  <a:cubicBezTo>
                    <a:pt x="3099" y="340"/>
                    <a:pt x="3099" y="340"/>
                    <a:pt x="3099" y="310"/>
                  </a:cubicBezTo>
                  <a:lnTo>
                    <a:pt x="3099" y="310"/>
                  </a:lnTo>
                  <a:lnTo>
                    <a:pt x="3099" y="310"/>
                  </a:lnTo>
                  <a:cubicBezTo>
                    <a:pt x="3069" y="310"/>
                    <a:pt x="3069" y="310"/>
                    <a:pt x="3069" y="279"/>
                  </a:cubicBezTo>
                  <a:cubicBezTo>
                    <a:pt x="3069" y="279"/>
                    <a:pt x="3069" y="279"/>
                    <a:pt x="3037" y="279"/>
                  </a:cubicBezTo>
                  <a:lnTo>
                    <a:pt x="3037" y="279"/>
                  </a:lnTo>
                  <a:lnTo>
                    <a:pt x="3037" y="279"/>
                  </a:lnTo>
                  <a:lnTo>
                    <a:pt x="3037" y="279"/>
                  </a:lnTo>
                  <a:cubicBezTo>
                    <a:pt x="3006" y="279"/>
                    <a:pt x="2975" y="279"/>
                    <a:pt x="2975" y="279"/>
                  </a:cubicBezTo>
                  <a:cubicBezTo>
                    <a:pt x="2944" y="248"/>
                    <a:pt x="2944" y="248"/>
                    <a:pt x="2913" y="216"/>
                  </a:cubicBezTo>
                  <a:lnTo>
                    <a:pt x="2913" y="186"/>
                  </a:lnTo>
                  <a:cubicBezTo>
                    <a:pt x="2913" y="155"/>
                    <a:pt x="2913" y="155"/>
                    <a:pt x="2882" y="155"/>
                  </a:cubicBezTo>
                  <a:cubicBezTo>
                    <a:pt x="2882" y="124"/>
                    <a:pt x="2882" y="124"/>
                    <a:pt x="2882" y="124"/>
                  </a:cubicBezTo>
                  <a:cubicBezTo>
                    <a:pt x="2882" y="124"/>
                    <a:pt x="2882" y="92"/>
                    <a:pt x="2851" y="92"/>
                  </a:cubicBezTo>
                  <a:lnTo>
                    <a:pt x="2851" y="62"/>
                  </a:lnTo>
                  <a:cubicBezTo>
                    <a:pt x="2851" y="62"/>
                    <a:pt x="2851" y="31"/>
                    <a:pt x="2821" y="31"/>
                  </a:cubicBez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789" y="31"/>
                  </a:lnTo>
                  <a:lnTo>
                    <a:pt x="2789" y="31"/>
                  </a:lnTo>
                  <a:lnTo>
                    <a:pt x="2758" y="31"/>
                  </a:lnTo>
                  <a:cubicBezTo>
                    <a:pt x="2758" y="31"/>
                    <a:pt x="2758" y="0"/>
                    <a:pt x="2727" y="0"/>
                  </a:cubicBezTo>
                  <a:lnTo>
                    <a:pt x="2665" y="0"/>
                  </a:lnTo>
                  <a:lnTo>
                    <a:pt x="2665" y="0"/>
                  </a:lnTo>
                  <a:cubicBezTo>
                    <a:pt x="2634" y="0"/>
                    <a:pt x="2634" y="0"/>
                    <a:pt x="2634" y="0"/>
                  </a:cubicBezTo>
                  <a:cubicBezTo>
                    <a:pt x="2634" y="31"/>
                    <a:pt x="2634" y="31"/>
                    <a:pt x="2603" y="31"/>
                  </a:cubicBezTo>
                  <a:lnTo>
                    <a:pt x="2603" y="31"/>
                  </a:lnTo>
                  <a:lnTo>
                    <a:pt x="2603" y="31"/>
                  </a:lnTo>
                  <a:cubicBezTo>
                    <a:pt x="2603" y="0"/>
                    <a:pt x="2603" y="0"/>
                    <a:pt x="2603" y="0"/>
                  </a:cubicBezTo>
                  <a:lnTo>
                    <a:pt x="2573" y="31"/>
                  </a:lnTo>
                  <a:lnTo>
                    <a:pt x="2573" y="31"/>
                  </a:lnTo>
                  <a:lnTo>
                    <a:pt x="2603" y="31"/>
                  </a:lnTo>
                  <a:cubicBezTo>
                    <a:pt x="2603" y="62"/>
                    <a:pt x="2603" y="62"/>
                    <a:pt x="2603" y="62"/>
                  </a:cubicBezTo>
                  <a:lnTo>
                    <a:pt x="2603" y="62"/>
                  </a:lnTo>
                  <a:lnTo>
                    <a:pt x="2603" y="62"/>
                  </a:lnTo>
                  <a:cubicBezTo>
                    <a:pt x="2603" y="92"/>
                    <a:pt x="2573" y="92"/>
                    <a:pt x="2573" y="124"/>
                  </a:cubicBezTo>
                  <a:lnTo>
                    <a:pt x="2541" y="124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cubicBezTo>
                    <a:pt x="2510" y="216"/>
                    <a:pt x="2510" y="216"/>
                    <a:pt x="2479" y="216"/>
                  </a:cubicBezTo>
                  <a:lnTo>
                    <a:pt x="2479" y="216"/>
                  </a:lnTo>
                  <a:lnTo>
                    <a:pt x="2479" y="216"/>
                  </a:lnTo>
                  <a:cubicBezTo>
                    <a:pt x="2479" y="248"/>
                    <a:pt x="2479" y="248"/>
                    <a:pt x="2449" y="248"/>
                  </a:cubicBezTo>
                  <a:cubicBezTo>
                    <a:pt x="2449" y="248"/>
                    <a:pt x="2417" y="248"/>
                    <a:pt x="2386" y="248"/>
                  </a:cubicBezTo>
                  <a:lnTo>
                    <a:pt x="2386" y="248"/>
                  </a:lnTo>
                  <a:lnTo>
                    <a:pt x="2355" y="248"/>
                  </a:lnTo>
                  <a:cubicBezTo>
                    <a:pt x="2355" y="248"/>
                    <a:pt x="2355" y="279"/>
                    <a:pt x="2325" y="279"/>
                  </a:cubicBez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cubicBezTo>
                    <a:pt x="2355" y="310"/>
                    <a:pt x="2355" y="310"/>
                    <a:pt x="2355" y="310"/>
                  </a:cubicBezTo>
                  <a:lnTo>
                    <a:pt x="2355" y="310"/>
                  </a:lnTo>
                  <a:lnTo>
                    <a:pt x="2386" y="310"/>
                  </a:lnTo>
                  <a:lnTo>
                    <a:pt x="2386" y="310"/>
                  </a:lnTo>
                  <a:cubicBezTo>
                    <a:pt x="2417" y="310"/>
                    <a:pt x="2417" y="310"/>
                    <a:pt x="2417" y="310"/>
                  </a:cubicBezTo>
                  <a:lnTo>
                    <a:pt x="2417" y="310"/>
                  </a:ln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79" y="340"/>
                    <a:pt x="2541" y="372"/>
                    <a:pt x="2541" y="372"/>
                  </a:cubicBezTo>
                  <a:lnTo>
                    <a:pt x="2541" y="403"/>
                  </a:lnTo>
                  <a:cubicBezTo>
                    <a:pt x="2541" y="403"/>
                    <a:pt x="2541" y="403"/>
                    <a:pt x="2541" y="434"/>
                  </a:cubicBezTo>
                  <a:lnTo>
                    <a:pt x="2541" y="434"/>
                  </a:lnTo>
                  <a:cubicBezTo>
                    <a:pt x="2541" y="434"/>
                    <a:pt x="2541" y="464"/>
                    <a:pt x="2510" y="464"/>
                  </a:cubicBezTo>
                  <a:lnTo>
                    <a:pt x="2510" y="464"/>
                  </a:lnTo>
                  <a:lnTo>
                    <a:pt x="2510" y="434"/>
                  </a:lnTo>
                  <a:lnTo>
                    <a:pt x="2510" y="434"/>
                  </a:lnTo>
                  <a:cubicBezTo>
                    <a:pt x="2479" y="434"/>
                    <a:pt x="2479" y="434"/>
                    <a:pt x="2479" y="434"/>
                  </a:cubicBez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cubicBezTo>
                    <a:pt x="2449" y="434"/>
                    <a:pt x="2449" y="434"/>
                    <a:pt x="2449" y="434"/>
                  </a:cubicBezTo>
                  <a:lnTo>
                    <a:pt x="2449" y="434"/>
                  </a:lnTo>
                  <a:lnTo>
                    <a:pt x="2449" y="434"/>
                  </a:lnTo>
                  <a:cubicBezTo>
                    <a:pt x="2449" y="434"/>
                    <a:pt x="2449" y="434"/>
                    <a:pt x="2417" y="434"/>
                  </a:cubicBezTo>
                  <a:cubicBezTo>
                    <a:pt x="2417" y="464"/>
                    <a:pt x="2417" y="464"/>
                    <a:pt x="2417" y="464"/>
                  </a:cubicBezTo>
                  <a:lnTo>
                    <a:pt x="2417" y="464"/>
                  </a:lnTo>
                  <a:lnTo>
                    <a:pt x="2417" y="464"/>
                  </a:lnTo>
                  <a:cubicBezTo>
                    <a:pt x="2386" y="464"/>
                    <a:pt x="2386" y="464"/>
                    <a:pt x="2386" y="464"/>
                  </a:cubicBezTo>
                  <a:lnTo>
                    <a:pt x="2386" y="464"/>
                  </a:lnTo>
                  <a:lnTo>
                    <a:pt x="2386" y="464"/>
                  </a:lnTo>
                  <a:lnTo>
                    <a:pt x="2355" y="464"/>
                  </a:lnTo>
                  <a:lnTo>
                    <a:pt x="2355" y="464"/>
                  </a:lnTo>
                  <a:lnTo>
                    <a:pt x="2355" y="464"/>
                  </a:lnTo>
                  <a:cubicBezTo>
                    <a:pt x="2355" y="496"/>
                    <a:pt x="2355" y="496"/>
                    <a:pt x="2325" y="496"/>
                  </a:cubicBezTo>
                  <a:cubicBezTo>
                    <a:pt x="2325" y="527"/>
                    <a:pt x="2325" y="527"/>
                    <a:pt x="2325" y="527"/>
                  </a:cubicBezTo>
                  <a:cubicBezTo>
                    <a:pt x="2293" y="527"/>
                    <a:pt x="2293" y="527"/>
                    <a:pt x="2293" y="527"/>
                  </a:cubicBezTo>
                  <a:lnTo>
                    <a:pt x="2293" y="527"/>
                  </a:lnTo>
                  <a:lnTo>
                    <a:pt x="2262" y="527"/>
                  </a:lnTo>
                  <a:lnTo>
                    <a:pt x="2262" y="527"/>
                  </a:lnTo>
                  <a:lnTo>
                    <a:pt x="2262" y="527"/>
                  </a:lnTo>
                  <a:cubicBezTo>
                    <a:pt x="2262" y="527"/>
                    <a:pt x="2231" y="527"/>
                    <a:pt x="2231" y="558"/>
                  </a:cubicBezTo>
                  <a:cubicBezTo>
                    <a:pt x="2201" y="558"/>
                    <a:pt x="2201" y="558"/>
                    <a:pt x="2201" y="558"/>
                  </a:cubicBezTo>
                  <a:lnTo>
                    <a:pt x="2201" y="558"/>
                  </a:lnTo>
                  <a:lnTo>
                    <a:pt x="2201" y="558"/>
                  </a:lnTo>
                  <a:cubicBezTo>
                    <a:pt x="2169" y="558"/>
                    <a:pt x="2169" y="558"/>
                    <a:pt x="2169" y="558"/>
                  </a:cubicBezTo>
                  <a:lnTo>
                    <a:pt x="2169" y="558"/>
                  </a:lnTo>
                  <a:cubicBezTo>
                    <a:pt x="2138" y="558"/>
                    <a:pt x="2138" y="558"/>
                    <a:pt x="2138" y="558"/>
                  </a:cubicBezTo>
                  <a:cubicBezTo>
                    <a:pt x="2107" y="558"/>
                    <a:pt x="2107" y="558"/>
                    <a:pt x="2077" y="558"/>
                  </a:cubicBez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cubicBezTo>
                    <a:pt x="2107" y="558"/>
                    <a:pt x="2107" y="588"/>
                    <a:pt x="2107" y="588"/>
                  </a:cubicBezTo>
                  <a:cubicBezTo>
                    <a:pt x="2107" y="620"/>
                    <a:pt x="2107" y="620"/>
                    <a:pt x="2107" y="620"/>
                  </a:cubicBezTo>
                  <a:lnTo>
                    <a:pt x="2107" y="620"/>
                  </a:lnTo>
                  <a:cubicBezTo>
                    <a:pt x="2107" y="651"/>
                    <a:pt x="2077" y="651"/>
                    <a:pt x="2077" y="651"/>
                  </a:cubicBezTo>
                  <a:lnTo>
                    <a:pt x="2077" y="651"/>
                  </a:lnTo>
                  <a:cubicBezTo>
                    <a:pt x="2077" y="651"/>
                    <a:pt x="2077" y="651"/>
                    <a:pt x="2045" y="651"/>
                  </a:cubicBez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cubicBezTo>
                    <a:pt x="2045" y="681"/>
                    <a:pt x="2045" y="681"/>
                    <a:pt x="2014" y="681"/>
                  </a:cubicBezTo>
                  <a:cubicBezTo>
                    <a:pt x="2014" y="712"/>
                    <a:pt x="1983" y="712"/>
                    <a:pt x="1983" y="712"/>
                  </a:cubicBezTo>
                  <a:lnTo>
                    <a:pt x="1983" y="712"/>
                  </a:lnTo>
                  <a:cubicBezTo>
                    <a:pt x="1953" y="712"/>
                    <a:pt x="1953" y="712"/>
                    <a:pt x="1953" y="712"/>
                  </a:cubicBezTo>
                  <a:lnTo>
                    <a:pt x="1921" y="712"/>
                  </a:lnTo>
                  <a:cubicBezTo>
                    <a:pt x="1890" y="712"/>
                    <a:pt x="1890" y="712"/>
                    <a:pt x="1859" y="712"/>
                  </a:cubicBezTo>
                  <a:lnTo>
                    <a:pt x="1829" y="712"/>
                  </a:lnTo>
                  <a:lnTo>
                    <a:pt x="1829" y="712"/>
                  </a:lnTo>
                  <a:cubicBezTo>
                    <a:pt x="1829" y="712"/>
                    <a:pt x="1797" y="744"/>
                    <a:pt x="1766" y="744"/>
                  </a:cubicBezTo>
                  <a:cubicBezTo>
                    <a:pt x="1766" y="744"/>
                    <a:pt x="1735" y="775"/>
                    <a:pt x="1705" y="775"/>
                  </a:cubicBezTo>
                  <a:lnTo>
                    <a:pt x="1705" y="775"/>
                  </a:lnTo>
                  <a:cubicBezTo>
                    <a:pt x="1673" y="775"/>
                    <a:pt x="1673" y="775"/>
                    <a:pt x="1673" y="744"/>
                  </a:cubicBezTo>
                  <a:lnTo>
                    <a:pt x="1673" y="744"/>
                  </a:lnTo>
                  <a:cubicBezTo>
                    <a:pt x="1642" y="744"/>
                    <a:pt x="1642" y="775"/>
                    <a:pt x="1642" y="775"/>
                  </a:cubicBezTo>
                  <a:lnTo>
                    <a:pt x="1642" y="775"/>
                  </a:lnTo>
                  <a:lnTo>
                    <a:pt x="1642" y="775"/>
                  </a:lnTo>
                  <a:cubicBezTo>
                    <a:pt x="1642" y="775"/>
                    <a:pt x="1642" y="775"/>
                    <a:pt x="1611" y="775"/>
                  </a:cubicBezTo>
                  <a:lnTo>
                    <a:pt x="1611" y="775"/>
                  </a:lnTo>
                  <a:cubicBezTo>
                    <a:pt x="1611" y="775"/>
                    <a:pt x="1611" y="775"/>
                    <a:pt x="1581" y="744"/>
                  </a:cubicBez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cubicBezTo>
                    <a:pt x="1581" y="744"/>
                    <a:pt x="1581" y="744"/>
                    <a:pt x="1549" y="744"/>
                  </a:cubicBezTo>
                  <a:lnTo>
                    <a:pt x="1549" y="744"/>
                  </a:lnTo>
                  <a:cubicBezTo>
                    <a:pt x="1518" y="744"/>
                    <a:pt x="1518" y="712"/>
                    <a:pt x="1487" y="712"/>
                  </a:cubicBezTo>
                  <a:lnTo>
                    <a:pt x="1487" y="712"/>
                  </a:lnTo>
                  <a:lnTo>
                    <a:pt x="1487" y="712"/>
                  </a:lnTo>
                  <a:cubicBezTo>
                    <a:pt x="1457" y="712"/>
                    <a:pt x="1457" y="712"/>
                    <a:pt x="1457" y="712"/>
                  </a:cubicBezTo>
                  <a:lnTo>
                    <a:pt x="1425" y="712"/>
                  </a:lnTo>
                  <a:lnTo>
                    <a:pt x="1425" y="712"/>
                  </a:lnTo>
                  <a:cubicBezTo>
                    <a:pt x="1394" y="712"/>
                    <a:pt x="1394" y="712"/>
                    <a:pt x="1394" y="712"/>
                  </a:cubicBezTo>
                  <a:cubicBezTo>
                    <a:pt x="1364" y="712"/>
                    <a:pt x="1332" y="712"/>
                    <a:pt x="1332" y="712"/>
                  </a:cubicBezTo>
                  <a:cubicBezTo>
                    <a:pt x="1332" y="712"/>
                    <a:pt x="1270" y="712"/>
                    <a:pt x="1240" y="681"/>
                  </a:cubicBezTo>
                  <a:lnTo>
                    <a:pt x="1240" y="681"/>
                  </a:lnTo>
                  <a:cubicBezTo>
                    <a:pt x="1209" y="681"/>
                    <a:pt x="1209" y="681"/>
                    <a:pt x="1209" y="681"/>
                  </a:cubicBezTo>
                  <a:lnTo>
                    <a:pt x="1209" y="681"/>
                  </a:lnTo>
                  <a:cubicBezTo>
                    <a:pt x="1177" y="681"/>
                    <a:pt x="1177" y="651"/>
                    <a:pt x="1177" y="651"/>
                  </a:cubicBezTo>
                  <a:lnTo>
                    <a:pt x="1146" y="620"/>
                  </a:lnTo>
                  <a:lnTo>
                    <a:pt x="1146" y="620"/>
                  </a:lnTo>
                  <a:cubicBezTo>
                    <a:pt x="1146" y="620"/>
                    <a:pt x="1146" y="620"/>
                    <a:pt x="1146" y="588"/>
                  </a:cubicBezTo>
                  <a:lnTo>
                    <a:pt x="1146" y="588"/>
                  </a:lnTo>
                  <a:lnTo>
                    <a:pt x="1146" y="588"/>
                  </a:lnTo>
                  <a:lnTo>
                    <a:pt x="1146" y="588"/>
                  </a:lnTo>
                  <a:cubicBezTo>
                    <a:pt x="1116" y="588"/>
                    <a:pt x="1116" y="588"/>
                    <a:pt x="1116" y="588"/>
                  </a:cubicBezTo>
                  <a:cubicBezTo>
                    <a:pt x="1085" y="588"/>
                    <a:pt x="1085" y="558"/>
                    <a:pt x="1085" y="558"/>
                  </a:cubicBezTo>
                  <a:lnTo>
                    <a:pt x="1053" y="558"/>
                  </a:lnTo>
                  <a:lnTo>
                    <a:pt x="1053" y="558"/>
                  </a:lnTo>
                  <a:cubicBezTo>
                    <a:pt x="1053" y="558"/>
                    <a:pt x="1053" y="558"/>
                    <a:pt x="1022" y="558"/>
                  </a:cubicBezTo>
                  <a:cubicBezTo>
                    <a:pt x="1022" y="558"/>
                    <a:pt x="1022" y="558"/>
                    <a:pt x="992" y="558"/>
                  </a:cubicBezTo>
                  <a:lnTo>
                    <a:pt x="992" y="558"/>
                  </a:lnTo>
                  <a:lnTo>
                    <a:pt x="992" y="558"/>
                  </a:lnTo>
                  <a:cubicBezTo>
                    <a:pt x="961" y="558"/>
                    <a:pt x="961" y="558"/>
                    <a:pt x="929" y="558"/>
                  </a:cubicBezTo>
                  <a:cubicBezTo>
                    <a:pt x="898" y="558"/>
                    <a:pt x="898" y="527"/>
                    <a:pt x="898" y="527"/>
                  </a:cubicBezTo>
                  <a:cubicBezTo>
                    <a:pt x="898" y="496"/>
                    <a:pt x="898" y="496"/>
                    <a:pt x="898" y="496"/>
                  </a:cubicBezTo>
                  <a:lnTo>
                    <a:pt x="898" y="464"/>
                  </a:lnTo>
                  <a:cubicBezTo>
                    <a:pt x="898" y="434"/>
                    <a:pt x="898" y="434"/>
                    <a:pt x="898" y="434"/>
                  </a:cubicBezTo>
                  <a:cubicBezTo>
                    <a:pt x="898" y="434"/>
                    <a:pt x="898" y="434"/>
                    <a:pt x="898" y="403"/>
                  </a:cubicBezTo>
                  <a:cubicBezTo>
                    <a:pt x="898" y="403"/>
                    <a:pt x="868" y="403"/>
                    <a:pt x="868" y="372"/>
                  </a:cubicBez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37" y="372"/>
                  </a:cubicBezTo>
                  <a:lnTo>
                    <a:pt x="837" y="372"/>
                  </a:lnTo>
                  <a:cubicBezTo>
                    <a:pt x="837" y="372"/>
                    <a:pt x="837" y="372"/>
                    <a:pt x="805" y="372"/>
                  </a:cubicBezTo>
                  <a:cubicBezTo>
                    <a:pt x="805" y="340"/>
                    <a:pt x="774" y="340"/>
                    <a:pt x="774" y="340"/>
                  </a:cubicBezTo>
                  <a:lnTo>
                    <a:pt x="774" y="340"/>
                  </a:lnTo>
                  <a:cubicBezTo>
                    <a:pt x="744" y="340"/>
                    <a:pt x="744" y="310"/>
                    <a:pt x="744" y="310"/>
                  </a:cubicBezTo>
                  <a:cubicBezTo>
                    <a:pt x="744" y="310"/>
                    <a:pt x="713" y="310"/>
                    <a:pt x="713" y="279"/>
                  </a:cubicBezTo>
                  <a:cubicBezTo>
                    <a:pt x="713" y="310"/>
                    <a:pt x="713" y="310"/>
                    <a:pt x="713" y="310"/>
                  </a:cubicBezTo>
                  <a:cubicBezTo>
                    <a:pt x="713" y="340"/>
                    <a:pt x="681" y="340"/>
                    <a:pt x="681" y="340"/>
                  </a:cubicBezTo>
                  <a:cubicBezTo>
                    <a:pt x="681" y="340"/>
                    <a:pt x="681" y="340"/>
                    <a:pt x="650" y="340"/>
                  </a:cubicBezTo>
                  <a:lnTo>
                    <a:pt x="650" y="340"/>
                  </a:lnTo>
                  <a:lnTo>
                    <a:pt x="650" y="340"/>
                  </a:lnTo>
                  <a:lnTo>
                    <a:pt x="650" y="340"/>
                  </a:lnTo>
                  <a:cubicBezTo>
                    <a:pt x="650" y="372"/>
                    <a:pt x="650" y="372"/>
                    <a:pt x="650" y="372"/>
                  </a:cubicBezTo>
                  <a:lnTo>
                    <a:pt x="650" y="372"/>
                  </a:lnTo>
                  <a:lnTo>
                    <a:pt x="650" y="372"/>
                  </a:lnTo>
                  <a:cubicBezTo>
                    <a:pt x="650" y="403"/>
                    <a:pt x="650" y="403"/>
                    <a:pt x="650" y="403"/>
                  </a:cubicBezTo>
                  <a:cubicBezTo>
                    <a:pt x="620" y="434"/>
                    <a:pt x="620" y="434"/>
                    <a:pt x="620" y="434"/>
                  </a:cubicBezTo>
                  <a:cubicBezTo>
                    <a:pt x="589" y="434"/>
                    <a:pt x="589" y="434"/>
                    <a:pt x="589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cubicBezTo>
                    <a:pt x="557" y="434"/>
                    <a:pt x="557" y="434"/>
                    <a:pt x="526" y="434"/>
                  </a:cubicBezTo>
                  <a:lnTo>
                    <a:pt x="526" y="434"/>
                  </a:lnTo>
                  <a:cubicBezTo>
                    <a:pt x="496" y="434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403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496" y="434"/>
                  </a:lnTo>
                  <a:lnTo>
                    <a:pt x="496" y="434"/>
                  </a:lnTo>
                  <a:cubicBezTo>
                    <a:pt x="496" y="464"/>
                    <a:pt x="496" y="464"/>
                    <a:pt x="496" y="464"/>
                  </a:cubicBezTo>
                  <a:cubicBezTo>
                    <a:pt x="496" y="464"/>
                    <a:pt x="465" y="464"/>
                    <a:pt x="465" y="496"/>
                  </a:cubicBezTo>
                  <a:cubicBezTo>
                    <a:pt x="496" y="496"/>
                    <a:pt x="496" y="496"/>
                    <a:pt x="496" y="496"/>
                  </a:cubicBezTo>
                  <a:lnTo>
                    <a:pt x="496" y="496"/>
                  </a:lnTo>
                  <a:cubicBezTo>
                    <a:pt x="496" y="527"/>
                    <a:pt x="496" y="527"/>
                    <a:pt x="496" y="527"/>
                  </a:cubicBezTo>
                  <a:lnTo>
                    <a:pt x="496" y="527"/>
                  </a:lnTo>
                  <a:cubicBezTo>
                    <a:pt x="496" y="527"/>
                    <a:pt x="465" y="558"/>
                    <a:pt x="433" y="558"/>
                  </a:cubicBez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cubicBezTo>
                    <a:pt x="402" y="527"/>
                    <a:pt x="402" y="527"/>
                    <a:pt x="402" y="527"/>
                  </a:cubicBezTo>
                  <a:cubicBezTo>
                    <a:pt x="402" y="527"/>
                    <a:pt x="402" y="527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88"/>
                  </a:lnTo>
                  <a:lnTo>
                    <a:pt x="372" y="588"/>
                  </a:lnTo>
                  <a:cubicBezTo>
                    <a:pt x="372" y="620"/>
                    <a:pt x="372" y="620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81"/>
                    <a:pt x="372" y="681"/>
                    <a:pt x="372" y="681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341" y="681"/>
                    <a:pt x="341" y="681"/>
                    <a:pt x="341" y="681"/>
                  </a:cubicBezTo>
                  <a:lnTo>
                    <a:pt x="341" y="681"/>
                  </a:lnTo>
                  <a:lnTo>
                    <a:pt x="341" y="681"/>
                  </a:lnTo>
                  <a:cubicBezTo>
                    <a:pt x="341" y="712"/>
                    <a:pt x="341" y="712"/>
                    <a:pt x="341" y="712"/>
                  </a:cubicBezTo>
                  <a:cubicBezTo>
                    <a:pt x="341" y="744"/>
                    <a:pt x="341" y="744"/>
                    <a:pt x="341" y="744"/>
                  </a:cubicBezTo>
                  <a:lnTo>
                    <a:pt x="341" y="744"/>
                  </a:lnTo>
                  <a:lnTo>
                    <a:pt x="309" y="744"/>
                  </a:lnTo>
                  <a:cubicBezTo>
                    <a:pt x="278" y="744"/>
                    <a:pt x="278" y="744"/>
                    <a:pt x="278" y="744"/>
                  </a:cubicBezTo>
                  <a:lnTo>
                    <a:pt x="278" y="775"/>
                  </a:lnTo>
                  <a:lnTo>
                    <a:pt x="248" y="775"/>
                  </a:lnTo>
                  <a:cubicBezTo>
                    <a:pt x="248" y="805"/>
                    <a:pt x="217" y="805"/>
                    <a:pt x="217" y="805"/>
                  </a:cubicBezTo>
                  <a:cubicBezTo>
                    <a:pt x="185" y="805"/>
                    <a:pt x="185" y="805"/>
                    <a:pt x="154" y="805"/>
                  </a:cubicBezTo>
                  <a:cubicBezTo>
                    <a:pt x="154" y="836"/>
                    <a:pt x="154" y="836"/>
                    <a:pt x="124" y="836"/>
                  </a:cubicBezTo>
                  <a:lnTo>
                    <a:pt x="124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61" y="836"/>
                  </a:lnTo>
                  <a:cubicBezTo>
                    <a:pt x="61" y="836"/>
                    <a:pt x="61" y="836"/>
                    <a:pt x="30" y="836"/>
                  </a:cubicBezTo>
                  <a:lnTo>
                    <a:pt x="30" y="836"/>
                  </a:lnTo>
                  <a:lnTo>
                    <a:pt x="30" y="836"/>
                  </a:lnTo>
                  <a:lnTo>
                    <a:pt x="30" y="868"/>
                  </a:lnTo>
                  <a:lnTo>
                    <a:pt x="3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cubicBezTo>
                    <a:pt x="0" y="899"/>
                    <a:pt x="0" y="899"/>
                    <a:pt x="0" y="899"/>
                  </a:cubicBezTo>
                  <a:lnTo>
                    <a:pt x="0" y="899"/>
                  </a:lnTo>
                  <a:lnTo>
                    <a:pt x="0" y="899"/>
                  </a:lnTo>
                  <a:cubicBezTo>
                    <a:pt x="0" y="899"/>
                    <a:pt x="0" y="899"/>
                    <a:pt x="30" y="899"/>
                  </a:cubicBezTo>
                  <a:lnTo>
                    <a:pt x="30" y="899"/>
                  </a:lnTo>
                  <a:lnTo>
                    <a:pt x="30" y="899"/>
                  </a:lnTo>
                  <a:cubicBezTo>
                    <a:pt x="61" y="929"/>
                    <a:pt x="61" y="960"/>
                    <a:pt x="61" y="960"/>
                  </a:cubicBezTo>
                  <a:cubicBezTo>
                    <a:pt x="61" y="992"/>
                    <a:pt x="61" y="992"/>
                    <a:pt x="61" y="992"/>
                  </a:cubicBezTo>
                  <a:lnTo>
                    <a:pt x="61" y="1023"/>
                  </a:lnTo>
                  <a:lnTo>
                    <a:pt x="93" y="1023"/>
                  </a:lnTo>
                  <a:lnTo>
                    <a:pt x="93" y="1023"/>
                  </a:lnTo>
                  <a:cubicBezTo>
                    <a:pt x="124" y="1053"/>
                    <a:pt x="124" y="1053"/>
                    <a:pt x="124" y="1053"/>
                  </a:cubicBezTo>
                  <a:lnTo>
                    <a:pt x="124" y="1053"/>
                  </a:lnTo>
                  <a:lnTo>
                    <a:pt x="124" y="1053"/>
                  </a:lnTo>
                  <a:lnTo>
                    <a:pt x="124" y="1084"/>
                  </a:lnTo>
                  <a:lnTo>
                    <a:pt x="124" y="1084"/>
                  </a:lnTo>
                  <a:cubicBezTo>
                    <a:pt x="124" y="1084"/>
                    <a:pt x="124" y="1084"/>
                    <a:pt x="154" y="1084"/>
                  </a:cubicBezTo>
                  <a:lnTo>
                    <a:pt x="154" y="1084"/>
                  </a:lnTo>
                  <a:cubicBezTo>
                    <a:pt x="185" y="1116"/>
                    <a:pt x="185" y="1116"/>
                    <a:pt x="185" y="1116"/>
                  </a:cubicBezTo>
                  <a:cubicBezTo>
                    <a:pt x="185" y="1116"/>
                    <a:pt x="185" y="1116"/>
                    <a:pt x="217" y="1084"/>
                  </a:cubicBezTo>
                  <a:lnTo>
                    <a:pt x="217" y="1084"/>
                  </a:lnTo>
                  <a:lnTo>
                    <a:pt x="217" y="1084"/>
                  </a:lnTo>
                  <a:cubicBezTo>
                    <a:pt x="217" y="1084"/>
                    <a:pt x="217" y="1084"/>
                    <a:pt x="248" y="1084"/>
                  </a:cubicBezTo>
                  <a:lnTo>
                    <a:pt x="248" y="1084"/>
                  </a:lnTo>
                  <a:lnTo>
                    <a:pt x="248" y="1084"/>
                  </a:lnTo>
                  <a:lnTo>
                    <a:pt x="278" y="1084"/>
                  </a:lnTo>
                  <a:cubicBezTo>
                    <a:pt x="278" y="1084"/>
                    <a:pt x="278" y="1084"/>
                    <a:pt x="309" y="1084"/>
                  </a:cubicBezTo>
                  <a:lnTo>
                    <a:pt x="309" y="1084"/>
                  </a:lnTo>
                  <a:lnTo>
                    <a:pt x="309" y="1084"/>
                  </a:lnTo>
                  <a:lnTo>
                    <a:pt x="309" y="1084"/>
                  </a:lnTo>
                  <a:cubicBezTo>
                    <a:pt x="341" y="1084"/>
                    <a:pt x="341" y="1084"/>
                    <a:pt x="341" y="1084"/>
                  </a:cubicBez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116"/>
                  </a:lnTo>
                  <a:cubicBezTo>
                    <a:pt x="341" y="1116"/>
                    <a:pt x="372" y="1116"/>
                    <a:pt x="372" y="1147"/>
                  </a:cubicBezTo>
                  <a:lnTo>
                    <a:pt x="372" y="1177"/>
                  </a:lnTo>
                  <a:lnTo>
                    <a:pt x="372" y="1177"/>
                  </a:lnTo>
                  <a:lnTo>
                    <a:pt x="341" y="1177"/>
                  </a:lnTo>
                  <a:lnTo>
                    <a:pt x="341" y="1177"/>
                  </a:lnTo>
                  <a:lnTo>
                    <a:pt x="341" y="1208"/>
                  </a:lnTo>
                  <a:lnTo>
                    <a:pt x="341" y="1208"/>
                  </a:lnTo>
                  <a:cubicBezTo>
                    <a:pt x="341" y="1208"/>
                    <a:pt x="341" y="1240"/>
                    <a:pt x="309" y="1240"/>
                  </a:cubicBezTo>
                  <a:lnTo>
                    <a:pt x="309" y="1240"/>
                  </a:lnTo>
                  <a:lnTo>
                    <a:pt x="309" y="1240"/>
                  </a:lnTo>
                  <a:lnTo>
                    <a:pt x="309" y="1271"/>
                  </a:lnTo>
                  <a:lnTo>
                    <a:pt x="309" y="1271"/>
                  </a:lnTo>
                  <a:lnTo>
                    <a:pt x="309" y="1301"/>
                  </a:lnTo>
                  <a:lnTo>
                    <a:pt x="309" y="1301"/>
                  </a:lnTo>
                  <a:cubicBezTo>
                    <a:pt x="309" y="1332"/>
                    <a:pt x="309" y="1332"/>
                    <a:pt x="278" y="1364"/>
                  </a:cubicBez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cubicBezTo>
                    <a:pt x="278" y="1364"/>
                    <a:pt x="309" y="1364"/>
                    <a:pt x="309" y="1395"/>
                  </a:cubicBezTo>
                  <a:lnTo>
                    <a:pt x="309" y="1395"/>
                  </a:lnTo>
                  <a:lnTo>
                    <a:pt x="309" y="1395"/>
                  </a:lnTo>
                  <a:cubicBezTo>
                    <a:pt x="309" y="1395"/>
                    <a:pt x="309" y="1395"/>
                    <a:pt x="341" y="1395"/>
                  </a:cubicBezTo>
                  <a:cubicBezTo>
                    <a:pt x="341" y="1425"/>
                    <a:pt x="372" y="1425"/>
                    <a:pt x="372" y="1456"/>
                  </a:cubicBez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402" y="1425"/>
                  </a:lnTo>
                  <a:lnTo>
                    <a:pt x="402" y="1425"/>
                  </a:lnTo>
                  <a:lnTo>
                    <a:pt x="402" y="1425"/>
                  </a:lnTo>
                  <a:cubicBezTo>
                    <a:pt x="433" y="1425"/>
                    <a:pt x="465" y="1425"/>
                    <a:pt x="465" y="1456"/>
                  </a:cubicBezTo>
                  <a:cubicBezTo>
                    <a:pt x="465" y="1456"/>
                    <a:pt x="465" y="1456"/>
                    <a:pt x="465" y="1488"/>
                  </a:cubicBezTo>
                  <a:cubicBezTo>
                    <a:pt x="496" y="1488"/>
                    <a:pt x="496" y="1488"/>
                    <a:pt x="496" y="1488"/>
                  </a:cubicBezTo>
                  <a:lnTo>
                    <a:pt x="496" y="1488"/>
                  </a:lnTo>
                  <a:cubicBezTo>
                    <a:pt x="526" y="1488"/>
                    <a:pt x="526" y="1488"/>
                    <a:pt x="526" y="1488"/>
                  </a:cubicBezTo>
                  <a:lnTo>
                    <a:pt x="526" y="1488"/>
                  </a:lnTo>
                  <a:lnTo>
                    <a:pt x="526" y="1488"/>
                  </a:lnTo>
                  <a:cubicBezTo>
                    <a:pt x="557" y="1488"/>
                    <a:pt x="557" y="1488"/>
                    <a:pt x="557" y="1488"/>
                  </a:cubicBezTo>
                  <a:lnTo>
                    <a:pt x="557" y="1488"/>
                  </a:lnTo>
                  <a:cubicBezTo>
                    <a:pt x="557" y="1488"/>
                    <a:pt x="557" y="1488"/>
                    <a:pt x="557" y="1519"/>
                  </a:cubicBezTo>
                  <a:cubicBezTo>
                    <a:pt x="589" y="1519"/>
                    <a:pt x="589" y="1519"/>
                    <a:pt x="589" y="1549"/>
                  </a:cubicBezTo>
                  <a:lnTo>
                    <a:pt x="589" y="1549"/>
                  </a:lnTo>
                  <a:lnTo>
                    <a:pt x="589" y="1549"/>
                  </a:lnTo>
                  <a:lnTo>
                    <a:pt x="589" y="1549"/>
                  </a:lnTo>
                  <a:lnTo>
                    <a:pt x="620" y="1549"/>
                  </a:lnTo>
                  <a:lnTo>
                    <a:pt x="620" y="1549"/>
                  </a:lnTo>
                  <a:lnTo>
                    <a:pt x="650" y="1549"/>
                  </a:lnTo>
                  <a:lnTo>
                    <a:pt x="650" y="1549"/>
                  </a:lnTo>
                  <a:cubicBezTo>
                    <a:pt x="650" y="1549"/>
                    <a:pt x="650" y="1549"/>
                    <a:pt x="650" y="1580"/>
                  </a:cubicBezTo>
                  <a:lnTo>
                    <a:pt x="681" y="1580"/>
                  </a:lnTo>
                  <a:lnTo>
                    <a:pt x="681" y="1580"/>
                  </a:lnTo>
                  <a:lnTo>
                    <a:pt x="681" y="1580"/>
                  </a:lnTo>
                  <a:lnTo>
                    <a:pt x="713" y="1580"/>
                  </a:lnTo>
                  <a:lnTo>
                    <a:pt x="713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cubicBezTo>
                    <a:pt x="774" y="1580"/>
                    <a:pt x="774" y="1580"/>
                    <a:pt x="774" y="1580"/>
                  </a:cubicBezTo>
                  <a:lnTo>
                    <a:pt x="774" y="1580"/>
                  </a:lnTo>
                  <a:cubicBezTo>
                    <a:pt x="805" y="1580"/>
                    <a:pt x="805" y="1580"/>
                    <a:pt x="805" y="1580"/>
                  </a:cubicBezTo>
                  <a:lnTo>
                    <a:pt x="805" y="1580"/>
                  </a:lnTo>
                  <a:lnTo>
                    <a:pt x="805" y="1580"/>
                  </a:lnTo>
                  <a:lnTo>
                    <a:pt x="805" y="1580"/>
                  </a:lnTo>
                  <a:cubicBezTo>
                    <a:pt x="805" y="1580"/>
                    <a:pt x="805" y="1580"/>
                    <a:pt x="837" y="1580"/>
                  </a:cubicBezTo>
                  <a:lnTo>
                    <a:pt x="837" y="1580"/>
                  </a:lnTo>
                  <a:lnTo>
                    <a:pt x="837" y="1580"/>
                  </a:lnTo>
                  <a:lnTo>
                    <a:pt x="837" y="1580"/>
                  </a:lnTo>
                  <a:cubicBezTo>
                    <a:pt x="837" y="1580"/>
                    <a:pt x="837" y="1549"/>
                    <a:pt x="868" y="1549"/>
                  </a:cubicBezTo>
                  <a:lnTo>
                    <a:pt x="868" y="1549"/>
                  </a:lnTo>
                  <a:cubicBezTo>
                    <a:pt x="898" y="1549"/>
                    <a:pt x="898" y="1580"/>
                    <a:pt x="898" y="1580"/>
                  </a:cubicBezTo>
                  <a:lnTo>
                    <a:pt x="898" y="1580"/>
                  </a:lnTo>
                  <a:lnTo>
                    <a:pt x="898" y="1580"/>
                  </a:lnTo>
                  <a:cubicBezTo>
                    <a:pt x="929" y="1580"/>
                    <a:pt x="929" y="1580"/>
                    <a:pt x="929" y="1580"/>
                  </a:cubicBezTo>
                  <a:lnTo>
                    <a:pt x="929" y="1580"/>
                  </a:lnTo>
                  <a:lnTo>
                    <a:pt x="929" y="1580"/>
                  </a:lnTo>
                  <a:lnTo>
                    <a:pt x="929" y="1580"/>
                  </a:lnTo>
                  <a:cubicBezTo>
                    <a:pt x="961" y="1580"/>
                    <a:pt x="961" y="1580"/>
                    <a:pt x="961" y="1580"/>
                  </a:cubicBezTo>
                  <a:lnTo>
                    <a:pt x="961" y="1580"/>
                  </a:lnTo>
                  <a:lnTo>
                    <a:pt x="961" y="1580"/>
                  </a:lnTo>
                  <a:lnTo>
                    <a:pt x="961" y="1580"/>
                  </a:lnTo>
                  <a:lnTo>
                    <a:pt x="961" y="1612"/>
                  </a:lnTo>
                  <a:cubicBezTo>
                    <a:pt x="992" y="1612"/>
                    <a:pt x="992" y="1612"/>
                    <a:pt x="992" y="1612"/>
                  </a:cubicBezTo>
                  <a:lnTo>
                    <a:pt x="992" y="1612"/>
                  </a:lnTo>
                  <a:cubicBezTo>
                    <a:pt x="992" y="1612"/>
                    <a:pt x="992" y="1612"/>
                    <a:pt x="992" y="1580"/>
                  </a:cubicBezTo>
                  <a:cubicBezTo>
                    <a:pt x="1022" y="1580"/>
                    <a:pt x="1022" y="1580"/>
                    <a:pt x="1022" y="1580"/>
                  </a:cubicBezTo>
                  <a:lnTo>
                    <a:pt x="1022" y="1580"/>
                  </a:lnTo>
                  <a:lnTo>
                    <a:pt x="1022" y="1580"/>
                  </a:lnTo>
                  <a:lnTo>
                    <a:pt x="1022" y="1580"/>
                  </a:lnTo>
                  <a:cubicBezTo>
                    <a:pt x="1022" y="1549"/>
                    <a:pt x="1053" y="1549"/>
                    <a:pt x="1053" y="1549"/>
                  </a:cubicBezTo>
                  <a:cubicBezTo>
                    <a:pt x="1053" y="1519"/>
                    <a:pt x="1085" y="1519"/>
                    <a:pt x="1085" y="1519"/>
                  </a:cubicBezTo>
                  <a:lnTo>
                    <a:pt x="1085" y="1519"/>
                  </a:lnTo>
                  <a:cubicBezTo>
                    <a:pt x="1085" y="1519"/>
                    <a:pt x="1085" y="1519"/>
                    <a:pt x="1116" y="1519"/>
                  </a:cubicBezTo>
                  <a:lnTo>
                    <a:pt x="1116" y="1519"/>
                  </a:lnTo>
                  <a:lnTo>
                    <a:pt x="1116" y="1488"/>
                  </a:lnTo>
                  <a:lnTo>
                    <a:pt x="1116" y="1488"/>
                  </a:lnTo>
                  <a:cubicBezTo>
                    <a:pt x="1146" y="1488"/>
                    <a:pt x="1146" y="1488"/>
                    <a:pt x="1146" y="1519"/>
                  </a:cubicBezTo>
                  <a:lnTo>
                    <a:pt x="1146" y="1519"/>
                  </a:lnTo>
                  <a:lnTo>
                    <a:pt x="1146" y="1519"/>
                  </a:lnTo>
                  <a:cubicBezTo>
                    <a:pt x="1177" y="1488"/>
                    <a:pt x="1177" y="1488"/>
                    <a:pt x="1209" y="1488"/>
                  </a:cubicBezTo>
                  <a:lnTo>
                    <a:pt x="1209" y="1488"/>
                  </a:lnTo>
                  <a:lnTo>
                    <a:pt x="1209" y="1488"/>
                  </a:lnTo>
                  <a:cubicBezTo>
                    <a:pt x="1209" y="1488"/>
                    <a:pt x="1209" y="1488"/>
                    <a:pt x="1240" y="1488"/>
                  </a:cubicBezTo>
                  <a:cubicBezTo>
                    <a:pt x="1240" y="1519"/>
                    <a:pt x="1270" y="1519"/>
                    <a:pt x="1270" y="1549"/>
                  </a:cubicBezTo>
                  <a:lnTo>
                    <a:pt x="1270" y="1549"/>
                  </a:lnTo>
                  <a:cubicBezTo>
                    <a:pt x="1270" y="1549"/>
                    <a:pt x="1270" y="1549"/>
                    <a:pt x="1240" y="1549"/>
                  </a:cubicBezTo>
                  <a:cubicBezTo>
                    <a:pt x="1270" y="1549"/>
                    <a:pt x="1270" y="1549"/>
                    <a:pt x="1270" y="1549"/>
                  </a:cubicBezTo>
                  <a:cubicBezTo>
                    <a:pt x="1270" y="1549"/>
                    <a:pt x="1270" y="1549"/>
                    <a:pt x="1301" y="1549"/>
                  </a:cubicBezTo>
                  <a:lnTo>
                    <a:pt x="1301" y="1549"/>
                  </a:lnTo>
                  <a:lnTo>
                    <a:pt x="1301" y="1549"/>
                  </a:lnTo>
                  <a:cubicBezTo>
                    <a:pt x="1332" y="1580"/>
                    <a:pt x="1332" y="1580"/>
                    <a:pt x="1332" y="1612"/>
                  </a:cubicBezTo>
                  <a:lnTo>
                    <a:pt x="1332" y="1612"/>
                  </a:lnTo>
                  <a:cubicBezTo>
                    <a:pt x="1364" y="1612"/>
                    <a:pt x="1364" y="1643"/>
                    <a:pt x="1364" y="1643"/>
                  </a:cubicBezTo>
                  <a:cubicBezTo>
                    <a:pt x="1394" y="1643"/>
                    <a:pt x="1394" y="1704"/>
                    <a:pt x="1394" y="1704"/>
                  </a:cubicBezTo>
                  <a:lnTo>
                    <a:pt x="1394" y="1704"/>
                  </a:lnTo>
                  <a:cubicBezTo>
                    <a:pt x="1394" y="1704"/>
                    <a:pt x="1394" y="1736"/>
                    <a:pt x="1364" y="1767"/>
                  </a:cubicBezTo>
                  <a:lnTo>
                    <a:pt x="1364" y="1767"/>
                  </a:lnTo>
                  <a:lnTo>
                    <a:pt x="1364" y="1767"/>
                  </a:lnTo>
                  <a:lnTo>
                    <a:pt x="1364" y="1797"/>
                  </a:lnTo>
                  <a:lnTo>
                    <a:pt x="1364" y="1797"/>
                  </a:lnTo>
                  <a:lnTo>
                    <a:pt x="1332" y="1797"/>
                  </a:lnTo>
                  <a:lnTo>
                    <a:pt x="1332" y="1797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cubicBezTo>
                    <a:pt x="1332" y="1828"/>
                    <a:pt x="1332" y="1828"/>
                    <a:pt x="1364" y="1828"/>
                  </a:cubicBezTo>
                  <a:lnTo>
                    <a:pt x="1364" y="1828"/>
                  </a:lnTo>
                  <a:cubicBezTo>
                    <a:pt x="1364" y="1828"/>
                    <a:pt x="1394" y="1828"/>
                    <a:pt x="1394" y="1860"/>
                  </a:cubicBezTo>
                  <a:lnTo>
                    <a:pt x="1394" y="1890"/>
                  </a:lnTo>
                  <a:lnTo>
                    <a:pt x="1394" y="1890"/>
                  </a:lnTo>
                  <a:lnTo>
                    <a:pt x="1394" y="1890"/>
                  </a:lnTo>
                  <a:cubicBezTo>
                    <a:pt x="1394" y="1890"/>
                    <a:pt x="1394" y="1890"/>
                    <a:pt x="1425" y="1921"/>
                  </a:cubicBezTo>
                  <a:lnTo>
                    <a:pt x="1425" y="1921"/>
                  </a:lnTo>
                  <a:lnTo>
                    <a:pt x="1425" y="1921"/>
                  </a:lnTo>
                  <a:cubicBezTo>
                    <a:pt x="1425" y="1952"/>
                    <a:pt x="1425" y="1952"/>
                    <a:pt x="1425" y="1952"/>
                  </a:cubicBezTo>
                  <a:lnTo>
                    <a:pt x="1425" y="1952"/>
                  </a:lnTo>
                  <a:lnTo>
                    <a:pt x="1425" y="1952"/>
                  </a:lnTo>
                  <a:cubicBezTo>
                    <a:pt x="1425" y="1952"/>
                    <a:pt x="1425" y="1952"/>
                    <a:pt x="1394" y="1952"/>
                  </a:cubicBezTo>
                  <a:cubicBezTo>
                    <a:pt x="1425" y="1952"/>
                    <a:pt x="1425" y="1952"/>
                    <a:pt x="1425" y="1952"/>
                  </a:cubicBezTo>
                  <a:cubicBezTo>
                    <a:pt x="1425" y="1984"/>
                    <a:pt x="1425" y="1984"/>
                    <a:pt x="1425" y="1984"/>
                  </a:cubicBezTo>
                  <a:lnTo>
                    <a:pt x="1425" y="1984"/>
                  </a:lnTo>
                  <a:lnTo>
                    <a:pt x="1457" y="1984"/>
                  </a:lnTo>
                  <a:lnTo>
                    <a:pt x="1457" y="1984"/>
                  </a:lnTo>
                  <a:cubicBezTo>
                    <a:pt x="1457" y="1984"/>
                    <a:pt x="1457" y="1984"/>
                    <a:pt x="1457" y="2014"/>
                  </a:cubicBezTo>
                  <a:cubicBezTo>
                    <a:pt x="1457" y="1984"/>
                    <a:pt x="1457" y="1984"/>
                    <a:pt x="1457" y="1984"/>
                  </a:cubicBezTo>
                  <a:cubicBezTo>
                    <a:pt x="1457" y="1984"/>
                    <a:pt x="1457" y="1984"/>
                    <a:pt x="1487" y="1984"/>
                  </a:cubicBez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cubicBezTo>
                    <a:pt x="1487" y="1952"/>
                    <a:pt x="1487" y="1952"/>
                    <a:pt x="1518" y="1952"/>
                  </a:cubicBezTo>
                  <a:lnTo>
                    <a:pt x="1518" y="1952"/>
                  </a:lnTo>
                  <a:cubicBezTo>
                    <a:pt x="1518" y="1952"/>
                    <a:pt x="1518" y="1952"/>
                    <a:pt x="1549" y="1952"/>
                  </a:cubicBezTo>
                  <a:lnTo>
                    <a:pt x="1549" y="1952"/>
                  </a:lnTo>
                  <a:cubicBezTo>
                    <a:pt x="1549" y="1921"/>
                    <a:pt x="1549" y="1921"/>
                    <a:pt x="1581" y="1921"/>
                  </a:cubicBezTo>
                  <a:lnTo>
                    <a:pt x="1581" y="1921"/>
                  </a:lnTo>
                  <a:lnTo>
                    <a:pt x="1581" y="1921"/>
                  </a:lnTo>
                  <a:cubicBezTo>
                    <a:pt x="1611" y="1921"/>
                    <a:pt x="1611" y="1921"/>
                    <a:pt x="1611" y="1921"/>
                  </a:cubicBezTo>
                  <a:lnTo>
                    <a:pt x="1611" y="1921"/>
                  </a:lnTo>
                  <a:lnTo>
                    <a:pt x="1611" y="1921"/>
                  </a:lnTo>
                  <a:cubicBezTo>
                    <a:pt x="1642" y="1921"/>
                    <a:pt x="1642" y="1921"/>
                    <a:pt x="1642" y="1921"/>
                  </a:cubicBezTo>
                  <a:lnTo>
                    <a:pt x="1642" y="1921"/>
                  </a:lnTo>
                  <a:cubicBezTo>
                    <a:pt x="1673" y="1921"/>
                    <a:pt x="1673" y="1921"/>
                    <a:pt x="1673" y="1921"/>
                  </a:cubicBezTo>
                  <a:lnTo>
                    <a:pt x="1673" y="1921"/>
                  </a:lnTo>
                  <a:lnTo>
                    <a:pt x="1673" y="1921"/>
                  </a:lnTo>
                  <a:cubicBezTo>
                    <a:pt x="1673" y="1921"/>
                    <a:pt x="1673" y="1890"/>
                    <a:pt x="1705" y="1890"/>
                  </a:cubicBezTo>
                  <a:lnTo>
                    <a:pt x="1705" y="1890"/>
                  </a:lnTo>
                  <a:lnTo>
                    <a:pt x="1705" y="1890"/>
                  </a:lnTo>
                  <a:lnTo>
                    <a:pt x="170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cubicBezTo>
                    <a:pt x="1735" y="1890"/>
                    <a:pt x="1766" y="1890"/>
                    <a:pt x="1766" y="1921"/>
                  </a:cubicBezTo>
                  <a:lnTo>
                    <a:pt x="1766" y="1921"/>
                  </a:lnTo>
                  <a:cubicBezTo>
                    <a:pt x="1766" y="1921"/>
                    <a:pt x="1766" y="1921"/>
                    <a:pt x="1797" y="1921"/>
                  </a:cubicBezTo>
                  <a:lnTo>
                    <a:pt x="1797" y="1921"/>
                  </a:lnTo>
                  <a:lnTo>
                    <a:pt x="1797" y="1921"/>
                  </a:lnTo>
                  <a:cubicBezTo>
                    <a:pt x="1829" y="1921"/>
                    <a:pt x="1829" y="1952"/>
                    <a:pt x="1829" y="1952"/>
                  </a:cubicBezTo>
                  <a:lnTo>
                    <a:pt x="1829" y="1952"/>
                  </a:lnTo>
                  <a:lnTo>
                    <a:pt x="1829" y="1952"/>
                  </a:lnTo>
                  <a:lnTo>
                    <a:pt x="1829" y="1952"/>
                  </a:lnTo>
                  <a:cubicBezTo>
                    <a:pt x="1829" y="1984"/>
                    <a:pt x="1829" y="1984"/>
                    <a:pt x="1829" y="1984"/>
                  </a:cubicBezTo>
                  <a:lnTo>
                    <a:pt x="1829" y="1984"/>
                  </a:lnTo>
                  <a:cubicBezTo>
                    <a:pt x="1829" y="1984"/>
                    <a:pt x="1859" y="1984"/>
                    <a:pt x="1859" y="2014"/>
                  </a:cubicBezTo>
                  <a:cubicBezTo>
                    <a:pt x="1890" y="2014"/>
                    <a:pt x="1890" y="2014"/>
                    <a:pt x="1890" y="2014"/>
                  </a:cubicBezTo>
                  <a:lnTo>
                    <a:pt x="1890" y="2014"/>
                  </a:lnTo>
                  <a:cubicBezTo>
                    <a:pt x="1890" y="1984"/>
                    <a:pt x="1921" y="1984"/>
                    <a:pt x="1921" y="1984"/>
                  </a:cubicBezTo>
                  <a:cubicBezTo>
                    <a:pt x="1921" y="1984"/>
                    <a:pt x="1921" y="2014"/>
                    <a:pt x="1953" y="2014"/>
                  </a:cubicBezTo>
                  <a:lnTo>
                    <a:pt x="1953" y="2014"/>
                  </a:lnTo>
                  <a:lnTo>
                    <a:pt x="1953" y="2014"/>
                  </a:lnTo>
                  <a:lnTo>
                    <a:pt x="1953" y="2014"/>
                  </a:lnTo>
                  <a:cubicBezTo>
                    <a:pt x="1983" y="2014"/>
                    <a:pt x="1983" y="2014"/>
                    <a:pt x="1983" y="2014"/>
                  </a:cubicBezTo>
                  <a:lnTo>
                    <a:pt x="1983" y="2045"/>
                  </a:lnTo>
                  <a:cubicBezTo>
                    <a:pt x="2014" y="2014"/>
                    <a:pt x="2014" y="2014"/>
                    <a:pt x="2045" y="2014"/>
                  </a:cubicBezTo>
                  <a:lnTo>
                    <a:pt x="2138" y="1984"/>
                  </a:lnTo>
                  <a:cubicBezTo>
                    <a:pt x="2138" y="1984"/>
                    <a:pt x="2169" y="1984"/>
                    <a:pt x="2169" y="1952"/>
                  </a:cubicBezTo>
                  <a:cubicBezTo>
                    <a:pt x="2169" y="1952"/>
                    <a:pt x="2169" y="1921"/>
                    <a:pt x="2201" y="1921"/>
                  </a:cubicBezTo>
                  <a:cubicBezTo>
                    <a:pt x="2201" y="1921"/>
                    <a:pt x="2201" y="1921"/>
                    <a:pt x="2231" y="1952"/>
                  </a:cubicBezTo>
                  <a:cubicBezTo>
                    <a:pt x="2231" y="1921"/>
                    <a:pt x="2262" y="1921"/>
                    <a:pt x="2262" y="1921"/>
                  </a:cubicBezTo>
                  <a:lnTo>
                    <a:pt x="2262" y="1921"/>
                  </a:lnTo>
                  <a:cubicBezTo>
                    <a:pt x="2293" y="1921"/>
                    <a:pt x="2293" y="1921"/>
                    <a:pt x="2293" y="1921"/>
                  </a:cubicBezTo>
                  <a:lnTo>
                    <a:pt x="2293" y="1921"/>
                  </a:lnTo>
                  <a:cubicBezTo>
                    <a:pt x="2325" y="1921"/>
                    <a:pt x="2325" y="1921"/>
                    <a:pt x="2325" y="1921"/>
                  </a:cubicBezTo>
                  <a:cubicBezTo>
                    <a:pt x="2325" y="1890"/>
                    <a:pt x="2325" y="1890"/>
                    <a:pt x="2355" y="1890"/>
                  </a:cubicBezTo>
                  <a:cubicBezTo>
                    <a:pt x="2355" y="1890"/>
                    <a:pt x="2355" y="1890"/>
                    <a:pt x="2355" y="1860"/>
                  </a:cubicBezTo>
                  <a:lnTo>
                    <a:pt x="2355" y="1860"/>
                  </a:lnTo>
                  <a:cubicBezTo>
                    <a:pt x="2386" y="1860"/>
                    <a:pt x="2386" y="1828"/>
                    <a:pt x="2386" y="1828"/>
                  </a:cubicBezTo>
                  <a:cubicBezTo>
                    <a:pt x="2417" y="1828"/>
                    <a:pt x="2417" y="1797"/>
                    <a:pt x="2417" y="1797"/>
                  </a:cubicBezTo>
                  <a:lnTo>
                    <a:pt x="2417" y="1797"/>
                  </a:lnTo>
                  <a:cubicBezTo>
                    <a:pt x="2449" y="1797"/>
                    <a:pt x="2449" y="1797"/>
                    <a:pt x="2449" y="1797"/>
                  </a:cubicBezTo>
                  <a:lnTo>
                    <a:pt x="2449" y="1797"/>
                  </a:lnTo>
                  <a:lnTo>
                    <a:pt x="2449" y="1797"/>
                  </a:lnTo>
                  <a:cubicBezTo>
                    <a:pt x="2449" y="1797"/>
                    <a:pt x="2479" y="1797"/>
                    <a:pt x="2479" y="1767"/>
                  </a:cubicBezTo>
                  <a:lnTo>
                    <a:pt x="2510" y="1736"/>
                  </a:lnTo>
                  <a:cubicBezTo>
                    <a:pt x="2510" y="1704"/>
                    <a:pt x="2510" y="1704"/>
                    <a:pt x="2510" y="1704"/>
                  </a:cubicBezTo>
                  <a:cubicBezTo>
                    <a:pt x="2510" y="1704"/>
                    <a:pt x="2510" y="1704"/>
                    <a:pt x="2510" y="1673"/>
                  </a:cubicBezTo>
                  <a:cubicBezTo>
                    <a:pt x="2541" y="1673"/>
                    <a:pt x="2541" y="1643"/>
                    <a:pt x="2541" y="1643"/>
                  </a:cubicBezTo>
                  <a:cubicBezTo>
                    <a:pt x="2541" y="1643"/>
                    <a:pt x="2541" y="1612"/>
                    <a:pt x="2573" y="1612"/>
                  </a:cubicBezTo>
                  <a:lnTo>
                    <a:pt x="2573" y="1612"/>
                  </a:lnTo>
                  <a:cubicBezTo>
                    <a:pt x="2573" y="1580"/>
                    <a:pt x="2603" y="1580"/>
                    <a:pt x="2603" y="1580"/>
                  </a:cubicBezTo>
                  <a:lnTo>
                    <a:pt x="2603" y="1580"/>
                  </a:lnTo>
                  <a:lnTo>
                    <a:pt x="2603" y="1580"/>
                  </a:lnTo>
                  <a:lnTo>
                    <a:pt x="2603" y="1549"/>
                  </a:lnTo>
                  <a:lnTo>
                    <a:pt x="2603" y="1549"/>
                  </a:lnTo>
                  <a:lnTo>
                    <a:pt x="2603" y="1549"/>
                  </a:lnTo>
                  <a:cubicBezTo>
                    <a:pt x="2603" y="1519"/>
                    <a:pt x="2603" y="1519"/>
                    <a:pt x="2603" y="1519"/>
                  </a:cubicBezTo>
                  <a:lnTo>
                    <a:pt x="2603" y="1519"/>
                  </a:lnTo>
                  <a:lnTo>
                    <a:pt x="2603" y="1519"/>
                  </a:lnTo>
                  <a:cubicBezTo>
                    <a:pt x="2573" y="1519"/>
                    <a:pt x="2573" y="1519"/>
                    <a:pt x="2573" y="1519"/>
                  </a:cubicBezTo>
                  <a:cubicBezTo>
                    <a:pt x="2479" y="1488"/>
                    <a:pt x="2479" y="1488"/>
                    <a:pt x="2479" y="1488"/>
                  </a:cubicBezTo>
                  <a:cubicBezTo>
                    <a:pt x="2541" y="1456"/>
                    <a:pt x="2541" y="1456"/>
                    <a:pt x="2541" y="1456"/>
                  </a:cubicBezTo>
                  <a:cubicBezTo>
                    <a:pt x="2541" y="1456"/>
                    <a:pt x="2573" y="1425"/>
                    <a:pt x="2603" y="1425"/>
                  </a:cubicBezTo>
                  <a:cubicBezTo>
                    <a:pt x="2573" y="1425"/>
                    <a:pt x="2573" y="1395"/>
                    <a:pt x="2573" y="1395"/>
                  </a:cubicBezTo>
                  <a:cubicBezTo>
                    <a:pt x="2541" y="1332"/>
                    <a:pt x="2541" y="1332"/>
                    <a:pt x="2541" y="1332"/>
                  </a:cubicBezTo>
                  <a:cubicBezTo>
                    <a:pt x="2573" y="1332"/>
                    <a:pt x="2573" y="1332"/>
                    <a:pt x="2573" y="1332"/>
                  </a:cubicBezTo>
                  <a:lnTo>
                    <a:pt x="2573" y="1332"/>
                  </a:lnTo>
                  <a:lnTo>
                    <a:pt x="2573" y="1332"/>
                  </a:lnTo>
                  <a:cubicBezTo>
                    <a:pt x="2541" y="1332"/>
                    <a:pt x="2573" y="1301"/>
                    <a:pt x="2573" y="1301"/>
                  </a:cubicBezTo>
                  <a:cubicBezTo>
                    <a:pt x="2573" y="1301"/>
                    <a:pt x="2573" y="1301"/>
                    <a:pt x="2573" y="1271"/>
                  </a:cubicBezTo>
                  <a:lnTo>
                    <a:pt x="2573" y="1271"/>
                  </a:lnTo>
                  <a:cubicBezTo>
                    <a:pt x="2573" y="1271"/>
                    <a:pt x="2541" y="1271"/>
                    <a:pt x="2541" y="1240"/>
                  </a:cubicBezTo>
                  <a:lnTo>
                    <a:pt x="2541" y="1240"/>
                  </a:lnTo>
                  <a:lnTo>
                    <a:pt x="2541" y="1240"/>
                  </a:lnTo>
                  <a:lnTo>
                    <a:pt x="2541" y="1240"/>
                  </a:lnTo>
                  <a:cubicBezTo>
                    <a:pt x="2510" y="1240"/>
                    <a:pt x="2510" y="1208"/>
                    <a:pt x="2479" y="1208"/>
                  </a:cubicBezTo>
                  <a:cubicBezTo>
                    <a:pt x="2479" y="1208"/>
                    <a:pt x="2479" y="1208"/>
                    <a:pt x="2449" y="1208"/>
                  </a:cubicBezTo>
                  <a:cubicBezTo>
                    <a:pt x="2449" y="1177"/>
                    <a:pt x="2479" y="1177"/>
                    <a:pt x="2479" y="1147"/>
                  </a:cubicBezTo>
                  <a:lnTo>
                    <a:pt x="2479" y="1147"/>
                  </a:lnTo>
                  <a:cubicBezTo>
                    <a:pt x="2479" y="1147"/>
                    <a:pt x="2479" y="1116"/>
                    <a:pt x="2510" y="1116"/>
                  </a:cubicBezTo>
                  <a:cubicBezTo>
                    <a:pt x="2510" y="1116"/>
                    <a:pt x="2510" y="1116"/>
                    <a:pt x="2510" y="1084"/>
                  </a:cubicBezTo>
                  <a:cubicBezTo>
                    <a:pt x="2541" y="1084"/>
                    <a:pt x="2541" y="1053"/>
                    <a:pt x="2541" y="1053"/>
                  </a:cubicBezTo>
                  <a:lnTo>
                    <a:pt x="2541" y="1053"/>
                  </a:lnTo>
                  <a:cubicBezTo>
                    <a:pt x="2541" y="1053"/>
                    <a:pt x="2541" y="1053"/>
                    <a:pt x="2510" y="1053"/>
                  </a:cubicBezTo>
                  <a:cubicBezTo>
                    <a:pt x="2510" y="1053"/>
                    <a:pt x="2510" y="1053"/>
                    <a:pt x="2479" y="1053"/>
                  </a:cubicBezTo>
                  <a:lnTo>
                    <a:pt x="2479" y="1053"/>
                  </a:lnTo>
                  <a:cubicBezTo>
                    <a:pt x="2479" y="1053"/>
                    <a:pt x="2449" y="1053"/>
                    <a:pt x="2449" y="1023"/>
                  </a:cubicBezTo>
                  <a:cubicBezTo>
                    <a:pt x="2449" y="1023"/>
                    <a:pt x="2449" y="992"/>
                    <a:pt x="2479" y="992"/>
                  </a:cubicBezTo>
                  <a:lnTo>
                    <a:pt x="2479" y="992"/>
                  </a:lnTo>
                  <a:lnTo>
                    <a:pt x="2479" y="992"/>
                  </a:lnTo>
                  <a:cubicBezTo>
                    <a:pt x="2479" y="992"/>
                    <a:pt x="2479" y="992"/>
                    <a:pt x="2449" y="992"/>
                  </a:cubicBezTo>
                  <a:lnTo>
                    <a:pt x="2449" y="992"/>
                  </a:lnTo>
                  <a:cubicBezTo>
                    <a:pt x="2417" y="992"/>
                    <a:pt x="2386" y="960"/>
                    <a:pt x="2386" y="960"/>
                  </a:cubicBezTo>
                  <a:cubicBezTo>
                    <a:pt x="2386" y="929"/>
                    <a:pt x="2386" y="929"/>
                    <a:pt x="2386" y="899"/>
                  </a:cubicBezTo>
                  <a:cubicBezTo>
                    <a:pt x="2386" y="899"/>
                    <a:pt x="2386" y="899"/>
                    <a:pt x="2417" y="899"/>
                  </a:cubicBezTo>
                  <a:lnTo>
                    <a:pt x="2417" y="899"/>
                  </a:lnTo>
                  <a:cubicBezTo>
                    <a:pt x="2417" y="868"/>
                    <a:pt x="2417" y="868"/>
                    <a:pt x="2417" y="868"/>
                  </a:cubicBezTo>
                  <a:lnTo>
                    <a:pt x="2449" y="868"/>
                  </a:lnTo>
                  <a:lnTo>
                    <a:pt x="2449" y="868"/>
                  </a:lnTo>
                  <a:cubicBezTo>
                    <a:pt x="2449" y="868"/>
                    <a:pt x="2449" y="868"/>
                    <a:pt x="2479" y="868"/>
                  </a:cubicBezTo>
                  <a:cubicBezTo>
                    <a:pt x="2479" y="836"/>
                    <a:pt x="2479" y="836"/>
                    <a:pt x="2510" y="836"/>
                  </a:cubicBezTo>
                  <a:cubicBezTo>
                    <a:pt x="2510" y="805"/>
                    <a:pt x="2541" y="805"/>
                    <a:pt x="2541" y="775"/>
                  </a:cubicBezTo>
                  <a:cubicBezTo>
                    <a:pt x="2573" y="744"/>
                    <a:pt x="2603" y="744"/>
                    <a:pt x="2603" y="744"/>
                  </a:cubicBezTo>
                  <a:lnTo>
                    <a:pt x="2603" y="744"/>
                  </a:lnTo>
                  <a:cubicBezTo>
                    <a:pt x="2634" y="744"/>
                    <a:pt x="2665" y="744"/>
                    <a:pt x="2665" y="775"/>
                  </a:cubicBezTo>
                  <a:cubicBezTo>
                    <a:pt x="2697" y="805"/>
                    <a:pt x="2697" y="805"/>
                    <a:pt x="2665" y="836"/>
                  </a:cubicBezTo>
                  <a:cubicBezTo>
                    <a:pt x="2665" y="836"/>
                    <a:pt x="2665" y="836"/>
                    <a:pt x="2665" y="868"/>
                  </a:cubicBezTo>
                  <a:cubicBezTo>
                    <a:pt x="2665" y="868"/>
                    <a:pt x="2665" y="868"/>
                    <a:pt x="2634" y="868"/>
                  </a:cubicBezTo>
                  <a:lnTo>
                    <a:pt x="2634" y="868"/>
                  </a:lnTo>
                  <a:lnTo>
                    <a:pt x="2665" y="868"/>
                  </a:lnTo>
                  <a:cubicBezTo>
                    <a:pt x="2665" y="868"/>
                    <a:pt x="2697" y="836"/>
                    <a:pt x="2727" y="836"/>
                  </a:cubicBezTo>
                  <a:cubicBezTo>
                    <a:pt x="2727" y="836"/>
                    <a:pt x="2727" y="836"/>
                    <a:pt x="2758" y="805"/>
                  </a:cubicBezTo>
                  <a:cubicBezTo>
                    <a:pt x="2758" y="805"/>
                    <a:pt x="2758" y="805"/>
                    <a:pt x="2789" y="805"/>
                  </a:cubicBezTo>
                  <a:lnTo>
                    <a:pt x="2789" y="805"/>
                  </a:lnTo>
                  <a:cubicBezTo>
                    <a:pt x="2789" y="775"/>
                    <a:pt x="2789" y="775"/>
                    <a:pt x="2821" y="77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" name="Freeform 106"/>
            <p:cNvSpPr>
              <a:spLocks noChangeArrowheads="1"/>
            </p:cNvSpPr>
            <p:nvPr/>
          </p:nvSpPr>
          <p:spPr bwMode="auto">
            <a:xfrm>
              <a:off x="6291263" y="1712913"/>
              <a:ext cx="190500" cy="157162"/>
            </a:xfrm>
            <a:custGeom>
              <a:avLst/>
              <a:gdLst>
                <a:gd name="T0" fmla="*/ 527 w 528"/>
                <a:gd name="T1" fmla="*/ 31 h 436"/>
                <a:gd name="T2" fmla="*/ 496 w 528"/>
                <a:gd name="T3" fmla="*/ 0 h 436"/>
                <a:gd name="T4" fmla="*/ 496 w 528"/>
                <a:gd name="T5" fmla="*/ 0 h 436"/>
                <a:gd name="T6" fmla="*/ 465 w 528"/>
                <a:gd name="T7" fmla="*/ 0 h 436"/>
                <a:gd name="T8" fmla="*/ 465 w 528"/>
                <a:gd name="T9" fmla="*/ 31 h 436"/>
                <a:gd name="T10" fmla="*/ 465 w 528"/>
                <a:gd name="T11" fmla="*/ 31 h 436"/>
                <a:gd name="T12" fmla="*/ 465 w 528"/>
                <a:gd name="T13" fmla="*/ 94 h 436"/>
                <a:gd name="T14" fmla="*/ 465 w 528"/>
                <a:gd name="T15" fmla="*/ 94 h 436"/>
                <a:gd name="T16" fmla="*/ 465 w 528"/>
                <a:gd name="T17" fmla="*/ 124 h 436"/>
                <a:gd name="T18" fmla="*/ 434 w 528"/>
                <a:gd name="T19" fmla="*/ 187 h 436"/>
                <a:gd name="T20" fmla="*/ 403 w 528"/>
                <a:gd name="T21" fmla="*/ 187 h 436"/>
                <a:gd name="T22" fmla="*/ 372 w 528"/>
                <a:gd name="T23" fmla="*/ 218 h 436"/>
                <a:gd name="T24" fmla="*/ 279 w 528"/>
                <a:gd name="T25" fmla="*/ 279 h 436"/>
                <a:gd name="T26" fmla="*/ 279 w 528"/>
                <a:gd name="T27" fmla="*/ 248 h 436"/>
                <a:gd name="T28" fmla="*/ 248 w 528"/>
                <a:gd name="T29" fmla="*/ 279 h 436"/>
                <a:gd name="T30" fmla="*/ 217 w 528"/>
                <a:gd name="T31" fmla="*/ 342 h 436"/>
                <a:gd name="T32" fmla="*/ 186 w 528"/>
                <a:gd name="T33" fmla="*/ 342 h 436"/>
                <a:gd name="T34" fmla="*/ 155 w 528"/>
                <a:gd name="T35" fmla="*/ 342 h 436"/>
                <a:gd name="T36" fmla="*/ 93 w 528"/>
                <a:gd name="T37" fmla="*/ 342 h 436"/>
                <a:gd name="T38" fmla="*/ 62 w 528"/>
                <a:gd name="T39" fmla="*/ 342 h 436"/>
                <a:gd name="T40" fmla="*/ 0 w 528"/>
                <a:gd name="T41" fmla="*/ 403 h 436"/>
                <a:gd name="T42" fmla="*/ 0 w 528"/>
                <a:gd name="T43" fmla="*/ 403 h 436"/>
                <a:gd name="T44" fmla="*/ 31 w 528"/>
                <a:gd name="T45" fmla="*/ 403 h 436"/>
                <a:gd name="T46" fmla="*/ 62 w 528"/>
                <a:gd name="T47" fmla="*/ 403 h 436"/>
                <a:gd name="T48" fmla="*/ 93 w 528"/>
                <a:gd name="T49" fmla="*/ 372 h 436"/>
                <a:gd name="T50" fmla="*/ 155 w 528"/>
                <a:gd name="T51" fmla="*/ 342 h 436"/>
                <a:gd name="T52" fmla="*/ 155 w 528"/>
                <a:gd name="T53" fmla="*/ 342 h 436"/>
                <a:gd name="T54" fmla="*/ 186 w 528"/>
                <a:gd name="T55" fmla="*/ 342 h 436"/>
                <a:gd name="T56" fmla="*/ 186 w 528"/>
                <a:gd name="T57" fmla="*/ 403 h 436"/>
                <a:gd name="T58" fmla="*/ 217 w 528"/>
                <a:gd name="T59" fmla="*/ 435 h 436"/>
                <a:gd name="T60" fmla="*/ 217 w 528"/>
                <a:gd name="T61" fmla="*/ 403 h 436"/>
                <a:gd name="T62" fmla="*/ 248 w 528"/>
                <a:gd name="T63" fmla="*/ 372 h 436"/>
                <a:gd name="T64" fmla="*/ 248 w 528"/>
                <a:gd name="T65" fmla="*/ 342 h 436"/>
                <a:gd name="T66" fmla="*/ 310 w 528"/>
                <a:gd name="T67" fmla="*/ 372 h 436"/>
                <a:gd name="T68" fmla="*/ 310 w 528"/>
                <a:gd name="T69" fmla="*/ 372 h 436"/>
                <a:gd name="T70" fmla="*/ 372 w 528"/>
                <a:gd name="T71" fmla="*/ 342 h 436"/>
                <a:gd name="T72" fmla="*/ 372 w 528"/>
                <a:gd name="T73" fmla="*/ 342 h 436"/>
                <a:gd name="T74" fmla="*/ 403 w 528"/>
                <a:gd name="T75" fmla="*/ 311 h 436"/>
                <a:gd name="T76" fmla="*/ 434 w 528"/>
                <a:gd name="T77" fmla="*/ 311 h 436"/>
                <a:gd name="T78" fmla="*/ 465 w 528"/>
                <a:gd name="T79" fmla="*/ 311 h 436"/>
                <a:gd name="T80" fmla="*/ 465 w 528"/>
                <a:gd name="T81" fmla="*/ 248 h 436"/>
                <a:gd name="T82" fmla="*/ 496 w 528"/>
                <a:gd name="T83" fmla="*/ 218 h 436"/>
                <a:gd name="T84" fmla="*/ 465 w 528"/>
                <a:gd name="T85" fmla="*/ 187 h 436"/>
                <a:gd name="T86" fmla="*/ 496 w 528"/>
                <a:gd name="T87" fmla="*/ 124 h 436"/>
                <a:gd name="T88" fmla="*/ 527 w 528"/>
                <a:gd name="T89" fmla="*/ 94 h 436"/>
                <a:gd name="T90" fmla="*/ 527 w 528"/>
                <a:gd name="T91" fmla="*/ 94 h 436"/>
                <a:gd name="T92" fmla="*/ 527 w 528"/>
                <a:gd name="T93" fmla="*/ 6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" h="436">
                  <a:moveTo>
                    <a:pt x="527" y="31"/>
                  </a:moveTo>
                  <a:lnTo>
                    <a:pt x="527" y="31"/>
                  </a:ln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lnTo>
                    <a:pt x="465" y="0"/>
                  </a:lnTo>
                  <a:lnTo>
                    <a:pt x="465" y="31"/>
                  </a:lnTo>
                  <a:lnTo>
                    <a:pt x="465" y="31"/>
                  </a:lnTo>
                  <a:lnTo>
                    <a:pt x="465" y="31"/>
                  </a:lnTo>
                  <a:cubicBezTo>
                    <a:pt x="465" y="31"/>
                    <a:pt x="465" y="31"/>
                    <a:pt x="465" y="63"/>
                  </a:cubicBezTo>
                  <a:cubicBezTo>
                    <a:pt x="465" y="63"/>
                    <a:pt x="465" y="63"/>
                    <a:pt x="465" y="94"/>
                  </a:cubicBezTo>
                  <a:lnTo>
                    <a:pt x="465" y="94"/>
                  </a:lnTo>
                  <a:lnTo>
                    <a:pt x="465" y="94"/>
                  </a:lnTo>
                  <a:cubicBezTo>
                    <a:pt x="465" y="94"/>
                    <a:pt x="465" y="9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124"/>
                    <a:pt x="434" y="155"/>
                    <a:pt x="434" y="187"/>
                  </a:cubicBezTo>
                  <a:lnTo>
                    <a:pt x="434" y="187"/>
                  </a:lnTo>
                  <a:cubicBezTo>
                    <a:pt x="403" y="187"/>
                    <a:pt x="403" y="187"/>
                    <a:pt x="403" y="187"/>
                  </a:cubicBezTo>
                  <a:lnTo>
                    <a:pt x="403" y="187"/>
                  </a:lnTo>
                  <a:cubicBezTo>
                    <a:pt x="403" y="187"/>
                    <a:pt x="403" y="218"/>
                    <a:pt x="372" y="218"/>
                  </a:cubicBezTo>
                  <a:lnTo>
                    <a:pt x="341" y="248"/>
                  </a:lnTo>
                  <a:cubicBezTo>
                    <a:pt x="341" y="248"/>
                    <a:pt x="310" y="279"/>
                    <a:pt x="279" y="279"/>
                  </a:cubicBezTo>
                  <a:lnTo>
                    <a:pt x="279" y="248"/>
                  </a:lnTo>
                  <a:lnTo>
                    <a:pt x="279" y="248"/>
                  </a:lnTo>
                  <a:cubicBezTo>
                    <a:pt x="279" y="279"/>
                    <a:pt x="279" y="279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cubicBezTo>
                    <a:pt x="248" y="311"/>
                    <a:pt x="248" y="342"/>
                    <a:pt x="217" y="342"/>
                  </a:cubicBezTo>
                  <a:lnTo>
                    <a:pt x="217" y="342"/>
                  </a:lnTo>
                  <a:cubicBezTo>
                    <a:pt x="217" y="342"/>
                    <a:pt x="217" y="342"/>
                    <a:pt x="186" y="342"/>
                  </a:cubicBezTo>
                  <a:lnTo>
                    <a:pt x="186" y="342"/>
                  </a:lnTo>
                  <a:lnTo>
                    <a:pt x="155" y="342"/>
                  </a:lnTo>
                  <a:lnTo>
                    <a:pt x="124" y="342"/>
                  </a:lnTo>
                  <a:cubicBezTo>
                    <a:pt x="93" y="342"/>
                    <a:pt x="93" y="342"/>
                    <a:pt x="93" y="342"/>
                  </a:cubicBezTo>
                  <a:cubicBezTo>
                    <a:pt x="62" y="342"/>
                    <a:pt x="62" y="342"/>
                    <a:pt x="62" y="342"/>
                  </a:cubicBezTo>
                  <a:lnTo>
                    <a:pt x="62" y="342"/>
                  </a:lnTo>
                  <a:cubicBezTo>
                    <a:pt x="31" y="372"/>
                    <a:pt x="31" y="372"/>
                    <a:pt x="0" y="372"/>
                  </a:cubicBez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31" y="403"/>
                  </a:lnTo>
                  <a:lnTo>
                    <a:pt x="31" y="403"/>
                  </a:lnTo>
                  <a:lnTo>
                    <a:pt x="62" y="403"/>
                  </a:lnTo>
                  <a:cubicBezTo>
                    <a:pt x="62" y="372"/>
                    <a:pt x="62" y="372"/>
                    <a:pt x="93" y="372"/>
                  </a:cubicBezTo>
                  <a:lnTo>
                    <a:pt x="93" y="372"/>
                  </a:lnTo>
                  <a:lnTo>
                    <a:pt x="124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86" y="342"/>
                  </a:lnTo>
                  <a:cubicBezTo>
                    <a:pt x="186" y="342"/>
                    <a:pt x="186" y="342"/>
                    <a:pt x="217" y="372"/>
                  </a:cubicBezTo>
                  <a:cubicBezTo>
                    <a:pt x="217" y="372"/>
                    <a:pt x="217" y="403"/>
                    <a:pt x="186" y="403"/>
                  </a:cubicBezTo>
                  <a:lnTo>
                    <a:pt x="186" y="403"/>
                  </a:lnTo>
                  <a:cubicBezTo>
                    <a:pt x="186" y="435"/>
                    <a:pt x="186" y="435"/>
                    <a:pt x="217" y="435"/>
                  </a:cubicBezTo>
                  <a:lnTo>
                    <a:pt x="217" y="435"/>
                  </a:lnTo>
                  <a:cubicBezTo>
                    <a:pt x="217" y="435"/>
                    <a:pt x="217" y="435"/>
                    <a:pt x="217" y="403"/>
                  </a:cubicBezTo>
                  <a:cubicBezTo>
                    <a:pt x="217" y="403"/>
                    <a:pt x="217" y="403"/>
                    <a:pt x="248" y="403"/>
                  </a:cubicBezTo>
                  <a:cubicBezTo>
                    <a:pt x="248" y="372"/>
                    <a:pt x="248" y="372"/>
                    <a:pt x="248" y="372"/>
                  </a:cubicBezTo>
                  <a:cubicBezTo>
                    <a:pt x="248" y="342"/>
                    <a:pt x="248" y="342"/>
                    <a:pt x="248" y="342"/>
                  </a:cubicBezTo>
                  <a:lnTo>
                    <a:pt x="248" y="342"/>
                  </a:lnTo>
                  <a:cubicBezTo>
                    <a:pt x="279" y="342"/>
                    <a:pt x="279" y="342"/>
                    <a:pt x="310" y="372"/>
                  </a:cubicBezTo>
                  <a:lnTo>
                    <a:pt x="310" y="372"/>
                  </a:lnTo>
                  <a:lnTo>
                    <a:pt x="310" y="372"/>
                  </a:lnTo>
                  <a:lnTo>
                    <a:pt x="310" y="372"/>
                  </a:lnTo>
                  <a:cubicBezTo>
                    <a:pt x="341" y="342"/>
                    <a:pt x="341" y="342"/>
                    <a:pt x="341" y="342"/>
                  </a:cubicBezTo>
                  <a:lnTo>
                    <a:pt x="372" y="342"/>
                  </a:lnTo>
                  <a:lnTo>
                    <a:pt x="372" y="342"/>
                  </a:lnTo>
                  <a:lnTo>
                    <a:pt x="372" y="342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403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311"/>
                    <a:pt x="465" y="311"/>
                  </a:cubicBezTo>
                  <a:lnTo>
                    <a:pt x="465" y="311"/>
                  </a:lnTo>
                  <a:cubicBezTo>
                    <a:pt x="465" y="311"/>
                    <a:pt x="465" y="279"/>
                    <a:pt x="465" y="248"/>
                  </a:cubicBezTo>
                  <a:cubicBezTo>
                    <a:pt x="465" y="248"/>
                    <a:pt x="465" y="248"/>
                    <a:pt x="465" y="218"/>
                  </a:cubicBezTo>
                  <a:lnTo>
                    <a:pt x="496" y="218"/>
                  </a:lnTo>
                  <a:lnTo>
                    <a:pt x="465" y="187"/>
                  </a:lnTo>
                  <a:lnTo>
                    <a:pt x="465" y="187"/>
                  </a:lnTo>
                  <a:lnTo>
                    <a:pt x="465" y="155"/>
                  </a:lnTo>
                  <a:lnTo>
                    <a:pt x="496" y="124"/>
                  </a:lnTo>
                  <a:lnTo>
                    <a:pt x="496" y="124"/>
                  </a:lnTo>
                  <a:cubicBezTo>
                    <a:pt x="527" y="94"/>
                    <a:pt x="527" y="94"/>
                    <a:pt x="527" y="94"/>
                  </a:cubicBezTo>
                  <a:lnTo>
                    <a:pt x="527" y="94"/>
                  </a:lnTo>
                  <a:lnTo>
                    <a:pt x="527" y="94"/>
                  </a:lnTo>
                  <a:lnTo>
                    <a:pt x="527" y="94"/>
                  </a:lnTo>
                  <a:cubicBezTo>
                    <a:pt x="527" y="63"/>
                    <a:pt x="527" y="63"/>
                    <a:pt x="527" y="63"/>
                  </a:cubicBezTo>
                  <a:cubicBezTo>
                    <a:pt x="527" y="31"/>
                    <a:pt x="527" y="31"/>
                    <a:pt x="52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" name="Freeform 107"/>
            <p:cNvSpPr>
              <a:spLocks noChangeArrowheads="1"/>
            </p:cNvSpPr>
            <p:nvPr/>
          </p:nvSpPr>
          <p:spPr bwMode="auto">
            <a:xfrm>
              <a:off x="6246813" y="1870075"/>
              <a:ext cx="33337" cy="55563"/>
            </a:xfrm>
            <a:custGeom>
              <a:avLst/>
              <a:gdLst>
                <a:gd name="T0" fmla="*/ 61 w 93"/>
                <a:gd name="T1" fmla="*/ 31 h 156"/>
                <a:gd name="T2" fmla="*/ 61 w 93"/>
                <a:gd name="T3" fmla="*/ 31 h 156"/>
                <a:gd name="T4" fmla="*/ 61 w 93"/>
                <a:gd name="T5" fmla="*/ 31 h 156"/>
                <a:gd name="T6" fmla="*/ 61 w 93"/>
                <a:gd name="T7" fmla="*/ 0 h 156"/>
                <a:gd name="T8" fmla="*/ 61 w 93"/>
                <a:gd name="T9" fmla="*/ 0 h 156"/>
                <a:gd name="T10" fmla="*/ 61 w 93"/>
                <a:gd name="T11" fmla="*/ 31 h 156"/>
                <a:gd name="T12" fmla="*/ 30 w 93"/>
                <a:gd name="T13" fmla="*/ 31 h 156"/>
                <a:gd name="T14" fmla="*/ 0 w 93"/>
                <a:gd name="T15" fmla="*/ 31 h 156"/>
                <a:gd name="T16" fmla="*/ 0 w 93"/>
                <a:gd name="T17" fmla="*/ 31 h 156"/>
                <a:gd name="T18" fmla="*/ 0 w 93"/>
                <a:gd name="T19" fmla="*/ 61 h 156"/>
                <a:gd name="T20" fmla="*/ 30 w 93"/>
                <a:gd name="T21" fmla="*/ 92 h 156"/>
                <a:gd name="T22" fmla="*/ 30 w 93"/>
                <a:gd name="T23" fmla="*/ 124 h 156"/>
                <a:gd name="T24" fmla="*/ 61 w 93"/>
                <a:gd name="T25" fmla="*/ 124 h 156"/>
                <a:gd name="T26" fmla="*/ 61 w 93"/>
                <a:gd name="T27" fmla="*/ 155 h 156"/>
                <a:gd name="T28" fmla="*/ 61 w 93"/>
                <a:gd name="T29" fmla="*/ 124 h 156"/>
                <a:gd name="T30" fmla="*/ 92 w 93"/>
                <a:gd name="T31" fmla="*/ 124 h 156"/>
                <a:gd name="T32" fmla="*/ 92 w 93"/>
                <a:gd name="T33" fmla="*/ 92 h 156"/>
                <a:gd name="T34" fmla="*/ 92 w 93"/>
                <a:gd name="T35" fmla="*/ 61 h 156"/>
                <a:gd name="T36" fmla="*/ 92 w 93"/>
                <a:gd name="T37" fmla="*/ 61 h 156"/>
                <a:gd name="T38" fmla="*/ 92 w 93"/>
                <a:gd name="T39" fmla="*/ 31 h 156"/>
                <a:gd name="T40" fmla="*/ 61 w 93"/>
                <a:gd name="T41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56">
                  <a:moveTo>
                    <a:pt x="61" y="31"/>
                  </a:moveTo>
                  <a:lnTo>
                    <a:pt x="61" y="31"/>
                  </a:lnTo>
                  <a:lnTo>
                    <a:pt x="61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0" y="31"/>
                  </a:cubicBez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cubicBezTo>
                    <a:pt x="30" y="61"/>
                    <a:pt x="30" y="61"/>
                    <a:pt x="30" y="92"/>
                  </a:cubicBezTo>
                  <a:cubicBezTo>
                    <a:pt x="30" y="92"/>
                    <a:pt x="30" y="92"/>
                    <a:pt x="30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92" y="124"/>
                  </a:lnTo>
                  <a:lnTo>
                    <a:pt x="92" y="92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31"/>
                  </a:lnTo>
                  <a:cubicBezTo>
                    <a:pt x="61" y="31"/>
                    <a:pt x="61" y="31"/>
                    <a:pt x="6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1" name="Freeform 108"/>
            <p:cNvSpPr>
              <a:spLocks noChangeArrowheads="1"/>
            </p:cNvSpPr>
            <p:nvPr/>
          </p:nvSpPr>
          <p:spPr bwMode="auto">
            <a:xfrm>
              <a:off x="5419725" y="1457325"/>
              <a:ext cx="614363" cy="223838"/>
            </a:xfrm>
            <a:custGeom>
              <a:avLst/>
              <a:gdLst>
                <a:gd name="T0" fmla="*/ 558 w 1706"/>
                <a:gd name="T1" fmla="*/ 124 h 621"/>
                <a:gd name="T2" fmla="*/ 496 w 1706"/>
                <a:gd name="T3" fmla="*/ 156 h 621"/>
                <a:gd name="T4" fmla="*/ 435 w 1706"/>
                <a:gd name="T5" fmla="*/ 156 h 621"/>
                <a:gd name="T6" fmla="*/ 372 w 1706"/>
                <a:gd name="T7" fmla="*/ 156 h 621"/>
                <a:gd name="T8" fmla="*/ 311 w 1706"/>
                <a:gd name="T9" fmla="*/ 94 h 621"/>
                <a:gd name="T10" fmla="*/ 248 w 1706"/>
                <a:gd name="T11" fmla="*/ 94 h 621"/>
                <a:gd name="T12" fmla="*/ 187 w 1706"/>
                <a:gd name="T13" fmla="*/ 94 h 621"/>
                <a:gd name="T14" fmla="*/ 94 w 1706"/>
                <a:gd name="T15" fmla="*/ 124 h 621"/>
                <a:gd name="T16" fmla="*/ 63 w 1706"/>
                <a:gd name="T17" fmla="*/ 187 h 621"/>
                <a:gd name="T18" fmla="*/ 0 w 1706"/>
                <a:gd name="T19" fmla="*/ 187 h 621"/>
                <a:gd name="T20" fmla="*/ 63 w 1706"/>
                <a:gd name="T21" fmla="*/ 218 h 621"/>
                <a:gd name="T22" fmla="*/ 124 w 1706"/>
                <a:gd name="T23" fmla="*/ 248 h 621"/>
                <a:gd name="T24" fmla="*/ 187 w 1706"/>
                <a:gd name="T25" fmla="*/ 311 h 621"/>
                <a:gd name="T26" fmla="*/ 155 w 1706"/>
                <a:gd name="T27" fmla="*/ 404 h 621"/>
                <a:gd name="T28" fmla="*/ 218 w 1706"/>
                <a:gd name="T29" fmla="*/ 404 h 621"/>
                <a:gd name="T30" fmla="*/ 279 w 1706"/>
                <a:gd name="T31" fmla="*/ 404 h 621"/>
                <a:gd name="T32" fmla="*/ 342 w 1706"/>
                <a:gd name="T33" fmla="*/ 404 h 621"/>
                <a:gd name="T34" fmla="*/ 403 w 1706"/>
                <a:gd name="T35" fmla="*/ 435 h 621"/>
                <a:gd name="T36" fmla="*/ 435 w 1706"/>
                <a:gd name="T37" fmla="*/ 496 h 621"/>
                <a:gd name="T38" fmla="*/ 466 w 1706"/>
                <a:gd name="T39" fmla="*/ 559 h 621"/>
                <a:gd name="T40" fmla="*/ 620 w 1706"/>
                <a:gd name="T41" fmla="*/ 559 h 621"/>
                <a:gd name="T42" fmla="*/ 713 w 1706"/>
                <a:gd name="T43" fmla="*/ 559 h 621"/>
                <a:gd name="T44" fmla="*/ 807 w 1706"/>
                <a:gd name="T45" fmla="*/ 589 h 621"/>
                <a:gd name="T46" fmla="*/ 837 w 1706"/>
                <a:gd name="T47" fmla="*/ 620 h 621"/>
                <a:gd name="T48" fmla="*/ 899 w 1706"/>
                <a:gd name="T49" fmla="*/ 589 h 621"/>
                <a:gd name="T50" fmla="*/ 992 w 1706"/>
                <a:gd name="T51" fmla="*/ 589 h 621"/>
                <a:gd name="T52" fmla="*/ 1147 w 1706"/>
                <a:gd name="T53" fmla="*/ 559 h 621"/>
                <a:gd name="T54" fmla="*/ 1209 w 1706"/>
                <a:gd name="T55" fmla="*/ 559 h 621"/>
                <a:gd name="T56" fmla="*/ 1271 w 1706"/>
                <a:gd name="T57" fmla="*/ 496 h 621"/>
                <a:gd name="T58" fmla="*/ 1271 w 1706"/>
                <a:gd name="T59" fmla="*/ 466 h 621"/>
                <a:gd name="T60" fmla="*/ 1364 w 1706"/>
                <a:gd name="T61" fmla="*/ 404 h 621"/>
                <a:gd name="T62" fmla="*/ 1427 w 1706"/>
                <a:gd name="T63" fmla="*/ 404 h 621"/>
                <a:gd name="T64" fmla="*/ 1488 w 1706"/>
                <a:gd name="T65" fmla="*/ 372 h 621"/>
                <a:gd name="T66" fmla="*/ 1519 w 1706"/>
                <a:gd name="T67" fmla="*/ 372 h 621"/>
                <a:gd name="T68" fmla="*/ 1551 w 1706"/>
                <a:gd name="T69" fmla="*/ 342 h 621"/>
                <a:gd name="T70" fmla="*/ 1612 w 1706"/>
                <a:gd name="T71" fmla="*/ 311 h 621"/>
                <a:gd name="T72" fmla="*/ 1675 w 1706"/>
                <a:gd name="T73" fmla="*/ 280 h 621"/>
                <a:gd name="T74" fmla="*/ 1705 w 1706"/>
                <a:gd name="T75" fmla="*/ 280 h 621"/>
                <a:gd name="T76" fmla="*/ 1643 w 1706"/>
                <a:gd name="T77" fmla="*/ 280 h 621"/>
                <a:gd name="T78" fmla="*/ 1581 w 1706"/>
                <a:gd name="T79" fmla="*/ 280 h 621"/>
                <a:gd name="T80" fmla="*/ 1551 w 1706"/>
                <a:gd name="T81" fmla="*/ 280 h 621"/>
                <a:gd name="T82" fmla="*/ 1551 w 1706"/>
                <a:gd name="T83" fmla="*/ 280 h 621"/>
                <a:gd name="T84" fmla="*/ 1488 w 1706"/>
                <a:gd name="T85" fmla="*/ 218 h 621"/>
                <a:gd name="T86" fmla="*/ 1519 w 1706"/>
                <a:gd name="T87" fmla="*/ 156 h 621"/>
                <a:gd name="T88" fmla="*/ 1457 w 1706"/>
                <a:gd name="T89" fmla="*/ 124 h 621"/>
                <a:gd name="T90" fmla="*/ 1364 w 1706"/>
                <a:gd name="T91" fmla="*/ 156 h 621"/>
                <a:gd name="T92" fmla="*/ 1271 w 1706"/>
                <a:gd name="T93" fmla="*/ 187 h 621"/>
                <a:gd name="T94" fmla="*/ 1209 w 1706"/>
                <a:gd name="T95" fmla="*/ 187 h 621"/>
                <a:gd name="T96" fmla="*/ 1085 w 1706"/>
                <a:gd name="T97" fmla="*/ 156 h 621"/>
                <a:gd name="T98" fmla="*/ 961 w 1706"/>
                <a:gd name="T99" fmla="*/ 124 h 621"/>
                <a:gd name="T100" fmla="*/ 868 w 1706"/>
                <a:gd name="T101" fmla="*/ 124 h 621"/>
                <a:gd name="T102" fmla="*/ 775 w 1706"/>
                <a:gd name="T103" fmla="*/ 124 h 621"/>
                <a:gd name="T104" fmla="*/ 744 w 1706"/>
                <a:gd name="T105" fmla="*/ 63 h 621"/>
                <a:gd name="T106" fmla="*/ 651 w 1706"/>
                <a:gd name="T107" fmla="*/ 32 h 621"/>
                <a:gd name="T108" fmla="*/ 558 w 1706"/>
                <a:gd name="T109" fmla="*/ 63 h 621"/>
                <a:gd name="T110" fmla="*/ 590 w 1706"/>
                <a:gd name="T111" fmla="*/ 9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6" h="621">
                  <a:moveTo>
                    <a:pt x="558" y="124"/>
                  </a:move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56"/>
                    <a:pt x="527" y="156"/>
                    <a:pt x="496" y="156"/>
                  </a:cubicBezTo>
                  <a:lnTo>
                    <a:pt x="496" y="156"/>
                  </a:lnTo>
                  <a:lnTo>
                    <a:pt x="496" y="156"/>
                  </a:lnTo>
                  <a:lnTo>
                    <a:pt x="466" y="156"/>
                  </a:lnTo>
                  <a:lnTo>
                    <a:pt x="466" y="156"/>
                  </a:lnTo>
                  <a:cubicBezTo>
                    <a:pt x="466" y="156"/>
                    <a:pt x="466" y="156"/>
                    <a:pt x="435" y="156"/>
                  </a:cubicBezTo>
                  <a:lnTo>
                    <a:pt x="435" y="156"/>
                  </a:lnTo>
                  <a:lnTo>
                    <a:pt x="403" y="156"/>
                  </a:lnTo>
                  <a:lnTo>
                    <a:pt x="403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2" y="156"/>
                    <a:pt x="342" y="124"/>
                    <a:pt x="342" y="124"/>
                  </a:cubicBezTo>
                  <a:lnTo>
                    <a:pt x="342" y="124"/>
                  </a:lnTo>
                  <a:cubicBezTo>
                    <a:pt x="311" y="124"/>
                    <a:pt x="311" y="124"/>
                    <a:pt x="311" y="94"/>
                  </a:cubicBezTo>
                  <a:lnTo>
                    <a:pt x="311" y="94"/>
                  </a:lnTo>
                  <a:lnTo>
                    <a:pt x="311" y="94"/>
                  </a:lnTo>
                  <a:lnTo>
                    <a:pt x="311" y="94"/>
                  </a:lnTo>
                  <a:cubicBezTo>
                    <a:pt x="279" y="94"/>
                    <a:pt x="279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18" y="94"/>
                  </a:lnTo>
                  <a:cubicBezTo>
                    <a:pt x="218" y="94"/>
                    <a:pt x="218" y="94"/>
                    <a:pt x="187" y="94"/>
                  </a:cubicBezTo>
                  <a:lnTo>
                    <a:pt x="187" y="94"/>
                  </a:lnTo>
                  <a:cubicBezTo>
                    <a:pt x="187" y="94"/>
                    <a:pt x="187" y="94"/>
                    <a:pt x="155" y="94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94" y="124"/>
                  </a:cubicBezTo>
                  <a:lnTo>
                    <a:pt x="94" y="156"/>
                  </a:lnTo>
                  <a:lnTo>
                    <a:pt x="94" y="156"/>
                  </a:lnTo>
                  <a:cubicBezTo>
                    <a:pt x="63" y="187"/>
                    <a:pt x="63" y="187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cubicBezTo>
                    <a:pt x="31" y="187"/>
                    <a:pt x="31" y="187"/>
                    <a:pt x="31" y="187"/>
                  </a:cubicBez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1" y="187"/>
                    <a:pt x="31" y="218"/>
                    <a:pt x="31" y="218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cubicBezTo>
                    <a:pt x="94" y="218"/>
                    <a:pt x="94" y="218"/>
                    <a:pt x="124" y="248"/>
                  </a:cubicBezTo>
                  <a:lnTo>
                    <a:pt x="124" y="248"/>
                  </a:lnTo>
                  <a:lnTo>
                    <a:pt x="124" y="248"/>
                  </a:lnTo>
                  <a:cubicBezTo>
                    <a:pt x="124" y="248"/>
                    <a:pt x="124" y="248"/>
                    <a:pt x="124" y="280"/>
                  </a:cubicBezTo>
                  <a:cubicBezTo>
                    <a:pt x="124" y="280"/>
                    <a:pt x="124" y="280"/>
                    <a:pt x="155" y="280"/>
                  </a:cubicBezTo>
                  <a:lnTo>
                    <a:pt x="155" y="280"/>
                  </a:lnTo>
                  <a:lnTo>
                    <a:pt x="187" y="311"/>
                  </a:lnTo>
                  <a:lnTo>
                    <a:pt x="187" y="342"/>
                  </a:lnTo>
                  <a:lnTo>
                    <a:pt x="187" y="342"/>
                  </a:lnTo>
                  <a:cubicBezTo>
                    <a:pt x="187" y="372"/>
                    <a:pt x="155" y="372"/>
                    <a:pt x="155" y="372"/>
                  </a:cubicBezTo>
                  <a:cubicBezTo>
                    <a:pt x="155" y="404"/>
                    <a:pt x="155" y="404"/>
                    <a:pt x="155" y="404"/>
                  </a:cubicBezTo>
                  <a:lnTo>
                    <a:pt x="155" y="404"/>
                  </a:lnTo>
                  <a:cubicBezTo>
                    <a:pt x="187" y="404"/>
                    <a:pt x="187" y="404"/>
                    <a:pt x="218" y="404"/>
                  </a:cubicBezTo>
                  <a:lnTo>
                    <a:pt x="218" y="404"/>
                  </a:lnTo>
                  <a:lnTo>
                    <a:pt x="218" y="404"/>
                  </a:lnTo>
                  <a:cubicBezTo>
                    <a:pt x="248" y="404"/>
                    <a:pt x="248" y="404"/>
                    <a:pt x="279" y="404"/>
                  </a:cubicBezTo>
                  <a:lnTo>
                    <a:pt x="279" y="404"/>
                  </a:lnTo>
                  <a:lnTo>
                    <a:pt x="279" y="404"/>
                  </a:lnTo>
                  <a:lnTo>
                    <a:pt x="279" y="404"/>
                  </a:lnTo>
                  <a:cubicBezTo>
                    <a:pt x="311" y="404"/>
                    <a:pt x="311" y="404"/>
                    <a:pt x="311" y="404"/>
                  </a:cubicBezTo>
                  <a:lnTo>
                    <a:pt x="311" y="404"/>
                  </a:lnTo>
                  <a:cubicBezTo>
                    <a:pt x="311" y="404"/>
                    <a:pt x="311" y="404"/>
                    <a:pt x="342" y="404"/>
                  </a:cubicBezTo>
                  <a:lnTo>
                    <a:pt x="342" y="404"/>
                  </a:lnTo>
                  <a:lnTo>
                    <a:pt x="342" y="435"/>
                  </a:lnTo>
                  <a:lnTo>
                    <a:pt x="342" y="435"/>
                  </a:lnTo>
                  <a:lnTo>
                    <a:pt x="372" y="435"/>
                  </a:lnTo>
                  <a:lnTo>
                    <a:pt x="403" y="435"/>
                  </a:lnTo>
                  <a:cubicBezTo>
                    <a:pt x="403" y="466"/>
                    <a:pt x="435" y="466"/>
                    <a:pt x="435" y="466"/>
                  </a:cubicBezTo>
                  <a:lnTo>
                    <a:pt x="435" y="46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528"/>
                  </a:lnTo>
                  <a:cubicBezTo>
                    <a:pt x="466" y="528"/>
                    <a:pt x="466" y="528"/>
                    <a:pt x="466" y="559"/>
                  </a:cubicBezTo>
                  <a:lnTo>
                    <a:pt x="466" y="559"/>
                  </a:lnTo>
                  <a:lnTo>
                    <a:pt x="466" y="559"/>
                  </a:lnTo>
                  <a:cubicBezTo>
                    <a:pt x="496" y="559"/>
                    <a:pt x="558" y="559"/>
                    <a:pt x="558" y="559"/>
                  </a:cubicBezTo>
                  <a:cubicBezTo>
                    <a:pt x="590" y="559"/>
                    <a:pt x="590" y="559"/>
                    <a:pt x="620" y="559"/>
                  </a:cubicBezTo>
                  <a:lnTo>
                    <a:pt x="620" y="559"/>
                  </a:lnTo>
                  <a:cubicBezTo>
                    <a:pt x="651" y="559"/>
                    <a:pt x="651" y="559"/>
                    <a:pt x="651" y="559"/>
                  </a:cubicBezTo>
                  <a:lnTo>
                    <a:pt x="683" y="559"/>
                  </a:lnTo>
                  <a:cubicBezTo>
                    <a:pt x="683" y="559"/>
                    <a:pt x="683" y="559"/>
                    <a:pt x="713" y="559"/>
                  </a:cubicBezTo>
                  <a:lnTo>
                    <a:pt x="713" y="559"/>
                  </a:lnTo>
                  <a:lnTo>
                    <a:pt x="744" y="559"/>
                  </a:lnTo>
                  <a:cubicBezTo>
                    <a:pt x="775" y="589"/>
                    <a:pt x="775" y="589"/>
                    <a:pt x="775" y="589"/>
                  </a:cubicBezTo>
                  <a:lnTo>
                    <a:pt x="775" y="589"/>
                  </a:lnTo>
                  <a:cubicBezTo>
                    <a:pt x="807" y="589"/>
                    <a:pt x="807" y="589"/>
                    <a:pt x="807" y="589"/>
                  </a:cubicBezTo>
                  <a:lnTo>
                    <a:pt x="807" y="589"/>
                  </a:lnTo>
                  <a:cubicBezTo>
                    <a:pt x="807" y="589"/>
                    <a:pt x="807" y="589"/>
                    <a:pt x="837" y="589"/>
                  </a:cubicBezTo>
                  <a:lnTo>
                    <a:pt x="837" y="620"/>
                  </a:lnTo>
                  <a:lnTo>
                    <a:pt x="837" y="620"/>
                  </a:lnTo>
                  <a:cubicBezTo>
                    <a:pt x="868" y="620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lnTo>
                    <a:pt x="899" y="589"/>
                  </a:lnTo>
                  <a:lnTo>
                    <a:pt x="899" y="589"/>
                  </a:lnTo>
                  <a:cubicBezTo>
                    <a:pt x="899" y="589"/>
                    <a:pt x="899" y="589"/>
                    <a:pt x="899" y="620"/>
                  </a:cubicBezTo>
                  <a:cubicBezTo>
                    <a:pt x="931" y="620"/>
                    <a:pt x="931" y="620"/>
                    <a:pt x="931" y="620"/>
                  </a:cubicBezTo>
                  <a:cubicBezTo>
                    <a:pt x="931" y="620"/>
                    <a:pt x="961" y="589"/>
                    <a:pt x="992" y="589"/>
                  </a:cubicBezTo>
                  <a:cubicBezTo>
                    <a:pt x="992" y="589"/>
                    <a:pt x="1023" y="559"/>
                    <a:pt x="1055" y="559"/>
                  </a:cubicBezTo>
                  <a:lnTo>
                    <a:pt x="1055" y="559"/>
                  </a:lnTo>
                  <a:lnTo>
                    <a:pt x="1085" y="559"/>
                  </a:lnTo>
                  <a:cubicBezTo>
                    <a:pt x="1116" y="559"/>
                    <a:pt x="1116" y="559"/>
                    <a:pt x="1147" y="559"/>
                  </a:cubicBezTo>
                  <a:lnTo>
                    <a:pt x="1147" y="559"/>
                  </a:lnTo>
                  <a:cubicBezTo>
                    <a:pt x="1179" y="559"/>
                    <a:pt x="1179" y="559"/>
                    <a:pt x="1209" y="559"/>
                  </a:cubicBezTo>
                  <a:lnTo>
                    <a:pt x="1209" y="559"/>
                  </a:lnTo>
                  <a:lnTo>
                    <a:pt x="1209" y="559"/>
                  </a:lnTo>
                  <a:cubicBezTo>
                    <a:pt x="1209" y="559"/>
                    <a:pt x="1209" y="528"/>
                    <a:pt x="1240" y="528"/>
                  </a:cubicBezTo>
                  <a:lnTo>
                    <a:pt x="1240" y="528"/>
                  </a:lnTo>
                  <a:cubicBezTo>
                    <a:pt x="1240" y="528"/>
                    <a:pt x="1240" y="528"/>
                    <a:pt x="1240" y="496"/>
                  </a:cubicBezTo>
                  <a:cubicBezTo>
                    <a:pt x="1271" y="496"/>
                    <a:pt x="1271" y="496"/>
                    <a:pt x="1271" y="496"/>
                  </a:cubicBezTo>
                  <a:lnTo>
                    <a:pt x="1271" y="496"/>
                  </a:lnTo>
                  <a:lnTo>
                    <a:pt x="1271" y="466"/>
                  </a:lnTo>
                  <a:lnTo>
                    <a:pt x="1271" y="466"/>
                  </a:lnTo>
                  <a:lnTo>
                    <a:pt x="1271" y="466"/>
                  </a:lnTo>
                  <a:cubicBezTo>
                    <a:pt x="1271" y="435"/>
                    <a:pt x="1271" y="435"/>
                    <a:pt x="1271" y="435"/>
                  </a:cubicBezTo>
                  <a:cubicBezTo>
                    <a:pt x="1271" y="404"/>
                    <a:pt x="1271" y="404"/>
                    <a:pt x="1303" y="404"/>
                  </a:cubicBezTo>
                  <a:lnTo>
                    <a:pt x="1303" y="404"/>
                  </a:lnTo>
                  <a:cubicBezTo>
                    <a:pt x="1333" y="404"/>
                    <a:pt x="1364" y="404"/>
                    <a:pt x="1364" y="404"/>
                  </a:cubicBezTo>
                  <a:cubicBezTo>
                    <a:pt x="1364" y="404"/>
                    <a:pt x="1364" y="404"/>
                    <a:pt x="1395" y="404"/>
                  </a:cubicBezTo>
                  <a:lnTo>
                    <a:pt x="1395" y="404"/>
                  </a:lnTo>
                  <a:lnTo>
                    <a:pt x="1395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cubicBezTo>
                    <a:pt x="1427" y="404"/>
                    <a:pt x="1457" y="372"/>
                    <a:pt x="1488" y="372"/>
                  </a:cubicBezTo>
                  <a:lnTo>
                    <a:pt x="1488" y="372"/>
                  </a:lnTo>
                  <a:lnTo>
                    <a:pt x="1488" y="372"/>
                  </a:lnTo>
                  <a:cubicBezTo>
                    <a:pt x="1519" y="372"/>
                    <a:pt x="1519" y="372"/>
                    <a:pt x="1519" y="372"/>
                  </a:cubicBezTo>
                  <a:lnTo>
                    <a:pt x="1519" y="372"/>
                  </a:lnTo>
                  <a:lnTo>
                    <a:pt x="1519" y="372"/>
                  </a:lnTo>
                  <a:lnTo>
                    <a:pt x="1519" y="372"/>
                  </a:lnTo>
                  <a:lnTo>
                    <a:pt x="1551" y="372"/>
                  </a:lnTo>
                  <a:cubicBezTo>
                    <a:pt x="1551" y="342"/>
                    <a:pt x="1551" y="342"/>
                    <a:pt x="1551" y="342"/>
                  </a:cubicBezTo>
                  <a:cubicBezTo>
                    <a:pt x="1551" y="342"/>
                    <a:pt x="1551" y="311"/>
                    <a:pt x="1581" y="311"/>
                  </a:cubicBezTo>
                  <a:lnTo>
                    <a:pt x="1581" y="311"/>
                  </a:lnTo>
                  <a:cubicBezTo>
                    <a:pt x="1581" y="311"/>
                    <a:pt x="1581" y="311"/>
                    <a:pt x="1612" y="311"/>
                  </a:cubicBezTo>
                  <a:lnTo>
                    <a:pt x="1612" y="311"/>
                  </a:lnTo>
                  <a:lnTo>
                    <a:pt x="1612" y="311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705" y="280"/>
                  </a:lnTo>
                  <a:lnTo>
                    <a:pt x="170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43" y="280"/>
                  </a:lnTo>
                  <a:lnTo>
                    <a:pt x="1612" y="280"/>
                  </a:lnTo>
                  <a:lnTo>
                    <a:pt x="1612" y="280"/>
                  </a:lnTo>
                  <a:cubicBezTo>
                    <a:pt x="1612" y="280"/>
                    <a:pt x="1612" y="280"/>
                    <a:pt x="1581" y="280"/>
                  </a:cubicBezTo>
                  <a:lnTo>
                    <a:pt x="1581" y="280"/>
                  </a:lnTo>
                  <a:lnTo>
                    <a:pt x="1581" y="280"/>
                  </a:lnTo>
                  <a:cubicBezTo>
                    <a:pt x="1581" y="280"/>
                    <a:pt x="1581" y="280"/>
                    <a:pt x="1551" y="280"/>
                  </a:cubicBez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cubicBezTo>
                    <a:pt x="1519" y="280"/>
                    <a:pt x="1488" y="280"/>
                    <a:pt x="1488" y="248"/>
                  </a:cubicBezTo>
                  <a:lnTo>
                    <a:pt x="1488" y="248"/>
                  </a:lnTo>
                  <a:lnTo>
                    <a:pt x="1488" y="248"/>
                  </a:lnTo>
                  <a:cubicBezTo>
                    <a:pt x="1488" y="218"/>
                    <a:pt x="1488" y="218"/>
                    <a:pt x="1488" y="218"/>
                  </a:cubicBezTo>
                  <a:lnTo>
                    <a:pt x="1488" y="218"/>
                  </a:lnTo>
                  <a:cubicBezTo>
                    <a:pt x="1488" y="187"/>
                    <a:pt x="1488" y="187"/>
                    <a:pt x="1488" y="187"/>
                  </a:cubicBezTo>
                  <a:lnTo>
                    <a:pt x="1519" y="187"/>
                  </a:lnTo>
                  <a:lnTo>
                    <a:pt x="1519" y="156"/>
                  </a:lnTo>
                  <a:lnTo>
                    <a:pt x="1519" y="156"/>
                  </a:lnTo>
                  <a:lnTo>
                    <a:pt x="1519" y="156"/>
                  </a:lnTo>
                  <a:cubicBezTo>
                    <a:pt x="1488" y="156"/>
                    <a:pt x="1488" y="124"/>
                    <a:pt x="1488" y="124"/>
                  </a:cubicBezTo>
                  <a:cubicBezTo>
                    <a:pt x="1488" y="124"/>
                    <a:pt x="1488" y="124"/>
                    <a:pt x="1457" y="124"/>
                  </a:cubicBezTo>
                  <a:lnTo>
                    <a:pt x="1457" y="124"/>
                  </a:lnTo>
                  <a:lnTo>
                    <a:pt x="1427" y="124"/>
                  </a:lnTo>
                  <a:lnTo>
                    <a:pt x="1395" y="124"/>
                  </a:lnTo>
                  <a:cubicBezTo>
                    <a:pt x="1395" y="156"/>
                    <a:pt x="1395" y="156"/>
                    <a:pt x="1364" y="156"/>
                  </a:cubicBezTo>
                  <a:cubicBezTo>
                    <a:pt x="1364" y="187"/>
                    <a:pt x="1364" y="187"/>
                    <a:pt x="1333" y="187"/>
                  </a:cubicBezTo>
                  <a:cubicBezTo>
                    <a:pt x="1333" y="187"/>
                    <a:pt x="1333" y="187"/>
                    <a:pt x="1303" y="187"/>
                  </a:cubicBezTo>
                  <a:lnTo>
                    <a:pt x="1303" y="187"/>
                  </a:lnTo>
                  <a:lnTo>
                    <a:pt x="1271" y="187"/>
                  </a:lnTo>
                  <a:lnTo>
                    <a:pt x="1240" y="187"/>
                  </a:lnTo>
                  <a:lnTo>
                    <a:pt x="1240" y="187"/>
                  </a:lnTo>
                  <a:lnTo>
                    <a:pt x="1209" y="187"/>
                  </a:lnTo>
                  <a:lnTo>
                    <a:pt x="1209" y="187"/>
                  </a:lnTo>
                  <a:cubicBezTo>
                    <a:pt x="1179" y="187"/>
                    <a:pt x="1179" y="187"/>
                    <a:pt x="1179" y="187"/>
                  </a:cubicBezTo>
                  <a:cubicBezTo>
                    <a:pt x="1147" y="187"/>
                    <a:pt x="1147" y="187"/>
                    <a:pt x="1147" y="187"/>
                  </a:cubicBezTo>
                  <a:cubicBezTo>
                    <a:pt x="1116" y="187"/>
                    <a:pt x="1085" y="156"/>
                    <a:pt x="1085" y="156"/>
                  </a:cubicBezTo>
                  <a:lnTo>
                    <a:pt x="1085" y="156"/>
                  </a:lnTo>
                  <a:cubicBezTo>
                    <a:pt x="1055" y="156"/>
                    <a:pt x="1055" y="156"/>
                    <a:pt x="1055" y="124"/>
                  </a:cubicBezTo>
                  <a:cubicBezTo>
                    <a:pt x="1023" y="124"/>
                    <a:pt x="992" y="124"/>
                    <a:pt x="961" y="124"/>
                  </a:cubicBezTo>
                  <a:lnTo>
                    <a:pt x="961" y="124"/>
                  </a:lnTo>
                  <a:lnTo>
                    <a:pt x="961" y="124"/>
                  </a:lnTo>
                  <a:lnTo>
                    <a:pt x="931" y="124"/>
                  </a:lnTo>
                  <a:lnTo>
                    <a:pt x="899" y="124"/>
                  </a:lnTo>
                  <a:lnTo>
                    <a:pt x="868" y="124"/>
                  </a:lnTo>
                  <a:lnTo>
                    <a:pt x="868" y="124"/>
                  </a:lnTo>
                  <a:lnTo>
                    <a:pt x="837" y="124"/>
                  </a:lnTo>
                  <a:lnTo>
                    <a:pt x="837" y="124"/>
                  </a:lnTo>
                  <a:cubicBezTo>
                    <a:pt x="807" y="124"/>
                    <a:pt x="807" y="124"/>
                    <a:pt x="807" y="124"/>
                  </a:cubicBezTo>
                  <a:cubicBezTo>
                    <a:pt x="775" y="124"/>
                    <a:pt x="775" y="124"/>
                    <a:pt x="775" y="124"/>
                  </a:cubicBezTo>
                  <a:lnTo>
                    <a:pt x="775" y="94"/>
                  </a:lnTo>
                  <a:lnTo>
                    <a:pt x="744" y="94"/>
                  </a:lnTo>
                  <a:lnTo>
                    <a:pt x="744" y="94"/>
                  </a:lnTo>
                  <a:lnTo>
                    <a:pt x="744" y="63"/>
                  </a:lnTo>
                  <a:lnTo>
                    <a:pt x="744" y="63"/>
                  </a:lnTo>
                  <a:lnTo>
                    <a:pt x="713" y="32"/>
                  </a:lnTo>
                  <a:cubicBezTo>
                    <a:pt x="683" y="32"/>
                    <a:pt x="683" y="32"/>
                    <a:pt x="651" y="32"/>
                  </a:cubicBezTo>
                  <a:lnTo>
                    <a:pt x="651" y="32"/>
                  </a:lnTo>
                  <a:cubicBezTo>
                    <a:pt x="620" y="32"/>
                    <a:pt x="620" y="32"/>
                    <a:pt x="590" y="0"/>
                  </a:cubicBezTo>
                  <a:cubicBezTo>
                    <a:pt x="590" y="32"/>
                    <a:pt x="590" y="32"/>
                    <a:pt x="558" y="32"/>
                  </a:cubicBezTo>
                  <a:cubicBezTo>
                    <a:pt x="558" y="32"/>
                    <a:pt x="558" y="32"/>
                    <a:pt x="558" y="63"/>
                  </a:cubicBez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cubicBezTo>
                    <a:pt x="558" y="63"/>
                    <a:pt x="590" y="63"/>
                    <a:pt x="590" y="94"/>
                  </a:cubicBezTo>
                  <a:lnTo>
                    <a:pt x="590" y="94"/>
                  </a:lnTo>
                  <a:lnTo>
                    <a:pt x="590" y="94"/>
                  </a:lnTo>
                  <a:cubicBezTo>
                    <a:pt x="590" y="94"/>
                    <a:pt x="590" y="94"/>
                    <a:pt x="558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2" name="Freeform 109"/>
            <p:cNvSpPr>
              <a:spLocks noChangeArrowheads="1"/>
            </p:cNvSpPr>
            <p:nvPr/>
          </p:nvSpPr>
          <p:spPr bwMode="auto">
            <a:xfrm>
              <a:off x="4114800" y="798513"/>
              <a:ext cx="33338" cy="11112"/>
            </a:xfrm>
            <a:custGeom>
              <a:avLst/>
              <a:gdLst>
                <a:gd name="T0" fmla="*/ 31 w 93"/>
                <a:gd name="T1" fmla="*/ 31 h 32"/>
                <a:gd name="T2" fmla="*/ 31 w 93"/>
                <a:gd name="T3" fmla="*/ 31 h 32"/>
                <a:gd name="T4" fmla="*/ 62 w 93"/>
                <a:gd name="T5" fmla="*/ 31 h 32"/>
                <a:gd name="T6" fmla="*/ 92 w 93"/>
                <a:gd name="T7" fmla="*/ 0 h 32"/>
                <a:gd name="T8" fmla="*/ 92 w 93"/>
                <a:gd name="T9" fmla="*/ 0 h 32"/>
                <a:gd name="T10" fmla="*/ 62 w 93"/>
                <a:gd name="T11" fmla="*/ 31 h 32"/>
                <a:gd name="T12" fmla="*/ 31 w 93"/>
                <a:gd name="T13" fmla="*/ 31 h 32"/>
                <a:gd name="T14" fmla="*/ 31 w 93"/>
                <a:gd name="T15" fmla="*/ 31 h 32"/>
                <a:gd name="T16" fmla="*/ 0 w 93"/>
                <a:gd name="T17" fmla="*/ 31 h 32"/>
                <a:gd name="T18" fmla="*/ 0 w 93"/>
                <a:gd name="T19" fmla="*/ 31 h 32"/>
                <a:gd name="T20" fmla="*/ 0 w 93"/>
                <a:gd name="T21" fmla="*/ 31 h 32"/>
                <a:gd name="T22" fmla="*/ 31 w 93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31" y="31"/>
                  </a:moveTo>
                  <a:lnTo>
                    <a:pt x="31" y="31"/>
                  </a:lnTo>
                  <a:lnTo>
                    <a:pt x="62" y="31"/>
                  </a:lnTo>
                  <a:cubicBezTo>
                    <a:pt x="62" y="31"/>
                    <a:pt x="92" y="31"/>
                    <a:pt x="92" y="0"/>
                  </a:cubicBezTo>
                  <a:lnTo>
                    <a:pt x="9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3" name="Freeform 110"/>
            <p:cNvSpPr>
              <a:spLocks noChangeArrowheads="1"/>
            </p:cNvSpPr>
            <p:nvPr/>
          </p:nvSpPr>
          <p:spPr bwMode="auto">
            <a:xfrm>
              <a:off x="3779838" y="1189038"/>
              <a:ext cx="122237" cy="112712"/>
            </a:xfrm>
            <a:custGeom>
              <a:avLst/>
              <a:gdLst>
                <a:gd name="T0" fmla="*/ 340 w 341"/>
                <a:gd name="T1" fmla="*/ 187 h 312"/>
                <a:gd name="T2" fmla="*/ 340 w 341"/>
                <a:gd name="T3" fmla="*/ 187 h 312"/>
                <a:gd name="T4" fmla="*/ 340 w 341"/>
                <a:gd name="T5" fmla="*/ 187 h 312"/>
                <a:gd name="T6" fmla="*/ 309 w 341"/>
                <a:gd name="T7" fmla="*/ 156 h 312"/>
                <a:gd name="T8" fmla="*/ 309 w 341"/>
                <a:gd name="T9" fmla="*/ 156 h 312"/>
                <a:gd name="T10" fmla="*/ 340 w 341"/>
                <a:gd name="T11" fmla="*/ 94 h 312"/>
                <a:gd name="T12" fmla="*/ 340 w 341"/>
                <a:gd name="T13" fmla="*/ 94 h 312"/>
                <a:gd name="T14" fmla="*/ 309 w 341"/>
                <a:gd name="T15" fmla="*/ 63 h 312"/>
                <a:gd name="T16" fmla="*/ 309 w 341"/>
                <a:gd name="T17" fmla="*/ 32 h 312"/>
                <a:gd name="T18" fmla="*/ 309 w 341"/>
                <a:gd name="T19" fmla="*/ 0 h 312"/>
                <a:gd name="T20" fmla="*/ 309 w 341"/>
                <a:gd name="T21" fmla="*/ 0 h 312"/>
                <a:gd name="T22" fmla="*/ 248 w 341"/>
                <a:gd name="T23" fmla="*/ 32 h 312"/>
                <a:gd name="T24" fmla="*/ 217 w 341"/>
                <a:gd name="T25" fmla="*/ 0 h 312"/>
                <a:gd name="T26" fmla="*/ 156 w 341"/>
                <a:gd name="T27" fmla="*/ 32 h 312"/>
                <a:gd name="T28" fmla="*/ 124 w 341"/>
                <a:gd name="T29" fmla="*/ 32 h 312"/>
                <a:gd name="T30" fmla="*/ 93 w 341"/>
                <a:gd name="T31" fmla="*/ 63 h 312"/>
                <a:gd name="T32" fmla="*/ 62 w 341"/>
                <a:gd name="T33" fmla="*/ 63 h 312"/>
                <a:gd name="T34" fmla="*/ 32 w 341"/>
                <a:gd name="T35" fmla="*/ 94 h 312"/>
                <a:gd name="T36" fmla="*/ 62 w 341"/>
                <a:gd name="T37" fmla="*/ 94 h 312"/>
                <a:gd name="T38" fmla="*/ 93 w 341"/>
                <a:gd name="T39" fmla="*/ 94 h 312"/>
                <a:gd name="T40" fmla="*/ 93 w 341"/>
                <a:gd name="T41" fmla="*/ 156 h 312"/>
                <a:gd name="T42" fmla="*/ 124 w 341"/>
                <a:gd name="T43" fmla="*/ 156 h 312"/>
                <a:gd name="T44" fmla="*/ 32 w 341"/>
                <a:gd name="T45" fmla="*/ 248 h 312"/>
                <a:gd name="T46" fmla="*/ 0 w 341"/>
                <a:gd name="T47" fmla="*/ 248 h 312"/>
                <a:gd name="T48" fmla="*/ 0 w 341"/>
                <a:gd name="T49" fmla="*/ 280 h 312"/>
                <a:gd name="T50" fmla="*/ 62 w 341"/>
                <a:gd name="T51" fmla="*/ 311 h 312"/>
                <a:gd name="T52" fmla="*/ 93 w 341"/>
                <a:gd name="T53" fmla="*/ 311 h 312"/>
                <a:gd name="T54" fmla="*/ 156 w 341"/>
                <a:gd name="T55" fmla="*/ 280 h 312"/>
                <a:gd name="T56" fmla="*/ 217 w 341"/>
                <a:gd name="T57" fmla="*/ 248 h 312"/>
                <a:gd name="T58" fmla="*/ 248 w 341"/>
                <a:gd name="T59" fmla="*/ 218 h 312"/>
                <a:gd name="T60" fmla="*/ 280 w 341"/>
                <a:gd name="T61" fmla="*/ 218 h 312"/>
                <a:gd name="T62" fmla="*/ 309 w 341"/>
                <a:gd name="T63" fmla="*/ 21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1" h="312">
                  <a:moveTo>
                    <a:pt x="340" y="187"/>
                  </a:move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cubicBezTo>
                    <a:pt x="340" y="187"/>
                    <a:pt x="309" y="187"/>
                    <a:pt x="309" y="156"/>
                  </a:cubicBezTo>
                  <a:lnTo>
                    <a:pt x="309" y="156"/>
                  </a:lnTo>
                  <a:lnTo>
                    <a:pt x="309" y="156"/>
                  </a:lnTo>
                  <a:lnTo>
                    <a:pt x="309" y="156"/>
                  </a:lnTo>
                  <a:cubicBezTo>
                    <a:pt x="340" y="124"/>
                    <a:pt x="340" y="124"/>
                    <a:pt x="340" y="124"/>
                  </a:cubicBezTo>
                  <a:cubicBezTo>
                    <a:pt x="340" y="124"/>
                    <a:pt x="309" y="124"/>
                    <a:pt x="340" y="94"/>
                  </a:cubicBezTo>
                  <a:lnTo>
                    <a:pt x="340" y="94"/>
                  </a:lnTo>
                  <a:lnTo>
                    <a:pt x="340" y="94"/>
                  </a:lnTo>
                  <a:cubicBezTo>
                    <a:pt x="309" y="63"/>
                    <a:pt x="309" y="63"/>
                    <a:pt x="309" y="63"/>
                  </a:cubicBezTo>
                  <a:lnTo>
                    <a:pt x="309" y="63"/>
                  </a:lnTo>
                  <a:lnTo>
                    <a:pt x="309" y="63"/>
                  </a:lnTo>
                  <a:cubicBezTo>
                    <a:pt x="309" y="32"/>
                    <a:pt x="309" y="32"/>
                    <a:pt x="309" y="32"/>
                  </a:cubicBezTo>
                  <a:lnTo>
                    <a:pt x="309" y="32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280" y="32"/>
                  </a:cubicBez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32"/>
                    <a:pt x="156" y="32"/>
                  </a:cubicBezTo>
                  <a:lnTo>
                    <a:pt x="156" y="32"/>
                  </a:lnTo>
                  <a:lnTo>
                    <a:pt x="124" y="32"/>
                  </a:lnTo>
                  <a:lnTo>
                    <a:pt x="124" y="32"/>
                  </a:lnTo>
                  <a:cubicBezTo>
                    <a:pt x="124" y="32"/>
                    <a:pt x="124" y="63"/>
                    <a:pt x="93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62" y="94"/>
                    <a:pt x="32" y="94"/>
                    <a:pt x="32" y="94"/>
                  </a:cubicBezTo>
                  <a:lnTo>
                    <a:pt x="32" y="94"/>
                  </a:lnTo>
                  <a:cubicBezTo>
                    <a:pt x="62" y="94"/>
                    <a:pt x="62" y="94"/>
                    <a:pt x="62" y="94"/>
                  </a:cubicBezTo>
                  <a:lnTo>
                    <a:pt x="62" y="94"/>
                  </a:lnTo>
                  <a:lnTo>
                    <a:pt x="62" y="94"/>
                  </a:lnTo>
                  <a:lnTo>
                    <a:pt x="93" y="94"/>
                  </a:lnTo>
                  <a:cubicBezTo>
                    <a:pt x="93" y="94"/>
                    <a:pt x="93" y="94"/>
                    <a:pt x="93" y="124"/>
                  </a:cubicBezTo>
                  <a:cubicBezTo>
                    <a:pt x="124" y="124"/>
                    <a:pt x="93" y="156"/>
                    <a:pt x="93" y="156"/>
                  </a:cubicBezTo>
                  <a:cubicBezTo>
                    <a:pt x="93" y="156"/>
                    <a:pt x="93" y="156"/>
                    <a:pt x="62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62" y="218"/>
                    <a:pt x="62" y="218"/>
                    <a:pt x="62" y="218"/>
                  </a:cubicBezTo>
                  <a:cubicBezTo>
                    <a:pt x="62" y="218"/>
                    <a:pt x="62" y="218"/>
                    <a:pt x="32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80"/>
                  </a:lnTo>
                  <a:lnTo>
                    <a:pt x="0" y="280"/>
                  </a:lnTo>
                  <a:cubicBezTo>
                    <a:pt x="0" y="280"/>
                    <a:pt x="32" y="280"/>
                    <a:pt x="32" y="311"/>
                  </a:cubicBezTo>
                  <a:cubicBezTo>
                    <a:pt x="32" y="311"/>
                    <a:pt x="32" y="311"/>
                    <a:pt x="62" y="311"/>
                  </a:cubicBezTo>
                  <a:lnTo>
                    <a:pt x="62" y="311"/>
                  </a:lnTo>
                  <a:lnTo>
                    <a:pt x="93" y="311"/>
                  </a:lnTo>
                  <a:cubicBezTo>
                    <a:pt x="124" y="311"/>
                    <a:pt x="124" y="311"/>
                    <a:pt x="156" y="280"/>
                  </a:cubicBezTo>
                  <a:lnTo>
                    <a:pt x="156" y="280"/>
                  </a:lnTo>
                  <a:cubicBezTo>
                    <a:pt x="186" y="248"/>
                    <a:pt x="186" y="248"/>
                    <a:pt x="217" y="248"/>
                  </a:cubicBezTo>
                  <a:lnTo>
                    <a:pt x="217" y="248"/>
                  </a:lnTo>
                  <a:lnTo>
                    <a:pt x="217" y="248"/>
                  </a:lnTo>
                  <a:cubicBezTo>
                    <a:pt x="217" y="248"/>
                    <a:pt x="217" y="218"/>
                    <a:pt x="248" y="218"/>
                  </a:cubicBezTo>
                  <a:cubicBezTo>
                    <a:pt x="248" y="187"/>
                    <a:pt x="248" y="187"/>
                    <a:pt x="248" y="187"/>
                  </a:cubicBezTo>
                  <a:cubicBezTo>
                    <a:pt x="280" y="187"/>
                    <a:pt x="280" y="187"/>
                    <a:pt x="280" y="218"/>
                  </a:cubicBezTo>
                  <a:cubicBezTo>
                    <a:pt x="309" y="218"/>
                    <a:pt x="309" y="218"/>
                    <a:pt x="309" y="218"/>
                  </a:cubicBezTo>
                  <a:lnTo>
                    <a:pt x="309" y="218"/>
                  </a:lnTo>
                  <a:cubicBezTo>
                    <a:pt x="309" y="187"/>
                    <a:pt x="309" y="187"/>
                    <a:pt x="34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4" name="Freeform 111"/>
            <p:cNvSpPr>
              <a:spLocks noChangeArrowheads="1"/>
            </p:cNvSpPr>
            <p:nvPr/>
          </p:nvSpPr>
          <p:spPr bwMode="auto">
            <a:xfrm>
              <a:off x="4092575" y="1033463"/>
              <a:ext cx="77788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62 w 218"/>
                <a:gd name="T5" fmla="*/ 62 h 63"/>
                <a:gd name="T6" fmla="*/ 93 w 218"/>
                <a:gd name="T7" fmla="*/ 62 h 63"/>
                <a:gd name="T8" fmla="*/ 124 w 218"/>
                <a:gd name="T9" fmla="*/ 62 h 63"/>
                <a:gd name="T10" fmla="*/ 124 w 218"/>
                <a:gd name="T11" fmla="*/ 62 h 63"/>
                <a:gd name="T12" fmla="*/ 186 w 218"/>
                <a:gd name="T13" fmla="*/ 62 h 63"/>
                <a:gd name="T14" fmla="*/ 186 w 218"/>
                <a:gd name="T15" fmla="*/ 62 h 63"/>
                <a:gd name="T16" fmla="*/ 186 w 218"/>
                <a:gd name="T17" fmla="*/ 62 h 63"/>
                <a:gd name="T18" fmla="*/ 186 w 218"/>
                <a:gd name="T19" fmla="*/ 62 h 63"/>
                <a:gd name="T20" fmla="*/ 217 w 218"/>
                <a:gd name="T21" fmla="*/ 62 h 63"/>
                <a:gd name="T22" fmla="*/ 217 w 218"/>
                <a:gd name="T23" fmla="*/ 62 h 63"/>
                <a:gd name="T24" fmla="*/ 217 w 218"/>
                <a:gd name="T25" fmla="*/ 31 h 63"/>
                <a:gd name="T26" fmla="*/ 217 w 218"/>
                <a:gd name="T27" fmla="*/ 0 h 63"/>
                <a:gd name="T28" fmla="*/ 217 w 218"/>
                <a:gd name="T29" fmla="*/ 0 h 63"/>
                <a:gd name="T30" fmla="*/ 217 w 218"/>
                <a:gd name="T31" fmla="*/ 31 h 63"/>
                <a:gd name="T32" fmla="*/ 186 w 218"/>
                <a:gd name="T33" fmla="*/ 0 h 63"/>
                <a:gd name="T34" fmla="*/ 186 w 218"/>
                <a:gd name="T35" fmla="*/ 0 h 63"/>
                <a:gd name="T36" fmla="*/ 124 w 218"/>
                <a:gd name="T37" fmla="*/ 0 h 63"/>
                <a:gd name="T38" fmla="*/ 124 w 218"/>
                <a:gd name="T39" fmla="*/ 0 h 63"/>
                <a:gd name="T40" fmla="*/ 93 w 218"/>
                <a:gd name="T41" fmla="*/ 0 h 63"/>
                <a:gd name="T42" fmla="*/ 93 w 218"/>
                <a:gd name="T43" fmla="*/ 0 h 63"/>
                <a:gd name="T44" fmla="*/ 62 w 218"/>
                <a:gd name="T45" fmla="*/ 0 h 63"/>
                <a:gd name="T46" fmla="*/ 31 w 218"/>
                <a:gd name="T47" fmla="*/ 0 h 63"/>
                <a:gd name="T48" fmla="*/ 0 w 218"/>
                <a:gd name="T49" fmla="*/ 0 h 63"/>
                <a:gd name="T50" fmla="*/ 0 w 218"/>
                <a:gd name="T51" fmla="*/ 31 h 63"/>
                <a:gd name="T52" fmla="*/ 0 w 218"/>
                <a:gd name="T53" fmla="*/ 31 h 63"/>
                <a:gd name="T54" fmla="*/ 0 w 218"/>
                <a:gd name="T55" fmla="*/ 31 h 63"/>
                <a:gd name="T56" fmla="*/ 31 w 218"/>
                <a:gd name="T5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54" y="62"/>
                    <a:pt x="154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lnTo>
                    <a:pt x="217" y="62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5" name="Freeform 112"/>
            <p:cNvSpPr>
              <a:spLocks noChangeArrowheads="1"/>
            </p:cNvSpPr>
            <p:nvPr/>
          </p:nvSpPr>
          <p:spPr bwMode="auto">
            <a:xfrm>
              <a:off x="4192588" y="1022350"/>
              <a:ext cx="77787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31 w 218"/>
                <a:gd name="T5" fmla="*/ 31 h 63"/>
                <a:gd name="T6" fmla="*/ 62 w 218"/>
                <a:gd name="T7" fmla="*/ 0 h 63"/>
                <a:gd name="T8" fmla="*/ 62 w 218"/>
                <a:gd name="T9" fmla="*/ 0 h 63"/>
                <a:gd name="T10" fmla="*/ 93 w 218"/>
                <a:gd name="T11" fmla="*/ 0 h 63"/>
                <a:gd name="T12" fmla="*/ 124 w 218"/>
                <a:gd name="T13" fmla="*/ 31 h 63"/>
                <a:gd name="T14" fmla="*/ 155 w 218"/>
                <a:gd name="T15" fmla="*/ 31 h 63"/>
                <a:gd name="T16" fmla="*/ 155 w 218"/>
                <a:gd name="T17" fmla="*/ 31 h 63"/>
                <a:gd name="T18" fmla="*/ 155 w 218"/>
                <a:gd name="T19" fmla="*/ 62 h 63"/>
                <a:gd name="T20" fmla="*/ 186 w 218"/>
                <a:gd name="T21" fmla="*/ 31 h 63"/>
                <a:gd name="T22" fmla="*/ 186 w 218"/>
                <a:gd name="T23" fmla="*/ 31 h 63"/>
                <a:gd name="T24" fmla="*/ 217 w 218"/>
                <a:gd name="T25" fmla="*/ 31 h 63"/>
                <a:gd name="T26" fmla="*/ 217 w 218"/>
                <a:gd name="T27" fmla="*/ 31 h 63"/>
                <a:gd name="T28" fmla="*/ 217 w 218"/>
                <a:gd name="T29" fmla="*/ 31 h 63"/>
                <a:gd name="T30" fmla="*/ 217 w 218"/>
                <a:gd name="T31" fmla="*/ 31 h 63"/>
                <a:gd name="T32" fmla="*/ 186 w 218"/>
                <a:gd name="T33" fmla="*/ 31 h 63"/>
                <a:gd name="T34" fmla="*/ 155 w 218"/>
                <a:gd name="T35" fmla="*/ 0 h 63"/>
                <a:gd name="T36" fmla="*/ 62 w 218"/>
                <a:gd name="T37" fmla="*/ 0 h 63"/>
                <a:gd name="T38" fmla="*/ 62 w 218"/>
                <a:gd name="T39" fmla="*/ 0 h 63"/>
                <a:gd name="T40" fmla="*/ 31 w 218"/>
                <a:gd name="T41" fmla="*/ 0 h 63"/>
                <a:gd name="T42" fmla="*/ 0 w 218"/>
                <a:gd name="T43" fmla="*/ 0 h 63"/>
                <a:gd name="T44" fmla="*/ 31 w 218"/>
                <a:gd name="T45" fmla="*/ 0 h 63"/>
                <a:gd name="T46" fmla="*/ 31 w 218"/>
                <a:gd name="T4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93" y="0"/>
                  </a:cubicBezTo>
                  <a:cubicBezTo>
                    <a:pt x="93" y="0"/>
                    <a:pt x="124" y="0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cubicBezTo>
                    <a:pt x="155" y="31"/>
                    <a:pt x="186" y="31"/>
                    <a:pt x="186" y="31"/>
                  </a:cubicBezTo>
                  <a:lnTo>
                    <a:pt x="186" y="31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55" y="0"/>
                  </a:lnTo>
                  <a:cubicBezTo>
                    <a:pt x="124" y="0"/>
                    <a:pt x="93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6" name="Freeform 113"/>
            <p:cNvSpPr>
              <a:spLocks noChangeArrowheads="1"/>
            </p:cNvSpPr>
            <p:nvPr/>
          </p:nvSpPr>
          <p:spPr bwMode="auto">
            <a:xfrm>
              <a:off x="3890963" y="1111250"/>
              <a:ext cx="77787" cy="66675"/>
            </a:xfrm>
            <a:custGeom>
              <a:avLst/>
              <a:gdLst>
                <a:gd name="T0" fmla="*/ 31 w 218"/>
                <a:gd name="T1" fmla="*/ 186 h 187"/>
                <a:gd name="T2" fmla="*/ 31 w 218"/>
                <a:gd name="T3" fmla="*/ 186 h 187"/>
                <a:gd name="T4" fmla="*/ 62 w 218"/>
                <a:gd name="T5" fmla="*/ 155 h 187"/>
                <a:gd name="T6" fmla="*/ 62 w 218"/>
                <a:gd name="T7" fmla="*/ 155 h 187"/>
                <a:gd name="T8" fmla="*/ 62 w 218"/>
                <a:gd name="T9" fmla="*/ 155 h 187"/>
                <a:gd name="T10" fmla="*/ 93 w 218"/>
                <a:gd name="T11" fmla="*/ 155 h 187"/>
                <a:gd name="T12" fmla="*/ 93 w 218"/>
                <a:gd name="T13" fmla="*/ 155 h 187"/>
                <a:gd name="T14" fmla="*/ 93 w 218"/>
                <a:gd name="T15" fmla="*/ 155 h 187"/>
                <a:gd name="T16" fmla="*/ 93 w 218"/>
                <a:gd name="T17" fmla="*/ 124 h 187"/>
                <a:gd name="T18" fmla="*/ 93 w 218"/>
                <a:gd name="T19" fmla="*/ 124 h 187"/>
                <a:gd name="T20" fmla="*/ 124 w 218"/>
                <a:gd name="T21" fmla="*/ 93 h 187"/>
                <a:gd name="T22" fmla="*/ 124 w 218"/>
                <a:gd name="T23" fmla="*/ 93 h 187"/>
                <a:gd name="T24" fmla="*/ 124 w 218"/>
                <a:gd name="T25" fmla="*/ 93 h 187"/>
                <a:gd name="T26" fmla="*/ 124 w 218"/>
                <a:gd name="T27" fmla="*/ 93 h 187"/>
                <a:gd name="T28" fmla="*/ 124 w 218"/>
                <a:gd name="T29" fmla="*/ 93 h 187"/>
                <a:gd name="T30" fmla="*/ 155 w 218"/>
                <a:gd name="T31" fmla="*/ 62 h 187"/>
                <a:gd name="T32" fmla="*/ 155 w 218"/>
                <a:gd name="T33" fmla="*/ 62 h 187"/>
                <a:gd name="T34" fmla="*/ 155 w 218"/>
                <a:gd name="T35" fmla="*/ 31 h 187"/>
                <a:gd name="T36" fmla="*/ 186 w 218"/>
                <a:gd name="T37" fmla="*/ 0 h 187"/>
                <a:gd name="T38" fmla="*/ 186 w 218"/>
                <a:gd name="T39" fmla="*/ 0 h 187"/>
                <a:gd name="T40" fmla="*/ 186 w 218"/>
                <a:gd name="T41" fmla="*/ 0 h 187"/>
                <a:gd name="T42" fmla="*/ 186 w 218"/>
                <a:gd name="T43" fmla="*/ 0 h 187"/>
                <a:gd name="T44" fmla="*/ 186 w 218"/>
                <a:gd name="T45" fmla="*/ 0 h 187"/>
                <a:gd name="T46" fmla="*/ 217 w 218"/>
                <a:gd name="T47" fmla="*/ 0 h 187"/>
                <a:gd name="T48" fmla="*/ 217 w 218"/>
                <a:gd name="T49" fmla="*/ 0 h 187"/>
                <a:gd name="T50" fmla="*/ 217 w 218"/>
                <a:gd name="T51" fmla="*/ 0 h 187"/>
                <a:gd name="T52" fmla="*/ 186 w 218"/>
                <a:gd name="T53" fmla="*/ 0 h 187"/>
                <a:gd name="T54" fmla="*/ 186 w 218"/>
                <a:gd name="T55" fmla="*/ 0 h 187"/>
                <a:gd name="T56" fmla="*/ 186 w 218"/>
                <a:gd name="T57" fmla="*/ 0 h 187"/>
                <a:gd name="T58" fmla="*/ 155 w 218"/>
                <a:gd name="T59" fmla="*/ 0 h 187"/>
                <a:gd name="T60" fmla="*/ 155 w 218"/>
                <a:gd name="T61" fmla="*/ 0 h 187"/>
                <a:gd name="T62" fmla="*/ 155 w 218"/>
                <a:gd name="T63" fmla="*/ 0 h 187"/>
                <a:gd name="T64" fmla="*/ 124 w 218"/>
                <a:gd name="T65" fmla="*/ 0 h 187"/>
                <a:gd name="T66" fmla="*/ 124 w 218"/>
                <a:gd name="T67" fmla="*/ 31 h 187"/>
                <a:gd name="T68" fmla="*/ 93 w 218"/>
                <a:gd name="T69" fmla="*/ 93 h 187"/>
                <a:gd name="T70" fmla="*/ 62 w 218"/>
                <a:gd name="T71" fmla="*/ 93 h 187"/>
                <a:gd name="T72" fmla="*/ 62 w 218"/>
                <a:gd name="T73" fmla="*/ 93 h 187"/>
                <a:gd name="T74" fmla="*/ 62 w 218"/>
                <a:gd name="T75" fmla="*/ 93 h 187"/>
                <a:gd name="T76" fmla="*/ 31 w 218"/>
                <a:gd name="T77" fmla="*/ 124 h 187"/>
                <a:gd name="T78" fmla="*/ 0 w 218"/>
                <a:gd name="T79" fmla="*/ 155 h 187"/>
                <a:gd name="T80" fmla="*/ 31 w 218"/>
                <a:gd name="T81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187">
                  <a:moveTo>
                    <a:pt x="31" y="186"/>
                  </a:moveTo>
                  <a:lnTo>
                    <a:pt x="31" y="186"/>
                  </a:lnTo>
                  <a:cubicBezTo>
                    <a:pt x="31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cubicBezTo>
                    <a:pt x="93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31"/>
                  </a:lnTo>
                  <a:cubicBezTo>
                    <a:pt x="155" y="31"/>
                    <a:pt x="155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31"/>
                  </a:lnTo>
                  <a:cubicBezTo>
                    <a:pt x="124" y="62"/>
                    <a:pt x="93" y="93"/>
                    <a:pt x="93" y="93"/>
                  </a:cubicBezTo>
                  <a:cubicBezTo>
                    <a:pt x="93" y="93"/>
                    <a:pt x="93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55"/>
                    <a:pt x="31" y="155"/>
                    <a:pt x="0" y="155"/>
                  </a:cubicBezTo>
                  <a:cubicBezTo>
                    <a:pt x="0" y="155"/>
                    <a:pt x="31" y="155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7" name="Freeform 114"/>
            <p:cNvSpPr>
              <a:spLocks noChangeArrowheads="1"/>
            </p:cNvSpPr>
            <p:nvPr/>
          </p:nvSpPr>
          <p:spPr bwMode="auto">
            <a:xfrm>
              <a:off x="4025900" y="1033463"/>
              <a:ext cx="44450" cy="33337"/>
            </a:xfrm>
            <a:custGeom>
              <a:avLst/>
              <a:gdLst>
                <a:gd name="T0" fmla="*/ 31 w 125"/>
                <a:gd name="T1" fmla="*/ 62 h 94"/>
                <a:gd name="T2" fmla="*/ 31 w 125"/>
                <a:gd name="T3" fmla="*/ 62 h 94"/>
                <a:gd name="T4" fmla="*/ 62 w 125"/>
                <a:gd name="T5" fmla="*/ 62 h 94"/>
                <a:gd name="T6" fmla="*/ 93 w 125"/>
                <a:gd name="T7" fmla="*/ 93 h 94"/>
                <a:gd name="T8" fmla="*/ 93 w 125"/>
                <a:gd name="T9" fmla="*/ 93 h 94"/>
                <a:gd name="T10" fmla="*/ 93 w 125"/>
                <a:gd name="T11" fmla="*/ 93 h 94"/>
                <a:gd name="T12" fmla="*/ 93 w 125"/>
                <a:gd name="T13" fmla="*/ 93 h 94"/>
                <a:gd name="T14" fmla="*/ 124 w 125"/>
                <a:gd name="T15" fmla="*/ 62 h 94"/>
                <a:gd name="T16" fmla="*/ 124 w 125"/>
                <a:gd name="T17" fmla="*/ 62 h 94"/>
                <a:gd name="T18" fmla="*/ 93 w 125"/>
                <a:gd name="T19" fmla="*/ 31 h 94"/>
                <a:gd name="T20" fmla="*/ 93 w 125"/>
                <a:gd name="T21" fmla="*/ 31 h 94"/>
                <a:gd name="T22" fmla="*/ 93 w 125"/>
                <a:gd name="T23" fmla="*/ 31 h 94"/>
                <a:gd name="T24" fmla="*/ 93 w 125"/>
                <a:gd name="T25" fmla="*/ 0 h 94"/>
                <a:gd name="T26" fmla="*/ 93 w 125"/>
                <a:gd name="T27" fmla="*/ 0 h 94"/>
                <a:gd name="T28" fmla="*/ 62 w 125"/>
                <a:gd name="T29" fmla="*/ 31 h 94"/>
                <a:gd name="T30" fmla="*/ 62 w 125"/>
                <a:gd name="T31" fmla="*/ 31 h 94"/>
                <a:gd name="T32" fmla="*/ 31 w 125"/>
                <a:gd name="T33" fmla="*/ 62 h 94"/>
                <a:gd name="T34" fmla="*/ 0 w 125"/>
                <a:gd name="T35" fmla="*/ 62 h 94"/>
                <a:gd name="T36" fmla="*/ 0 w 125"/>
                <a:gd name="T37" fmla="*/ 62 h 94"/>
                <a:gd name="T38" fmla="*/ 0 w 125"/>
                <a:gd name="T39" fmla="*/ 62 h 94"/>
                <a:gd name="T40" fmla="*/ 0 w 125"/>
                <a:gd name="T41" fmla="*/ 62 h 94"/>
                <a:gd name="T42" fmla="*/ 31 w 125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94">
                  <a:moveTo>
                    <a:pt x="31" y="62"/>
                  </a:move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cubicBezTo>
                    <a:pt x="62" y="62"/>
                    <a:pt x="62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124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3" y="62"/>
                    <a:pt x="93" y="62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8" name="Freeform 115"/>
            <p:cNvSpPr>
              <a:spLocks noChangeArrowheads="1"/>
            </p:cNvSpPr>
            <p:nvPr/>
          </p:nvSpPr>
          <p:spPr bwMode="auto">
            <a:xfrm>
              <a:off x="5521325" y="787400"/>
              <a:ext cx="112713" cy="44450"/>
            </a:xfrm>
            <a:custGeom>
              <a:avLst/>
              <a:gdLst>
                <a:gd name="T0" fmla="*/ 279 w 312"/>
                <a:gd name="T1" fmla="*/ 62 h 125"/>
                <a:gd name="T2" fmla="*/ 279 w 312"/>
                <a:gd name="T3" fmla="*/ 62 h 125"/>
                <a:gd name="T4" fmla="*/ 279 w 312"/>
                <a:gd name="T5" fmla="*/ 62 h 125"/>
                <a:gd name="T6" fmla="*/ 279 w 312"/>
                <a:gd name="T7" fmla="*/ 93 h 125"/>
                <a:gd name="T8" fmla="*/ 248 w 312"/>
                <a:gd name="T9" fmla="*/ 93 h 125"/>
                <a:gd name="T10" fmla="*/ 217 w 312"/>
                <a:gd name="T11" fmla="*/ 62 h 125"/>
                <a:gd name="T12" fmla="*/ 217 w 312"/>
                <a:gd name="T13" fmla="*/ 31 h 125"/>
                <a:gd name="T14" fmla="*/ 217 w 312"/>
                <a:gd name="T15" fmla="*/ 0 h 125"/>
                <a:gd name="T16" fmla="*/ 217 w 312"/>
                <a:gd name="T17" fmla="*/ 0 h 125"/>
                <a:gd name="T18" fmla="*/ 156 w 312"/>
                <a:gd name="T19" fmla="*/ 0 h 125"/>
                <a:gd name="T20" fmla="*/ 124 w 312"/>
                <a:gd name="T21" fmla="*/ 0 h 125"/>
                <a:gd name="T22" fmla="*/ 124 w 312"/>
                <a:gd name="T23" fmla="*/ 0 h 125"/>
                <a:gd name="T24" fmla="*/ 93 w 312"/>
                <a:gd name="T25" fmla="*/ 0 h 125"/>
                <a:gd name="T26" fmla="*/ 93 w 312"/>
                <a:gd name="T27" fmla="*/ 0 h 125"/>
                <a:gd name="T28" fmla="*/ 32 w 312"/>
                <a:gd name="T29" fmla="*/ 0 h 125"/>
                <a:gd name="T30" fmla="*/ 32 w 312"/>
                <a:gd name="T31" fmla="*/ 0 h 125"/>
                <a:gd name="T32" fmla="*/ 0 w 312"/>
                <a:gd name="T33" fmla="*/ 0 h 125"/>
                <a:gd name="T34" fmla="*/ 0 w 312"/>
                <a:gd name="T35" fmla="*/ 0 h 125"/>
                <a:gd name="T36" fmla="*/ 0 w 312"/>
                <a:gd name="T37" fmla="*/ 31 h 125"/>
                <a:gd name="T38" fmla="*/ 0 w 312"/>
                <a:gd name="T39" fmla="*/ 31 h 125"/>
                <a:gd name="T40" fmla="*/ 32 w 312"/>
                <a:gd name="T41" fmla="*/ 31 h 125"/>
                <a:gd name="T42" fmla="*/ 32 w 312"/>
                <a:gd name="T43" fmla="*/ 31 h 125"/>
                <a:gd name="T44" fmla="*/ 32 w 312"/>
                <a:gd name="T45" fmla="*/ 31 h 125"/>
                <a:gd name="T46" fmla="*/ 63 w 312"/>
                <a:gd name="T47" fmla="*/ 31 h 125"/>
                <a:gd name="T48" fmla="*/ 93 w 312"/>
                <a:gd name="T49" fmla="*/ 0 h 125"/>
                <a:gd name="T50" fmla="*/ 93 w 312"/>
                <a:gd name="T51" fmla="*/ 0 h 125"/>
                <a:gd name="T52" fmla="*/ 124 w 312"/>
                <a:gd name="T53" fmla="*/ 31 h 125"/>
                <a:gd name="T54" fmla="*/ 93 w 312"/>
                <a:gd name="T55" fmla="*/ 93 h 125"/>
                <a:gd name="T56" fmla="*/ 156 w 312"/>
                <a:gd name="T57" fmla="*/ 93 h 125"/>
                <a:gd name="T58" fmla="*/ 156 w 312"/>
                <a:gd name="T59" fmla="*/ 93 h 125"/>
                <a:gd name="T60" fmla="*/ 156 w 312"/>
                <a:gd name="T61" fmla="*/ 93 h 125"/>
                <a:gd name="T62" fmla="*/ 217 w 312"/>
                <a:gd name="T63" fmla="*/ 93 h 125"/>
                <a:gd name="T64" fmla="*/ 248 w 312"/>
                <a:gd name="T65" fmla="*/ 93 h 125"/>
                <a:gd name="T66" fmla="*/ 248 w 312"/>
                <a:gd name="T67" fmla="*/ 93 h 125"/>
                <a:gd name="T68" fmla="*/ 248 w 312"/>
                <a:gd name="T69" fmla="*/ 93 h 125"/>
                <a:gd name="T70" fmla="*/ 279 w 312"/>
                <a:gd name="T71" fmla="*/ 93 h 125"/>
                <a:gd name="T72" fmla="*/ 279 w 312"/>
                <a:gd name="T73" fmla="*/ 93 h 125"/>
                <a:gd name="T74" fmla="*/ 279 w 312"/>
                <a:gd name="T75" fmla="*/ 124 h 125"/>
                <a:gd name="T76" fmla="*/ 311 w 312"/>
                <a:gd name="T77" fmla="*/ 93 h 125"/>
                <a:gd name="T78" fmla="*/ 311 w 312"/>
                <a:gd name="T79" fmla="*/ 93 h 125"/>
                <a:gd name="T80" fmla="*/ 279 w 312"/>
                <a:gd name="T8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125">
                  <a:moveTo>
                    <a:pt x="279" y="62"/>
                  </a:moveTo>
                  <a:lnTo>
                    <a:pt x="279" y="62"/>
                  </a:lnTo>
                  <a:lnTo>
                    <a:pt x="279" y="62"/>
                  </a:lnTo>
                  <a:cubicBezTo>
                    <a:pt x="279" y="62"/>
                    <a:pt x="279" y="62"/>
                    <a:pt x="279" y="93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17" y="62"/>
                  </a:lnTo>
                  <a:lnTo>
                    <a:pt x="217" y="31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187" y="0"/>
                    <a:pt x="187" y="0"/>
                    <a:pt x="156" y="0"/>
                  </a:cubicBezTo>
                  <a:cubicBezTo>
                    <a:pt x="156" y="0"/>
                    <a:pt x="156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93" y="0"/>
                    <a:pt x="63" y="0"/>
                    <a:pt x="32" y="0"/>
                  </a:cubicBez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93" y="0"/>
                  </a:cubicBezTo>
                  <a:lnTo>
                    <a:pt x="93" y="0"/>
                  </a:lnTo>
                  <a:lnTo>
                    <a:pt x="124" y="31"/>
                  </a:lnTo>
                  <a:cubicBezTo>
                    <a:pt x="124" y="62"/>
                    <a:pt x="93" y="62"/>
                    <a:pt x="93" y="93"/>
                  </a:cubicBezTo>
                  <a:cubicBezTo>
                    <a:pt x="93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cubicBezTo>
                    <a:pt x="187" y="93"/>
                    <a:pt x="217" y="93"/>
                    <a:pt x="217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124"/>
                  </a:lnTo>
                  <a:cubicBezTo>
                    <a:pt x="279" y="93"/>
                    <a:pt x="279" y="93"/>
                    <a:pt x="311" y="93"/>
                  </a:cubicBezTo>
                  <a:lnTo>
                    <a:pt x="311" y="93"/>
                  </a:lnTo>
                  <a:lnTo>
                    <a:pt x="279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9" name="Freeform 116"/>
            <p:cNvSpPr>
              <a:spLocks noChangeArrowheads="1"/>
            </p:cNvSpPr>
            <p:nvPr/>
          </p:nvSpPr>
          <p:spPr bwMode="auto">
            <a:xfrm>
              <a:off x="6402388" y="898525"/>
              <a:ext cx="134937" cy="22225"/>
            </a:xfrm>
            <a:custGeom>
              <a:avLst/>
              <a:gdLst>
                <a:gd name="T0" fmla="*/ 217 w 373"/>
                <a:gd name="T1" fmla="*/ 31 h 63"/>
                <a:gd name="T2" fmla="*/ 217 w 373"/>
                <a:gd name="T3" fmla="*/ 31 h 63"/>
                <a:gd name="T4" fmla="*/ 217 w 373"/>
                <a:gd name="T5" fmla="*/ 31 h 63"/>
                <a:gd name="T6" fmla="*/ 248 w 373"/>
                <a:gd name="T7" fmla="*/ 31 h 63"/>
                <a:gd name="T8" fmla="*/ 248 w 373"/>
                <a:gd name="T9" fmla="*/ 31 h 63"/>
                <a:gd name="T10" fmla="*/ 279 w 373"/>
                <a:gd name="T11" fmla="*/ 31 h 63"/>
                <a:gd name="T12" fmla="*/ 279 w 373"/>
                <a:gd name="T13" fmla="*/ 31 h 63"/>
                <a:gd name="T14" fmla="*/ 310 w 373"/>
                <a:gd name="T15" fmla="*/ 31 h 63"/>
                <a:gd name="T16" fmla="*/ 372 w 373"/>
                <a:gd name="T17" fmla="*/ 31 h 63"/>
                <a:gd name="T18" fmla="*/ 372 w 373"/>
                <a:gd name="T19" fmla="*/ 31 h 63"/>
                <a:gd name="T20" fmla="*/ 341 w 373"/>
                <a:gd name="T21" fmla="*/ 31 h 63"/>
                <a:gd name="T22" fmla="*/ 310 w 373"/>
                <a:gd name="T23" fmla="*/ 31 h 63"/>
                <a:gd name="T24" fmla="*/ 310 w 373"/>
                <a:gd name="T25" fmla="*/ 31 h 63"/>
                <a:gd name="T26" fmla="*/ 279 w 373"/>
                <a:gd name="T27" fmla="*/ 31 h 63"/>
                <a:gd name="T28" fmla="*/ 248 w 373"/>
                <a:gd name="T29" fmla="*/ 31 h 63"/>
                <a:gd name="T30" fmla="*/ 217 w 373"/>
                <a:gd name="T31" fmla="*/ 0 h 63"/>
                <a:gd name="T32" fmla="*/ 217 w 373"/>
                <a:gd name="T33" fmla="*/ 0 h 63"/>
                <a:gd name="T34" fmla="*/ 217 w 373"/>
                <a:gd name="T35" fmla="*/ 31 h 63"/>
                <a:gd name="T36" fmla="*/ 155 w 373"/>
                <a:gd name="T37" fmla="*/ 31 h 63"/>
                <a:gd name="T38" fmla="*/ 124 w 373"/>
                <a:gd name="T39" fmla="*/ 31 h 63"/>
                <a:gd name="T40" fmla="*/ 93 w 373"/>
                <a:gd name="T41" fmla="*/ 31 h 63"/>
                <a:gd name="T42" fmla="*/ 93 w 373"/>
                <a:gd name="T43" fmla="*/ 0 h 63"/>
                <a:gd name="T44" fmla="*/ 62 w 373"/>
                <a:gd name="T45" fmla="*/ 0 h 63"/>
                <a:gd name="T46" fmla="*/ 31 w 373"/>
                <a:gd name="T47" fmla="*/ 0 h 63"/>
                <a:gd name="T48" fmla="*/ 0 w 373"/>
                <a:gd name="T49" fmla="*/ 31 h 63"/>
                <a:gd name="T50" fmla="*/ 0 w 373"/>
                <a:gd name="T51" fmla="*/ 31 h 63"/>
                <a:gd name="T52" fmla="*/ 0 w 373"/>
                <a:gd name="T53" fmla="*/ 31 h 63"/>
                <a:gd name="T54" fmla="*/ 31 w 373"/>
                <a:gd name="T55" fmla="*/ 62 h 63"/>
                <a:gd name="T56" fmla="*/ 31 w 373"/>
                <a:gd name="T57" fmla="*/ 31 h 63"/>
                <a:gd name="T58" fmla="*/ 62 w 373"/>
                <a:gd name="T59" fmla="*/ 31 h 63"/>
                <a:gd name="T60" fmla="*/ 62 w 373"/>
                <a:gd name="T61" fmla="*/ 31 h 63"/>
                <a:gd name="T62" fmla="*/ 62 w 373"/>
                <a:gd name="T63" fmla="*/ 31 h 63"/>
                <a:gd name="T64" fmla="*/ 62 w 373"/>
                <a:gd name="T65" fmla="*/ 31 h 63"/>
                <a:gd name="T66" fmla="*/ 93 w 373"/>
                <a:gd name="T67" fmla="*/ 31 h 63"/>
                <a:gd name="T68" fmla="*/ 124 w 373"/>
                <a:gd name="T69" fmla="*/ 31 h 63"/>
                <a:gd name="T70" fmla="*/ 124 w 373"/>
                <a:gd name="T71" fmla="*/ 31 h 63"/>
                <a:gd name="T72" fmla="*/ 186 w 373"/>
                <a:gd name="T73" fmla="*/ 31 h 63"/>
                <a:gd name="T74" fmla="*/ 217 w 373"/>
                <a:gd name="T75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3">
                  <a:moveTo>
                    <a:pt x="217" y="31"/>
                  </a:moveTo>
                  <a:lnTo>
                    <a:pt x="217" y="31"/>
                  </a:ln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310" y="31"/>
                    <a:pt x="310" y="31"/>
                    <a:pt x="310" y="31"/>
                  </a:cubicBezTo>
                  <a:cubicBezTo>
                    <a:pt x="341" y="31"/>
                    <a:pt x="341" y="31"/>
                    <a:pt x="372" y="31"/>
                  </a:cubicBezTo>
                  <a:lnTo>
                    <a:pt x="372" y="31"/>
                  </a:lnTo>
                  <a:cubicBezTo>
                    <a:pt x="341" y="31"/>
                    <a:pt x="341" y="31"/>
                    <a:pt x="341" y="31"/>
                  </a:cubicBezTo>
                  <a:lnTo>
                    <a:pt x="310" y="31"/>
                  </a:lnTo>
                  <a:lnTo>
                    <a:pt x="310" y="31"/>
                  </a:lnTo>
                  <a:lnTo>
                    <a:pt x="279" y="31"/>
                  </a:lnTo>
                  <a:lnTo>
                    <a:pt x="248" y="31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cubicBezTo>
                    <a:pt x="0" y="31"/>
                    <a:pt x="31" y="31"/>
                    <a:pt x="31" y="62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55" y="31"/>
                    <a:pt x="186" y="31"/>
                    <a:pt x="186" y="31"/>
                  </a:cubicBezTo>
                  <a:cubicBezTo>
                    <a:pt x="186" y="31"/>
                    <a:pt x="186" y="31"/>
                    <a:pt x="21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0" name="Freeform 117"/>
            <p:cNvSpPr>
              <a:spLocks noChangeArrowheads="1"/>
            </p:cNvSpPr>
            <p:nvPr/>
          </p:nvSpPr>
          <p:spPr bwMode="auto">
            <a:xfrm>
              <a:off x="4795838" y="909638"/>
              <a:ext cx="66675" cy="33337"/>
            </a:xfrm>
            <a:custGeom>
              <a:avLst/>
              <a:gdLst>
                <a:gd name="T0" fmla="*/ 30 w 187"/>
                <a:gd name="T1" fmla="*/ 93 h 94"/>
                <a:gd name="T2" fmla="*/ 30 w 187"/>
                <a:gd name="T3" fmla="*/ 93 h 94"/>
                <a:gd name="T4" fmla="*/ 30 w 187"/>
                <a:gd name="T5" fmla="*/ 93 h 94"/>
                <a:gd name="T6" fmla="*/ 62 w 187"/>
                <a:gd name="T7" fmla="*/ 62 h 94"/>
                <a:gd name="T8" fmla="*/ 62 w 187"/>
                <a:gd name="T9" fmla="*/ 62 h 94"/>
                <a:gd name="T10" fmla="*/ 93 w 187"/>
                <a:gd name="T11" fmla="*/ 31 h 94"/>
                <a:gd name="T12" fmla="*/ 93 w 187"/>
                <a:gd name="T13" fmla="*/ 31 h 94"/>
                <a:gd name="T14" fmla="*/ 93 w 187"/>
                <a:gd name="T15" fmla="*/ 31 h 94"/>
                <a:gd name="T16" fmla="*/ 124 w 187"/>
                <a:gd name="T17" fmla="*/ 31 h 94"/>
                <a:gd name="T18" fmla="*/ 154 w 187"/>
                <a:gd name="T19" fmla="*/ 31 h 94"/>
                <a:gd name="T20" fmla="*/ 154 w 187"/>
                <a:gd name="T21" fmla="*/ 31 h 94"/>
                <a:gd name="T22" fmla="*/ 186 w 187"/>
                <a:gd name="T23" fmla="*/ 0 h 94"/>
                <a:gd name="T24" fmla="*/ 186 w 187"/>
                <a:gd name="T25" fmla="*/ 0 h 94"/>
                <a:gd name="T26" fmla="*/ 154 w 187"/>
                <a:gd name="T27" fmla="*/ 0 h 94"/>
                <a:gd name="T28" fmla="*/ 154 w 187"/>
                <a:gd name="T29" fmla="*/ 0 h 94"/>
                <a:gd name="T30" fmla="*/ 154 w 187"/>
                <a:gd name="T31" fmla="*/ 0 h 94"/>
                <a:gd name="T32" fmla="*/ 124 w 187"/>
                <a:gd name="T33" fmla="*/ 0 h 94"/>
                <a:gd name="T34" fmla="*/ 124 w 187"/>
                <a:gd name="T35" fmla="*/ 0 h 94"/>
                <a:gd name="T36" fmla="*/ 93 w 187"/>
                <a:gd name="T37" fmla="*/ 0 h 94"/>
                <a:gd name="T38" fmla="*/ 93 w 187"/>
                <a:gd name="T39" fmla="*/ 0 h 94"/>
                <a:gd name="T40" fmla="*/ 62 w 187"/>
                <a:gd name="T41" fmla="*/ 0 h 94"/>
                <a:gd name="T42" fmla="*/ 62 w 187"/>
                <a:gd name="T43" fmla="*/ 0 h 94"/>
                <a:gd name="T44" fmla="*/ 30 w 187"/>
                <a:gd name="T45" fmla="*/ 31 h 94"/>
                <a:gd name="T46" fmla="*/ 30 w 187"/>
                <a:gd name="T47" fmla="*/ 31 h 94"/>
                <a:gd name="T48" fmla="*/ 0 w 187"/>
                <a:gd name="T49" fmla="*/ 62 h 94"/>
                <a:gd name="T50" fmla="*/ 0 w 187"/>
                <a:gd name="T51" fmla="*/ 62 h 94"/>
                <a:gd name="T52" fmla="*/ 0 w 187"/>
                <a:gd name="T53" fmla="*/ 62 h 94"/>
                <a:gd name="T54" fmla="*/ 0 w 187"/>
                <a:gd name="T55" fmla="*/ 62 h 94"/>
                <a:gd name="T56" fmla="*/ 30 w 187"/>
                <a:gd name="T5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94">
                  <a:moveTo>
                    <a:pt x="30" y="93"/>
                  </a:moveTo>
                  <a:lnTo>
                    <a:pt x="30" y="93"/>
                  </a:lnTo>
                  <a:lnTo>
                    <a:pt x="30" y="93"/>
                  </a:lnTo>
                  <a:cubicBezTo>
                    <a:pt x="30" y="62"/>
                    <a:pt x="30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124" y="0"/>
                    <a:pt x="154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30" y="31"/>
                  </a:cubicBezTo>
                  <a:lnTo>
                    <a:pt x="3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1" name="Freeform 118"/>
            <p:cNvSpPr>
              <a:spLocks noChangeArrowheads="1"/>
            </p:cNvSpPr>
            <p:nvPr/>
          </p:nvSpPr>
          <p:spPr bwMode="auto">
            <a:xfrm>
              <a:off x="4716463" y="965200"/>
              <a:ext cx="57150" cy="44450"/>
            </a:xfrm>
            <a:custGeom>
              <a:avLst/>
              <a:gdLst>
                <a:gd name="T0" fmla="*/ 63 w 157"/>
                <a:gd name="T1" fmla="*/ 93 h 125"/>
                <a:gd name="T2" fmla="*/ 63 w 157"/>
                <a:gd name="T3" fmla="*/ 93 h 125"/>
                <a:gd name="T4" fmla="*/ 63 w 157"/>
                <a:gd name="T5" fmla="*/ 124 h 125"/>
                <a:gd name="T6" fmla="*/ 63 w 157"/>
                <a:gd name="T7" fmla="*/ 124 h 125"/>
                <a:gd name="T8" fmla="*/ 63 w 157"/>
                <a:gd name="T9" fmla="*/ 124 h 125"/>
                <a:gd name="T10" fmla="*/ 63 w 157"/>
                <a:gd name="T11" fmla="*/ 124 h 125"/>
                <a:gd name="T12" fmla="*/ 94 w 157"/>
                <a:gd name="T13" fmla="*/ 124 h 125"/>
                <a:gd name="T14" fmla="*/ 156 w 157"/>
                <a:gd name="T15" fmla="*/ 124 h 125"/>
                <a:gd name="T16" fmla="*/ 156 w 157"/>
                <a:gd name="T17" fmla="*/ 124 h 125"/>
                <a:gd name="T18" fmla="*/ 156 w 157"/>
                <a:gd name="T19" fmla="*/ 124 h 125"/>
                <a:gd name="T20" fmla="*/ 156 w 157"/>
                <a:gd name="T21" fmla="*/ 124 h 125"/>
                <a:gd name="T22" fmla="*/ 94 w 157"/>
                <a:gd name="T23" fmla="*/ 62 h 125"/>
                <a:gd name="T24" fmla="*/ 94 w 157"/>
                <a:gd name="T25" fmla="*/ 31 h 125"/>
                <a:gd name="T26" fmla="*/ 94 w 157"/>
                <a:gd name="T27" fmla="*/ 31 h 125"/>
                <a:gd name="T28" fmla="*/ 94 w 157"/>
                <a:gd name="T29" fmla="*/ 0 h 125"/>
                <a:gd name="T30" fmla="*/ 94 w 157"/>
                <a:gd name="T31" fmla="*/ 0 h 125"/>
                <a:gd name="T32" fmla="*/ 63 w 157"/>
                <a:gd name="T33" fmla="*/ 0 h 125"/>
                <a:gd name="T34" fmla="*/ 63 w 157"/>
                <a:gd name="T35" fmla="*/ 0 h 125"/>
                <a:gd name="T36" fmla="*/ 63 w 157"/>
                <a:gd name="T37" fmla="*/ 0 h 125"/>
                <a:gd name="T38" fmla="*/ 32 w 157"/>
                <a:gd name="T39" fmla="*/ 31 h 125"/>
                <a:gd name="T40" fmla="*/ 0 w 157"/>
                <a:gd name="T41" fmla="*/ 62 h 125"/>
                <a:gd name="T42" fmla="*/ 0 w 157"/>
                <a:gd name="T43" fmla="*/ 62 h 125"/>
                <a:gd name="T44" fmla="*/ 63 w 157"/>
                <a:gd name="T4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25">
                  <a:moveTo>
                    <a:pt x="63" y="93"/>
                  </a:moveTo>
                  <a:lnTo>
                    <a:pt x="63" y="93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cubicBezTo>
                    <a:pt x="94" y="124"/>
                    <a:pt x="94" y="124"/>
                    <a:pt x="94" y="124"/>
                  </a:cubicBezTo>
                  <a:cubicBezTo>
                    <a:pt x="124" y="124"/>
                    <a:pt x="124" y="124"/>
                    <a:pt x="156" y="124"/>
                  </a:cubicBezTo>
                  <a:lnTo>
                    <a:pt x="156" y="124"/>
                  </a:lnTo>
                  <a:lnTo>
                    <a:pt x="156" y="124"/>
                  </a:lnTo>
                  <a:lnTo>
                    <a:pt x="156" y="124"/>
                  </a:lnTo>
                  <a:cubicBezTo>
                    <a:pt x="124" y="124"/>
                    <a:pt x="124" y="93"/>
                    <a:pt x="94" y="62"/>
                  </a:cubicBezTo>
                  <a:lnTo>
                    <a:pt x="94" y="31"/>
                  </a:lnTo>
                  <a:lnTo>
                    <a:pt x="94" y="31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32" y="31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62"/>
                  </a:lnTo>
                  <a:cubicBezTo>
                    <a:pt x="32" y="62"/>
                    <a:pt x="32" y="62"/>
                    <a:pt x="63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2" name="Freeform 119"/>
            <p:cNvSpPr>
              <a:spLocks noChangeArrowheads="1"/>
            </p:cNvSpPr>
            <p:nvPr/>
          </p:nvSpPr>
          <p:spPr bwMode="auto">
            <a:xfrm>
              <a:off x="6178550" y="1781175"/>
              <a:ext cx="55563" cy="66675"/>
            </a:xfrm>
            <a:custGeom>
              <a:avLst/>
              <a:gdLst>
                <a:gd name="T0" fmla="*/ 93 w 156"/>
                <a:gd name="T1" fmla="*/ 0 h 186"/>
                <a:gd name="T2" fmla="*/ 93 w 156"/>
                <a:gd name="T3" fmla="*/ 0 h 186"/>
                <a:gd name="T4" fmla="*/ 93 w 156"/>
                <a:gd name="T5" fmla="*/ 0 h 186"/>
                <a:gd name="T6" fmla="*/ 93 w 156"/>
                <a:gd name="T7" fmla="*/ 0 h 186"/>
                <a:gd name="T8" fmla="*/ 62 w 156"/>
                <a:gd name="T9" fmla="*/ 0 h 186"/>
                <a:gd name="T10" fmla="*/ 62 w 156"/>
                <a:gd name="T11" fmla="*/ 0 h 186"/>
                <a:gd name="T12" fmla="*/ 62 w 156"/>
                <a:gd name="T13" fmla="*/ 0 h 186"/>
                <a:gd name="T14" fmla="*/ 62 w 156"/>
                <a:gd name="T15" fmla="*/ 0 h 186"/>
                <a:gd name="T16" fmla="*/ 31 w 156"/>
                <a:gd name="T17" fmla="*/ 0 h 186"/>
                <a:gd name="T18" fmla="*/ 62 w 156"/>
                <a:gd name="T19" fmla="*/ 31 h 186"/>
                <a:gd name="T20" fmla="*/ 62 w 156"/>
                <a:gd name="T21" fmla="*/ 92 h 186"/>
                <a:gd name="T22" fmla="*/ 31 w 156"/>
                <a:gd name="T23" fmla="*/ 92 h 186"/>
                <a:gd name="T24" fmla="*/ 31 w 156"/>
                <a:gd name="T25" fmla="*/ 155 h 186"/>
                <a:gd name="T26" fmla="*/ 0 w 156"/>
                <a:gd name="T27" fmla="*/ 185 h 186"/>
                <a:gd name="T28" fmla="*/ 31 w 156"/>
                <a:gd name="T29" fmla="*/ 185 h 186"/>
                <a:gd name="T30" fmla="*/ 62 w 156"/>
                <a:gd name="T31" fmla="*/ 155 h 186"/>
                <a:gd name="T32" fmla="*/ 62 w 156"/>
                <a:gd name="T33" fmla="*/ 155 h 186"/>
                <a:gd name="T34" fmla="*/ 93 w 156"/>
                <a:gd name="T35" fmla="*/ 124 h 186"/>
                <a:gd name="T36" fmla="*/ 93 w 156"/>
                <a:gd name="T37" fmla="*/ 124 h 186"/>
                <a:gd name="T38" fmla="*/ 124 w 156"/>
                <a:gd name="T39" fmla="*/ 124 h 186"/>
                <a:gd name="T40" fmla="*/ 155 w 156"/>
                <a:gd name="T41" fmla="*/ 124 h 186"/>
                <a:gd name="T42" fmla="*/ 155 w 156"/>
                <a:gd name="T43" fmla="*/ 124 h 186"/>
                <a:gd name="T44" fmla="*/ 155 w 156"/>
                <a:gd name="T45" fmla="*/ 61 h 186"/>
                <a:gd name="T46" fmla="*/ 124 w 156"/>
                <a:gd name="T47" fmla="*/ 0 h 186"/>
                <a:gd name="T48" fmla="*/ 93 w 156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6">
                  <a:moveTo>
                    <a:pt x="93" y="0"/>
                  </a:move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cubicBezTo>
                    <a:pt x="62" y="0"/>
                    <a:pt x="62" y="31"/>
                    <a:pt x="62" y="31"/>
                  </a:cubicBezTo>
                  <a:cubicBezTo>
                    <a:pt x="62" y="61"/>
                    <a:pt x="62" y="61"/>
                    <a:pt x="62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124"/>
                    <a:pt x="31" y="124"/>
                    <a:pt x="31" y="155"/>
                  </a:cubicBezTo>
                  <a:cubicBezTo>
                    <a:pt x="31" y="155"/>
                    <a:pt x="31" y="185"/>
                    <a:pt x="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24" y="124"/>
                    <a:pt x="124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92"/>
                    <a:pt x="155" y="61"/>
                  </a:cubicBezTo>
                  <a:cubicBezTo>
                    <a:pt x="155" y="31"/>
                    <a:pt x="124" y="31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3" name="Freeform 120"/>
            <p:cNvSpPr>
              <a:spLocks noChangeArrowheads="1"/>
            </p:cNvSpPr>
            <p:nvPr/>
          </p:nvSpPr>
          <p:spPr bwMode="auto">
            <a:xfrm>
              <a:off x="6134100" y="2438400"/>
              <a:ext cx="33338" cy="66675"/>
            </a:xfrm>
            <a:custGeom>
              <a:avLst/>
              <a:gdLst>
                <a:gd name="T0" fmla="*/ 93 w 94"/>
                <a:gd name="T1" fmla="*/ 32 h 187"/>
                <a:gd name="T2" fmla="*/ 93 w 94"/>
                <a:gd name="T3" fmla="*/ 32 h 187"/>
                <a:gd name="T4" fmla="*/ 63 w 94"/>
                <a:gd name="T5" fmla="*/ 32 h 187"/>
                <a:gd name="T6" fmla="*/ 31 w 94"/>
                <a:gd name="T7" fmla="*/ 62 h 187"/>
                <a:gd name="T8" fmla="*/ 31 w 94"/>
                <a:gd name="T9" fmla="*/ 62 h 187"/>
                <a:gd name="T10" fmla="*/ 0 w 94"/>
                <a:gd name="T11" fmla="*/ 93 h 187"/>
                <a:gd name="T12" fmla="*/ 0 w 94"/>
                <a:gd name="T13" fmla="*/ 93 h 187"/>
                <a:gd name="T14" fmla="*/ 0 w 94"/>
                <a:gd name="T15" fmla="*/ 93 h 187"/>
                <a:gd name="T16" fmla="*/ 0 w 94"/>
                <a:gd name="T17" fmla="*/ 156 h 187"/>
                <a:gd name="T18" fmla="*/ 0 w 94"/>
                <a:gd name="T19" fmla="*/ 156 h 187"/>
                <a:gd name="T20" fmla="*/ 0 w 94"/>
                <a:gd name="T21" fmla="*/ 156 h 187"/>
                <a:gd name="T22" fmla="*/ 0 w 94"/>
                <a:gd name="T23" fmla="*/ 186 h 187"/>
                <a:gd name="T24" fmla="*/ 0 w 94"/>
                <a:gd name="T25" fmla="*/ 186 h 187"/>
                <a:gd name="T26" fmla="*/ 0 w 94"/>
                <a:gd name="T27" fmla="*/ 186 h 187"/>
                <a:gd name="T28" fmla="*/ 31 w 94"/>
                <a:gd name="T29" fmla="*/ 186 h 187"/>
                <a:gd name="T30" fmla="*/ 63 w 94"/>
                <a:gd name="T31" fmla="*/ 186 h 187"/>
                <a:gd name="T32" fmla="*/ 63 w 94"/>
                <a:gd name="T33" fmla="*/ 186 h 187"/>
                <a:gd name="T34" fmla="*/ 31 w 94"/>
                <a:gd name="T35" fmla="*/ 156 h 187"/>
                <a:gd name="T36" fmla="*/ 63 w 94"/>
                <a:gd name="T37" fmla="*/ 124 h 187"/>
                <a:gd name="T38" fmla="*/ 93 w 94"/>
                <a:gd name="T39" fmla="*/ 124 h 187"/>
                <a:gd name="T40" fmla="*/ 93 w 94"/>
                <a:gd name="T41" fmla="*/ 124 h 187"/>
                <a:gd name="T42" fmla="*/ 93 w 94"/>
                <a:gd name="T43" fmla="*/ 124 h 187"/>
                <a:gd name="T44" fmla="*/ 93 w 94"/>
                <a:gd name="T45" fmla="*/ 124 h 187"/>
                <a:gd name="T46" fmla="*/ 93 w 94"/>
                <a:gd name="T47" fmla="*/ 124 h 187"/>
                <a:gd name="T48" fmla="*/ 93 w 94"/>
                <a:gd name="T49" fmla="*/ 93 h 187"/>
                <a:gd name="T50" fmla="*/ 93 w 94"/>
                <a:gd name="T51" fmla="*/ 62 h 187"/>
                <a:gd name="T52" fmla="*/ 93 w 94"/>
                <a:gd name="T53" fmla="*/ 32 h 187"/>
                <a:gd name="T54" fmla="*/ 93 w 94"/>
                <a:gd name="T55" fmla="*/ 32 h 187"/>
                <a:gd name="T56" fmla="*/ 93 w 94"/>
                <a:gd name="T57" fmla="*/ 32 h 187"/>
                <a:gd name="T58" fmla="*/ 93 w 94"/>
                <a:gd name="T59" fmla="*/ 32 h 187"/>
                <a:gd name="T60" fmla="*/ 93 w 94"/>
                <a:gd name="T61" fmla="*/ 32 h 187"/>
                <a:gd name="T62" fmla="*/ 93 w 94"/>
                <a:gd name="T63" fmla="*/ 0 h 187"/>
                <a:gd name="T64" fmla="*/ 93 w 94"/>
                <a:gd name="T65" fmla="*/ 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187">
                  <a:moveTo>
                    <a:pt x="93" y="32"/>
                  </a:moveTo>
                  <a:lnTo>
                    <a:pt x="93" y="32"/>
                  </a:ln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124"/>
                    <a:pt x="31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3" y="186"/>
                  </a:lnTo>
                  <a:lnTo>
                    <a:pt x="63" y="186"/>
                  </a:lnTo>
                  <a:cubicBezTo>
                    <a:pt x="31" y="186"/>
                    <a:pt x="31" y="156"/>
                    <a:pt x="31" y="156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93" y="32"/>
                  </a:cubicBez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0"/>
                  </a:lnTo>
                  <a:lnTo>
                    <a:pt x="93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4" name="Freeform 121"/>
            <p:cNvSpPr>
              <a:spLocks noChangeArrowheads="1"/>
            </p:cNvSpPr>
            <p:nvPr/>
          </p:nvSpPr>
          <p:spPr bwMode="auto">
            <a:xfrm>
              <a:off x="6034088" y="2684463"/>
              <a:ext cx="34925" cy="55562"/>
            </a:xfrm>
            <a:custGeom>
              <a:avLst/>
              <a:gdLst>
                <a:gd name="T0" fmla="*/ 62 w 95"/>
                <a:gd name="T1" fmla="*/ 0 h 156"/>
                <a:gd name="T2" fmla="*/ 62 w 95"/>
                <a:gd name="T3" fmla="*/ 0 h 156"/>
                <a:gd name="T4" fmla="*/ 31 w 95"/>
                <a:gd name="T5" fmla="*/ 0 h 156"/>
                <a:gd name="T6" fmla="*/ 31 w 95"/>
                <a:gd name="T7" fmla="*/ 0 h 156"/>
                <a:gd name="T8" fmla="*/ 31 w 95"/>
                <a:gd name="T9" fmla="*/ 0 h 156"/>
                <a:gd name="T10" fmla="*/ 31 w 95"/>
                <a:gd name="T11" fmla="*/ 31 h 156"/>
                <a:gd name="T12" fmla="*/ 31 w 95"/>
                <a:gd name="T13" fmla="*/ 31 h 156"/>
                <a:gd name="T14" fmla="*/ 31 w 95"/>
                <a:gd name="T15" fmla="*/ 62 h 156"/>
                <a:gd name="T16" fmla="*/ 31 w 95"/>
                <a:gd name="T17" fmla="*/ 93 h 156"/>
                <a:gd name="T18" fmla="*/ 0 w 95"/>
                <a:gd name="T19" fmla="*/ 93 h 156"/>
                <a:gd name="T20" fmla="*/ 0 w 95"/>
                <a:gd name="T21" fmla="*/ 93 h 156"/>
                <a:gd name="T22" fmla="*/ 0 w 95"/>
                <a:gd name="T23" fmla="*/ 93 h 156"/>
                <a:gd name="T24" fmla="*/ 31 w 95"/>
                <a:gd name="T25" fmla="*/ 124 h 156"/>
                <a:gd name="T26" fmla="*/ 31 w 95"/>
                <a:gd name="T27" fmla="*/ 155 h 156"/>
                <a:gd name="T28" fmla="*/ 31 w 95"/>
                <a:gd name="T29" fmla="*/ 155 h 156"/>
                <a:gd name="T30" fmla="*/ 31 w 95"/>
                <a:gd name="T31" fmla="*/ 155 h 156"/>
                <a:gd name="T32" fmla="*/ 31 w 95"/>
                <a:gd name="T33" fmla="*/ 155 h 156"/>
                <a:gd name="T34" fmla="*/ 31 w 95"/>
                <a:gd name="T35" fmla="*/ 124 h 156"/>
                <a:gd name="T36" fmla="*/ 31 w 95"/>
                <a:gd name="T37" fmla="*/ 124 h 156"/>
                <a:gd name="T38" fmla="*/ 31 w 95"/>
                <a:gd name="T39" fmla="*/ 93 h 156"/>
                <a:gd name="T40" fmla="*/ 62 w 95"/>
                <a:gd name="T41" fmla="*/ 62 h 156"/>
                <a:gd name="T42" fmla="*/ 62 w 95"/>
                <a:gd name="T43" fmla="*/ 62 h 156"/>
                <a:gd name="T44" fmla="*/ 94 w 95"/>
                <a:gd name="T45" fmla="*/ 62 h 156"/>
                <a:gd name="T46" fmla="*/ 94 w 95"/>
                <a:gd name="T47" fmla="*/ 62 h 156"/>
                <a:gd name="T48" fmla="*/ 94 w 95"/>
                <a:gd name="T49" fmla="*/ 31 h 156"/>
                <a:gd name="T50" fmla="*/ 94 w 95"/>
                <a:gd name="T51" fmla="*/ 31 h 156"/>
                <a:gd name="T52" fmla="*/ 94 w 95"/>
                <a:gd name="T53" fmla="*/ 31 h 156"/>
                <a:gd name="T54" fmla="*/ 62 w 95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56">
                  <a:moveTo>
                    <a:pt x="62" y="0"/>
                  </a:move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3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4" y="62"/>
                  </a:lnTo>
                  <a:lnTo>
                    <a:pt x="94" y="62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lnTo>
                    <a:pt x="94" y="31"/>
                  </a:lnTo>
                  <a:cubicBezTo>
                    <a:pt x="62" y="31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5" name="Freeform 122"/>
            <p:cNvSpPr>
              <a:spLocks noChangeArrowheads="1"/>
            </p:cNvSpPr>
            <p:nvPr/>
          </p:nvSpPr>
          <p:spPr bwMode="auto">
            <a:xfrm>
              <a:off x="6280150" y="2673350"/>
              <a:ext cx="44450" cy="22225"/>
            </a:xfrm>
            <a:custGeom>
              <a:avLst/>
              <a:gdLst>
                <a:gd name="T0" fmla="*/ 31 w 125"/>
                <a:gd name="T1" fmla="*/ 62 h 63"/>
                <a:gd name="T2" fmla="*/ 31 w 125"/>
                <a:gd name="T3" fmla="*/ 62 h 63"/>
                <a:gd name="T4" fmla="*/ 31 w 125"/>
                <a:gd name="T5" fmla="*/ 62 h 63"/>
                <a:gd name="T6" fmla="*/ 31 w 125"/>
                <a:gd name="T7" fmla="*/ 62 h 63"/>
                <a:gd name="T8" fmla="*/ 62 w 125"/>
                <a:gd name="T9" fmla="*/ 62 h 63"/>
                <a:gd name="T10" fmla="*/ 62 w 125"/>
                <a:gd name="T11" fmla="*/ 62 h 63"/>
                <a:gd name="T12" fmla="*/ 62 w 125"/>
                <a:gd name="T13" fmla="*/ 62 h 63"/>
                <a:gd name="T14" fmla="*/ 124 w 125"/>
                <a:gd name="T15" fmla="*/ 62 h 63"/>
                <a:gd name="T16" fmla="*/ 124 w 125"/>
                <a:gd name="T17" fmla="*/ 62 h 63"/>
                <a:gd name="T18" fmla="*/ 124 w 125"/>
                <a:gd name="T19" fmla="*/ 31 h 63"/>
                <a:gd name="T20" fmla="*/ 124 w 125"/>
                <a:gd name="T21" fmla="*/ 31 h 63"/>
                <a:gd name="T22" fmla="*/ 124 w 125"/>
                <a:gd name="T23" fmla="*/ 31 h 63"/>
                <a:gd name="T24" fmla="*/ 124 w 125"/>
                <a:gd name="T25" fmla="*/ 0 h 63"/>
                <a:gd name="T26" fmla="*/ 124 w 125"/>
                <a:gd name="T27" fmla="*/ 0 h 63"/>
                <a:gd name="T28" fmla="*/ 124 w 125"/>
                <a:gd name="T29" fmla="*/ 0 h 63"/>
                <a:gd name="T30" fmla="*/ 62 w 125"/>
                <a:gd name="T31" fmla="*/ 0 h 63"/>
                <a:gd name="T32" fmla="*/ 62 w 125"/>
                <a:gd name="T33" fmla="*/ 0 h 63"/>
                <a:gd name="T34" fmla="*/ 62 w 125"/>
                <a:gd name="T35" fmla="*/ 0 h 63"/>
                <a:gd name="T36" fmla="*/ 62 w 125"/>
                <a:gd name="T37" fmla="*/ 0 h 63"/>
                <a:gd name="T38" fmla="*/ 31 w 125"/>
                <a:gd name="T39" fmla="*/ 0 h 63"/>
                <a:gd name="T40" fmla="*/ 0 w 125"/>
                <a:gd name="T41" fmla="*/ 0 h 63"/>
                <a:gd name="T42" fmla="*/ 0 w 125"/>
                <a:gd name="T43" fmla="*/ 0 h 63"/>
                <a:gd name="T44" fmla="*/ 31 w 125"/>
                <a:gd name="T4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63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31" y="31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6" name="Freeform 123"/>
            <p:cNvSpPr>
              <a:spLocks noChangeArrowheads="1"/>
            </p:cNvSpPr>
            <p:nvPr/>
          </p:nvSpPr>
          <p:spPr bwMode="auto">
            <a:xfrm>
              <a:off x="6313488" y="2695575"/>
              <a:ext cx="146050" cy="146050"/>
            </a:xfrm>
            <a:custGeom>
              <a:avLst/>
              <a:gdLst>
                <a:gd name="T0" fmla="*/ 31 w 404"/>
                <a:gd name="T1" fmla="*/ 62 h 404"/>
                <a:gd name="T2" fmla="*/ 0 w 404"/>
                <a:gd name="T3" fmla="*/ 62 h 404"/>
                <a:gd name="T4" fmla="*/ 0 w 404"/>
                <a:gd name="T5" fmla="*/ 124 h 404"/>
                <a:gd name="T6" fmla="*/ 31 w 404"/>
                <a:gd name="T7" fmla="*/ 93 h 404"/>
                <a:gd name="T8" fmla="*/ 62 w 404"/>
                <a:gd name="T9" fmla="*/ 124 h 404"/>
                <a:gd name="T10" fmla="*/ 62 w 404"/>
                <a:gd name="T11" fmla="*/ 124 h 404"/>
                <a:gd name="T12" fmla="*/ 93 w 404"/>
                <a:gd name="T13" fmla="*/ 124 h 404"/>
                <a:gd name="T14" fmla="*/ 124 w 404"/>
                <a:gd name="T15" fmla="*/ 155 h 404"/>
                <a:gd name="T16" fmla="*/ 155 w 404"/>
                <a:gd name="T17" fmla="*/ 155 h 404"/>
                <a:gd name="T18" fmla="*/ 186 w 404"/>
                <a:gd name="T19" fmla="*/ 155 h 404"/>
                <a:gd name="T20" fmla="*/ 248 w 404"/>
                <a:gd name="T21" fmla="*/ 186 h 404"/>
                <a:gd name="T22" fmla="*/ 279 w 404"/>
                <a:gd name="T23" fmla="*/ 217 h 404"/>
                <a:gd name="T24" fmla="*/ 279 w 404"/>
                <a:gd name="T25" fmla="*/ 248 h 404"/>
                <a:gd name="T26" fmla="*/ 310 w 404"/>
                <a:gd name="T27" fmla="*/ 310 h 404"/>
                <a:gd name="T28" fmla="*/ 310 w 404"/>
                <a:gd name="T29" fmla="*/ 341 h 404"/>
                <a:gd name="T30" fmla="*/ 279 w 404"/>
                <a:gd name="T31" fmla="*/ 372 h 404"/>
                <a:gd name="T32" fmla="*/ 279 w 404"/>
                <a:gd name="T33" fmla="*/ 403 h 404"/>
                <a:gd name="T34" fmla="*/ 310 w 404"/>
                <a:gd name="T35" fmla="*/ 403 h 404"/>
                <a:gd name="T36" fmla="*/ 310 w 404"/>
                <a:gd name="T37" fmla="*/ 403 h 404"/>
                <a:gd name="T38" fmla="*/ 341 w 404"/>
                <a:gd name="T39" fmla="*/ 372 h 404"/>
                <a:gd name="T40" fmla="*/ 403 w 404"/>
                <a:gd name="T41" fmla="*/ 403 h 404"/>
                <a:gd name="T42" fmla="*/ 403 w 404"/>
                <a:gd name="T43" fmla="*/ 341 h 404"/>
                <a:gd name="T44" fmla="*/ 403 w 404"/>
                <a:gd name="T45" fmla="*/ 310 h 404"/>
                <a:gd name="T46" fmla="*/ 403 w 404"/>
                <a:gd name="T47" fmla="*/ 310 h 404"/>
                <a:gd name="T48" fmla="*/ 403 w 404"/>
                <a:gd name="T49" fmla="*/ 279 h 404"/>
                <a:gd name="T50" fmla="*/ 403 w 404"/>
                <a:gd name="T51" fmla="*/ 279 h 404"/>
                <a:gd name="T52" fmla="*/ 372 w 404"/>
                <a:gd name="T53" fmla="*/ 62 h 404"/>
                <a:gd name="T54" fmla="*/ 372 w 404"/>
                <a:gd name="T55" fmla="*/ 62 h 404"/>
                <a:gd name="T56" fmla="*/ 341 w 404"/>
                <a:gd name="T57" fmla="*/ 62 h 404"/>
                <a:gd name="T58" fmla="*/ 310 w 404"/>
                <a:gd name="T59" fmla="*/ 31 h 404"/>
                <a:gd name="T60" fmla="*/ 248 w 404"/>
                <a:gd name="T61" fmla="*/ 0 h 404"/>
                <a:gd name="T62" fmla="*/ 217 w 404"/>
                <a:gd name="T63" fmla="*/ 62 h 404"/>
                <a:gd name="T64" fmla="*/ 186 w 404"/>
                <a:gd name="T65" fmla="*/ 62 h 404"/>
                <a:gd name="T66" fmla="*/ 186 w 404"/>
                <a:gd name="T67" fmla="*/ 93 h 404"/>
                <a:gd name="T68" fmla="*/ 93 w 404"/>
                <a:gd name="T69" fmla="*/ 124 h 404"/>
                <a:gd name="T70" fmla="*/ 62 w 404"/>
                <a:gd name="T71" fmla="*/ 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4" h="404">
                  <a:moveTo>
                    <a:pt x="31" y="62"/>
                  </a:move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0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55"/>
                    <a:pt x="155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55"/>
                    <a:pt x="186" y="155"/>
                    <a:pt x="217" y="155"/>
                  </a:cubicBezTo>
                  <a:cubicBezTo>
                    <a:pt x="217" y="155"/>
                    <a:pt x="217" y="155"/>
                    <a:pt x="248" y="186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79" y="217"/>
                    <a:pt x="279" y="217"/>
                    <a:pt x="279" y="217"/>
                  </a:cubicBez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310" y="248"/>
                    <a:pt x="310" y="248"/>
                    <a:pt x="310" y="279"/>
                  </a:cubicBezTo>
                  <a:cubicBezTo>
                    <a:pt x="310" y="279"/>
                    <a:pt x="310" y="279"/>
                    <a:pt x="310" y="310"/>
                  </a:cubicBezTo>
                  <a:lnTo>
                    <a:pt x="310" y="310"/>
                  </a:lnTo>
                  <a:cubicBezTo>
                    <a:pt x="341" y="341"/>
                    <a:pt x="341" y="341"/>
                    <a:pt x="310" y="341"/>
                  </a:cubicBezTo>
                  <a:cubicBezTo>
                    <a:pt x="310" y="372"/>
                    <a:pt x="310" y="372"/>
                    <a:pt x="279" y="372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79" y="403"/>
                    <a:pt x="279" y="403"/>
                    <a:pt x="310" y="403"/>
                  </a:cubicBezTo>
                  <a:lnTo>
                    <a:pt x="310" y="403"/>
                  </a:lnTo>
                  <a:lnTo>
                    <a:pt x="310" y="403"/>
                  </a:lnTo>
                  <a:lnTo>
                    <a:pt x="310" y="403"/>
                  </a:ln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72" y="372"/>
                  </a:lnTo>
                  <a:cubicBezTo>
                    <a:pt x="372" y="372"/>
                    <a:pt x="403" y="372"/>
                    <a:pt x="403" y="403"/>
                  </a:cubicBezTo>
                  <a:lnTo>
                    <a:pt x="403" y="403"/>
                  </a:lnTo>
                  <a:cubicBezTo>
                    <a:pt x="403" y="341"/>
                    <a:pt x="403" y="341"/>
                    <a:pt x="403" y="341"/>
                  </a:cubicBezTo>
                  <a:lnTo>
                    <a:pt x="403" y="341"/>
                  </a:lnTo>
                  <a:cubicBezTo>
                    <a:pt x="403" y="341"/>
                    <a:pt x="403" y="341"/>
                    <a:pt x="403" y="310"/>
                  </a:cubicBezTo>
                  <a:lnTo>
                    <a:pt x="403" y="310"/>
                  </a:lnTo>
                  <a:lnTo>
                    <a:pt x="403" y="310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cubicBezTo>
                    <a:pt x="403" y="62"/>
                    <a:pt x="403" y="62"/>
                    <a:pt x="403" y="62"/>
                  </a:cubicBezTo>
                  <a:cubicBezTo>
                    <a:pt x="403" y="62"/>
                    <a:pt x="403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310" y="31"/>
                    <a:pt x="310" y="31"/>
                  </a:cubicBezTo>
                  <a:lnTo>
                    <a:pt x="310" y="31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48" y="31"/>
                    <a:pt x="217" y="62"/>
                    <a:pt x="217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186" y="93"/>
                  </a:cubicBezTo>
                  <a:cubicBezTo>
                    <a:pt x="155" y="93"/>
                    <a:pt x="124" y="124"/>
                    <a:pt x="124" y="124"/>
                  </a:cubicBezTo>
                  <a:lnTo>
                    <a:pt x="93" y="124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7" name="Freeform 124"/>
            <p:cNvSpPr>
              <a:spLocks noChangeArrowheads="1"/>
            </p:cNvSpPr>
            <p:nvPr/>
          </p:nvSpPr>
          <p:spPr bwMode="auto">
            <a:xfrm>
              <a:off x="5610225" y="2192338"/>
              <a:ext cx="146050" cy="168275"/>
            </a:xfrm>
            <a:custGeom>
              <a:avLst/>
              <a:gdLst>
                <a:gd name="T0" fmla="*/ 310 w 405"/>
                <a:gd name="T1" fmla="*/ 309 h 466"/>
                <a:gd name="T2" fmla="*/ 341 w 405"/>
                <a:gd name="T3" fmla="*/ 341 h 466"/>
                <a:gd name="T4" fmla="*/ 404 w 405"/>
                <a:gd name="T5" fmla="*/ 341 h 466"/>
                <a:gd name="T6" fmla="*/ 404 w 405"/>
                <a:gd name="T7" fmla="*/ 309 h 466"/>
                <a:gd name="T8" fmla="*/ 404 w 405"/>
                <a:gd name="T9" fmla="*/ 279 h 466"/>
                <a:gd name="T10" fmla="*/ 404 w 405"/>
                <a:gd name="T11" fmla="*/ 248 h 466"/>
                <a:gd name="T12" fmla="*/ 372 w 405"/>
                <a:gd name="T13" fmla="*/ 218 h 466"/>
                <a:gd name="T14" fmla="*/ 372 w 405"/>
                <a:gd name="T15" fmla="*/ 186 h 466"/>
                <a:gd name="T16" fmla="*/ 341 w 405"/>
                <a:gd name="T17" fmla="*/ 155 h 466"/>
                <a:gd name="T18" fmla="*/ 310 w 405"/>
                <a:gd name="T19" fmla="*/ 124 h 466"/>
                <a:gd name="T20" fmla="*/ 310 w 405"/>
                <a:gd name="T21" fmla="*/ 124 h 466"/>
                <a:gd name="T22" fmla="*/ 280 w 405"/>
                <a:gd name="T23" fmla="*/ 155 h 466"/>
                <a:gd name="T24" fmla="*/ 280 w 405"/>
                <a:gd name="T25" fmla="*/ 155 h 466"/>
                <a:gd name="T26" fmla="*/ 248 w 405"/>
                <a:gd name="T27" fmla="*/ 124 h 466"/>
                <a:gd name="T28" fmla="*/ 217 w 405"/>
                <a:gd name="T29" fmla="*/ 155 h 466"/>
                <a:gd name="T30" fmla="*/ 186 w 405"/>
                <a:gd name="T31" fmla="*/ 186 h 466"/>
                <a:gd name="T32" fmla="*/ 186 w 405"/>
                <a:gd name="T33" fmla="*/ 186 h 466"/>
                <a:gd name="T34" fmla="*/ 156 w 405"/>
                <a:gd name="T35" fmla="*/ 155 h 466"/>
                <a:gd name="T36" fmla="*/ 156 w 405"/>
                <a:gd name="T37" fmla="*/ 94 h 466"/>
                <a:gd name="T38" fmla="*/ 156 w 405"/>
                <a:gd name="T39" fmla="*/ 94 h 466"/>
                <a:gd name="T40" fmla="*/ 156 w 405"/>
                <a:gd name="T41" fmla="*/ 62 h 466"/>
                <a:gd name="T42" fmla="*/ 156 w 405"/>
                <a:gd name="T43" fmla="*/ 62 h 466"/>
                <a:gd name="T44" fmla="*/ 156 w 405"/>
                <a:gd name="T45" fmla="*/ 31 h 466"/>
                <a:gd name="T46" fmla="*/ 124 w 405"/>
                <a:gd name="T47" fmla="*/ 0 h 466"/>
                <a:gd name="T48" fmla="*/ 124 w 405"/>
                <a:gd name="T49" fmla="*/ 0 h 466"/>
                <a:gd name="T50" fmla="*/ 124 w 405"/>
                <a:gd name="T51" fmla="*/ 0 h 466"/>
                <a:gd name="T52" fmla="*/ 93 w 405"/>
                <a:gd name="T53" fmla="*/ 0 h 466"/>
                <a:gd name="T54" fmla="*/ 31 w 405"/>
                <a:gd name="T55" fmla="*/ 31 h 466"/>
                <a:gd name="T56" fmla="*/ 31 w 405"/>
                <a:gd name="T57" fmla="*/ 31 h 466"/>
                <a:gd name="T58" fmla="*/ 31 w 405"/>
                <a:gd name="T59" fmla="*/ 31 h 466"/>
                <a:gd name="T60" fmla="*/ 31 w 405"/>
                <a:gd name="T61" fmla="*/ 62 h 466"/>
                <a:gd name="T62" fmla="*/ 0 w 405"/>
                <a:gd name="T63" fmla="*/ 124 h 466"/>
                <a:gd name="T64" fmla="*/ 31 w 405"/>
                <a:gd name="T65" fmla="*/ 124 h 466"/>
                <a:gd name="T66" fmla="*/ 31 w 405"/>
                <a:gd name="T67" fmla="*/ 155 h 466"/>
                <a:gd name="T68" fmla="*/ 63 w 405"/>
                <a:gd name="T69" fmla="*/ 186 h 466"/>
                <a:gd name="T70" fmla="*/ 93 w 405"/>
                <a:gd name="T71" fmla="*/ 248 h 466"/>
                <a:gd name="T72" fmla="*/ 63 w 405"/>
                <a:gd name="T73" fmla="*/ 248 h 466"/>
                <a:gd name="T74" fmla="*/ 63 w 405"/>
                <a:gd name="T75" fmla="*/ 309 h 466"/>
                <a:gd name="T76" fmla="*/ 63 w 405"/>
                <a:gd name="T77" fmla="*/ 341 h 466"/>
                <a:gd name="T78" fmla="*/ 93 w 405"/>
                <a:gd name="T79" fmla="*/ 433 h 466"/>
                <a:gd name="T80" fmla="*/ 93 w 405"/>
                <a:gd name="T81" fmla="*/ 433 h 466"/>
                <a:gd name="T82" fmla="*/ 124 w 405"/>
                <a:gd name="T83" fmla="*/ 465 h 466"/>
                <a:gd name="T84" fmla="*/ 93 w 405"/>
                <a:gd name="T85" fmla="*/ 433 h 466"/>
                <a:gd name="T86" fmla="*/ 186 w 405"/>
                <a:gd name="T87" fmla="*/ 402 h 466"/>
                <a:gd name="T88" fmla="*/ 186 w 405"/>
                <a:gd name="T89" fmla="*/ 433 h 466"/>
                <a:gd name="T90" fmla="*/ 248 w 405"/>
                <a:gd name="T91" fmla="*/ 433 h 466"/>
                <a:gd name="T92" fmla="*/ 248 w 405"/>
                <a:gd name="T93" fmla="*/ 402 h 466"/>
                <a:gd name="T94" fmla="*/ 310 w 405"/>
                <a:gd name="T95" fmla="*/ 30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5" h="466">
                  <a:moveTo>
                    <a:pt x="310" y="309"/>
                  </a:moveTo>
                  <a:lnTo>
                    <a:pt x="310" y="309"/>
                  </a:lnTo>
                  <a:lnTo>
                    <a:pt x="341" y="309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72" y="309"/>
                    <a:pt x="372" y="309"/>
                    <a:pt x="372" y="309"/>
                  </a:cubicBezTo>
                  <a:cubicBezTo>
                    <a:pt x="372" y="309"/>
                    <a:pt x="404" y="309"/>
                    <a:pt x="404" y="341"/>
                  </a:cubicBezTo>
                  <a:cubicBezTo>
                    <a:pt x="404" y="309"/>
                    <a:pt x="404" y="309"/>
                    <a:pt x="404" y="309"/>
                  </a:cubicBezTo>
                  <a:lnTo>
                    <a:pt x="404" y="309"/>
                  </a:lnTo>
                  <a:lnTo>
                    <a:pt x="404" y="279"/>
                  </a:lnTo>
                  <a:lnTo>
                    <a:pt x="404" y="279"/>
                  </a:lnTo>
                  <a:cubicBezTo>
                    <a:pt x="404" y="279"/>
                    <a:pt x="404" y="279"/>
                    <a:pt x="404" y="248"/>
                  </a:cubicBezTo>
                  <a:lnTo>
                    <a:pt x="404" y="248"/>
                  </a:lnTo>
                  <a:lnTo>
                    <a:pt x="404" y="248"/>
                  </a:lnTo>
                  <a:cubicBezTo>
                    <a:pt x="372" y="248"/>
                    <a:pt x="372" y="218"/>
                    <a:pt x="372" y="218"/>
                  </a:cubicBezTo>
                  <a:lnTo>
                    <a:pt x="372" y="186"/>
                  </a:lnTo>
                  <a:lnTo>
                    <a:pt x="372" y="186"/>
                  </a:lnTo>
                  <a:lnTo>
                    <a:pt x="372" y="155"/>
                  </a:lnTo>
                  <a:lnTo>
                    <a:pt x="341" y="155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cubicBezTo>
                    <a:pt x="248" y="155"/>
                    <a:pt x="248" y="155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lnTo>
                    <a:pt x="217" y="155"/>
                  </a:lnTo>
                  <a:lnTo>
                    <a:pt x="217" y="155"/>
                  </a:lnTo>
                  <a:cubicBezTo>
                    <a:pt x="217" y="155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lnTo>
                    <a:pt x="186" y="186"/>
                  </a:lnTo>
                  <a:cubicBezTo>
                    <a:pt x="156" y="186"/>
                    <a:pt x="156" y="155"/>
                    <a:pt x="156" y="155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56" y="94"/>
                    <a:pt x="156" y="94"/>
                    <a:pt x="156" y="62"/>
                  </a:cubicBez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cubicBezTo>
                    <a:pt x="156" y="62"/>
                    <a:pt x="156" y="62"/>
                    <a:pt x="156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cubicBezTo>
                    <a:pt x="63" y="31"/>
                    <a:pt x="63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94"/>
                    <a:pt x="31" y="94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55"/>
                    <a:pt x="63" y="186"/>
                    <a:pt x="63" y="186"/>
                  </a:cubicBezTo>
                  <a:lnTo>
                    <a:pt x="63" y="186"/>
                  </a:lnTo>
                  <a:lnTo>
                    <a:pt x="63" y="218"/>
                  </a:lnTo>
                  <a:cubicBezTo>
                    <a:pt x="63" y="218"/>
                    <a:pt x="93" y="218"/>
                    <a:pt x="93" y="248"/>
                  </a:cubicBezTo>
                  <a:lnTo>
                    <a:pt x="93" y="248"/>
                  </a:lnTo>
                  <a:cubicBezTo>
                    <a:pt x="93" y="248"/>
                    <a:pt x="9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lnTo>
                    <a:pt x="63" y="309"/>
                  </a:lnTo>
                  <a:lnTo>
                    <a:pt x="63" y="341"/>
                  </a:lnTo>
                  <a:lnTo>
                    <a:pt x="63" y="341"/>
                  </a:lnTo>
                  <a:cubicBezTo>
                    <a:pt x="93" y="341"/>
                    <a:pt x="93" y="402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93" y="433"/>
                  </a:lnTo>
                  <a:cubicBezTo>
                    <a:pt x="93" y="465"/>
                    <a:pt x="93" y="465"/>
                    <a:pt x="93" y="465"/>
                  </a:cubicBezTo>
                  <a:cubicBezTo>
                    <a:pt x="93" y="465"/>
                    <a:pt x="93" y="465"/>
                    <a:pt x="124" y="465"/>
                  </a:cubicBezTo>
                  <a:cubicBezTo>
                    <a:pt x="124" y="465"/>
                    <a:pt x="93" y="465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371"/>
                    <a:pt x="156" y="371"/>
                  </a:cubicBezTo>
                  <a:cubicBezTo>
                    <a:pt x="156" y="371"/>
                    <a:pt x="186" y="371"/>
                    <a:pt x="186" y="402"/>
                  </a:cubicBezTo>
                  <a:lnTo>
                    <a:pt x="186" y="402"/>
                  </a:lnTo>
                  <a:cubicBezTo>
                    <a:pt x="217" y="402"/>
                    <a:pt x="186" y="433"/>
                    <a:pt x="186" y="433"/>
                  </a:cubicBezTo>
                  <a:cubicBezTo>
                    <a:pt x="217" y="433"/>
                    <a:pt x="217" y="433"/>
                    <a:pt x="217" y="433"/>
                  </a:cubicBezTo>
                  <a:cubicBezTo>
                    <a:pt x="217" y="433"/>
                    <a:pt x="217" y="433"/>
                    <a:pt x="248" y="433"/>
                  </a:cubicBezTo>
                  <a:cubicBezTo>
                    <a:pt x="248" y="433"/>
                    <a:pt x="248" y="433"/>
                    <a:pt x="248" y="402"/>
                  </a:cubicBezTo>
                  <a:lnTo>
                    <a:pt x="248" y="402"/>
                  </a:lnTo>
                  <a:cubicBezTo>
                    <a:pt x="248" y="371"/>
                    <a:pt x="248" y="371"/>
                    <a:pt x="280" y="341"/>
                  </a:cubicBezTo>
                  <a:lnTo>
                    <a:pt x="310" y="30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8" name="Freeform 125"/>
            <p:cNvSpPr>
              <a:spLocks noChangeArrowheads="1"/>
            </p:cNvSpPr>
            <p:nvPr/>
          </p:nvSpPr>
          <p:spPr bwMode="auto">
            <a:xfrm>
              <a:off x="5665788" y="2527300"/>
              <a:ext cx="55562" cy="77788"/>
            </a:xfrm>
            <a:custGeom>
              <a:avLst/>
              <a:gdLst>
                <a:gd name="T0" fmla="*/ 61 w 155"/>
                <a:gd name="T1" fmla="*/ 0 h 218"/>
                <a:gd name="T2" fmla="*/ 61 w 155"/>
                <a:gd name="T3" fmla="*/ 0 h 218"/>
                <a:gd name="T4" fmla="*/ 61 w 155"/>
                <a:gd name="T5" fmla="*/ 0 h 218"/>
                <a:gd name="T6" fmla="*/ 61 w 155"/>
                <a:gd name="T7" fmla="*/ 0 h 218"/>
                <a:gd name="T8" fmla="*/ 61 w 155"/>
                <a:gd name="T9" fmla="*/ 0 h 218"/>
                <a:gd name="T10" fmla="*/ 61 w 155"/>
                <a:gd name="T11" fmla="*/ 0 h 218"/>
                <a:gd name="T12" fmla="*/ 30 w 155"/>
                <a:gd name="T13" fmla="*/ 31 h 218"/>
                <a:gd name="T14" fmla="*/ 30 w 155"/>
                <a:gd name="T15" fmla="*/ 31 h 218"/>
                <a:gd name="T16" fmla="*/ 30 w 155"/>
                <a:gd name="T17" fmla="*/ 31 h 218"/>
                <a:gd name="T18" fmla="*/ 0 w 155"/>
                <a:gd name="T19" fmla="*/ 0 h 218"/>
                <a:gd name="T20" fmla="*/ 30 w 155"/>
                <a:gd name="T21" fmla="*/ 62 h 218"/>
                <a:gd name="T22" fmla="*/ 30 w 155"/>
                <a:gd name="T23" fmla="*/ 62 h 218"/>
                <a:gd name="T24" fmla="*/ 30 w 155"/>
                <a:gd name="T25" fmla="*/ 62 h 218"/>
                <a:gd name="T26" fmla="*/ 61 w 155"/>
                <a:gd name="T27" fmla="*/ 93 h 218"/>
                <a:gd name="T28" fmla="*/ 61 w 155"/>
                <a:gd name="T29" fmla="*/ 155 h 218"/>
                <a:gd name="T30" fmla="*/ 61 w 155"/>
                <a:gd name="T31" fmla="*/ 155 h 218"/>
                <a:gd name="T32" fmla="*/ 92 w 155"/>
                <a:gd name="T33" fmla="*/ 155 h 218"/>
                <a:gd name="T34" fmla="*/ 92 w 155"/>
                <a:gd name="T35" fmla="*/ 186 h 218"/>
                <a:gd name="T36" fmla="*/ 124 w 155"/>
                <a:gd name="T37" fmla="*/ 217 h 218"/>
                <a:gd name="T38" fmla="*/ 154 w 155"/>
                <a:gd name="T39" fmla="*/ 217 h 218"/>
                <a:gd name="T40" fmla="*/ 154 w 155"/>
                <a:gd name="T41" fmla="*/ 217 h 218"/>
                <a:gd name="T42" fmla="*/ 154 w 155"/>
                <a:gd name="T43" fmla="*/ 186 h 218"/>
                <a:gd name="T44" fmla="*/ 154 w 155"/>
                <a:gd name="T45" fmla="*/ 186 h 218"/>
                <a:gd name="T46" fmla="*/ 124 w 155"/>
                <a:gd name="T47" fmla="*/ 155 h 218"/>
                <a:gd name="T48" fmla="*/ 124 w 155"/>
                <a:gd name="T49" fmla="*/ 93 h 218"/>
                <a:gd name="T50" fmla="*/ 124 w 155"/>
                <a:gd name="T51" fmla="*/ 31 h 218"/>
                <a:gd name="T52" fmla="*/ 92 w 155"/>
                <a:gd name="T53" fmla="*/ 0 h 218"/>
                <a:gd name="T54" fmla="*/ 92 w 155"/>
                <a:gd name="T55" fmla="*/ 0 h 218"/>
                <a:gd name="T56" fmla="*/ 61 w 155"/>
                <a:gd name="T5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" h="218">
                  <a:moveTo>
                    <a:pt x="61" y="0"/>
                  </a:move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31"/>
                    <a:pt x="30" y="31"/>
                    <a:pt x="30" y="31"/>
                  </a:cubicBezTo>
                  <a:lnTo>
                    <a:pt x="30" y="31"/>
                  </a:lnTo>
                  <a:lnTo>
                    <a:pt x="30" y="31"/>
                  </a:lnTo>
                  <a:cubicBezTo>
                    <a:pt x="30" y="31"/>
                    <a:pt x="30" y="31"/>
                    <a:pt x="0" y="0"/>
                  </a:cubicBezTo>
                  <a:cubicBezTo>
                    <a:pt x="30" y="31"/>
                    <a:pt x="30" y="31"/>
                    <a:pt x="30" y="62"/>
                  </a:cubicBezTo>
                  <a:lnTo>
                    <a:pt x="30" y="62"/>
                  </a:lnTo>
                  <a:lnTo>
                    <a:pt x="30" y="62"/>
                  </a:lnTo>
                  <a:cubicBezTo>
                    <a:pt x="30" y="62"/>
                    <a:pt x="30" y="93"/>
                    <a:pt x="61" y="93"/>
                  </a:cubicBezTo>
                  <a:cubicBezTo>
                    <a:pt x="61" y="93"/>
                    <a:pt x="61" y="124"/>
                    <a:pt x="61" y="155"/>
                  </a:cubicBezTo>
                  <a:lnTo>
                    <a:pt x="61" y="155"/>
                  </a:lnTo>
                  <a:cubicBezTo>
                    <a:pt x="61" y="155"/>
                    <a:pt x="61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24" y="186"/>
                    <a:pt x="124" y="186"/>
                    <a:pt x="124" y="217"/>
                  </a:cubicBezTo>
                  <a:cubicBezTo>
                    <a:pt x="154" y="217"/>
                    <a:pt x="154" y="217"/>
                    <a:pt x="154" y="217"/>
                  </a:cubicBezTo>
                  <a:lnTo>
                    <a:pt x="154" y="217"/>
                  </a:lnTo>
                  <a:cubicBezTo>
                    <a:pt x="154" y="186"/>
                    <a:pt x="154" y="186"/>
                    <a:pt x="154" y="186"/>
                  </a:cubicBezTo>
                  <a:lnTo>
                    <a:pt x="154" y="186"/>
                  </a:lnTo>
                  <a:cubicBezTo>
                    <a:pt x="154" y="186"/>
                    <a:pt x="154" y="186"/>
                    <a:pt x="124" y="155"/>
                  </a:cubicBezTo>
                  <a:cubicBezTo>
                    <a:pt x="124" y="155"/>
                    <a:pt x="124" y="124"/>
                    <a:pt x="124" y="93"/>
                  </a:cubicBez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0"/>
                    <a:pt x="92" y="0"/>
                  </a:cubicBez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9" name="Freeform 126"/>
            <p:cNvSpPr>
              <a:spLocks noChangeArrowheads="1"/>
            </p:cNvSpPr>
            <p:nvPr/>
          </p:nvSpPr>
          <p:spPr bwMode="auto">
            <a:xfrm>
              <a:off x="5754688" y="2238375"/>
              <a:ext cx="44450" cy="66675"/>
            </a:xfrm>
            <a:custGeom>
              <a:avLst/>
              <a:gdLst>
                <a:gd name="T0" fmla="*/ 0 w 125"/>
                <a:gd name="T1" fmla="*/ 62 h 186"/>
                <a:gd name="T2" fmla="*/ 0 w 125"/>
                <a:gd name="T3" fmla="*/ 62 h 186"/>
                <a:gd name="T4" fmla="*/ 0 w 125"/>
                <a:gd name="T5" fmla="*/ 94 h 186"/>
                <a:gd name="T6" fmla="*/ 0 w 125"/>
                <a:gd name="T7" fmla="*/ 94 h 186"/>
                <a:gd name="T8" fmla="*/ 30 w 125"/>
                <a:gd name="T9" fmla="*/ 94 h 186"/>
                <a:gd name="T10" fmla="*/ 30 w 125"/>
                <a:gd name="T11" fmla="*/ 94 h 186"/>
                <a:gd name="T12" fmla="*/ 61 w 125"/>
                <a:gd name="T13" fmla="*/ 124 h 186"/>
                <a:gd name="T14" fmla="*/ 61 w 125"/>
                <a:gd name="T15" fmla="*/ 124 h 186"/>
                <a:gd name="T16" fmla="*/ 61 w 125"/>
                <a:gd name="T17" fmla="*/ 155 h 186"/>
                <a:gd name="T18" fmla="*/ 61 w 125"/>
                <a:gd name="T19" fmla="*/ 185 h 186"/>
                <a:gd name="T20" fmla="*/ 61 w 125"/>
                <a:gd name="T21" fmla="*/ 185 h 186"/>
                <a:gd name="T22" fmla="*/ 61 w 125"/>
                <a:gd name="T23" fmla="*/ 185 h 186"/>
                <a:gd name="T24" fmla="*/ 61 w 125"/>
                <a:gd name="T25" fmla="*/ 185 h 186"/>
                <a:gd name="T26" fmla="*/ 92 w 125"/>
                <a:gd name="T27" fmla="*/ 185 h 186"/>
                <a:gd name="T28" fmla="*/ 92 w 125"/>
                <a:gd name="T29" fmla="*/ 185 h 186"/>
                <a:gd name="T30" fmla="*/ 92 w 125"/>
                <a:gd name="T31" fmla="*/ 185 h 186"/>
                <a:gd name="T32" fmla="*/ 92 w 125"/>
                <a:gd name="T33" fmla="*/ 185 h 186"/>
                <a:gd name="T34" fmla="*/ 124 w 125"/>
                <a:gd name="T35" fmla="*/ 185 h 186"/>
                <a:gd name="T36" fmla="*/ 124 w 125"/>
                <a:gd name="T37" fmla="*/ 185 h 186"/>
                <a:gd name="T38" fmla="*/ 124 w 125"/>
                <a:gd name="T39" fmla="*/ 185 h 186"/>
                <a:gd name="T40" fmla="*/ 92 w 125"/>
                <a:gd name="T41" fmla="*/ 155 h 186"/>
                <a:gd name="T42" fmla="*/ 92 w 125"/>
                <a:gd name="T43" fmla="*/ 155 h 186"/>
                <a:gd name="T44" fmla="*/ 92 w 125"/>
                <a:gd name="T45" fmla="*/ 124 h 186"/>
                <a:gd name="T46" fmla="*/ 92 w 125"/>
                <a:gd name="T47" fmla="*/ 124 h 186"/>
                <a:gd name="T48" fmla="*/ 61 w 125"/>
                <a:gd name="T49" fmla="*/ 94 h 186"/>
                <a:gd name="T50" fmla="*/ 30 w 125"/>
                <a:gd name="T51" fmla="*/ 62 h 186"/>
                <a:gd name="T52" fmla="*/ 0 w 125"/>
                <a:gd name="T53" fmla="*/ 0 h 186"/>
                <a:gd name="T54" fmla="*/ 0 w 125"/>
                <a:gd name="T55" fmla="*/ 0 h 186"/>
                <a:gd name="T56" fmla="*/ 0 w 125"/>
                <a:gd name="T57" fmla="*/ 0 h 186"/>
                <a:gd name="T58" fmla="*/ 0 w 125"/>
                <a:gd name="T59" fmla="*/ 0 h 186"/>
                <a:gd name="T60" fmla="*/ 0 w 125"/>
                <a:gd name="T61" fmla="*/ 0 h 186"/>
                <a:gd name="T62" fmla="*/ 0 w 125"/>
                <a:gd name="T63" fmla="*/ 0 h 186"/>
                <a:gd name="T64" fmla="*/ 0 w 125"/>
                <a:gd name="T65" fmla="*/ 0 h 186"/>
                <a:gd name="T66" fmla="*/ 0 w 125"/>
                <a:gd name="T67" fmla="*/ 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186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30" y="94"/>
                    <a:pt x="30" y="94"/>
                    <a:pt x="30" y="94"/>
                  </a:cubicBezTo>
                  <a:lnTo>
                    <a:pt x="30" y="94"/>
                  </a:lnTo>
                  <a:cubicBezTo>
                    <a:pt x="30" y="94"/>
                    <a:pt x="61" y="94"/>
                    <a:pt x="61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55"/>
                    <a:pt x="61" y="155"/>
                    <a:pt x="61" y="185"/>
                  </a:cubicBezTo>
                  <a:lnTo>
                    <a:pt x="61" y="185"/>
                  </a:lnTo>
                  <a:lnTo>
                    <a:pt x="61" y="185"/>
                  </a:lnTo>
                  <a:lnTo>
                    <a:pt x="61" y="185"/>
                  </a:lnTo>
                  <a:cubicBezTo>
                    <a:pt x="92" y="185"/>
                    <a:pt x="9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92" y="185"/>
                    <a:pt x="92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92" y="155"/>
                  </a:lnTo>
                  <a:lnTo>
                    <a:pt x="92" y="155"/>
                  </a:lnTo>
                  <a:lnTo>
                    <a:pt x="92" y="124"/>
                  </a:lnTo>
                  <a:lnTo>
                    <a:pt x="92" y="124"/>
                  </a:lnTo>
                  <a:cubicBezTo>
                    <a:pt x="92" y="124"/>
                    <a:pt x="61" y="124"/>
                    <a:pt x="61" y="94"/>
                  </a:cubicBezTo>
                  <a:lnTo>
                    <a:pt x="30" y="62"/>
                  </a:lnTo>
                  <a:cubicBezTo>
                    <a:pt x="30" y="31"/>
                    <a:pt x="0" y="31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0" name="Freeform 127"/>
            <p:cNvSpPr>
              <a:spLocks noChangeArrowheads="1"/>
            </p:cNvSpPr>
            <p:nvPr/>
          </p:nvSpPr>
          <p:spPr bwMode="auto">
            <a:xfrm>
              <a:off x="5676900" y="2147888"/>
              <a:ext cx="66675" cy="79375"/>
            </a:xfrm>
            <a:custGeom>
              <a:avLst/>
              <a:gdLst>
                <a:gd name="T0" fmla="*/ 31 w 187"/>
                <a:gd name="T1" fmla="*/ 62 h 219"/>
                <a:gd name="T2" fmla="*/ 31 w 187"/>
                <a:gd name="T3" fmla="*/ 62 h 219"/>
                <a:gd name="T4" fmla="*/ 31 w 187"/>
                <a:gd name="T5" fmla="*/ 62 h 219"/>
                <a:gd name="T6" fmla="*/ 0 w 187"/>
                <a:gd name="T7" fmla="*/ 62 h 219"/>
                <a:gd name="T8" fmla="*/ 0 w 187"/>
                <a:gd name="T9" fmla="*/ 62 h 219"/>
                <a:gd name="T10" fmla="*/ 0 w 187"/>
                <a:gd name="T11" fmla="*/ 62 h 219"/>
                <a:gd name="T12" fmla="*/ 0 w 187"/>
                <a:gd name="T13" fmla="*/ 62 h 219"/>
                <a:gd name="T14" fmla="*/ 0 w 187"/>
                <a:gd name="T15" fmla="*/ 62 h 219"/>
                <a:gd name="T16" fmla="*/ 0 w 187"/>
                <a:gd name="T17" fmla="*/ 62 h 219"/>
                <a:gd name="T18" fmla="*/ 0 w 187"/>
                <a:gd name="T19" fmla="*/ 94 h 219"/>
                <a:gd name="T20" fmla="*/ 0 w 187"/>
                <a:gd name="T21" fmla="*/ 94 h 219"/>
                <a:gd name="T22" fmla="*/ 0 w 187"/>
                <a:gd name="T23" fmla="*/ 94 h 219"/>
                <a:gd name="T24" fmla="*/ 0 w 187"/>
                <a:gd name="T25" fmla="*/ 94 h 219"/>
                <a:gd name="T26" fmla="*/ 31 w 187"/>
                <a:gd name="T27" fmla="*/ 124 h 219"/>
                <a:gd name="T28" fmla="*/ 31 w 187"/>
                <a:gd name="T29" fmla="*/ 124 h 219"/>
                <a:gd name="T30" fmla="*/ 31 w 187"/>
                <a:gd name="T31" fmla="*/ 155 h 219"/>
                <a:gd name="T32" fmla="*/ 31 w 187"/>
                <a:gd name="T33" fmla="*/ 155 h 219"/>
                <a:gd name="T34" fmla="*/ 31 w 187"/>
                <a:gd name="T35" fmla="*/ 155 h 219"/>
                <a:gd name="T36" fmla="*/ 31 w 187"/>
                <a:gd name="T37" fmla="*/ 155 h 219"/>
                <a:gd name="T38" fmla="*/ 31 w 187"/>
                <a:gd name="T39" fmla="*/ 186 h 219"/>
                <a:gd name="T40" fmla="*/ 31 w 187"/>
                <a:gd name="T41" fmla="*/ 186 h 219"/>
                <a:gd name="T42" fmla="*/ 31 w 187"/>
                <a:gd name="T43" fmla="*/ 186 h 219"/>
                <a:gd name="T44" fmla="*/ 31 w 187"/>
                <a:gd name="T45" fmla="*/ 186 h 219"/>
                <a:gd name="T46" fmla="*/ 31 w 187"/>
                <a:gd name="T47" fmla="*/ 218 h 219"/>
                <a:gd name="T48" fmla="*/ 62 w 187"/>
                <a:gd name="T49" fmla="*/ 186 h 219"/>
                <a:gd name="T50" fmla="*/ 94 w 187"/>
                <a:gd name="T51" fmla="*/ 218 h 219"/>
                <a:gd name="T52" fmla="*/ 94 w 187"/>
                <a:gd name="T53" fmla="*/ 218 h 219"/>
                <a:gd name="T54" fmla="*/ 94 w 187"/>
                <a:gd name="T55" fmla="*/ 218 h 219"/>
                <a:gd name="T56" fmla="*/ 94 w 187"/>
                <a:gd name="T57" fmla="*/ 218 h 219"/>
                <a:gd name="T58" fmla="*/ 94 w 187"/>
                <a:gd name="T59" fmla="*/ 186 h 219"/>
                <a:gd name="T60" fmla="*/ 94 w 187"/>
                <a:gd name="T61" fmla="*/ 186 h 219"/>
                <a:gd name="T62" fmla="*/ 124 w 187"/>
                <a:gd name="T63" fmla="*/ 186 h 219"/>
                <a:gd name="T64" fmla="*/ 155 w 187"/>
                <a:gd name="T65" fmla="*/ 186 h 219"/>
                <a:gd name="T66" fmla="*/ 124 w 187"/>
                <a:gd name="T67" fmla="*/ 155 h 219"/>
                <a:gd name="T68" fmla="*/ 124 w 187"/>
                <a:gd name="T69" fmla="*/ 124 h 219"/>
                <a:gd name="T70" fmla="*/ 155 w 187"/>
                <a:gd name="T71" fmla="*/ 124 h 219"/>
                <a:gd name="T72" fmla="*/ 155 w 187"/>
                <a:gd name="T73" fmla="*/ 94 h 219"/>
                <a:gd name="T74" fmla="*/ 155 w 187"/>
                <a:gd name="T75" fmla="*/ 94 h 219"/>
                <a:gd name="T76" fmla="*/ 186 w 187"/>
                <a:gd name="T77" fmla="*/ 94 h 219"/>
                <a:gd name="T78" fmla="*/ 186 w 187"/>
                <a:gd name="T79" fmla="*/ 94 h 219"/>
                <a:gd name="T80" fmla="*/ 186 w 187"/>
                <a:gd name="T81" fmla="*/ 94 h 219"/>
                <a:gd name="T82" fmla="*/ 186 w 187"/>
                <a:gd name="T83" fmla="*/ 94 h 219"/>
                <a:gd name="T84" fmla="*/ 186 w 187"/>
                <a:gd name="T85" fmla="*/ 94 h 219"/>
                <a:gd name="T86" fmla="*/ 186 w 187"/>
                <a:gd name="T87" fmla="*/ 94 h 219"/>
                <a:gd name="T88" fmla="*/ 155 w 187"/>
                <a:gd name="T89" fmla="*/ 94 h 219"/>
                <a:gd name="T90" fmla="*/ 155 w 187"/>
                <a:gd name="T91" fmla="*/ 94 h 219"/>
                <a:gd name="T92" fmla="*/ 155 w 187"/>
                <a:gd name="T93" fmla="*/ 94 h 219"/>
                <a:gd name="T94" fmla="*/ 124 w 187"/>
                <a:gd name="T95" fmla="*/ 94 h 219"/>
                <a:gd name="T96" fmla="*/ 124 w 187"/>
                <a:gd name="T97" fmla="*/ 94 h 219"/>
                <a:gd name="T98" fmla="*/ 124 w 187"/>
                <a:gd name="T99" fmla="*/ 94 h 219"/>
                <a:gd name="T100" fmla="*/ 124 w 187"/>
                <a:gd name="T101" fmla="*/ 94 h 219"/>
                <a:gd name="T102" fmla="*/ 62 w 187"/>
                <a:gd name="T103" fmla="*/ 62 h 219"/>
                <a:gd name="T104" fmla="*/ 62 w 187"/>
                <a:gd name="T105" fmla="*/ 31 h 219"/>
                <a:gd name="T106" fmla="*/ 62 w 187"/>
                <a:gd name="T107" fmla="*/ 31 h 219"/>
                <a:gd name="T108" fmla="*/ 62 w 187"/>
                <a:gd name="T109" fmla="*/ 31 h 219"/>
                <a:gd name="T110" fmla="*/ 62 w 187"/>
                <a:gd name="T111" fmla="*/ 31 h 219"/>
                <a:gd name="T112" fmla="*/ 62 w 187"/>
                <a:gd name="T113" fmla="*/ 31 h 219"/>
                <a:gd name="T114" fmla="*/ 62 w 187"/>
                <a:gd name="T115" fmla="*/ 0 h 219"/>
                <a:gd name="T116" fmla="*/ 62 w 187"/>
                <a:gd name="T117" fmla="*/ 31 h 219"/>
                <a:gd name="T118" fmla="*/ 31 w 187"/>
                <a:gd name="T119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7" h="219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4"/>
                    <a:pt x="0" y="94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31" y="186"/>
                    <a:pt x="31" y="186"/>
                    <a:pt x="31" y="218"/>
                  </a:cubicBezTo>
                  <a:cubicBezTo>
                    <a:pt x="31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94" y="218"/>
                  </a:cubicBezTo>
                  <a:lnTo>
                    <a:pt x="94" y="218"/>
                  </a:lnTo>
                  <a:lnTo>
                    <a:pt x="94" y="218"/>
                  </a:lnTo>
                  <a:lnTo>
                    <a:pt x="94" y="218"/>
                  </a:lnTo>
                  <a:cubicBezTo>
                    <a:pt x="94" y="186"/>
                    <a:pt x="94" y="186"/>
                    <a:pt x="94" y="186"/>
                  </a:cubicBezTo>
                  <a:lnTo>
                    <a:pt x="94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55" y="186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24"/>
                  </a:lnTo>
                  <a:lnTo>
                    <a:pt x="155" y="124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55" y="94"/>
                  </a:lnTo>
                  <a:cubicBezTo>
                    <a:pt x="155" y="94"/>
                    <a:pt x="155" y="94"/>
                    <a:pt x="186" y="94"/>
                  </a:cubicBez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cubicBezTo>
                    <a:pt x="94" y="94"/>
                    <a:pt x="94" y="62"/>
                    <a:pt x="62" y="62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1" name="Freeform 128"/>
            <p:cNvSpPr>
              <a:spLocks noChangeArrowheads="1"/>
            </p:cNvSpPr>
            <p:nvPr/>
          </p:nvSpPr>
          <p:spPr bwMode="auto">
            <a:xfrm>
              <a:off x="5967413" y="2505075"/>
              <a:ext cx="57150" cy="44450"/>
            </a:xfrm>
            <a:custGeom>
              <a:avLst/>
              <a:gdLst>
                <a:gd name="T0" fmla="*/ 0 w 157"/>
                <a:gd name="T1" fmla="*/ 93 h 125"/>
                <a:gd name="T2" fmla="*/ 0 w 157"/>
                <a:gd name="T3" fmla="*/ 93 h 125"/>
                <a:gd name="T4" fmla="*/ 0 w 157"/>
                <a:gd name="T5" fmla="*/ 93 h 125"/>
                <a:gd name="T6" fmla="*/ 93 w 157"/>
                <a:gd name="T7" fmla="*/ 124 h 125"/>
                <a:gd name="T8" fmla="*/ 93 w 157"/>
                <a:gd name="T9" fmla="*/ 93 h 125"/>
                <a:gd name="T10" fmla="*/ 124 w 157"/>
                <a:gd name="T11" fmla="*/ 93 h 125"/>
                <a:gd name="T12" fmla="*/ 124 w 157"/>
                <a:gd name="T13" fmla="*/ 93 h 125"/>
                <a:gd name="T14" fmla="*/ 156 w 157"/>
                <a:gd name="T15" fmla="*/ 62 h 125"/>
                <a:gd name="T16" fmla="*/ 156 w 157"/>
                <a:gd name="T17" fmla="*/ 62 h 125"/>
                <a:gd name="T18" fmla="*/ 124 w 157"/>
                <a:gd name="T19" fmla="*/ 62 h 125"/>
                <a:gd name="T20" fmla="*/ 124 w 157"/>
                <a:gd name="T21" fmla="*/ 31 h 125"/>
                <a:gd name="T22" fmla="*/ 124 w 157"/>
                <a:gd name="T23" fmla="*/ 31 h 125"/>
                <a:gd name="T24" fmla="*/ 124 w 157"/>
                <a:gd name="T25" fmla="*/ 62 h 125"/>
                <a:gd name="T26" fmla="*/ 93 w 157"/>
                <a:gd name="T27" fmla="*/ 31 h 125"/>
                <a:gd name="T28" fmla="*/ 93 w 157"/>
                <a:gd name="T29" fmla="*/ 0 h 125"/>
                <a:gd name="T30" fmla="*/ 93 w 157"/>
                <a:gd name="T31" fmla="*/ 0 h 125"/>
                <a:gd name="T32" fmla="*/ 62 w 157"/>
                <a:gd name="T33" fmla="*/ 0 h 125"/>
                <a:gd name="T34" fmla="*/ 62 w 157"/>
                <a:gd name="T35" fmla="*/ 0 h 125"/>
                <a:gd name="T36" fmla="*/ 62 w 157"/>
                <a:gd name="T37" fmla="*/ 0 h 125"/>
                <a:gd name="T38" fmla="*/ 0 w 157"/>
                <a:gd name="T39" fmla="*/ 62 h 125"/>
                <a:gd name="T40" fmla="*/ 0 w 157"/>
                <a:gd name="T41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25">
                  <a:moveTo>
                    <a:pt x="0" y="93"/>
                  </a:moveTo>
                  <a:lnTo>
                    <a:pt x="0" y="93"/>
                  </a:lnTo>
                  <a:lnTo>
                    <a:pt x="0" y="93"/>
                  </a:lnTo>
                  <a:cubicBezTo>
                    <a:pt x="32" y="93"/>
                    <a:pt x="62" y="93"/>
                    <a:pt x="93" y="12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cubicBezTo>
                    <a:pt x="124" y="93"/>
                    <a:pt x="124" y="62"/>
                    <a:pt x="156" y="62"/>
                  </a:cubicBezTo>
                  <a:lnTo>
                    <a:pt x="156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93" y="31"/>
                    <a:pt x="93" y="31"/>
                  </a:cubicBezTo>
                  <a:cubicBezTo>
                    <a:pt x="93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2" name="Freeform 129"/>
            <p:cNvSpPr>
              <a:spLocks noChangeArrowheads="1"/>
            </p:cNvSpPr>
            <p:nvPr/>
          </p:nvSpPr>
          <p:spPr bwMode="auto">
            <a:xfrm>
              <a:off x="5878513" y="2560638"/>
              <a:ext cx="77787" cy="55562"/>
            </a:xfrm>
            <a:custGeom>
              <a:avLst/>
              <a:gdLst>
                <a:gd name="T0" fmla="*/ 0 w 218"/>
                <a:gd name="T1" fmla="*/ 155 h 156"/>
                <a:gd name="T2" fmla="*/ 0 w 218"/>
                <a:gd name="T3" fmla="*/ 155 h 156"/>
                <a:gd name="T4" fmla="*/ 0 w 218"/>
                <a:gd name="T5" fmla="*/ 155 h 156"/>
                <a:gd name="T6" fmla="*/ 62 w 218"/>
                <a:gd name="T7" fmla="*/ 124 h 156"/>
                <a:gd name="T8" fmla="*/ 62 w 218"/>
                <a:gd name="T9" fmla="*/ 124 h 156"/>
                <a:gd name="T10" fmla="*/ 62 w 218"/>
                <a:gd name="T11" fmla="*/ 124 h 156"/>
                <a:gd name="T12" fmla="*/ 62 w 218"/>
                <a:gd name="T13" fmla="*/ 124 h 156"/>
                <a:gd name="T14" fmla="*/ 93 w 218"/>
                <a:gd name="T15" fmla="*/ 155 h 156"/>
                <a:gd name="T16" fmla="*/ 124 w 218"/>
                <a:gd name="T17" fmla="*/ 155 h 156"/>
                <a:gd name="T18" fmla="*/ 124 w 218"/>
                <a:gd name="T19" fmla="*/ 155 h 156"/>
                <a:gd name="T20" fmla="*/ 124 w 218"/>
                <a:gd name="T21" fmla="*/ 155 h 156"/>
                <a:gd name="T22" fmla="*/ 124 w 218"/>
                <a:gd name="T23" fmla="*/ 155 h 156"/>
                <a:gd name="T24" fmla="*/ 156 w 218"/>
                <a:gd name="T25" fmla="*/ 124 h 156"/>
                <a:gd name="T26" fmla="*/ 156 w 218"/>
                <a:gd name="T27" fmla="*/ 124 h 156"/>
                <a:gd name="T28" fmla="*/ 156 w 218"/>
                <a:gd name="T29" fmla="*/ 93 h 156"/>
                <a:gd name="T30" fmla="*/ 186 w 218"/>
                <a:gd name="T31" fmla="*/ 93 h 156"/>
                <a:gd name="T32" fmla="*/ 186 w 218"/>
                <a:gd name="T33" fmla="*/ 62 h 156"/>
                <a:gd name="T34" fmla="*/ 186 w 218"/>
                <a:gd name="T35" fmla="*/ 31 h 156"/>
                <a:gd name="T36" fmla="*/ 186 w 218"/>
                <a:gd name="T37" fmla="*/ 31 h 156"/>
                <a:gd name="T38" fmla="*/ 186 w 218"/>
                <a:gd name="T39" fmla="*/ 31 h 156"/>
                <a:gd name="T40" fmla="*/ 217 w 218"/>
                <a:gd name="T41" fmla="*/ 0 h 156"/>
                <a:gd name="T42" fmla="*/ 217 w 218"/>
                <a:gd name="T43" fmla="*/ 0 h 156"/>
                <a:gd name="T44" fmla="*/ 186 w 218"/>
                <a:gd name="T45" fmla="*/ 31 h 156"/>
                <a:gd name="T46" fmla="*/ 156 w 218"/>
                <a:gd name="T47" fmla="*/ 31 h 156"/>
                <a:gd name="T48" fmla="*/ 156 w 218"/>
                <a:gd name="T49" fmla="*/ 31 h 156"/>
                <a:gd name="T50" fmla="*/ 156 w 218"/>
                <a:gd name="T51" fmla="*/ 0 h 156"/>
                <a:gd name="T52" fmla="*/ 124 w 218"/>
                <a:gd name="T53" fmla="*/ 31 h 156"/>
                <a:gd name="T54" fmla="*/ 124 w 218"/>
                <a:gd name="T55" fmla="*/ 31 h 156"/>
                <a:gd name="T56" fmla="*/ 93 w 218"/>
                <a:gd name="T57" fmla="*/ 62 h 156"/>
                <a:gd name="T58" fmla="*/ 93 w 218"/>
                <a:gd name="T59" fmla="*/ 93 h 156"/>
                <a:gd name="T60" fmla="*/ 32 w 218"/>
                <a:gd name="T61" fmla="*/ 93 h 156"/>
                <a:gd name="T62" fmla="*/ 32 w 218"/>
                <a:gd name="T63" fmla="*/ 93 h 156"/>
                <a:gd name="T64" fmla="*/ 0 w 218"/>
                <a:gd name="T65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56">
                  <a:moveTo>
                    <a:pt x="0" y="155"/>
                  </a:moveTo>
                  <a:lnTo>
                    <a:pt x="0" y="155"/>
                  </a:lnTo>
                  <a:lnTo>
                    <a:pt x="0" y="155"/>
                  </a:lnTo>
                  <a:cubicBezTo>
                    <a:pt x="32" y="155"/>
                    <a:pt x="3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93" y="124"/>
                    <a:pt x="93" y="155"/>
                  </a:cubicBez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24" y="124"/>
                    <a:pt x="156" y="124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5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62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0"/>
                  </a:lnTo>
                  <a:cubicBezTo>
                    <a:pt x="156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93" y="62"/>
                  </a:cubicBezTo>
                  <a:lnTo>
                    <a:pt x="93" y="93"/>
                  </a:lnTo>
                  <a:cubicBezTo>
                    <a:pt x="62" y="93"/>
                    <a:pt x="32" y="93"/>
                    <a:pt x="32" y="93"/>
                  </a:cubicBezTo>
                  <a:lnTo>
                    <a:pt x="32" y="93"/>
                  </a:lnTo>
                  <a:cubicBezTo>
                    <a:pt x="32" y="124"/>
                    <a:pt x="0" y="124"/>
                    <a:pt x="0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3" name="Freeform 130"/>
            <p:cNvSpPr>
              <a:spLocks noChangeArrowheads="1"/>
            </p:cNvSpPr>
            <p:nvPr/>
          </p:nvSpPr>
          <p:spPr bwMode="auto">
            <a:xfrm>
              <a:off x="5710238" y="2125663"/>
              <a:ext cx="88900" cy="77787"/>
            </a:xfrm>
            <a:custGeom>
              <a:avLst/>
              <a:gdLst>
                <a:gd name="T0" fmla="*/ 216 w 249"/>
                <a:gd name="T1" fmla="*/ 93 h 218"/>
                <a:gd name="T2" fmla="*/ 216 w 249"/>
                <a:gd name="T3" fmla="*/ 93 h 218"/>
                <a:gd name="T4" fmla="*/ 216 w 249"/>
                <a:gd name="T5" fmla="*/ 93 h 218"/>
                <a:gd name="T6" fmla="*/ 185 w 249"/>
                <a:gd name="T7" fmla="*/ 62 h 218"/>
                <a:gd name="T8" fmla="*/ 185 w 249"/>
                <a:gd name="T9" fmla="*/ 32 h 218"/>
                <a:gd name="T10" fmla="*/ 185 w 249"/>
                <a:gd name="T11" fmla="*/ 32 h 218"/>
                <a:gd name="T12" fmla="*/ 185 w 249"/>
                <a:gd name="T13" fmla="*/ 32 h 218"/>
                <a:gd name="T14" fmla="*/ 185 w 249"/>
                <a:gd name="T15" fmla="*/ 32 h 218"/>
                <a:gd name="T16" fmla="*/ 185 w 249"/>
                <a:gd name="T17" fmla="*/ 32 h 218"/>
                <a:gd name="T18" fmla="*/ 154 w 249"/>
                <a:gd name="T19" fmla="*/ 32 h 218"/>
                <a:gd name="T20" fmla="*/ 154 w 249"/>
                <a:gd name="T21" fmla="*/ 32 h 218"/>
                <a:gd name="T22" fmla="*/ 124 w 249"/>
                <a:gd name="T23" fmla="*/ 0 h 218"/>
                <a:gd name="T24" fmla="*/ 124 w 249"/>
                <a:gd name="T25" fmla="*/ 0 h 218"/>
                <a:gd name="T26" fmla="*/ 124 w 249"/>
                <a:gd name="T27" fmla="*/ 0 h 218"/>
                <a:gd name="T28" fmla="*/ 124 w 249"/>
                <a:gd name="T29" fmla="*/ 0 h 218"/>
                <a:gd name="T30" fmla="*/ 124 w 249"/>
                <a:gd name="T31" fmla="*/ 0 h 218"/>
                <a:gd name="T32" fmla="*/ 124 w 249"/>
                <a:gd name="T33" fmla="*/ 0 h 218"/>
                <a:gd name="T34" fmla="*/ 124 w 249"/>
                <a:gd name="T35" fmla="*/ 0 h 218"/>
                <a:gd name="T36" fmla="*/ 124 w 249"/>
                <a:gd name="T37" fmla="*/ 32 h 218"/>
                <a:gd name="T38" fmla="*/ 124 w 249"/>
                <a:gd name="T39" fmla="*/ 32 h 218"/>
                <a:gd name="T40" fmla="*/ 92 w 249"/>
                <a:gd name="T41" fmla="*/ 32 h 218"/>
                <a:gd name="T42" fmla="*/ 92 w 249"/>
                <a:gd name="T43" fmla="*/ 32 h 218"/>
                <a:gd name="T44" fmla="*/ 92 w 249"/>
                <a:gd name="T45" fmla="*/ 32 h 218"/>
                <a:gd name="T46" fmla="*/ 61 w 249"/>
                <a:gd name="T47" fmla="*/ 32 h 218"/>
                <a:gd name="T48" fmla="*/ 30 w 249"/>
                <a:gd name="T49" fmla="*/ 32 h 218"/>
                <a:gd name="T50" fmla="*/ 30 w 249"/>
                <a:gd name="T51" fmla="*/ 32 h 218"/>
                <a:gd name="T52" fmla="*/ 30 w 249"/>
                <a:gd name="T53" fmla="*/ 32 h 218"/>
                <a:gd name="T54" fmla="*/ 30 w 249"/>
                <a:gd name="T55" fmla="*/ 32 h 218"/>
                <a:gd name="T56" fmla="*/ 30 w 249"/>
                <a:gd name="T57" fmla="*/ 32 h 218"/>
                <a:gd name="T58" fmla="*/ 0 w 249"/>
                <a:gd name="T59" fmla="*/ 32 h 218"/>
                <a:gd name="T60" fmla="*/ 30 w 249"/>
                <a:gd name="T61" fmla="*/ 32 h 218"/>
                <a:gd name="T62" fmla="*/ 30 w 249"/>
                <a:gd name="T63" fmla="*/ 32 h 218"/>
                <a:gd name="T64" fmla="*/ 30 w 249"/>
                <a:gd name="T65" fmla="*/ 93 h 218"/>
                <a:gd name="T66" fmla="*/ 30 w 249"/>
                <a:gd name="T67" fmla="*/ 93 h 218"/>
                <a:gd name="T68" fmla="*/ 30 w 249"/>
                <a:gd name="T69" fmla="*/ 93 h 218"/>
                <a:gd name="T70" fmla="*/ 61 w 249"/>
                <a:gd name="T71" fmla="*/ 93 h 218"/>
                <a:gd name="T72" fmla="*/ 61 w 249"/>
                <a:gd name="T73" fmla="*/ 62 h 218"/>
                <a:gd name="T74" fmla="*/ 61 w 249"/>
                <a:gd name="T75" fmla="*/ 62 h 218"/>
                <a:gd name="T76" fmla="*/ 92 w 249"/>
                <a:gd name="T77" fmla="*/ 93 h 218"/>
                <a:gd name="T78" fmla="*/ 92 w 249"/>
                <a:gd name="T79" fmla="*/ 93 h 218"/>
                <a:gd name="T80" fmla="*/ 92 w 249"/>
                <a:gd name="T81" fmla="*/ 93 h 218"/>
                <a:gd name="T82" fmla="*/ 124 w 249"/>
                <a:gd name="T83" fmla="*/ 93 h 218"/>
                <a:gd name="T84" fmla="*/ 124 w 249"/>
                <a:gd name="T85" fmla="*/ 156 h 218"/>
                <a:gd name="T86" fmla="*/ 124 w 249"/>
                <a:gd name="T87" fmla="*/ 156 h 218"/>
                <a:gd name="T88" fmla="*/ 124 w 249"/>
                <a:gd name="T89" fmla="*/ 156 h 218"/>
                <a:gd name="T90" fmla="*/ 154 w 249"/>
                <a:gd name="T91" fmla="*/ 186 h 218"/>
                <a:gd name="T92" fmla="*/ 154 w 249"/>
                <a:gd name="T93" fmla="*/ 186 h 218"/>
                <a:gd name="T94" fmla="*/ 154 w 249"/>
                <a:gd name="T95" fmla="*/ 186 h 218"/>
                <a:gd name="T96" fmla="*/ 124 w 249"/>
                <a:gd name="T97" fmla="*/ 186 h 218"/>
                <a:gd name="T98" fmla="*/ 124 w 249"/>
                <a:gd name="T99" fmla="*/ 186 h 218"/>
                <a:gd name="T100" fmla="*/ 124 w 249"/>
                <a:gd name="T101" fmla="*/ 217 h 218"/>
                <a:gd name="T102" fmla="*/ 124 w 249"/>
                <a:gd name="T103" fmla="*/ 217 h 218"/>
                <a:gd name="T104" fmla="*/ 124 w 249"/>
                <a:gd name="T105" fmla="*/ 217 h 218"/>
                <a:gd name="T106" fmla="*/ 124 w 249"/>
                <a:gd name="T107" fmla="*/ 217 h 218"/>
                <a:gd name="T108" fmla="*/ 124 w 249"/>
                <a:gd name="T109" fmla="*/ 217 h 218"/>
                <a:gd name="T110" fmla="*/ 154 w 249"/>
                <a:gd name="T111" fmla="*/ 186 h 218"/>
                <a:gd name="T112" fmla="*/ 154 w 249"/>
                <a:gd name="T113" fmla="*/ 186 h 218"/>
                <a:gd name="T114" fmla="*/ 185 w 249"/>
                <a:gd name="T115" fmla="*/ 156 h 218"/>
                <a:gd name="T116" fmla="*/ 216 w 249"/>
                <a:gd name="T117" fmla="*/ 156 h 218"/>
                <a:gd name="T118" fmla="*/ 216 w 249"/>
                <a:gd name="T119" fmla="*/ 124 h 218"/>
                <a:gd name="T120" fmla="*/ 216 w 249"/>
                <a:gd name="T121" fmla="*/ 124 h 218"/>
                <a:gd name="T122" fmla="*/ 248 w 249"/>
                <a:gd name="T123" fmla="*/ 93 h 218"/>
                <a:gd name="T124" fmla="*/ 216 w 249"/>
                <a:gd name="T125" fmla="*/ 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9" h="218">
                  <a:moveTo>
                    <a:pt x="216" y="93"/>
                  </a:moveTo>
                  <a:lnTo>
                    <a:pt x="216" y="93"/>
                  </a:lnTo>
                  <a:lnTo>
                    <a:pt x="216" y="93"/>
                  </a:lnTo>
                  <a:cubicBezTo>
                    <a:pt x="185" y="62"/>
                    <a:pt x="185" y="62"/>
                    <a:pt x="185" y="62"/>
                  </a:cubicBez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54" y="32"/>
                  </a:lnTo>
                  <a:lnTo>
                    <a:pt x="154" y="32"/>
                  </a:lnTo>
                  <a:cubicBezTo>
                    <a:pt x="154" y="32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2"/>
                  </a:cubicBezTo>
                  <a:lnTo>
                    <a:pt x="124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cubicBezTo>
                    <a:pt x="92" y="32"/>
                    <a:pt x="92" y="32"/>
                    <a:pt x="61" y="32"/>
                  </a:cubicBezTo>
                  <a:cubicBezTo>
                    <a:pt x="61" y="32"/>
                    <a:pt x="61" y="32"/>
                    <a:pt x="30" y="32"/>
                  </a:cubicBez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cubicBezTo>
                    <a:pt x="30" y="32"/>
                    <a:pt x="30" y="32"/>
                    <a:pt x="0" y="32"/>
                  </a:cubicBezTo>
                  <a:cubicBezTo>
                    <a:pt x="0" y="32"/>
                    <a:pt x="0" y="32"/>
                    <a:pt x="30" y="32"/>
                  </a:cubicBezTo>
                  <a:lnTo>
                    <a:pt x="30" y="32"/>
                  </a:lnTo>
                  <a:cubicBezTo>
                    <a:pt x="30" y="62"/>
                    <a:pt x="30" y="62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30" y="93"/>
                    <a:pt x="30" y="93"/>
                    <a:pt x="61" y="93"/>
                  </a:cubicBezTo>
                  <a:lnTo>
                    <a:pt x="61" y="62"/>
                  </a:lnTo>
                  <a:lnTo>
                    <a:pt x="61" y="62"/>
                  </a:lnTo>
                  <a:cubicBezTo>
                    <a:pt x="92" y="93"/>
                    <a:pt x="92" y="93"/>
                    <a:pt x="92" y="93"/>
                  </a:cubicBezTo>
                  <a:lnTo>
                    <a:pt x="92" y="93"/>
                  </a:lnTo>
                  <a:lnTo>
                    <a:pt x="92" y="93"/>
                  </a:lnTo>
                  <a:lnTo>
                    <a:pt x="124" y="93"/>
                  </a:lnTo>
                  <a:cubicBezTo>
                    <a:pt x="124" y="124"/>
                    <a:pt x="124" y="124"/>
                    <a:pt x="124" y="156"/>
                  </a:cubicBezTo>
                  <a:lnTo>
                    <a:pt x="124" y="156"/>
                  </a:lnTo>
                  <a:lnTo>
                    <a:pt x="124" y="156"/>
                  </a:lnTo>
                  <a:cubicBezTo>
                    <a:pt x="154" y="156"/>
                    <a:pt x="154" y="156"/>
                    <a:pt x="154" y="186"/>
                  </a:cubicBezTo>
                  <a:lnTo>
                    <a:pt x="154" y="186"/>
                  </a:lnTo>
                  <a:lnTo>
                    <a:pt x="15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54" y="186"/>
                  </a:lnTo>
                  <a:lnTo>
                    <a:pt x="154" y="186"/>
                  </a:lnTo>
                  <a:cubicBezTo>
                    <a:pt x="154" y="156"/>
                    <a:pt x="185" y="156"/>
                    <a:pt x="185" y="156"/>
                  </a:cubicBezTo>
                  <a:cubicBezTo>
                    <a:pt x="185" y="156"/>
                    <a:pt x="185" y="156"/>
                    <a:pt x="216" y="156"/>
                  </a:cubicBez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3"/>
                    <a:pt x="216" y="93"/>
                    <a:pt x="248" y="93"/>
                  </a:cubicBezTo>
                  <a:cubicBezTo>
                    <a:pt x="248" y="93"/>
                    <a:pt x="248" y="93"/>
                    <a:pt x="216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4" name="Freeform 131"/>
            <p:cNvSpPr>
              <a:spLocks noChangeArrowheads="1"/>
            </p:cNvSpPr>
            <p:nvPr/>
          </p:nvSpPr>
          <p:spPr bwMode="auto">
            <a:xfrm>
              <a:off x="5776913" y="2282825"/>
              <a:ext cx="55562" cy="133350"/>
            </a:xfrm>
            <a:custGeom>
              <a:avLst/>
              <a:gdLst>
                <a:gd name="T0" fmla="*/ 63 w 156"/>
                <a:gd name="T1" fmla="*/ 278 h 372"/>
                <a:gd name="T2" fmla="*/ 63 w 156"/>
                <a:gd name="T3" fmla="*/ 278 h 372"/>
                <a:gd name="T4" fmla="*/ 63 w 156"/>
                <a:gd name="T5" fmla="*/ 278 h 372"/>
                <a:gd name="T6" fmla="*/ 63 w 156"/>
                <a:gd name="T7" fmla="*/ 278 h 372"/>
                <a:gd name="T8" fmla="*/ 31 w 156"/>
                <a:gd name="T9" fmla="*/ 309 h 372"/>
                <a:gd name="T10" fmla="*/ 31 w 156"/>
                <a:gd name="T11" fmla="*/ 309 h 372"/>
                <a:gd name="T12" fmla="*/ 31 w 156"/>
                <a:gd name="T13" fmla="*/ 309 h 372"/>
                <a:gd name="T14" fmla="*/ 31 w 156"/>
                <a:gd name="T15" fmla="*/ 309 h 372"/>
                <a:gd name="T16" fmla="*/ 31 w 156"/>
                <a:gd name="T17" fmla="*/ 309 h 372"/>
                <a:gd name="T18" fmla="*/ 0 w 156"/>
                <a:gd name="T19" fmla="*/ 341 h 372"/>
                <a:gd name="T20" fmla="*/ 0 w 156"/>
                <a:gd name="T21" fmla="*/ 341 h 372"/>
                <a:gd name="T22" fmla="*/ 0 w 156"/>
                <a:gd name="T23" fmla="*/ 341 h 372"/>
                <a:gd name="T24" fmla="*/ 0 w 156"/>
                <a:gd name="T25" fmla="*/ 341 h 372"/>
                <a:gd name="T26" fmla="*/ 31 w 156"/>
                <a:gd name="T27" fmla="*/ 371 h 372"/>
                <a:gd name="T28" fmla="*/ 31 w 156"/>
                <a:gd name="T29" fmla="*/ 371 h 372"/>
                <a:gd name="T30" fmla="*/ 93 w 156"/>
                <a:gd name="T31" fmla="*/ 341 h 372"/>
                <a:gd name="T32" fmla="*/ 93 w 156"/>
                <a:gd name="T33" fmla="*/ 341 h 372"/>
                <a:gd name="T34" fmla="*/ 93 w 156"/>
                <a:gd name="T35" fmla="*/ 309 h 372"/>
                <a:gd name="T36" fmla="*/ 93 w 156"/>
                <a:gd name="T37" fmla="*/ 309 h 372"/>
                <a:gd name="T38" fmla="*/ 155 w 156"/>
                <a:gd name="T39" fmla="*/ 247 h 372"/>
                <a:gd name="T40" fmla="*/ 155 w 156"/>
                <a:gd name="T41" fmla="*/ 247 h 372"/>
                <a:gd name="T42" fmla="*/ 155 w 156"/>
                <a:gd name="T43" fmla="*/ 217 h 372"/>
                <a:gd name="T44" fmla="*/ 155 w 156"/>
                <a:gd name="T45" fmla="*/ 185 h 372"/>
                <a:gd name="T46" fmla="*/ 155 w 156"/>
                <a:gd name="T47" fmla="*/ 154 h 372"/>
                <a:gd name="T48" fmla="*/ 155 w 156"/>
                <a:gd name="T49" fmla="*/ 154 h 372"/>
                <a:gd name="T50" fmla="*/ 155 w 156"/>
                <a:gd name="T51" fmla="*/ 123 h 372"/>
                <a:gd name="T52" fmla="*/ 155 w 156"/>
                <a:gd name="T53" fmla="*/ 123 h 372"/>
                <a:gd name="T54" fmla="*/ 124 w 156"/>
                <a:gd name="T55" fmla="*/ 31 h 372"/>
                <a:gd name="T56" fmla="*/ 124 w 156"/>
                <a:gd name="T57" fmla="*/ 31 h 372"/>
                <a:gd name="T58" fmla="*/ 93 w 156"/>
                <a:gd name="T59" fmla="*/ 31 h 372"/>
                <a:gd name="T60" fmla="*/ 93 w 156"/>
                <a:gd name="T61" fmla="*/ 0 h 372"/>
                <a:gd name="T62" fmla="*/ 93 w 156"/>
                <a:gd name="T63" fmla="*/ 31 h 372"/>
                <a:gd name="T64" fmla="*/ 93 w 156"/>
                <a:gd name="T65" fmla="*/ 31 h 372"/>
                <a:gd name="T66" fmla="*/ 93 w 156"/>
                <a:gd name="T67" fmla="*/ 31 h 372"/>
                <a:gd name="T68" fmla="*/ 93 w 156"/>
                <a:gd name="T69" fmla="*/ 31 h 372"/>
                <a:gd name="T70" fmla="*/ 93 w 156"/>
                <a:gd name="T71" fmla="*/ 31 h 372"/>
                <a:gd name="T72" fmla="*/ 93 w 156"/>
                <a:gd name="T73" fmla="*/ 61 h 372"/>
                <a:gd name="T74" fmla="*/ 93 w 156"/>
                <a:gd name="T75" fmla="*/ 93 h 372"/>
                <a:gd name="T76" fmla="*/ 93 w 156"/>
                <a:gd name="T77" fmla="*/ 93 h 372"/>
                <a:gd name="T78" fmla="*/ 93 w 156"/>
                <a:gd name="T79" fmla="*/ 93 h 372"/>
                <a:gd name="T80" fmla="*/ 93 w 156"/>
                <a:gd name="T81" fmla="*/ 93 h 372"/>
                <a:gd name="T82" fmla="*/ 93 w 156"/>
                <a:gd name="T83" fmla="*/ 123 h 372"/>
                <a:gd name="T84" fmla="*/ 93 w 156"/>
                <a:gd name="T85" fmla="*/ 154 h 372"/>
                <a:gd name="T86" fmla="*/ 93 w 156"/>
                <a:gd name="T87" fmla="*/ 185 h 372"/>
                <a:gd name="T88" fmla="*/ 93 w 156"/>
                <a:gd name="T89" fmla="*/ 217 h 372"/>
                <a:gd name="T90" fmla="*/ 93 w 156"/>
                <a:gd name="T91" fmla="*/ 247 h 372"/>
                <a:gd name="T92" fmla="*/ 93 w 156"/>
                <a:gd name="T93" fmla="*/ 278 h 372"/>
                <a:gd name="T94" fmla="*/ 93 w 156"/>
                <a:gd name="T95" fmla="*/ 278 h 372"/>
                <a:gd name="T96" fmla="*/ 63 w 156"/>
                <a:gd name="T97" fmla="*/ 27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372">
                  <a:moveTo>
                    <a:pt x="63" y="278"/>
                  </a:moveTo>
                  <a:lnTo>
                    <a:pt x="63" y="278"/>
                  </a:lnTo>
                  <a:lnTo>
                    <a:pt x="63" y="278"/>
                  </a:lnTo>
                  <a:lnTo>
                    <a:pt x="63" y="278"/>
                  </a:lnTo>
                  <a:cubicBezTo>
                    <a:pt x="31" y="278"/>
                    <a:pt x="31" y="309"/>
                    <a:pt x="31" y="309"/>
                  </a:cubicBez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cubicBezTo>
                    <a:pt x="31" y="341"/>
                    <a:pt x="31" y="341"/>
                    <a:pt x="0" y="341"/>
                  </a:cubicBezTo>
                  <a:lnTo>
                    <a:pt x="0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31" y="371"/>
                  </a:lnTo>
                  <a:lnTo>
                    <a:pt x="31" y="371"/>
                  </a:lnTo>
                  <a:cubicBezTo>
                    <a:pt x="31" y="341"/>
                    <a:pt x="63" y="341"/>
                    <a:pt x="93" y="341"/>
                  </a:cubicBezTo>
                  <a:lnTo>
                    <a:pt x="93" y="341"/>
                  </a:lnTo>
                  <a:cubicBezTo>
                    <a:pt x="93" y="309"/>
                    <a:pt x="93" y="309"/>
                    <a:pt x="93" y="309"/>
                  </a:cubicBezTo>
                  <a:lnTo>
                    <a:pt x="93" y="309"/>
                  </a:lnTo>
                  <a:cubicBezTo>
                    <a:pt x="93" y="309"/>
                    <a:pt x="124" y="278"/>
                    <a:pt x="155" y="247"/>
                  </a:cubicBezTo>
                  <a:lnTo>
                    <a:pt x="155" y="247"/>
                  </a:lnTo>
                  <a:lnTo>
                    <a:pt x="155" y="217"/>
                  </a:ln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54"/>
                  </a:cubicBezTo>
                  <a:lnTo>
                    <a:pt x="155" y="154"/>
                  </a:lnTo>
                  <a:lnTo>
                    <a:pt x="155" y="123"/>
                  </a:lnTo>
                  <a:lnTo>
                    <a:pt x="155" y="123"/>
                  </a:lnTo>
                  <a:cubicBezTo>
                    <a:pt x="124" y="93"/>
                    <a:pt x="124" y="6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61"/>
                  </a:lnTo>
                  <a:cubicBezTo>
                    <a:pt x="93" y="61"/>
                    <a:pt x="93" y="61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93"/>
                    <a:pt x="93" y="123"/>
                  </a:cubicBezTo>
                  <a:cubicBezTo>
                    <a:pt x="93" y="123"/>
                    <a:pt x="93" y="123"/>
                    <a:pt x="93" y="154"/>
                  </a:cubicBezTo>
                  <a:cubicBezTo>
                    <a:pt x="93" y="185"/>
                    <a:pt x="93" y="185"/>
                    <a:pt x="93" y="185"/>
                  </a:cubicBezTo>
                  <a:lnTo>
                    <a:pt x="93" y="217"/>
                  </a:lnTo>
                  <a:cubicBezTo>
                    <a:pt x="93" y="217"/>
                    <a:pt x="93" y="217"/>
                    <a:pt x="93" y="247"/>
                  </a:cubicBezTo>
                  <a:cubicBezTo>
                    <a:pt x="93" y="247"/>
                    <a:pt x="93" y="247"/>
                    <a:pt x="93" y="278"/>
                  </a:cubicBezTo>
                  <a:lnTo>
                    <a:pt x="93" y="278"/>
                  </a:lnTo>
                  <a:lnTo>
                    <a:pt x="63" y="27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5" name="Freeform 132"/>
            <p:cNvSpPr>
              <a:spLocks noChangeArrowheads="1"/>
            </p:cNvSpPr>
            <p:nvPr/>
          </p:nvSpPr>
          <p:spPr bwMode="auto">
            <a:xfrm>
              <a:off x="5710238" y="2327275"/>
              <a:ext cx="88900" cy="79375"/>
            </a:xfrm>
            <a:custGeom>
              <a:avLst/>
              <a:gdLst>
                <a:gd name="T0" fmla="*/ 154 w 249"/>
                <a:gd name="T1" fmla="*/ 155 h 219"/>
                <a:gd name="T2" fmla="*/ 154 w 249"/>
                <a:gd name="T3" fmla="*/ 155 h 219"/>
                <a:gd name="T4" fmla="*/ 154 w 249"/>
                <a:gd name="T5" fmla="*/ 155 h 219"/>
                <a:gd name="T6" fmla="*/ 154 w 249"/>
                <a:gd name="T7" fmla="*/ 155 h 219"/>
                <a:gd name="T8" fmla="*/ 154 w 249"/>
                <a:gd name="T9" fmla="*/ 155 h 219"/>
                <a:gd name="T10" fmla="*/ 154 w 249"/>
                <a:gd name="T11" fmla="*/ 155 h 219"/>
                <a:gd name="T12" fmla="*/ 154 w 249"/>
                <a:gd name="T13" fmla="*/ 124 h 219"/>
                <a:gd name="T14" fmla="*/ 154 w 249"/>
                <a:gd name="T15" fmla="*/ 124 h 219"/>
                <a:gd name="T16" fmla="*/ 154 w 249"/>
                <a:gd name="T17" fmla="*/ 124 h 219"/>
                <a:gd name="T18" fmla="*/ 185 w 249"/>
                <a:gd name="T19" fmla="*/ 124 h 219"/>
                <a:gd name="T20" fmla="*/ 185 w 249"/>
                <a:gd name="T21" fmla="*/ 124 h 219"/>
                <a:gd name="T22" fmla="*/ 216 w 249"/>
                <a:gd name="T23" fmla="*/ 124 h 219"/>
                <a:gd name="T24" fmla="*/ 216 w 249"/>
                <a:gd name="T25" fmla="*/ 124 h 219"/>
                <a:gd name="T26" fmla="*/ 248 w 249"/>
                <a:gd name="T27" fmla="*/ 94 h 219"/>
                <a:gd name="T28" fmla="*/ 248 w 249"/>
                <a:gd name="T29" fmla="*/ 94 h 219"/>
                <a:gd name="T30" fmla="*/ 248 w 249"/>
                <a:gd name="T31" fmla="*/ 94 h 219"/>
                <a:gd name="T32" fmla="*/ 248 w 249"/>
                <a:gd name="T33" fmla="*/ 62 h 219"/>
                <a:gd name="T34" fmla="*/ 248 w 249"/>
                <a:gd name="T35" fmla="*/ 31 h 219"/>
                <a:gd name="T36" fmla="*/ 248 w 249"/>
                <a:gd name="T37" fmla="*/ 0 h 219"/>
                <a:gd name="T38" fmla="*/ 248 w 249"/>
                <a:gd name="T39" fmla="*/ 0 h 219"/>
                <a:gd name="T40" fmla="*/ 248 w 249"/>
                <a:gd name="T41" fmla="*/ 0 h 219"/>
                <a:gd name="T42" fmla="*/ 248 w 249"/>
                <a:gd name="T43" fmla="*/ 0 h 219"/>
                <a:gd name="T44" fmla="*/ 216 w 249"/>
                <a:gd name="T45" fmla="*/ 0 h 219"/>
                <a:gd name="T46" fmla="*/ 216 w 249"/>
                <a:gd name="T47" fmla="*/ 0 h 219"/>
                <a:gd name="T48" fmla="*/ 216 w 249"/>
                <a:gd name="T49" fmla="*/ 0 h 219"/>
                <a:gd name="T50" fmla="*/ 216 w 249"/>
                <a:gd name="T51" fmla="*/ 0 h 219"/>
                <a:gd name="T52" fmla="*/ 216 w 249"/>
                <a:gd name="T53" fmla="*/ 0 h 219"/>
                <a:gd name="T54" fmla="*/ 185 w 249"/>
                <a:gd name="T55" fmla="*/ 0 h 219"/>
                <a:gd name="T56" fmla="*/ 185 w 249"/>
                <a:gd name="T57" fmla="*/ 31 h 219"/>
                <a:gd name="T58" fmla="*/ 154 w 249"/>
                <a:gd name="T59" fmla="*/ 31 h 219"/>
                <a:gd name="T60" fmla="*/ 154 w 249"/>
                <a:gd name="T61" fmla="*/ 31 h 219"/>
                <a:gd name="T62" fmla="*/ 124 w 249"/>
                <a:gd name="T63" fmla="*/ 31 h 219"/>
                <a:gd name="T64" fmla="*/ 124 w 249"/>
                <a:gd name="T65" fmla="*/ 0 h 219"/>
                <a:gd name="T66" fmla="*/ 124 w 249"/>
                <a:gd name="T67" fmla="*/ 0 h 219"/>
                <a:gd name="T68" fmla="*/ 92 w 249"/>
                <a:gd name="T69" fmla="*/ 0 h 219"/>
                <a:gd name="T70" fmla="*/ 92 w 249"/>
                <a:gd name="T71" fmla="*/ 0 h 219"/>
                <a:gd name="T72" fmla="*/ 92 w 249"/>
                <a:gd name="T73" fmla="*/ 0 h 219"/>
                <a:gd name="T74" fmla="*/ 61 w 249"/>
                <a:gd name="T75" fmla="*/ 0 h 219"/>
                <a:gd name="T76" fmla="*/ 30 w 249"/>
                <a:gd name="T77" fmla="*/ 0 h 219"/>
                <a:gd name="T78" fmla="*/ 30 w 249"/>
                <a:gd name="T79" fmla="*/ 0 h 219"/>
                <a:gd name="T80" fmla="*/ 30 w 249"/>
                <a:gd name="T81" fmla="*/ 0 h 219"/>
                <a:gd name="T82" fmla="*/ 0 w 249"/>
                <a:gd name="T83" fmla="*/ 31 h 219"/>
                <a:gd name="T84" fmla="*/ 0 w 249"/>
                <a:gd name="T85" fmla="*/ 62 h 219"/>
                <a:gd name="T86" fmla="*/ 30 w 249"/>
                <a:gd name="T87" fmla="*/ 124 h 219"/>
                <a:gd name="T88" fmla="*/ 30 w 249"/>
                <a:gd name="T89" fmla="*/ 124 h 219"/>
                <a:gd name="T90" fmla="*/ 30 w 249"/>
                <a:gd name="T91" fmla="*/ 155 h 219"/>
                <a:gd name="T92" fmla="*/ 61 w 249"/>
                <a:gd name="T93" fmla="*/ 186 h 219"/>
                <a:gd name="T94" fmla="*/ 92 w 249"/>
                <a:gd name="T95" fmla="*/ 218 h 219"/>
                <a:gd name="T96" fmla="*/ 92 w 249"/>
                <a:gd name="T97" fmla="*/ 186 h 219"/>
                <a:gd name="T98" fmla="*/ 124 w 249"/>
                <a:gd name="T99" fmla="*/ 186 h 219"/>
                <a:gd name="T100" fmla="*/ 154 w 249"/>
                <a:gd name="T101" fmla="*/ 1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219">
                  <a:moveTo>
                    <a:pt x="154" y="155"/>
                  </a:move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24"/>
                  </a:lnTo>
                  <a:lnTo>
                    <a:pt x="154" y="124"/>
                  </a:lnTo>
                  <a:lnTo>
                    <a:pt x="154" y="124"/>
                  </a:lnTo>
                  <a:cubicBezTo>
                    <a:pt x="185" y="124"/>
                    <a:pt x="185" y="124"/>
                    <a:pt x="185" y="124"/>
                  </a:cubicBezTo>
                  <a:lnTo>
                    <a:pt x="185" y="124"/>
                  </a:ln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4"/>
                    <a:pt x="216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cubicBezTo>
                    <a:pt x="248" y="94"/>
                    <a:pt x="248" y="94"/>
                    <a:pt x="248" y="62"/>
                  </a:cubicBezTo>
                  <a:cubicBezTo>
                    <a:pt x="248" y="62"/>
                    <a:pt x="248" y="62"/>
                    <a:pt x="248" y="31"/>
                  </a:cubicBez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cubicBezTo>
                    <a:pt x="216" y="0"/>
                    <a:pt x="216" y="0"/>
                    <a:pt x="185" y="0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  <a:cubicBezTo>
                    <a:pt x="61" y="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94"/>
                    <a:pt x="30" y="124"/>
                    <a:pt x="30" y="124"/>
                  </a:cubicBezTo>
                  <a:lnTo>
                    <a:pt x="30" y="124"/>
                  </a:ln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0" y="186"/>
                    <a:pt x="61" y="186"/>
                  </a:cubicBezTo>
                  <a:cubicBezTo>
                    <a:pt x="61" y="186"/>
                    <a:pt x="61" y="186"/>
                    <a:pt x="92" y="21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2" y="186"/>
                    <a:pt x="92" y="186"/>
                    <a:pt x="124" y="186"/>
                  </a:cubicBezTo>
                  <a:cubicBezTo>
                    <a:pt x="124" y="186"/>
                    <a:pt x="124" y="155"/>
                    <a:pt x="154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6" name="Freeform 133"/>
            <p:cNvSpPr>
              <a:spLocks noChangeArrowheads="1"/>
            </p:cNvSpPr>
            <p:nvPr/>
          </p:nvSpPr>
          <p:spPr bwMode="auto">
            <a:xfrm>
              <a:off x="5832475" y="2560638"/>
              <a:ext cx="168275" cy="179387"/>
            </a:xfrm>
            <a:custGeom>
              <a:avLst/>
              <a:gdLst>
                <a:gd name="T0" fmla="*/ 32 w 466"/>
                <a:gd name="T1" fmla="*/ 310 h 497"/>
                <a:gd name="T2" fmla="*/ 62 w 466"/>
                <a:gd name="T3" fmla="*/ 341 h 497"/>
                <a:gd name="T4" fmla="*/ 62 w 466"/>
                <a:gd name="T5" fmla="*/ 372 h 497"/>
                <a:gd name="T6" fmla="*/ 62 w 466"/>
                <a:gd name="T7" fmla="*/ 403 h 497"/>
                <a:gd name="T8" fmla="*/ 62 w 466"/>
                <a:gd name="T9" fmla="*/ 434 h 497"/>
                <a:gd name="T10" fmla="*/ 93 w 466"/>
                <a:gd name="T11" fmla="*/ 434 h 497"/>
                <a:gd name="T12" fmla="*/ 124 w 466"/>
                <a:gd name="T13" fmla="*/ 434 h 497"/>
                <a:gd name="T14" fmla="*/ 156 w 466"/>
                <a:gd name="T15" fmla="*/ 434 h 497"/>
                <a:gd name="T16" fmla="*/ 217 w 466"/>
                <a:gd name="T17" fmla="*/ 434 h 497"/>
                <a:gd name="T18" fmla="*/ 248 w 466"/>
                <a:gd name="T19" fmla="*/ 434 h 497"/>
                <a:gd name="T20" fmla="*/ 248 w 466"/>
                <a:gd name="T21" fmla="*/ 434 h 497"/>
                <a:gd name="T22" fmla="*/ 280 w 466"/>
                <a:gd name="T23" fmla="*/ 434 h 497"/>
                <a:gd name="T24" fmla="*/ 310 w 466"/>
                <a:gd name="T25" fmla="*/ 465 h 497"/>
                <a:gd name="T26" fmla="*/ 310 w 466"/>
                <a:gd name="T27" fmla="*/ 496 h 497"/>
                <a:gd name="T28" fmla="*/ 372 w 466"/>
                <a:gd name="T29" fmla="*/ 465 h 497"/>
                <a:gd name="T30" fmla="*/ 372 w 466"/>
                <a:gd name="T31" fmla="*/ 403 h 497"/>
                <a:gd name="T32" fmla="*/ 372 w 466"/>
                <a:gd name="T33" fmla="*/ 403 h 497"/>
                <a:gd name="T34" fmla="*/ 434 w 466"/>
                <a:gd name="T35" fmla="*/ 310 h 497"/>
                <a:gd name="T36" fmla="*/ 434 w 466"/>
                <a:gd name="T37" fmla="*/ 279 h 497"/>
                <a:gd name="T38" fmla="*/ 434 w 466"/>
                <a:gd name="T39" fmla="*/ 217 h 497"/>
                <a:gd name="T40" fmla="*/ 465 w 466"/>
                <a:gd name="T41" fmla="*/ 155 h 497"/>
                <a:gd name="T42" fmla="*/ 465 w 466"/>
                <a:gd name="T43" fmla="*/ 124 h 497"/>
                <a:gd name="T44" fmla="*/ 465 w 466"/>
                <a:gd name="T45" fmla="*/ 93 h 497"/>
                <a:gd name="T46" fmla="*/ 434 w 466"/>
                <a:gd name="T47" fmla="*/ 0 h 497"/>
                <a:gd name="T48" fmla="*/ 372 w 466"/>
                <a:gd name="T49" fmla="*/ 0 h 497"/>
                <a:gd name="T50" fmla="*/ 372 w 466"/>
                <a:gd name="T51" fmla="*/ 31 h 497"/>
                <a:gd name="T52" fmla="*/ 372 w 466"/>
                <a:gd name="T53" fmla="*/ 62 h 497"/>
                <a:gd name="T54" fmla="*/ 372 w 466"/>
                <a:gd name="T55" fmla="*/ 93 h 497"/>
                <a:gd name="T56" fmla="*/ 341 w 466"/>
                <a:gd name="T57" fmla="*/ 124 h 497"/>
                <a:gd name="T58" fmla="*/ 341 w 466"/>
                <a:gd name="T59" fmla="*/ 155 h 497"/>
                <a:gd name="T60" fmla="*/ 341 w 466"/>
                <a:gd name="T61" fmla="*/ 155 h 497"/>
                <a:gd name="T62" fmla="*/ 310 w 466"/>
                <a:gd name="T63" fmla="*/ 186 h 497"/>
                <a:gd name="T64" fmla="*/ 248 w 466"/>
                <a:gd name="T65" fmla="*/ 217 h 497"/>
                <a:gd name="T66" fmla="*/ 186 w 466"/>
                <a:gd name="T67" fmla="*/ 186 h 497"/>
                <a:gd name="T68" fmla="*/ 186 w 466"/>
                <a:gd name="T69" fmla="*/ 186 h 497"/>
                <a:gd name="T70" fmla="*/ 124 w 466"/>
                <a:gd name="T71" fmla="*/ 217 h 497"/>
                <a:gd name="T72" fmla="*/ 124 w 466"/>
                <a:gd name="T73" fmla="*/ 217 h 497"/>
                <a:gd name="T74" fmla="*/ 93 w 466"/>
                <a:gd name="T75" fmla="*/ 217 h 497"/>
                <a:gd name="T76" fmla="*/ 62 w 466"/>
                <a:gd name="T77" fmla="*/ 217 h 497"/>
                <a:gd name="T78" fmla="*/ 62 w 466"/>
                <a:gd name="T79" fmla="*/ 217 h 497"/>
                <a:gd name="T80" fmla="*/ 32 w 466"/>
                <a:gd name="T81" fmla="*/ 186 h 497"/>
                <a:gd name="T82" fmla="*/ 0 w 466"/>
                <a:gd name="T83" fmla="*/ 186 h 497"/>
                <a:gd name="T84" fmla="*/ 0 w 466"/>
                <a:gd name="T85" fmla="*/ 217 h 497"/>
                <a:gd name="T86" fmla="*/ 32 w 466"/>
                <a:gd name="T87" fmla="*/ 27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6" h="497">
                  <a:moveTo>
                    <a:pt x="32" y="310"/>
                  </a:moveTo>
                  <a:lnTo>
                    <a:pt x="32" y="310"/>
                  </a:lnTo>
                  <a:cubicBezTo>
                    <a:pt x="32" y="310"/>
                    <a:pt x="62" y="310"/>
                    <a:pt x="62" y="341"/>
                  </a:cubicBezTo>
                  <a:lnTo>
                    <a:pt x="62" y="341"/>
                  </a:lnTo>
                  <a:lnTo>
                    <a:pt x="62" y="372"/>
                  </a:ln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cubicBezTo>
                    <a:pt x="93" y="434"/>
                    <a:pt x="93" y="434"/>
                    <a:pt x="93" y="434"/>
                  </a:cubicBezTo>
                  <a:lnTo>
                    <a:pt x="93" y="434"/>
                  </a:lnTo>
                  <a:lnTo>
                    <a:pt x="93" y="434"/>
                  </a:lnTo>
                  <a:cubicBezTo>
                    <a:pt x="124" y="434"/>
                    <a:pt x="124" y="434"/>
                    <a:pt x="124" y="434"/>
                  </a:cubicBezTo>
                  <a:cubicBezTo>
                    <a:pt x="124" y="403"/>
                    <a:pt x="124" y="403"/>
                    <a:pt x="124" y="403"/>
                  </a:cubicBezTo>
                  <a:cubicBezTo>
                    <a:pt x="156" y="403"/>
                    <a:pt x="156" y="434"/>
                    <a:pt x="156" y="434"/>
                  </a:cubicBezTo>
                  <a:lnTo>
                    <a:pt x="156" y="434"/>
                  </a:lnTo>
                  <a:cubicBezTo>
                    <a:pt x="186" y="434"/>
                    <a:pt x="186" y="434"/>
                    <a:pt x="217" y="434"/>
                  </a:cubicBezTo>
                  <a:lnTo>
                    <a:pt x="217" y="434"/>
                  </a:lnTo>
                  <a:cubicBezTo>
                    <a:pt x="217" y="434"/>
                    <a:pt x="217" y="434"/>
                    <a:pt x="248" y="434"/>
                  </a:cubicBezTo>
                  <a:lnTo>
                    <a:pt x="248" y="434"/>
                  </a:lnTo>
                  <a:lnTo>
                    <a:pt x="248" y="434"/>
                  </a:lnTo>
                  <a:lnTo>
                    <a:pt x="248" y="434"/>
                  </a:lnTo>
                  <a:cubicBezTo>
                    <a:pt x="280" y="434"/>
                    <a:pt x="280" y="434"/>
                    <a:pt x="280" y="434"/>
                  </a:cubicBezTo>
                  <a:cubicBezTo>
                    <a:pt x="280" y="434"/>
                    <a:pt x="28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65"/>
                    <a:pt x="310" y="496"/>
                  </a:cubicBezTo>
                  <a:lnTo>
                    <a:pt x="310" y="496"/>
                  </a:lnTo>
                  <a:lnTo>
                    <a:pt x="341" y="465"/>
                  </a:lnTo>
                  <a:cubicBezTo>
                    <a:pt x="341" y="465"/>
                    <a:pt x="341" y="465"/>
                    <a:pt x="372" y="465"/>
                  </a:cubicBezTo>
                  <a:lnTo>
                    <a:pt x="372" y="434"/>
                  </a:lnTo>
                  <a:cubicBezTo>
                    <a:pt x="372" y="434"/>
                    <a:pt x="372" y="434"/>
                    <a:pt x="372" y="403"/>
                  </a:cubicBezTo>
                  <a:lnTo>
                    <a:pt x="372" y="403"/>
                  </a:lnTo>
                  <a:lnTo>
                    <a:pt x="372" y="403"/>
                  </a:lnTo>
                  <a:lnTo>
                    <a:pt x="372" y="403"/>
                  </a:lnTo>
                  <a:cubicBezTo>
                    <a:pt x="372" y="372"/>
                    <a:pt x="404" y="310"/>
                    <a:pt x="434" y="310"/>
                  </a:cubicBezTo>
                  <a:lnTo>
                    <a:pt x="434" y="310"/>
                  </a:lnTo>
                  <a:cubicBezTo>
                    <a:pt x="434" y="279"/>
                    <a:pt x="434" y="279"/>
                    <a:pt x="434" y="279"/>
                  </a:cubicBezTo>
                  <a:lnTo>
                    <a:pt x="434" y="279"/>
                  </a:lnTo>
                  <a:cubicBezTo>
                    <a:pt x="434" y="248"/>
                    <a:pt x="434" y="217"/>
                    <a:pt x="434" y="217"/>
                  </a:cubicBezTo>
                  <a:cubicBezTo>
                    <a:pt x="465" y="217"/>
                    <a:pt x="465" y="217"/>
                    <a:pt x="465" y="186"/>
                  </a:cubicBezTo>
                  <a:lnTo>
                    <a:pt x="465" y="155"/>
                  </a:lnTo>
                  <a:lnTo>
                    <a:pt x="465" y="155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cubicBezTo>
                    <a:pt x="434" y="93"/>
                    <a:pt x="434" y="62"/>
                    <a:pt x="434" y="31"/>
                  </a:cubicBezTo>
                  <a:cubicBezTo>
                    <a:pt x="434" y="31"/>
                    <a:pt x="434" y="31"/>
                    <a:pt x="434" y="0"/>
                  </a:cubicBezTo>
                  <a:lnTo>
                    <a:pt x="434" y="0"/>
                  </a:lnTo>
                  <a:cubicBezTo>
                    <a:pt x="434" y="0"/>
                    <a:pt x="404" y="0"/>
                    <a:pt x="372" y="0"/>
                  </a:cubicBezTo>
                  <a:cubicBezTo>
                    <a:pt x="372" y="0"/>
                    <a:pt x="372" y="0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lnTo>
                    <a:pt x="341" y="124"/>
                  </a:ln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48" y="217"/>
                  </a:cubicBezTo>
                  <a:lnTo>
                    <a:pt x="248" y="217"/>
                  </a:lnTo>
                  <a:cubicBezTo>
                    <a:pt x="217" y="217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156" y="186"/>
                    <a:pt x="156" y="217"/>
                  </a:cubicBezTo>
                  <a:cubicBezTo>
                    <a:pt x="156" y="217"/>
                    <a:pt x="156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62" y="217"/>
                  </a:cubicBezTo>
                  <a:lnTo>
                    <a:pt x="62" y="217"/>
                  </a:lnTo>
                  <a:lnTo>
                    <a:pt x="62" y="217"/>
                  </a:lnTo>
                  <a:lnTo>
                    <a:pt x="32" y="217"/>
                  </a:ln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32" y="217"/>
                    <a:pt x="32" y="279"/>
                    <a:pt x="32" y="279"/>
                  </a:cubicBezTo>
                  <a:lnTo>
                    <a:pt x="32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7" name="Freeform 134"/>
            <p:cNvSpPr>
              <a:spLocks noChangeArrowheads="1"/>
            </p:cNvSpPr>
            <p:nvPr/>
          </p:nvSpPr>
          <p:spPr bwMode="auto">
            <a:xfrm>
              <a:off x="4549775" y="1747838"/>
              <a:ext cx="357188" cy="312737"/>
            </a:xfrm>
            <a:custGeom>
              <a:avLst/>
              <a:gdLst>
                <a:gd name="T0" fmla="*/ 992 w 993"/>
                <a:gd name="T1" fmla="*/ 774 h 869"/>
                <a:gd name="T2" fmla="*/ 992 w 993"/>
                <a:gd name="T3" fmla="*/ 744 h 869"/>
                <a:gd name="T4" fmla="*/ 992 w 993"/>
                <a:gd name="T5" fmla="*/ 744 h 869"/>
                <a:gd name="T6" fmla="*/ 960 w 993"/>
                <a:gd name="T7" fmla="*/ 713 h 869"/>
                <a:gd name="T8" fmla="*/ 899 w 993"/>
                <a:gd name="T9" fmla="*/ 650 h 869"/>
                <a:gd name="T10" fmla="*/ 899 w 993"/>
                <a:gd name="T11" fmla="*/ 620 h 869"/>
                <a:gd name="T12" fmla="*/ 868 w 993"/>
                <a:gd name="T13" fmla="*/ 589 h 869"/>
                <a:gd name="T14" fmla="*/ 899 w 993"/>
                <a:gd name="T15" fmla="*/ 557 h 869"/>
                <a:gd name="T16" fmla="*/ 899 w 993"/>
                <a:gd name="T17" fmla="*/ 557 h 869"/>
                <a:gd name="T18" fmla="*/ 930 w 993"/>
                <a:gd name="T19" fmla="*/ 526 h 869"/>
                <a:gd name="T20" fmla="*/ 899 w 993"/>
                <a:gd name="T21" fmla="*/ 496 h 869"/>
                <a:gd name="T22" fmla="*/ 868 w 993"/>
                <a:gd name="T23" fmla="*/ 433 h 869"/>
                <a:gd name="T24" fmla="*/ 868 w 993"/>
                <a:gd name="T25" fmla="*/ 402 h 869"/>
                <a:gd name="T26" fmla="*/ 868 w 993"/>
                <a:gd name="T27" fmla="*/ 341 h 869"/>
                <a:gd name="T28" fmla="*/ 868 w 993"/>
                <a:gd name="T29" fmla="*/ 309 h 869"/>
                <a:gd name="T30" fmla="*/ 868 w 993"/>
                <a:gd name="T31" fmla="*/ 278 h 869"/>
                <a:gd name="T32" fmla="*/ 899 w 993"/>
                <a:gd name="T33" fmla="*/ 217 h 869"/>
                <a:gd name="T34" fmla="*/ 868 w 993"/>
                <a:gd name="T35" fmla="*/ 185 h 869"/>
                <a:gd name="T36" fmla="*/ 836 w 993"/>
                <a:gd name="T37" fmla="*/ 154 h 869"/>
                <a:gd name="T38" fmla="*/ 806 w 993"/>
                <a:gd name="T39" fmla="*/ 124 h 869"/>
                <a:gd name="T40" fmla="*/ 775 w 993"/>
                <a:gd name="T41" fmla="*/ 124 h 869"/>
                <a:gd name="T42" fmla="*/ 682 w 993"/>
                <a:gd name="T43" fmla="*/ 93 h 869"/>
                <a:gd name="T44" fmla="*/ 682 w 993"/>
                <a:gd name="T45" fmla="*/ 93 h 869"/>
                <a:gd name="T46" fmla="*/ 651 w 993"/>
                <a:gd name="T47" fmla="*/ 93 h 869"/>
                <a:gd name="T48" fmla="*/ 651 w 993"/>
                <a:gd name="T49" fmla="*/ 93 h 869"/>
                <a:gd name="T50" fmla="*/ 558 w 993"/>
                <a:gd name="T51" fmla="*/ 154 h 869"/>
                <a:gd name="T52" fmla="*/ 434 w 993"/>
                <a:gd name="T53" fmla="*/ 185 h 869"/>
                <a:gd name="T54" fmla="*/ 372 w 993"/>
                <a:gd name="T55" fmla="*/ 185 h 869"/>
                <a:gd name="T56" fmla="*/ 310 w 993"/>
                <a:gd name="T57" fmla="*/ 124 h 869"/>
                <a:gd name="T58" fmla="*/ 216 w 993"/>
                <a:gd name="T59" fmla="*/ 93 h 869"/>
                <a:gd name="T60" fmla="*/ 186 w 993"/>
                <a:gd name="T61" fmla="*/ 61 h 869"/>
                <a:gd name="T62" fmla="*/ 155 w 993"/>
                <a:gd name="T63" fmla="*/ 30 h 869"/>
                <a:gd name="T64" fmla="*/ 155 w 993"/>
                <a:gd name="T65" fmla="*/ 0 h 869"/>
                <a:gd name="T66" fmla="*/ 124 w 993"/>
                <a:gd name="T67" fmla="*/ 30 h 869"/>
                <a:gd name="T68" fmla="*/ 124 w 993"/>
                <a:gd name="T69" fmla="*/ 30 h 869"/>
                <a:gd name="T70" fmla="*/ 124 w 993"/>
                <a:gd name="T71" fmla="*/ 61 h 869"/>
                <a:gd name="T72" fmla="*/ 31 w 993"/>
                <a:gd name="T73" fmla="*/ 30 h 869"/>
                <a:gd name="T74" fmla="*/ 0 w 993"/>
                <a:gd name="T75" fmla="*/ 0 h 869"/>
                <a:gd name="T76" fmla="*/ 0 w 993"/>
                <a:gd name="T77" fmla="*/ 30 h 869"/>
                <a:gd name="T78" fmla="*/ 31 w 993"/>
                <a:gd name="T79" fmla="*/ 124 h 869"/>
                <a:gd name="T80" fmla="*/ 31 w 993"/>
                <a:gd name="T81" fmla="*/ 124 h 869"/>
                <a:gd name="T82" fmla="*/ 62 w 993"/>
                <a:gd name="T83" fmla="*/ 154 h 869"/>
                <a:gd name="T84" fmla="*/ 92 w 993"/>
                <a:gd name="T85" fmla="*/ 185 h 869"/>
                <a:gd name="T86" fmla="*/ 124 w 993"/>
                <a:gd name="T87" fmla="*/ 217 h 869"/>
                <a:gd name="T88" fmla="*/ 124 w 993"/>
                <a:gd name="T89" fmla="*/ 248 h 869"/>
                <a:gd name="T90" fmla="*/ 92 w 993"/>
                <a:gd name="T91" fmla="*/ 309 h 869"/>
                <a:gd name="T92" fmla="*/ 92 w 993"/>
                <a:gd name="T93" fmla="*/ 341 h 869"/>
                <a:gd name="T94" fmla="*/ 124 w 993"/>
                <a:gd name="T95" fmla="*/ 372 h 869"/>
                <a:gd name="T96" fmla="*/ 124 w 993"/>
                <a:gd name="T97" fmla="*/ 372 h 869"/>
                <a:gd name="T98" fmla="*/ 155 w 993"/>
                <a:gd name="T99" fmla="*/ 402 h 869"/>
                <a:gd name="T100" fmla="*/ 186 w 993"/>
                <a:gd name="T101" fmla="*/ 433 h 869"/>
                <a:gd name="T102" fmla="*/ 216 w 993"/>
                <a:gd name="T103" fmla="*/ 496 h 869"/>
                <a:gd name="T104" fmla="*/ 216 w 993"/>
                <a:gd name="T105" fmla="*/ 526 h 869"/>
                <a:gd name="T106" fmla="*/ 248 w 993"/>
                <a:gd name="T107" fmla="*/ 557 h 869"/>
                <a:gd name="T108" fmla="*/ 340 w 993"/>
                <a:gd name="T109" fmla="*/ 589 h 869"/>
                <a:gd name="T110" fmla="*/ 372 w 993"/>
                <a:gd name="T111" fmla="*/ 681 h 869"/>
                <a:gd name="T112" fmla="*/ 496 w 993"/>
                <a:gd name="T113" fmla="*/ 744 h 869"/>
                <a:gd name="T114" fmla="*/ 588 w 993"/>
                <a:gd name="T115" fmla="*/ 774 h 869"/>
                <a:gd name="T116" fmla="*/ 682 w 993"/>
                <a:gd name="T117" fmla="*/ 744 h 869"/>
                <a:gd name="T118" fmla="*/ 712 w 993"/>
                <a:gd name="T119" fmla="*/ 837 h 869"/>
                <a:gd name="T120" fmla="*/ 868 w 993"/>
                <a:gd name="T121" fmla="*/ 837 h 869"/>
                <a:gd name="T122" fmla="*/ 930 w 993"/>
                <a:gd name="T123" fmla="*/ 86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869">
                  <a:moveTo>
                    <a:pt x="992" y="774"/>
                  </a:moveTo>
                  <a:lnTo>
                    <a:pt x="992" y="774"/>
                  </a:lnTo>
                  <a:lnTo>
                    <a:pt x="992" y="774"/>
                  </a:lnTo>
                  <a:lnTo>
                    <a:pt x="992" y="774"/>
                  </a:lnTo>
                  <a:cubicBezTo>
                    <a:pt x="992" y="774"/>
                    <a:pt x="992" y="774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cubicBezTo>
                    <a:pt x="992" y="744"/>
                    <a:pt x="992" y="744"/>
                    <a:pt x="992" y="713"/>
                  </a:cubicBezTo>
                  <a:lnTo>
                    <a:pt x="960" y="713"/>
                  </a:lnTo>
                  <a:lnTo>
                    <a:pt x="960" y="713"/>
                  </a:lnTo>
                  <a:lnTo>
                    <a:pt x="960" y="713"/>
                  </a:lnTo>
                  <a:cubicBezTo>
                    <a:pt x="930" y="681"/>
                    <a:pt x="930" y="681"/>
                    <a:pt x="899" y="650"/>
                  </a:cubicBezTo>
                  <a:lnTo>
                    <a:pt x="899" y="650"/>
                  </a:lnTo>
                  <a:lnTo>
                    <a:pt x="899" y="650"/>
                  </a:lnTo>
                  <a:cubicBezTo>
                    <a:pt x="899" y="620"/>
                    <a:pt x="899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lnTo>
                    <a:pt x="899" y="620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68" y="589"/>
                    <a:pt x="899" y="589"/>
                    <a:pt x="899" y="557"/>
                  </a:cubicBez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930" y="526"/>
                  </a:lnTo>
                  <a:lnTo>
                    <a:pt x="930" y="526"/>
                  </a:lnTo>
                  <a:lnTo>
                    <a:pt x="930" y="526"/>
                  </a:lnTo>
                  <a:cubicBezTo>
                    <a:pt x="899" y="526"/>
                    <a:pt x="899" y="526"/>
                    <a:pt x="899" y="526"/>
                  </a:cubicBezTo>
                  <a:cubicBezTo>
                    <a:pt x="899" y="496"/>
                    <a:pt x="899" y="496"/>
                    <a:pt x="899" y="496"/>
                  </a:cubicBezTo>
                  <a:cubicBezTo>
                    <a:pt x="868" y="496"/>
                    <a:pt x="868" y="496"/>
                    <a:pt x="868" y="465"/>
                  </a:cubicBezTo>
                  <a:lnTo>
                    <a:pt x="868" y="465"/>
                  </a:lnTo>
                  <a:cubicBezTo>
                    <a:pt x="868" y="465"/>
                    <a:pt x="868" y="465"/>
                    <a:pt x="868" y="433"/>
                  </a:cubicBezTo>
                  <a:lnTo>
                    <a:pt x="868" y="433"/>
                  </a:lnTo>
                  <a:lnTo>
                    <a:pt x="868" y="433"/>
                  </a:lnTo>
                  <a:lnTo>
                    <a:pt x="868" y="402"/>
                  </a:ln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68" y="341"/>
                  </a:cubicBezTo>
                  <a:lnTo>
                    <a:pt x="868" y="341"/>
                  </a:lnTo>
                  <a:lnTo>
                    <a:pt x="868" y="341"/>
                  </a:lnTo>
                  <a:cubicBezTo>
                    <a:pt x="868" y="309"/>
                    <a:pt x="868" y="309"/>
                    <a:pt x="868" y="309"/>
                  </a:cubicBezTo>
                  <a:lnTo>
                    <a:pt x="868" y="278"/>
                  </a:lnTo>
                  <a:lnTo>
                    <a:pt x="868" y="278"/>
                  </a:lnTo>
                  <a:lnTo>
                    <a:pt x="868" y="278"/>
                  </a:lnTo>
                  <a:lnTo>
                    <a:pt x="899" y="248"/>
                  </a:lnTo>
                  <a:cubicBezTo>
                    <a:pt x="899" y="248"/>
                    <a:pt x="899" y="248"/>
                    <a:pt x="899" y="217"/>
                  </a:cubicBezTo>
                  <a:lnTo>
                    <a:pt x="899" y="217"/>
                  </a:lnTo>
                  <a:lnTo>
                    <a:pt x="899" y="185"/>
                  </a:lnTo>
                  <a:lnTo>
                    <a:pt x="899" y="185"/>
                  </a:lnTo>
                  <a:cubicBezTo>
                    <a:pt x="868" y="185"/>
                    <a:pt x="868" y="185"/>
                    <a:pt x="868" y="185"/>
                  </a:cubicBezTo>
                  <a:cubicBezTo>
                    <a:pt x="868" y="185"/>
                    <a:pt x="868" y="185"/>
                    <a:pt x="836" y="154"/>
                  </a:cubicBezTo>
                  <a:lnTo>
                    <a:pt x="836" y="154"/>
                  </a:lnTo>
                  <a:lnTo>
                    <a:pt x="836" y="154"/>
                  </a:lnTo>
                  <a:cubicBezTo>
                    <a:pt x="836" y="154"/>
                    <a:pt x="836" y="154"/>
                    <a:pt x="806" y="15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775" y="124"/>
                  </a:lnTo>
                  <a:lnTo>
                    <a:pt x="775" y="124"/>
                  </a:lnTo>
                  <a:lnTo>
                    <a:pt x="775" y="124"/>
                  </a:lnTo>
                  <a:cubicBezTo>
                    <a:pt x="744" y="124"/>
                    <a:pt x="744" y="124"/>
                    <a:pt x="744" y="124"/>
                  </a:cubicBezTo>
                  <a:lnTo>
                    <a:pt x="744" y="124"/>
                  </a:lnTo>
                  <a:cubicBezTo>
                    <a:pt x="712" y="124"/>
                    <a:pt x="682" y="93"/>
                    <a:pt x="682" y="93"/>
                  </a:cubicBezTo>
                  <a:lnTo>
                    <a:pt x="682" y="93"/>
                  </a:lnTo>
                  <a:lnTo>
                    <a:pt x="682" y="93"/>
                  </a:lnTo>
                  <a:lnTo>
                    <a:pt x="682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cubicBezTo>
                    <a:pt x="620" y="93"/>
                    <a:pt x="620" y="93"/>
                    <a:pt x="620" y="93"/>
                  </a:cubicBezTo>
                  <a:cubicBezTo>
                    <a:pt x="588" y="124"/>
                    <a:pt x="588" y="124"/>
                    <a:pt x="558" y="154"/>
                  </a:cubicBezTo>
                  <a:lnTo>
                    <a:pt x="558" y="154"/>
                  </a:lnTo>
                  <a:lnTo>
                    <a:pt x="558" y="154"/>
                  </a:lnTo>
                  <a:cubicBezTo>
                    <a:pt x="527" y="154"/>
                    <a:pt x="527" y="185"/>
                    <a:pt x="496" y="185"/>
                  </a:cubicBezTo>
                  <a:cubicBezTo>
                    <a:pt x="496" y="185"/>
                    <a:pt x="464" y="185"/>
                    <a:pt x="434" y="185"/>
                  </a:cubicBezTo>
                  <a:cubicBezTo>
                    <a:pt x="434" y="185"/>
                    <a:pt x="434" y="185"/>
                    <a:pt x="403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40" y="185"/>
                    <a:pt x="340" y="185"/>
                    <a:pt x="340" y="154"/>
                  </a:cubicBezTo>
                  <a:cubicBezTo>
                    <a:pt x="310" y="154"/>
                    <a:pt x="310" y="15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cubicBezTo>
                    <a:pt x="248" y="124"/>
                    <a:pt x="248" y="124"/>
                    <a:pt x="216" y="93"/>
                  </a:cubicBezTo>
                  <a:lnTo>
                    <a:pt x="216" y="93"/>
                  </a:lnTo>
                  <a:lnTo>
                    <a:pt x="216" y="93"/>
                  </a:lnTo>
                  <a:cubicBezTo>
                    <a:pt x="216" y="93"/>
                    <a:pt x="216" y="93"/>
                    <a:pt x="216" y="61"/>
                  </a:cubicBezTo>
                  <a:lnTo>
                    <a:pt x="186" y="61"/>
                  </a:lnTo>
                  <a:lnTo>
                    <a:pt x="186" y="61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55" y="0"/>
                    <a:pt x="155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124" y="30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124" y="30"/>
                    <a:pt x="124" y="30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cubicBezTo>
                    <a:pt x="62" y="61"/>
                    <a:pt x="31" y="30"/>
                    <a:pt x="31" y="30"/>
                  </a:cubicBezTo>
                  <a:lnTo>
                    <a:pt x="31" y="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0" y="30"/>
                  </a:lnTo>
                  <a:cubicBezTo>
                    <a:pt x="31" y="30"/>
                    <a:pt x="31" y="30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54"/>
                    <a:pt x="62" y="15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54"/>
                    <a:pt x="6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24" y="248"/>
                  </a:lnTo>
                  <a:cubicBezTo>
                    <a:pt x="124" y="278"/>
                    <a:pt x="92" y="278"/>
                    <a:pt x="92" y="309"/>
                  </a:cubicBezTo>
                  <a:lnTo>
                    <a:pt x="92" y="309"/>
                  </a:lnTo>
                  <a:cubicBezTo>
                    <a:pt x="92" y="309"/>
                    <a:pt x="92" y="309"/>
                    <a:pt x="92" y="341"/>
                  </a:cubicBez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cubicBezTo>
                    <a:pt x="124" y="341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lnTo>
                    <a:pt x="124" y="372"/>
                  </a:lnTo>
                  <a:cubicBezTo>
                    <a:pt x="155" y="402"/>
                    <a:pt x="155" y="402"/>
                    <a:pt x="155" y="402"/>
                  </a:cubicBezTo>
                  <a:lnTo>
                    <a:pt x="155" y="402"/>
                  </a:lnTo>
                  <a:lnTo>
                    <a:pt x="155" y="402"/>
                  </a:lnTo>
                  <a:cubicBezTo>
                    <a:pt x="186" y="402"/>
                    <a:pt x="186" y="402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216" y="433"/>
                    <a:pt x="216" y="465"/>
                    <a:pt x="216" y="465"/>
                  </a:cubicBezTo>
                  <a:lnTo>
                    <a:pt x="216" y="496"/>
                  </a:lnTo>
                  <a:lnTo>
                    <a:pt x="216" y="526"/>
                  </a:lnTo>
                  <a:lnTo>
                    <a:pt x="216" y="526"/>
                  </a:lnTo>
                  <a:lnTo>
                    <a:pt x="216" y="526"/>
                  </a:lnTo>
                  <a:cubicBezTo>
                    <a:pt x="216" y="557"/>
                    <a:pt x="248" y="557"/>
                    <a:pt x="248" y="557"/>
                  </a:cubicBezTo>
                  <a:lnTo>
                    <a:pt x="248" y="557"/>
                  </a:lnTo>
                  <a:lnTo>
                    <a:pt x="248" y="557"/>
                  </a:lnTo>
                  <a:lnTo>
                    <a:pt x="279" y="557"/>
                  </a:lnTo>
                  <a:cubicBezTo>
                    <a:pt x="310" y="557"/>
                    <a:pt x="340" y="557"/>
                    <a:pt x="340" y="589"/>
                  </a:cubicBezTo>
                  <a:lnTo>
                    <a:pt x="340" y="589"/>
                  </a:lnTo>
                  <a:cubicBezTo>
                    <a:pt x="340" y="620"/>
                    <a:pt x="372" y="620"/>
                    <a:pt x="372" y="650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403" y="681"/>
                    <a:pt x="403" y="713"/>
                    <a:pt x="403" y="713"/>
                  </a:cubicBezTo>
                  <a:cubicBezTo>
                    <a:pt x="464" y="713"/>
                    <a:pt x="464" y="744"/>
                    <a:pt x="496" y="744"/>
                  </a:cubicBezTo>
                  <a:lnTo>
                    <a:pt x="496" y="744"/>
                  </a:lnTo>
                  <a:cubicBezTo>
                    <a:pt x="527" y="774"/>
                    <a:pt x="527" y="774"/>
                    <a:pt x="558" y="774"/>
                  </a:cubicBezTo>
                  <a:lnTo>
                    <a:pt x="558" y="774"/>
                  </a:lnTo>
                  <a:cubicBezTo>
                    <a:pt x="588" y="774"/>
                    <a:pt x="588" y="774"/>
                    <a:pt x="588" y="774"/>
                  </a:cubicBezTo>
                  <a:cubicBezTo>
                    <a:pt x="588" y="774"/>
                    <a:pt x="588" y="774"/>
                    <a:pt x="620" y="744"/>
                  </a:cubicBezTo>
                  <a:lnTo>
                    <a:pt x="651" y="744"/>
                  </a:lnTo>
                  <a:cubicBezTo>
                    <a:pt x="651" y="744"/>
                    <a:pt x="651" y="744"/>
                    <a:pt x="682" y="744"/>
                  </a:cubicBezTo>
                  <a:cubicBezTo>
                    <a:pt x="712" y="744"/>
                    <a:pt x="712" y="774"/>
                    <a:pt x="712" y="805"/>
                  </a:cubicBezTo>
                  <a:cubicBezTo>
                    <a:pt x="712" y="805"/>
                    <a:pt x="712" y="805"/>
                    <a:pt x="712" y="837"/>
                  </a:cubicBezTo>
                  <a:lnTo>
                    <a:pt x="712" y="837"/>
                  </a:lnTo>
                  <a:lnTo>
                    <a:pt x="744" y="837"/>
                  </a:lnTo>
                  <a:cubicBezTo>
                    <a:pt x="775" y="868"/>
                    <a:pt x="775" y="868"/>
                    <a:pt x="806" y="868"/>
                  </a:cubicBezTo>
                  <a:cubicBezTo>
                    <a:pt x="836" y="868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37"/>
                    <a:pt x="930" y="837"/>
                    <a:pt x="930" y="868"/>
                  </a:cubicBezTo>
                  <a:lnTo>
                    <a:pt x="930" y="868"/>
                  </a:lnTo>
                  <a:cubicBezTo>
                    <a:pt x="930" y="837"/>
                    <a:pt x="930" y="805"/>
                    <a:pt x="960" y="805"/>
                  </a:cubicBezTo>
                  <a:cubicBezTo>
                    <a:pt x="960" y="774"/>
                    <a:pt x="992" y="774"/>
                    <a:pt x="992" y="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8" name="Freeform 135"/>
            <p:cNvSpPr>
              <a:spLocks noChangeArrowheads="1"/>
            </p:cNvSpPr>
            <p:nvPr/>
          </p:nvSpPr>
          <p:spPr bwMode="auto">
            <a:xfrm>
              <a:off x="5430838" y="2070100"/>
              <a:ext cx="57150" cy="68263"/>
            </a:xfrm>
            <a:custGeom>
              <a:avLst/>
              <a:gdLst>
                <a:gd name="T0" fmla="*/ 156 w 157"/>
                <a:gd name="T1" fmla="*/ 31 h 188"/>
                <a:gd name="T2" fmla="*/ 156 w 157"/>
                <a:gd name="T3" fmla="*/ 31 h 188"/>
                <a:gd name="T4" fmla="*/ 156 w 157"/>
                <a:gd name="T5" fmla="*/ 31 h 188"/>
                <a:gd name="T6" fmla="*/ 156 w 157"/>
                <a:gd name="T7" fmla="*/ 31 h 188"/>
                <a:gd name="T8" fmla="*/ 156 w 157"/>
                <a:gd name="T9" fmla="*/ 31 h 188"/>
                <a:gd name="T10" fmla="*/ 156 w 157"/>
                <a:gd name="T11" fmla="*/ 31 h 188"/>
                <a:gd name="T12" fmla="*/ 156 w 157"/>
                <a:gd name="T13" fmla="*/ 31 h 188"/>
                <a:gd name="T14" fmla="*/ 93 w 157"/>
                <a:gd name="T15" fmla="*/ 31 h 188"/>
                <a:gd name="T16" fmla="*/ 93 w 157"/>
                <a:gd name="T17" fmla="*/ 31 h 188"/>
                <a:gd name="T18" fmla="*/ 32 w 157"/>
                <a:gd name="T19" fmla="*/ 0 h 188"/>
                <a:gd name="T20" fmla="*/ 32 w 157"/>
                <a:gd name="T21" fmla="*/ 0 h 188"/>
                <a:gd name="T22" fmla="*/ 32 w 157"/>
                <a:gd name="T23" fmla="*/ 0 h 188"/>
                <a:gd name="T24" fmla="*/ 32 w 157"/>
                <a:gd name="T25" fmla="*/ 0 h 188"/>
                <a:gd name="T26" fmla="*/ 32 w 157"/>
                <a:gd name="T27" fmla="*/ 0 h 188"/>
                <a:gd name="T28" fmla="*/ 0 w 157"/>
                <a:gd name="T29" fmla="*/ 31 h 188"/>
                <a:gd name="T30" fmla="*/ 0 w 157"/>
                <a:gd name="T31" fmla="*/ 31 h 188"/>
                <a:gd name="T32" fmla="*/ 0 w 157"/>
                <a:gd name="T33" fmla="*/ 31 h 188"/>
                <a:gd name="T34" fmla="*/ 0 w 157"/>
                <a:gd name="T35" fmla="*/ 31 h 188"/>
                <a:gd name="T36" fmla="*/ 0 w 157"/>
                <a:gd name="T37" fmla="*/ 31 h 188"/>
                <a:gd name="T38" fmla="*/ 0 w 157"/>
                <a:gd name="T39" fmla="*/ 31 h 188"/>
                <a:gd name="T40" fmla="*/ 32 w 157"/>
                <a:gd name="T41" fmla="*/ 63 h 188"/>
                <a:gd name="T42" fmla="*/ 0 w 157"/>
                <a:gd name="T43" fmla="*/ 93 h 188"/>
                <a:gd name="T44" fmla="*/ 0 w 157"/>
                <a:gd name="T45" fmla="*/ 93 h 188"/>
                <a:gd name="T46" fmla="*/ 32 w 157"/>
                <a:gd name="T47" fmla="*/ 124 h 188"/>
                <a:gd name="T48" fmla="*/ 32 w 157"/>
                <a:gd name="T49" fmla="*/ 155 h 188"/>
                <a:gd name="T50" fmla="*/ 32 w 157"/>
                <a:gd name="T51" fmla="*/ 187 h 188"/>
                <a:gd name="T52" fmla="*/ 32 w 157"/>
                <a:gd name="T53" fmla="*/ 187 h 188"/>
                <a:gd name="T54" fmla="*/ 93 w 157"/>
                <a:gd name="T55" fmla="*/ 187 h 188"/>
                <a:gd name="T56" fmla="*/ 93 w 157"/>
                <a:gd name="T57" fmla="*/ 187 h 188"/>
                <a:gd name="T58" fmla="*/ 93 w 157"/>
                <a:gd name="T59" fmla="*/ 155 h 188"/>
                <a:gd name="T60" fmla="*/ 93 w 157"/>
                <a:gd name="T61" fmla="*/ 124 h 188"/>
                <a:gd name="T62" fmla="*/ 93 w 157"/>
                <a:gd name="T63" fmla="*/ 93 h 188"/>
                <a:gd name="T64" fmla="*/ 93 w 157"/>
                <a:gd name="T65" fmla="*/ 93 h 188"/>
                <a:gd name="T66" fmla="*/ 124 w 157"/>
                <a:gd name="T67" fmla="*/ 63 h 188"/>
                <a:gd name="T68" fmla="*/ 156 w 157"/>
                <a:gd name="T69" fmla="*/ 3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88">
                  <a:moveTo>
                    <a:pt x="156" y="31"/>
                  </a:move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63" y="31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3"/>
                    <a:pt x="32" y="63"/>
                    <a:pt x="32" y="63"/>
                  </a:cubicBezTo>
                  <a:cubicBezTo>
                    <a:pt x="32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124"/>
                    <a:pt x="0" y="124"/>
                    <a:pt x="32" y="124"/>
                  </a:cubicBezTo>
                  <a:lnTo>
                    <a:pt x="32" y="155"/>
                  </a:lnTo>
                  <a:cubicBezTo>
                    <a:pt x="32" y="155"/>
                    <a:pt x="32" y="155"/>
                    <a:pt x="32" y="187"/>
                  </a:cubicBezTo>
                  <a:lnTo>
                    <a:pt x="32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cubicBezTo>
                    <a:pt x="93" y="155"/>
                    <a:pt x="93" y="155"/>
                    <a:pt x="93" y="155"/>
                  </a:cubicBezTo>
                  <a:cubicBezTo>
                    <a:pt x="93" y="155"/>
                    <a:pt x="93" y="155"/>
                    <a:pt x="93" y="124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9" name="Freeform 136"/>
            <p:cNvSpPr>
              <a:spLocks noChangeArrowheads="1"/>
            </p:cNvSpPr>
            <p:nvPr/>
          </p:nvSpPr>
          <p:spPr bwMode="auto">
            <a:xfrm>
              <a:off x="5029200" y="1825625"/>
              <a:ext cx="390525" cy="625475"/>
            </a:xfrm>
            <a:custGeom>
              <a:avLst/>
              <a:gdLst>
                <a:gd name="T0" fmla="*/ 1085 w 1086"/>
                <a:gd name="T1" fmla="*/ 744 h 1736"/>
                <a:gd name="T2" fmla="*/ 1055 w 1086"/>
                <a:gd name="T3" fmla="*/ 712 h 1736"/>
                <a:gd name="T4" fmla="*/ 1085 w 1086"/>
                <a:gd name="T5" fmla="*/ 681 h 1736"/>
                <a:gd name="T6" fmla="*/ 1024 w 1086"/>
                <a:gd name="T7" fmla="*/ 620 h 1736"/>
                <a:gd name="T8" fmla="*/ 931 w 1086"/>
                <a:gd name="T9" fmla="*/ 620 h 1736"/>
                <a:gd name="T10" fmla="*/ 868 w 1086"/>
                <a:gd name="T11" fmla="*/ 557 h 1736"/>
                <a:gd name="T12" fmla="*/ 807 w 1086"/>
                <a:gd name="T13" fmla="*/ 557 h 1736"/>
                <a:gd name="T14" fmla="*/ 744 w 1086"/>
                <a:gd name="T15" fmla="*/ 527 h 1736"/>
                <a:gd name="T16" fmla="*/ 683 w 1086"/>
                <a:gd name="T17" fmla="*/ 496 h 1736"/>
                <a:gd name="T18" fmla="*/ 620 w 1086"/>
                <a:gd name="T19" fmla="*/ 433 h 1736"/>
                <a:gd name="T20" fmla="*/ 620 w 1086"/>
                <a:gd name="T21" fmla="*/ 340 h 1736"/>
                <a:gd name="T22" fmla="*/ 589 w 1086"/>
                <a:gd name="T23" fmla="*/ 309 h 1736"/>
                <a:gd name="T24" fmla="*/ 559 w 1086"/>
                <a:gd name="T25" fmla="*/ 309 h 1736"/>
                <a:gd name="T26" fmla="*/ 528 w 1086"/>
                <a:gd name="T27" fmla="*/ 248 h 1736"/>
                <a:gd name="T28" fmla="*/ 559 w 1086"/>
                <a:gd name="T29" fmla="*/ 185 h 1736"/>
                <a:gd name="T30" fmla="*/ 559 w 1086"/>
                <a:gd name="T31" fmla="*/ 92 h 1736"/>
                <a:gd name="T32" fmla="*/ 589 w 1086"/>
                <a:gd name="T33" fmla="*/ 0 h 1736"/>
                <a:gd name="T34" fmla="*/ 528 w 1086"/>
                <a:gd name="T35" fmla="*/ 31 h 1736"/>
                <a:gd name="T36" fmla="*/ 496 w 1086"/>
                <a:gd name="T37" fmla="*/ 61 h 1736"/>
                <a:gd name="T38" fmla="*/ 341 w 1086"/>
                <a:gd name="T39" fmla="*/ 92 h 1736"/>
                <a:gd name="T40" fmla="*/ 341 w 1086"/>
                <a:gd name="T41" fmla="*/ 92 h 1736"/>
                <a:gd name="T42" fmla="*/ 341 w 1086"/>
                <a:gd name="T43" fmla="*/ 155 h 1736"/>
                <a:gd name="T44" fmla="*/ 372 w 1086"/>
                <a:gd name="T45" fmla="*/ 185 h 1736"/>
                <a:gd name="T46" fmla="*/ 341 w 1086"/>
                <a:gd name="T47" fmla="*/ 279 h 1736"/>
                <a:gd name="T48" fmla="*/ 341 w 1086"/>
                <a:gd name="T49" fmla="*/ 340 h 1736"/>
                <a:gd name="T50" fmla="*/ 280 w 1086"/>
                <a:gd name="T51" fmla="*/ 403 h 1736"/>
                <a:gd name="T52" fmla="*/ 187 w 1086"/>
                <a:gd name="T53" fmla="*/ 527 h 1736"/>
                <a:gd name="T54" fmla="*/ 94 w 1086"/>
                <a:gd name="T55" fmla="*/ 557 h 1736"/>
                <a:gd name="T56" fmla="*/ 94 w 1086"/>
                <a:gd name="T57" fmla="*/ 588 h 1736"/>
                <a:gd name="T58" fmla="*/ 124 w 1086"/>
                <a:gd name="T59" fmla="*/ 651 h 1736"/>
                <a:gd name="T60" fmla="*/ 124 w 1086"/>
                <a:gd name="T61" fmla="*/ 774 h 1736"/>
                <a:gd name="T62" fmla="*/ 31 w 1086"/>
                <a:gd name="T63" fmla="*/ 774 h 1736"/>
                <a:gd name="T64" fmla="*/ 31 w 1086"/>
                <a:gd name="T65" fmla="*/ 805 h 1736"/>
                <a:gd name="T66" fmla="*/ 124 w 1086"/>
                <a:gd name="T67" fmla="*/ 868 h 1736"/>
                <a:gd name="T68" fmla="*/ 94 w 1086"/>
                <a:gd name="T69" fmla="*/ 929 h 1736"/>
                <a:gd name="T70" fmla="*/ 187 w 1086"/>
                <a:gd name="T71" fmla="*/ 929 h 1736"/>
                <a:gd name="T72" fmla="*/ 248 w 1086"/>
                <a:gd name="T73" fmla="*/ 898 h 1736"/>
                <a:gd name="T74" fmla="*/ 248 w 1086"/>
                <a:gd name="T75" fmla="*/ 1022 h 1736"/>
                <a:gd name="T76" fmla="*/ 280 w 1086"/>
                <a:gd name="T77" fmla="*/ 1146 h 1736"/>
                <a:gd name="T78" fmla="*/ 372 w 1086"/>
                <a:gd name="T79" fmla="*/ 1487 h 1736"/>
                <a:gd name="T80" fmla="*/ 435 w 1086"/>
                <a:gd name="T81" fmla="*/ 1611 h 1736"/>
                <a:gd name="T82" fmla="*/ 465 w 1086"/>
                <a:gd name="T83" fmla="*/ 1735 h 1736"/>
                <a:gd name="T84" fmla="*/ 496 w 1086"/>
                <a:gd name="T85" fmla="*/ 1735 h 1736"/>
                <a:gd name="T86" fmla="*/ 589 w 1086"/>
                <a:gd name="T87" fmla="*/ 1672 h 1736"/>
                <a:gd name="T88" fmla="*/ 589 w 1086"/>
                <a:gd name="T89" fmla="*/ 1579 h 1736"/>
                <a:gd name="T90" fmla="*/ 620 w 1086"/>
                <a:gd name="T91" fmla="*/ 1455 h 1736"/>
                <a:gd name="T92" fmla="*/ 620 w 1086"/>
                <a:gd name="T93" fmla="*/ 1301 h 1736"/>
                <a:gd name="T94" fmla="*/ 744 w 1086"/>
                <a:gd name="T95" fmla="*/ 1208 h 1736"/>
                <a:gd name="T96" fmla="*/ 807 w 1086"/>
                <a:gd name="T97" fmla="*/ 1116 h 1736"/>
                <a:gd name="T98" fmla="*/ 931 w 1086"/>
                <a:gd name="T99" fmla="*/ 992 h 1736"/>
                <a:gd name="T100" fmla="*/ 992 w 1086"/>
                <a:gd name="T101" fmla="*/ 960 h 1736"/>
                <a:gd name="T102" fmla="*/ 1024 w 1086"/>
                <a:gd name="T103" fmla="*/ 868 h 1736"/>
                <a:gd name="T104" fmla="*/ 1085 w 1086"/>
                <a:gd name="T105" fmla="*/ 83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6" h="1736">
                  <a:moveTo>
                    <a:pt x="1085" y="805"/>
                  </a:moveTo>
                  <a:lnTo>
                    <a:pt x="1085" y="805"/>
                  </a:lnTo>
                  <a:lnTo>
                    <a:pt x="1085" y="805"/>
                  </a:lnTo>
                  <a:lnTo>
                    <a:pt x="1085" y="774"/>
                  </a:lnTo>
                  <a:cubicBezTo>
                    <a:pt x="1085" y="774"/>
                    <a:pt x="1085" y="774"/>
                    <a:pt x="1085" y="744"/>
                  </a:cubicBezTo>
                  <a:lnTo>
                    <a:pt x="1085" y="744"/>
                  </a:lnTo>
                  <a:lnTo>
                    <a:pt x="1085" y="744"/>
                  </a:lnTo>
                  <a:cubicBezTo>
                    <a:pt x="1055" y="744"/>
                    <a:pt x="1055" y="744"/>
                    <a:pt x="1055" y="712"/>
                  </a:cubicBezTo>
                  <a:lnTo>
                    <a:pt x="1055" y="712"/>
                  </a:lnTo>
                  <a:lnTo>
                    <a:pt x="1055" y="712"/>
                  </a:lnTo>
                  <a:lnTo>
                    <a:pt x="1055" y="712"/>
                  </a:lnTo>
                  <a:cubicBezTo>
                    <a:pt x="1055" y="681"/>
                    <a:pt x="1055" y="681"/>
                    <a:pt x="1085" y="681"/>
                  </a:cubicBezTo>
                  <a:lnTo>
                    <a:pt x="1085" y="681"/>
                  </a:lnTo>
                  <a:lnTo>
                    <a:pt x="1085" y="681"/>
                  </a:lnTo>
                  <a:lnTo>
                    <a:pt x="1085" y="681"/>
                  </a:lnTo>
                  <a:lnTo>
                    <a:pt x="1055" y="681"/>
                  </a:lnTo>
                  <a:cubicBezTo>
                    <a:pt x="1055" y="651"/>
                    <a:pt x="1055" y="651"/>
                    <a:pt x="1055" y="620"/>
                  </a:cubicBezTo>
                  <a:lnTo>
                    <a:pt x="1055" y="620"/>
                  </a:lnTo>
                  <a:lnTo>
                    <a:pt x="1055" y="620"/>
                  </a:lnTo>
                  <a:lnTo>
                    <a:pt x="1024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61" y="620"/>
                  </a:lnTo>
                  <a:cubicBezTo>
                    <a:pt x="961" y="620"/>
                    <a:pt x="961" y="620"/>
                    <a:pt x="931" y="620"/>
                  </a:cubicBezTo>
                  <a:cubicBezTo>
                    <a:pt x="931" y="620"/>
                    <a:pt x="931" y="620"/>
                    <a:pt x="931" y="588"/>
                  </a:cubicBezTo>
                  <a:lnTo>
                    <a:pt x="931" y="588"/>
                  </a:lnTo>
                  <a:cubicBezTo>
                    <a:pt x="868" y="588"/>
                    <a:pt x="868" y="588"/>
                    <a:pt x="868" y="557"/>
                  </a:cubicBezTo>
                  <a:lnTo>
                    <a:pt x="868" y="557"/>
                  </a:lnTo>
                  <a:lnTo>
                    <a:pt x="868" y="557"/>
                  </a:lnTo>
                  <a:cubicBezTo>
                    <a:pt x="868" y="557"/>
                    <a:pt x="868" y="557"/>
                    <a:pt x="837" y="557"/>
                  </a:cubicBezTo>
                  <a:lnTo>
                    <a:pt x="837" y="557"/>
                  </a:lnTo>
                  <a:lnTo>
                    <a:pt x="837" y="557"/>
                  </a:lnTo>
                  <a:lnTo>
                    <a:pt x="807" y="557"/>
                  </a:lnTo>
                  <a:lnTo>
                    <a:pt x="807" y="557"/>
                  </a:lnTo>
                  <a:cubicBezTo>
                    <a:pt x="776" y="557"/>
                    <a:pt x="776" y="557"/>
                    <a:pt x="776" y="557"/>
                  </a:cubicBezTo>
                  <a:cubicBezTo>
                    <a:pt x="776" y="527"/>
                    <a:pt x="744" y="527"/>
                    <a:pt x="744" y="527"/>
                  </a:cubicBezTo>
                  <a:lnTo>
                    <a:pt x="744" y="527"/>
                  </a:lnTo>
                  <a:lnTo>
                    <a:pt x="744" y="527"/>
                  </a:lnTo>
                  <a:lnTo>
                    <a:pt x="744" y="527"/>
                  </a:lnTo>
                  <a:cubicBezTo>
                    <a:pt x="713" y="527"/>
                    <a:pt x="713" y="527"/>
                    <a:pt x="713" y="527"/>
                  </a:cubicBezTo>
                  <a:lnTo>
                    <a:pt x="713" y="527"/>
                  </a:lnTo>
                  <a:cubicBezTo>
                    <a:pt x="683" y="527"/>
                    <a:pt x="683" y="496"/>
                    <a:pt x="683" y="496"/>
                  </a:cubicBezTo>
                  <a:lnTo>
                    <a:pt x="683" y="496"/>
                  </a:lnTo>
                  <a:lnTo>
                    <a:pt x="683" y="496"/>
                  </a:lnTo>
                  <a:lnTo>
                    <a:pt x="652" y="496"/>
                  </a:lnTo>
                  <a:cubicBezTo>
                    <a:pt x="652" y="496"/>
                    <a:pt x="652" y="496"/>
                    <a:pt x="620" y="496"/>
                  </a:cubicBezTo>
                  <a:cubicBezTo>
                    <a:pt x="620" y="496"/>
                    <a:pt x="620" y="496"/>
                    <a:pt x="620" y="464"/>
                  </a:cubicBezTo>
                  <a:cubicBezTo>
                    <a:pt x="620" y="464"/>
                    <a:pt x="620" y="464"/>
                    <a:pt x="620" y="433"/>
                  </a:cubicBezTo>
                  <a:lnTo>
                    <a:pt x="620" y="433"/>
                  </a:lnTo>
                  <a:cubicBezTo>
                    <a:pt x="620" y="433"/>
                    <a:pt x="620" y="433"/>
                    <a:pt x="620" y="403"/>
                  </a:cubicBezTo>
                  <a:lnTo>
                    <a:pt x="620" y="403"/>
                  </a:lnTo>
                  <a:lnTo>
                    <a:pt x="620" y="403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0"/>
                  </a:cubicBezTo>
                  <a:lnTo>
                    <a:pt x="620" y="340"/>
                  </a:lnTo>
                  <a:lnTo>
                    <a:pt x="620" y="340"/>
                  </a:lnTo>
                  <a:cubicBezTo>
                    <a:pt x="620" y="340"/>
                    <a:pt x="620" y="340"/>
                    <a:pt x="589" y="340"/>
                  </a:cubicBezTo>
                  <a:lnTo>
                    <a:pt x="589" y="340"/>
                  </a:lnTo>
                  <a:lnTo>
                    <a:pt x="58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28" y="309"/>
                  </a:lnTo>
                  <a:cubicBezTo>
                    <a:pt x="528" y="279"/>
                    <a:pt x="528" y="279"/>
                    <a:pt x="528" y="279"/>
                  </a:cubicBezTo>
                  <a:lnTo>
                    <a:pt x="528" y="279"/>
                  </a:lnTo>
                  <a:lnTo>
                    <a:pt x="528" y="248"/>
                  </a:lnTo>
                  <a:lnTo>
                    <a:pt x="528" y="248"/>
                  </a:lnTo>
                  <a:cubicBezTo>
                    <a:pt x="528" y="216"/>
                    <a:pt x="528" y="216"/>
                    <a:pt x="528" y="216"/>
                  </a:cubicBezTo>
                  <a:lnTo>
                    <a:pt x="528" y="216"/>
                  </a:lnTo>
                  <a:cubicBezTo>
                    <a:pt x="528" y="185"/>
                    <a:pt x="559" y="185"/>
                    <a:pt x="559" y="185"/>
                  </a:cubicBez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cubicBezTo>
                    <a:pt x="559" y="185"/>
                    <a:pt x="559" y="185"/>
                    <a:pt x="559" y="155"/>
                  </a:cubicBezTo>
                  <a:cubicBezTo>
                    <a:pt x="528" y="155"/>
                    <a:pt x="528" y="124"/>
                    <a:pt x="528" y="124"/>
                  </a:cubicBezTo>
                  <a:lnTo>
                    <a:pt x="559" y="92"/>
                  </a:lnTo>
                  <a:lnTo>
                    <a:pt x="559" y="92"/>
                  </a:lnTo>
                  <a:cubicBezTo>
                    <a:pt x="589" y="92"/>
                    <a:pt x="589" y="92"/>
                    <a:pt x="589" y="92"/>
                  </a:cubicBezTo>
                  <a:cubicBezTo>
                    <a:pt x="589" y="92"/>
                    <a:pt x="589" y="61"/>
                    <a:pt x="620" y="61"/>
                  </a:cubicBezTo>
                  <a:lnTo>
                    <a:pt x="620" y="31"/>
                  </a:lnTo>
                  <a:cubicBezTo>
                    <a:pt x="620" y="31"/>
                    <a:pt x="620" y="31"/>
                    <a:pt x="589" y="0"/>
                  </a:cubicBezTo>
                  <a:lnTo>
                    <a:pt x="589" y="0"/>
                  </a:lnTo>
                  <a:lnTo>
                    <a:pt x="589" y="0"/>
                  </a:lnTo>
                  <a:cubicBezTo>
                    <a:pt x="559" y="31"/>
                    <a:pt x="55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8" y="31"/>
                  </a:cubicBezTo>
                  <a:lnTo>
                    <a:pt x="528" y="31"/>
                  </a:lnTo>
                  <a:lnTo>
                    <a:pt x="528" y="31"/>
                  </a:lnTo>
                  <a:cubicBezTo>
                    <a:pt x="528" y="61"/>
                    <a:pt x="496" y="61"/>
                    <a:pt x="496" y="61"/>
                  </a:cubicBez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65" y="61"/>
                    <a:pt x="435" y="92"/>
                    <a:pt x="435" y="92"/>
                  </a:cubicBezTo>
                  <a:cubicBezTo>
                    <a:pt x="404" y="92"/>
                    <a:pt x="404" y="92"/>
                    <a:pt x="404" y="92"/>
                  </a:cubicBezTo>
                  <a:lnTo>
                    <a:pt x="372" y="124"/>
                  </a:lnTo>
                  <a:cubicBezTo>
                    <a:pt x="372" y="124"/>
                    <a:pt x="372" y="92"/>
                    <a:pt x="341" y="92"/>
                  </a:cubicBezTo>
                  <a:cubicBezTo>
                    <a:pt x="341" y="92"/>
                    <a:pt x="341" y="92"/>
                    <a:pt x="311" y="92"/>
                  </a:cubicBezTo>
                  <a:lnTo>
                    <a:pt x="311" y="92"/>
                  </a:lnTo>
                  <a:lnTo>
                    <a:pt x="311" y="92"/>
                  </a:lnTo>
                  <a:lnTo>
                    <a:pt x="341" y="92"/>
                  </a:lnTo>
                  <a:lnTo>
                    <a:pt x="341" y="92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72" y="124"/>
                    <a:pt x="372" y="124"/>
                    <a:pt x="372" y="124"/>
                  </a:cubicBezTo>
                  <a:cubicBezTo>
                    <a:pt x="372" y="155"/>
                    <a:pt x="372" y="155"/>
                    <a:pt x="372" y="155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72" y="185"/>
                    <a:pt x="372" y="185"/>
                    <a:pt x="372" y="216"/>
                  </a:cubicBezTo>
                  <a:cubicBezTo>
                    <a:pt x="372" y="216"/>
                    <a:pt x="404" y="216"/>
                    <a:pt x="404" y="248"/>
                  </a:cubicBezTo>
                  <a:lnTo>
                    <a:pt x="404" y="248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lnTo>
                    <a:pt x="341" y="279"/>
                  </a:lnTo>
                  <a:cubicBezTo>
                    <a:pt x="341" y="279"/>
                    <a:pt x="341" y="279"/>
                    <a:pt x="341" y="309"/>
                  </a:cubicBezTo>
                  <a:lnTo>
                    <a:pt x="341" y="309"/>
                  </a:lnTo>
                  <a:lnTo>
                    <a:pt x="341" y="309"/>
                  </a:lnTo>
                  <a:lnTo>
                    <a:pt x="341" y="340"/>
                  </a:lnTo>
                  <a:lnTo>
                    <a:pt x="341" y="340"/>
                  </a:lnTo>
                  <a:cubicBezTo>
                    <a:pt x="341" y="340"/>
                    <a:pt x="341" y="340"/>
                    <a:pt x="311" y="372"/>
                  </a:cubicBezTo>
                  <a:cubicBezTo>
                    <a:pt x="311" y="372"/>
                    <a:pt x="311" y="403"/>
                    <a:pt x="280" y="403"/>
                  </a:cubicBezTo>
                  <a:lnTo>
                    <a:pt x="280" y="403"/>
                  </a:lnTo>
                  <a:lnTo>
                    <a:pt x="280" y="403"/>
                  </a:lnTo>
                  <a:cubicBezTo>
                    <a:pt x="280" y="433"/>
                    <a:pt x="248" y="433"/>
                    <a:pt x="217" y="464"/>
                  </a:cubicBezTo>
                  <a:lnTo>
                    <a:pt x="217" y="464"/>
                  </a:lnTo>
                  <a:cubicBezTo>
                    <a:pt x="217" y="464"/>
                    <a:pt x="217" y="464"/>
                    <a:pt x="217" y="496"/>
                  </a:cubicBezTo>
                  <a:cubicBezTo>
                    <a:pt x="217" y="496"/>
                    <a:pt x="217" y="496"/>
                    <a:pt x="187" y="527"/>
                  </a:cubicBezTo>
                  <a:lnTo>
                    <a:pt x="187" y="527"/>
                  </a:lnTo>
                  <a:lnTo>
                    <a:pt x="156" y="527"/>
                  </a:lnTo>
                  <a:lnTo>
                    <a:pt x="156" y="527"/>
                  </a:lnTo>
                  <a:cubicBezTo>
                    <a:pt x="124" y="557"/>
                    <a:pt x="124" y="557"/>
                    <a:pt x="124" y="557"/>
                  </a:cubicBezTo>
                  <a:cubicBezTo>
                    <a:pt x="124" y="557"/>
                    <a:pt x="94" y="557"/>
                    <a:pt x="94" y="527"/>
                  </a:cubicBezTo>
                  <a:cubicBezTo>
                    <a:pt x="94" y="557"/>
                    <a:pt x="94" y="557"/>
                    <a:pt x="94" y="557"/>
                  </a:cubicBezTo>
                  <a:lnTo>
                    <a:pt x="63" y="557"/>
                  </a:lnTo>
                  <a:lnTo>
                    <a:pt x="63" y="557"/>
                  </a:lnTo>
                  <a:cubicBezTo>
                    <a:pt x="94" y="557"/>
                    <a:pt x="94" y="557"/>
                    <a:pt x="94" y="557"/>
                  </a:cubicBezTo>
                  <a:lnTo>
                    <a:pt x="94" y="588"/>
                  </a:lnTo>
                  <a:lnTo>
                    <a:pt x="94" y="588"/>
                  </a:lnTo>
                  <a:lnTo>
                    <a:pt x="94" y="588"/>
                  </a:lnTo>
                  <a:cubicBezTo>
                    <a:pt x="94" y="620"/>
                    <a:pt x="94" y="620"/>
                    <a:pt x="94" y="620"/>
                  </a:cubicBezTo>
                  <a:lnTo>
                    <a:pt x="94" y="620"/>
                  </a:lnTo>
                  <a:cubicBezTo>
                    <a:pt x="124" y="620"/>
                    <a:pt x="124" y="620"/>
                    <a:pt x="124" y="651"/>
                  </a:cubicBezTo>
                  <a:lnTo>
                    <a:pt x="124" y="651"/>
                  </a:lnTo>
                  <a:cubicBezTo>
                    <a:pt x="156" y="651"/>
                    <a:pt x="156" y="681"/>
                    <a:pt x="156" y="681"/>
                  </a:cubicBezTo>
                  <a:cubicBezTo>
                    <a:pt x="156" y="712"/>
                    <a:pt x="156" y="712"/>
                    <a:pt x="156" y="712"/>
                  </a:cubicBezTo>
                  <a:lnTo>
                    <a:pt x="156" y="712"/>
                  </a:lnTo>
                  <a:cubicBezTo>
                    <a:pt x="156" y="744"/>
                    <a:pt x="156" y="744"/>
                    <a:pt x="156" y="744"/>
                  </a:cubicBezTo>
                  <a:lnTo>
                    <a:pt x="124" y="774"/>
                  </a:lnTo>
                  <a:lnTo>
                    <a:pt x="124" y="774"/>
                  </a:lnTo>
                  <a:lnTo>
                    <a:pt x="94" y="774"/>
                  </a:lnTo>
                  <a:lnTo>
                    <a:pt x="94" y="774"/>
                  </a:lnTo>
                  <a:lnTo>
                    <a:pt x="94" y="774"/>
                  </a:lnTo>
                  <a:cubicBezTo>
                    <a:pt x="63" y="774"/>
                    <a:pt x="63" y="774"/>
                    <a:pt x="31" y="774"/>
                  </a:cubicBezTo>
                  <a:lnTo>
                    <a:pt x="31" y="774"/>
                  </a:lnTo>
                  <a:lnTo>
                    <a:pt x="31" y="774"/>
                  </a:lnTo>
                  <a:cubicBezTo>
                    <a:pt x="31" y="774"/>
                    <a:pt x="31" y="774"/>
                    <a:pt x="0" y="774"/>
                  </a:cubicBezTo>
                  <a:lnTo>
                    <a:pt x="0" y="774"/>
                  </a:lnTo>
                  <a:cubicBezTo>
                    <a:pt x="31" y="774"/>
                    <a:pt x="31" y="774"/>
                    <a:pt x="31" y="805"/>
                  </a:cubicBezTo>
                  <a:lnTo>
                    <a:pt x="31" y="805"/>
                  </a:lnTo>
                  <a:lnTo>
                    <a:pt x="63" y="805"/>
                  </a:lnTo>
                  <a:cubicBezTo>
                    <a:pt x="63" y="805"/>
                    <a:pt x="63" y="805"/>
                    <a:pt x="94" y="805"/>
                  </a:cubicBezTo>
                  <a:lnTo>
                    <a:pt x="124" y="805"/>
                  </a:lnTo>
                  <a:cubicBezTo>
                    <a:pt x="124" y="836"/>
                    <a:pt x="124" y="836"/>
                    <a:pt x="124" y="868"/>
                  </a:cubicBezTo>
                  <a:cubicBezTo>
                    <a:pt x="94" y="868"/>
                    <a:pt x="94" y="868"/>
                    <a:pt x="94" y="868"/>
                  </a:cubicBezTo>
                  <a:cubicBezTo>
                    <a:pt x="94" y="868"/>
                    <a:pt x="94" y="898"/>
                    <a:pt x="63" y="898"/>
                  </a:cubicBezTo>
                  <a:lnTo>
                    <a:pt x="63" y="868"/>
                  </a:lnTo>
                  <a:cubicBezTo>
                    <a:pt x="63" y="898"/>
                    <a:pt x="63" y="898"/>
                    <a:pt x="63" y="898"/>
                  </a:cubicBezTo>
                  <a:cubicBezTo>
                    <a:pt x="94" y="898"/>
                    <a:pt x="94" y="898"/>
                    <a:pt x="94" y="929"/>
                  </a:cubicBezTo>
                  <a:lnTo>
                    <a:pt x="94" y="929"/>
                  </a:lnTo>
                  <a:lnTo>
                    <a:pt x="124" y="929"/>
                  </a:lnTo>
                  <a:cubicBezTo>
                    <a:pt x="124" y="929"/>
                    <a:pt x="124" y="929"/>
                    <a:pt x="156" y="929"/>
                  </a:cubicBezTo>
                  <a:lnTo>
                    <a:pt x="156" y="929"/>
                  </a:lnTo>
                  <a:cubicBezTo>
                    <a:pt x="187" y="929"/>
                    <a:pt x="187" y="929"/>
                    <a:pt x="187" y="929"/>
                  </a:cubicBezTo>
                  <a:cubicBezTo>
                    <a:pt x="187" y="898"/>
                    <a:pt x="187" y="898"/>
                    <a:pt x="187" y="898"/>
                  </a:cubicBezTo>
                  <a:lnTo>
                    <a:pt x="217" y="868"/>
                  </a:lnTo>
                  <a:cubicBezTo>
                    <a:pt x="280" y="681"/>
                    <a:pt x="280" y="681"/>
                    <a:pt x="280" y="681"/>
                  </a:cubicBezTo>
                  <a:cubicBezTo>
                    <a:pt x="248" y="868"/>
                    <a:pt x="248" y="868"/>
                    <a:pt x="248" y="868"/>
                  </a:cubicBezTo>
                  <a:lnTo>
                    <a:pt x="248" y="898"/>
                  </a:lnTo>
                  <a:lnTo>
                    <a:pt x="248" y="898"/>
                  </a:lnTo>
                  <a:cubicBezTo>
                    <a:pt x="248" y="929"/>
                    <a:pt x="248" y="929"/>
                    <a:pt x="248" y="929"/>
                  </a:cubicBezTo>
                  <a:lnTo>
                    <a:pt x="248" y="929"/>
                  </a:lnTo>
                  <a:cubicBezTo>
                    <a:pt x="280" y="960"/>
                    <a:pt x="248" y="992"/>
                    <a:pt x="248" y="992"/>
                  </a:cubicBezTo>
                  <a:cubicBezTo>
                    <a:pt x="248" y="1022"/>
                    <a:pt x="248" y="1022"/>
                    <a:pt x="248" y="1022"/>
                  </a:cubicBezTo>
                  <a:lnTo>
                    <a:pt x="248" y="1022"/>
                  </a:lnTo>
                  <a:cubicBezTo>
                    <a:pt x="248" y="1053"/>
                    <a:pt x="248" y="1053"/>
                    <a:pt x="248" y="1053"/>
                  </a:cubicBezTo>
                  <a:cubicBezTo>
                    <a:pt x="248" y="1084"/>
                    <a:pt x="248" y="1084"/>
                    <a:pt x="248" y="1116"/>
                  </a:cubicBezTo>
                  <a:lnTo>
                    <a:pt x="248" y="1116"/>
                  </a:lnTo>
                  <a:cubicBezTo>
                    <a:pt x="248" y="1116"/>
                    <a:pt x="248" y="1146"/>
                    <a:pt x="280" y="1146"/>
                  </a:cubicBezTo>
                  <a:cubicBezTo>
                    <a:pt x="280" y="1146"/>
                    <a:pt x="280" y="1177"/>
                    <a:pt x="280" y="1208"/>
                  </a:cubicBezTo>
                  <a:cubicBezTo>
                    <a:pt x="280" y="1208"/>
                    <a:pt x="280" y="1240"/>
                    <a:pt x="311" y="1301"/>
                  </a:cubicBezTo>
                  <a:cubicBezTo>
                    <a:pt x="311" y="1331"/>
                    <a:pt x="311" y="1331"/>
                    <a:pt x="341" y="1331"/>
                  </a:cubicBezTo>
                  <a:cubicBezTo>
                    <a:pt x="341" y="1363"/>
                    <a:pt x="341" y="1363"/>
                    <a:pt x="341" y="1424"/>
                  </a:cubicBezTo>
                  <a:cubicBezTo>
                    <a:pt x="341" y="1455"/>
                    <a:pt x="372" y="1487"/>
                    <a:pt x="372" y="1487"/>
                  </a:cubicBezTo>
                  <a:cubicBezTo>
                    <a:pt x="372" y="1487"/>
                    <a:pt x="372" y="1517"/>
                    <a:pt x="404" y="1517"/>
                  </a:cubicBezTo>
                  <a:cubicBezTo>
                    <a:pt x="404" y="1517"/>
                    <a:pt x="404" y="1517"/>
                    <a:pt x="404" y="1548"/>
                  </a:cubicBezTo>
                  <a:cubicBezTo>
                    <a:pt x="404" y="1548"/>
                    <a:pt x="404" y="1548"/>
                    <a:pt x="435" y="1579"/>
                  </a:cubicBezTo>
                  <a:lnTo>
                    <a:pt x="435" y="1579"/>
                  </a:lnTo>
                  <a:cubicBezTo>
                    <a:pt x="435" y="1579"/>
                    <a:pt x="435" y="1579"/>
                    <a:pt x="435" y="1611"/>
                  </a:cubicBezTo>
                  <a:lnTo>
                    <a:pt x="435" y="1611"/>
                  </a:lnTo>
                  <a:cubicBezTo>
                    <a:pt x="435" y="1641"/>
                    <a:pt x="435" y="1641"/>
                    <a:pt x="435" y="1672"/>
                  </a:cubicBezTo>
                  <a:cubicBezTo>
                    <a:pt x="465" y="1703"/>
                    <a:pt x="465" y="1703"/>
                    <a:pt x="465" y="1703"/>
                  </a:cubicBez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528" y="1735"/>
                  </a:lnTo>
                  <a:cubicBezTo>
                    <a:pt x="528" y="1703"/>
                    <a:pt x="528" y="1672"/>
                    <a:pt x="559" y="1672"/>
                  </a:cubicBezTo>
                  <a:lnTo>
                    <a:pt x="559" y="1672"/>
                  </a:lnTo>
                  <a:lnTo>
                    <a:pt x="559" y="1672"/>
                  </a:lnTo>
                  <a:lnTo>
                    <a:pt x="589" y="1672"/>
                  </a:lnTo>
                  <a:lnTo>
                    <a:pt x="589" y="1672"/>
                  </a:lnTo>
                  <a:lnTo>
                    <a:pt x="589" y="1641"/>
                  </a:lnTo>
                  <a:cubicBezTo>
                    <a:pt x="589" y="1641"/>
                    <a:pt x="589" y="1641"/>
                    <a:pt x="589" y="1611"/>
                  </a:cubicBezTo>
                  <a:lnTo>
                    <a:pt x="589" y="1611"/>
                  </a:lnTo>
                  <a:lnTo>
                    <a:pt x="589" y="1579"/>
                  </a:lnTo>
                  <a:lnTo>
                    <a:pt x="589" y="1579"/>
                  </a:lnTo>
                  <a:cubicBezTo>
                    <a:pt x="589" y="1548"/>
                    <a:pt x="589" y="1548"/>
                    <a:pt x="589" y="1517"/>
                  </a:cubicBezTo>
                  <a:lnTo>
                    <a:pt x="589" y="1517"/>
                  </a:lnTo>
                  <a:lnTo>
                    <a:pt x="589" y="1517"/>
                  </a:lnTo>
                  <a:cubicBezTo>
                    <a:pt x="589" y="1487"/>
                    <a:pt x="620" y="1455"/>
                    <a:pt x="620" y="1455"/>
                  </a:cubicBezTo>
                  <a:cubicBezTo>
                    <a:pt x="620" y="1424"/>
                    <a:pt x="620" y="1424"/>
                    <a:pt x="620" y="1424"/>
                  </a:cubicBezTo>
                  <a:lnTo>
                    <a:pt x="620" y="1424"/>
                  </a:lnTo>
                  <a:cubicBezTo>
                    <a:pt x="620" y="1424"/>
                    <a:pt x="620" y="1424"/>
                    <a:pt x="620" y="1393"/>
                  </a:cubicBezTo>
                  <a:lnTo>
                    <a:pt x="620" y="1393"/>
                  </a:lnTo>
                  <a:cubicBezTo>
                    <a:pt x="589" y="1363"/>
                    <a:pt x="620" y="1301"/>
                    <a:pt x="620" y="1301"/>
                  </a:cubicBezTo>
                  <a:cubicBezTo>
                    <a:pt x="620" y="1270"/>
                    <a:pt x="652" y="1270"/>
                    <a:pt x="683" y="1240"/>
                  </a:cubicBezTo>
                  <a:lnTo>
                    <a:pt x="683" y="1240"/>
                  </a:lnTo>
                  <a:cubicBezTo>
                    <a:pt x="683" y="1208"/>
                    <a:pt x="713" y="1208"/>
                    <a:pt x="713" y="1208"/>
                  </a:cubicBezTo>
                  <a:lnTo>
                    <a:pt x="744" y="1208"/>
                  </a:lnTo>
                  <a:lnTo>
                    <a:pt x="744" y="1208"/>
                  </a:lnTo>
                  <a:lnTo>
                    <a:pt x="744" y="1208"/>
                  </a:lnTo>
                  <a:cubicBezTo>
                    <a:pt x="744" y="1177"/>
                    <a:pt x="744" y="1177"/>
                    <a:pt x="776" y="1146"/>
                  </a:cubicBezTo>
                  <a:lnTo>
                    <a:pt x="807" y="1116"/>
                  </a:lnTo>
                  <a:lnTo>
                    <a:pt x="807" y="1116"/>
                  </a:lnTo>
                  <a:lnTo>
                    <a:pt x="807" y="1116"/>
                  </a:lnTo>
                  <a:cubicBezTo>
                    <a:pt x="837" y="1116"/>
                    <a:pt x="837" y="1084"/>
                    <a:pt x="868" y="1084"/>
                  </a:cubicBezTo>
                  <a:lnTo>
                    <a:pt x="868" y="1084"/>
                  </a:lnTo>
                  <a:cubicBezTo>
                    <a:pt x="868" y="1053"/>
                    <a:pt x="868" y="1053"/>
                    <a:pt x="900" y="1022"/>
                  </a:cubicBezTo>
                  <a:lnTo>
                    <a:pt x="900" y="1022"/>
                  </a:lnTo>
                  <a:cubicBezTo>
                    <a:pt x="900" y="1022"/>
                    <a:pt x="931" y="1022"/>
                    <a:pt x="931" y="992"/>
                  </a:cubicBezTo>
                  <a:lnTo>
                    <a:pt x="961" y="992"/>
                  </a:lnTo>
                  <a:lnTo>
                    <a:pt x="961" y="992"/>
                  </a:lnTo>
                  <a:cubicBezTo>
                    <a:pt x="961" y="992"/>
                    <a:pt x="961" y="992"/>
                    <a:pt x="992" y="960"/>
                  </a:cubicBez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cubicBezTo>
                    <a:pt x="992" y="929"/>
                    <a:pt x="992" y="929"/>
                    <a:pt x="992" y="898"/>
                  </a:cubicBezTo>
                  <a:lnTo>
                    <a:pt x="992" y="898"/>
                  </a:lnTo>
                  <a:cubicBezTo>
                    <a:pt x="1024" y="898"/>
                    <a:pt x="1024" y="868"/>
                    <a:pt x="1024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36"/>
                  </a:lnTo>
                  <a:cubicBezTo>
                    <a:pt x="1085" y="836"/>
                    <a:pt x="1085" y="836"/>
                    <a:pt x="1085" y="836"/>
                  </a:cubicBezTo>
                  <a:lnTo>
                    <a:pt x="1085" y="836"/>
                  </a:lnTo>
                  <a:lnTo>
                    <a:pt x="1085" y="836"/>
                  </a:lnTo>
                  <a:lnTo>
                    <a:pt x="1085" y="80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0" name="Freeform 137"/>
            <p:cNvSpPr>
              <a:spLocks noChangeArrowheads="1"/>
            </p:cNvSpPr>
            <p:nvPr/>
          </p:nvSpPr>
          <p:spPr bwMode="auto">
            <a:xfrm>
              <a:off x="4895850" y="1801813"/>
              <a:ext cx="290513" cy="290512"/>
            </a:xfrm>
            <a:custGeom>
              <a:avLst/>
              <a:gdLst>
                <a:gd name="T0" fmla="*/ 372 w 808"/>
                <a:gd name="T1" fmla="*/ 775 h 808"/>
                <a:gd name="T2" fmla="*/ 403 w 808"/>
                <a:gd name="T3" fmla="*/ 775 h 808"/>
                <a:gd name="T4" fmla="*/ 435 w 808"/>
                <a:gd name="T5" fmla="*/ 775 h 808"/>
                <a:gd name="T6" fmla="*/ 466 w 808"/>
                <a:gd name="T7" fmla="*/ 744 h 808"/>
                <a:gd name="T8" fmla="*/ 466 w 808"/>
                <a:gd name="T9" fmla="*/ 744 h 808"/>
                <a:gd name="T10" fmla="*/ 435 w 808"/>
                <a:gd name="T11" fmla="*/ 683 h 808"/>
                <a:gd name="T12" fmla="*/ 403 w 808"/>
                <a:gd name="T13" fmla="*/ 683 h 808"/>
                <a:gd name="T14" fmla="*/ 403 w 808"/>
                <a:gd name="T15" fmla="*/ 590 h 808"/>
                <a:gd name="T16" fmla="*/ 466 w 808"/>
                <a:gd name="T17" fmla="*/ 527 h 808"/>
                <a:gd name="T18" fmla="*/ 496 w 808"/>
                <a:gd name="T19" fmla="*/ 559 h 808"/>
                <a:gd name="T20" fmla="*/ 528 w 808"/>
                <a:gd name="T21" fmla="*/ 527 h 808"/>
                <a:gd name="T22" fmla="*/ 589 w 808"/>
                <a:gd name="T23" fmla="*/ 466 h 808"/>
                <a:gd name="T24" fmla="*/ 620 w 808"/>
                <a:gd name="T25" fmla="*/ 435 h 808"/>
                <a:gd name="T26" fmla="*/ 652 w 808"/>
                <a:gd name="T27" fmla="*/ 403 h 808"/>
                <a:gd name="T28" fmla="*/ 683 w 808"/>
                <a:gd name="T29" fmla="*/ 342 h 808"/>
                <a:gd name="T30" fmla="*/ 683 w 808"/>
                <a:gd name="T31" fmla="*/ 279 h 808"/>
                <a:gd name="T32" fmla="*/ 652 w 808"/>
                <a:gd name="T33" fmla="*/ 279 h 808"/>
                <a:gd name="T34" fmla="*/ 652 w 808"/>
                <a:gd name="T35" fmla="*/ 187 h 808"/>
                <a:gd name="T36" fmla="*/ 652 w 808"/>
                <a:gd name="T37" fmla="*/ 155 h 808"/>
                <a:gd name="T38" fmla="*/ 652 w 808"/>
                <a:gd name="T39" fmla="*/ 94 h 808"/>
                <a:gd name="T40" fmla="*/ 683 w 808"/>
                <a:gd name="T41" fmla="*/ 94 h 808"/>
                <a:gd name="T42" fmla="*/ 744 w 808"/>
                <a:gd name="T43" fmla="*/ 124 h 808"/>
                <a:gd name="T44" fmla="*/ 807 w 808"/>
                <a:gd name="T45" fmla="*/ 94 h 808"/>
                <a:gd name="T46" fmla="*/ 744 w 808"/>
                <a:gd name="T47" fmla="*/ 63 h 808"/>
                <a:gd name="T48" fmla="*/ 744 w 808"/>
                <a:gd name="T49" fmla="*/ 31 h 808"/>
                <a:gd name="T50" fmla="*/ 713 w 808"/>
                <a:gd name="T51" fmla="*/ 0 h 808"/>
                <a:gd name="T52" fmla="*/ 620 w 808"/>
                <a:gd name="T53" fmla="*/ 31 h 808"/>
                <a:gd name="T54" fmla="*/ 589 w 808"/>
                <a:gd name="T55" fmla="*/ 31 h 808"/>
                <a:gd name="T56" fmla="*/ 589 w 808"/>
                <a:gd name="T57" fmla="*/ 31 h 808"/>
                <a:gd name="T58" fmla="*/ 559 w 808"/>
                <a:gd name="T59" fmla="*/ 63 h 808"/>
                <a:gd name="T60" fmla="*/ 559 w 808"/>
                <a:gd name="T61" fmla="*/ 94 h 808"/>
                <a:gd name="T62" fmla="*/ 528 w 808"/>
                <a:gd name="T63" fmla="*/ 155 h 808"/>
                <a:gd name="T64" fmla="*/ 528 w 808"/>
                <a:gd name="T65" fmla="*/ 155 h 808"/>
                <a:gd name="T66" fmla="*/ 496 w 808"/>
                <a:gd name="T67" fmla="*/ 218 h 808"/>
                <a:gd name="T68" fmla="*/ 435 w 808"/>
                <a:gd name="T69" fmla="*/ 279 h 808"/>
                <a:gd name="T70" fmla="*/ 435 w 808"/>
                <a:gd name="T71" fmla="*/ 279 h 808"/>
                <a:gd name="T72" fmla="*/ 403 w 808"/>
                <a:gd name="T73" fmla="*/ 342 h 808"/>
                <a:gd name="T74" fmla="*/ 372 w 808"/>
                <a:gd name="T75" fmla="*/ 372 h 808"/>
                <a:gd name="T76" fmla="*/ 342 w 808"/>
                <a:gd name="T77" fmla="*/ 372 h 808"/>
                <a:gd name="T78" fmla="*/ 280 w 808"/>
                <a:gd name="T79" fmla="*/ 372 h 808"/>
                <a:gd name="T80" fmla="*/ 280 w 808"/>
                <a:gd name="T81" fmla="*/ 435 h 808"/>
                <a:gd name="T82" fmla="*/ 218 w 808"/>
                <a:gd name="T83" fmla="*/ 466 h 808"/>
                <a:gd name="T84" fmla="*/ 218 w 808"/>
                <a:gd name="T85" fmla="*/ 496 h 808"/>
                <a:gd name="T86" fmla="*/ 156 w 808"/>
                <a:gd name="T87" fmla="*/ 496 h 808"/>
                <a:gd name="T88" fmla="*/ 124 w 808"/>
                <a:gd name="T89" fmla="*/ 496 h 808"/>
                <a:gd name="T90" fmla="*/ 32 w 808"/>
                <a:gd name="T91" fmla="*/ 496 h 808"/>
                <a:gd name="T92" fmla="*/ 63 w 808"/>
                <a:gd name="T93" fmla="*/ 559 h 808"/>
                <a:gd name="T94" fmla="*/ 94 w 808"/>
                <a:gd name="T95" fmla="*/ 590 h 808"/>
                <a:gd name="T96" fmla="*/ 94 w 808"/>
                <a:gd name="T97" fmla="*/ 620 h 808"/>
                <a:gd name="T98" fmla="*/ 32 w 808"/>
                <a:gd name="T99" fmla="*/ 683 h 808"/>
                <a:gd name="T100" fmla="*/ 32 w 808"/>
                <a:gd name="T101" fmla="*/ 714 h 808"/>
                <a:gd name="T102" fmla="*/ 156 w 808"/>
                <a:gd name="T103" fmla="*/ 714 h 808"/>
                <a:gd name="T104" fmla="*/ 218 w 808"/>
                <a:gd name="T105" fmla="*/ 683 h 808"/>
                <a:gd name="T106" fmla="*/ 280 w 808"/>
                <a:gd name="T107" fmla="*/ 714 h 808"/>
                <a:gd name="T108" fmla="*/ 342 w 808"/>
                <a:gd name="T109" fmla="*/ 807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8" h="808">
                  <a:moveTo>
                    <a:pt x="372" y="775"/>
                  </a:move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403" y="775"/>
                    <a:pt x="403" y="775"/>
                    <a:pt x="403" y="775"/>
                  </a:cubicBezTo>
                  <a:lnTo>
                    <a:pt x="435" y="775"/>
                  </a:lnTo>
                  <a:lnTo>
                    <a:pt x="435" y="775"/>
                  </a:lnTo>
                  <a:lnTo>
                    <a:pt x="435" y="775"/>
                  </a:lnTo>
                  <a:cubicBezTo>
                    <a:pt x="466" y="775"/>
                    <a:pt x="466" y="775"/>
                    <a:pt x="466" y="775"/>
                  </a:cubicBezTo>
                  <a:lnTo>
                    <a:pt x="466" y="775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cubicBezTo>
                    <a:pt x="466" y="744"/>
                    <a:pt x="435" y="744"/>
                    <a:pt x="435" y="714"/>
                  </a:cubicBezTo>
                  <a:lnTo>
                    <a:pt x="435" y="683"/>
                  </a:lnTo>
                  <a:lnTo>
                    <a:pt x="435" y="683"/>
                  </a:lnTo>
                  <a:lnTo>
                    <a:pt x="435" y="683"/>
                  </a:lnTo>
                  <a:cubicBezTo>
                    <a:pt x="403" y="683"/>
                    <a:pt x="403" y="683"/>
                    <a:pt x="403" y="683"/>
                  </a:cubicBezTo>
                  <a:cubicBezTo>
                    <a:pt x="403" y="651"/>
                    <a:pt x="403" y="651"/>
                    <a:pt x="403" y="620"/>
                  </a:cubicBezTo>
                  <a:lnTo>
                    <a:pt x="403" y="590"/>
                  </a:lnTo>
                  <a:lnTo>
                    <a:pt x="403" y="590"/>
                  </a:lnTo>
                  <a:cubicBezTo>
                    <a:pt x="403" y="559"/>
                    <a:pt x="435" y="559"/>
                    <a:pt x="435" y="559"/>
                  </a:cubicBezTo>
                  <a:cubicBezTo>
                    <a:pt x="435" y="527"/>
                    <a:pt x="466" y="527"/>
                    <a:pt x="466" y="527"/>
                  </a:cubicBezTo>
                  <a:lnTo>
                    <a:pt x="466" y="527"/>
                  </a:lnTo>
                  <a:lnTo>
                    <a:pt x="466" y="527"/>
                  </a:lnTo>
                  <a:lnTo>
                    <a:pt x="466" y="527"/>
                  </a:lnTo>
                  <a:cubicBezTo>
                    <a:pt x="496" y="527"/>
                    <a:pt x="496" y="527"/>
                    <a:pt x="496" y="559"/>
                  </a:cubicBezTo>
                  <a:lnTo>
                    <a:pt x="496" y="559"/>
                  </a:lnTo>
                  <a:cubicBezTo>
                    <a:pt x="528" y="527"/>
                    <a:pt x="528" y="527"/>
                    <a:pt x="528" y="527"/>
                  </a:cubicBezTo>
                  <a:lnTo>
                    <a:pt x="528" y="527"/>
                  </a:lnTo>
                  <a:cubicBezTo>
                    <a:pt x="528" y="496"/>
                    <a:pt x="528" y="496"/>
                    <a:pt x="559" y="496"/>
                  </a:cubicBezTo>
                  <a:cubicBezTo>
                    <a:pt x="559" y="496"/>
                    <a:pt x="559" y="496"/>
                    <a:pt x="559" y="466"/>
                  </a:cubicBezTo>
                  <a:lnTo>
                    <a:pt x="589" y="466"/>
                  </a:lnTo>
                  <a:cubicBezTo>
                    <a:pt x="589" y="466"/>
                    <a:pt x="589" y="466"/>
                    <a:pt x="620" y="435"/>
                  </a:cubicBezTo>
                  <a:lnTo>
                    <a:pt x="620" y="435"/>
                  </a:lnTo>
                  <a:lnTo>
                    <a:pt x="620" y="435"/>
                  </a:lnTo>
                  <a:lnTo>
                    <a:pt x="620" y="435"/>
                  </a:lnTo>
                  <a:cubicBezTo>
                    <a:pt x="620" y="403"/>
                    <a:pt x="620" y="403"/>
                    <a:pt x="652" y="403"/>
                  </a:cubicBezTo>
                  <a:lnTo>
                    <a:pt x="652" y="403"/>
                  </a:lnTo>
                  <a:lnTo>
                    <a:pt x="652" y="403"/>
                  </a:lnTo>
                  <a:cubicBezTo>
                    <a:pt x="652" y="372"/>
                    <a:pt x="652" y="372"/>
                    <a:pt x="683" y="372"/>
                  </a:cubicBezTo>
                  <a:cubicBezTo>
                    <a:pt x="683" y="342"/>
                    <a:pt x="683" y="342"/>
                    <a:pt x="683" y="342"/>
                  </a:cubicBezTo>
                  <a:cubicBezTo>
                    <a:pt x="683" y="311"/>
                    <a:pt x="683" y="311"/>
                    <a:pt x="683" y="311"/>
                  </a:cubicBez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cubicBezTo>
                    <a:pt x="683" y="279"/>
                    <a:pt x="683" y="279"/>
                    <a:pt x="652" y="279"/>
                  </a:cubicBezTo>
                  <a:cubicBezTo>
                    <a:pt x="652" y="248"/>
                    <a:pt x="652" y="248"/>
                    <a:pt x="652" y="248"/>
                  </a:cubicBezTo>
                  <a:cubicBezTo>
                    <a:pt x="652" y="218"/>
                    <a:pt x="652" y="218"/>
                    <a:pt x="652" y="218"/>
                  </a:cubicBezTo>
                  <a:lnTo>
                    <a:pt x="652" y="187"/>
                  </a:lnTo>
                  <a:lnTo>
                    <a:pt x="652" y="187"/>
                  </a:lnTo>
                  <a:lnTo>
                    <a:pt x="652" y="187"/>
                  </a:lnTo>
                  <a:lnTo>
                    <a:pt x="652" y="155"/>
                  </a:lnTo>
                  <a:cubicBezTo>
                    <a:pt x="652" y="155"/>
                    <a:pt x="652" y="155"/>
                    <a:pt x="652" y="124"/>
                  </a:cubicBezTo>
                  <a:cubicBezTo>
                    <a:pt x="652" y="124"/>
                    <a:pt x="652" y="124"/>
                    <a:pt x="652" y="94"/>
                  </a:cubicBezTo>
                  <a:lnTo>
                    <a:pt x="652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cubicBezTo>
                    <a:pt x="713" y="94"/>
                    <a:pt x="713" y="9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cubicBezTo>
                    <a:pt x="776" y="94"/>
                    <a:pt x="776" y="94"/>
                    <a:pt x="776" y="94"/>
                  </a:cubicBezTo>
                  <a:cubicBezTo>
                    <a:pt x="807" y="94"/>
                    <a:pt x="807" y="94"/>
                    <a:pt x="807" y="94"/>
                  </a:cubicBezTo>
                  <a:lnTo>
                    <a:pt x="776" y="94"/>
                  </a:lnTo>
                  <a:lnTo>
                    <a:pt x="776" y="63"/>
                  </a:lnTo>
                  <a:lnTo>
                    <a:pt x="744" y="63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83" y="0"/>
                  </a:lnTo>
                  <a:cubicBezTo>
                    <a:pt x="683" y="0"/>
                    <a:pt x="683" y="0"/>
                    <a:pt x="652" y="0"/>
                  </a:cubicBezTo>
                  <a:cubicBezTo>
                    <a:pt x="652" y="0"/>
                    <a:pt x="652" y="0"/>
                    <a:pt x="620" y="31"/>
                  </a:cubicBez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620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59" y="31"/>
                  </a:lnTo>
                  <a:cubicBezTo>
                    <a:pt x="559" y="31"/>
                    <a:pt x="559" y="31"/>
                    <a:pt x="559" y="63"/>
                  </a:cubicBezTo>
                  <a:lnTo>
                    <a:pt x="559" y="63"/>
                  </a:lnTo>
                  <a:lnTo>
                    <a:pt x="559" y="63"/>
                  </a:lnTo>
                  <a:cubicBezTo>
                    <a:pt x="559" y="63"/>
                    <a:pt x="559" y="63"/>
                    <a:pt x="559" y="94"/>
                  </a:cubicBezTo>
                  <a:lnTo>
                    <a:pt x="559" y="94"/>
                  </a:lnTo>
                  <a:lnTo>
                    <a:pt x="559" y="94"/>
                  </a:lnTo>
                  <a:lnTo>
                    <a:pt x="559" y="94"/>
                  </a:lnTo>
                  <a:cubicBezTo>
                    <a:pt x="559" y="124"/>
                    <a:pt x="559" y="155"/>
                    <a:pt x="528" y="155"/>
                  </a:cubicBezTo>
                  <a:lnTo>
                    <a:pt x="528" y="155"/>
                  </a:lnTo>
                  <a:lnTo>
                    <a:pt x="528" y="155"/>
                  </a:lnTo>
                  <a:lnTo>
                    <a:pt x="528" y="155"/>
                  </a:lnTo>
                  <a:cubicBezTo>
                    <a:pt x="528" y="187"/>
                    <a:pt x="528" y="218"/>
                    <a:pt x="496" y="218"/>
                  </a:cubicBezTo>
                  <a:lnTo>
                    <a:pt x="496" y="218"/>
                  </a:lnTo>
                  <a:lnTo>
                    <a:pt x="496" y="218"/>
                  </a:lnTo>
                  <a:cubicBezTo>
                    <a:pt x="466" y="248"/>
                    <a:pt x="466" y="248"/>
                    <a:pt x="466" y="248"/>
                  </a:cubicBezTo>
                  <a:lnTo>
                    <a:pt x="466" y="248"/>
                  </a:lnTo>
                  <a:cubicBezTo>
                    <a:pt x="466" y="279"/>
                    <a:pt x="435" y="279"/>
                    <a:pt x="435" y="279"/>
                  </a:cubicBezTo>
                  <a:lnTo>
                    <a:pt x="435" y="279"/>
                  </a:lnTo>
                  <a:lnTo>
                    <a:pt x="435" y="279"/>
                  </a:lnTo>
                  <a:lnTo>
                    <a:pt x="435" y="279"/>
                  </a:lnTo>
                  <a:cubicBezTo>
                    <a:pt x="435" y="311"/>
                    <a:pt x="435" y="311"/>
                    <a:pt x="435" y="311"/>
                  </a:cubicBezTo>
                  <a:lnTo>
                    <a:pt x="435" y="342"/>
                  </a:lnTo>
                  <a:lnTo>
                    <a:pt x="403" y="342"/>
                  </a:lnTo>
                  <a:lnTo>
                    <a:pt x="403" y="342"/>
                  </a:lnTo>
                  <a:cubicBezTo>
                    <a:pt x="403" y="372"/>
                    <a:pt x="403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2" y="372"/>
                    <a:pt x="342" y="342"/>
                  </a:cubicBezTo>
                  <a:lnTo>
                    <a:pt x="342" y="342"/>
                  </a:lnTo>
                  <a:cubicBezTo>
                    <a:pt x="342" y="342"/>
                    <a:pt x="342" y="342"/>
                    <a:pt x="342" y="372"/>
                  </a:cubicBezTo>
                  <a:lnTo>
                    <a:pt x="342" y="372"/>
                  </a:lnTo>
                  <a:lnTo>
                    <a:pt x="311" y="403"/>
                  </a:lnTo>
                  <a:lnTo>
                    <a:pt x="280" y="372"/>
                  </a:lnTo>
                  <a:cubicBezTo>
                    <a:pt x="280" y="403"/>
                    <a:pt x="280" y="403"/>
                    <a:pt x="280" y="403"/>
                  </a:cubicBezTo>
                  <a:lnTo>
                    <a:pt x="280" y="403"/>
                  </a:lnTo>
                  <a:cubicBezTo>
                    <a:pt x="280" y="435"/>
                    <a:pt x="280" y="435"/>
                    <a:pt x="280" y="435"/>
                  </a:cubicBezTo>
                  <a:cubicBezTo>
                    <a:pt x="280" y="466"/>
                    <a:pt x="280" y="466"/>
                    <a:pt x="248" y="466"/>
                  </a:cubicBezTo>
                  <a:lnTo>
                    <a:pt x="248" y="466"/>
                  </a:lnTo>
                  <a:cubicBezTo>
                    <a:pt x="218" y="466"/>
                    <a:pt x="218" y="466"/>
                    <a:pt x="218" y="466"/>
                  </a:cubicBezTo>
                  <a:lnTo>
                    <a:pt x="218" y="466"/>
                  </a:lnTo>
                  <a:lnTo>
                    <a:pt x="218" y="496"/>
                  </a:lnTo>
                  <a:lnTo>
                    <a:pt x="218" y="496"/>
                  </a:lnTo>
                  <a:cubicBezTo>
                    <a:pt x="187" y="496"/>
                    <a:pt x="187" y="496"/>
                    <a:pt x="187" y="496"/>
                  </a:cubicBezTo>
                  <a:lnTo>
                    <a:pt x="156" y="496"/>
                  </a:lnTo>
                  <a:lnTo>
                    <a:pt x="156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94" y="496"/>
                  </a:lnTo>
                  <a:cubicBezTo>
                    <a:pt x="94" y="496"/>
                    <a:pt x="63" y="496"/>
                    <a:pt x="32" y="496"/>
                  </a:cubicBezTo>
                  <a:lnTo>
                    <a:pt x="32" y="496"/>
                  </a:lnTo>
                  <a:cubicBezTo>
                    <a:pt x="63" y="496"/>
                    <a:pt x="63" y="527"/>
                    <a:pt x="63" y="527"/>
                  </a:cubicBezTo>
                  <a:lnTo>
                    <a:pt x="63" y="527"/>
                  </a:lnTo>
                  <a:lnTo>
                    <a:pt x="63" y="559"/>
                  </a:lnTo>
                  <a:cubicBezTo>
                    <a:pt x="63" y="559"/>
                    <a:pt x="63" y="559"/>
                    <a:pt x="63" y="590"/>
                  </a:cubicBezTo>
                  <a:cubicBezTo>
                    <a:pt x="94" y="590"/>
                    <a:pt x="94" y="590"/>
                    <a:pt x="94" y="590"/>
                  </a:cubicBezTo>
                  <a:lnTo>
                    <a:pt x="94" y="590"/>
                  </a:lnTo>
                  <a:lnTo>
                    <a:pt x="94" y="590"/>
                  </a:lnTo>
                  <a:lnTo>
                    <a:pt x="94" y="590"/>
                  </a:lnTo>
                  <a:cubicBezTo>
                    <a:pt x="94" y="620"/>
                    <a:pt x="94" y="620"/>
                    <a:pt x="94" y="620"/>
                  </a:cubicBezTo>
                  <a:cubicBezTo>
                    <a:pt x="94" y="651"/>
                    <a:pt x="94" y="651"/>
                    <a:pt x="94" y="651"/>
                  </a:cubicBezTo>
                  <a:cubicBezTo>
                    <a:pt x="94" y="683"/>
                    <a:pt x="63" y="683"/>
                    <a:pt x="63" y="683"/>
                  </a:cubicBezTo>
                  <a:cubicBezTo>
                    <a:pt x="32" y="683"/>
                    <a:pt x="32" y="683"/>
                    <a:pt x="32" y="683"/>
                  </a:cubicBezTo>
                  <a:cubicBezTo>
                    <a:pt x="32" y="683"/>
                    <a:pt x="0" y="683"/>
                    <a:pt x="0" y="714"/>
                  </a:cubicBezTo>
                  <a:lnTo>
                    <a:pt x="0" y="714"/>
                  </a:lnTo>
                  <a:cubicBezTo>
                    <a:pt x="32" y="714"/>
                    <a:pt x="32" y="714"/>
                    <a:pt x="32" y="714"/>
                  </a:cubicBezTo>
                  <a:cubicBezTo>
                    <a:pt x="63" y="714"/>
                    <a:pt x="94" y="714"/>
                    <a:pt x="124" y="683"/>
                  </a:cubicBezTo>
                  <a:lnTo>
                    <a:pt x="124" y="683"/>
                  </a:lnTo>
                  <a:cubicBezTo>
                    <a:pt x="156" y="683"/>
                    <a:pt x="156" y="714"/>
                    <a:pt x="156" y="714"/>
                  </a:cubicBezTo>
                  <a:lnTo>
                    <a:pt x="156" y="714"/>
                  </a:lnTo>
                  <a:lnTo>
                    <a:pt x="187" y="714"/>
                  </a:lnTo>
                  <a:cubicBezTo>
                    <a:pt x="218" y="714"/>
                    <a:pt x="218" y="683"/>
                    <a:pt x="218" y="683"/>
                  </a:cubicBezTo>
                  <a:lnTo>
                    <a:pt x="248" y="683"/>
                  </a:lnTo>
                  <a:lnTo>
                    <a:pt x="280" y="714"/>
                  </a:lnTo>
                  <a:lnTo>
                    <a:pt x="280" y="714"/>
                  </a:lnTo>
                  <a:cubicBezTo>
                    <a:pt x="280" y="744"/>
                    <a:pt x="311" y="744"/>
                    <a:pt x="311" y="775"/>
                  </a:cubicBezTo>
                  <a:cubicBezTo>
                    <a:pt x="311" y="807"/>
                    <a:pt x="311" y="807"/>
                    <a:pt x="342" y="807"/>
                  </a:cubicBezTo>
                  <a:lnTo>
                    <a:pt x="342" y="807"/>
                  </a:lnTo>
                  <a:lnTo>
                    <a:pt x="342" y="807"/>
                  </a:lnTo>
                  <a:cubicBezTo>
                    <a:pt x="342" y="775"/>
                    <a:pt x="372" y="775"/>
                    <a:pt x="372" y="7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1" name="Freeform 138"/>
            <p:cNvSpPr>
              <a:spLocks noChangeArrowheads="1"/>
            </p:cNvSpPr>
            <p:nvPr/>
          </p:nvSpPr>
          <p:spPr bwMode="auto">
            <a:xfrm>
              <a:off x="5454650" y="2003425"/>
              <a:ext cx="123825" cy="144463"/>
            </a:xfrm>
            <a:custGeom>
              <a:avLst/>
              <a:gdLst>
                <a:gd name="T0" fmla="*/ 124 w 342"/>
                <a:gd name="T1" fmla="*/ 402 h 403"/>
                <a:gd name="T2" fmla="*/ 154 w 342"/>
                <a:gd name="T3" fmla="*/ 372 h 403"/>
                <a:gd name="T4" fmla="*/ 154 w 342"/>
                <a:gd name="T5" fmla="*/ 372 h 403"/>
                <a:gd name="T6" fmla="*/ 154 w 342"/>
                <a:gd name="T7" fmla="*/ 372 h 403"/>
                <a:gd name="T8" fmla="*/ 154 w 342"/>
                <a:gd name="T9" fmla="*/ 372 h 403"/>
                <a:gd name="T10" fmla="*/ 154 w 342"/>
                <a:gd name="T11" fmla="*/ 372 h 403"/>
                <a:gd name="T12" fmla="*/ 154 w 342"/>
                <a:gd name="T13" fmla="*/ 309 h 403"/>
                <a:gd name="T14" fmla="*/ 154 w 342"/>
                <a:gd name="T15" fmla="*/ 309 h 403"/>
                <a:gd name="T16" fmla="*/ 185 w 342"/>
                <a:gd name="T17" fmla="*/ 248 h 403"/>
                <a:gd name="T18" fmla="*/ 185 w 342"/>
                <a:gd name="T19" fmla="*/ 216 h 403"/>
                <a:gd name="T20" fmla="*/ 185 w 342"/>
                <a:gd name="T21" fmla="*/ 216 h 403"/>
                <a:gd name="T22" fmla="*/ 248 w 342"/>
                <a:gd name="T23" fmla="*/ 216 h 403"/>
                <a:gd name="T24" fmla="*/ 248 w 342"/>
                <a:gd name="T25" fmla="*/ 155 h 403"/>
                <a:gd name="T26" fmla="*/ 248 w 342"/>
                <a:gd name="T27" fmla="*/ 155 h 403"/>
                <a:gd name="T28" fmla="*/ 248 w 342"/>
                <a:gd name="T29" fmla="*/ 124 h 403"/>
                <a:gd name="T30" fmla="*/ 248 w 342"/>
                <a:gd name="T31" fmla="*/ 124 h 403"/>
                <a:gd name="T32" fmla="*/ 248 w 342"/>
                <a:gd name="T33" fmla="*/ 92 h 403"/>
                <a:gd name="T34" fmla="*/ 278 w 342"/>
                <a:gd name="T35" fmla="*/ 92 h 403"/>
                <a:gd name="T36" fmla="*/ 309 w 342"/>
                <a:gd name="T37" fmla="*/ 61 h 403"/>
                <a:gd name="T38" fmla="*/ 341 w 342"/>
                <a:gd name="T39" fmla="*/ 31 h 403"/>
                <a:gd name="T40" fmla="*/ 341 w 342"/>
                <a:gd name="T41" fmla="*/ 31 h 403"/>
                <a:gd name="T42" fmla="*/ 309 w 342"/>
                <a:gd name="T43" fmla="*/ 0 h 403"/>
                <a:gd name="T44" fmla="*/ 309 w 342"/>
                <a:gd name="T45" fmla="*/ 0 h 403"/>
                <a:gd name="T46" fmla="*/ 248 w 342"/>
                <a:gd name="T47" fmla="*/ 31 h 403"/>
                <a:gd name="T48" fmla="*/ 185 w 342"/>
                <a:gd name="T49" fmla="*/ 92 h 403"/>
                <a:gd name="T50" fmla="*/ 154 w 342"/>
                <a:gd name="T51" fmla="*/ 92 h 403"/>
                <a:gd name="T52" fmla="*/ 154 w 342"/>
                <a:gd name="T53" fmla="*/ 92 h 403"/>
                <a:gd name="T54" fmla="*/ 154 w 342"/>
                <a:gd name="T55" fmla="*/ 92 h 403"/>
                <a:gd name="T56" fmla="*/ 124 w 342"/>
                <a:gd name="T57" fmla="*/ 92 h 403"/>
                <a:gd name="T58" fmla="*/ 124 w 342"/>
                <a:gd name="T59" fmla="*/ 92 h 403"/>
                <a:gd name="T60" fmla="*/ 61 w 342"/>
                <a:gd name="T61" fmla="*/ 124 h 403"/>
                <a:gd name="T62" fmla="*/ 30 w 342"/>
                <a:gd name="T63" fmla="*/ 92 h 403"/>
                <a:gd name="T64" fmla="*/ 30 w 342"/>
                <a:gd name="T65" fmla="*/ 92 h 403"/>
                <a:gd name="T66" fmla="*/ 0 w 342"/>
                <a:gd name="T67" fmla="*/ 92 h 403"/>
                <a:gd name="T68" fmla="*/ 30 w 342"/>
                <a:gd name="T69" fmla="*/ 124 h 403"/>
                <a:gd name="T70" fmla="*/ 30 w 342"/>
                <a:gd name="T71" fmla="*/ 155 h 403"/>
                <a:gd name="T72" fmla="*/ 30 w 342"/>
                <a:gd name="T73" fmla="*/ 155 h 403"/>
                <a:gd name="T74" fmla="*/ 30 w 342"/>
                <a:gd name="T75" fmla="*/ 155 h 403"/>
                <a:gd name="T76" fmla="*/ 93 w 342"/>
                <a:gd name="T77" fmla="*/ 155 h 403"/>
                <a:gd name="T78" fmla="*/ 93 w 342"/>
                <a:gd name="T79" fmla="*/ 155 h 403"/>
                <a:gd name="T80" fmla="*/ 124 w 342"/>
                <a:gd name="T81" fmla="*/ 155 h 403"/>
                <a:gd name="T82" fmla="*/ 154 w 342"/>
                <a:gd name="T83" fmla="*/ 185 h 403"/>
                <a:gd name="T84" fmla="*/ 124 w 342"/>
                <a:gd name="T85" fmla="*/ 278 h 403"/>
                <a:gd name="T86" fmla="*/ 93 w 342"/>
                <a:gd name="T87" fmla="*/ 278 h 403"/>
                <a:gd name="T88" fmla="*/ 93 w 342"/>
                <a:gd name="T89" fmla="*/ 278 h 403"/>
                <a:gd name="T90" fmla="*/ 93 w 342"/>
                <a:gd name="T91" fmla="*/ 340 h 403"/>
                <a:gd name="T92" fmla="*/ 124 w 342"/>
                <a:gd name="T93" fmla="*/ 340 h 403"/>
                <a:gd name="T94" fmla="*/ 124 w 342"/>
                <a:gd name="T95" fmla="*/ 37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" h="403">
                  <a:moveTo>
                    <a:pt x="124" y="402"/>
                  </a:moveTo>
                  <a:lnTo>
                    <a:pt x="124" y="402"/>
                  </a:lnTo>
                  <a:lnTo>
                    <a:pt x="12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40"/>
                  </a:lnTo>
                  <a:lnTo>
                    <a:pt x="154" y="309"/>
                  </a:lnTo>
                  <a:lnTo>
                    <a:pt x="154" y="309"/>
                  </a:lnTo>
                  <a:lnTo>
                    <a:pt x="154" y="309"/>
                  </a:lnTo>
                  <a:cubicBezTo>
                    <a:pt x="154" y="278"/>
                    <a:pt x="154" y="278"/>
                    <a:pt x="154" y="278"/>
                  </a:cubicBezTo>
                  <a:cubicBezTo>
                    <a:pt x="154" y="278"/>
                    <a:pt x="154" y="248"/>
                    <a:pt x="185" y="248"/>
                  </a:cubicBezTo>
                  <a:lnTo>
                    <a:pt x="185" y="248"/>
                  </a:lnTo>
                  <a:lnTo>
                    <a:pt x="185" y="216"/>
                  </a:lnTo>
                  <a:lnTo>
                    <a:pt x="185" y="216"/>
                  </a:lnTo>
                  <a:lnTo>
                    <a:pt x="185" y="216"/>
                  </a:lnTo>
                  <a:cubicBezTo>
                    <a:pt x="217" y="216"/>
                    <a:pt x="217" y="248"/>
                    <a:pt x="217" y="248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48" y="185"/>
                    <a:pt x="248" y="185"/>
                    <a:pt x="248" y="18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cubicBezTo>
                    <a:pt x="278" y="124"/>
                    <a:pt x="278" y="124"/>
                    <a:pt x="278" y="124"/>
                  </a:cubicBezTo>
                  <a:cubicBezTo>
                    <a:pt x="278" y="124"/>
                    <a:pt x="278" y="124"/>
                    <a:pt x="248" y="124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2"/>
                  </a:cubicBezTo>
                  <a:lnTo>
                    <a:pt x="278" y="92"/>
                  </a:lnTo>
                  <a:lnTo>
                    <a:pt x="278" y="92"/>
                  </a:lnTo>
                  <a:cubicBezTo>
                    <a:pt x="278" y="61"/>
                    <a:pt x="278" y="61"/>
                    <a:pt x="309" y="61"/>
                  </a:cubicBezTo>
                  <a:lnTo>
                    <a:pt x="309" y="61"/>
                  </a:lnTo>
                  <a:lnTo>
                    <a:pt x="309" y="61"/>
                  </a:lnTo>
                  <a:cubicBezTo>
                    <a:pt x="309" y="61"/>
                    <a:pt x="309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309" y="31"/>
                  </a:cubicBezTo>
                  <a:cubicBezTo>
                    <a:pt x="278" y="31"/>
                    <a:pt x="278" y="31"/>
                    <a:pt x="248" y="3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17" y="61"/>
                    <a:pt x="185" y="92"/>
                    <a:pt x="185" y="92"/>
                  </a:cubicBezTo>
                  <a:lnTo>
                    <a:pt x="185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93" y="92"/>
                    <a:pt x="93" y="124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61" y="124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3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cubicBezTo>
                    <a:pt x="61" y="155"/>
                    <a:pt x="61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cubicBezTo>
                    <a:pt x="154" y="155"/>
                    <a:pt x="154" y="155"/>
                    <a:pt x="154" y="185"/>
                  </a:cubicBezTo>
                  <a:lnTo>
                    <a:pt x="154" y="185"/>
                  </a:lnTo>
                  <a:cubicBezTo>
                    <a:pt x="154" y="216"/>
                    <a:pt x="154" y="216"/>
                    <a:pt x="154" y="216"/>
                  </a:cubicBezTo>
                  <a:cubicBezTo>
                    <a:pt x="154" y="248"/>
                    <a:pt x="124" y="278"/>
                    <a:pt x="124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93" y="278"/>
                  </a:lnTo>
                  <a:cubicBezTo>
                    <a:pt x="93" y="309"/>
                    <a:pt x="93" y="309"/>
                    <a:pt x="93" y="309"/>
                  </a:cubicBezTo>
                  <a:cubicBezTo>
                    <a:pt x="93" y="309"/>
                    <a:pt x="93" y="309"/>
                    <a:pt x="93" y="340"/>
                  </a:cubicBezTo>
                  <a:lnTo>
                    <a:pt x="93" y="340"/>
                  </a:lnTo>
                  <a:cubicBezTo>
                    <a:pt x="124" y="340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72"/>
                    <a:pt x="124" y="372"/>
                    <a:pt x="124" y="372"/>
                  </a:cubicBezTo>
                  <a:cubicBezTo>
                    <a:pt x="124" y="372"/>
                    <a:pt x="124" y="372"/>
                    <a:pt x="124" y="40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2" name="Freeform 139"/>
            <p:cNvSpPr>
              <a:spLocks noChangeArrowheads="1"/>
            </p:cNvSpPr>
            <p:nvPr/>
          </p:nvSpPr>
          <p:spPr bwMode="auto">
            <a:xfrm>
              <a:off x="4214813" y="865188"/>
              <a:ext cx="3192462" cy="803275"/>
            </a:xfrm>
            <a:custGeom>
              <a:avLst/>
              <a:gdLst>
                <a:gd name="T0" fmla="*/ 7717 w 8866"/>
                <a:gd name="T1" fmla="*/ 527 h 2232"/>
                <a:gd name="T2" fmla="*/ 7345 w 8866"/>
                <a:gd name="T3" fmla="*/ 527 h 2232"/>
                <a:gd name="T4" fmla="*/ 6788 w 8866"/>
                <a:gd name="T5" fmla="*/ 403 h 2232"/>
                <a:gd name="T6" fmla="*/ 6354 w 8866"/>
                <a:gd name="T7" fmla="*/ 310 h 2232"/>
                <a:gd name="T8" fmla="*/ 5920 w 8866"/>
                <a:gd name="T9" fmla="*/ 403 h 2232"/>
                <a:gd name="T10" fmla="*/ 5486 w 8866"/>
                <a:gd name="T11" fmla="*/ 372 h 2232"/>
                <a:gd name="T12" fmla="*/ 5083 w 8866"/>
                <a:gd name="T13" fmla="*/ 310 h 2232"/>
                <a:gd name="T14" fmla="*/ 4526 w 8866"/>
                <a:gd name="T15" fmla="*/ 279 h 2232"/>
                <a:gd name="T16" fmla="*/ 4618 w 8866"/>
                <a:gd name="T17" fmla="*/ 62 h 2232"/>
                <a:gd name="T18" fmla="*/ 4154 w 8866"/>
                <a:gd name="T19" fmla="*/ 0 h 2232"/>
                <a:gd name="T20" fmla="*/ 3565 w 8866"/>
                <a:gd name="T21" fmla="*/ 124 h 2232"/>
                <a:gd name="T22" fmla="*/ 3099 w 8866"/>
                <a:gd name="T23" fmla="*/ 248 h 2232"/>
                <a:gd name="T24" fmla="*/ 3006 w 8866"/>
                <a:gd name="T25" fmla="*/ 403 h 2232"/>
                <a:gd name="T26" fmla="*/ 2603 w 8866"/>
                <a:gd name="T27" fmla="*/ 496 h 2232"/>
                <a:gd name="T28" fmla="*/ 2325 w 8866"/>
                <a:gd name="T29" fmla="*/ 713 h 2232"/>
                <a:gd name="T30" fmla="*/ 2449 w 8866"/>
                <a:gd name="T31" fmla="*/ 310 h 2232"/>
                <a:gd name="T32" fmla="*/ 2293 w 8866"/>
                <a:gd name="T33" fmla="*/ 496 h 2232"/>
                <a:gd name="T34" fmla="*/ 1766 w 8866"/>
                <a:gd name="T35" fmla="*/ 589 h 2232"/>
                <a:gd name="T36" fmla="*/ 1302 w 8866"/>
                <a:gd name="T37" fmla="*/ 589 h 2232"/>
                <a:gd name="T38" fmla="*/ 992 w 8866"/>
                <a:gd name="T39" fmla="*/ 589 h 2232"/>
                <a:gd name="T40" fmla="*/ 681 w 8866"/>
                <a:gd name="T41" fmla="*/ 837 h 2232"/>
                <a:gd name="T42" fmla="*/ 372 w 8866"/>
                <a:gd name="T43" fmla="*/ 744 h 2232"/>
                <a:gd name="T44" fmla="*/ 651 w 8866"/>
                <a:gd name="T45" fmla="*/ 620 h 2232"/>
                <a:gd name="T46" fmla="*/ 124 w 8866"/>
                <a:gd name="T47" fmla="*/ 527 h 2232"/>
                <a:gd name="T48" fmla="*/ 186 w 8866"/>
                <a:gd name="T49" fmla="*/ 868 h 2232"/>
                <a:gd name="T50" fmla="*/ 0 w 8866"/>
                <a:gd name="T51" fmla="*/ 1209 h 2232"/>
                <a:gd name="T52" fmla="*/ 186 w 8866"/>
                <a:gd name="T53" fmla="*/ 1364 h 2232"/>
                <a:gd name="T54" fmla="*/ 310 w 8866"/>
                <a:gd name="T55" fmla="*/ 1581 h 2232"/>
                <a:gd name="T56" fmla="*/ 527 w 8866"/>
                <a:gd name="T57" fmla="*/ 1705 h 2232"/>
                <a:gd name="T58" fmla="*/ 651 w 8866"/>
                <a:gd name="T59" fmla="*/ 1922 h 2232"/>
                <a:gd name="T60" fmla="*/ 774 w 8866"/>
                <a:gd name="T61" fmla="*/ 2170 h 2232"/>
                <a:gd name="T62" fmla="*/ 1022 w 8866"/>
                <a:gd name="T63" fmla="*/ 2231 h 2232"/>
                <a:gd name="T64" fmla="*/ 1146 w 8866"/>
                <a:gd name="T65" fmla="*/ 1984 h 2232"/>
                <a:gd name="T66" fmla="*/ 1054 w 8866"/>
                <a:gd name="T67" fmla="*/ 1766 h 2232"/>
                <a:gd name="T68" fmla="*/ 1270 w 8866"/>
                <a:gd name="T69" fmla="*/ 1612 h 2232"/>
                <a:gd name="T70" fmla="*/ 1550 w 8866"/>
                <a:gd name="T71" fmla="*/ 1674 h 2232"/>
                <a:gd name="T72" fmla="*/ 1766 w 8866"/>
                <a:gd name="T73" fmla="*/ 1642 h 2232"/>
                <a:gd name="T74" fmla="*/ 2014 w 8866"/>
                <a:gd name="T75" fmla="*/ 1457 h 2232"/>
                <a:gd name="T76" fmla="*/ 2293 w 8866"/>
                <a:gd name="T77" fmla="*/ 1364 h 2232"/>
                <a:gd name="T78" fmla="*/ 2510 w 8866"/>
                <a:gd name="T79" fmla="*/ 1457 h 2232"/>
                <a:gd name="T80" fmla="*/ 2727 w 8866"/>
                <a:gd name="T81" fmla="*/ 1488 h 2232"/>
                <a:gd name="T82" fmla="*/ 3006 w 8866"/>
                <a:gd name="T83" fmla="*/ 1674 h 2232"/>
                <a:gd name="T84" fmla="*/ 3286 w 8866"/>
                <a:gd name="T85" fmla="*/ 1736 h 2232"/>
                <a:gd name="T86" fmla="*/ 3565 w 8866"/>
                <a:gd name="T87" fmla="*/ 1674 h 2232"/>
                <a:gd name="T88" fmla="*/ 3843 w 8866"/>
                <a:gd name="T89" fmla="*/ 1736 h 2232"/>
                <a:gd name="T90" fmla="*/ 4154 w 8866"/>
                <a:gd name="T91" fmla="*/ 1674 h 2232"/>
                <a:gd name="T92" fmla="*/ 4587 w 8866"/>
                <a:gd name="T93" fmla="*/ 1766 h 2232"/>
                <a:gd name="T94" fmla="*/ 4959 w 8866"/>
                <a:gd name="T95" fmla="*/ 1766 h 2232"/>
                <a:gd name="T96" fmla="*/ 5114 w 8866"/>
                <a:gd name="T97" fmla="*/ 1518 h 2232"/>
                <a:gd name="T98" fmla="*/ 5548 w 8866"/>
                <a:gd name="T99" fmla="*/ 1766 h 2232"/>
                <a:gd name="T100" fmla="*/ 5889 w 8866"/>
                <a:gd name="T101" fmla="*/ 1829 h 2232"/>
                <a:gd name="T102" fmla="*/ 5858 w 8866"/>
                <a:gd name="T103" fmla="*/ 2077 h 2232"/>
                <a:gd name="T104" fmla="*/ 5858 w 8866"/>
                <a:gd name="T105" fmla="*/ 2201 h 2232"/>
                <a:gd name="T106" fmla="*/ 6230 w 8866"/>
                <a:gd name="T107" fmla="*/ 1550 h 2232"/>
                <a:gd name="T108" fmla="*/ 6106 w 8866"/>
                <a:gd name="T109" fmla="*/ 1302 h 2232"/>
                <a:gd name="T110" fmla="*/ 6726 w 8866"/>
                <a:gd name="T111" fmla="*/ 1116 h 2232"/>
                <a:gd name="T112" fmla="*/ 7253 w 8866"/>
                <a:gd name="T113" fmla="*/ 961 h 2232"/>
                <a:gd name="T114" fmla="*/ 7532 w 8866"/>
                <a:gd name="T115" fmla="*/ 898 h 2232"/>
                <a:gd name="T116" fmla="*/ 7098 w 8866"/>
                <a:gd name="T117" fmla="*/ 1333 h 2232"/>
                <a:gd name="T118" fmla="*/ 7284 w 8866"/>
                <a:gd name="T119" fmla="*/ 1518 h 2232"/>
                <a:gd name="T120" fmla="*/ 7625 w 8866"/>
                <a:gd name="T121" fmla="*/ 1054 h 2232"/>
                <a:gd name="T122" fmla="*/ 8121 w 8866"/>
                <a:gd name="T123" fmla="*/ 961 h 2232"/>
                <a:gd name="T124" fmla="*/ 8245 w 8866"/>
                <a:gd name="T125" fmla="*/ 744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66" h="2232">
                  <a:moveTo>
                    <a:pt x="8772" y="682"/>
                  </a:moveTo>
                  <a:lnTo>
                    <a:pt x="8772" y="682"/>
                  </a:lnTo>
                  <a:cubicBezTo>
                    <a:pt x="8709" y="682"/>
                    <a:pt x="8648" y="651"/>
                    <a:pt x="8617" y="620"/>
                  </a:cubicBezTo>
                  <a:cubicBezTo>
                    <a:pt x="8617" y="620"/>
                    <a:pt x="8555" y="558"/>
                    <a:pt x="8369" y="558"/>
                  </a:cubicBezTo>
                  <a:lnTo>
                    <a:pt x="8369" y="558"/>
                  </a:lnTo>
                  <a:cubicBezTo>
                    <a:pt x="8337" y="558"/>
                    <a:pt x="8307" y="527"/>
                    <a:pt x="8276" y="527"/>
                  </a:cubicBezTo>
                  <a:lnTo>
                    <a:pt x="8245" y="527"/>
                  </a:lnTo>
                  <a:lnTo>
                    <a:pt x="8245" y="527"/>
                  </a:lnTo>
                  <a:cubicBezTo>
                    <a:pt x="8213" y="527"/>
                    <a:pt x="8213" y="496"/>
                    <a:pt x="8183" y="496"/>
                  </a:cubicBezTo>
                  <a:cubicBezTo>
                    <a:pt x="8183" y="496"/>
                    <a:pt x="8121" y="496"/>
                    <a:pt x="8028" y="496"/>
                  </a:cubicBezTo>
                  <a:cubicBezTo>
                    <a:pt x="7997" y="496"/>
                    <a:pt x="7935" y="496"/>
                    <a:pt x="7935" y="496"/>
                  </a:cubicBezTo>
                  <a:cubicBezTo>
                    <a:pt x="7935" y="496"/>
                    <a:pt x="7935" y="496"/>
                    <a:pt x="7904" y="496"/>
                  </a:cubicBezTo>
                  <a:lnTo>
                    <a:pt x="7904" y="496"/>
                  </a:lnTo>
                  <a:cubicBezTo>
                    <a:pt x="7935" y="527"/>
                    <a:pt x="7935" y="527"/>
                    <a:pt x="7935" y="558"/>
                  </a:cubicBezTo>
                  <a:lnTo>
                    <a:pt x="7904" y="589"/>
                  </a:lnTo>
                  <a:cubicBezTo>
                    <a:pt x="7873" y="589"/>
                    <a:pt x="7873" y="589"/>
                    <a:pt x="7841" y="558"/>
                  </a:cubicBezTo>
                  <a:lnTo>
                    <a:pt x="7841" y="558"/>
                  </a:lnTo>
                  <a:cubicBezTo>
                    <a:pt x="7811" y="558"/>
                    <a:pt x="7749" y="527"/>
                    <a:pt x="7749" y="527"/>
                  </a:cubicBezTo>
                  <a:lnTo>
                    <a:pt x="7749" y="527"/>
                  </a:lnTo>
                  <a:cubicBezTo>
                    <a:pt x="7717" y="527"/>
                    <a:pt x="7717" y="527"/>
                    <a:pt x="7717" y="527"/>
                  </a:cubicBezTo>
                  <a:lnTo>
                    <a:pt x="7717" y="527"/>
                  </a:lnTo>
                  <a:cubicBezTo>
                    <a:pt x="7687" y="527"/>
                    <a:pt x="7687" y="527"/>
                    <a:pt x="7687" y="527"/>
                  </a:cubicBezTo>
                  <a:cubicBezTo>
                    <a:pt x="7656" y="527"/>
                    <a:pt x="7656" y="527"/>
                    <a:pt x="7656" y="527"/>
                  </a:cubicBezTo>
                  <a:lnTo>
                    <a:pt x="7625" y="527"/>
                  </a:lnTo>
                  <a:lnTo>
                    <a:pt x="7593" y="527"/>
                  </a:lnTo>
                  <a:lnTo>
                    <a:pt x="7593" y="527"/>
                  </a:lnTo>
                  <a:lnTo>
                    <a:pt x="7593" y="527"/>
                  </a:lnTo>
                  <a:cubicBezTo>
                    <a:pt x="7593" y="527"/>
                    <a:pt x="7593" y="527"/>
                    <a:pt x="7563" y="527"/>
                  </a:cubicBezTo>
                  <a:cubicBezTo>
                    <a:pt x="7563" y="527"/>
                    <a:pt x="7563" y="527"/>
                    <a:pt x="7532" y="527"/>
                  </a:cubicBezTo>
                  <a:lnTo>
                    <a:pt x="7532" y="527"/>
                  </a:lnTo>
                  <a:cubicBezTo>
                    <a:pt x="7532" y="527"/>
                    <a:pt x="7532" y="527"/>
                    <a:pt x="7501" y="527"/>
                  </a:cubicBezTo>
                  <a:cubicBezTo>
                    <a:pt x="7501" y="527"/>
                    <a:pt x="7501" y="527"/>
                    <a:pt x="7469" y="527"/>
                  </a:cubicBezTo>
                  <a:lnTo>
                    <a:pt x="7439" y="527"/>
                  </a:lnTo>
                  <a:lnTo>
                    <a:pt x="7439" y="527"/>
                  </a:lnTo>
                  <a:lnTo>
                    <a:pt x="7439" y="527"/>
                  </a:lnTo>
                  <a:lnTo>
                    <a:pt x="7408" y="527"/>
                  </a:lnTo>
                  <a:lnTo>
                    <a:pt x="7408" y="558"/>
                  </a:lnTo>
                  <a:cubicBezTo>
                    <a:pt x="7408" y="558"/>
                    <a:pt x="7408" y="558"/>
                    <a:pt x="7408" y="589"/>
                  </a:cubicBezTo>
                  <a:lnTo>
                    <a:pt x="7377" y="589"/>
                  </a:lnTo>
                  <a:lnTo>
                    <a:pt x="7377" y="589"/>
                  </a:lnTo>
                  <a:lnTo>
                    <a:pt x="7377" y="589"/>
                  </a:lnTo>
                  <a:cubicBezTo>
                    <a:pt x="7345" y="558"/>
                    <a:pt x="7345" y="558"/>
                    <a:pt x="7345" y="527"/>
                  </a:cubicBezTo>
                  <a:lnTo>
                    <a:pt x="7345" y="527"/>
                  </a:lnTo>
                  <a:lnTo>
                    <a:pt x="7345" y="527"/>
                  </a:lnTo>
                  <a:lnTo>
                    <a:pt x="7345" y="527"/>
                  </a:lnTo>
                  <a:cubicBezTo>
                    <a:pt x="7315" y="527"/>
                    <a:pt x="7315" y="527"/>
                    <a:pt x="7315" y="496"/>
                  </a:cubicBezTo>
                  <a:cubicBezTo>
                    <a:pt x="7284" y="496"/>
                    <a:pt x="7284" y="496"/>
                    <a:pt x="7284" y="496"/>
                  </a:cubicBezTo>
                  <a:cubicBezTo>
                    <a:pt x="7284" y="465"/>
                    <a:pt x="7284" y="465"/>
                    <a:pt x="7284" y="465"/>
                  </a:cubicBezTo>
                  <a:cubicBezTo>
                    <a:pt x="7284" y="465"/>
                    <a:pt x="7284" y="434"/>
                    <a:pt x="7253" y="434"/>
                  </a:cubicBezTo>
                  <a:cubicBezTo>
                    <a:pt x="7222" y="434"/>
                    <a:pt x="7222" y="434"/>
                    <a:pt x="7191" y="434"/>
                  </a:cubicBezTo>
                  <a:lnTo>
                    <a:pt x="7191" y="434"/>
                  </a:lnTo>
                  <a:cubicBezTo>
                    <a:pt x="7191" y="434"/>
                    <a:pt x="7191" y="434"/>
                    <a:pt x="7160" y="434"/>
                  </a:cubicBezTo>
                  <a:cubicBezTo>
                    <a:pt x="7129" y="434"/>
                    <a:pt x="7098" y="434"/>
                    <a:pt x="7067" y="434"/>
                  </a:cubicBezTo>
                  <a:cubicBezTo>
                    <a:pt x="7036" y="434"/>
                    <a:pt x="7036" y="434"/>
                    <a:pt x="7005" y="434"/>
                  </a:cubicBezTo>
                  <a:lnTo>
                    <a:pt x="6974" y="434"/>
                  </a:lnTo>
                  <a:lnTo>
                    <a:pt x="6974" y="434"/>
                  </a:lnTo>
                  <a:cubicBezTo>
                    <a:pt x="6943" y="434"/>
                    <a:pt x="6912" y="434"/>
                    <a:pt x="6912" y="434"/>
                  </a:cubicBezTo>
                  <a:cubicBezTo>
                    <a:pt x="6881" y="434"/>
                    <a:pt x="6881" y="434"/>
                    <a:pt x="6881" y="434"/>
                  </a:cubicBezTo>
                  <a:cubicBezTo>
                    <a:pt x="6881" y="434"/>
                    <a:pt x="6881" y="434"/>
                    <a:pt x="6850" y="434"/>
                  </a:cubicBezTo>
                  <a:lnTo>
                    <a:pt x="6850" y="434"/>
                  </a:lnTo>
                  <a:cubicBezTo>
                    <a:pt x="6850" y="434"/>
                    <a:pt x="6850" y="403"/>
                    <a:pt x="6819" y="403"/>
                  </a:cubicBezTo>
                  <a:lnTo>
                    <a:pt x="6819" y="403"/>
                  </a:lnTo>
                  <a:lnTo>
                    <a:pt x="6788" y="403"/>
                  </a:lnTo>
                  <a:lnTo>
                    <a:pt x="6788" y="403"/>
                  </a:lnTo>
                  <a:cubicBezTo>
                    <a:pt x="6757" y="403"/>
                    <a:pt x="6757" y="403"/>
                    <a:pt x="6757" y="403"/>
                  </a:cubicBezTo>
                  <a:lnTo>
                    <a:pt x="6757" y="403"/>
                  </a:lnTo>
                  <a:lnTo>
                    <a:pt x="6757" y="403"/>
                  </a:lnTo>
                  <a:lnTo>
                    <a:pt x="6726" y="403"/>
                  </a:lnTo>
                  <a:lnTo>
                    <a:pt x="6726" y="372"/>
                  </a:lnTo>
                  <a:lnTo>
                    <a:pt x="6726" y="341"/>
                  </a:lnTo>
                  <a:cubicBezTo>
                    <a:pt x="6695" y="341"/>
                    <a:pt x="6695" y="341"/>
                    <a:pt x="6695" y="341"/>
                  </a:cubicBezTo>
                  <a:cubicBezTo>
                    <a:pt x="6695" y="341"/>
                    <a:pt x="6695" y="341"/>
                    <a:pt x="6664" y="341"/>
                  </a:cubicBezTo>
                  <a:cubicBezTo>
                    <a:pt x="6633" y="341"/>
                    <a:pt x="6633" y="341"/>
                    <a:pt x="6633" y="341"/>
                  </a:cubicBezTo>
                  <a:lnTo>
                    <a:pt x="6602" y="341"/>
                  </a:lnTo>
                  <a:cubicBezTo>
                    <a:pt x="6602" y="372"/>
                    <a:pt x="6571" y="372"/>
                    <a:pt x="6540" y="403"/>
                  </a:cubicBezTo>
                  <a:lnTo>
                    <a:pt x="6540" y="403"/>
                  </a:lnTo>
                  <a:cubicBezTo>
                    <a:pt x="6509" y="403"/>
                    <a:pt x="6478" y="372"/>
                    <a:pt x="6478" y="372"/>
                  </a:cubicBezTo>
                  <a:cubicBezTo>
                    <a:pt x="6385" y="372"/>
                    <a:pt x="6385" y="372"/>
                    <a:pt x="6385" y="372"/>
                  </a:cubicBezTo>
                  <a:cubicBezTo>
                    <a:pt x="6478" y="341"/>
                    <a:pt x="6478" y="341"/>
                    <a:pt x="6478" y="341"/>
                  </a:cubicBezTo>
                  <a:lnTo>
                    <a:pt x="6478" y="341"/>
                  </a:lnTo>
                  <a:lnTo>
                    <a:pt x="6478" y="341"/>
                  </a:lnTo>
                  <a:cubicBezTo>
                    <a:pt x="6478" y="310"/>
                    <a:pt x="6447" y="310"/>
                    <a:pt x="6447" y="310"/>
                  </a:cubicBezTo>
                  <a:cubicBezTo>
                    <a:pt x="6416" y="310"/>
                    <a:pt x="6385" y="310"/>
                    <a:pt x="6385" y="310"/>
                  </a:cubicBezTo>
                  <a:lnTo>
                    <a:pt x="6354" y="310"/>
                  </a:lnTo>
                  <a:lnTo>
                    <a:pt x="6354" y="310"/>
                  </a:lnTo>
                  <a:cubicBezTo>
                    <a:pt x="6323" y="310"/>
                    <a:pt x="6261" y="310"/>
                    <a:pt x="6261" y="310"/>
                  </a:cubicBezTo>
                  <a:lnTo>
                    <a:pt x="6261" y="310"/>
                  </a:lnTo>
                  <a:lnTo>
                    <a:pt x="6261" y="310"/>
                  </a:lnTo>
                  <a:lnTo>
                    <a:pt x="6261" y="310"/>
                  </a:lnTo>
                  <a:cubicBezTo>
                    <a:pt x="6261" y="310"/>
                    <a:pt x="6261" y="310"/>
                    <a:pt x="6230" y="341"/>
                  </a:cubicBezTo>
                  <a:lnTo>
                    <a:pt x="6230" y="341"/>
                  </a:lnTo>
                  <a:lnTo>
                    <a:pt x="6230" y="341"/>
                  </a:lnTo>
                  <a:cubicBezTo>
                    <a:pt x="6230" y="372"/>
                    <a:pt x="6230" y="372"/>
                    <a:pt x="6230" y="372"/>
                  </a:cubicBezTo>
                  <a:cubicBezTo>
                    <a:pt x="6230" y="403"/>
                    <a:pt x="6199" y="403"/>
                    <a:pt x="6199" y="403"/>
                  </a:cubicBezTo>
                  <a:lnTo>
                    <a:pt x="6168" y="403"/>
                  </a:lnTo>
                  <a:lnTo>
                    <a:pt x="6137" y="403"/>
                  </a:lnTo>
                  <a:lnTo>
                    <a:pt x="6106" y="403"/>
                  </a:lnTo>
                  <a:lnTo>
                    <a:pt x="6106" y="403"/>
                  </a:lnTo>
                  <a:cubicBezTo>
                    <a:pt x="6106" y="434"/>
                    <a:pt x="6106" y="434"/>
                    <a:pt x="6075" y="434"/>
                  </a:cubicBezTo>
                  <a:cubicBezTo>
                    <a:pt x="6075" y="434"/>
                    <a:pt x="6075" y="403"/>
                    <a:pt x="6044" y="403"/>
                  </a:cubicBezTo>
                  <a:lnTo>
                    <a:pt x="6044" y="403"/>
                  </a:lnTo>
                  <a:cubicBezTo>
                    <a:pt x="6044" y="403"/>
                    <a:pt x="6013" y="403"/>
                    <a:pt x="5982" y="372"/>
                  </a:cubicBezTo>
                  <a:lnTo>
                    <a:pt x="5982" y="372"/>
                  </a:lnTo>
                  <a:lnTo>
                    <a:pt x="5951" y="403"/>
                  </a:lnTo>
                  <a:cubicBezTo>
                    <a:pt x="5951" y="403"/>
                    <a:pt x="5951" y="403"/>
                    <a:pt x="5920" y="403"/>
                  </a:cubicBezTo>
                  <a:lnTo>
                    <a:pt x="5920" y="403"/>
                  </a:lnTo>
                  <a:cubicBezTo>
                    <a:pt x="5889" y="403"/>
                    <a:pt x="5889" y="403"/>
                    <a:pt x="5889" y="403"/>
                  </a:cubicBezTo>
                  <a:cubicBezTo>
                    <a:pt x="5858" y="403"/>
                    <a:pt x="5858" y="403"/>
                    <a:pt x="5858" y="403"/>
                  </a:cubicBez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734" y="434"/>
                  </a:lnTo>
                  <a:lnTo>
                    <a:pt x="5703" y="465"/>
                  </a:lnTo>
                  <a:cubicBezTo>
                    <a:pt x="5703" y="465"/>
                    <a:pt x="5672" y="434"/>
                    <a:pt x="5642" y="434"/>
                  </a:cubicBezTo>
                  <a:cubicBezTo>
                    <a:pt x="5642" y="403"/>
                    <a:pt x="5610" y="403"/>
                    <a:pt x="5610" y="372"/>
                  </a:cubicBezTo>
                  <a:lnTo>
                    <a:pt x="5610" y="372"/>
                  </a:lnTo>
                  <a:lnTo>
                    <a:pt x="5610" y="372"/>
                  </a:lnTo>
                  <a:lnTo>
                    <a:pt x="5610" y="372"/>
                  </a:lnTo>
                  <a:lnTo>
                    <a:pt x="5579" y="372"/>
                  </a:lnTo>
                  <a:lnTo>
                    <a:pt x="5579" y="372"/>
                  </a:lnTo>
                  <a:cubicBezTo>
                    <a:pt x="5579" y="372"/>
                    <a:pt x="5579" y="372"/>
                    <a:pt x="5548" y="372"/>
                  </a:cubicBezTo>
                  <a:cubicBezTo>
                    <a:pt x="5548" y="372"/>
                    <a:pt x="5548" y="372"/>
                    <a:pt x="5517" y="341"/>
                  </a:cubicBezTo>
                  <a:cubicBezTo>
                    <a:pt x="5517" y="372"/>
                    <a:pt x="5517" y="372"/>
                    <a:pt x="5517" y="372"/>
                  </a:cubicBezTo>
                  <a:cubicBezTo>
                    <a:pt x="5517" y="403"/>
                    <a:pt x="5517" y="403"/>
                    <a:pt x="5486" y="403"/>
                  </a:cubicBezTo>
                  <a:cubicBezTo>
                    <a:pt x="5486" y="403"/>
                    <a:pt x="5486" y="403"/>
                    <a:pt x="5486" y="372"/>
                  </a:cubicBezTo>
                  <a:cubicBezTo>
                    <a:pt x="5455" y="372"/>
                    <a:pt x="5455" y="372"/>
                    <a:pt x="5455" y="372"/>
                  </a:cubicBezTo>
                  <a:cubicBezTo>
                    <a:pt x="5424" y="372"/>
                    <a:pt x="5424" y="341"/>
                    <a:pt x="5424" y="310"/>
                  </a:cubicBezTo>
                  <a:lnTo>
                    <a:pt x="5424" y="279"/>
                  </a:lnTo>
                  <a:lnTo>
                    <a:pt x="5424" y="279"/>
                  </a:lnTo>
                  <a:cubicBezTo>
                    <a:pt x="5424" y="248"/>
                    <a:pt x="5394" y="248"/>
                    <a:pt x="5394" y="248"/>
                  </a:cubicBezTo>
                  <a:cubicBezTo>
                    <a:pt x="5362" y="248"/>
                    <a:pt x="5362" y="248"/>
                    <a:pt x="5362" y="248"/>
                  </a:cubicBez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cubicBezTo>
                    <a:pt x="5331" y="248"/>
                    <a:pt x="5331" y="279"/>
                    <a:pt x="5331" y="279"/>
                  </a:cubicBezTo>
                  <a:lnTo>
                    <a:pt x="5300" y="310"/>
                  </a:lnTo>
                  <a:lnTo>
                    <a:pt x="5270" y="310"/>
                  </a:lnTo>
                  <a:lnTo>
                    <a:pt x="5270" y="310"/>
                  </a:lnTo>
                  <a:cubicBezTo>
                    <a:pt x="5238" y="310"/>
                    <a:pt x="5238" y="310"/>
                    <a:pt x="5207" y="310"/>
                  </a:cubicBezTo>
                  <a:lnTo>
                    <a:pt x="5207" y="310"/>
                  </a:lnTo>
                  <a:lnTo>
                    <a:pt x="5207" y="310"/>
                  </a:lnTo>
                  <a:cubicBezTo>
                    <a:pt x="5176" y="310"/>
                    <a:pt x="5176" y="310"/>
                    <a:pt x="5176" y="310"/>
                  </a:cubicBezTo>
                  <a:lnTo>
                    <a:pt x="5146" y="310"/>
                  </a:lnTo>
                  <a:cubicBezTo>
                    <a:pt x="5114" y="310"/>
                    <a:pt x="5114" y="310"/>
                    <a:pt x="5083" y="310"/>
                  </a:cubicBezTo>
                  <a:lnTo>
                    <a:pt x="5083" y="310"/>
                  </a:lnTo>
                  <a:cubicBezTo>
                    <a:pt x="5052" y="310"/>
                    <a:pt x="5022" y="279"/>
                    <a:pt x="5022" y="279"/>
                  </a:cubicBezTo>
                  <a:lnTo>
                    <a:pt x="5022" y="279"/>
                  </a:lnTo>
                  <a:cubicBezTo>
                    <a:pt x="4990" y="279"/>
                    <a:pt x="4990" y="279"/>
                    <a:pt x="4990" y="279"/>
                  </a:cubicBezTo>
                  <a:cubicBezTo>
                    <a:pt x="4959" y="279"/>
                    <a:pt x="4959" y="279"/>
                    <a:pt x="4928" y="279"/>
                  </a:cubicBezTo>
                  <a:cubicBezTo>
                    <a:pt x="4928" y="279"/>
                    <a:pt x="4866" y="279"/>
                    <a:pt x="4835" y="279"/>
                  </a:cubicBezTo>
                  <a:cubicBezTo>
                    <a:pt x="4804" y="279"/>
                    <a:pt x="4774" y="279"/>
                    <a:pt x="4774" y="279"/>
                  </a:cubicBezTo>
                  <a:lnTo>
                    <a:pt x="4774" y="279"/>
                  </a:lnTo>
                  <a:cubicBezTo>
                    <a:pt x="4774" y="279"/>
                    <a:pt x="4774" y="279"/>
                    <a:pt x="4774" y="310"/>
                  </a:cubicBezTo>
                  <a:lnTo>
                    <a:pt x="4742" y="310"/>
                  </a:lnTo>
                  <a:cubicBezTo>
                    <a:pt x="4742" y="310"/>
                    <a:pt x="4711" y="310"/>
                    <a:pt x="4711" y="279"/>
                  </a:cubicBezTo>
                  <a:lnTo>
                    <a:pt x="4711" y="279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680" y="248"/>
                  </a:lnTo>
                  <a:lnTo>
                    <a:pt x="4650" y="248"/>
                  </a:lnTo>
                  <a:cubicBezTo>
                    <a:pt x="4618" y="248"/>
                    <a:pt x="4618" y="248"/>
                    <a:pt x="4618" y="248"/>
                  </a:cubicBezTo>
                  <a:lnTo>
                    <a:pt x="4618" y="248"/>
                  </a:lnTo>
                  <a:cubicBezTo>
                    <a:pt x="4587" y="248"/>
                    <a:pt x="4587" y="248"/>
                    <a:pt x="4556" y="279"/>
                  </a:cubicBezTo>
                  <a:lnTo>
                    <a:pt x="4526" y="279"/>
                  </a:lnTo>
                  <a:cubicBezTo>
                    <a:pt x="4526" y="279"/>
                    <a:pt x="4494" y="279"/>
                    <a:pt x="4463" y="279"/>
                  </a:cubicBezTo>
                  <a:cubicBezTo>
                    <a:pt x="4432" y="279"/>
                    <a:pt x="4432" y="279"/>
                    <a:pt x="4402" y="279"/>
                  </a:cubicBezTo>
                  <a:lnTo>
                    <a:pt x="4402" y="279"/>
                  </a:lnTo>
                  <a:cubicBezTo>
                    <a:pt x="4370" y="279"/>
                    <a:pt x="4370" y="279"/>
                    <a:pt x="4339" y="279"/>
                  </a:cubicBezTo>
                  <a:cubicBezTo>
                    <a:pt x="4339" y="248"/>
                    <a:pt x="4339" y="248"/>
                    <a:pt x="4370" y="248"/>
                  </a:cubicBezTo>
                  <a:lnTo>
                    <a:pt x="4370" y="248"/>
                  </a:lnTo>
                  <a:cubicBezTo>
                    <a:pt x="4370" y="217"/>
                    <a:pt x="4370" y="217"/>
                    <a:pt x="4402" y="217"/>
                  </a:cubicBezTo>
                  <a:lnTo>
                    <a:pt x="4432" y="217"/>
                  </a:lnTo>
                  <a:cubicBezTo>
                    <a:pt x="4463" y="217"/>
                    <a:pt x="4463" y="186"/>
                    <a:pt x="4494" y="186"/>
                  </a:cubicBezTo>
                  <a:lnTo>
                    <a:pt x="4494" y="186"/>
                  </a:lnTo>
                  <a:lnTo>
                    <a:pt x="4526" y="186"/>
                  </a:lnTo>
                  <a:lnTo>
                    <a:pt x="4526" y="186"/>
                  </a:lnTo>
                  <a:cubicBezTo>
                    <a:pt x="4556" y="186"/>
                    <a:pt x="4556" y="155"/>
                    <a:pt x="4556" y="155"/>
                  </a:cubicBezTo>
                  <a:lnTo>
                    <a:pt x="4587" y="155"/>
                  </a:lnTo>
                  <a:lnTo>
                    <a:pt x="4618" y="155"/>
                  </a:lnTo>
                  <a:lnTo>
                    <a:pt x="4618" y="155"/>
                  </a:lnTo>
                  <a:lnTo>
                    <a:pt x="4618" y="155"/>
                  </a:lnTo>
                  <a:cubicBezTo>
                    <a:pt x="4650" y="155"/>
                    <a:pt x="4680" y="124"/>
                    <a:pt x="4711" y="124"/>
                  </a:cubicBezTo>
                  <a:cubicBezTo>
                    <a:pt x="4711" y="93"/>
                    <a:pt x="4680" y="93"/>
                    <a:pt x="4680" y="93"/>
                  </a:cubicBezTo>
                  <a:cubicBezTo>
                    <a:pt x="4680" y="93"/>
                    <a:pt x="4618" y="93"/>
                    <a:pt x="4618" y="62"/>
                  </a:cubicBezTo>
                  <a:lnTo>
                    <a:pt x="4618" y="62"/>
                  </a:lnTo>
                  <a:lnTo>
                    <a:pt x="4587" y="62"/>
                  </a:lnTo>
                  <a:lnTo>
                    <a:pt x="4587" y="62"/>
                  </a:lnTo>
                  <a:lnTo>
                    <a:pt x="4556" y="62"/>
                  </a:lnTo>
                  <a:cubicBezTo>
                    <a:pt x="4526" y="62"/>
                    <a:pt x="4526" y="62"/>
                    <a:pt x="4526" y="62"/>
                  </a:cubicBezTo>
                  <a:cubicBezTo>
                    <a:pt x="4494" y="62"/>
                    <a:pt x="4463" y="62"/>
                    <a:pt x="4463" y="62"/>
                  </a:cubicBezTo>
                  <a:lnTo>
                    <a:pt x="4463" y="62"/>
                  </a:lnTo>
                  <a:lnTo>
                    <a:pt x="4463" y="62"/>
                  </a:lnTo>
                  <a:cubicBezTo>
                    <a:pt x="4432" y="62"/>
                    <a:pt x="4432" y="93"/>
                    <a:pt x="4402" y="93"/>
                  </a:cubicBezTo>
                  <a:lnTo>
                    <a:pt x="4402" y="93"/>
                  </a:lnTo>
                  <a:cubicBezTo>
                    <a:pt x="4370" y="93"/>
                    <a:pt x="4370" y="62"/>
                    <a:pt x="4370" y="62"/>
                  </a:cubicBezTo>
                  <a:lnTo>
                    <a:pt x="4370" y="62"/>
                  </a:lnTo>
                  <a:cubicBezTo>
                    <a:pt x="4339" y="62"/>
                    <a:pt x="4339" y="62"/>
                    <a:pt x="4339" y="62"/>
                  </a:cubicBezTo>
                  <a:cubicBezTo>
                    <a:pt x="4308" y="62"/>
                    <a:pt x="4308" y="62"/>
                    <a:pt x="4308" y="62"/>
                  </a:cubicBezTo>
                  <a:lnTo>
                    <a:pt x="4278" y="62"/>
                  </a:lnTo>
                  <a:lnTo>
                    <a:pt x="4278" y="62"/>
                  </a:lnTo>
                  <a:lnTo>
                    <a:pt x="4278" y="62"/>
                  </a:lnTo>
                  <a:cubicBezTo>
                    <a:pt x="4246" y="62"/>
                    <a:pt x="4246" y="31"/>
                    <a:pt x="4246" y="31"/>
                  </a:cubicBezTo>
                  <a:lnTo>
                    <a:pt x="4246" y="0"/>
                  </a:lnTo>
                  <a:lnTo>
                    <a:pt x="4246" y="0"/>
                  </a:lnTo>
                  <a:lnTo>
                    <a:pt x="4246" y="0"/>
                  </a:lnTo>
                  <a:cubicBezTo>
                    <a:pt x="4215" y="0"/>
                    <a:pt x="4184" y="0"/>
                    <a:pt x="4154" y="0"/>
                  </a:cubicBezTo>
                  <a:cubicBezTo>
                    <a:pt x="4122" y="31"/>
                    <a:pt x="4122" y="31"/>
                    <a:pt x="4122" y="31"/>
                  </a:cubicBezTo>
                  <a:cubicBezTo>
                    <a:pt x="4091" y="31"/>
                    <a:pt x="4091" y="31"/>
                    <a:pt x="4091" y="31"/>
                  </a:cubicBezTo>
                  <a:cubicBezTo>
                    <a:pt x="4091" y="62"/>
                    <a:pt x="4060" y="93"/>
                    <a:pt x="4030" y="93"/>
                  </a:cubicBezTo>
                  <a:lnTo>
                    <a:pt x="3998" y="93"/>
                  </a:lnTo>
                  <a:cubicBezTo>
                    <a:pt x="4030" y="93"/>
                    <a:pt x="4030" y="93"/>
                    <a:pt x="4030" y="93"/>
                  </a:cubicBezTo>
                  <a:cubicBezTo>
                    <a:pt x="4030" y="124"/>
                    <a:pt x="4030" y="124"/>
                    <a:pt x="4030" y="155"/>
                  </a:cubicBezTo>
                  <a:cubicBezTo>
                    <a:pt x="4030" y="155"/>
                    <a:pt x="4030" y="155"/>
                    <a:pt x="3998" y="155"/>
                  </a:cubicBezTo>
                  <a:lnTo>
                    <a:pt x="3967" y="155"/>
                  </a:lnTo>
                  <a:cubicBezTo>
                    <a:pt x="3937" y="155"/>
                    <a:pt x="3905" y="124"/>
                    <a:pt x="3937" y="93"/>
                  </a:cubicBezTo>
                  <a:cubicBezTo>
                    <a:pt x="3905" y="93"/>
                    <a:pt x="3905" y="93"/>
                    <a:pt x="3905" y="93"/>
                  </a:cubicBezTo>
                  <a:lnTo>
                    <a:pt x="3874" y="124"/>
                  </a:lnTo>
                  <a:cubicBezTo>
                    <a:pt x="3843" y="124"/>
                    <a:pt x="3843" y="124"/>
                    <a:pt x="3813" y="124"/>
                  </a:cubicBezTo>
                  <a:lnTo>
                    <a:pt x="3782" y="124"/>
                  </a:lnTo>
                  <a:cubicBezTo>
                    <a:pt x="3782" y="124"/>
                    <a:pt x="3782" y="124"/>
                    <a:pt x="3719" y="124"/>
                  </a:cubicBezTo>
                  <a:cubicBezTo>
                    <a:pt x="3719" y="124"/>
                    <a:pt x="3719" y="93"/>
                    <a:pt x="3689" y="93"/>
                  </a:cubicBezTo>
                  <a:lnTo>
                    <a:pt x="3658" y="93"/>
                  </a:lnTo>
                  <a:lnTo>
                    <a:pt x="3658" y="93"/>
                  </a:lnTo>
                  <a:cubicBezTo>
                    <a:pt x="3626" y="124"/>
                    <a:pt x="3626" y="124"/>
                    <a:pt x="3626" y="124"/>
                  </a:cubicBezTo>
                  <a:lnTo>
                    <a:pt x="3595" y="124"/>
                  </a:lnTo>
                  <a:lnTo>
                    <a:pt x="3595" y="124"/>
                  </a:lnTo>
                  <a:cubicBezTo>
                    <a:pt x="3565" y="124"/>
                    <a:pt x="3565" y="124"/>
                    <a:pt x="3565" y="124"/>
                  </a:cubicBezTo>
                  <a:lnTo>
                    <a:pt x="3565" y="124"/>
                  </a:lnTo>
                  <a:cubicBezTo>
                    <a:pt x="3534" y="124"/>
                    <a:pt x="3502" y="124"/>
                    <a:pt x="3471" y="124"/>
                  </a:cubicBezTo>
                  <a:cubicBezTo>
                    <a:pt x="3441" y="155"/>
                    <a:pt x="3410" y="155"/>
                    <a:pt x="3410" y="155"/>
                  </a:cubicBezTo>
                  <a:cubicBezTo>
                    <a:pt x="3378" y="155"/>
                    <a:pt x="3378" y="155"/>
                    <a:pt x="3378" y="155"/>
                  </a:cubicBezTo>
                  <a:lnTo>
                    <a:pt x="3378" y="155"/>
                  </a:lnTo>
                  <a:cubicBezTo>
                    <a:pt x="3347" y="155"/>
                    <a:pt x="3347" y="155"/>
                    <a:pt x="3347" y="155"/>
                  </a:cubicBezTo>
                  <a:lnTo>
                    <a:pt x="3347" y="155"/>
                  </a:lnTo>
                  <a:cubicBezTo>
                    <a:pt x="3317" y="186"/>
                    <a:pt x="3317" y="186"/>
                    <a:pt x="3317" y="186"/>
                  </a:cubicBezTo>
                  <a:lnTo>
                    <a:pt x="3286" y="186"/>
                  </a:lnTo>
                  <a:cubicBezTo>
                    <a:pt x="3286" y="217"/>
                    <a:pt x="3286" y="217"/>
                    <a:pt x="3286" y="217"/>
                  </a:cubicBezTo>
                  <a:cubicBezTo>
                    <a:pt x="3317" y="248"/>
                    <a:pt x="3286" y="248"/>
                    <a:pt x="3286" y="248"/>
                  </a:cubicBezTo>
                  <a:lnTo>
                    <a:pt x="3286" y="248"/>
                  </a:lnTo>
                  <a:cubicBezTo>
                    <a:pt x="3286" y="279"/>
                    <a:pt x="3286" y="310"/>
                    <a:pt x="3254" y="310"/>
                  </a:cubicBezTo>
                  <a:lnTo>
                    <a:pt x="3254" y="310"/>
                  </a:lnTo>
                  <a:cubicBezTo>
                    <a:pt x="3254" y="310"/>
                    <a:pt x="3223" y="310"/>
                    <a:pt x="3223" y="279"/>
                  </a:cubicBezTo>
                  <a:cubicBezTo>
                    <a:pt x="3193" y="279"/>
                    <a:pt x="3193" y="279"/>
                    <a:pt x="3193" y="279"/>
                  </a:cubicBezTo>
                  <a:cubicBezTo>
                    <a:pt x="3193" y="248"/>
                    <a:pt x="3193" y="248"/>
                    <a:pt x="3193" y="248"/>
                  </a:cubicBezTo>
                  <a:lnTo>
                    <a:pt x="3193" y="248"/>
                  </a:lnTo>
                  <a:cubicBezTo>
                    <a:pt x="3162" y="248"/>
                    <a:pt x="3162" y="279"/>
                    <a:pt x="3130" y="279"/>
                  </a:cubicBezTo>
                  <a:cubicBezTo>
                    <a:pt x="3130" y="279"/>
                    <a:pt x="3130" y="279"/>
                    <a:pt x="3099" y="279"/>
                  </a:cubicBezTo>
                  <a:lnTo>
                    <a:pt x="3099" y="248"/>
                  </a:lnTo>
                  <a:cubicBezTo>
                    <a:pt x="3069" y="248"/>
                    <a:pt x="2975" y="248"/>
                    <a:pt x="2975" y="248"/>
                  </a:cubicBezTo>
                  <a:cubicBezTo>
                    <a:pt x="2945" y="248"/>
                    <a:pt x="2945" y="248"/>
                    <a:pt x="2945" y="248"/>
                  </a:cubicBezTo>
                  <a:lnTo>
                    <a:pt x="2945" y="248"/>
                  </a:lnTo>
                  <a:lnTo>
                    <a:pt x="2945" y="279"/>
                  </a:lnTo>
                  <a:lnTo>
                    <a:pt x="2945" y="279"/>
                  </a:lnTo>
                  <a:cubicBezTo>
                    <a:pt x="2945" y="279"/>
                    <a:pt x="2945" y="279"/>
                    <a:pt x="2975" y="279"/>
                  </a:cubicBezTo>
                  <a:lnTo>
                    <a:pt x="2975" y="279"/>
                  </a:lnTo>
                  <a:lnTo>
                    <a:pt x="3006" y="279"/>
                  </a:lnTo>
                  <a:cubicBezTo>
                    <a:pt x="3006" y="279"/>
                    <a:pt x="3006" y="310"/>
                    <a:pt x="3038" y="310"/>
                  </a:cubicBezTo>
                  <a:lnTo>
                    <a:pt x="3038" y="310"/>
                  </a:lnTo>
                  <a:cubicBezTo>
                    <a:pt x="3038" y="310"/>
                    <a:pt x="3038" y="310"/>
                    <a:pt x="3069" y="310"/>
                  </a:cubicBezTo>
                  <a:cubicBezTo>
                    <a:pt x="3099" y="341"/>
                    <a:pt x="3099" y="341"/>
                    <a:pt x="3099" y="341"/>
                  </a:cubicBezTo>
                  <a:cubicBezTo>
                    <a:pt x="3130" y="372"/>
                    <a:pt x="3130" y="372"/>
                    <a:pt x="3130" y="372"/>
                  </a:cubicBezTo>
                  <a:cubicBezTo>
                    <a:pt x="3099" y="372"/>
                    <a:pt x="3099" y="372"/>
                    <a:pt x="3099" y="372"/>
                  </a:cubicBezTo>
                  <a:cubicBezTo>
                    <a:pt x="3099" y="403"/>
                    <a:pt x="3099" y="403"/>
                    <a:pt x="3099" y="403"/>
                  </a:cubicBezTo>
                  <a:cubicBezTo>
                    <a:pt x="3099" y="434"/>
                    <a:pt x="3099" y="434"/>
                    <a:pt x="3099" y="434"/>
                  </a:cubicBezTo>
                  <a:cubicBezTo>
                    <a:pt x="3099" y="465"/>
                    <a:pt x="3099" y="465"/>
                    <a:pt x="3069" y="465"/>
                  </a:cubicBezTo>
                  <a:cubicBezTo>
                    <a:pt x="3069" y="496"/>
                    <a:pt x="3069" y="496"/>
                    <a:pt x="3069" y="496"/>
                  </a:cubicBezTo>
                  <a:cubicBezTo>
                    <a:pt x="3038" y="496"/>
                    <a:pt x="3006" y="465"/>
                    <a:pt x="3006" y="434"/>
                  </a:cubicBezTo>
                  <a:cubicBezTo>
                    <a:pt x="2975" y="434"/>
                    <a:pt x="3006" y="403"/>
                    <a:pt x="3006" y="403"/>
                  </a:cubicBezTo>
                  <a:lnTo>
                    <a:pt x="3006" y="403"/>
                  </a:lnTo>
                  <a:cubicBezTo>
                    <a:pt x="2975" y="403"/>
                    <a:pt x="2945" y="372"/>
                    <a:pt x="2945" y="372"/>
                  </a:cubicBezTo>
                  <a:cubicBezTo>
                    <a:pt x="2914" y="341"/>
                    <a:pt x="2882" y="341"/>
                    <a:pt x="2851" y="341"/>
                  </a:cubicBezTo>
                  <a:cubicBezTo>
                    <a:pt x="2851" y="341"/>
                    <a:pt x="2851" y="341"/>
                    <a:pt x="2821" y="341"/>
                  </a:cubicBezTo>
                  <a:lnTo>
                    <a:pt x="2821" y="341"/>
                  </a:lnTo>
                  <a:lnTo>
                    <a:pt x="2821" y="341"/>
                  </a:lnTo>
                  <a:cubicBezTo>
                    <a:pt x="2821" y="372"/>
                    <a:pt x="2790" y="372"/>
                    <a:pt x="2790" y="372"/>
                  </a:cubicBezTo>
                  <a:lnTo>
                    <a:pt x="2790" y="372"/>
                  </a:lnTo>
                  <a:cubicBezTo>
                    <a:pt x="2821" y="372"/>
                    <a:pt x="2821" y="403"/>
                    <a:pt x="2821" y="403"/>
                  </a:cubicBezTo>
                  <a:cubicBezTo>
                    <a:pt x="2821" y="434"/>
                    <a:pt x="2790" y="434"/>
                    <a:pt x="2790" y="434"/>
                  </a:cubicBezTo>
                  <a:cubicBezTo>
                    <a:pt x="2790" y="434"/>
                    <a:pt x="2790" y="434"/>
                    <a:pt x="2758" y="434"/>
                  </a:cubicBezTo>
                  <a:lnTo>
                    <a:pt x="2758" y="434"/>
                  </a:lnTo>
                  <a:cubicBezTo>
                    <a:pt x="2758" y="403"/>
                    <a:pt x="2697" y="403"/>
                    <a:pt x="2666" y="403"/>
                  </a:cubicBezTo>
                  <a:lnTo>
                    <a:pt x="2666" y="403"/>
                  </a:lnTo>
                  <a:cubicBezTo>
                    <a:pt x="2634" y="403"/>
                    <a:pt x="2634" y="372"/>
                    <a:pt x="2634" y="372"/>
                  </a:cubicBezTo>
                  <a:cubicBezTo>
                    <a:pt x="2634" y="372"/>
                    <a:pt x="2634" y="372"/>
                    <a:pt x="2634" y="341"/>
                  </a:cubicBezTo>
                  <a:cubicBezTo>
                    <a:pt x="2603" y="372"/>
                    <a:pt x="2603" y="372"/>
                    <a:pt x="2603" y="372"/>
                  </a:cubicBezTo>
                  <a:cubicBezTo>
                    <a:pt x="2603" y="372"/>
                    <a:pt x="2573" y="372"/>
                    <a:pt x="2542" y="372"/>
                  </a:cubicBezTo>
                  <a:cubicBezTo>
                    <a:pt x="2542" y="403"/>
                    <a:pt x="2573" y="403"/>
                    <a:pt x="2573" y="403"/>
                  </a:cubicBezTo>
                  <a:cubicBezTo>
                    <a:pt x="2603" y="434"/>
                    <a:pt x="2603" y="465"/>
                    <a:pt x="2573" y="496"/>
                  </a:cubicBezTo>
                  <a:lnTo>
                    <a:pt x="2573" y="496"/>
                  </a:lnTo>
                  <a:lnTo>
                    <a:pt x="2603" y="496"/>
                  </a:lnTo>
                  <a:lnTo>
                    <a:pt x="2634" y="496"/>
                  </a:lnTo>
                  <a:lnTo>
                    <a:pt x="2634" y="496"/>
                  </a:lnTo>
                  <a:cubicBezTo>
                    <a:pt x="2666" y="496"/>
                    <a:pt x="2666" y="527"/>
                    <a:pt x="2666" y="527"/>
                  </a:cubicBezTo>
                  <a:cubicBezTo>
                    <a:pt x="2666" y="558"/>
                    <a:pt x="2634" y="558"/>
                    <a:pt x="2634" y="558"/>
                  </a:cubicBezTo>
                  <a:lnTo>
                    <a:pt x="2603" y="558"/>
                  </a:lnTo>
                  <a:cubicBezTo>
                    <a:pt x="2603" y="589"/>
                    <a:pt x="2603" y="589"/>
                    <a:pt x="2603" y="589"/>
                  </a:cubicBezTo>
                  <a:lnTo>
                    <a:pt x="2603" y="620"/>
                  </a:lnTo>
                  <a:cubicBezTo>
                    <a:pt x="2603" y="651"/>
                    <a:pt x="2603" y="651"/>
                    <a:pt x="2573" y="682"/>
                  </a:cubicBezTo>
                  <a:lnTo>
                    <a:pt x="2573" y="682"/>
                  </a:lnTo>
                  <a:cubicBezTo>
                    <a:pt x="2573" y="682"/>
                    <a:pt x="2542" y="682"/>
                    <a:pt x="2510" y="682"/>
                  </a:cubicBezTo>
                  <a:cubicBezTo>
                    <a:pt x="2510" y="682"/>
                    <a:pt x="2510" y="682"/>
                    <a:pt x="2510" y="713"/>
                  </a:cubicBezTo>
                  <a:lnTo>
                    <a:pt x="2479" y="713"/>
                  </a:lnTo>
                  <a:lnTo>
                    <a:pt x="2479" y="744"/>
                  </a:lnTo>
                  <a:cubicBezTo>
                    <a:pt x="2449" y="744"/>
                    <a:pt x="2449" y="744"/>
                    <a:pt x="2449" y="744"/>
                  </a:cubicBezTo>
                  <a:lnTo>
                    <a:pt x="2418" y="744"/>
                  </a:lnTo>
                  <a:lnTo>
                    <a:pt x="2418" y="713"/>
                  </a:lnTo>
                  <a:cubicBezTo>
                    <a:pt x="2418" y="713"/>
                    <a:pt x="2418" y="713"/>
                    <a:pt x="2386" y="713"/>
                  </a:cubicBezTo>
                  <a:lnTo>
                    <a:pt x="2386" y="713"/>
                  </a:lnTo>
                  <a:lnTo>
                    <a:pt x="2356" y="744"/>
                  </a:lnTo>
                  <a:lnTo>
                    <a:pt x="2356" y="744"/>
                  </a:lnTo>
                  <a:cubicBezTo>
                    <a:pt x="2325" y="744"/>
                    <a:pt x="2325" y="713"/>
                    <a:pt x="2325" y="713"/>
                  </a:cubicBezTo>
                  <a:cubicBezTo>
                    <a:pt x="2293" y="713"/>
                    <a:pt x="2293" y="713"/>
                    <a:pt x="2293" y="682"/>
                  </a:cubicBezTo>
                  <a:cubicBezTo>
                    <a:pt x="2262" y="682"/>
                    <a:pt x="2293" y="651"/>
                    <a:pt x="2293" y="651"/>
                  </a:cubicBezTo>
                  <a:cubicBezTo>
                    <a:pt x="2293" y="651"/>
                    <a:pt x="2293" y="651"/>
                    <a:pt x="2325" y="651"/>
                  </a:cubicBezTo>
                  <a:cubicBezTo>
                    <a:pt x="2325" y="651"/>
                    <a:pt x="2325" y="651"/>
                    <a:pt x="2356" y="651"/>
                  </a:cubicBezTo>
                  <a:lnTo>
                    <a:pt x="2386" y="651"/>
                  </a:lnTo>
                  <a:lnTo>
                    <a:pt x="2386" y="651"/>
                  </a:lnTo>
                  <a:lnTo>
                    <a:pt x="2386" y="651"/>
                  </a:lnTo>
                  <a:cubicBezTo>
                    <a:pt x="2418" y="651"/>
                    <a:pt x="2418" y="620"/>
                    <a:pt x="2418" y="620"/>
                  </a:cubicBezTo>
                  <a:lnTo>
                    <a:pt x="2449" y="620"/>
                  </a:lnTo>
                  <a:lnTo>
                    <a:pt x="2479" y="589"/>
                  </a:lnTo>
                  <a:lnTo>
                    <a:pt x="2479" y="589"/>
                  </a:lnTo>
                  <a:lnTo>
                    <a:pt x="2479" y="558"/>
                  </a:lnTo>
                  <a:cubicBezTo>
                    <a:pt x="2449" y="527"/>
                    <a:pt x="2449" y="527"/>
                    <a:pt x="2449" y="496"/>
                  </a:cubicBezTo>
                  <a:cubicBezTo>
                    <a:pt x="2449" y="496"/>
                    <a:pt x="2449" y="465"/>
                    <a:pt x="2449" y="434"/>
                  </a:cubicBezTo>
                  <a:lnTo>
                    <a:pt x="2449" y="434"/>
                  </a:lnTo>
                  <a:cubicBezTo>
                    <a:pt x="2449" y="434"/>
                    <a:pt x="2449" y="434"/>
                    <a:pt x="2418" y="403"/>
                  </a:cubicBezTo>
                  <a:cubicBezTo>
                    <a:pt x="2418" y="403"/>
                    <a:pt x="2418" y="403"/>
                    <a:pt x="2418" y="372"/>
                  </a:cubicBezTo>
                  <a:lnTo>
                    <a:pt x="2418" y="372"/>
                  </a:lnTo>
                  <a:lnTo>
                    <a:pt x="2418" y="341"/>
                  </a:lnTo>
                  <a:cubicBezTo>
                    <a:pt x="2449" y="341"/>
                    <a:pt x="2449" y="341"/>
                    <a:pt x="2449" y="341"/>
                  </a:cubicBez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49" y="310"/>
                    <a:pt x="2386" y="310"/>
                    <a:pt x="2356" y="310"/>
                  </a:cubicBezTo>
                  <a:lnTo>
                    <a:pt x="2356" y="310"/>
                  </a:lnTo>
                  <a:cubicBezTo>
                    <a:pt x="2325" y="310"/>
                    <a:pt x="2325" y="310"/>
                    <a:pt x="2325" y="310"/>
                  </a:cubicBezTo>
                  <a:lnTo>
                    <a:pt x="2325" y="310"/>
                  </a:lnTo>
                  <a:lnTo>
                    <a:pt x="2293" y="310"/>
                  </a:lnTo>
                  <a:lnTo>
                    <a:pt x="2293" y="310"/>
                  </a:lnTo>
                  <a:cubicBezTo>
                    <a:pt x="2293" y="310"/>
                    <a:pt x="2262" y="341"/>
                    <a:pt x="2262" y="372"/>
                  </a:cubicBezTo>
                  <a:lnTo>
                    <a:pt x="2262" y="372"/>
                  </a:lnTo>
                  <a:cubicBezTo>
                    <a:pt x="2262" y="403"/>
                    <a:pt x="2232" y="403"/>
                    <a:pt x="2201" y="403"/>
                  </a:cubicBezTo>
                  <a:cubicBezTo>
                    <a:pt x="2170" y="403"/>
                    <a:pt x="2170" y="403"/>
                    <a:pt x="2170" y="403"/>
                  </a:cubicBezTo>
                  <a:lnTo>
                    <a:pt x="2170" y="403"/>
                  </a:lnTo>
                  <a:cubicBezTo>
                    <a:pt x="2170" y="434"/>
                    <a:pt x="2170" y="434"/>
                    <a:pt x="2170" y="465"/>
                  </a:cubicBezTo>
                  <a:lnTo>
                    <a:pt x="2170" y="465"/>
                  </a:lnTo>
                  <a:lnTo>
                    <a:pt x="2201" y="465"/>
                  </a:lnTo>
                  <a:lnTo>
                    <a:pt x="2201" y="465"/>
                  </a:lnTo>
                  <a:cubicBezTo>
                    <a:pt x="2232" y="465"/>
                    <a:pt x="2262" y="496"/>
                    <a:pt x="2262" y="496"/>
                  </a:cubicBezTo>
                  <a:lnTo>
                    <a:pt x="2262" y="496"/>
                  </a:lnTo>
                  <a:lnTo>
                    <a:pt x="2262" y="496"/>
                  </a:lnTo>
                  <a:lnTo>
                    <a:pt x="2262" y="496"/>
                  </a:lnTo>
                  <a:cubicBezTo>
                    <a:pt x="2293" y="496"/>
                    <a:pt x="2293" y="496"/>
                    <a:pt x="2293" y="496"/>
                  </a:cubicBezTo>
                  <a:cubicBezTo>
                    <a:pt x="2325" y="496"/>
                    <a:pt x="2325" y="527"/>
                    <a:pt x="2325" y="527"/>
                  </a:cubicBezTo>
                  <a:cubicBezTo>
                    <a:pt x="2325" y="558"/>
                    <a:pt x="2325" y="558"/>
                    <a:pt x="2293" y="558"/>
                  </a:cubicBezTo>
                  <a:lnTo>
                    <a:pt x="2293" y="589"/>
                  </a:lnTo>
                  <a:cubicBezTo>
                    <a:pt x="2293" y="589"/>
                    <a:pt x="2262" y="620"/>
                    <a:pt x="2232" y="620"/>
                  </a:cubicBezTo>
                  <a:lnTo>
                    <a:pt x="2232" y="620"/>
                  </a:lnTo>
                  <a:cubicBezTo>
                    <a:pt x="2232" y="620"/>
                    <a:pt x="2201" y="589"/>
                    <a:pt x="2170" y="589"/>
                  </a:cubicBezTo>
                  <a:cubicBezTo>
                    <a:pt x="2170" y="589"/>
                    <a:pt x="2170" y="589"/>
                    <a:pt x="2170" y="558"/>
                  </a:cubicBezTo>
                  <a:cubicBezTo>
                    <a:pt x="2138" y="558"/>
                    <a:pt x="2138" y="558"/>
                    <a:pt x="2138" y="558"/>
                  </a:cubicBezTo>
                  <a:lnTo>
                    <a:pt x="2108" y="558"/>
                  </a:lnTo>
                  <a:cubicBezTo>
                    <a:pt x="2077" y="558"/>
                    <a:pt x="2046" y="527"/>
                    <a:pt x="2014" y="527"/>
                  </a:cubicBezTo>
                  <a:lnTo>
                    <a:pt x="2014" y="527"/>
                  </a:lnTo>
                  <a:cubicBezTo>
                    <a:pt x="1984" y="496"/>
                    <a:pt x="1984" y="496"/>
                    <a:pt x="1953" y="496"/>
                  </a:cubicBezTo>
                  <a:cubicBezTo>
                    <a:pt x="1953" y="496"/>
                    <a:pt x="1890" y="496"/>
                    <a:pt x="1860" y="496"/>
                  </a:cubicBezTo>
                  <a:lnTo>
                    <a:pt x="1860" y="496"/>
                  </a:lnTo>
                  <a:cubicBezTo>
                    <a:pt x="1829" y="496"/>
                    <a:pt x="1829" y="496"/>
                    <a:pt x="1829" y="496"/>
                  </a:cubicBezTo>
                  <a:lnTo>
                    <a:pt x="1829" y="496"/>
                  </a:lnTo>
                  <a:lnTo>
                    <a:pt x="1860" y="527"/>
                  </a:lnTo>
                  <a:cubicBezTo>
                    <a:pt x="1860" y="558"/>
                    <a:pt x="1860" y="558"/>
                    <a:pt x="1829" y="589"/>
                  </a:cubicBezTo>
                  <a:lnTo>
                    <a:pt x="1798" y="589"/>
                  </a:lnTo>
                  <a:lnTo>
                    <a:pt x="1798" y="589"/>
                  </a:lnTo>
                  <a:cubicBezTo>
                    <a:pt x="1798" y="589"/>
                    <a:pt x="1798" y="589"/>
                    <a:pt x="1766" y="589"/>
                  </a:cubicBezTo>
                  <a:lnTo>
                    <a:pt x="1766" y="589"/>
                  </a:lnTo>
                  <a:cubicBezTo>
                    <a:pt x="1736" y="589"/>
                    <a:pt x="1736" y="589"/>
                    <a:pt x="1736" y="558"/>
                  </a:cubicBezTo>
                  <a:lnTo>
                    <a:pt x="1705" y="558"/>
                  </a:lnTo>
                  <a:cubicBezTo>
                    <a:pt x="1705" y="558"/>
                    <a:pt x="1705" y="558"/>
                    <a:pt x="1674" y="589"/>
                  </a:cubicBezTo>
                  <a:lnTo>
                    <a:pt x="1674" y="589"/>
                  </a:lnTo>
                  <a:cubicBezTo>
                    <a:pt x="1674" y="589"/>
                    <a:pt x="1674" y="589"/>
                    <a:pt x="1642" y="589"/>
                  </a:cubicBezTo>
                  <a:cubicBezTo>
                    <a:pt x="1642" y="589"/>
                    <a:pt x="1642" y="589"/>
                    <a:pt x="1612" y="589"/>
                  </a:cubicBezTo>
                  <a:cubicBezTo>
                    <a:pt x="1612" y="589"/>
                    <a:pt x="1581" y="589"/>
                    <a:pt x="1550" y="589"/>
                  </a:cubicBezTo>
                  <a:lnTo>
                    <a:pt x="1550" y="589"/>
                  </a:lnTo>
                  <a:lnTo>
                    <a:pt x="1550" y="589"/>
                  </a:lnTo>
                  <a:cubicBezTo>
                    <a:pt x="1518" y="620"/>
                    <a:pt x="1488" y="620"/>
                    <a:pt x="1488" y="620"/>
                  </a:cubicBezTo>
                  <a:cubicBezTo>
                    <a:pt x="1488" y="620"/>
                    <a:pt x="1488" y="620"/>
                    <a:pt x="1457" y="620"/>
                  </a:cubicBezTo>
                  <a:lnTo>
                    <a:pt x="1457" y="620"/>
                  </a:lnTo>
                  <a:lnTo>
                    <a:pt x="1457" y="620"/>
                  </a:lnTo>
                  <a:lnTo>
                    <a:pt x="1426" y="620"/>
                  </a:lnTo>
                  <a:cubicBezTo>
                    <a:pt x="1426" y="620"/>
                    <a:pt x="1426" y="589"/>
                    <a:pt x="1394" y="589"/>
                  </a:cubicBezTo>
                  <a:lnTo>
                    <a:pt x="1394" y="589"/>
                  </a:lnTo>
                  <a:lnTo>
                    <a:pt x="1394" y="589"/>
                  </a:lnTo>
                  <a:lnTo>
                    <a:pt x="1364" y="589"/>
                  </a:lnTo>
                  <a:cubicBezTo>
                    <a:pt x="1333" y="589"/>
                    <a:pt x="1333" y="589"/>
                    <a:pt x="1333" y="589"/>
                  </a:cubicBezTo>
                  <a:cubicBezTo>
                    <a:pt x="1333" y="589"/>
                    <a:pt x="1333" y="589"/>
                    <a:pt x="1302" y="589"/>
                  </a:cubicBezTo>
                  <a:lnTo>
                    <a:pt x="1302" y="589"/>
                  </a:lnTo>
                  <a:cubicBezTo>
                    <a:pt x="1270" y="589"/>
                    <a:pt x="1240" y="620"/>
                    <a:pt x="1240" y="620"/>
                  </a:cubicBezTo>
                  <a:cubicBezTo>
                    <a:pt x="1209" y="620"/>
                    <a:pt x="1209" y="620"/>
                    <a:pt x="1178" y="620"/>
                  </a:cubicBezTo>
                  <a:lnTo>
                    <a:pt x="1178" y="620"/>
                  </a:lnTo>
                  <a:lnTo>
                    <a:pt x="1178" y="620"/>
                  </a:lnTo>
                  <a:cubicBezTo>
                    <a:pt x="1178" y="651"/>
                    <a:pt x="1146" y="651"/>
                    <a:pt x="1146" y="651"/>
                  </a:cubicBezTo>
                  <a:cubicBezTo>
                    <a:pt x="1116" y="682"/>
                    <a:pt x="1116" y="682"/>
                    <a:pt x="1085" y="682"/>
                  </a:cubicBezTo>
                  <a:lnTo>
                    <a:pt x="1085" y="682"/>
                  </a:lnTo>
                  <a:lnTo>
                    <a:pt x="1085" y="682"/>
                  </a:lnTo>
                  <a:cubicBezTo>
                    <a:pt x="1054" y="682"/>
                    <a:pt x="1054" y="682"/>
                    <a:pt x="1054" y="682"/>
                  </a:cubicBezTo>
                  <a:cubicBezTo>
                    <a:pt x="1022" y="682"/>
                    <a:pt x="1022" y="682"/>
                    <a:pt x="1022" y="682"/>
                  </a:cubicBezTo>
                  <a:lnTo>
                    <a:pt x="1022" y="682"/>
                  </a:lnTo>
                  <a:cubicBezTo>
                    <a:pt x="992" y="682"/>
                    <a:pt x="992" y="682"/>
                    <a:pt x="992" y="682"/>
                  </a:cubicBezTo>
                  <a:cubicBezTo>
                    <a:pt x="992" y="682"/>
                    <a:pt x="992" y="682"/>
                    <a:pt x="961" y="682"/>
                  </a:cubicBezTo>
                  <a:cubicBezTo>
                    <a:pt x="961" y="682"/>
                    <a:pt x="930" y="651"/>
                    <a:pt x="930" y="620"/>
                  </a:cubicBezTo>
                  <a:cubicBezTo>
                    <a:pt x="961" y="589"/>
                    <a:pt x="961" y="589"/>
                    <a:pt x="992" y="589"/>
                  </a:cubicBez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cubicBezTo>
                    <a:pt x="961" y="589"/>
                    <a:pt x="961" y="589"/>
                    <a:pt x="930" y="589"/>
                  </a:cubicBezTo>
                  <a:lnTo>
                    <a:pt x="930" y="589"/>
                  </a:lnTo>
                  <a:cubicBezTo>
                    <a:pt x="930" y="620"/>
                    <a:pt x="930" y="620"/>
                    <a:pt x="930" y="620"/>
                  </a:cubicBezTo>
                  <a:cubicBezTo>
                    <a:pt x="930" y="620"/>
                    <a:pt x="930" y="620"/>
                    <a:pt x="930" y="651"/>
                  </a:cubicBezTo>
                  <a:cubicBezTo>
                    <a:pt x="930" y="651"/>
                    <a:pt x="930" y="651"/>
                    <a:pt x="930" y="682"/>
                  </a:cubicBezTo>
                  <a:cubicBezTo>
                    <a:pt x="930" y="682"/>
                    <a:pt x="930" y="682"/>
                    <a:pt x="930" y="713"/>
                  </a:cubicBezTo>
                  <a:lnTo>
                    <a:pt x="930" y="744"/>
                  </a:lnTo>
                  <a:cubicBezTo>
                    <a:pt x="930" y="775"/>
                    <a:pt x="930" y="775"/>
                    <a:pt x="898" y="775"/>
                  </a:cubicBezTo>
                  <a:lnTo>
                    <a:pt x="868" y="744"/>
                  </a:lnTo>
                  <a:lnTo>
                    <a:pt x="868" y="744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37" y="713"/>
                    <a:pt x="837" y="713"/>
                    <a:pt x="806" y="713"/>
                  </a:cubicBezTo>
                  <a:lnTo>
                    <a:pt x="806" y="713"/>
                  </a:lnTo>
                  <a:cubicBezTo>
                    <a:pt x="806" y="744"/>
                    <a:pt x="774" y="744"/>
                    <a:pt x="774" y="744"/>
                  </a:cubicBezTo>
                  <a:cubicBezTo>
                    <a:pt x="744" y="744"/>
                    <a:pt x="744" y="744"/>
                    <a:pt x="744" y="744"/>
                  </a:cubicBezTo>
                  <a:lnTo>
                    <a:pt x="713" y="775"/>
                  </a:lnTo>
                  <a:lnTo>
                    <a:pt x="713" y="775"/>
                  </a:lnTo>
                  <a:lnTo>
                    <a:pt x="713" y="775"/>
                  </a:lnTo>
                  <a:cubicBezTo>
                    <a:pt x="713" y="806"/>
                    <a:pt x="713" y="806"/>
                    <a:pt x="713" y="837"/>
                  </a:cubicBezTo>
                  <a:cubicBezTo>
                    <a:pt x="713" y="837"/>
                    <a:pt x="713" y="837"/>
                    <a:pt x="681" y="837"/>
                  </a:cubicBezTo>
                  <a:lnTo>
                    <a:pt x="681" y="837"/>
                  </a:lnTo>
                  <a:lnTo>
                    <a:pt x="681" y="837"/>
                  </a:lnTo>
                  <a:lnTo>
                    <a:pt x="681" y="837"/>
                  </a:lnTo>
                  <a:cubicBezTo>
                    <a:pt x="651" y="837"/>
                    <a:pt x="651" y="837"/>
                    <a:pt x="620" y="837"/>
                  </a:cubicBezTo>
                  <a:lnTo>
                    <a:pt x="620" y="837"/>
                  </a:lnTo>
                  <a:lnTo>
                    <a:pt x="589" y="837"/>
                  </a:lnTo>
                  <a:lnTo>
                    <a:pt x="589" y="837"/>
                  </a:lnTo>
                  <a:cubicBezTo>
                    <a:pt x="589" y="868"/>
                    <a:pt x="589" y="868"/>
                    <a:pt x="558" y="868"/>
                  </a:cubicBezTo>
                  <a:cubicBezTo>
                    <a:pt x="558" y="898"/>
                    <a:pt x="558" y="898"/>
                    <a:pt x="527" y="898"/>
                  </a:cubicBezTo>
                  <a:lnTo>
                    <a:pt x="527" y="898"/>
                  </a:lnTo>
                  <a:cubicBezTo>
                    <a:pt x="496" y="898"/>
                    <a:pt x="496" y="898"/>
                    <a:pt x="496" y="898"/>
                  </a:cubicBezTo>
                  <a:lnTo>
                    <a:pt x="496" y="898"/>
                  </a:lnTo>
                  <a:cubicBezTo>
                    <a:pt x="465" y="898"/>
                    <a:pt x="465" y="898"/>
                    <a:pt x="465" y="868"/>
                  </a:cubicBezTo>
                  <a:lnTo>
                    <a:pt x="434" y="868"/>
                  </a:lnTo>
                  <a:lnTo>
                    <a:pt x="434" y="868"/>
                  </a:lnTo>
                  <a:cubicBezTo>
                    <a:pt x="434" y="868"/>
                    <a:pt x="403" y="868"/>
                    <a:pt x="403" y="837"/>
                  </a:cubicBezTo>
                  <a:cubicBezTo>
                    <a:pt x="372" y="837"/>
                    <a:pt x="372" y="837"/>
                    <a:pt x="372" y="806"/>
                  </a:cubicBez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372" y="744"/>
                    <a:pt x="372" y="744"/>
                    <a:pt x="372" y="744"/>
                  </a:cubicBezTo>
                  <a:lnTo>
                    <a:pt x="372" y="744"/>
                  </a:lnTo>
                  <a:cubicBezTo>
                    <a:pt x="341" y="744"/>
                    <a:pt x="341" y="744"/>
                    <a:pt x="310" y="744"/>
                  </a:cubicBezTo>
                  <a:cubicBezTo>
                    <a:pt x="310" y="713"/>
                    <a:pt x="310" y="713"/>
                    <a:pt x="310" y="713"/>
                  </a:cubicBezTo>
                  <a:cubicBezTo>
                    <a:pt x="310" y="713"/>
                    <a:pt x="310" y="713"/>
                    <a:pt x="279" y="713"/>
                  </a:cubicBezTo>
                  <a:cubicBezTo>
                    <a:pt x="248" y="713"/>
                    <a:pt x="248" y="682"/>
                    <a:pt x="217" y="682"/>
                  </a:cubicBezTo>
                  <a:lnTo>
                    <a:pt x="217" y="651"/>
                  </a:lnTo>
                  <a:cubicBezTo>
                    <a:pt x="217" y="651"/>
                    <a:pt x="217" y="620"/>
                    <a:pt x="248" y="620"/>
                  </a:cubicBezTo>
                  <a:cubicBezTo>
                    <a:pt x="248" y="620"/>
                    <a:pt x="310" y="651"/>
                    <a:pt x="341" y="651"/>
                  </a:cubicBezTo>
                  <a:cubicBezTo>
                    <a:pt x="341" y="682"/>
                    <a:pt x="372" y="682"/>
                    <a:pt x="403" y="682"/>
                  </a:cubicBezTo>
                  <a:lnTo>
                    <a:pt x="403" y="682"/>
                  </a:lnTo>
                  <a:cubicBezTo>
                    <a:pt x="434" y="682"/>
                    <a:pt x="434" y="682"/>
                    <a:pt x="434" y="682"/>
                  </a:cubicBezTo>
                  <a:lnTo>
                    <a:pt x="434" y="682"/>
                  </a:lnTo>
                  <a:cubicBezTo>
                    <a:pt x="465" y="682"/>
                    <a:pt x="527" y="682"/>
                    <a:pt x="558" y="682"/>
                  </a:cubicBezTo>
                  <a:lnTo>
                    <a:pt x="558" y="682"/>
                  </a:lnTo>
                  <a:lnTo>
                    <a:pt x="589" y="682"/>
                  </a:lnTo>
                  <a:cubicBezTo>
                    <a:pt x="620" y="682"/>
                    <a:pt x="620" y="682"/>
                    <a:pt x="651" y="682"/>
                  </a:cubicBezTo>
                  <a:cubicBezTo>
                    <a:pt x="681" y="682"/>
                    <a:pt x="713" y="651"/>
                    <a:pt x="713" y="651"/>
                  </a:cubicBezTo>
                  <a:cubicBezTo>
                    <a:pt x="713" y="651"/>
                    <a:pt x="713" y="651"/>
                    <a:pt x="744" y="651"/>
                  </a:cubicBezTo>
                  <a:lnTo>
                    <a:pt x="744" y="651"/>
                  </a:lnTo>
                  <a:cubicBezTo>
                    <a:pt x="713" y="651"/>
                    <a:pt x="681" y="620"/>
                    <a:pt x="681" y="620"/>
                  </a:cubicBezTo>
                  <a:cubicBezTo>
                    <a:pt x="651" y="620"/>
                    <a:pt x="651" y="620"/>
                    <a:pt x="651" y="620"/>
                  </a:cubicBezTo>
                  <a:cubicBezTo>
                    <a:pt x="651" y="620"/>
                    <a:pt x="620" y="620"/>
                    <a:pt x="589" y="620"/>
                  </a:cubicBezTo>
                  <a:cubicBezTo>
                    <a:pt x="558" y="620"/>
                    <a:pt x="527" y="589"/>
                    <a:pt x="496" y="558"/>
                  </a:cubicBezTo>
                  <a:lnTo>
                    <a:pt x="465" y="558"/>
                  </a:lnTo>
                  <a:cubicBezTo>
                    <a:pt x="465" y="558"/>
                    <a:pt x="465" y="558"/>
                    <a:pt x="434" y="558"/>
                  </a:cubicBezTo>
                  <a:cubicBezTo>
                    <a:pt x="434" y="558"/>
                    <a:pt x="434" y="558"/>
                    <a:pt x="403" y="527"/>
                  </a:cubicBezTo>
                  <a:lnTo>
                    <a:pt x="403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41" y="527"/>
                  </a:lnTo>
                  <a:lnTo>
                    <a:pt x="341" y="527"/>
                  </a:lnTo>
                  <a:cubicBezTo>
                    <a:pt x="310" y="527"/>
                    <a:pt x="310" y="527"/>
                    <a:pt x="310" y="527"/>
                  </a:cubicBezTo>
                  <a:cubicBezTo>
                    <a:pt x="310" y="527"/>
                    <a:pt x="279" y="527"/>
                    <a:pt x="248" y="527"/>
                  </a:cubicBezTo>
                  <a:cubicBezTo>
                    <a:pt x="186" y="527"/>
                    <a:pt x="186" y="527"/>
                    <a:pt x="186" y="527"/>
                  </a:cubicBezTo>
                  <a:lnTo>
                    <a:pt x="186" y="527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55" y="527"/>
                    <a:pt x="155" y="527"/>
                    <a:pt x="155" y="527"/>
                  </a:cubicBez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58"/>
                  </a:lnTo>
                  <a:cubicBezTo>
                    <a:pt x="124" y="589"/>
                    <a:pt x="124" y="589"/>
                    <a:pt x="124" y="589"/>
                  </a:cubicBezTo>
                  <a:cubicBezTo>
                    <a:pt x="124" y="589"/>
                    <a:pt x="155" y="589"/>
                    <a:pt x="155" y="620"/>
                  </a:cubicBezTo>
                  <a:lnTo>
                    <a:pt x="155" y="620"/>
                  </a:lnTo>
                  <a:lnTo>
                    <a:pt x="155" y="620"/>
                  </a:lnTo>
                  <a:cubicBezTo>
                    <a:pt x="155" y="620"/>
                    <a:pt x="155" y="651"/>
                    <a:pt x="124" y="651"/>
                  </a:cubicBezTo>
                  <a:cubicBezTo>
                    <a:pt x="124" y="651"/>
                    <a:pt x="124" y="651"/>
                    <a:pt x="124" y="682"/>
                  </a:cubicBezTo>
                  <a:lnTo>
                    <a:pt x="124" y="682"/>
                  </a:lnTo>
                  <a:lnTo>
                    <a:pt x="124" y="682"/>
                  </a:lnTo>
                  <a:cubicBezTo>
                    <a:pt x="155" y="682"/>
                    <a:pt x="155" y="682"/>
                    <a:pt x="155" y="682"/>
                  </a:cubicBezTo>
                  <a:cubicBezTo>
                    <a:pt x="155" y="713"/>
                    <a:pt x="155" y="713"/>
                    <a:pt x="155" y="744"/>
                  </a:cubicBezTo>
                  <a:lnTo>
                    <a:pt x="155" y="744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24" y="775"/>
                  </a:cubicBezTo>
                  <a:cubicBezTo>
                    <a:pt x="155" y="775"/>
                    <a:pt x="155" y="806"/>
                    <a:pt x="155" y="806"/>
                  </a:cubicBezTo>
                  <a:lnTo>
                    <a:pt x="186" y="837"/>
                  </a:lnTo>
                  <a:cubicBezTo>
                    <a:pt x="186" y="837"/>
                    <a:pt x="186" y="837"/>
                    <a:pt x="186" y="868"/>
                  </a:cubicBez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217" y="868"/>
                  </a:lnTo>
                  <a:cubicBezTo>
                    <a:pt x="217" y="898"/>
                    <a:pt x="217" y="898"/>
                    <a:pt x="217" y="930"/>
                  </a:cubicBezTo>
                  <a:lnTo>
                    <a:pt x="217" y="93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61"/>
                    <a:pt x="217" y="992"/>
                    <a:pt x="186" y="992"/>
                  </a:cubicBezTo>
                  <a:lnTo>
                    <a:pt x="186" y="992"/>
                  </a:lnTo>
                  <a:cubicBezTo>
                    <a:pt x="186" y="992"/>
                    <a:pt x="155" y="992"/>
                    <a:pt x="155" y="1022"/>
                  </a:cubicBezTo>
                  <a:lnTo>
                    <a:pt x="155" y="1022"/>
                  </a:lnTo>
                  <a:cubicBezTo>
                    <a:pt x="124" y="1022"/>
                    <a:pt x="124" y="1054"/>
                    <a:pt x="93" y="1054"/>
                  </a:cubicBezTo>
                  <a:cubicBezTo>
                    <a:pt x="93" y="1054"/>
                    <a:pt x="62" y="1054"/>
                    <a:pt x="62" y="1085"/>
                  </a:cubicBezTo>
                  <a:lnTo>
                    <a:pt x="62" y="1085"/>
                  </a:lnTo>
                  <a:lnTo>
                    <a:pt x="62" y="1085"/>
                  </a:lnTo>
                  <a:lnTo>
                    <a:pt x="62" y="1116"/>
                  </a:lnTo>
                  <a:lnTo>
                    <a:pt x="62" y="1116"/>
                  </a:lnTo>
                  <a:lnTo>
                    <a:pt x="62" y="1146"/>
                  </a:lnTo>
                  <a:lnTo>
                    <a:pt x="62" y="1146"/>
                  </a:lnTo>
                  <a:lnTo>
                    <a:pt x="31" y="1178"/>
                  </a:lnTo>
                  <a:lnTo>
                    <a:pt x="0" y="1209"/>
                  </a:lnTo>
                  <a:lnTo>
                    <a:pt x="0" y="1209"/>
                  </a:lnTo>
                  <a:cubicBezTo>
                    <a:pt x="0" y="1209"/>
                    <a:pt x="0" y="1209"/>
                    <a:pt x="0" y="1240"/>
                  </a:cubicBezTo>
                  <a:cubicBezTo>
                    <a:pt x="93" y="1209"/>
                    <a:pt x="93" y="1209"/>
                    <a:pt x="93" y="1209"/>
                  </a:cubicBezTo>
                  <a:cubicBezTo>
                    <a:pt x="31" y="1270"/>
                    <a:pt x="31" y="1270"/>
                    <a:pt x="31" y="1270"/>
                  </a:cubicBezTo>
                  <a:lnTo>
                    <a:pt x="31" y="1270"/>
                  </a:lnTo>
                  <a:lnTo>
                    <a:pt x="31" y="1270"/>
                  </a:lnTo>
                  <a:lnTo>
                    <a:pt x="31" y="1270"/>
                  </a:lnTo>
                  <a:cubicBezTo>
                    <a:pt x="31" y="1302"/>
                    <a:pt x="31" y="1302"/>
                    <a:pt x="31" y="1302"/>
                  </a:cubicBezTo>
                  <a:lnTo>
                    <a:pt x="31" y="1302"/>
                  </a:lnTo>
                  <a:lnTo>
                    <a:pt x="31" y="1302"/>
                  </a:lnTo>
                  <a:cubicBezTo>
                    <a:pt x="31" y="1333"/>
                    <a:pt x="31" y="1333"/>
                    <a:pt x="31" y="1333"/>
                  </a:cubicBezTo>
                  <a:lnTo>
                    <a:pt x="62" y="1333"/>
                  </a:lnTo>
                  <a:lnTo>
                    <a:pt x="62" y="1333"/>
                  </a:lnTo>
                  <a:lnTo>
                    <a:pt x="62" y="1333"/>
                  </a:lnTo>
                  <a:cubicBezTo>
                    <a:pt x="62" y="1333"/>
                    <a:pt x="93" y="1333"/>
                    <a:pt x="93" y="1364"/>
                  </a:cubicBezTo>
                  <a:lnTo>
                    <a:pt x="93" y="1364"/>
                  </a:lnTo>
                  <a:lnTo>
                    <a:pt x="124" y="1364"/>
                  </a:lnTo>
                  <a:lnTo>
                    <a:pt x="124" y="1364"/>
                  </a:lnTo>
                  <a:lnTo>
                    <a:pt x="124" y="1364"/>
                  </a:lnTo>
                  <a:cubicBezTo>
                    <a:pt x="124" y="1364"/>
                    <a:pt x="124" y="1364"/>
                    <a:pt x="155" y="1364"/>
                  </a:cubicBezTo>
                  <a:cubicBezTo>
                    <a:pt x="155" y="1364"/>
                    <a:pt x="155" y="1364"/>
                    <a:pt x="186" y="1364"/>
                  </a:cubicBezTo>
                  <a:cubicBezTo>
                    <a:pt x="186" y="1364"/>
                    <a:pt x="217" y="1394"/>
                    <a:pt x="217" y="1425"/>
                  </a:cubicBezTo>
                  <a:lnTo>
                    <a:pt x="217" y="1425"/>
                  </a:lnTo>
                  <a:lnTo>
                    <a:pt x="186" y="1425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cubicBezTo>
                    <a:pt x="248" y="1457"/>
                    <a:pt x="248" y="1457"/>
                    <a:pt x="248" y="1488"/>
                  </a:cubicBezTo>
                  <a:lnTo>
                    <a:pt x="248" y="1488"/>
                  </a:lnTo>
                  <a:lnTo>
                    <a:pt x="248" y="1488"/>
                  </a:lnTo>
                  <a:lnTo>
                    <a:pt x="248" y="1488"/>
                  </a:lnTo>
                  <a:cubicBezTo>
                    <a:pt x="279" y="1488"/>
                    <a:pt x="279" y="1488"/>
                    <a:pt x="310" y="1518"/>
                  </a:cubicBezTo>
                  <a:lnTo>
                    <a:pt x="310" y="1518"/>
                  </a:lnTo>
                  <a:lnTo>
                    <a:pt x="310" y="1518"/>
                  </a:lnTo>
                  <a:lnTo>
                    <a:pt x="310" y="1518"/>
                  </a:lnTo>
                  <a:cubicBezTo>
                    <a:pt x="310" y="1550"/>
                    <a:pt x="279" y="1550"/>
                    <a:pt x="279" y="1581"/>
                  </a:cubicBezTo>
                  <a:lnTo>
                    <a:pt x="279" y="1581"/>
                  </a:lnTo>
                  <a:lnTo>
                    <a:pt x="279" y="1581"/>
                  </a:lnTo>
                  <a:cubicBezTo>
                    <a:pt x="279" y="1581"/>
                    <a:pt x="279" y="1581"/>
                    <a:pt x="310" y="1581"/>
                  </a:cubicBezTo>
                  <a:lnTo>
                    <a:pt x="310" y="1581"/>
                  </a:lnTo>
                  <a:lnTo>
                    <a:pt x="310" y="1581"/>
                  </a:lnTo>
                  <a:lnTo>
                    <a:pt x="310" y="1581"/>
                  </a:lnTo>
                  <a:cubicBezTo>
                    <a:pt x="341" y="1581"/>
                    <a:pt x="372" y="1581"/>
                    <a:pt x="372" y="1581"/>
                  </a:cubicBezTo>
                  <a:lnTo>
                    <a:pt x="372" y="1581"/>
                  </a:lnTo>
                  <a:cubicBezTo>
                    <a:pt x="372" y="1612"/>
                    <a:pt x="403" y="1612"/>
                    <a:pt x="403" y="1642"/>
                  </a:cubicBezTo>
                  <a:lnTo>
                    <a:pt x="403" y="1642"/>
                  </a:lnTo>
                  <a:lnTo>
                    <a:pt x="403" y="1642"/>
                  </a:lnTo>
                  <a:lnTo>
                    <a:pt x="403" y="1642"/>
                  </a:lnTo>
                  <a:cubicBezTo>
                    <a:pt x="403" y="1642"/>
                    <a:pt x="403" y="1642"/>
                    <a:pt x="434" y="1642"/>
                  </a:cubicBezTo>
                  <a:lnTo>
                    <a:pt x="434" y="1642"/>
                  </a:lnTo>
                  <a:lnTo>
                    <a:pt x="434" y="1674"/>
                  </a:lnTo>
                  <a:lnTo>
                    <a:pt x="434" y="1674"/>
                  </a:lnTo>
                  <a:cubicBezTo>
                    <a:pt x="434" y="1674"/>
                    <a:pt x="434" y="1674"/>
                    <a:pt x="434" y="1705"/>
                  </a:cubicBezTo>
                  <a:lnTo>
                    <a:pt x="434" y="1705"/>
                  </a:lnTo>
                  <a:lnTo>
                    <a:pt x="434" y="1705"/>
                  </a:lnTo>
                  <a:cubicBezTo>
                    <a:pt x="465" y="1705"/>
                    <a:pt x="465" y="1705"/>
                    <a:pt x="465" y="1705"/>
                  </a:cubicBezTo>
                  <a:lnTo>
                    <a:pt x="465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cubicBezTo>
                    <a:pt x="558" y="1705"/>
                    <a:pt x="558" y="1705"/>
                    <a:pt x="558" y="1705"/>
                  </a:cubicBezTo>
                  <a:cubicBezTo>
                    <a:pt x="558" y="1705"/>
                    <a:pt x="558" y="1705"/>
                    <a:pt x="589" y="1705"/>
                  </a:cubicBezTo>
                  <a:lnTo>
                    <a:pt x="589" y="1705"/>
                  </a:lnTo>
                  <a:lnTo>
                    <a:pt x="589" y="1705"/>
                  </a:lnTo>
                  <a:cubicBezTo>
                    <a:pt x="620" y="1736"/>
                    <a:pt x="620" y="1736"/>
                    <a:pt x="651" y="1736"/>
                  </a:cubicBezTo>
                  <a:cubicBezTo>
                    <a:pt x="651" y="1736"/>
                    <a:pt x="651" y="1736"/>
                    <a:pt x="681" y="1736"/>
                  </a:cubicBezTo>
                  <a:lnTo>
                    <a:pt x="681" y="1736"/>
                  </a:lnTo>
                  <a:lnTo>
                    <a:pt x="681" y="1736"/>
                  </a:lnTo>
                  <a:cubicBezTo>
                    <a:pt x="713" y="1736"/>
                    <a:pt x="713" y="1766"/>
                    <a:pt x="713" y="1766"/>
                  </a:cubicBezTo>
                  <a:lnTo>
                    <a:pt x="713" y="1766"/>
                  </a:lnTo>
                  <a:lnTo>
                    <a:pt x="713" y="1798"/>
                  </a:lnTo>
                  <a:lnTo>
                    <a:pt x="713" y="1798"/>
                  </a:lnTo>
                  <a:cubicBezTo>
                    <a:pt x="713" y="1798"/>
                    <a:pt x="713" y="1798"/>
                    <a:pt x="713" y="1829"/>
                  </a:cubicBezTo>
                  <a:lnTo>
                    <a:pt x="713" y="1829"/>
                  </a:lnTo>
                  <a:cubicBezTo>
                    <a:pt x="713" y="1829"/>
                    <a:pt x="713" y="1829"/>
                    <a:pt x="681" y="1829"/>
                  </a:cubicBezTo>
                  <a:cubicBezTo>
                    <a:pt x="713" y="1860"/>
                    <a:pt x="713" y="1860"/>
                    <a:pt x="713" y="1860"/>
                  </a:cubicBezTo>
                  <a:lnTo>
                    <a:pt x="713" y="1890"/>
                  </a:lnTo>
                  <a:lnTo>
                    <a:pt x="713" y="1890"/>
                  </a:lnTo>
                  <a:cubicBezTo>
                    <a:pt x="681" y="1890"/>
                    <a:pt x="681" y="1922"/>
                    <a:pt x="651" y="1922"/>
                  </a:cubicBezTo>
                  <a:cubicBezTo>
                    <a:pt x="651" y="1922"/>
                    <a:pt x="651" y="1922"/>
                    <a:pt x="651" y="1953"/>
                  </a:cubicBezTo>
                  <a:cubicBezTo>
                    <a:pt x="651" y="1953"/>
                    <a:pt x="651" y="1984"/>
                    <a:pt x="620" y="1984"/>
                  </a:cubicBezTo>
                  <a:lnTo>
                    <a:pt x="620" y="1984"/>
                  </a:lnTo>
                  <a:lnTo>
                    <a:pt x="620" y="1984"/>
                  </a:lnTo>
                  <a:lnTo>
                    <a:pt x="620" y="1984"/>
                  </a:lnTo>
                  <a:cubicBezTo>
                    <a:pt x="620" y="2014"/>
                    <a:pt x="620" y="2014"/>
                    <a:pt x="589" y="2014"/>
                  </a:cubicBezTo>
                  <a:cubicBezTo>
                    <a:pt x="589" y="2014"/>
                    <a:pt x="589" y="2014"/>
                    <a:pt x="589" y="2046"/>
                  </a:cubicBezTo>
                  <a:lnTo>
                    <a:pt x="589" y="2046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89" y="2077"/>
                  </a:lnTo>
                  <a:lnTo>
                    <a:pt x="589" y="2077"/>
                  </a:lnTo>
                  <a:lnTo>
                    <a:pt x="589" y="2077"/>
                  </a:lnTo>
                  <a:cubicBezTo>
                    <a:pt x="589" y="2077"/>
                    <a:pt x="589" y="2077"/>
                    <a:pt x="620" y="2077"/>
                  </a:cubicBezTo>
                  <a:cubicBezTo>
                    <a:pt x="620" y="2077"/>
                    <a:pt x="620" y="2077"/>
                    <a:pt x="681" y="2138"/>
                  </a:cubicBezTo>
                  <a:cubicBezTo>
                    <a:pt x="681" y="2138"/>
                    <a:pt x="681" y="2138"/>
                    <a:pt x="713" y="2138"/>
                  </a:cubicBezTo>
                  <a:lnTo>
                    <a:pt x="713" y="2138"/>
                  </a:lnTo>
                  <a:cubicBezTo>
                    <a:pt x="744" y="2138"/>
                    <a:pt x="744" y="2138"/>
                    <a:pt x="744" y="2138"/>
                  </a:cubicBezTo>
                  <a:cubicBezTo>
                    <a:pt x="744" y="2170"/>
                    <a:pt x="774" y="2170"/>
                    <a:pt x="774" y="2170"/>
                  </a:cubicBezTo>
                  <a:lnTo>
                    <a:pt x="774" y="2170"/>
                  </a:lnTo>
                  <a:lnTo>
                    <a:pt x="774" y="2170"/>
                  </a:lnTo>
                  <a:cubicBezTo>
                    <a:pt x="806" y="2170"/>
                    <a:pt x="806" y="2170"/>
                    <a:pt x="806" y="2170"/>
                  </a:cubicBezTo>
                  <a:cubicBezTo>
                    <a:pt x="837" y="2170"/>
                    <a:pt x="837" y="2170"/>
                    <a:pt x="837" y="2170"/>
                  </a:cubicBezTo>
                  <a:cubicBezTo>
                    <a:pt x="868" y="2170"/>
                    <a:pt x="868" y="2170"/>
                    <a:pt x="868" y="2170"/>
                  </a:cubicBezTo>
                  <a:cubicBezTo>
                    <a:pt x="868" y="2201"/>
                    <a:pt x="898" y="2201"/>
                    <a:pt x="898" y="2201"/>
                  </a:cubicBezTo>
                  <a:lnTo>
                    <a:pt x="898" y="2201"/>
                  </a:lnTo>
                  <a:lnTo>
                    <a:pt x="930" y="2201"/>
                  </a:lnTo>
                  <a:lnTo>
                    <a:pt x="930" y="2201"/>
                  </a:lnTo>
                  <a:lnTo>
                    <a:pt x="961" y="2201"/>
                  </a:lnTo>
                  <a:lnTo>
                    <a:pt x="961" y="2201"/>
                  </a:lnTo>
                  <a:lnTo>
                    <a:pt x="961" y="2201"/>
                  </a:lnTo>
                  <a:cubicBezTo>
                    <a:pt x="961" y="2170"/>
                    <a:pt x="961" y="2170"/>
                    <a:pt x="961" y="2170"/>
                  </a:cubicBezTo>
                  <a:lnTo>
                    <a:pt x="961" y="2170"/>
                  </a:lnTo>
                  <a:cubicBezTo>
                    <a:pt x="992" y="2170"/>
                    <a:pt x="992" y="2170"/>
                    <a:pt x="992" y="2201"/>
                  </a:cubicBezTo>
                  <a:lnTo>
                    <a:pt x="992" y="2201"/>
                  </a:lnTo>
                  <a:lnTo>
                    <a:pt x="992" y="2201"/>
                  </a:lnTo>
                  <a:cubicBezTo>
                    <a:pt x="1022" y="2201"/>
                    <a:pt x="1022" y="2201"/>
                    <a:pt x="1022" y="2231"/>
                  </a:cubicBez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cubicBezTo>
                    <a:pt x="1022" y="2231"/>
                    <a:pt x="1022" y="2231"/>
                    <a:pt x="1054" y="2231"/>
                  </a:cubicBez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cubicBezTo>
                    <a:pt x="1085" y="2231"/>
                    <a:pt x="1085" y="2231"/>
                    <a:pt x="1085" y="2231"/>
                  </a:cubicBezTo>
                  <a:lnTo>
                    <a:pt x="1085" y="2201"/>
                  </a:lnTo>
                  <a:cubicBezTo>
                    <a:pt x="1085" y="2201"/>
                    <a:pt x="1085" y="2201"/>
                    <a:pt x="1085" y="2170"/>
                  </a:cubicBezTo>
                  <a:lnTo>
                    <a:pt x="1085" y="2170"/>
                  </a:lnTo>
                  <a:cubicBezTo>
                    <a:pt x="1054" y="2138"/>
                    <a:pt x="1022" y="2138"/>
                    <a:pt x="1022" y="2108"/>
                  </a:cubicBezTo>
                  <a:lnTo>
                    <a:pt x="1022" y="2077"/>
                  </a:lnTo>
                  <a:cubicBezTo>
                    <a:pt x="1054" y="2077"/>
                    <a:pt x="1054" y="2077"/>
                    <a:pt x="1054" y="2077"/>
                  </a:cubicBezTo>
                  <a:lnTo>
                    <a:pt x="1054" y="2046"/>
                  </a:lnTo>
                  <a:cubicBezTo>
                    <a:pt x="1054" y="2046"/>
                    <a:pt x="1054" y="2046"/>
                    <a:pt x="1054" y="2014"/>
                  </a:cubicBezTo>
                  <a:cubicBezTo>
                    <a:pt x="1085" y="2014"/>
                    <a:pt x="1085" y="2014"/>
                    <a:pt x="1085" y="2014"/>
                  </a:cubicBezTo>
                  <a:cubicBezTo>
                    <a:pt x="1116" y="2014"/>
                    <a:pt x="1116" y="2014"/>
                    <a:pt x="1146" y="1984"/>
                  </a:cubicBezTo>
                  <a:lnTo>
                    <a:pt x="1146" y="1984"/>
                  </a:lnTo>
                  <a:lnTo>
                    <a:pt x="1146" y="1984"/>
                  </a:lnTo>
                  <a:lnTo>
                    <a:pt x="1146" y="1984"/>
                  </a:lnTo>
                  <a:cubicBezTo>
                    <a:pt x="1146" y="1984"/>
                    <a:pt x="1146" y="1984"/>
                    <a:pt x="1146" y="1953"/>
                  </a:cubicBezTo>
                  <a:lnTo>
                    <a:pt x="1146" y="1953"/>
                  </a:lnTo>
                  <a:cubicBezTo>
                    <a:pt x="1116" y="1953"/>
                    <a:pt x="1116" y="1953"/>
                    <a:pt x="1116" y="1922"/>
                  </a:cubicBezTo>
                  <a:lnTo>
                    <a:pt x="1116" y="1922"/>
                  </a:lnTo>
                  <a:cubicBezTo>
                    <a:pt x="1116" y="1922"/>
                    <a:pt x="1085" y="1922"/>
                    <a:pt x="1054" y="1922"/>
                  </a:cubicBezTo>
                  <a:lnTo>
                    <a:pt x="1054" y="1922"/>
                  </a:lnTo>
                  <a:lnTo>
                    <a:pt x="1054" y="1922"/>
                  </a:lnTo>
                  <a:lnTo>
                    <a:pt x="1054" y="1922"/>
                  </a:lnTo>
                  <a:lnTo>
                    <a:pt x="1054" y="1890"/>
                  </a:lnTo>
                  <a:lnTo>
                    <a:pt x="1054" y="1890"/>
                  </a:lnTo>
                  <a:cubicBezTo>
                    <a:pt x="1022" y="1890"/>
                    <a:pt x="1022" y="1860"/>
                    <a:pt x="1022" y="1860"/>
                  </a:cubicBezTo>
                  <a:lnTo>
                    <a:pt x="1022" y="1860"/>
                  </a:lnTo>
                  <a:lnTo>
                    <a:pt x="1022" y="1860"/>
                  </a:lnTo>
                  <a:cubicBezTo>
                    <a:pt x="1022" y="1829"/>
                    <a:pt x="1022" y="1829"/>
                    <a:pt x="1022" y="1829"/>
                  </a:cubicBezTo>
                  <a:lnTo>
                    <a:pt x="1022" y="1829"/>
                  </a:lnTo>
                  <a:lnTo>
                    <a:pt x="1022" y="1798"/>
                  </a:lnTo>
                  <a:lnTo>
                    <a:pt x="1022" y="1798"/>
                  </a:lnTo>
                  <a:lnTo>
                    <a:pt x="1022" y="1766"/>
                  </a:lnTo>
                  <a:cubicBezTo>
                    <a:pt x="1022" y="1766"/>
                    <a:pt x="1022" y="1766"/>
                    <a:pt x="1054" y="1766"/>
                  </a:cubicBezTo>
                  <a:lnTo>
                    <a:pt x="1054" y="1766"/>
                  </a:lnTo>
                  <a:cubicBezTo>
                    <a:pt x="1054" y="1736"/>
                    <a:pt x="1054" y="1736"/>
                    <a:pt x="1054" y="1736"/>
                  </a:cubicBezTo>
                  <a:lnTo>
                    <a:pt x="1054" y="1736"/>
                  </a:lnTo>
                  <a:lnTo>
                    <a:pt x="1054" y="1736"/>
                  </a:lnTo>
                  <a:lnTo>
                    <a:pt x="1054" y="1705"/>
                  </a:lnTo>
                  <a:lnTo>
                    <a:pt x="1085" y="1674"/>
                  </a:lnTo>
                  <a:lnTo>
                    <a:pt x="1085" y="1674"/>
                  </a:lnTo>
                  <a:cubicBezTo>
                    <a:pt x="1116" y="1674"/>
                    <a:pt x="1116" y="1674"/>
                    <a:pt x="1116" y="1674"/>
                  </a:cubicBezTo>
                  <a:lnTo>
                    <a:pt x="1116" y="1674"/>
                  </a:lnTo>
                  <a:cubicBezTo>
                    <a:pt x="1116" y="1705"/>
                    <a:pt x="1116" y="1705"/>
                    <a:pt x="1116" y="1705"/>
                  </a:cubicBezTo>
                  <a:lnTo>
                    <a:pt x="1146" y="1674"/>
                  </a:lnTo>
                  <a:cubicBezTo>
                    <a:pt x="1146" y="1674"/>
                    <a:pt x="1146" y="1674"/>
                    <a:pt x="1178" y="1674"/>
                  </a:cubicBezTo>
                  <a:lnTo>
                    <a:pt x="1178" y="1674"/>
                  </a:lnTo>
                  <a:cubicBezTo>
                    <a:pt x="1209" y="1642"/>
                    <a:pt x="1209" y="1642"/>
                    <a:pt x="1209" y="1642"/>
                  </a:cubicBez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cubicBezTo>
                    <a:pt x="1240" y="1642"/>
                    <a:pt x="1240" y="1642"/>
                    <a:pt x="1240" y="1612"/>
                  </a:cubicBezTo>
                  <a:cubicBezTo>
                    <a:pt x="1240" y="1612"/>
                    <a:pt x="1240" y="1612"/>
                    <a:pt x="1270" y="1612"/>
                  </a:cubicBez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cubicBezTo>
                    <a:pt x="1270" y="1612"/>
                    <a:pt x="1270" y="1612"/>
                    <a:pt x="1302" y="1612"/>
                  </a:cubicBezTo>
                  <a:lnTo>
                    <a:pt x="1302" y="1612"/>
                  </a:lnTo>
                  <a:cubicBezTo>
                    <a:pt x="1302" y="1612"/>
                    <a:pt x="1302" y="1612"/>
                    <a:pt x="1333" y="1612"/>
                  </a:cubicBezTo>
                  <a:lnTo>
                    <a:pt x="1333" y="1612"/>
                  </a:lnTo>
                  <a:lnTo>
                    <a:pt x="1333" y="1612"/>
                  </a:lnTo>
                  <a:lnTo>
                    <a:pt x="1333" y="1612"/>
                  </a:lnTo>
                  <a:cubicBezTo>
                    <a:pt x="1364" y="1612"/>
                    <a:pt x="1364" y="1612"/>
                    <a:pt x="1364" y="1612"/>
                  </a:cubicBezTo>
                  <a:lnTo>
                    <a:pt x="1364" y="1612"/>
                  </a:lnTo>
                  <a:lnTo>
                    <a:pt x="1364" y="1612"/>
                  </a:lnTo>
                  <a:cubicBezTo>
                    <a:pt x="1364" y="1612"/>
                    <a:pt x="1394" y="1612"/>
                    <a:pt x="1394" y="1642"/>
                  </a:cubicBezTo>
                  <a:cubicBezTo>
                    <a:pt x="1394" y="1612"/>
                    <a:pt x="1394" y="1612"/>
                    <a:pt x="1426" y="1612"/>
                  </a:cubicBezTo>
                  <a:lnTo>
                    <a:pt x="1426" y="1612"/>
                  </a:lnTo>
                  <a:cubicBezTo>
                    <a:pt x="1426" y="1642"/>
                    <a:pt x="1457" y="1642"/>
                    <a:pt x="1457" y="1642"/>
                  </a:cubicBezTo>
                  <a:lnTo>
                    <a:pt x="1457" y="1642"/>
                  </a:lnTo>
                  <a:cubicBezTo>
                    <a:pt x="1457" y="1642"/>
                    <a:pt x="1457" y="1674"/>
                    <a:pt x="1488" y="1674"/>
                  </a:cubicBezTo>
                  <a:cubicBezTo>
                    <a:pt x="1488" y="1642"/>
                    <a:pt x="1488" y="1642"/>
                    <a:pt x="1488" y="1642"/>
                  </a:cubicBezTo>
                  <a:lnTo>
                    <a:pt x="1488" y="1642"/>
                  </a:lnTo>
                  <a:lnTo>
                    <a:pt x="1488" y="1642"/>
                  </a:lnTo>
                  <a:cubicBezTo>
                    <a:pt x="1518" y="1642"/>
                    <a:pt x="1518" y="1674"/>
                    <a:pt x="1550" y="1674"/>
                  </a:cubicBezTo>
                  <a:lnTo>
                    <a:pt x="1550" y="1674"/>
                  </a:lnTo>
                  <a:lnTo>
                    <a:pt x="1550" y="1674"/>
                  </a:lnTo>
                  <a:lnTo>
                    <a:pt x="1550" y="1674"/>
                  </a:lnTo>
                  <a:cubicBezTo>
                    <a:pt x="1581" y="1674"/>
                    <a:pt x="1581" y="1674"/>
                    <a:pt x="1581" y="1642"/>
                  </a:cubicBezTo>
                  <a:cubicBezTo>
                    <a:pt x="1612" y="1642"/>
                    <a:pt x="1612" y="1642"/>
                    <a:pt x="1612" y="1642"/>
                  </a:cubicBezTo>
                  <a:cubicBezTo>
                    <a:pt x="1612" y="1642"/>
                    <a:pt x="1642" y="1642"/>
                    <a:pt x="1642" y="1674"/>
                  </a:cubicBezTo>
                  <a:cubicBezTo>
                    <a:pt x="1642" y="1642"/>
                    <a:pt x="1642" y="1642"/>
                    <a:pt x="1674" y="1642"/>
                  </a:cubicBezTo>
                  <a:lnTo>
                    <a:pt x="1674" y="1642"/>
                  </a:lnTo>
                  <a:lnTo>
                    <a:pt x="1674" y="1642"/>
                  </a:lnTo>
                  <a:cubicBezTo>
                    <a:pt x="1674" y="1642"/>
                    <a:pt x="1705" y="1642"/>
                    <a:pt x="1705" y="1674"/>
                  </a:cubicBezTo>
                  <a:lnTo>
                    <a:pt x="1705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cubicBezTo>
                    <a:pt x="1766" y="1642"/>
                    <a:pt x="1766" y="1642"/>
                    <a:pt x="1766" y="1642"/>
                  </a:cubicBezTo>
                  <a:lnTo>
                    <a:pt x="1766" y="1642"/>
                  </a:lnTo>
                  <a:lnTo>
                    <a:pt x="1766" y="1642"/>
                  </a:lnTo>
                  <a:cubicBezTo>
                    <a:pt x="1766" y="1612"/>
                    <a:pt x="1766" y="1612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cubicBezTo>
                    <a:pt x="1798" y="1581"/>
                    <a:pt x="1798" y="1581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lnTo>
                    <a:pt x="1798" y="1581"/>
                  </a:lnTo>
                  <a:cubicBezTo>
                    <a:pt x="1798" y="1581"/>
                    <a:pt x="1798" y="1581"/>
                    <a:pt x="1829" y="1581"/>
                  </a:cubicBezTo>
                  <a:lnTo>
                    <a:pt x="1829" y="1550"/>
                  </a:lnTo>
                  <a:lnTo>
                    <a:pt x="1829" y="1518"/>
                  </a:lnTo>
                  <a:lnTo>
                    <a:pt x="1829" y="1518"/>
                  </a:lnTo>
                  <a:cubicBezTo>
                    <a:pt x="1829" y="1488"/>
                    <a:pt x="1829" y="1488"/>
                    <a:pt x="1829" y="1488"/>
                  </a:cubicBezTo>
                  <a:lnTo>
                    <a:pt x="1829" y="1488"/>
                  </a:lnTo>
                  <a:cubicBezTo>
                    <a:pt x="1829" y="1457"/>
                    <a:pt x="1829" y="1457"/>
                    <a:pt x="1860" y="1457"/>
                  </a:cubicBezTo>
                  <a:lnTo>
                    <a:pt x="1860" y="1457"/>
                  </a:lnTo>
                  <a:lnTo>
                    <a:pt x="1860" y="1457"/>
                  </a:lnTo>
                  <a:lnTo>
                    <a:pt x="1860" y="1457"/>
                  </a:lnTo>
                  <a:lnTo>
                    <a:pt x="1890" y="1457"/>
                  </a:lnTo>
                  <a:cubicBezTo>
                    <a:pt x="1890" y="1457"/>
                    <a:pt x="1890" y="1457"/>
                    <a:pt x="1922" y="1457"/>
                  </a:cubicBezTo>
                  <a:lnTo>
                    <a:pt x="1922" y="1457"/>
                  </a:lnTo>
                  <a:cubicBezTo>
                    <a:pt x="1922" y="1457"/>
                    <a:pt x="1922" y="1457"/>
                    <a:pt x="1953" y="1457"/>
                  </a:cubicBezTo>
                  <a:cubicBezTo>
                    <a:pt x="1953" y="1457"/>
                    <a:pt x="1953" y="1457"/>
                    <a:pt x="1984" y="1457"/>
                  </a:cubicBezTo>
                  <a:cubicBezTo>
                    <a:pt x="2014" y="1457"/>
                    <a:pt x="2014" y="1457"/>
                    <a:pt x="2014" y="1457"/>
                  </a:cubicBezTo>
                  <a:cubicBezTo>
                    <a:pt x="2046" y="1457"/>
                    <a:pt x="2046" y="1457"/>
                    <a:pt x="2046" y="1457"/>
                  </a:cubicBezTo>
                  <a:lnTo>
                    <a:pt x="2046" y="1457"/>
                  </a:lnTo>
                  <a:lnTo>
                    <a:pt x="2046" y="1457"/>
                  </a:lnTo>
                  <a:cubicBezTo>
                    <a:pt x="2077" y="1457"/>
                    <a:pt x="2077" y="1457"/>
                    <a:pt x="2077" y="1425"/>
                  </a:cubicBezTo>
                  <a:lnTo>
                    <a:pt x="2077" y="1425"/>
                  </a:lnTo>
                  <a:lnTo>
                    <a:pt x="2077" y="1425"/>
                  </a:lnTo>
                  <a:cubicBezTo>
                    <a:pt x="2077" y="1425"/>
                    <a:pt x="2077" y="1425"/>
                    <a:pt x="2108" y="1425"/>
                  </a:cubicBezTo>
                  <a:lnTo>
                    <a:pt x="2108" y="1425"/>
                  </a:lnTo>
                  <a:lnTo>
                    <a:pt x="2138" y="1425"/>
                  </a:lnTo>
                  <a:lnTo>
                    <a:pt x="2138" y="1425"/>
                  </a:lnTo>
                  <a:lnTo>
                    <a:pt x="2138" y="1425"/>
                  </a:lnTo>
                  <a:cubicBezTo>
                    <a:pt x="2170" y="1425"/>
                    <a:pt x="2170" y="1425"/>
                    <a:pt x="2201" y="1425"/>
                  </a:cubicBezTo>
                  <a:lnTo>
                    <a:pt x="2201" y="1425"/>
                  </a:lnTo>
                  <a:lnTo>
                    <a:pt x="2201" y="1425"/>
                  </a:lnTo>
                  <a:cubicBezTo>
                    <a:pt x="2201" y="1425"/>
                    <a:pt x="2201" y="1425"/>
                    <a:pt x="2232" y="1425"/>
                  </a:cubicBezTo>
                  <a:lnTo>
                    <a:pt x="2232" y="1425"/>
                  </a:lnTo>
                  <a:lnTo>
                    <a:pt x="2232" y="1425"/>
                  </a:lnTo>
                  <a:cubicBezTo>
                    <a:pt x="2232" y="1394"/>
                    <a:pt x="2262" y="1364"/>
                    <a:pt x="2293" y="1364"/>
                  </a:cubicBez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cubicBezTo>
                    <a:pt x="2325" y="1364"/>
                    <a:pt x="2325" y="1364"/>
                    <a:pt x="2356" y="1394"/>
                  </a:cubicBezTo>
                  <a:lnTo>
                    <a:pt x="2356" y="1394"/>
                  </a:lnTo>
                  <a:lnTo>
                    <a:pt x="235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418" y="1425"/>
                  </a:lnTo>
                  <a:cubicBezTo>
                    <a:pt x="2418" y="1457"/>
                    <a:pt x="2418" y="1457"/>
                    <a:pt x="2418" y="1457"/>
                  </a:cubicBezTo>
                  <a:lnTo>
                    <a:pt x="2418" y="1457"/>
                  </a:lnTo>
                  <a:cubicBezTo>
                    <a:pt x="2418" y="1457"/>
                    <a:pt x="2418" y="1457"/>
                    <a:pt x="2449" y="1457"/>
                  </a:cubicBezTo>
                  <a:lnTo>
                    <a:pt x="2449" y="1457"/>
                  </a:lnTo>
                  <a:lnTo>
                    <a:pt x="2449" y="1457"/>
                  </a:lnTo>
                  <a:cubicBezTo>
                    <a:pt x="2449" y="1457"/>
                    <a:pt x="2449" y="1457"/>
                    <a:pt x="2479" y="1457"/>
                  </a:cubicBezTo>
                  <a:lnTo>
                    <a:pt x="2479" y="1457"/>
                  </a:lnTo>
                  <a:cubicBezTo>
                    <a:pt x="2479" y="1457"/>
                    <a:pt x="2479" y="1457"/>
                    <a:pt x="2510" y="1457"/>
                  </a:cubicBez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cubicBezTo>
                    <a:pt x="2542" y="1457"/>
                    <a:pt x="2542" y="1457"/>
                    <a:pt x="2542" y="1457"/>
                  </a:cubicBezTo>
                  <a:lnTo>
                    <a:pt x="2542" y="1457"/>
                  </a:lnTo>
                  <a:cubicBezTo>
                    <a:pt x="2542" y="1488"/>
                    <a:pt x="2542" y="1488"/>
                    <a:pt x="2542" y="1488"/>
                  </a:cubicBezTo>
                  <a:cubicBezTo>
                    <a:pt x="2573" y="1488"/>
                    <a:pt x="2573" y="1488"/>
                    <a:pt x="2573" y="1518"/>
                  </a:cubicBezTo>
                  <a:cubicBezTo>
                    <a:pt x="2573" y="1488"/>
                    <a:pt x="2573" y="1488"/>
                    <a:pt x="2603" y="1488"/>
                  </a:cubicBezTo>
                  <a:lnTo>
                    <a:pt x="2603" y="1488"/>
                  </a:lnTo>
                  <a:cubicBezTo>
                    <a:pt x="2634" y="1488"/>
                    <a:pt x="2634" y="1457"/>
                    <a:pt x="2634" y="1457"/>
                  </a:cubicBezTo>
                  <a:lnTo>
                    <a:pt x="2634" y="1457"/>
                  </a:lnTo>
                  <a:cubicBezTo>
                    <a:pt x="2634" y="1457"/>
                    <a:pt x="2634" y="1457"/>
                    <a:pt x="2666" y="1457"/>
                  </a:cubicBezTo>
                  <a:lnTo>
                    <a:pt x="2666" y="1457"/>
                  </a:lnTo>
                  <a:cubicBezTo>
                    <a:pt x="2697" y="1425"/>
                    <a:pt x="2697" y="1425"/>
                    <a:pt x="2697" y="1425"/>
                  </a:cubicBezTo>
                  <a:lnTo>
                    <a:pt x="2697" y="1425"/>
                  </a:lnTo>
                  <a:lnTo>
                    <a:pt x="2727" y="1425"/>
                  </a:lnTo>
                  <a:lnTo>
                    <a:pt x="2727" y="1425"/>
                  </a:lnTo>
                  <a:lnTo>
                    <a:pt x="2758" y="1457"/>
                  </a:lnTo>
                  <a:lnTo>
                    <a:pt x="2758" y="1457"/>
                  </a:lnTo>
                  <a:lnTo>
                    <a:pt x="2758" y="1457"/>
                  </a:lnTo>
                  <a:cubicBezTo>
                    <a:pt x="2758" y="1488"/>
                    <a:pt x="2758" y="1488"/>
                    <a:pt x="2727" y="1488"/>
                  </a:cubicBezTo>
                  <a:lnTo>
                    <a:pt x="2727" y="1488"/>
                  </a:lnTo>
                  <a:lnTo>
                    <a:pt x="2727" y="1488"/>
                  </a:lnTo>
                  <a:lnTo>
                    <a:pt x="2727" y="1488"/>
                  </a:lnTo>
                  <a:lnTo>
                    <a:pt x="2758" y="1488"/>
                  </a:lnTo>
                  <a:lnTo>
                    <a:pt x="2758" y="1518"/>
                  </a:lnTo>
                  <a:cubicBezTo>
                    <a:pt x="2758" y="1518"/>
                    <a:pt x="2790" y="1518"/>
                    <a:pt x="2790" y="1550"/>
                  </a:cubicBezTo>
                  <a:cubicBezTo>
                    <a:pt x="2790" y="1550"/>
                    <a:pt x="2821" y="1550"/>
                    <a:pt x="2821" y="1581"/>
                  </a:cubicBezTo>
                  <a:cubicBezTo>
                    <a:pt x="2851" y="1581"/>
                    <a:pt x="2851" y="1612"/>
                    <a:pt x="2851" y="1612"/>
                  </a:cubicBezTo>
                  <a:cubicBezTo>
                    <a:pt x="2882" y="1612"/>
                    <a:pt x="2882" y="1612"/>
                    <a:pt x="2882" y="1612"/>
                  </a:cubicBezTo>
                  <a:cubicBezTo>
                    <a:pt x="2882" y="1642"/>
                    <a:pt x="2882" y="1642"/>
                    <a:pt x="2882" y="1642"/>
                  </a:cubicBezTo>
                  <a:lnTo>
                    <a:pt x="2882" y="1642"/>
                  </a:lnTo>
                  <a:lnTo>
                    <a:pt x="2882" y="1642"/>
                  </a:lnTo>
                  <a:cubicBezTo>
                    <a:pt x="2914" y="1642"/>
                    <a:pt x="2914" y="1642"/>
                    <a:pt x="2914" y="1642"/>
                  </a:cubicBezTo>
                  <a:lnTo>
                    <a:pt x="2914" y="1642"/>
                  </a:lnTo>
                  <a:lnTo>
                    <a:pt x="2914" y="1642"/>
                  </a:lnTo>
                  <a:cubicBezTo>
                    <a:pt x="2914" y="1642"/>
                    <a:pt x="2914" y="1642"/>
                    <a:pt x="2945" y="1642"/>
                  </a:cubicBezTo>
                  <a:lnTo>
                    <a:pt x="2945" y="1642"/>
                  </a:lnTo>
                  <a:lnTo>
                    <a:pt x="2945" y="1642"/>
                  </a:lnTo>
                  <a:lnTo>
                    <a:pt x="2945" y="1642"/>
                  </a:lnTo>
                  <a:cubicBezTo>
                    <a:pt x="2945" y="1642"/>
                    <a:pt x="2945" y="1642"/>
                    <a:pt x="2945" y="1674"/>
                  </a:cubicBezTo>
                  <a:lnTo>
                    <a:pt x="2975" y="1674"/>
                  </a:lnTo>
                  <a:lnTo>
                    <a:pt x="2975" y="1674"/>
                  </a:lnTo>
                  <a:lnTo>
                    <a:pt x="2975" y="1674"/>
                  </a:lnTo>
                  <a:cubicBezTo>
                    <a:pt x="2975" y="1674"/>
                    <a:pt x="2975" y="1674"/>
                    <a:pt x="3006" y="1674"/>
                  </a:cubicBezTo>
                  <a:cubicBezTo>
                    <a:pt x="3006" y="1674"/>
                    <a:pt x="3006" y="1674"/>
                    <a:pt x="3038" y="1674"/>
                  </a:cubicBez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cubicBezTo>
                    <a:pt x="3038" y="1642"/>
                    <a:pt x="3069" y="1642"/>
                    <a:pt x="3069" y="1642"/>
                  </a:cubicBezTo>
                  <a:lnTo>
                    <a:pt x="3069" y="1642"/>
                  </a:lnTo>
                  <a:cubicBezTo>
                    <a:pt x="3069" y="1642"/>
                    <a:pt x="3069" y="1642"/>
                    <a:pt x="3099" y="1674"/>
                  </a:cubicBezTo>
                  <a:lnTo>
                    <a:pt x="3099" y="1674"/>
                  </a:lnTo>
                  <a:lnTo>
                    <a:pt x="3099" y="1674"/>
                  </a:lnTo>
                  <a:cubicBezTo>
                    <a:pt x="3099" y="1674"/>
                    <a:pt x="3130" y="1674"/>
                    <a:pt x="3130" y="1705"/>
                  </a:cubicBezTo>
                  <a:lnTo>
                    <a:pt x="3130" y="1705"/>
                  </a:lnTo>
                  <a:cubicBezTo>
                    <a:pt x="3130" y="1705"/>
                    <a:pt x="3162" y="1705"/>
                    <a:pt x="3162" y="1736"/>
                  </a:cubicBezTo>
                  <a:cubicBezTo>
                    <a:pt x="3162" y="1736"/>
                    <a:pt x="3162" y="1736"/>
                    <a:pt x="3193" y="1736"/>
                  </a:cubicBezTo>
                  <a:lnTo>
                    <a:pt x="3193" y="1736"/>
                  </a:lnTo>
                  <a:cubicBezTo>
                    <a:pt x="3193" y="1736"/>
                    <a:pt x="3193" y="1766"/>
                    <a:pt x="3223" y="1766"/>
                  </a:cubicBezTo>
                  <a:lnTo>
                    <a:pt x="3223" y="1766"/>
                  </a:lnTo>
                  <a:cubicBezTo>
                    <a:pt x="3223" y="1736"/>
                    <a:pt x="3223" y="1736"/>
                    <a:pt x="3223" y="1736"/>
                  </a:cubicBezTo>
                  <a:lnTo>
                    <a:pt x="3254" y="1736"/>
                  </a:lnTo>
                  <a:lnTo>
                    <a:pt x="3254" y="1736"/>
                  </a:lnTo>
                  <a:cubicBezTo>
                    <a:pt x="3254" y="1736"/>
                    <a:pt x="3254" y="1736"/>
                    <a:pt x="3286" y="1736"/>
                  </a:cubicBezTo>
                  <a:cubicBezTo>
                    <a:pt x="3286" y="1736"/>
                    <a:pt x="3286" y="1766"/>
                    <a:pt x="3286" y="1798"/>
                  </a:cubicBezTo>
                  <a:lnTo>
                    <a:pt x="3317" y="1798"/>
                  </a:lnTo>
                  <a:lnTo>
                    <a:pt x="3317" y="1798"/>
                  </a:lnTo>
                  <a:cubicBezTo>
                    <a:pt x="3317" y="1798"/>
                    <a:pt x="3317" y="1798"/>
                    <a:pt x="3317" y="1766"/>
                  </a:cubicBezTo>
                  <a:lnTo>
                    <a:pt x="3317" y="1766"/>
                  </a:lnTo>
                  <a:lnTo>
                    <a:pt x="3317" y="1766"/>
                  </a:lnTo>
                  <a:lnTo>
                    <a:pt x="3317" y="1766"/>
                  </a:lnTo>
                  <a:cubicBezTo>
                    <a:pt x="3317" y="1736"/>
                    <a:pt x="3317" y="1736"/>
                    <a:pt x="3317" y="1736"/>
                  </a:cubicBezTo>
                  <a:cubicBezTo>
                    <a:pt x="3347" y="1766"/>
                    <a:pt x="3347" y="1766"/>
                    <a:pt x="3347" y="1766"/>
                  </a:cubicBezTo>
                  <a:lnTo>
                    <a:pt x="3347" y="1766"/>
                  </a:lnTo>
                  <a:lnTo>
                    <a:pt x="3347" y="1766"/>
                  </a:lnTo>
                  <a:lnTo>
                    <a:pt x="3378" y="1766"/>
                  </a:lnTo>
                  <a:lnTo>
                    <a:pt x="3378" y="1766"/>
                  </a:lnTo>
                  <a:cubicBezTo>
                    <a:pt x="3378" y="1766"/>
                    <a:pt x="3378" y="1766"/>
                    <a:pt x="3410" y="1766"/>
                  </a:cubicBezTo>
                  <a:lnTo>
                    <a:pt x="3410" y="1766"/>
                  </a:lnTo>
                  <a:cubicBezTo>
                    <a:pt x="3410" y="1736"/>
                    <a:pt x="3410" y="1736"/>
                    <a:pt x="3441" y="1736"/>
                  </a:cubicBezTo>
                  <a:lnTo>
                    <a:pt x="3471" y="1705"/>
                  </a:lnTo>
                  <a:lnTo>
                    <a:pt x="3502" y="1705"/>
                  </a:lnTo>
                  <a:cubicBezTo>
                    <a:pt x="3502" y="1674"/>
                    <a:pt x="3534" y="1674"/>
                    <a:pt x="3534" y="1674"/>
                  </a:cubicBezTo>
                  <a:lnTo>
                    <a:pt x="3534" y="1674"/>
                  </a:lnTo>
                  <a:cubicBezTo>
                    <a:pt x="3534" y="1674"/>
                    <a:pt x="3534" y="1674"/>
                    <a:pt x="3565" y="1674"/>
                  </a:cubicBezTo>
                  <a:lnTo>
                    <a:pt x="3595" y="1674"/>
                  </a:lnTo>
                  <a:lnTo>
                    <a:pt x="3595" y="1674"/>
                  </a:lnTo>
                  <a:cubicBezTo>
                    <a:pt x="3626" y="1674"/>
                    <a:pt x="3626" y="1674"/>
                    <a:pt x="3626" y="1674"/>
                  </a:cubicBezTo>
                  <a:cubicBezTo>
                    <a:pt x="3626" y="1674"/>
                    <a:pt x="3626" y="1674"/>
                    <a:pt x="3658" y="1674"/>
                  </a:cubicBezTo>
                  <a:lnTo>
                    <a:pt x="3658" y="1674"/>
                  </a:lnTo>
                  <a:cubicBezTo>
                    <a:pt x="3658" y="1674"/>
                    <a:pt x="3658" y="1674"/>
                    <a:pt x="3689" y="1674"/>
                  </a:cubicBezTo>
                  <a:lnTo>
                    <a:pt x="3689" y="1674"/>
                  </a:lnTo>
                  <a:lnTo>
                    <a:pt x="3719" y="1705"/>
                  </a:lnTo>
                  <a:cubicBezTo>
                    <a:pt x="3719" y="1705"/>
                    <a:pt x="3719" y="1705"/>
                    <a:pt x="3719" y="1736"/>
                  </a:cubicBezTo>
                  <a:lnTo>
                    <a:pt x="3719" y="1736"/>
                  </a:lnTo>
                  <a:lnTo>
                    <a:pt x="3719" y="1736"/>
                  </a:lnTo>
                  <a:lnTo>
                    <a:pt x="3719" y="1736"/>
                  </a:lnTo>
                  <a:lnTo>
                    <a:pt x="3750" y="1736"/>
                  </a:lnTo>
                  <a:cubicBezTo>
                    <a:pt x="3750" y="1736"/>
                    <a:pt x="3750" y="1736"/>
                    <a:pt x="3782" y="1736"/>
                  </a:cubicBezTo>
                  <a:lnTo>
                    <a:pt x="3782" y="1736"/>
                  </a:lnTo>
                  <a:lnTo>
                    <a:pt x="3782" y="1736"/>
                  </a:lnTo>
                  <a:lnTo>
                    <a:pt x="3813" y="1736"/>
                  </a:lnTo>
                  <a:lnTo>
                    <a:pt x="3813" y="1736"/>
                  </a:lnTo>
                  <a:cubicBezTo>
                    <a:pt x="3843" y="1736"/>
                    <a:pt x="3843" y="1736"/>
                    <a:pt x="3843" y="1736"/>
                  </a:cubicBezTo>
                  <a:lnTo>
                    <a:pt x="3843" y="1736"/>
                  </a:lnTo>
                  <a:lnTo>
                    <a:pt x="3843" y="1736"/>
                  </a:lnTo>
                  <a:cubicBezTo>
                    <a:pt x="3843" y="1736"/>
                    <a:pt x="3843" y="1736"/>
                    <a:pt x="3874" y="1736"/>
                  </a:cubicBezTo>
                  <a:lnTo>
                    <a:pt x="3874" y="1736"/>
                  </a:lnTo>
                  <a:lnTo>
                    <a:pt x="3874" y="1736"/>
                  </a:lnTo>
                  <a:lnTo>
                    <a:pt x="3874" y="1705"/>
                  </a:lnTo>
                  <a:lnTo>
                    <a:pt x="3874" y="1705"/>
                  </a:lnTo>
                  <a:cubicBezTo>
                    <a:pt x="3843" y="1705"/>
                    <a:pt x="3843" y="1674"/>
                    <a:pt x="3843" y="1674"/>
                  </a:cubicBezTo>
                  <a:lnTo>
                    <a:pt x="3874" y="1642"/>
                  </a:lnTo>
                  <a:lnTo>
                    <a:pt x="3874" y="1642"/>
                  </a:lnTo>
                  <a:cubicBezTo>
                    <a:pt x="3874" y="1612"/>
                    <a:pt x="3905" y="1612"/>
                    <a:pt x="3905" y="1612"/>
                  </a:cubicBezTo>
                  <a:lnTo>
                    <a:pt x="3937" y="1581"/>
                  </a:lnTo>
                  <a:lnTo>
                    <a:pt x="3937" y="1581"/>
                  </a:lnTo>
                  <a:cubicBezTo>
                    <a:pt x="3937" y="1581"/>
                    <a:pt x="3937" y="1581"/>
                    <a:pt x="3967" y="1581"/>
                  </a:cubicBezTo>
                  <a:lnTo>
                    <a:pt x="3967" y="1581"/>
                  </a:lnTo>
                  <a:cubicBezTo>
                    <a:pt x="3967" y="1612"/>
                    <a:pt x="3998" y="1612"/>
                    <a:pt x="3998" y="1612"/>
                  </a:cubicBezTo>
                  <a:lnTo>
                    <a:pt x="4030" y="1612"/>
                  </a:lnTo>
                  <a:lnTo>
                    <a:pt x="4060" y="1612"/>
                  </a:lnTo>
                  <a:cubicBezTo>
                    <a:pt x="4091" y="1642"/>
                    <a:pt x="4091" y="1642"/>
                    <a:pt x="4091" y="1642"/>
                  </a:cubicBezTo>
                  <a:cubicBezTo>
                    <a:pt x="4122" y="1642"/>
                    <a:pt x="4122" y="1642"/>
                    <a:pt x="4122" y="1642"/>
                  </a:cubicBezTo>
                  <a:lnTo>
                    <a:pt x="4122" y="1642"/>
                  </a:lnTo>
                  <a:cubicBezTo>
                    <a:pt x="4154" y="1674"/>
                    <a:pt x="4154" y="1674"/>
                    <a:pt x="4154" y="1674"/>
                  </a:cubicBezTo>
                  <a:lnTo>
                    <a:pt x="4154" y="1674"/>
                  </a:lnTo>
                  <a:lnTo>
                    <a:pt x="4154" y="1674"/>
                  </a:lnTo>
                  <a:lnTo>
                    <a:pt x="4154" y="1705"/>
                  </a:lnTo>
                  <a:lnTo>
                    <a:pt x="4154" y="1705"/>
                  </a:lnTo>
                  <a:lnTo>
                    <a:pt x="4154" y="1705"/>
                  </a:lnTo>
                  <a:cubicBezTo>
                    <a:pt x="4184" y="1705"/>
                    <a:pt x="4184" y="1705"/>
                    <a:pt x="4184" y="1705"/>
                  </a:cubicBezTo>
                  <a:lnTo>
                    <a:pt x="4184" y="1705"/>
                  </a:lnTo>
                  <a:cubicBezTo>
                    <a:pt x="4215" y="1705"/>
                    <a:pt x="4215" y="1705"/>
                    <a:pt x="4215" y="1705"/>
                  </a:cubicBezTo>
                  <a:lnTo>
                    <a:pt x="4215" y="1705"/>
                  </a:lnTo>
                  <a:cubicBezTo>
                    <a:pt x="4215" y="1705"/>
                    <a:pt x="4215" y="1705"/>
                    <a:pt x="4246" y="1705"/>
                  </a:cubicBezTo>
                  <a:lnTo>
                    <a:pt x="4278" y="1705"/>
                  </a:lnTo>
                  <a:lnTo>
                    <a:pt x="4308" y="1705"/>
                  </a:lnTo>
                  <a:lnTo>
                    <a:pt x="4308" y="1705"/>
                  </a:lnTo>
                  <a:lnTo>
                    <a:pt x="4308" y="1705"/>
                  </a:lnTo>
                  <a:cubicBezTo>
                    <a:pt x="4339" y="1705"/>
                    <a:pt x="4402" y="1705"/>
                    <a:pt x="4402" y="1736"/>
                  </a:cubicBezTo>
                  <a:cubicBezTo>
                    <a:pt x="4432" y="1736"/>
                    <a:pt x="4432" y="1736"/>
                    <a:pt x="4432" y="1736"/>
                  </a:cubicBezTo>
                  <a:cubicBezTo>
                    <a:pt x="4463" y="1736"/>
                    <a:pt x="4463" y="1736"/>
                    <a:pt x="4463" y="1736"/>
                  </a:cubicBezTo>
                  <a:cubicBezTo>
                    <a:pt x="4463" y="1766"/>
                    <a:pt x="4494" y="1766"/>
                    <a:pt x="4494" y="1766"/>
                  </a:cubicBezTo>
                  <a:cubicBezTo>
                    <a:pt x="4494" y="1766"/>
                    <a:pt x="4494" y="1766"/>
                    <a:pt x="4526" y="1766"/>
                  </a:cubicBezTo>
                  <a:lnTo>
                    <a:pt x="4556" y="1766"/>
                  </a:lnTo>
                  <a:cubicBezTo>
                    <a:pt x="4556" y="1766"/>
                    <a:pt x="4556" y="1766"/>
                    <a:pt x="4587" y="1766"/>
                  </a:cubicBezTo>
                  <a:lnTo>
                    <a:pt x="4587" y="1766"/>
                  </a:lnTo>
                  <a:lnTo>
                    <a:pt x="4587" y="1766"/>
                  </a:lnTo>
                  <a:lnTo>
                    <a:pt x="4587" y="1766"/>
                  </a:lnTo>
                  <a:cubicBezTo>
                    <a:pt x="4618" y="1766"/>
                    <a:pt x="4650" y="1766"/>
                    <a:pt x="4650" y="1766"/>
                  </a:cubicBezTo>
                  <a:cubicBezTo>
                    <a:pt x="4650" y="1766"/>
                    <a:pt x="4650" y="1766"/>
                    <a:pt x="4680" y="1766"/>
                  </a:cubicBezTo>
                  <a:lnTo>
                    <a:pt x="4680" y="1766"/>
                  </a:lnTo>
                  <a:cubicBezTo>
                    <a:pt x="4680" y="1766"/>
                    <a:pt x="4680" y="1766"/>
                    <a:pt x="4711" y="1766"/>
                  </a:cubicBezTo>
                  <a:lnTo>
                    <a:pt x="4711" y="1736"/>
                  </a:lnTo>
                  <a:cubicBezTo>
                    <a:pt x="4742" y="1736"/>
                    <a:pt x="4742" y="1705"/>
                    <a:pt x="4742" y="1705"/>
                  </a:cubicBezTo>
                  <a:lnTo>
                    <a:pt x="4742" y="1705"/>
                  </a:lnTo>
                  <a:cubicBezTo>
                    <a:pt x="4774" y="1705"/>
                    <a:pt x="4804" y="1705"/>
                    <a:pt x="4804" y="1705"/>
                  </a:cubicBezTo>
                  <a:cubicBezTo>
                    <a:pt x="4804" y="1705"/>
                    <a:pt x="4804" y="1705"/>
                    <a:pt x="4835" y="1705"/>
                  </a:cubicBezTo>
                  <a:lnTo>
                    <a:pt x="4835" y="1705"/>
                  </a:lnTo>
                  <a:cubicBezTo>
                    <a:pt x="4866" y="1736"/>
                    <a:pt x="4866" y="1736"/>
                    <a:pt x="4866" y="1736"/>
                  </a:cubicBezTo>
                  <a:lnTo>
                    <a:pt x="4898" y="1736"/>
                  </a:lnTo>
                  <a:lnTo>
                    <a:pt x="4898" y="1736"/>
                  </a:lnTo>
                  <a:lnTo>
                    <a:pt x="4898" y="1736"/>
                  </a:lnTo>
                  <a:cubicBezTo>
                    <a:pt x="4928" y="1705"/>
                    <a:pt x="4928" y="1705"/>
                    <a:pt x="4928" y="1705"/>
                  </a:cubicBezTo>
                  <a:cubicBezTo>
                    <a:pt x="4928" y="1736"/>
                    <a:pt x="4928" y="1736"/>
                    <a:pt x="4928" y="1736"/>
                  </a:cubicBezTo>
                  <a:lnTo>
                    <a:pt x="4928" y="1736"/>
                  </a:lnTo>
                  <a:cubicBezTo>
                    <a:pt x="4928" y="1736"/>
                    <a:pt x="4928" y="1736"/>
                    <a:pt x="4959" y="1736"/>
                  </a:cubicBezTo>
                  <a:lnTo>
                    <a:pt x="4959" y="1766"/>
                  </a:lnTo>
                  <a:lnTo>
                    <a:pt x="4959" y="1766"/>
                  </a:lnTo>
                  <a:cubicBezTo>
                    <a:pt x="4990" y="1766"/>
                    <a:pt x="4990" y="1766"/>
                    <a:pt x="5022" y="1736"/>
                  </a:cubicBez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cubicBezTo>
                    <a:pt x="5022" y="1705"/>
                    <a:pt x="5022" y="1705"/>
                    <a:pt x="5022" y="1705"/>
                  </a:cubicBezTo>
                  <a:cubicBezTo>
                    <a:pt x="5022" y="1705"/>
                    <a:pt x="5022" y="1705"/>
                    <a:pt x="5052" y="1705"/>
                  </a:cubicBezTo>
                  <a:lnTo>
                    <a:pt x="5052" y="1705"/>
                  </a:lnTo>
                  <a:lnTo>
                    <a:pt x="5052" y="1674"/>
                  </a:lnTo>
                  <a:lnTo>
                    <a:pt x="5052" y="1674"/>
                  </a:lnTo>
                  <a:lnTo>
                    <a:pt x="5052" y="1674"/>
                  </a:lnTo>
                  <a:cubicBezTo>
                    <a:pt x="5083" y="1674"/>
                    <a:pt x="5083" y="1642"/>
                    <a:pt x="5114" y="1612"/>
                  </a:cubicBezTo>
                  <a:lnTo>
                    <a:pt x="5114" y="1612"/>
                  </a:lnTo>
                  <a:lnTo>
                    <a:pt x="5083" y="1612"/>
                  </a:lnTo>
                  <a:lnTo>
                    <a:pt x="5083" y="1612"/>
                  </a:lnTo>
                  <a:cubicBezTo>
                    <a:pt x="5083" y="1581"/>
                    <a:pt x="5083" y="1581"/>
                    <a:pt x="5083" y="1581"/>
                  </a:cubicBezTo>
                  <a:lnTo>
                    <a:pt x="5083" y="1581"/>
                  </a:lnTo>
                  <a:cubicBezTo>
                    <a:pt x="5083" y="1550"/>
                    <a:pt x="5083" y="1550"/>
                    <a:pt x="5114" y="1550"/>
                  </a:cubicBezTo>
                  <a:lnTo>
                    <a:pt x="5114" y="1550"/>
                  </a:lnTo>
                  <a:cubicBezTo>
                    <a:pt x="5114" y="1518"/>
                    <a:pt x="5114" y="1518"/>
                    <a:pt x="5114" y="1518"/>
                  </a:cubicBezTo>
                  <a:cubicBezTo>
                    <a:pt x="5114" y="1518"/>
                    <a:pt x="5114" y="1518"/>
                    <a:pt x="5146" y="1518"/>
                  </a:cubicBezTo>
                  <a:lnTo>
                    <a:pt x="5146" y="1518"/>
                  </a:lnTo>
                  <a:cubicBezTo>
                    <a:pt x="5146" y="1518"/>
                    <a:pt x="5146" y="1518"/>
                    <a:pt x="5176" y="1518"/>
                  </a:cubicBezTo>
                  <a:lnTo>
                    <a:pt x="5176" y="1518"/>
                  </a:lnTo>
                  <a:lnTo>
                    <a:pt x="5176" y="1518"/>
                  </a:lnTo>
                  <a:cubicBezTo>
                    <a:pt x="5207" y="1518"/>
                    <a:pt x="5207" y="1488"/>
                    <a:pt x="5238" y="1488"/>
                  </a:cubicBezTo>
                  <a:cubicBezTo>
                    <a:pt x="5238" y="1488"/>
                    <a:pt x="5300" y="1488"/>
                    <a:pt x="5331" y="1518"/>
                  </a:cubicBezTo>
                  <a:cubicBezTo>
                    <a:pt x="5331" y="1518"/>
                    <a:pt x="5331" y="1518"/>
                    <a:pt x="5362" y="1518"/>
                  </a:cubicBezTo>
                  <a:lnTo>
                    <a:pt x="5362" y="1518"/>
                  </a:lnTo>
                  <a:lnTo>
                    <a:pt x="5362" y="1518"/>
                  </a:lnTo>
                  <a:lnTo>
                    <a:pt x="5394" y="1518"/>
                  </a:lnTo>
                  <a:lnTo>
                    <a:pt x="5394" y="1518"/>
                  </a:lnTo>
                  <a:cubicBezTo>
                    <a:pt x="5424" y="1518"/>
                    <a:pt x="5424" y="1518"/>
                    <a:pt x="5424" y="1550"/>
                  </a:cubicBezTo>
                  <a:lnTo>
                    <a:pt x="5424" y="1550"/>
                  </a:lnTo>
                  <a:lnTo>
                    <a:pt x="5424" y="1550"/>
                  </a:lnTo>
                  <a:cubicBezTo>
                    <a:pt x="5455" y="1550"/>
                    <a:pt x="5455" y="1550"/>
                    <a:pt x="5455" y="1581"/>
                  </a:cubicBezTo>
                  <a:lnTo>
                    <a:pt x="5486" y="1612"/>
                  </a:lnTo>
                  <a:lnTo>
                    <a:pt x="5486" y="1642"/>
                  </a:lnTo>
                  <a:cubicBezTo>
                    <a:pt x="5486" y="1642"/>
                    <a:pt x="5486" y="1642"/>
                    <a:pt x="5517" y="1642"/>
                  </a:cubicBezTo>
                  <a:cubicBezTo>
                    <a:pt x="5517" y="1674"/>
                    <a:pt x="5517" y="1705"/>
                    <a:pt x="5548" y="1705"/>
                  </a:cubicBezTo>
                  <a:cubicBezTo>
                    <a:pt x="5548" y="1736"/>
                    <a:pt x="5548" y="1736"/>
                    <a:pt x="5548" y="1766"/>
                  </a:cubicBezTo>
                  <a:lnTo>
                    <a:pt x="5548" y="1766"/>
                  </a:lnTo>
                  <a:cubicBezTo>
                    <a:pt x="5579" y="1766"/>
                    <a:pt x="5579" y="1766"/>
                    <a:pt x="5610" y="1766"/>
                  </a:cubicBezTo>
                  <a:lnTo>
                    <a:pt x="5610" y="1766"/>
                  </a:lnTo>
                  <a:lnTo>
                    <a:pt x="5610" y="1766"/>
                  </a:lnTo>
                  <a:lnTo>
                    <a:pt x="5610" y="1766"/>
                  </a:lnTo>
                  <a:cubicBezTo>
                    <a:pt x="5642" y="1766"/>
                    <a:pt x="5642" y="1766"/>
                    <a:pt x="5642" y="1766"/>
                  </a:cubicBezTo>
                  <a:cubicBezTo>
                    <a:pt x="5672" y="1798"/>
                    <a:pt x="5672" y="1798"/>
                    <a:pt x="5672" y="1798"/>
                  </a:cubicBezTo>
                  <a:lnTo>
                    <a:pt x="5672" y="1798"/>
                  </a:lnTo>
                  <a:cubicBezTo>
                    <a:pt x="5703" y="1829"/>
                    <a:pt x="5703" y="1829"/>
                    <a:pt x="5703" y="1860"/>
                  </a:cubicBezTo>
                  <a:cubicBezTo>
                    <a:pt x="5703" y="1860"/>
                    <a:pt x="5703" y="1860"/>
                    <a:pt x="5734" y="1860"/>
                  </a:cubicBezTo>
                  <a:lnTo>
                    <a:pt x="5734" y="1860"/>
                  </a:lnTo>
                  <a:lnTo>
                    <a:pt x="5734" y="1860"/>
                  </a:lnTo>
                  <a:cubicBezTo>
                    <a:pt x="5734" y="1890"/>
                    <a:pt x="5734" y="1890"/>
                    <a:pt x="5765" y="1890"/>
                  </a:cubicBezTo>
                  <a:lnTo>
                    <a:pt x="5765" y="1890"/>
                  </a:lnTo>
                  <a:cubicBezTo>
                    <a:pt x="5765" y="1860"/>
                    <a:pt x="5796" y="1860"/>
                    <a:pt x="5796" y="1860"/>
                  </a:cubicBezTo>
                  <a:cubicBezTo>
                    <a:pt x="5827" y="1829"/>
                    <a:pt x="5827" y="1829"/>
                    <a:pt x="5827" y="1829"/>
                  </a:cubicBezTo>
                  <a:lnTo>
                    <a:pt x="5827" y="1829"/>
                  </a:lnTo>
                  <a:cubicBezTo>
                    <a:pt x="5827" y="1829"/>
                    <a:pt x="5827" y="1829"/>
                    <a:pt x="5858" y="1829"/>
                  </a:cubicBezTo>
                  <a:lnTo>
                    <a:pt x="5858" y="1829"/>
                  </a:lnTo>
                  <a:lnTo>
                    <a:pt x="5889" y="1829"/>
                  </a:lnTo>
                  <a:lnTo>
                    <a:pt x="5889" y="1829"/>
                  </a:lnTo>
                  <a:lnTo>
                    <a:pt x="5889" y="1829"/>
                  </a:lnTo>
                  <a:cubicBezTo>
                    <a:pt x="5920" y="1829"/>
                    <a:pt x="5920" y="1829"/>
                    <a:pt x="5920" y="1829"/>
                  </a:cubicBez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90"/>
                  </a:lnTo>
                  <a:lnTo>
                    <a:pt x="5951" y="1890"/>
                  </a:lnTo>
                  <a:cubicBezTo>
                    <a:pt x="5951" y="1890"/>
                    <a:pt x="5951" y="1890"/>
                    <a:pt x="5951" y="1922"/>
                  </a:cubicBezTo>
                  <a:lnTo>
                    <a:pt x="5951" y="1922"/>
                  </a:lnTo>
                  <a:cubicBezTo>
                    <a:pt x="5920" y="1922"/>
                    <a:pt x="5920" y="1922"/>
                    <a:pt x="5920" y="1922"/>
                  </a:cubicBezTo>
                  <a:lnTo>
                    <a:pt x="5920" y="1922"/>
                  </a:lnTo>
                  <a:cubicBezTo>
                    <a:pt x="5920" y="1953"/>
                    <a:pt x="5920" y="1953"/>
                    <a:pt x="5920" y="1953"/>
                  </a:cubicBezTo>
                  <a:cubicBezTo>
                    <a:pt x="5920" y="1953"/>
                    <a:pt x="5920" y="1984"/>
                    <a:pt x="5889" y="1984"/>
                  </a:cubicBezTo>
                  <a:lnTo>
                    <a:pt x="5889" y="1984"/>
                  </a:lnTo>
                  <a:lnTo>
                    <a:pt x="5889" y="1984"/>
                  </a:lnTo>
                  <a:cubicBezTo>
                    <a:pt x="5889" y="2014"/>
                    <a:pt x="5889" y="2014"/>
                    <a:pt x="5889" y="2014"/>
                  </a:cubicBezTo>
                  <a:lnTo>
                    <a:pt x="5889" y="2014"/>
                  </a:lnTo>
                  <a:lnTo>
                    <a:pt x="5889" y="2014"/>
                  </a:lnTo>
                  <a:lnTo>
                    <a:pt x="5889" y="2014"/>
                  </a:lnTo>
                  <a:cubicBezTo>
                    <a:pt x="5889" y="2046"/>
                    <a:pt x="5858" y="2046"/>
                    <a:pt x="5858" y="2077"/>
                  </a:cubicBezTo>
                  <a:lnTo>
                    <a:pt x="5858" y="2077"/>
                  </a:lnTo>
                  <a:lnTo>
                    <a:pt x="5858" y="2077"/>
                  </a:lnTo>
                  <a:lnTo>
                    <a:pt x="5858" y="2077"/>
                  </a:lnTo>
                  <a:lnTo>
                    <a:pt x="5827" y="2108"/>
                  </a:lnTo>
                  <a:lnTo>
                    <a:pt x="5827" y="2108"/>
                  </a:lnTo>
                  <a:lnTo>
                    <a:pt x="5827" y="2108"/>
                  </a:lnTo>
                  <a:cubicBezTo>
                    <a:pt x="5796" y="2108"/>
                    <a:pt x="5796" y="2108"/>
                    <a:pt x="5796" y="2077"/>
                  </a:cubicBezTo>
                  <a:lnTo>
                    <a:pt x="5796" y="2077"/>
                  </a:lnTo>
                  <a:cubicBezTo>
                    <a:pt x="5765" y="2077"/>
                    <a:pt x="5765" y="2077"/>
                    <a:pt x="5765" y="2077"/>
                  </a:cubicBezTo>
                  <a:cubicBezTo>
                    <a:pt x="5765" y="2077"/>
                    <a:pt x="5765" y="2108"/>
                    <a:pt x="5734" y="2108"/>
                  </a:cubicBezTo>
                  <a:lnTo>
                    <a:pt x="5734" y="2108"/>
                  </a:lnTo>
                  <a:cubicBezTo>
                    <a:pt x="5734" y="2108"/>
                    <a:pt x="5734" y="2108"/>
                    <a:pt x="5734" y="2138"/>
                  </a:cubicBezTo>
                  <a:lnTo>
                    <a:pt x="5734" y="2138"/>
                  </a:lnTo>
                  <a:lnTo>
                    <a:pt x="5734" y="2170"/>
                  </a:lnTo>
                  <a:lnTo>
                    <a:pt x="5734" y="2170"/>
                  </a:lnTo>
                  <a:lnTo>
                    <a:pt x="5734" y="2170"/>
                  </a:lnTo>
                  <a:cubicBezTo>
                    <a:pt x="5734" y="2170"/>
                    <a:pt x="5734" y="2170"/>
                    <a:pt x="5765" y="2170"/>
                  </a:cubicBezTo>
                  <a:lnTo>
                    <a:pt x="5765" y="2138"/>
                  </a:lnTo>
                  <a:cubicBezTo>
                    <a:pt x="5765" y="2138"/>
                    <a:pt x="5796" y="2170"/>
                    <a:pt x="5827" y="2170"/>
                  </a:cubicBezTo>
                  <a:cubicBezTo>
                    <a:pt x="5827" y="2201"/>
                    <a:pt x="5827" y="2201"/>
                    <a:pt x="5827" y="2201"/>
                  </a:cubicBezTo>
                  <a:lnTo>
                    <a:pt x="5858" y="2201"/>
                  </a:lnTo>
                  <a:cubicBezTo>
                    <a:pt x="5889" y="2170"/>
                    <a:pt x="5889" y="2170"/>
                    <a:pt x="5889" y="2170"/>
                  </a:cubicBezTo>
                  <a:cubicBezTo>
                    <a:pt x="5920" y="2170"/>
                    <a:pt x="5920" y="2138"/>
                    <a:pt x="5951" y="2108"/>
                  </a:cubicBezTo>
                  <a:cubicBezTo>
                    <a:pt x="5951" y="2077"/>
                    <a:pt x="5982" y="2046"/>
                    <a:pt x="6013" y="2046"/>
                  </a:cubicBezTo>
                  <a:lnTo>
                    <a:pt x="6044" y="2046"/>
                  </a:lnTo>
                  <a:lnTo>
                    <a:pt x="6044" y="2014"/>
                  </a:lnTo>
                  <a:lnTo>
                    <a:pt x="6075" y="1984"/>
                  </a:lnTo>
                  <a:lnTo>
                    <a:pt x="6106" y="1953"/>
                  </a:lnTo>
                  <a:cubicBezTo>
                    <a:pt x="6106" y="1922"/>
                    <a:pt x="6106" y="1922"/>
                    <a:pt x="6137" y="1890"/>
                  </a:cubicBezTo>
                  <a:lnTo>
                    <a:pt x="6168" y="1860"/>
                  </a:lnTo>
                  <a:cubicBezTo>
                    <a:pt x="6199" y="1860"/>
                    <a:pt x="6199" y="1829"/>
                    <a:pt x="6199" y="1829"/>
                  </a:cubicBezTo>
                  <a:lnTo>
                    <a:pt x="6199" y="1829"/>
                  </a:lnTo>
                  <a:cubicBezTo>
                    <a:pt x="6199" y="1798"/>
                    <a:pt x="6199" y="1766"/>
                    <a:pt x="6199" y="1766"/>
                  </a:cubicBezTo>
                  <a:cubicBezTo>
                    <a:pt x="6199" y="1766"/>
                    <a:pt x="6230" y="1766"/>
                    <a:pt x="6230" y="1736"/>
                  </a:cubicBezTo>
                  <a:lnTo>
                    <a:pt x="6230" y="1736"/>
                  </a:lnTo>
                  <a:lnTo>
                    <a:pt x="6230" y="1736"/>
                  </a:lnTo>
                  <a:cubicBezTo>
                    <a:pt x="6230" y="1736"/>
                    <a:pt x="6199" y="1705"/>
                    <a:pt x="6230" y="1705"/>
                  </a:cubicBezTo>
                  <a:cubicBezTo>
                    <a:pt x="6230" y="1674"/>
                    <a:pt x="6230" y="1642"/>
                    <a:pt x="6261" y="1612"/>
                  </a:cubicBezTo>
                  <a:lnTo>
                    <a:pt x="6261" y="1612"/>
                  </a:lnTo>
                  <a:lnTo>
                    <a:pt x="6261" y="1581"/>
                  </a:lnTo>
                  <a:cubicBezTo>
                    <a:pt x="6230" y="1581"/>
                    <a:pt x="6230" y="1581"/>
                    <a:pt x="6230" y="1581"/>
                  </a:cubicBezTo>
                  <a:cubicBezTo>
                    <a:pt x="6230" y="1550"/>
                    <a:pt x="6230" y="1550"/>
                    <a:pt x="6230" y="1550"/>
                  </a:cubicBezTo>
                  <a:cubicBezTo>
                    <a:pt x="6230" y="1518"/>
                    <a:pt x="6230" y="1518"/>
                    <a:pt x="6199" y="1518"/>
                  </a:cubicBezTo>
                  <a:cubicBezTo>
                    <a:pt x="6199" y="1518"/>
                    <a:pt x="6199" y="1518"/>
                    <a:pt x="6168" y="1518"/>
                  </a:cubicBezTo>
                  <a:cubicBezTo>
                    <a:pt x="6168" y="1518"/>
                    <a:pt x="6168" y="1518"/>
                    <a:pt x="6137" y="1518"/>
                  </a:cubicBezTo>
                  <a:cubicBezTo>
                    <a:pt x="6137" y="1518"/>
                    <a:pt x="6137" y="1518"/>
                    <a:pt x="6106" y="1518"/>
                  </a:cubicBezTo>
                  <a:cubicBezTo>
                    <a:pt x="6106" y="1550"/>
                    <a:pt x="6075" y="1550"/>
                    <a:pt x="6075" y="1550"/>
                  </a:cubicBezTo>
                  <a:cubicBezTo>
                    <a:pt x="6044" y="1550"/>
                    <a:pt x="6044" y="1550"/>
                    <a:pt x="6044" y="1518"/>
                  </a:cubicBezTo>
                  <a:lnTo>
                    <a:pt x="6044" y="1488"/>
                  </a:lnTo>
                  <a:lnTo>
                    <a:pt x="6044" y="1488"/>
                  </a:lnTo>
                  <a:cubicBezTo>
                    <a:pt x="6044" y="1488"/>
                    <a:pt x="6044" y="1488"/>
                    <a:pt x="6044" y="1457"/>
                  </a:cubicBezTo>
                  <a:lnTo>
                    <a:pt x="6013" y="1457"/>
                  </a:lnTo>
                  <a:cubicBezTo>
                    <a:pt x="6013" y="1488"/>
                    <a:pt x="6013" y="1488"/>
                    <a:pt x="6013" y="1488"/>
                  </a:cubicBezTo>
                  <a:lnTo>
                    <a:pt x="5982" y="1488"/>
                  </a:lnTo>
                  <a:cubicBezTo>
                    <a:pt x="5982" y="1488"/>
                    <a:pt x="5951" y="1488"/>
                    <a:pt x="5920" y="1457"/>
                  </a:cubicBezTo>
                  <a:lnTo>
                    <a:pt x="5920" y="1425"/>
                  </a:lnTo>
                  <a:cubicBezTo>
                    <a:pt x="5920" y="1394"/>
                    <a:pt x="5951" y="1394"/>
                    <a:pt x="5982" y="1394"/>
                  </a:cubicBezTo>
                  <a:lnTo>
                    <a:pt x="5982" y="1394"/>
                  </a:lnTo>
                  <a:cubicBezTo>
                    <a:pt x="6013" y="1394"/>
                    <a:pt x="6013" y="1364"/>
                    <a:pt x="6044" y="1364"/>
                  </a:cubicBezTo>
                  <a:lnTo>
                    <a:pt x="6075" y="1333"/>
                  </a:lnTo>
                  <a:cubicBezTo>
                    <a:pt x="6075" y="1333"/>
                    <a:pt x="6075" y="1302"/>
                    <a:pt x="6106" y="1302"/>
                  </a:cubicBezTo>
                  <a:lnTo>
                    <a:pt x="6106" y="1302"/>
                  </a:lnTo>
                  <a:lnTo>
                    <a:pt x="6106" y="1302"/>
                  </a:lnTo>
                  <a:lnTo>
                    <a:pt x="6106" y="1302"/>
                  </a:lnTo>
                  <a:lnTo>
                    <a:pt x="6137" y="1270"/>
                  </a:lnTo>
                  <a:lnTo>
                    <a:pt x="6137" y="1270"/>
                  </a:lnTo>
                  <a:cubicBezTo>
                    <a:pt x="6168" y="1240"/>
                    <a:pt x="6199" y="1240"/>
                    <a:pt x="6230" y="1240"/>
                  </a:cubicBezTo>
                  <a:lnTo>
                    <a:pt x="6230" y="1240"/>
                  </a:lnTo>
                  <a:cubicBezTo>
                    <a:pt x="6230" y="1209"/>
                    <a:pt x="6261" y="1209"/>
                    <a:pt x="6261" y="1209"/>
                  </a:cubicBezTo>
                  <a:cubicBezTo>
                    <a:pt x="6261" y="1209"/>
                    <a:pt x="6261" y="1209"/>
                    <a:pt x="6261" y="1178"/>
                  </a:cubicBezTo>
                  <a:cubicBezTo>
                    <a:pt x="6292" y="1178"/>
                    <a:pt x="6323" y="1178"/>
                    <a:pt x="6323" y="1146"/>
                  </a:cubicBezTo>
                  <a:cubicBezTo>
                    <a:pt x="6354" y="1146"/>
                    <a:pt x="6354" y="1146"/>
                    <a:pt x="6385" y="1116"/>
                  </a:cubicBezTo>
                  <a:lnTo>
                    <a:pt x="6385" y="1116"/>
                  </a:lnTo>
                  <a:lnTo>
                    <a:pt x="6416" y="1116"/>
                  </a:lnTo>
                  <a:cubicBezTo>
                    <a:pt x="6447" y="1116"/>
                    <a:pt x="6447" y="1116"/>
                    <a:pt x="6478" y="1116"/>
                  </a:cubicBezTo>
                  <a:cubicBezTo>
                    <a:pt x="6509" y="1116"/>
                    <a:pt x="6509" y="1146"/>
                    <a:pt x="6540" y="1146"/>
                  </a:cubicBezTo>
                  <a:cubicBezTo>
                    <a:pt x="6540" y="1146"/>
                    <a:pt x="6540" y="1146"/>
                    <a:pt x="6571" y="1146"/>
                  </a:cubicBezTo>
                  <a:lnTo>
                    <a:pt x="6571" y="1146"/>
                  </a:lnTo>
                  <a:lnTo>
                    <a:pt x="6602" y="1146"/>
                  </a:lnTo>
                  <a:cubicBezTo>
                    <a:pt x="6633" y="1146"/>
                    <a:pt x="6664" y="1146"/>
                    <a:pt x="6664" y="1146"/>
                  </a:cubicBezTo>
                  <a:cubicBezTo>
                    <a:pt x="6664" y="1146"/>
                    <a:pt x="6664" y="1146"/>
                    <a:pt x="6695" y="1146"/>
                  </a:cubicBezTo>
                  <a:lnTo>
                    <a:pt x="6695" y="1146"/>
                  </a:lnTo>
                  <a:lnTo>
                    <a:pt x="6695" y="1146"/>
                  </a:lnTo>
                  <a:cubicBezTo>
                    <a:pt x="6695" y="1116"/>
                    <a:pt x="6695" y="1116"/>
                    <a:pt x="6726" y="1116"/>
                  </a:cubicBezTo>
                  <a:lnTo>
                    <a:pt x="6726" y="1116"/>
                  </a:lnTo>
                  <a:cubicBezTo>
                    <a:pt x="6757" y="1116"/>
                    <a:pt x="6788" y="1116"/>
                    <a:pt x="6788" y="1116"/>
                  </a:cubicBezTo>
                  <a:lnTo>
                    <a:pt x="6788" y="1116"/>
                  </a:lnTo>
                  <a:cubicBezTo>
                    <a:pt x="6819" y="1116"/>
                    <a:pt x="6819" y="1116"/>
                    <a:pt x="6819" y="1116"/>
                  </a:cubicBezTo>
                  <a:lnTo>
                    <a:pt x="6819" y="1116"/>
                  </a:lnTo>
                  <a:cubicBezTo>
                    <a:pt x="6850" y="1116"/>
                    <a:pt x="6881" y="1116"/>
                    <a:pt x="6881" y="1146"/>
                  </a:cubicBezTo>
                  <a:lnTo>
                    <a:pt x="6912" y="1146"/>
                  </a:lnTo>
                  <a:lnTo>
                    <a:pt x="6912" y="1146"/>
                  </a:lnTo>
                  <a:cubicBezTo>
                    <a:pt x="6912" y="1146"/>
                    <a:pt x="6974" y="1146"/>
                    <a:pt x="7005" y="1146"/>
                  </a:cubicBezTo>
                  <a:cubicBezTo>
                    <a:pt x="7005" y="1146"/>
                    <a:pt x="6974" y="1146"/>
                    <a:pt x="6974" y="1116"/>
                  </a:cubicBezTo>
                  <a:cubicBezTo>
                    <a:pt x="6974" y="1116"/>
                    <a:pt x="6974" y="1116"/>
                    <a:pt x="6974" y="1085"/>
                  </a:cubicBezTo>
                  <a:cubicBezTo>
                    <a:pt x="7005" y="1085"/>
                    <a:pt x="7005" y="1085"/>
                    <a:pt x="7036" y="1054"/>
                  </a:cubicBezTo>
                  <a:lnTo>
                    <a:pt x="7067" y="1054"/>
                  </a:lnTo>
                  <a:lnTo>
                    <a:pt x="7067" y="1054"/>
                  </a:lnTo>
                  <a:cubicBezTo>
                    <a:pt x="7067" y="1022"/>
                    <a:pt x="7098" y="1022"/>
                    <a:pt x="7098" y="1022"/>
                  </a:cubicBezTo>
                  <a:lnTo>
                    <a:pt x="7098" y="1022"/>
                  </a:lnTo>
                  <a:cubicBezTo>
                    <a:pt x="7098" y="1022"/>
                    <a:pt x="7098" y="992"/>
                    <a:pt x="7129" y="992"/>
                  </a:cubicBezTo>
                  <a:cubicBezTo>
                    <a:pt x="7129" y="992"/>
                    <a:pt x="7129" y="961"/>
                    <a:pt x="7160" y="961"/>
                  </a:cubicBezTo>
                  <a:cubicBezTo>
                    <a:pt x="7191" y="961"/>
                    <a:pt x="7191" y="961"/>
                    <a:pt x="7191" y="961"/>
                  </a:cubicBezTo>
                  <a:cubicBezTo>
                    <a:pt x="7191" y="961"/>
                    <a:pt x="7191" y="961"/>
                    <a:pt x="7222" y="961"/>
                  </a:cubicBezTo>
                  <a:cubicBezTo>
                    <a:pt x="7222" y="961"/>
                    <a:pt x="7222" y="961"/>
                    <a:pt x="7253" y="961"/>
                  </a:cubicBezTo>
                  <a:cubicBezTo>
                    <a:pt x="7253" y="961"/>
                    <a:pt x="7284" y="961"/>
                    <a:pt x="7284" y="992"/>
                  </a:cubicBezTo>
                  <a:lnTo>
                    <a:pt x="7284" y="992"/>
                  </a:lnTo>
                  <a:lnTo>
                    <a:pt x="7284" y="992"/>
                  </a:lnTo>
                  <a:cubicBezTo>
                    <a:pt x="7284" y="961"/>
                    <a:pt x="7315" y="961"/>
                    <a:pt x="7315" y="961"/>
                  </a:cubicBezTo>
                  <a:lnTo>
                    <a:pt x="7315" y="961"/>
                  </a:lnTo>
                  <a:cubicBezTo>
                    <a:pt x="7345" y="961"/>
                    <a:pt x="7345" y="961"/>
                    <a:pt x="7345" y="992"/>
                  </a:cubicBezTo>
                  <a:cubicBezTo>
                    <a:pt x="7345" y="992"/>
                    <a:pt x="7345" y="992"/>
                    <a:pt x="7345" y="1022"/>
                  </a:cubicBezTo>
                  <a:lnTo>
                    <a:pt x="7345" y="1022"/>
                  </a:lnTo>
                  <a:lnTo>
                    <a:pt x="7345" y="1022"/>
                  </a:lnTo>
                  <a:cubicBezTo>
                    <a:pt x="7377" y="1022"/>
                    <a:pt x="7377" y="1022"/>
                    <a:pt x="7408" y="1022"/>
                  </a:cubicBezTo>
                  <a:cubicBezTo>
                    <a:pt x="7408" y="1022"/>
                    <a:pt x="7408" y="1022"/>
                    <a:pt x="7408" y="992"/>
                  </a:cubicBezTo>
                  <a:lnTo>
                    <a:pt x="7408" y="992"/>
                  </a:lnTo>
                  <a:cubicBezTo>
                    <a:pt x="7439" y="992"/>
                    <a:pt x="7439" y="961"/>
                    <a:pt x="7439" y="961"/>
                  </a:cubicBezTo>
                  <a:lnTo>
                    <a:pt x="7469" y="992"/>
                  </a:lnTo>
                  <a:lnTo>
                    <a:pt x="7469" y="992"/>
                  </a:lnTo>
                  <a:lnTo>
                    <a:pt x="7469" y="992"/>
                  </a:lnTo>
                  <a:cubicBezTo>
                    <a:pt x="7469" y="961"/>
                    <a:pt x="7469" y="961"/>
                    <a:pt x="7469" y="961"/>
                  </a:cubicBezTo>
                  <a:cubicBezTo>
                    <a:pt x="7469" y="961"/>
                    <a:pt x="7469" y="961"/>
                    <a:pt x="7469" y="930"/>
                  </a:cubicBezTo>
                  <a:cubicBezTo>
                    <a:pt x="7501" y="930"/>
                    <a:pt x="7501" y="930"/>
                    <a:pt x="7501" y="930"/>
                  </a:cubicBezTo>
                  <a:cubicBezTo>
                    <a:pt x="7532" y="898"/>
                    <a:pt x="7532" y="898"/>
                    <a:pt x="7532" y="898"/>
                  </a:cubicBezTo>
                  <a:lnTo>
                    <a:pt x="7532" y="898"/>
                  </a:lnTo>
                  <a:lnTo>
                    <a:pt x="7563" y="898"/>
                  </a:lnTo>
                  <a:lnTo>
                    <a:pt x="7563" y="898"/>
                  </a:lnTo>
                  <a:lnTo>
                    <a:pt x="7563" y="898"/>
                  </a:lnTo>
                  <a:cubicBezTo>
                    <a:pt x="7593" y="898"/>
                    <a:pt x="7593" y="930"/>
                    <a:pt x="7593" y="961"/>
                  </a:cubicBezTo>
                  <a:cubicBezTo>
                    <a:pt x="7625" y="961"/>
                    <a:pt x="7593" y="961"/>
                    <a:pt x="7593" y="992"/>
                  </a:cubicBezTo>
                  <a:lnTo>
                    <a:pt x="7593" y="992"/>
                  </a:lnTo>
                  <a:cubicBezTo>
                    <a:pt x="7563" y="992"/>
                    <a:pt x="7563" y="992"/>
                    <a:pt x="7563" y="992"/>
                  </a:cubicBezTo>
                  <a:lnTo>
                    <a:pt x="7563" y="992"/>
                  </a:lnTo>
                  <a:cubicBezTo>
                    <a:pt x="7563" y="1022"/>
                    <a:pt x="7563" y="1022"/>
                    <a:pt x="7563" y="1022"/>
                  </a:cubicBezTo>
                  <a:cubicBezTo>
                    <a:pt x="7563" y="1054"/>
                    <a:pt x="7532" y="1085"/>
                    <a:pt x="7501" y="1085"/>
                  </a:cubicBezTo>
                  <a:lnTo>
                    <a:pt x="7469" y="1085"/>
                  </a:lnTo>
                  <a:cubicBezTo>
                    <a:pt x="7439" y="1116"/>
                    <a:pt x="7439" y="1116"/>
                    <a:pt x="7408" y="1116"/>
                  </a:cubicBezTo>
                  <a:cubicBezTo>
                    <a:pt x="7408" y="1146"/>
                    <a:pt x="7377" y="1146"/>
                    <a:pt x="7377" y="1146"/>
                  </a:cubicBezTo>
                  <a:cubicBezTo>
                    <a:pt x="7345" y="1178"/>
                    <a:pt x="7284" y="1240"/>
                    <a:pt x="7253" y="1240"/>
                  </a:cubicBezTo>
                  <a:cubicBezTo>
                    <a:pt x="7253" y="1270"/>
                    <a:pt x="7222" y="1270"/>
                    <a:pt x="7222" y="1270"/>
                  </a:cubicBezTo>
                  <a:lnTo>
                    <a:pt x="7191" y="1270"/>
                  </a:lnTo>
                  <a:lnTo>
                    <a:pt x="7191" y="1270"/>
                  </a:lnTo>
                  <a:cubicBezTo>
                    <a:pt x="7160" y="1270"/>
                    <a:pt x="7160" y="1270"/>
                    <a:pt x="7160" y="1270"/>
                  </a:cubicBezTo>
                  <a:lnTo>
                    <a:pt x="7160" y="1270"/>
                  </a:lnTo>
                  <a:cubicBezTo>
                    <a:pt x="7160" y="1302"/>
                    <a:pt x="7160" y="1333"/>
                    <a:pt x="7129" y="1333"/>
                  </a:cubicBezTo>
                  <a:cubicBezTo>
                    <a:pt x="7129" y="1333"/>
                    <a:pt x="7129" y="1333"/>
                    <a:pt x="7098" y="1333"/>
                  </a:cubicBezTo>
                  <a:cubicBezTo>
                    <a:pt x="7098" y="1333"/>
                    <a:pt x="7098" y="1333"/>
                    <a:pt x="7098" y="1364"/>
                  </a:cubicBezTo>
                  <a:cubicBezTo>
                    <a:pt x="7098" y="1394"/>
                    <a:pt x="7098" y="1425"/>
                    <a:pt x="7098" y="1457"/>
                  </a:cubicBezTo>
                  <a:cubicBezTo>
                    <a:pt x="7098" y="1457"/>
                    <a:pt x="7098" y="1457"/>
                    <a:pt x="7098" y="1488"/>
                  </a:cubicBezTo>
                  <a:cubicBezTo>
                    <a:pt x="7098" y="1488"/>
                    <a:pt x="7129" y="1518"/>
                    <a:pt x="7129" y="1550"/>
                  </a:cubicBezTo>
                  <a:cubicBezTo>
                    <a:pt x="7129" y="1550"/>
                    <a:pt x="7129" y="1550"/>
                    <a:pt x="7129" y="1581"/>
                  </a:cubicBezTo>
                  <a:lnTo>
                    <a:pt x="7129" y="1581"/>
                  </a:lnTo>
                  <a:lnTo>
                    <a:pt x="7129" y="1612"/>
                  </a:lnTo>
                  <a:lnTo>
                    <a:pt x="7129" y="1612"/>
                  </a:lnTo>
                  <a:cubicBezTo>
                    <a:pt x="7129" y="1642"/>
                    <a:pt x="7129" y="1642"/>
                    <a:pt x="7129" y="1642"/>
                  </a:cubicBezTo>
                  <a:cubicBezTo>
                    <a:pt x="7129" y="1642"/>
                    <a:pt x="7129" y="1642"/>
                    <a:pt x="7129" y="1674"/>
                  </a:cubicBezTo>
                  <a:cubicBezTo>
                    <a:pt x="7129" y="1642"/>
                    <a:pt x="7129" y="1642"/>
                    <a:pt x="7129" y="1642"/>
                  </a:cubicBezTo>
                  <a:cubicBezTo>
                    <a:pt x="7160" y="1642"/>
                    <a:pt x="7160" y="1642"/>
                    <a:pt x="7160" y="1642"/>
                  </a:cubicBezTo>
                  <a:lnTo>
                    <a:pt x="7160" y="1642"/>
                  </a:lnTo>
                  <a:cubicBezTo>
                    <a:pt x="7191" y="1642"/>
                    <a:pt x="7191" y="1612"/>
                    <a:pt x="7191" y="1612"/>
                  </a:cubicBezTo>
                  <a:lnTo>
                    <a:pt x="7191" y="1612"/>
                  </a:lnTo>
                  <a:lnTo>
                    <a:pt x="7191" y="1612"/>
                  </a:lnTo>
                  <a:cubicBezTo>
                    <a:pt x="7191" y="1581"/>
                    <a:pt x="7191" y="1550"/>
                    <a:pt x="7222" y="1550"/>
                  </a:cubicBezTo>
                  <a:cubicBezTo>
                    <a:pt x="7222" y="1518"/>
                    <a:pt x="7222" y="1518"/>
                    <a:pt x="7222" y="1518"/>
                  </a:cubicBezTo>
                  <a:lnTo>
                    <a:pt x="7222" y="1518"/>
                  </a:lnTo>
                  <a:lnTo>
                    <a:pt x="7253" y="1518"/>
                  </a:lnTo>
                  <a:lnTo>
                    <a:pt x="7284" y="1518"/>
                  </a:lnTo>
                  <a:lnTo>
                    <a:pt x="7284" y="1518"/>
                  </a:lnTo>
                  <a:lnTo>
                    <a:pt x="7284" y="1488"/>
                  </a:lnTo>
                  <a:cubicBezTo>
                    <a:pt x="7284" y="1457"/>
                    <a:pt x="7315" y="1457"/>
                    <a:pt x="7315" y="1457"/>
                  </a:cubicBezTo>
                  <a:lnTo>
                    <a:pt x="7315" y="1457"/>
                  </a:lnTo>
                  <a:cubicBezTo>
                    <a:pt x="7345" y="1425"/>
                    <a:pt x="7408" y="1425"/>
                    <a:pt x="7439" y="1425"/>
                  </a:cubicBezTo>
                  <a:lnTo>
                    <a:pt x="7439" y="1425"/>
                  </a:lnTo>
                  <a:cubicBezTo>
                    <a:pt x="7439" y="1394"/>
                    <a:pt x="7439" y="1364"/>
                    <a:pt x="7469" y="1364"/>
                  </a:cubicBezTo>
                  <a:cubicBezTo>
                    <a:pt x="7439" y="1333"/>
                    <a:pt x="7439" y="1302"/>
                    <a:pt x="7439" y="1302"/>
                  </a:cubicBezTo>
                  <a:cubicBezTo>
                    <a:pt x="7439" y="1270"/>
                    <a:pt x="7439" y="1270"/>
                    <a:pt x="7469" y="1270"/>
                  </a:cubicBezTo>
                  <a:cubicBezTo>
                    <a:pt x="7439" y="1270"/>
                    <a:pt x="7439" y="1270"/>
                    <a:pt x="7439" y="1270"/>
                  </a:cubicBezTo>
                  <a:cubicBezTo>
                    <a:pt x="7439" y="1270"/>
                    <a:pt x="7439" y="1270"/>
                    <a:pt x="7408" y="1270"/>
                  </a:cubicBezTo>
                  <a:cubicBezTo>
                    <a:pt x="7408" y="1240"/>
                    <a:pt x="7439" y="1209"/>
                    <a:pt x="7439" y="1209"/>
                  </a:cubicBezTo>
                  <a:cubicBezTo>
                    <a:pt x="7439" y="1178"/>
                    <a:pt x="7439" y="1178"/>
                    <a:pt x="7469" y="1178"/>
                  </a:cubicBezTo>
                  <a:cubicBezTo>
                    <a:pt x="7469" y="1146"/>
                    <a:pt x="7469" y="1146"/>
                    <a:pt x="7469" y="1146"/>
                  </a:cubicBezTo>
                  <a:cubicBezTo>
                    <a:pt x="7501" y="1146"/>
                    <a:pt x="7501" y="1116"/>
                    <a:pt x="7501" y="1116"/>
                  </a:cubicBezTo>
                  <a:lnTo>
                    <a:pt x="7501" y="1116"/>
                  </a:lnTo>
                  <a:cubicBezTo>
                    <a:pt x="7501" y="1116"/>
                    <a:pt x="7501" y="1085"/>
                    <a:pt x="7532" y="1085"/>
                  </a:cubicBezTo>
                  <a:lnTo>
                    <a:pt x="7563" y="1085"/>
                  </a:lnTo>
                  <a:cubicBezTo>
                    <a:pt x="7563" y="1085"/>
                    <a:pt x="7563" y="1085"/>
                    <a:pt x="7593" y="1085"/>
                  </a:cubicBezTo>
                  <a:lnTo>
                    <a:pt x="7593" y="1085"/>
                  </a:lnTo>
                  <a:cubicBezTo>
                    <a:pt x="7625" y="1085"/>
                    <a:pt x="7625" y="1054"/>
                    <a:pt x="7625" y="1054"/>
                  </a:cubicBezTo>
                  <a:cubicBezTo>
                    <a:pt x="7625" y="1054"/>
                    <a:pt x="7625" y="1054"/>
                    <a:pt x="7656" y="1054"/>
                  </a:cubicBezTo>
                  <a:lnTo>
                    <a:pt x="7656" y="1054"/>
                  </a:lnTo>
                  <a:cubicBezTo>
                    <a:pt x="7687" y="1054"/>
                    <a:pt x="7687" y="1054"/>
                    <a:pt x="7687" y="1054"/>
                  </a:cubicBezTo>
                  <a:lnTo>
                    <a:pt x="7687" y="1054"/>
                  </a:lnTo>
                  <a:lnTo>
                    <a:pt x="7687" y="1054"/>
                  </a:lnTo>
                  <a:lnTo>
                    <a:pt x="7687" y="1054"/>
                  </a:lnTo>
                  <a:cubicBezTo>
                    <a:pt x="7687" y="1054"/>
                    <a:pt x="7717" y="1054"/>
                    <a:pt x="7749" y="1054"/>
                  </a:cubicBezTo>
                  <a:cubicBezTo>
                    <a:pt x="7749" y="1054"/>
                    <a:pt x="7749" y="1054"/>
                    <a:pt x="7780" y="1054"/>
                  </a:cubicBezTo>
                  <a:lnTo>
                    <a:pt x="7780" y="1054"/>
                  </a:lnTo>
                  <a:cubicBezTo>
                    <a:pt x="7811" y="1054"/>
                    <a:pt x="7811" y="1054"/>
                    <a:pt x="7811" y="1054"/>
                  </a:cubicBezTo>
                  <a:lnTo>
                    <a:pt x="7811" y="1054"/>
                  </a:lnTo>
                  <a:cubicBezTo>
                    <a:pt x="7841" y="1054"/>
                    <a:pt x="7841" y="1054"/>
                    <a:pt x="7873" y="1085"/>
                  </a:cubicBezTo>
                  <a:lnTo>
                    <a:pt x="7873" y="1085"/>
                  </a:lnTo>
                  <a:cubicBezTo>
                    <a:pt x="7873" y="1085"/>
                    <a:pt x="7873" y="1085"/>
                    <a:pt x="7873" y="1054"/>
                  </a:cubicBezTo>
                  <a:cubicBezTo>
                    <a:pt x="7873" y="1054"/>
                    <a:pt x="7904" y="1054"/>
                    <a:pt x="7935" y="1054"/>
                  </a:cubicBezTo>
                  <a:lnTo>
                    <a:pt x="7965" y="1022"/>
                  </a:lnTo>
                  <a:lnTo>
                    <a:pt x="7965" y="1022"/>
                  </a:lnTo>
                  <a:cubicBezTo>
                    <a:pt x="7997" y="992"/>
                    <a:pt x="8089" y="961"/>
                    <a:pt x="8089" y="961"/>
                  </a:cubicBezTo>
                  <a:cubicBezTo>
                    <a:pt x="8121" y="961"/>
                    <a:pt x="8121" y="961"/>
                    <a:pt x="8121" y="961"/>
                  </a:cubicBezTo>
                  <a:lnTo>
                    <a:pt x="8121" y="961"/>
                  </a:lnTo>
                  <a:lnTo>
                    <a:pt x="8121" y="961"/>
                  </a:lnTo>
                  <a:cubicBezTo>
                    <a:pt x="8152" y="961"/>
                    <a:pt x="8152" y="961"/>
                    <a:pt x="8152" y="961"/>
                  </a:cubicBezTo>
                  <a:cubicBezTo>
                    <a:pt x="8183" y="961"/>
                    <a:pt x="8213" y="930"/>
                    <a:pt x="8213" y="930"/>
                  </a:cubicBezTo>
                  <a:lnTo>
                    <a:pt x="8245" y="898"/>
                  </a:lnTo>
                  <a:cubicBezTo>
                    <a:pt x="8276" y="898"/>
                    <a:pt x="8276" y="930"/>
                    <a:pt x="8307" y="930"/>
                  </a:cubicBezTo>
                  <a:lnTo>
                    <a:pt x="8307" y="930"/>
                  </a:lnTo>
                  <a:lnTo>
                    <a:pt x="8307" y="930"/>
                  </a:lnTo>
                  <a:lnTo>
                    <a:pt x="8337" y="930"/>
                  </a:lnTo>
                  <a:lnTo>
                    <a:pt x="8337" y="930"/>
                  </a:lnTo>
                  <a:lnTo>
                    <a:pt x="8337" y="898"/>
                  </a:lnTo>
                  <a:cubicBezTo>
                    <a:pt x="8337" y="868"/>
                    <a:pt x="8337" y="868"/>
                    <a:pt x="8307" y="837"/>
                  </a:cubicBezTo>
                  <a:cubicBezTo>
                    <a:pt x="8276" y="837"/>
                    <a:pt x="8276" y="837"/>
                    <a:pt x="8276" y="837"/>
                  </a:cubicBezTo>
                  <a:cubicBezTo>
                    <a:pt x="8276" y="837"/>
                    <a:pt x="8276" y="837"/>
                    <a:pt x="8245" y="837"/>
                  </a:cubicBezTo>
                  <a:lnTo>
                    <a:pt x="8245" y="837"/>
                  </a:lnTo>
                  <a:cubicBezTo>
                    <a:pt x="8213" y="837"/>
                    <a:pt x="8213" y="837"/>
                    <a:pt x="8183" y="837"/>
                  </a:cubicBezTo>
                  <a:lnTo>
                    <a:pt x="8183" y="837"/>
                  </a:lnTo>
                  <a:lnTo>
                    <a:pt x="8152" y="837"/>
                  </a:lnTo>
                  <a:cubicBezTo>
                    <a:pt x="8152" y="837"/>
                    <a:pt x="8152" y="837"/>
                    <a:pt x="8121" y="837"/>
                  </a:cubicBezTo>
                  <a:lnTo>
                    <a:pt x="8121" y="806"/>
                  </a:lnTo>
                  <a:cubicBezTo>
                    <a:pt x="8121" y="775"/>
                    <a:pt x="8121" y="775"/>
                    <a:pt x="8152" y="775"/>
                  </a:cubicBezTo>
                  <a:lnTo>
                    <a:pt x="8183" y="775"/>
                  </a:lnTo>
                  <a:cubicBezTo>
                    <a:pt x="8183" y="775"/>
                    <a:pt x="8213" y="744"/>
                    <a:pt x="8245" y="744"/>
                  </a:cubicBezTo>
                  <a:cubicBezTo>
                    <a:pt x="8276" y="744"/>
                    <a:pt x="8276" y="775"/>
                    <a:pt x="8307" y="775"/>
                  </a:cubicBezTo>
                  <a:cubicBezTo>
                    <a:pt x="8337" y="775"/>
                    <a:pt x="8369" y="775"/>
                    <a:pt x="8369" y="775"/>
                  </a:cubicBezTo>
                  <a:cubicBezTo>
                    <a:pt x="8400" y="775"/>
                    <a:pt x="8431" y="775"/>
                    <a:pt x="8431" y="775"/>
                  </a:cubicBezTo>
                  <a:cubicBezTo>
                    <a:pt x="8431" y="744"/>
                    <a:pt x="8493" y="744"/>
                    <a:pt x="8493" y="744"/>
                  </a:cubicBezTo>
                  <a:cubicBezTo>
                    <a:pt x="8524" y="744"/>
                    <a:pt x="8524" y="744"/>
                    <a:pt x="8524" y="744"/>
                  </a:cubicBezTo>
                  <a:cubicBezTo>
                    <a:pt x="8555" y="744"/>
                    <a:pt x="8585" y="744"/>
                    <a:pt x="8648" y="744"/>
                  </a:cubicBezTo>
                  <a:lnTo>
                    <a:pt x="8648" y="744"/>
                  </a:lnTo>
                  <a:cubicBezTo>
                    <a:pt x="8679" y="713"/>
                    <a:pt x="8679" y="713"/>
                    <a:pt x="8679" y="713"/>
                  </a:cubicBezTo>
                  <a:cubicBezTo>
                    <a:pt x="8709" y="713"/>
                    <a:pt x="8803" y="682"/>
                    <a:pt x="8865" y="682"/>
                  </a:cubicBezTo>
                  <a:lnTo>
                    <a:pt x="8833" y="682"/>
                  </a:lnTo>
                  <a:cubicBezTo>
                    <a:pt x="8833" y="682"/>
                    <a:pt x="8803" y="682"/>
                    <a:pt x="8772" y="68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3" name="Freeform 140"/>
            <p:cNvSpPr>
              <a:spLocks noChangeArrowheads="1"/>
            </p:cNvSpPr>
            <p:nvPr/>
          </p:nvSpPr>
          <p:spPr bwMode="auto">
            <a:xfrm>
              <a:off x="5510213" y="2003425"/>
              <a:ext cx="146050" cy="268288"/>
            </a:xfrm>
            <a:custGeom>
              <a:avLst/>
              <a:gdLst>
                <a:gd name="T0" fmla="*/ 248 w 404"/>
                <a:gd name="T1" fmla="*/ 588 h 745"/>
                <a:gd name="T2" fmla="*/ 248 w 404"/>
                <a:gd name="T3" fmla="*/ 526 h 745"/>
                <a:gd name="T4" fmla="*/ 279 w 404"/>
                <a:gd name="T5" fmla="*/ 496 h 745"/>
                <a:gd name="T6" fmla="*/ 310 w 404"/>
                <a:gd name="T7" fmla="*/ 496 h 745"/>
                <a:gd name="T8" fmla="*/ 342 w 404"/>
                <a:gd name="T9" fmla="*/ 496 h 745"/>
                <a:gd name="T10" fmla="*/ 403 w 404"/>
                <a:gd name="T11" fmla="*/ 464 h 745"/>
                <a:gd name="T12" fmla="*/ 403 w 404"/>
                <a:gd name="T13" fmla="*/ 464 h 745"/>
                <a:gd name="T14" fmla="*/ 372 w 404"/>
                <a:gd name="T15" fmla="*/ 402 h 745"/>
                <a:gd name="T16" fmla="*/ 342 w 404"/>
                <a:gd name="T17" fmla="*/ 372 h 745"/>
                <a:gd name="T18" fmla="*/ 310 w 404"/>
                <a:gd name="T19" fmla="*/ 309 h 745"/>
                <a:gd name="T20" fmla="*/ 310 w 404"/>
                <a:gd name="T21" fmla="*/ 278 h 745"/>
                <a:gd name="T22" fmla="*/ 279 w 404"/>
                <a:gd name="T23" fmla="*/ 309 h 745"/>
                <a:gd name="T24" fmla="*/ 248 w 404"/>
                <a:gd name="T25" fmla="*/ 278 h 745"/>
                <a:gd name="T26" fmla="*/ 248 w 404"/>
                <a:gd name="T27" fmla="*/ 278 h 745"/>
                <a:gd name="T28" fmla="*/ 248 w 404"/>
                <a:gd name="T29" fmla="*/ 216 h 745"/>
                <a:gd name="T30" fmla="*/ 248 w 404"/>
                <a:gd name="T31" fmla="*/ 185 h 745"/>
                <a:gd name="T32" fmla="*/ 248 w 404"/>
                <a:gd name="T33" fmla="*/ 155 h 745"/>
                <a:gd name="T34" fmla="*/ 279 w 404"/>
                <a:gd name="T35" fmla="*/ 155 h 745"/>
                <a:gd name="T36" fmla="*/ 310 w 404"/>
                <a:gd name="T37" fmla="*/ 124 h 745"/>
                <a:gd name="T38" fmla="*/ 310 w 404"/>
                <a:gd name="T39" fmla="*/ 92 h 745"/>
                <a:gd name="T40" fmla="*/ 310 w 404"/>
                <a:gd name="T41" fmla="*/ 61 h 745"/>
                <a:gd name="T42" fmla="*/ 279 w 404"/>
                <a:gd name="T43" fmla="*/ 0 h 745"/>
                <a:gd name="T44" fmla="*/ 248 w 404"/>
                <a:gd name="T45" fmla="*/ 0 h 745"/>
                <a:gd name="T46" fmla="*/ 248 w 404"/>
                <a:gd name="T47" fmla="*/ 31 h 745"/>
                <a:gd name="T48" fmla="*/ 248 w 404"/>
                <a:gd name="T49" fmla="*/ 92 h 745"/>
                <a:gd name="T50" fmla="*/ 218 w 404"/>
                <a:gd name="T51" fmla="*/ 92 h 745"/>
                <a:gd name="T52" fmla="*/ 187 w 404"/>
                <a:gd name="T53" fmla="*/ 92 h 745"/>
                <a:gd name="T54" fmla="*/ 155 w 404"/>
                <a:gd name="T55" fmla="*/ 124 h 745"/>
                <a:gd name="T56" fmla="*/ 124 w 404"/>
                <a:gd name="T57" fmla="*/ 185 h 745"/>
                <a:gd name="T58" fmla="*/ 124 w 404"/>
                <a:gd name="T59" fmla="*/ 216 h 745"/>
                <a:gd name="T60" fmla="*/ 94 w 404"/>
                <a:gd name="T61" fmla="*/ 309 h 745"/>
                <a:gd name="T62" fmla="*/ 63 w 404"/>
                <a:gd name="T63" fmla="*/ 278 h 745"/>
                <a:gd name="T64" fmla="*/ 63 w 404"/>
                <a:gd name="T65" fmla="*/ 309 h 745"/>
                <a:gd name="T66" fmla="*/ 63 w 404"/>
                <a:gd name="T67" fmla="*/ 340 h 745"/>
                <a:gd name="T68" fmla="*/ 63 w 404"/>
                <a:gd name="T69" fmla="*/ 402 h 745"/>
                <a:gd name="T70" fmla="*/ 31 w 404"/>
                <a:gd name="T71" fmla="*/ 433 h 745"/>
                <a:gd name="T72" fmla="*/ 0 w 404"/>
                <a:gd name="T73" fmla="*/ 464 h 745"/>
                <a:gd name="T74" fmla="*/ 31 w 404"/>
                <a:gd name="T75" fmla="*/ 464 h 745"/>
                <a:gd name="T76" fmla="*/ 94 w 404"/>
                <a:gd name="T77" fmla="*/ 526 h 745"/>
                <a:gd name="T78" fmla="*/ 94 w 404"/>
                <a:gd name="T79" fmla="*/ 588 h 745"/>
                <a:gd name="T80" fmla="*/ 94 w 404"/>
                <a:gd name="T81" fmla="*/ 744 h 745"/>
                <a:gd name="T82" fmla="*/ 155 w 404"/>
                <a:gd name="T83" fmla="*/ 744 h 745"/>
                <a:gd name="T84" fmla="*/ 218 w 404"/>
                <a:gd name="T85" fmla="*/ 712 h 745"/>
                <a:gd name="T86" fmla="*/ 248 w 404"/>
                <a:gd name="T87" fmla="*/ 650 h 745"/>
                <a:gd name="T88" fmla="*/ 248 w 404"/>
                <a:gd name="T89" fmla="*/ 620 h 745"/>
                <a:gd name="T90" fmla="*/ 248 w 404"/>
                <a:gd name="T91" fmla="*/ 58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4" h="745">
                  <a:moveTo>
                    <a:pt x="248" y="588"/>
                  </a:moveTo>
                  <a:lnTo>
                    <a:pt x="248" y="588"/>
                  </a:lnTo>
                  <a:lnTo>
                    <a:pt x="248" y="588"/>
                  </a:lnTo>
                  <a:cubicBezTo>
                    <a:pt x="248" y="557"/>
                    <a:pt x="248" y="557"/>
                    <a:pt x="248" y="557"/>
                  </a:cubicBezTo>
                  <a:lnTo>
                    <a:pt x="248" y="526"/>
                  </a:lnTo>
                  <a:lnTo>
                    <a:pt x="248" y="526"/>
                  </a:lnTo>
                  <a:lnTo>
                    <a:pt x="279" y="526"/>
                  </a:lnTo>
                  <a:cubicBezTo>
                    <a:pt x="279" y="526"/>
                    <a:pt x="279" y="526"/>
                    <a:pt x="279" y="496"/>
                  </a:cubicBezTo>
                  <a:lnTo>
                    <a:pt x="279" y="496"/>
                  </a:lnTo>
                  <a:cubicBezTo>
                    <a:pt x="279" y="496"/>
                    <a:pt x="279" y="496"/>
                    <a:pt x="310" y="496"/>
                  </a:cubicBez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cubicBezTo>
                    <a:pt x="342" y="496"/>
                    <a:pt x="342" y="496"/>
                    <a:pt x="342" y="496"/>
                  </a:cubicBezTo>
                  <a:cubicBezTo>
                    <a:pt x="342" y="464"/>
                    <a:pt x="372" y="464"/>
                    <a:pt x="403" y="464"/>
                  </a:cubicBez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cubicBezTo>
                    <a:pt x="403" y="464"/>
                    <a:pt x="403" y="464"/>
                    <a:pt x="403" y="433"/>
                  </a:cubicBezTo>
                  <a:cubicBezTo>
                    <a:pt x="403" y="433"/>
                    <a:pt x="372" y="433"/>
                    <a:pt x="372" y="402"/>
                  </a:cubicBezTo>
                  <a:lnTo>
                    <a:pt x="372" y="402"/>
                  </a:lnTo>
                  <a:lnTo>
                    <a:pt x="372" y="402"/>
                  </a:lnTo>
                  <a:cubicBezTo>
                    <a:pt x="342" y="402"/>
                    <a:pt x="342" y="372"/>
                    <a:pt x="342" y="372"/>
                  </a:cubicBezTo>
                  <a:lnTo>
                    <a:pt x="342" y="372"/>
                  </a:lnTo>
                  <a:cubicBezTo>
                    <a:pt x="342" y="340"/>
                    <a:pt x="342" y="340"/>
                    <a:pt x="342" y="340"/>
                  </a:cubicBezTo>
                  <a:lnTo>
                    <a:pt x="342" y="340"/>
                  </a:lnTo>
                  <a:lnTo>
                    <a:pt x="310" y="309"/>
                  </a:lnTo>
                  <a:lnTo>
                    <a:pt x="310" y="278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279" y="278"/>
                    <a:pt x="279" y="278"/>
                    <a:pt x="279" y="278"/>
                  </a:cubicBezTo>
                  <a:lnTo>
                    <a:pt x="279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48" y="309"/>
                    <a:pt x="248" y="278"/>
                    <a:pt x="248" y="278"/>
                  </a:cubicBez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cubicBezTo>
                    <a:pt x="248" y="248"/>
                    <a:pt x="248" y="248"/>
                    <a:pt x="248" y="248"/>
                  </a:cubicBezTo>
                  <a:lnTo>
                    <a:pt x="248" y="248"/>
                  </a:lnTo>
                  <a:cubicBezTo>
                    <a:pt x="248" y="216"/>
                    <a:pt x="248" y="216"/>
                    <a:pt x="248" y="216"/>
                  </a:cubicBezTo>
                  <a:lnTo>
                    <a:pt x="248" y="216"/>
                  </a:lnTo>
                  <a:lnTo>
                    <a:pt x="248" y="216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310" y="124"/>
                  </a:lnTo>
                  <a:lnTo>
                    <a:pt x="310" y="124"/>
                  </a:lnTo>
                  <a:cubicBezTo>
                    <a:pt x="310" y="124"/>
                    <a:pt x="310" y="124"/>
                    <a:pt x="310" y="92"/>
                  </a:cubicBezTo>
                  <a:lnTo>
                    <a:pt x="310" y="92"/>
                  </a:lnTo>
                  <a:lnTo>
                    <a:pt x="310" y="92"/>
                  </a:lnTo>
                  <a:lnTo>
                    <a:pt x="310" y="61"/>
                  </a:lnTo>
                  <a:lnTo>
                    <a:pt x="310" y="61"/>
                  </a:lnTo>
                  <a:cubicBezTo>
                    <a:pt x="310" y="31"/>
                    <a:pt x="310" y="31"/>
                    <a:pt x="310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48" y="0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cubicBezTo>
                    <a:pt x="279" y="61"/>
                    <a:pt x="279" y="61"/>
                    <a:pt x="279" y="61"/>
                  </a:cubicBezTo>
                  <a:lnTo>
                    <a:pt x="279" y="61"/>
                  </a:lnTo>
                  <a:lnTo>
                    <a:pt x="248" y="9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18" y="92"/>
                  </a:cubicBezTo>
                  <a:lnTo>
                    <a:pt x="218" y="92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7" y="92"/>
                  </a:lnTo>
                  <a:cubicBezTo>
                    <a:pt x="187" y="92"/>
                    <a:pt x="187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124"/>
                    <a:pt x="155" y="155"/>
                  </a:cubicBezTo>
                  <a:cubicBezTo>
                    <a:pt x="155" y="155"/>
                    <a:pt x="155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124" y="185"/>
                  </a:lnTo>
                  <a:lnTo>
                    <a:pt x="124" y="216"/>
                  </a:lnTo>
                  <a:cubicBezTo>
                    <a:pt x="124" y="248"/>
                    <a:pt x="124" y="248"/>
                    <a:pt x="124" y="278"/>
                  </a:cubicBezTo>
                  <a:lnTo>
                    <a:pt x="124" y="278"/>
                  </a:lnTo>
                  <a:lnTo>
                    <a:pt x="94" y="309"/>
                  </a:lnTo>
                  <a:lnTo>
                    <a:pt x="94" y="309"/>
                  </a:lnTo>
                  <a:lnTo>
                    <a:pt x="94" y="309"/>
                  </a:lnTo>
                  <a:cubicBezTo>
                    <a:pt x="63" y="309"/>
                    <a:pt x="63" y="309"/>
                    <a:pt x="63" y="278"/>
                  </a:cubicBezTo>
                  <a:lnTo>
                    <a:pt x="63" y="278"/>
                  </a:lnTo>
                  <a:cubicBezTo>
                    <a:pt x="63" y="309"/>
                    <a:pt x="63" y="309"/>
                    <a:pt x="63" y="309"/>
                  </a:cubicBezTo>
                  <a:lnTo>
                    <a:pt x="63" y="309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72"/>
                  </a:lnTo>
                  <a:lnTo>
                    <a:pt x="63" y="372"/>
                  </a:lnTo>
                  <a:cubicBezTo>
                    <a:pt x="63" y="372"/>
                    <a:pt x="63" y="372"/>
                    <a:pt x="63" y="402"/>
                  </a:cubicBezTo>
                  <a:lnTo>
                    <a:pt x="63" y="402"/>
                  </a:lnTo>
                  <a:cubicBezTo>
                    <a:pt x="63" y="402"/>
                    <a:pt x="63" y="402"/>
                    <a:pt x="31" y="402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33"/>
                    <a:pt x="31" y="433"/>
                    <a:pt x="0" y="433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0" y="464"/>
                  </a:lnTo>
                  <a:lnTo>
                    <a:pt x="0" y="464"/>
                  </a:lnTo>
                  <a:lnTo>
                    <a:pt x="31" y="464"/>
                  </a:lnTo>
                  <a:lnTo>
                    <a:pt x="31" y="464"/>
                  </a:lnTo>
                  <a:lnTo>
                    <a:pt x="63" y="496"/>
                  </a:lnTo>
                  <a:lnTo>
                    <a:pt x="63" y="496"/>
                  </a:lnTo>
                  <a:cubicBezTo>
                    <a:pt x="94" y="496"/>
                    <a:pt x="94" y="526"/>
                    <a:pt x="94" y="526"/>
                  </a:cubicBezTo>
                  <a:cubicBezTo>
                    <a:pt x="94" y="526"/>
                    <a:pt x="94" y="526"/>
                    <a:pt x="94" y="557"/>
                  </a:cubicBezTo>
                  <a:lnTo>
                    <a:pt x="94" y="557"/>
                  </a:lnTo>
                  <a:cubicBezTo>
                    <a:pt x="94" y="588"/>
                    <a:pt x="94" y="588"/>
                    <a:pt x="94" y="588"/>
                  </a:cubicBezTo>
                  <a:cubicBezTo>
                    <a:pt x="94" y="620"/>
                    <a:pt x="124" y="620"/>
                    <a:pt x="124" y="620"/>
                  </a:cubicBezTo>
                  <a:cubicBezTo>
                    <a:pt x="124" y="681"/>
                    <a:pt x="124" y="712"/>
                    <a:pt x="94" y="712"/>
                  </a:cubicBezTo>
                  <a:cubicBezTo>
                    <a:pt x="94" y="744"/>
                    <a:pt x="94" y="744"/>
                    <a:pt x="94" y="744"/>
                  </a:cubicBezTo>
                  <a:lnTo>
                    <a:pt x="94" y="744"/>
                  </a:lnTo>
                  <a:lnTo>
                    <a:pt x="124" y="744"/>
                  </a:lnTo>
                  <a:lnTo>
                    <a:pt x="155" y="744"/>
                  </a:lnTo>
                  <a:cubicBezTo>
                    <a:pt x="155" y="744"/>
                    <a:pt x="155" y="744"/>
                    <a:pt x="187" y="744"/>
                  </a:cubicBezTo>
                  <a:cubicBezTo>
                    <a:pt x="187" y="712"/>
                    <a:pt x="187" y="712"/>
                    <a:pt x="218" y="712"/>
                  </a:cubicBezTo>
                  <a:lnTo>
                    <a:pt x="218" y="712"/>
                  </a:lnTo>
                  <a:cubicBezTo>
                    <a:pt x="218" y="681"/>
                    <a:pt x="218" y="681"/>
                    <a:pt x="218" y="650"/>
                  </a:cubicBezTo>
                  <a:cubicBezTo>
                    <a:pt x="218" y="650"/>
                    <a:pt x="218" y="650"/>
                    <a:pt x="248" y="650"/>
                  </a:cubicBez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20"/>
                  </a:lnTo>
                  <a:cubicBezTo>
                    <a:pt x="218" y="620"/>
                    <a:pt x="218" y="620"/>
                    <a:pt x="218" y="620"/>
                  </a:cubicBezTo>
                  <a:lnTo>
                    <a:pt x="218" y="620"/>
                  </a:lnTo>
                  <a:cubicBezTo>
                    <a:pt x="218" y="588"/>
                    <a:pt x="248" y="588"/>
                    <a:pt x="248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4" name="Freeform 141"/>
            <p:cNvSpPr>
              <a:spLocks noChangeArrowheads="1"/>
            </p:cNvSpPr>
            <p:nvPr/>
          </p:nvSpPr>
          <p:spPr bwMode="auto">
            <a:xfrm>
              <a:off x="5510213" y="1981200"/>
              <a:ext cx="44450" cy="34925"/>
            </a:xfrm>
            <a:custGeom>
              <a:avLst/>
              <a:gdLst>
                <a:gd name="T0" fmla="*/ 94 w 125"/>
                <a:gd name="T1" fmla="*/ 0 h 95"/>
                <a:gd name="T2" fmla="*/ 94 w 125"/>
                <a:gd name="T3" fmla="*/ 0 h 95"/>
                <a:gd name="T4" fmla="*/ 94 w 125"/>
                <a:gd name="T5" fmla="*/ 0 h 95"/>
                <a:gd name="T6" fmla="*/ 94 w 125"/>
                <a:gd name="T7" fmla="*/ 0 h 95"/>
                <a:gd name="T8" fmla="*/ 94 w 125"/>
                <a:gd name="T9" fmla="*/ 0 h 95"/>
                <a:gd name="T10" fmla="*/ 94 w 125"/>
                <a:gd name="T11" fmla="*/ 0 h 95"/>
                <a:gd name="T12" fmla="*/ 94 w 125"/>
                <a:gd name="T13" fmla="*/ 31 h 95"/>
                <a:gd name="T14" fmla="*/ 94 w 125"/>
                <a:gd name="T15" fmla="*/ 31 h 95"/>
                <a:gd name="T16" fmla="*/ 63 w 125"/>
                <a:gd name="T17" fmla="*/ 63 h 95"/>
                <a:gd name="T18" fmla="*/ 31 w 125"/>
                <a:gd name="T19" fmla="*/ 63 h 95"/>
                <a:gd name="T20" fmla="*/ 31 w 125"/>
                <a:gd name="T21" fmla="*/ 63 h 95"/>
                <a:gd name="T22" fmla="*/ 0 w 125"/>
                <a:gd name="T23" fmla="*/ 94 h 95"/>
                <a:gd name="T24" fmla="*/ 0 w 125"/>
                <a:gd name="T25" fmla="*/ 94 h 95"/>
                <a:gd name="T26" fmla="*/ 0 w 125"/>
                <a:gd name="T27" fmla="*/ 94 h 95"/>
                <a:gd name="T28" fmla="*/ 0 w 125"/>
                <a:gd name="T29" fmla="*/ 94 h 95"/>
                <a:gd name="T30" fmla="*/ 0 w 125"/>
                <a:gd name="T31" fmla="*/ 94 h 95"/>
                <a:gd name="T32" fmla="*/ 31 w 125"/>
                <a:gd name="T33" fmla="*/ 94 h 95"/>
                <a:gd name="T34" fmla="*/ 31 w 125"/>
                <a:gd name="T35" fmla="*/ 94 h 95"/>
                <a:gd name="T36" fmla="*/ 63 w 125"/>
                <a:gd name="T37" fmla="*/ 94 h 95"/>
                <a:gd name="T38" fmla="*/ 63 w 125"/>
                <a:gd name="T39" fmla="*/ 94 h 95"/>
                <a:gd name="T40" fmla="*/ 63 w 125"/>
                <a:gd name="T41" fmla="*/ 63 h 95"/>
                <a:gd name="T42" fmla="*/ 94 w 125"/>
                <a:gd name="T43" fmla="*/ 63 h 95"/>
                <a:gd name="T44" fmla="*/ 94 w 125"/>
                <a:gd name="T45" fmla="*/ 31 h 95"/>
                <a:gd name="T46" fmla="*/ 124 w 125"/>
                <a:gd name="T47" fmla="*/ 31 h 95"/>
                <a:gd name="T48" fmla="*/ 94 w 12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95">
                  <a:moveTo>
                    <a:pt x="94" y="0"/>
                  </a:move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cubicBezTo>
                    <a:pt x="63" y="63"/>
                    <a:pt x="63" y="63"/>
                    <a:pt x="63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0" y="63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0" y="94"/>
                    <a:pt x="0" y="94"/>
                    <a:pt x="31" y="94"/>
                  </a:cubicBezTo>
                  <a:lnTo>
                    <a:pt x="31" y="94"/>
                  </a:lnTo>
                  <a:cubicBezTo>
                    <a:pt x="31" y="94"/>
                    <a:pt x="31" y="94"/>
                    <a:pt x="63" y="94"/>
                  </a:cubicBezTo>
                  <a:lnTo>
                    <a:pt x="63" y="94"/>
                  </a:lnTo>
                  <a:lnTo>
                    <a:pt x="63" y="63"/>
                  </a:lnTo>
                  <a:cubicBezTo>
                    <a:pt x="63" y="63"/>
                    <a:pt x="63" y="63"/>
                    <a:pt x="94" y="63"/>
                  </a:cubicBezTo>
                  <a:lnTo>
                    <a:pt x="94" y="31"/>
                  </a:lnTo>
                  <a:lnTo>
                    <a:pt x="124" y="31"/>
                  </a:lnTo>
                  <a:lnTo>
                    <a:pt x="9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5" name="Freeform 142"/>
            <p:cNvSpPr>
              <a:spLocks noChangeArrowheads="1"/>
            </p:cNvSpPr>
            <p:nvPr/>
          </p:nvSpPr>
          <p:spPr bwMode="auto">
            <a:xfrm>
              <a:off x="5922963" y="2917825"/>
              <a:ext cx="781050" cy="625475"/>
            </a:xfrm>
            <a:custGeom>
              <a:avLst/>
              <a:gdLst>
                <a:gd name="T0" fmla="*/ 2170 w 2171"/>
                <a:gd name="T1" fmla="*/ 1054 h 1736"/>
                <a:gd name="T2" fmla="*/ 2170 w 2171"/>
                <a:gd name="T3" fmla="*/ 930 h 1736"/>
                <a:gd name="T4" fmla="*/ 2139 w 2171"/>
                <a:gd name="T5" fmla="*/ 868 h 1736"/>
                <a:gd name="T6" fmla="*/ 2015 w 2171"/>
                <a:gd name="T7" fmla="*/ 744 h 1736"/>
                <a:gd name="T8" fmla="*/ 1984 w 2171"/>
                <a:gd name="T9" fmla="*/ 713 h 1736"/>
                <a:gd name="T10" fmla="*/ 1953 w 2171"/>
                <a:gd name="T11" fmla="*/ 650 h 1736"/>
                <a:gd name="T12" fmla="*/ 1860 w 2171"/>
                <a:gd name="T13" fmla="*/ 558 h 1736"/>
                <a:gd name="T14" fmla="*/ 1767 w 2171"/>
                <a:gd name="T15" fmla="*/ 402 h 1736"/>
                <a:gd name="T16" fmla="*/ 1736 w 2171"/>
                <a:gd name="T17" fmla="*/ 278 h 1736"/>
                <a:gd name="T18" fmla="*/ 1705 w 2171"/>
                <a:gd name="T19" fmla="*/ 186 h 1736"/>
                <a:gd name="T20" fmla="*/ 1612 w 2171"/>
                <a:gd name="T21" fmla="*/ 124 h 1736"/>
                <a:gd name="T22" fmla="*/ 1581 w 2171"/>
                <a:gd name="T23" fmla="*/ 0 h 1736"/>
                <a:gd name="T24" fmla="*/ 1581 w 2171"/>
                <a:gd name="T25" fmla="*/ 61 h 1736"/>
                <a:gd name="T26" fmla="*/ 1550 w 2171"/>
                <a:gd name="T27" fmla="*/ 278 h 1736"/>
                <a:gd name="T28" fmla="*/ 1457 w 2171"/>
                <a:gd name="T29" fmla="*/ 434 h 1736"/>
                <a:gd name="T30" fmla="*/ 1364 w 2171"/>
                <a:gd name="T31" fmla="*/ 372 h 1736"/>
                <a:gd name="T32" fmla="*/ 1178 w 2171"/>
                <a:gd name="T33" fmla="*/ 217 h 1736"/>
                <a:gd name="T34" fmla="*/ 1240 w 2171"/>
                <a:gd name="T35" fmla="*/ 93 h 1736"/>
                <a:gd name="T36" fmla="*/ 1271 w 2171"/>
                <a:gd name="T37" fmla="*/ 61 h 1736"/>
                <a:gd name="T38" fmla="*/ 1147 w 2171"/>
                <a:gd name="T39" fmla="*/ 61 h 1736"/>
                <a:gd name="T40" fmla="*/ 1054 w 2171"/>
                <a:gd name="T41" fmla="*/ 61 h 1736"/>
                <a:gd name="T42" fmla="*/ 961 w 2171"/>
                <a:gd name="T43" fmla="*/ 93 h 1736"/>
                <a:gd name="T44" fmla="*/ 900 w 2171"/>
                <a:gd name="T45" fmla="*/ 186 h 1736"/>
                <a:gd name="T46" fmla="*/ 868 w 2171"/>
                <a:gd name="T47" fmla="*/ 248 h 1736"/>
                <a:gd name="T48" fmla="*/ 806 w 2171"/>
                <a:gd name="T49" fmla="*/ 248 h 1736"/>
                <a:gd name="T50" fmla="*/ 775 w 2171"/>
                <a:gd name="T51" fmla="*/ 217 h 1736"/>
                <a:gd name="T52" fmla="*/ 682 w 2171"/>
                <a:gd name="T53" fmla="*/ 248 h 1736"/>
                <a:gd name="T54" fmla="*/ 620 w 2171"/>
                <a:gd name="T55" fmla="*/ 310 h 1736"/>
                <a:gd name="T56" fmla="*/ 558 w 2171"/>
                <a:gd name="T57" fmla="*/ 372 h 1736"/>
                <a:gd name="T58" fmla="*/ 496 w 2171"/>
                <a:gd name="T59" fmla="*/ 372 h 1736"/>
                <a:gd name="T60" fmla="*/ 496 w 2171"/>
                <a:gd name="T61" fmla="*/ 402 h 1736"/>
                <a:gd name="T62" fmla="*/ 372 w 2171"/>
                <a:gd name="T63" fmla="*/ 558 h 1736"/>
                <a:gd name="T64" fmla="*/ 310 w 2171"/>
                <a:gd name="T65" fmla="*/ 558 h 1736"/>
                <a:gd name="T66" fmla="*/ 186 w 2171"/>
                <a:gd name="T67" fmla="*/ 620 h 1736"/>
                <a:gd name="T68" fmla="*/ 62 w 2171"/>
                <a:gd name="T69" fmla="*/ 713 h 1736"/>
                <a:gd name="T70" fmla="*/ 0 w 2171"/>
                <a:gd name="T71" fmla="*/ 806 h 1736"/>
                <a:gd name="T72" fmla="*/ 32 w 2171"/>
                <a:gd name="T73" fmla="*/ 961 h 1736"/>
                <a:gd name="T74" fmla="*/ 62 w 2171"/>
                <a:gd name="T75" fmla="*/ 1085 h 1736"/>
                <a:gd name="T76" fmla="*/ 124 w 2171"/>
                <a:gd name="T77" fmla="*/ 1302 h 1736"/>
                <a:gd name="T78" fmla="*/ 124 w 2171"/>
                <a:gd name="T79" fmla="*/ 1457 h 1736"/>
                <a:gd name="T80" fmla="*/ 217 w 2171"/>
                <a:gd name="T81" fmla="*/ 1487 h 1736"/>
                <a:gd name="T82" fmla="*/ 404 w 2171"/>
                <a:gd name="T83" fmla="*/ 1426 h 1736"/>
                <a:gd name="T84" fmla="*/ 528 w 2171"/>
                <a:gd name="T85" fmla="*/ 1426 h 1736"/>
                <a:gd name="T86" fmla="*/ 652 w 2171"/>
                <a:gd name="T87" fmla="*/ 1333 h 1736"/>
                <a:gd name="T88" fmla="*/ 837 w 2171"/>
                <a:gd name="T89" fmla="*/ 1270 h 1736"/>
                <a:gd name="T90" fmla="*/ 930 w 2171"/>
                <a:gd name="T91" fmla="*/ 1270 h 1736"/>
                <a:gd name="T92" fmla="*/ 1147 w 2171"/>
                <a:gd name="T93" fmla="*/ 1364 h 1736"/>
                <a:gd name="T94" fmla="*/ 1302 w 2171"/>
                <a:gd name="T95" fmla="*/ 1394 h 1736"/>
                <a:gd name="T96" fmla="*/ 1364 w 2171"/>
                <a:gd name="T97" fmla="*/ 1364 h 1736"/>
                <a:gd name="T98" fmla="*/ 1395 w 2171"/>
                <a:gd name="T99" fmla="*/ 1518 h 1736"/>
                <a:gd name="T100" fmla="*/ 1488 w 2171"/>
                <a:gd name="T101" fmla="*/ 1674 h 1736"/>
                <a:gd name="T102" fmla="*/ 1581 w 2171"/>
                <a:gd name="T103" fmla="*/ 1705 h 1736"/>
                <a:gd name="T104" fmla="*/ 1674 w 2171"/>
                <a:gd name="T105" fmla="*/ 1705 h 1736"/>
                <a:gd name="T106" fmla="*/ 1798 w 2171"/>
                <a:gd name="T107" fmla="*/ 1735 h 1736"/>
                <a:gd name="T108" fmla="*/ 1922 w 2171"/>
                <a:gd name="T109" fmla="*/ 1674 h 1736"/>
                <a:gd name="T110" fmla="*/ 1984 w 2171"/>
                <a:gd name="T111" fmla="*/ 1674 h 1736"/>
                <a:gd name="T112" fmla="*/ 2046 w 2171"/>
                <a:gd name="T113" fmla="*/ 1457 h 1736"/>
                <a:gd name="T114" fmla="*/ 2139 w 2171"/>
                <a:gd name="T115" fmla="*/ 1333 h 1736"/>
                <a:gd name="T116" fmla="*/ 2170 w 2171"/>
                <a:gd name="T117" fmla="*/ 111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1" h="1736">
                  <a:moveTo>
                    <a:pt x="2170" y="1054"/>
                  </a:moveTo>
                  <a:lnTo>
                    <a:pt x="2170" y="1054"/>
                  </a:lnTo>
                  <a:lnTo>
                    <a:pt x="2170" y="1054"/>
                  </a:lnTo>
                  <a:lnTo>
                    <a:pt x="2170" y="1054"/>
                  </a:lnTo>
                  <a:cubicBezTo>
                    <a:pt x="2139" y="1022"/>
                    <a:pt x="2139" y="1022"/>
                    <a:pt x="2139" y="992"/>
                  </a:cubicBezTo>
                  <a:cubicBezTo>
                    <a:pt x="2170" y="992"/>
                    <a:pt x="2170" y="992"/>
                    <a:pt x="2170" y="961"/>
                  </a:cubicBezTo>
                  <a:lnTo>
                    <a:pt x="2170" y="961"/>
                  </a:lnTo>
                  <a:cubicBezTo>
                    <a:pt x="2170" y="930"/>
                    <a:pt x="2170" y="930"/>
                    <a:pt x="2170" y="930"/>
                  </a:cubicBezTo>
                  <a:lnTo>
                    <a:pt x="2170" y="930"/>
                  </a:lnTo>
                  <a:lnTo>
                    <a:pt x="2170" y="898"/>
                  </a:lnTo>
                  <a:cubicBezTo>
                    <a:pt x="2139" y="898"/>
                    <a:pt x="2139" y="898"/>
                    <a:pt x="2139" y="898"/>
                  </a:cubicBezTo>
                  <a:lnTo>
                    <a:pt x="2139" y="868"/>
                  </a:lnTo>
                  <a:cubicBezTo>
                    <a:pt x="2108" y="868"/>
                    <a:pt x="2108" y="868"/>
                    <a:pt x="2108" y="837"/>
                  </a:cubicBezTo>
                  <a:lnTo>
                    <a:pt x="2108" y="837"/>
                  </a:lnTo>
                  <a:cubicBezTo>
                    <a:pt x="2108" y="837"/>
                    <a:pt x="2077" y="837"/>
                    <a:pt x="2077" y="806"/>
                  </a:cubicBezTo>
                  <a:cubicBezTo>
                    <a:pt x="2046" y="774"/>
                    <a:pt x="2046" y="774"/>
                    <a:pt x="2015" y="744"/>
                  </a:cubicBezTo>
                  <a:lnTo>
                    <a:pt x="2015" y="744"/>
                  </a:lnTo>
                  <a:lnTo>
                    <a:pt x="2015" y="744"/>
                  </a:lnTo>
                  <a:lnTo>
                    <a:pt x="2015" y="744"/>
                  </a:lnTo>
                  <a:cubicBezTo>
                    <a:pt x="1984" y="744"/>
                    <a:pt x="1984" y="744"/>
                    <a:pt x="1984" y="713"/>
                  </a:cubicBezTo>
                  <a:cubicBezTo>
                    <a:pt x="1953" y="713"/>
                    <a:pt x="1953" y="713"/>
                    <a:pt x="1953" y="682"/>
                  </a:cubicBezTo>
                  <a:lnTo>
                    <a:pt x="1953" y="682"/>
                  </a:lnTo>
                  <a:cubicBezTo>
                    <a:pt x="1953" y="650"/>
                    <a:pt x="1953" y="650"/>
                    <a:pt x="1953" y="650"/>
                  </a:cubicBezTo>
                  <a:lnTo>
                    <a:pt x="1953" y="650"/>
                  </a:lnTo>
                  <a:lnTo>
                    <a:pt x="1953" y="620"/>
                  </a:lnTo>
                  <a:cubicBezTo>
                    <a:pt x="1922" y="620"/>
                    <a:pt x="1922" y="620"/>
                    <a:pt x="1922" y="589"/>
                  </a:cubicBezTo>
                  <a:cubicBezTo>
                    <a:pt x="1922" y="589"/>
                    <a:pt x="1922" y="589"/>
                    <a:pt x="1891" y="558"/>
                  </a:cubicBezTo>
                  <a:cubicBezTo>
                    <a:pt x="1891" y="558"/>
                    <a:pt x="1891" y="558"/>
                    <a:pt x="1860" y="558"/>
                  </a:cubicBezTo>
                  <a:lnTo>
                    <a:pt x="1860" y="526"/>
                  </a:lnTo>
                  <a:lnTo>
                    <a:pt x="1860" y="526"/>
                  </a:lnTo>
                  <a:cubicBezTo>
                    <a:pt x="1829" y="526"/>
                    <a:pt x="1798" y="526"/>
                    <a:pt x="1798" y="496"/>
                  </a:cubicBezTo>
                  <a:cubicBezTo>
                    <a:pt x="1767" y="465"/>
                    <a:pt x="1767" y="434"/>
                    <a:pt x="1767" y="402"/>
                  </a:cubicBezTo>
                  <a:lnTo>
                    <a:pt x="1767" y="402"/>
                  </a:lnTo>
                  <a:cubicBezTo>
                    <a:pt x="1767" y="372"/>
                    <a:pt x="1767" y="372"/>
                    <a:pt x="1767" y="372"/>
                  </a:cubicBezTo>
                  <a:cubicBezTo>
                    <a:pt x="1736" y="341"/>
                    <a:pt x="1736" y="341"/>
                    <a:pt x="1736" y="341"/>
                  </a:cubicBezTo>
                  <a:cubicBezTo>
                    <a:pt x="1736" y="310"/>
                    <a:pt x="1736" y="310"/>
                    <a:pt x="1736" y="278"/>
                  </a:cubicBezTo>
                  <a:cubicBezTo>
                    <a:pt x="1736" y="278"/>
                    <a:pt x="1736" y="248"/>
                    <a:pt x="1705" y="217"/>
                  </a:cubicBezTo>
                  <a:lnTo>
                    <a:pt x="1705" y="217"/>
                  </a:lnTo>
                  <a:lnTo>
                    <a:pt x="1705" y="186"/>
                  </a:lnTo>
                  <a:lnTo>
                    <a:pt x="1705" y="186"/>
                  </a:lnTo>
                  <a:cubicBezTo>
                    <a:pt x="1674" y="217"/>
                    <a:pt x="1674" y="217"/>
                    <a:pt x="1674" y="217"/>
                  </a:cubicBezTo>
                  <a:cubicBezTo>
                    <a:pt x="1643" y="217"/>
                    <a:pt x="1643" y="186"/>
                    <a:pt x="1643" y="186"/>
                  </a:cubicBezTo>
                  <a:lnTo>
                    <a:pt x="1643" y="186"/>
                  </a:lnTo>
                  <a:cubicBezTo>
                    <a:pt x="1612" y="155"/>
                    <a:pt x="1612" y="155"/>
                    <a:pt x="1612" y="124"/>
                  </a:cubicBezTo>
                  <a:lnTo>
                    <a:pt x="1612" y="93"/>
                  </a:lnTo>
                  <a:lnTo>
                    <a:pt x="1612" y="93"/>
                  </a:lnTo>
                  <a:cubicBezTo>
                    <a:pt x="1612" y="93"/>
                    <a:pt x="1612" y="93"/>
                    <a:pt x="1612" y="61"/>
                  </a:cubicBezTo>
                  <a:cubicBezTo>
                    <a:pt x="1612" y="61"/>
                    <a:pt x="1581" y="31"/>
                    <a:pt x="1581" y="0"/>
                  </a:cubicBezTo>
                  <a:lnTo>
                    <a:pt x="1581" y="0"/>
                  </a:lnTo>
                  <a:lnTo>
                    <a:pt x="1581" y="31"/>
                  </a:lnTo>
                  <a:lnTo>
                    <a:pt x="1581" y="61"/>
                  </a:lnTo>
                  <a:lnTo>
                    <a:pt x="1581" y="61"/>
                  </a:lnTo>
                  <a:cubicBezTo>
                    <a:pt x="1581" y="93"/>
                    <a:pt x="1581" y="93"/>
                    <a:pt x="1581" y="93"/>
                  </a:cubicBezTo>
                  <a:cubicBezTo>
                    <a:pt x="1581" y="93"/>
                    <a:pt x="1581" y="93"/>
                    <a:pt x="1550" y="124"/>
                  </a:cubicBezTo>
                  <a:cubicBezTo>
                    <a:pt x="1550" y="124"/>
                    <a:pt x="1550" y="186"/>
                    <a:pt x="1581" y="217"/>
                  </a:cubicBezTo>
                  <a:cubicBezTo>
                    <a:pt x="1581" y="248"/>
                    <a:pt x="1581" y="278"/>
                    <a:pt x="1550" y="278"/>
                  </a:cubicBezTo>
                  <a:cubicBezTo>
                    <a:pt x="1550" y="278"/>
                    <a:pt x="1550" y="278"/>
                    <a:pt x="1550" y="310"/>
                  </a:cubicBezTo>
                  <a:cubicBezTo>
                    <a:pt x="1550" y="341"/>
                    <a:pt x="1519" y="372"/>
                    <a:pt x="1519" y="402"/>
                  </a:cubicBezTo>
                  <a:lnTo>
                    <a:pt x="1519" y="402"/>
                  </a:lnTo>
                  <a:cubicBezTo>
                    <a:pt x="1488" y="402"/>
                    <a:pt x="1457" y="434"/>
                    <a:pt x="1457" y="434"/>
                  </a:cubicBezTo>
                  <a:lnTo>
                    <a:pt x="1457" y="434"/>
                  </a:lnTo>
                  <a:cubicBezTo>
                    <a:pt x="1426" y="402"/>
                    <a:pt x="1395" y="402"/>
                    <a:pt x="1395" y="372"/>
                  </a:cubicBezTo>
                  <a:lnTo>
                    <a:pt x="1395" y="372"/>
                  </a:lnTo>
                  <a:cubicBezTo>
                    <a:pt x="1364" y="372"/>
                    <a:pt x="1364" y="372"/>
                    <a:pt x="1364" y="372"/>
                  </a:cubicBezTo>
                  <a:lnTo>
                    <a:pt x="1333" y="372"/>
                  </a:lnTo>
                  <a:lnTo>
                    <a:pt x="1302" y="341"/>
                  </a:lnTo>
                  <a:cubicBezTo>
                    <a:pt x="1271" y="310"/>
                    <a:pt x="1271" y="310"/>
                    <a:pt x="1271" y="310"/>
                  </a:cubicBezTo>
                  <a:cubicBezTo>
                    <a:pt x="1240" y="278"/>
                    <a:pt x="1209" y="248"/>
                    <a:pt x="1178" y="217"/>
                  </a:cubicBezTo>
                  <a:lnTo>
                    <a:pt x="1178" y="186"/>
                  </a:lnTo>
                  <a:cubicBezTo>
                    <a:pt x="1178" y="186"/>
                    <a:pt x="1178" y="186"/>
                    <a:pt x="1178" y="155"/>
                  </a:cubicBezTo>
                  <a:lnTo>
                    <a:pt x="1209" y="124"/>
                  </a:lnTo>
                  <a:cubicBezTo>
                    <a:pt x="1209" y="93"/>
                    <a:pt x="1209" y="93"/>
                    <a:pt x="1240" y="93"/>
                  </a:cubicBezTo>
                  <a:lnTo>
                    <a:pt x="1240" y="93"/>
                  </a:lnTo>
                  <a:cubicBezTo>
                    <a:pt x="1240" y="93"/>
                    <a:pt x="1240" y="93"/>
                    <a:pt x="1271" y="93"/>
                  </a:cubicBezTo>
                  <a:lnTo>
                    <a:pt x="1271" y="93"/>
                  </a:lnTo>
                  <a:lnTo>
                    <a:pt x="1271" y="61"/>
                  </a:lnTo>
                  <a:cubicBezTo>
                    <a:pt x="1240" y="61"/>
                    <a:pt x="1240" y="61"/>
                    <a:pt x="1240" y="61"/>
                  </a:cubicBezTo>
                  <a:lnTo>
                    <a:pt x="1209" y="61"/>
                  </a:lnTo>
                  <a:cubicBezTo>
                    <a:pt x="1178" y="61"/>
                    <a:pt x="1178" y="61"/>
                    <a:pt x="1178" y="61"/>
                  </a:cubicBezTo>
                  <a:lnTo>
                    <a:pt x="1147" y="61"/>
                  </a:lnTo>
                  <a:cubicBezTo>
                    <a:pt x="1147" y="61"/>
                    <a:pt x="1116" y="61"/>
                    <a:pt x="1116" y="31"/>
                  </a:cubicBezTo>
                  <a:cubicBezTo>
                    <a:pt x="1116" y="61"/>
                    <a:pt x="1116" y="61"/>
                    <a:pt x="1085" y="61"/>
                  </a:cubicBezTo>
                  <a:cubicBezTo>
                    <a:pt x="1085" y="61"/>
                    <a:pt x="1085" y="31"/>
                    <a:pt x="1054" y="31"/>
                  </a:cubicBezTo>
                  <a:lnTo>
                    <a:pt x="1054" y="61"/>
                  </a:lnTo>
                  <a:lnTo>
                    <a:pt x="1023" y="93"/>
                  </a:lnTo>
                  <a:cubicBezTo>
                    <a:pt x="1023" y="93"/>
                    <a:pt x="1023" y="61"/>
                    <a:pt x="992" y="61"/>
                  </a:cubicBezTo>
                  <a:cubicBezTo>
                    <a:pt x="992" y="61"/>
                    <a:pt x="992" y="61"/>
                    <a:pt x="961" y="61"/>
                  </a:cubicBezTo>
                  <a:lnTo>
                    <a:pt x="961" y="93"/>
                  </a:lnTo>
                  <a:cubicBezTo>
                    <a:pt x="961" y="93"/>
                    <a:pt x="961" y="124"/>
                    <a:pt x="930" y="124"/>
                  </a:cubicBezTo>
                  <a:cubicBezTo>
                    <a:pt x="930" y="155"/>
                    <a:pt x="930" y="155"/>
                    <a:pt x="900" y="155"/>
                  </a:cubicBezTo>
                  <a:lnTo>
                    <a:pt x="900" y="155"/>
                  </a:lnTo>
                  <a:lnTo>
                    <a:pt x="900" y="186"/>
                  </a:lnTo>
                  <a:cubicBezTo>
                    <a:pt x="900" y="217"/>
                    <a:pt x="900" y="217"/>
                    <a:pt x="900" y="217"/>
                  </a:cubicBezTo>
                  <a:cubicBezTo>
                    <a:pt x="900" y="278"/>
                    <a:pt x="900" y="278"/>
                    <a:pt x="900" y="278"/>
                  </a:cubicBezTo>
                  <a:cubicBezTo>
                    <a:pt x="868" y="248"/>
                    <a:pt x="868" y="248"/>
                    <a:pt x="868" y="248"/>
                  </a:cubicBezTo>
                  <a:lnTo>
                    <a:pt x="868" y="248"/>
                  </a:lnTo>
                  <a:cubicBezTo>
                    <a:pt x="837" y="248"/>
                    <a:pt x="837" y="248"/>
                    <a:pt x="837" y="248"/>
                  </a:cubicBezTo>
                  <a:lnTo>
                    <a:pt x="837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cubicBezTo>
                    <a:pt x="775" y="248"/>
                    <a:pt x="775" y="248"/>
                    <a:pt x="775" y="248"/>
                  </a:cubicBezTo>
                  <a:lnTo>
                    <a:pt x="775" y="217"/>
                  </a:lnTo>
                  <a:lnTo>
                    <a:pt x="775" y="217"/>
                  </a:lnTo>
                  <a:cubicBezTo>
                    <a:pt x="775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13" y="186"/>
                  </a:cubicBezTo>
                  <a:cubicBezTo>
                    <a:pt x="713" y="186"/>
                    <a:pt x="713" y="186"/>
                    <a:pt x="682" y="186"/>
                  </a:cubicBezTo>
                  <a:cubicBezTo>
                    <a:pt x="682" y="186"/>
                    <a:pt x="682" y="217"/>
                    <a:pt x="682" y="248"/>
                  </a:cubicBezTo>
                  <a:cubicBezTo>
                    <a:pt x="682" y="248"/>
                    <a:pt x="652" y="248"/>
                    <a:pt x="652" y="278"/>
                  </a:cubicBezTo>
                  <a:lnTo>
                    <a:pt x="652" y="278"/>
                  </a:lnTo>
                  <a:cubicBezTo>
                    <a:pt x="652" y="278"/>
                    <a:pt x="652" y="278"/>
                    <a:pt x="620" y="310"/>
                  </a:cubicBezTo>
                  <a:lnTo>
                    <a:pt x="620" y="310"/>
                  </a:lnTo>
                  <a:cubicBezTo>
                    <a:pt x="620" y="310"/>
                    <a:pt x="620" y="310"/>
                    <a:pt x="589" y="310"/>
                  </a:cubicBezTo>
                  <a:lnTo>
                    <a:pt x="589" y="310"/>
                  </a:lnTo>
                  <a:cubicBezTo>
                    <a:pt x="589" y="310"/>
                    <a:pt x="589" y="310"/>
                    <a:pt x="558" y="310"/>
                  </a:cubicBezTo>
                  <a:cubicBezTo>
                    <a:pt x="558" y="341"/>
                    <a:pt x="558" y="372"/>
                    <a:pt x="558" y="372"/>
                  </a:cubicBezTo>
                  <a:cubicBezTo>
                    <a:pt x="558" y="526"/>
                    <a:pt x="558" y="526"/>
                    <a:pt x="558" y="526"/>
                  </a:cubicBezTo>
                  <a:cubicBezTo>
                    <a:pt x="528" y="402"/>
                    <a:pt x="528" y="402"/>
                    <a:pt x="528" y="402"/>
                  </a:cubicBezTo>
                  <a:cubicBezTo>
                    <a:pt x="528" y="372"/>
                    <a:pt x="528" y="372"/>
                    <a:pt x="496" y="372"/>
                  </a:cubicBez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402"/>
                  </a:lnTo>
                  <a:cubicBezTo>
                    <a:pt x="496" y="434"/>
                    <a:pt x="496" y="434"/>
                    <a:pt x="465" y="465"/>
                  </a:cubicBezTo>
                  <a:lnTo>
                    <a:pt x="465" y="465"/>
                  </a:lnTo>
                  <a:cubicBezTo>
                    <a:pt x="465" y="465"/>
                    <a:pt x="434" y="496"/>
                    <a:pt x="404" y="526"/>
                  </a:cubicBezTo>
                  <a:cubicBezTo>
                    <a:pt x="404" y="558"/>
                    <a:pt x="404" y="558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cubicBezTo>
                    <a:pt x="341" y="558"/>
                    <a:pt x="341" y="558"/>
                    <a:pt x="341" y="558"/>
                  </a:cubicBezTo>
                  <a:cubicBezTo>
                    <a:pt x="310" y="558"/>
                    <a:pt x="310" y="558"/>
                    <a:pt x="310" y="558"/>
                  </a:cubicBezTo>
                  <a:cubicBezTo>
                    <a:pt x="280" y="558"/>
                    <a:pt x="280" y="589"/>
                    <a:pt x="248" y="589"/>
                  </a:cubicBezTo>
                  <a:cubicBezTo>
                    <a:pt x="248" y="620"/>
                    <a:pt x="217" y="620"/>
                    <a:pt x="217" y="620"/>
                  </a:cubicBezTo>
                  <a:cubicBezTo>
                    <a:pt x="186" y="620"/>
                    <a:pt x="186" y="620"/>
                    <a:pt x="186" y="620"/>
                  </a:cubicBezTo>
                  <a:lnTo>
                    <a:pt x="186" y="620"/>
                  </a:lnTo>
                  <a:lnTo>
                    <a:pt x="156" y="620"/>
                  </a:lnTo>
                  <a:lnTo>
                    <a:pt x="156" y="620"/>
                  </a:lnTo>
                  <a:cubicBezTo>
                    <a:pt x="124" y="650"/>
                    <a:pt x="93" y="682"/>
                    <a:pt x="62" y="682"/>
                  </a:cubicBezTo>
                  <a:cubicBezTo>
                    <a:pt x="62" y="682"/>
                    <a:pt x="62" y="682"/>
                    <a:pt x="62" y="713"/>
                  </a:cubicBezTo>
                  <a:cubicBezTo>
                    <a:pt x="62" y="713"/>
                    <a:pt x="62" y="713"/>
                    <a:pt x="32" y="713"/>
                  </a:cubicBezTo>
                  <a:lnTo>
                    <a:pt x="32" y="713"/>
                  </a:lnTo>
                  <a:cubicBezTo>
                    <a:pt x="32" y="744"/>
                    <a:pt x="32" y="744"/>
                    <a:pt x="32" y="744"/>
                  </a:cubicBezTo>
                  <a:cubicBezTo>
                    <a:pt x="32" y="774"/>
                    <a:pt x="32" y="774"/>
                    <a:pt x="0" y="806"/>
                  </a:cubicBezTo>
                  <a:lnTo>
                    <a:pt x="0" y="806"/>
                  </a:lnTo>
                  <a:cubicBezTo>
                    <a:pt x="0" y="837"/>
                    <a:pt x="0" y="837"/>
                    <a:pt x="32" y="868"/>
                  </a:cubicBezTo>
                  <a:cubicBezTo>
                    <a:pt x="32" y="868"/>
                    <a:pt x="62" y="898"/>
                    <a:pt x="62" y="930"/>
                  </a:cubicBezTo>
                  <a:cubicBezTo>
                    <a:pt x="32" y="930"/>
                    <a:pt x="32" y="961"/>
                    <a:pt x="32" y="961"/>
                  </a:cubicBezTo>
                  <a:cubicBezTo>
                    <a:pt x="32" y="961"/>
                    <a:pt x="32" y="961"/>
                    <a:pt x="0" y="961"/>
                  </a:cubicBezTo>
                  <a:cubicBezTo>
                    <a:pt x="0" y="992"/>
                    <a:pt x="32" y="992"/>
                    <a:pt x="32" y="992"/>
                  </a:cubicBezTo>
                  <a:cubicBezTo>
                    <a:pt x="32" y="992"/>
                    <a:pt x="32" y="1022"/>
                    <a:pt x="32" y="1054"/>
                  </a:cubicBezTo>
                  <a:lnTo>
                    <a:pt x="62" y="1085"/>
                  </a:lnTo>
                  <a:cubicBezTo>
                    <a:pt x="62" y="1116"/>
                    <a:pt x="93" y="1116"/>
                    <a:pt x="93" y="1146"/>
                  </a:cubicBezTo>
                  <a:lnTo>
                    <a:pt x="93" y="1209"/>
                  </a:lnTo>
                  <a:cubicBezTo>
                    <a:pt x="93" y="1209"/>
                    <a:pt x="93" y="1240"/>
                    <a:pt x="124" y="1302"/>
                  </a:cubicBezTo>
                  <a:lnTo>
                    <a:pt x="124" y="1302"/>
                  </a:lnTo>
                  <a:cubicBezTo>
                    <a:pt x="124" y="1333"/>
                    <a:pt x="124" y="1364"/>
                    <a:pt x="124" y="1364"/>
                  </a:cubicBezTo>
                  <a:cubicBezTo>
                    <a:pt x="124" y="1394"/>
                    <a:pt x="124" y="1394"/>
                    <a:pt x="124" y="1394"/>
                  </a:cubicBezTo>
                  <a:cubicBezTo>
                    <a:pt x="124" y="1426"/>
                    <a:pt x="124" y="1426"/>
                    <a:pt x="93" y="1426"/>
                  </a:cubicBezTo>
                  <a:cubicBezTo>
                    <a:pt x="93" y="1457"/>
                    <a:pt x="124" y="1457"/>
                    <a:pt x="124" y="1457"/>
                  </a:cubicBezTo>
                  <a:lnTo>
                    <a:pt x="124" y="1487"/>
                  </a:lnTo>
                  <a:cubicBezTo>
                    <a:pt x="156" y="1487"/>
                    <a:pt x="186" y="1487"/>
                    <a:pt x="186" y="1487"/>
                  </a:cubicBezTo>
                  <a:cubicBezTo>
                    <a:pt x="186" y="1487"/>
                    <a:pt x="186" y="1487"/>
                    <a:pt x="217" y="1487"/>
                  </a:cubicBezTo>
                  <a:lnTo>
                    <a:pt x="217" y="1487"/>
                  </a:lnTo>
                  <a:lnTo>
                    <a:pt x="248" y="1487"/>
                  </a:lnTo>
                  <a:lnTo>
                    <a:pt x="248" y="1487"/>
                  </a:lnTo>
                  <a:cubicBezTo>
                    <a:pt x="248" y="1457"/>
                    <a:pt x="310" y="1426"/>
                    <a:pt x="372" y="1426"/>
                  </a:cubicBezTo>
                  <a:cubicBezTo>
                    <a:pt x="372" y="1426"/>
                    <a:pt x="372" y="1426"/>
                    <a:pt x="404" y="1426"/>
                  </a:cubicBezTo>
                  <a:cubicBezTo>
                    <a:pt x="434" y="1426"/>
                    <a:pt x="465" y="1426"/>
                    <a:pt x="465" y="1426"/>
                  </a:cubicBezTo>
                  <a:lnTo>
                    <a:pt x="465" y="1426"/>
                  </a:lnTo>
                  <a:cubicBezTo>
                    <a:pt x="465" y="1426"/>
                    <a:pt x="496" y="1426"/>
                    <a:pt x="528" y="1426"/>
                  </a:cubicBezTo>
                  <a:lnTo>
                    <a:pt x="528" y="1426"/>
                  </a:lnTo>
                  <a:cubicBezTo>
                    <a:pt x="528" y="1426"/>
                    <a:pt x="528" y="1426"/>
                    <a:pt x="558" y="1426"/>
                  </a:cubicBezTo>
                  <a:cubicBezTo>
                    <a:pt x="558" y="1394"/>
                    <a:pt x="558" y="1394"/>
                    <a:pt x="558" y="1394"/>
                  </a:cubicBezTo>
                  <a:cubicBezTo>
                    <a:pt x="558" y="1394"/>
                    <a:pt x="558" y="1394"/>
                    <a:pt x="558" y="1364"/>
                  </a:cubicBezTo>
                  <a:cubicBezTo>
                    <a:pt x="558" y="1364"/>
                    <a:pt x="589" y="1333"/>
                    <a:pt x="652" y="1333"/>
                  </a:cubicBezTo>
                  <a:lnTo>
                    <a:pt x="652" y="1333"/>
                  </a:lnTo>
                  <a:cubicBezTo>
                    <a:pt x="682" y="1333"/>
                    <a:pt x="713" y="1302"/>
                    <a:pt x="775" y="1302"/>
                  </a:cubicBezTo>
                  <a:lnTo>
                    <a:pt x="806" y="1302"/>
                  </a:lnTo>
                  <a:cubicBezTo>
                    <a:pt x="806" y="1270"/>
                    <a:pt x="837" y="1270"/>
                    <a:pt x="837" y="1270"/>
                  </a:cubicBezTo>
                  <a:cubicBezTo>
                    <a:pt x="868" y="1270"/>
                    <a:pt x="868" y="1270"/>
                    <a:pt x="868" y="1270"/>
                  </a:cubicBezTo>
                  <a:lnTo>
                    <a:pt x="900" y="1270"/>
                  </a:lnTo>
                  <a:lnTo>
                    <a:pt x="900" y="1270"/>
                  </a:lnTo>
                  <a:lnTo>
                    <a:pt x="930" y="1270"/>
                  </a:lnTo>
                  <a:lnTo>
                    <a:pt x="961" y="1270"/>
                  </a:lnTo>
                  <a:cubicBezTo>
                    <a:pt x="992" y="1270"/>
                    <a:pt x="992" y="1270"/>
                    <a:pt x="1023" y="1270"/>
                  </a:cubicBezTo>
                  <a:cubicBezTo>
                    <a:pt x="1023" y="1302"/>
                    <a:pt x="1054" y="1302"/>
                    <a:pt x="1085" y="1302"/>
                  </a:cubicBezTo>
                  <a:cubicBezTo>
                    <a:pt x="1116" y="1302"/>
                    <a:pt x="1147" y="1333"/>
                    <a:pt x="1147" y="1364"/>
                  </a:cubicBezTo>
                  <a:lnTo>
                    <a:pt x="1178" y="1364"/>
                  </a:lnTo>
                  <a:cubicBezTo>
                    <a:pt x="1178" y="1394"/>
                    <a:pt x="1209" y="1426"/>
                    <a:pt x="1209" y="1457"/>
                  </a:cubicBezTo>
                  <a:cubicBezTo>
                    <a:pt x="1209" y="1457"/>
                    <a:pt x="1209" y="1457"/>
                    <a:pt x="1240" y="1457"/>
                  </a:cubicBezTo>
                  <a:cubicBezTo>
                    <a:pt x="1240" y="1426"/>
                    <a:pt x="1271" y="1394"/>
                    <a:pt x="1302" y="1394"/>
                  </a:cubicBezTo>
                  <a:lnTo>
                    <a:pt x="1302" y="1364"/>
                  </a:lnTo>
                  <a:cubicBezTo>
                    <a:pt x="1302" y="1333"/>
                    <a:pt x="1302" y="1333"/>
                    <a:pt x="1302" y="1333"/>
                  </a:cubicBezTo>
                  <a:cubicBezTo>
                    <a:pt x="1364" y="1333"/>
                    <a:pt x="1364" y="1333"/>
                    <a:pt x="1364" y="1333"/>
                  </a:cubicBezTo>
                  <a:cubicBezTo>
                    <a:pt x="1364" y="1364"/>
                    <a:pt x="1364" y="1364"/>
                    <a:pt x="1364" y="1364"/>
                  </a:cubicBezTo>
                  <a:cubicBezTo>
                    <a:pt x="1364" y="1394"/>
                    <a:pt x="1364" y="1394"/>
                    <a:pt x="1364" y="1426"/>
                  </a:cubicBezTo>
                  <a:lnTo>
                    <a:pt x="1364" y="1426"/>
                  </a:lnTo>
                  <a:cubicBezTo>
                    <a:pt x="1364" y="1457"/>
                    <a:pt x="1395" y="1487"/>
                    <a:pt x="1395" y="1487"/>
                  </a:cubicBezTo>
                  <a:cubicBezTo>
                    <a:pt x="1395" y="1518"/>
                    <a:pt x="1395" y="1518"/>
                    <a:pt x="1395" y="1518"/>
                  </a:cubicBezTo>
                  <a:lnTo>
                    <a:pt x="1426" y="1550"/>
                  </a:lnTo>
                  <a:cubicBezTo>
                    <a:pt x="1457" y="1581"/>
                    <a:pt x="1457" y="1611"/>
                    <a:pt x="1457" y="1642"/>
                  </a:cubicBezTo>
                  <a:lnTo>
                    <a:pt x="1457" y="1642"/>
                  </a:lnTo>
                  <a:lnTo>
                    <a:pt x="1488" y="1674"/>
                  </a:lnTo>
                  <a:cubicBezTo>
                    <a:pt x="1488" y="1674"/>
                    <a:pt x="1488" y="1705"/>
                    <a:pt x="1519" y="1705"/>
                  </a:cubicBezTo>
                  <a:cubicBezTo>
                    <a:pt x="1519" y="1705"/>
                    <a:pt x="1519" y="1705"/>
                    <a:pt x="1550" y="1705"/>
                  </a:cubicBezTo>
                  <a:cubicBezTo>
                    <a:pt x="1581" y="1705"/>
                    <a:pt x="1581" y="1705"/>
                    <a:pt x="1581" y="1705"/>
                  </a:cubicBezTo>
                  <a:lnTo>
                    <a:pt x="1581" y="1705"/>
                  </a:lnTo>
                  <a:cubicBezTo>
                    <a:pt x="1612" y="1705"/>
                    <a:pt x="1612" y="1705"/>
                    <a:pt x="1643" y="1735"/>
                  </a:cubicBezTo>
                  <a:lnTo>
                    <a:pt x="1643" y="1735"/>
                  </a:lnTo>
                  <a:cubicBezTo>
                    <a:pt x="1643" y="1735"/>
                    <a:pt x="1643" y="1735"/>
                    <a:pt x="1674" y="1735"/>
                  </a:cubicBezTo>
                  <a:lnTo>
                    <a:pt x="1674" y="1705"/>
                  </a:lnTo>
                  <a:cubicBezTo>
                    <a:pt x="1705" y="1705"/>
                    <a:pt x="1705" y="1705"/>
                    <a:pt x="1736" y="1705"/>
                  </a:cubicBezTo>
                  <a:lnTo>
                    <a:pt x="1736" y="1705"/>
                  </a:lnTo>
                  <a:lnTo>
                    <a:pt x="1736" y="1705"/>
                  </a:lnTo>
                  <a:cubicBezTo>
                    <a:pt x="1767" y="1705"/>
                    <a:pt x="1767" y="1705"/>
                    <a:pt x="1798" y="1735"/>
                  </a:cubicBezTo>
                  <a:lnTo>
                    <a:pt x="1798" y="1735"/>
                  </a:lnTo>
                  <a:cubicBezTo>
                    <a:pt x="1829" y="1735"/>
                    <a:pt x="1829" y="1705"/>
                    <a:pt x="1860" y="1705"/>
                  </a:cubicBezTo>
                  <a:lnTo>
                    <a:pt x="1860" y="1705"/>
                  </a:lnTo>
                  <a:cubicBezTo>
                    <a:pt x="1860" y="1674"/>
                    <a:pt x="1891" y="1674"/>
                    <a:pt x="1922" y="1674"/>
                  </a:cubicBezTo>
                  <a:lnTo>
                    <a:pt x="1922" y="1674"/>
                  </a:lnTo>
                  <a:lnTo>
                    <a:pt x="1922" y="1674"/>
                  </a:lnTo>
                  <a:cubicBezTo>
                    <a:pt x="1953" y="1674"/>
                    <a:pt x="1953" y="1674"/>
                    <a:pt x="1953" y="1674"/>
                  </a:cubicBezTo>
                  <a:cubicBezTo>
                    <a:pt x="1984" y="1674"/>
                    <a:pt x="1984" y="1674"/>
                    <a:pt x="1984" y="1674"/>
                  </a:cubicBezTo>
                  <a:cubicBezTo>
                    <a:pt x="1984" y="1674"/>
                    <a:pt x="1984" y="1674"/>
                    <a:pt x="1984" y="1642"/>
                  </a:cubicBezTo>
                  <a:lnTo>
                    <a:pt x="1984" y="1642"/>
                  </a:lnTo>
                  <a:cubicBezTo>
                    <a:pt x="1984" y="1642"/>
                    <a:pt x="1984" y="1611"/>
                    <a:pt x="1984" y="1581"/>
                  </a:cubicBezTo>
                  <a:cubicBezTo>
                    <a:pt x="2015" y="1518"/>
                    <a:pt x="2046" y="1487"/>
                    <a:pt x="2046" y="1457"/>
                  </a:cubicBezTo>
                  <a:lnTo>
                    <a:pt x="2046" y="1426"/>
                  </a:lnTo>
                  <a:lnTo>
                    <a:pt x="2046" y="1426"/>
                  </a:lnTo>
                  <a:cubicBezTo>
                    <a:pt x="2046" y="1394"/>
                    <a:pt x="2077" y="1364"/>
                    <a:pt x="2108" y="1364"/>
                  </a:cubicBezTo>
                  <a:cubicBezTo>
                    <a:pt x="2108" y="1333"/>
                    <a:pt x="2108" y="1333"/>
                    <a:pt x="2139" y="1333"/>
                  </a:cubicBezTo>
                  <a:cubicBezTo>
                    <a:pt x="2139" y="1302"/>
                    <a:pt x="2139" y="1270"/>
                    <a:pt x="2139" y="1270"/>
                  </a:cubicBezTo>
                  <a:cubicBezTo>
                    <a:pt x="2170" y="1240"/>
                    <a:pt x="2170" y="1209"/>
                    <a:pt x="2170" y="1209"/>
                  </a:cubicBezTo>
                  <a:cubicBezTo>
                    <a:pt x="2170" y="1209"/>
                    <a:pt x="2170" y="1146"/>
                    <a:pt x="2170" y="1116"/>
                  </a:cubicBezTo>
                  <a:lnTo>
                    <a:pt x="2170" y="1116"/>
                  </a:lnTo>
                  <a:lnTo>
                    <a:pt x="2170" y="1085"/>
                  </a:lnTo>
                  <a:cubicBezTo>
                    <a:pt x="2170" y="1085"/>
                    <a:pt x="2170" y="1085"/>
                    <a:pt x="2170" y="105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6" name="Freeform 143"/>
            <p:cNvSpPr>
              <a:spLocks noChangeArrowheads="1"/>
            </p:cNvSpPr>
            <p:nvPr/>
          </p:nvSpPr>
          <p:spPr bwMode="auto">
            <a:xfrm>
              <a:off x="5565775" y="2538413"/>
              <a:ext cx="201613" cy="246062"/>
            </a:xfrm>
            <a:custGeom>
              <a:avLst/>
              <a:gdLst>
                <a:gd name="T0" fmla="*/ 465 w 559"/>
                <a:gd name="T1" fmla="*/ 403 h 683"/>
                <a:gd name="T2" fmla="*/ 434 w 559"/>
                <a:gd name="T3" fmla="*/ 372 h 683"/>
                <a:gd name="T4" fmla="*/ 434 w 559"/>
                <a:gd name="T5" fmla="*/ 310 h 683"/>
                <a:gd name="T6" fmla="*/ 404 w 559"/>
                <a:gd name="T7" fmla="*/ 279 h 683"/>
                <a:gd name="T8" fmla="*/ 372 w 559"/>
                <a:gd name="T9" fmla="*/ 279 h 683"/>
                <a:gd name="T10" fmla="*/ 341 w 559"/>
                <a:gd name="T11" fmla="*/ 248 h 683"/>
                <a:gd name="T12" fmla="*/ 341 w 559"/>
                <a:gd name="T13" fmla="*/ 217 h 683"/>
                <a:gd name="T14" fmla="*/ 341 w 559"/>
                <a:gd name="T15" fmla="*/ 217 h 683"/>
                <a:gd name="T16" fmla="*/ 280 w 559"/>
                <a:gd name="T17" fmla="*/ 186 h 683"/>
                <a:gd name="T18" fmla="*/ 217 w 559"/>
                <a:gd name="T19" fmla="*/ 124 h 683"/>
                <a:gd name="T20" fmla="*/ 155 w 559"/>
                <a:gd name="T21" fmla="*/ 62 h 683"/>
                <a:gd name="T22" fmla="*/ 124 w 559"/>
                <a:gd name="T23" fmla="*/ 31 h 683"/>
                <a:gd name="T24" fmla="*/ 93 w 559"/>
                <a:gd name="T25" fmla="*/ 0 h 683"/>
                <a:gd name="T26" fmla="*/ 93 w 559"/>
                <a:gd name="T27" fmla="*/ 0 h 683"/>
                <a:gd name="T28" fmla="*/ 32 w 559"/>
                <a:gd name="T29" fmla="*/ 0 h 683"/>
                <a:gd name="T30" fmla="*/ 0 w 559"/>
                <a:gd name="T31" fmla="*/ 0 h 683"/>
                <a:gd name="T32" fmla="*/ 32 w 559"/>
                <a:gd name="T33" fmla="*/ 31 h 683"/>
                <a:gd name="T34" fmla="*/ 63 w 559"/>
                <a:gd name="T35" fmla="*/ 62 h 683"/>
                <a:gd name="T36" fmla="*/ 93 w 559"/>
                <a:gd name="T37" fmla="*/ 93 h 683"/>
                <a:gd name="T38" fmla="*/ 124 w 559"/>
                <a:gd name="T39" fmla="*/ 155 h 683"/>
                <a:gd name="T40" fmla="*/ 187 w 559"/>
                <a:gd name="T41" fmla="*/ 186 h 683"/>
                <a:gd name="T42" fmla="*/ 217 w 559"/>
                <a:gd name="T43" fmla="*/ 248 h 683"/>
                <a:gd name="T44" fmla="*/ 217 w 559"/>
                <a:gd name="T45" fmla="*/ 279 h 683"/>
                <a:gd name="T46" fmla="*/ 310 w 559"/>
                <a:gd name="T47" fmla="*/ 403 h 683"/>
                <a:gd name="T48" fmla="*/ 372 w 559"/>
                <a:gd name="T49" fmla="*/ 527 h 683"/>
                <a:gd name="T50" fmla="*/ 434 w 559"/>
                <a:gd name="T51" fmla="*/ 589 h 683"/>
                <a:gd name="T52" fmla="*/ 465 w 559"/>
                <a:gd name="T53" fmla="*/ 620 h 683"/>
                <a:gd name="T54" fmla="*/ 496 w 559"/>
                <a:gd name="T55" fmla="*/ 651 h 683"/>
                <a:gd name="T56" fmla="*/ 528 w 559"/>
                <a:gd name="T57" fmla="*/ 651 h 683"/>
                <a:gd name="T58" fmla="*/ 558 w 559"/>
                <a:gd name="T59" fmla="*/ 651 h 683"/>
                <a:gd name="T60" fmla="*/ 558 w 559"/>
                <a:gd name="T61" fmla="*/ 589 h 683"/>
                <a:gd name="T62" fmla="*/ 558 w 559"/>
                <a:gd name="T63" fmla="*/ 558 h 683"/>
                <a:gd name="T64" fmla="*/ 528 w 559"/>
                <a:gd name="T65" fmla="*/ 527 h 683"/>
                <a:gd name="T66" fmla="*/ 528 w 559"/>
                <a:gd name="T67" fmla="*/ 496 h 683"/>
                <a:gd name="T68" fmla="*/ 496 w 559"/>
                <a:gd name="T69" fmla="*/ 465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683">
                  <a:moveTo>
                    <a:pt x="465" y="403"/>
                  </a:moveTo>
                  <a:lnTo>
                    <a:pt x="465" y="403"/>
                  </a:lnTo>
                  <a:lnTo>
                    <a:pt x="465" y="403"/>
                  </a:lnTo>
                  <a:cubicBezTo>
                    <a:pt x="465" y="403"/>
                    <a:pt x="434" y="403"/>
                    <a:pt x="434" y="372"/>
                  </a:cubicBezTo>
                  <a:cubicBezTo>
                    <a:pt x="434" y="372"/>
                    <a:pt x="434" y="372"/>
                    <a:pt x="434" y="341"/>
                  </a:cubicBezTo>
                  <a:cubicBezTo>
                    <a:pt x="434" y="341"/>
                    <a:pt x="404" y="341"/>
                    <a:pt x="434" y="310"/>
                  </a:cubicBezTo>
                  <a:lnTo>
                    <a:pt x="434" y="310"/>
                  </a:lnTo>
                  <a:cubicBezTo>
                    <a:pt x="404" y="310"/>
                    <a:pt x="404" y="310"/>
                    <a:pt x="404" y="279"/>
                  </a:cubicBezTo>
                  <a:lnTo>
                    <a:pt x="404" y="279"/>
                  </a:lnTo>
                  <a:lnTo>
                    <a:pt x="372" y="279"/>
                  </a:lnTo>
                  <a:lnTo>
                    <a:pt x="372" y="279"/>
                  </a:lnTo>
                  <a:cubicBezTo>
                    <a:pt x="341" y="248"/>
                    <a:pt x="341" y="248"/>
                    <a:pt x="341" y="248"/>
                  </a:cubicBezTo>
                  <a:lnTo>
                    <a:pt x="341" y="248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17"/>
                  </a:lnTo>
                  <a:cubicBezTo>
                    <a:pt x="310" y="217"/>
                    <a:pt x="310" y="186"/>
                    <a:pt x="310" y="186"/>
                  </a:cubicBez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17" y="186"/>
                  </a:cubicBezTo>
                  <a:cubicBezTo>
                    <a:pt x="217" y="155"/>
                    <a:pt x="217" y="155"/>
                    <a:pt x="217" y="124"/>
                  </a:cubicBezTo>
                  <a:lnTo>
                    <a:pt x="217" y="124"/>
                  </a:lnTo>
                  <a:cubicBezTo>
                    <a:pt x="187" y="124"/>
                    <a:pt x="155" y="93"/>
                    <a:pt x="155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3" y="0"/>
                  </a:cubicBezTo>
                  <a:cubicBezTo>
                    <a:pt x="63" y="0"/>
                    <a:pt x="63" y="0"/>
                    <a:pt x="32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2" y="0"/>
                    <a:pt x="32" y="0"/>
                    <a:pt x="32" y="31"/>
                  </a:cubicBezTo>
                  <a:cubicBezTo>
                    <a:pt x="32" y="31"/>
                    <a:pt x="32" y="62"/>
                    <a:pt x="63" y="62"/>
                  </a:cubicBezTo>
                  <a:lnTo>
                    <a:pt x="63" y="62"/>
                  </a:lnTo>
                  <a:lnTo>
                    <a:pt x="93" y="62"/>
                  </a:lnTo>
                  <a:lnTo>
                    <a:pt x="93" y="93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lnTo>
                    <a:pt x="155" y="155"/>
                  </a:lnTo>
                  <a:lnTo>
                    <a:pt x="187" y="186"/>
                  </a:lnTo>
                  <a:lnTo>
                    <a:pt x="187" y="186"/>
                  </a:lnTo>
                  <a:cubicBezTo>
                    <a:pt x="187" y="217"/>
                    <a:pt x="217" y="217"/>
                    <a:pt x="217" y="248"/>
                  </a:cubicBezTo>
                  <a:lnTo>
                    <a:pt x="217" y="248"/>
                  </a:lnTo>
                  <a:lnTo>
                    <a:pt x="217" y="279"/>
                  </a:lnTo>
                  <a:cubicBezTo>
                    <a:pt x="217" y="279"/>
                    <a:pt x="217" y="279"/>
                    <a:pt x="248" y="310"/>
                  </a:cubicBezTo>
                  <a:cubicBezTo>
                    <a:pt x="248" y="310"/>
                    <a:pt x="280" y="372"/>
                    <a:pt x="310" y="403"/>
                  </a:cubicBezTo>
                  <a:cubicBezTo>
                    <a:pt x="310" y="434"/>
                    <a:pt x="310" y="465"/>
                    <a:pt x="310" y="465"/>
                  </a:cubicBezTo>
                  <a:cubicBezTo>
                    <a:pt x="310" y="465"/>
                    <a:pt x="341" y="496"/>
                    <a:pt x="372" y="527"/>
                  </a:cubicBezTo>
                  <a:lnTo>
                    <a:pt x="404" y="589"/>
                  </a:lnTo>
                  <a:cubicBezTo>
                    <a:pt x="434" y="589"/>
                    <a:pt x="434" y="589"/>
                    <a:pt x="434" y="589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51"/>
                    <a:pt x="496" y="651"/>
                    <a:pt x="496" y="651"/>
                  </a:cubicBezTo>
                  <a:lnTo>
                    <a:pt x="496" y="682"/>
                  </a:lnTo>
                  <a:cubicBezTo>
                    <a:pt x="528" y="682"/>
                    <a:pt x="528" y="651"/>
                    <a:pt x="528" y="651"/>
                  </a:cubicBezTo>
                  <a:cubicBezTo>
                    <a:pt x="528" y="651"/>
                    <a:pt x="528" y="651"/>
                    <a:pt x="558" y="651"/>
                  </a:cubicBezTo>
                  <a:lnTo>
                    <a:pt x="558" y="651"/>
                  </a:lnTo>
                  <a:lnTo>
                    <a:pt x="558" y="651"/>
                  </a:lnTo>
                  <a:cubicBezTo>
                    <a:pt x="558" y="651"/>
                    <a:pt x="558" y="620"/>
                    <a:pt x="558" y="589"/>
                  </a:cubicBezTo>
                  <a:lnTo>
                    <a:pt x="558" y="589"/>
                  </a:lnTo>
                  <a:lnTo>
                    <a:pt x="558" y="558"/>
                  </a:lnTo>
                  <a:lnTo>
                    <a:pt x="558" y="558"/>
                  </a:lnTo>
                  <a:cubicBezTo>
                    <a:pt x="528" y="527"/>
                    <a:pt x="528" y="527"/>
                    <a:pt x="528" y="527"/>
                  </a:cubicBezTo>
                  <a:cubicBezTo>
                    <a:pt x="558" y="527"/>
                    <a:pt x="558" y="527"/>
                    <a:pt x="558" y="527"/>
                  </a:cubicBezTo>
                  <a:cubicBezTo>
                    <a:pt x="528" y="527"/>
                    <a:pt x="528" y="496"/>
                    <a:pt x="528" y="496"/>
                  </a:cubicBezTo>
                  <a:lnTo>
                    <a:pt x="528" y="496"/>
                  </a:lnTo>
                  <a:cubicBezTo>
                    <a:pt x="528" y="496"/>
                    <a:pt x="496" y="496"/>
                    <a:pt x="496" y="465"/>
                  </a:cubicBezTo>
                  <a:cubicBezTo>
                    <a:pt x="465" y="465"/>
                    <a:pt x="465" y="434"/>
                    <a:pt x="465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7" name="Freeform 144"/>
            <p:cNvSpPr>
              <a:spLocks noChangeArrowheads="1"/>
            </p:cNvSpPr>
            <p:nvPr/>
          </p:nvSpPr>
          <p:spPr bwMode="auto">
            <a:xfrm>
              <a:off x="3513138" y="1377950"/>
              <a:ext cx="33337" cy="11113"/>
            </a:xfrm>
            <a:custGeom>
              <a:avLst/>
              <a:gdLst>
                <a:gd name="T0" fmla="*/ 62 w 94"/>
                <a:gd name="T1" fmla="*/ 0 h 33"/>
                <a:gd name="T2" fmla="*/ 62 w 94"/>
                <a:gd name="T3" fmla="*/ 0 h 33"/>
                <a:gd name="T4" fmla="*/ 62 w 94"/>
                <a:gd name="T5" fmla="*/ 0 h 33"/>
                <a:gd name="T6" fmla="*/ 32 w 94"/>
                <a:gd name="T7" fmla="*/ 0 h 33"/>
                <a:gd name="T8" fmla="*/ 32 w 94"/>
                <a:gd name="T9" fmla="*/ 0 h 33"/>
                <a:gd name="T10" fmla="*/ 32 w 94"/>
                <a:gd name="T11" fmla="*/ 0 h 33"/>
                <a:gd name="T12" fmla="*/ 0 w 94"/>
                <a:gd name="T13" fmla="*/ 0 h 33"/>
                <a:gd name="T14" fmla="*/ 0 w 94"/>
                <a:gd name="T15" fmla="*/ 0 h 33"/>
                <a:gd name="T16" fmla="*/ 0 w 94"/>
                <a:gd name="T17" fmla="*/ 0 h 33"/>
                <a:gd name="T18" fmla="*/ 0 w 94"/>
                <a:gd name="T19" fmla="*/ 32 h 33"/>
                <a:gd name="T20" fmla="*/ 0 w 94"/>
                <a:gd name="T21" fmla="*/ 32 h 33"/>
                <a:gd name="T22" fmla="*/ 0 w 94"/>
                <a:gd name="T23" fmla="*/ 32 h 33"/>
                <a:gd name="T24" fmla="*/ 0 w 94"/>
                <a:gd name="T25" fmla="*/ 32 h 33"/>
                <a:gd name="T26" fmla="*/ 32 w 94"/>
                <a:gd name="T27" fmla="*/ 32 h 33"/>
                <a:gd name="T28" fmla="*/ 62 w 94"/>
                <a:gd name="T29" fmla="*/ 32 h 33"/>
                <a:gd name="T30" fmla="*/ 62 w 94"/>
                <a:gd name="T31" fmla="*/ 32 h 33"/>
                <a:gd name="T32" fmla="*/ 93 w 94"/>
                <a:gd name="T33" fmla="*/ 32 h 33"/>
                <a:gd name="T34" fmla="*/ 93 w 94"/>
                <a:gd name="T35" fmla="*/ 32 h 33"/>
                <a:gd name="T36" fmla="*/ 62 w 94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33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32" y="32"/>
                    <a:pt x="32" y="32"/>
                    <a:pt x="32" y="32"/>
                  </a:cubicBez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lnTo>
                    <a:pt x="93" y="32"/>
                  </a:lnTo>
                  <a:lnTo>
                    <a:pt x="93" y="32"/>
                  </a:lnTo>
                  <a:cubicBezTo>
                    <a:pt x="93" y="32"/>
                    <a:pt x="62" y="32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8" name="Freeform 145"/>
            <p:cNvSpPr>
              <a:spLocks noChangeArrowheads="1"/>
            </p:cNvSpPr>
            <p:nvPr/>
          </p:nvSpPr>
          <p:spPr bwMode="auto">
            <a:xfrm>
              <a:off x="3467100" y="1401763"/>
              <a:ext cx="66675" cy="55562"/>
            </a:xfrm>
            <a:custGeom>
              <a:avLst/>
              <a:gdLst>
                <a:gd name="T0" fmla="*/ 186 w 187"/>
                <a:gd name="T1" fmla="*/ 62 h 155"/>
                <a:gd name="T2" fmla="*/ 186 w 187"/>
                <a:gd name="T3" fmla="*/ 62 h 155"/>
                <a:gd name="T4" fmla="*/ 186 w 187"/>
                <a:gd name="T5" fmla="*/ 30 h 155"/>
                <a:gd name="T6" fmla="*/ 156 w 187"/>
                <a:gd name="T7" fmla="*/ 30 h 155"/>
                <a:gd name="T8" fmla="*/ 124 w 187"/>
                <a:gd name="T9" fmla="*/ 30 h 155"/>
                <a:gd name="T10" fmla="*/ 93 w 187"/>
                <a:gd name="T11" fmla="*/ 0 h 155"/>
                <a:gd name="T12" fmla="*/ 32 w 187"/>
                <a:gd name="T13" fmla="*/ 0 h 155"/>
                <a:gd name="T14" fmla="*/ 32 w 187"/>
                <a:gd name="T15" fmla="*/ 0 h 155"/>
                <a:gd name="T16" fmla="*/ 32 w 187"/>
                <a:gd name="T17" fmla="*/ 0 h 155"/>
                <a:gd name="T18" fmla="*/ 0 w 187"/>
                <a:gd name="T19" fmla="*/ 0 h 155"/>
                <a:gd name="T20" fmla="*/ 0 w 187"/>
                <a:gd name="T21" fmla="*/ 0 h 155"/>
                <a:gd name="T22" fmla="*/ 0 w 187"/>
                <a:gd name="T23" fmla="*/ 0 h 155"/>
                <a:gd name="T24" fmla="*/ 0 w 187"/>
                <a:gd name="T25" fmla="*/ 0 h 155"/>
                <a:gd name="T26" fmla="*/ 0 w 187"/>
                <a:gd name="T27" fmla="*/ 30 h 155"/>
                <a:gd name="T28" fmla="*/ 32 w 187"/>
                <a:gd name="T29" fmla="*/ 30 h 155"/>
                <a:gd name="T30" fmla="*/ 32 w 187"/>
                <a:gd name="T31" fmla="*/ 30 h 155"/>
                <a:gd name="T32" fmla="*/ 62 w 187"/>
                <a:gd name="T33" fmla="*/ 62 h 155"/>
                <a:gd name="T34" fmla="*/ 32 w 187"/>
                <a:gd name="T35" fmla="*/ 93 h 155"/>
                <a:gd name="T36" fmla="*/ 32 w 187"/>
                <a:gd name="T37" fmla="*/ 124 h 155"/>
                <a:gd name="T38" fmla="*/ 0 w 187"/>
                <a:gd name="T39" fmla="*/ 124 h 155"/>
                <a:gd name="T40" fmla="*/ 0 w 187"/>
                <a:gd name="T41" fmla="*/ 154 h 155"/>
                <a:gd name="T42" fmla="*/ 0 w 187"/>
                <a:gd name="T43" fmla="*/ 154 h 155"/>
                <a:gd name="T44" fmla="*/ 32 w 187"/>
                <a:gd name="T45" fmla="*/ 154 h 155"/>
                <a:gd name="T46" fmla="*/ 32 w 187"/>
                <a:gd name="T47" fmla="*/ 154 h 155"/>
                <a:gd name="T48" fmla="*/ 32 w 187"/>
                <a:gd name="T49" fmla="*/ 154 h 155"/>
                <a:gd name="T50" fmla="*/ 62 w 187"/>
                <a:gd name="T51" fmla="*/ 154 h 155"/>
                <a:gd name="T52" fmla="*/ 93 w 187"/>
                <a:gd name="T53" fmla="*/ 124 h 155"/>
                <a:gd name="T54" fmla="*/ 93 w 187"/>
                <a:gd name="T55" fmla="*/ 124 h 155"/>
                <a:gd name="T56" fmla="*/ 93 w 187"/>
                <a:gd name="T57" fmla="*/ 124 h 155"/>
                <a:gd name="T58" fmla="*/ 156 w 187"/>
                <a:gd name="T59" fmla="*/ 93 h 155"/>
                <a:gd name="T60" fmla="*/ 156 w 187"/>
                <a:gd name="T61" fmla="*/ 93 h 155"/>
                <a:gd name="T62" fmla="*/ 156 w 187"/>
                <a:gd name="T63" fmla="*/ 93 h 155"/>
                <a:gd name="T64" fmla="*/ 186 w 187"/>
                <a:gd name="T65" fmla="*/ 93 h 155"/>
                <a:gd name="T66" fmla="*/ 186 w 187"/>
                <a:gd name="T67" fmla="*/ 93 h 155"/>
                <a:gd name="T68" fmla="*/ 186 w 187"/>
                <a:gd name="T69" fmla="*/ 93 h 155"/>
                <a:gd name="T70" fmla="*/ 186 w 187"/>
                <a:gd name="T71" fmla="*/ 6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55">
                  <a:moveTo>
                    <a:pt x="186" y="62"/>
                  </a:moveTo>
                  <a:lnTo>
                    <a:pt x="186" y="62"/>
                  </a:lnTo>
                  <a:lnTo>
                    <a:pt x="186" y="30"/>
                  </a:lnTo>
                  <a:lnTo>
                    <a:pt x="156" y="30"/>
                  </a:lnTo>
                  <a:lnTo>
                    <a:pt x="124" y="30"/>
                  </a:lnTo>
                  <a:cubicBezTo>
                    <a:pt x="124" y="30"/>
                    <a:pt x="93" y="30"/>
                    <a:pt x="93" y="0"/>
                  </a:cubicBezTo>
                  <a:cubicBezTo>
                    <a:pt x="62" y="0"/>
                    <a:pt x="62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cubicBezTo>
                    <a:pt x="32" y="62"/>
                    <a:pt x="62" y="62"/>
                    <a:pt x="62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62" y="154"/>
                  </a:ln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124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9" name="Freeform 146"/>
            <p:cNvSpPr>
              <a:spLocks noChangeArrowheads="1"/>
            </p:cNvSpPr>
            <p:nvPr/>
          </p:nvSpPr>
          <p:spPr bwMode="auto">
            <a:xfrm>
              <a:off x="3557588" y="1311275"/>
              <a:ext cx="134937" cy="168275"/>
            </a:xfrm>
            <a:custGeom>
              <a:avLst/>
              <a:gdLst>
                <a:gd name="T0" fmla="*/ 248 w 373"/>
                <a:gd name="T1" fmla="*/ 434 h 466"/>
                <a:gd name="T2" fmla="*/ 310 w 373"/>
                <a:gd name="T3" fmla="*/ 434 h 466"/>
                <a:gd name="T4" fmla="*/ 341 w 373"/>
                <a:gd name="T5" fmla="*/ 434 h 466"/>
                <a:gd name="T6" fmla="*/ 341 w 373"/>
                <a:gd name="T7" fmla="*/ 372 h 466"/>
                <a:gd name="T8" fmla="*/ 372 w 373"/>
                <a:gd name="T9" fmla="*/ 341 h 466"/>
                <a:gd name="T10" fmla="*/ 341 w 373"/>
                <a:gd name="T11" fmla="*/ 341 h 466"/>
                <a:gd name="T12" fmla="*/ 310 w 373"/>
                <a:gd name="T13" fmla="*/ 341 h 466"/>
                <a:gd name="T14" fmla="*/ 280 w 373"/>
                <a:gd name="T15" fmla="*/ 310 h 466"/>
                <a:gd name="T16" fmla="*/ 280 w 373"/>
                <a:gd name="T17" fmla="*/ 278 h 466"/>
                <a:gd name="T18" fmla="*/ 280 w 373"/>
                <a:gd name="T19" fmla="*/ 248 h 466"/>
                <a:gd name="T20" fmla="*/ 217 w 373"/>
                <a:gd name="T21" fmla="*/ 217 h 466"/>
                <a:gd name="T22" fmla="*/ 186 w 373"/>
                <a:gd name="T23" fmla="*/ 185 h 466"/>
                <a:gd name="T24" fmla="*/ 156 w 373"/>
                <a:gd name="T25" fmla="*/ 154 h 466"/>
                <a:gd name="T26" fmla="*/ 124 w 373"/>
                <a:gd name="T27" fmla="*/ 154 h 466"/>
                <a:gd name="T28" fmla="*/ 93 w 373"/>
                <a:gd name="T29" fmla="*/ 124 h 466"/>
                <a:gd name="T30" fmla="*/ 124 w 373"/>
                <a:gd name="T31" fmla="*/ 93 h 466"/>
                <a:gd name="T32" fmla="*/ 156 w 373"/>
                <a:gd name="T33" fmla="*/ 93 h 466"/>
                <a:gd name="T34" fmla="*/ 156 w 373"/>
                <a:gd name="T35" fmla="*/ 30 h 466"/>
                <a:gd name="T36" fmla="*/ 93 w 373"/>
                <a:gd name="T37" fmla="*/ 30 h 466"/>
                <a:gd name="T38" fmla="*/ 62 w 373"/>
                <a:gd name="T39" fmla="*/ 0 h 466"/>
                <a:gd name="T40" fmla="*/ 31 w 373"/>
                <a:gd name="T41" fmla="*/ 0 h 466"/>
                <a:gd name="T42" fmla="*/ 31 w 373"/>
                <a:gd name="T43" fmla="*/ 30 h 466"/>
                <a:gd name="T44" fmla="*/ 0 w 373"/>
                <a:gd name="T45" fmla="*/ 62 h 466"/>
                <a:gd name="T46" fmla="*/ 0 w 373"/>
                <a:gd name="T47" fmla="*/ 93 h 466"/>
                <a:gd name="T48" fmla="*/ 0 w 373"/>
                <a:gd name="T49" fmla="*/ 93 h 466"/>
                <a:gd name="T50" fmla="*/ 31 w 373"/>
                <a:gd name="T51" fmla="*/ 93 h 466"/>
                <a:gd name="T52" fmla="*/ 31 w 373"/>
                <a:gd name="T53" fmla="*/ 154 h 466"/>
                <a:gd name="T54" fmla="*/ 31 w 373"/>
                <a:gd name="T55" fmla="*/ 185 h 466"/>
                <a:gd name="T56" fmla="*/ 62 w 373"/>
                <a:gd name="T57" fmla="*/ 185 h 466"/>
                <a:gd name="T58" fmla="*/ 62 w 373"/>
                <a:gd name="T59" fmla="*/ 185 h 466"/>
                <a:gd name="T60" fmla="*/ 124 w 373"/>
                <a:gd name="T61" fmla="*/ 185 h 466"/>
                <a:gd name="T62" fmla="*/ 124 w 373"/>
                <a:gd name="T63" fmla="*/ 217 h 466"/>
                <a:gd name="T64" fmla="*/ 156 w 373"/>
                <a:gd name="T65" fmla="*/ 278 h 466"/>
                <a:gd name="T66" fmla="*/ 93 w 373"/>
                <a:gd name="T67" fmla="*/ 341 h 466"/>
                <a:gd name="T68" fmla="*/ 62 w 373"/>
                <a:gd name="T69" fmla="*/ 372 h 466"/>
                <a:gd name="T70" fmla="*/ 124 w 373"/>
                <a:gd name="T71" fmla="*/ 402 h 466"/>
                <a:gd name="T72" fmla="*/ 156 w 373"/>
                <a:gd name="T73" fmla="*/ 372 h 466"/>
                <a:gd name="T74" fmla="*/ 156 w 373"/>
                <a:gd name="T75" fmla="*/ 434 h 466"/>
                <a:gd name="T76" fmla="*/ 156 w 373"/>
                <a:gd name="T77" fmla="*/ 434 h 466"/>
                <a:gd name="T78" fmla="*/ 186 w 373"/>
                <a:gd name="T79" fmla="*/ 434 h 466"/>
                <a:gd name="T80" fmla="*/ 248 w 373"/>
                <a:gd name="T81" fmla="*/ 43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466">
                  <a:moveTo>
                    <a:pt x="248" y="434"/>
                  </a:moveTo>
                  <a:lnTo>
                    <a:pt x="248" y="434"/>
                  </a:lnTo>
                  <a:lnTo>
                    <a:pt x="280" y="434"/>
                  </a:lnTo>
                  <a:cubicBezTo>
                    <a:pt x="310" y="434"/>
                    <a:pt x="310" y="434"/>
                    <a:pt x="310" y="434"/>
                  </a:cubicBezTo>
                  <a:lnTo>
                    <a:pt x="341" y="434"/>
                  </a:lnTo>
                  <a:lnTo>
                    <a:pt x="341" y="434"/>
                  </a:lnTo>
                  <a:lnTo>
                    <a:pt x="341" y="402"/>
                  </a:lnTo>
                  <a:lnTo>
                    <a:pt x="341" y="372"/>
                  </a:lnTo>
                  <a:cubicBezTo>
                    <a:pt x="372" y="372"/>
                    <a:pt x="372" y="372"/>
                    <a:pt x="372" y="341"/>
                  </a:cubicBezTo>
                  <a:lnTo>
                    <a:pt x="372" y="341"/>
                  </a:lnTo>
                  <a:lnTo>
                    <a:pt x="372" y="341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lnTo>
                    <a:pt x="310" y="341"/>
                  </a:lnTo>
                  <a:cubicBezTo>
                    <a:pt x="280" y="341"/>
                    <a:pt x="280" y="341"/>
                    <a:pt x="280" y="341"/>
                  </a:cubicBezTo>
                  <a:cubicBezTo>
                    <a:pt x="280" y="310"/>
                    <a:pt x="280" y="310"/>
                    <a:pt x="280" y="310"/>
                  </a:cubicBezTo>
                  <a:lnTo>
                    <a:pt x="280" y="310"/>
                  </a:lnTo>
                  <a:cubicBezTo>
                    <a:pt x="280" y="310"/>
                    <a:pt x="280" y="310"/>
                    <a:pt x="280" y="278"/>
                  </a:cubicBezTo>
                  <a:lnTo>
                    <a:pt x="280" y="27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248" y="248"/>
                  </a:cubicBezTo>
                  <a:cubicBezTo>
                    <a:pt x="248" y="248"/>
                    <a:pt x="248" y="217"/>
                    <a:pt x="217" y="217"/>
                  </a:cubicBezTo>
                  <a:lnTo>
                    <a:pt x="186" y="185"/>
                  </a:lnTo>
                  <a:lnTo>
                    <a:pt x="186" y="185"/>
                  </a:lnTo>
                  <a:cubicBezTo>
                    <a:pt x="186" y="154"/>
                    <a:pt x="186" y="154"/>
                    <a:pt x="156" y="154"/>
                  </a:cubicBezTo>
                  <a:lnTo>
                    <a:pt x="156" y="15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93" y="154"/>
                  </a:lnTo>
                  <a:cubicBezTo>
                    <a:pt x="93" y="124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cubicBezTo>
                    <a:pt x="156" y="93"/>
                    <a:pt x="156" y="93"/>
                    <a:pt x="156" y="93"/>
                  </a:cubicBezTo>
                  <a:cubicBezTo>
                    <a:pt x="156" y="62"/>
                    <a:pt x="156" y="62"/>
                    <a:pt x="156" y="62"/>
                  </a:cubicBezTo>
                  <a:lnTo>
                    <a:pt x="156" y="30"/>
                  </a:lnTo>
                  <a:cubicBezTo>
                    <a:pt x="156" y="30"/>
                    <a:pt x="124" y="30"/>
                    <a:pt x="93" y="30"/>
                  </a:cubicBezTo>
                  <a:lnTo>
                    <a:pt x="93" y="30"/>
                  </a:lnTo>
                  <a:cubicBezTo>
                    <a:pt x="62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30"/>
                  </a:lnTo>
                  <a:cubicBezTo>
                    <a:pt x="31" y="30"/>
                    <a:pt x="31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124"/>
                    <a:pt x="31" y="124"/>
                  </a:cubicBezTo>
                  <a:cubicBezTo>
                    <a:pt x="31" y="124"/>
                    <a:pt x="31" y="124"/>
                    <a:pt x="31" y="154"/>
                  </a:cubicBezTo>
                  <a:lnTo>
                    <a:pt x="31" y="154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185"/>
                    <a:pt x="31" y="185"/>
                    <a:pt x="62" y="185"/>
                  </a:cubicBezTo>
                  <a:lnTo>
                    <a:pt x="62" y="185"/>
                  </a:lnTo>
                  <a:lnTo>
                    <a:pt x="62" y="185"/>
                  </a:lnTo>
                  <a:cubicBezTo>
                    <a:pt x="62" y="185"/>
                    <a:pt x="93" y="154"/>
                    <a:pt x="124" y="154"/>
                  </a:cubicBezTo>
                  <a:cubicBezTo>
                    <a:pt x="124" y="154"/>
                    <a:pt x="124" y="154"/>
                    <a:pt x="124" y="185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56" y="217"/>
                    <a:pt x="156" y="217"/>
                    <a:pt x="156" y="248"/>
                  </a:cubicBezTo>
                  <a:lnTo>
                    <a:pt x="156" y="278"/>
                  </a:lnTo>
                  <a:cubicBezTo>
                    <a:pt x="156" y="310"/>
                    <a:pt x="124" y="34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72"/>
                    <a:pt x="93" y="372"/>
                    <a:pt x="62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124" y="402"/>
                  </a:cubicBezTo>
                  <a:lnTo>
                    <a:pt x="124" y="372"/>
                  </a:lnTo>
                  <a:lnTo>
                    <a:pt x="156" y="372"/>
                  </a:lnTo>
                  <a:cubicBezTo>
                    <a:pt x="156" y="372"/>
                    <a:pt x="186" y="372"/>
                    <a:pt x="186" y="402"/>
                  </a:cubicBezTo>
                  <a:cubicBezTo>
                    <a:pt x="186" y="402"/>
                    <a:pt x="186" y="402"/>
                    <a:pt x="156" y="434"/>
                  </a:cubicBezTo>
                  <a:lnTo>
                    <a:pt x="156" y="434"/>
                  </a:lnTo>
                  <a:lnTo>
                    <a:pt x="156" y="434"/>
                  </a:lnTo>
                  <a:cubicBezTo>
                    <a:pt x="156" y="434"/>
                    <a:pt x="156" y="465"/>
                    <a:pt x="186" y="465"/>
                  </a:cubicBezTo>
                  <a:lnTo>
                    <a:pt x="186" y="434"/>
                  </a:lnTo>
                  <a:lnTo>
                    <a:pt x="217" y="434"/>
                  </a:lnTo>
                  <a:lnTo>
                    <a:pt x="248" y="43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0" name="Freeform 147"/>
            <p:cNvSpPr>
              <a:spLocks noChangeArrowheads="1"/>
            </p:cNvSpPr>
            <p:nvPr/>
          </p:nvSpPr>
          <p:spPr bwMode="auto">
            <a:xfrm>
              <a:off x="2206625" y="2549525"/>
              <a:ext cx="758825" cy="849313"/>
            </a:xfrm>
            <a:custGeom>
              <a:avLst/>
              <a:gdLst>
                <a:gd name="T0" fmla="*/ 1085 w 2108"/>
                <a:gd name="T1" fmla="*/ 155 h 2357"/>
                <a:gd name="T2" fmla="*/ 992 w 2108"/>
                <a:gd name="T3" fmla="*/ 155 h 2357"/>
                <a:gd name="T4" fmla="*/ 898 w 2108"/>
                <a:gd name="T5" fmla="*/ 186 h 2357"/>
                <a:gd name="T6" fmla="*/ 774 w 2108"/>
                <a:gd name="T7" fmla="*/ 217 h 2357"/>
                <a:gd name="T8" fmla="*/ 713 w 2108"/>
                <a:gd name="T9" fmla="*/ 124 h 2357"/>
                <a:gd name="T10" fmla="*/ 682 w 2108"/>
                <a:gd name="T11" fmla="*/ 0 h 2357"/>
                <a:gd name="T12" fmla="*/ 620 w 2108"/>
                <a:gd name="T13" fmla="*/ 62 h 2357"/>
                <a:gd name="T14" fmla="*/ 558 w 2108"/>
                <a:gd name="T15" fmla="*/ 62 h 2357"/>
                <a:gd name="T16" fmla="*/ 526 w 2108"/>
                <a:gd name="T17" fmla="*/ 93 h 2357"/>
                <a:gd name="T18" fmla="*/ 558 w 2108"/>
                <a:gd name="T19" fmla="*/ 155 h 2357"/>
                <a:gd name="T20" fmla="*/ 496 w 2108"/>
                <a:gd name="T21" fmla="*/ 217 h 2357"/>
                <a:gd name="T22" fmla="*/ 372 w 2108"/>
                <a:gd name="T23" fmla="*/ 248 h 2357"/>
                <a:gd name="T24" fmla="*/ 310 w 2108"/>
                <a:gd name="T25" fmla="*/ 186 h 2357"/>
                <a:gd name="T26" fmla="*/ 248 w 2108"/>
                <a:gd name="T27" fmla="*/ 186 h 2357"/>
                <a:gd name="T28" fmla="*/ 217 w 2108"/>
                <a:gd name="T29" fmla="*/ 248 h 2357"/>
                <a:gd name="T30" fmla="*/ 217 w 2108"/>
                <a:gd name="T31" fmla="*/ 341 h 2357"/>
                <a:gd name="T32" fmla="*/ 186 w 2108"/>
                <a:gd name="T33" fmla="*/ 589 h 2357"/>
                <a:gd name="T34" fmla="*/ 93 w 2108"/>
                <a:gd name="T35" fmla="*/ 589 h 2357"/>
                <a:gd name="T36" fmla="*/ 30 w 2108"/>
                <a:gd name="T37" fmla="*/ 651 h 2357"/>
                <a:gd name="T38" fmla="*/ 0 w 2108"/>
                <a:gd name="T39" fmla="*/ 744 h 2357"/>
                <a:gd name="T40" fmla="*/ 0 w 2108"/>
                <a:gd name="T41" fmla="*/ 806 h 2357"/>
                <a:gd name="T42" fmla="*/ 62 w 2108"/>
                <a:gd name="T43" fmla="*/ 899 h 2357"/>
                <a:gd name="T44" fmla="*/ 154 w 2108"/>
                <a:gd name="T45" fmla="*/ 775 h 2357"/>
                <a:gd name="T46" fmla="*/ 217 w 2108"/>
                <a:gd name="T47" fmla="*/ 961 h 2357"/>
                <a:gd name="T48" fmla="*/ 248 w 2108"/>
                <a:gd name="T49" fmla="*/ 961 h 2357"/>
                <a:gd name="T50" fmla="*/ 402 w 2108"/>
                <a:gd name="T51" fmla="*/ 899 h 2357"/>
                <a:gd name="T52" fmla="*/ 465 w 2108"/>
                <a:gd name="T53" fmla="*/ 930 h 2357"/>
                <a:gd name="T54" fmla="*/ 465 w 2108"/>
                <a:gd name="T55" fmla="*/ 992 h 2357"/>
                <a:gd name="T56" fmla="*/ 496 w 2108"/>
                <a:gd name="T57" fmla="*/ 1054 h 2357"/>
                <a:gd name="T58" fmla="*/ 589 w 2108"/>
                <a:gd name="T59" fmla="*/ 1084 h 2357"/>
                <a:gd name="T60" fmla="*/ 713 w 2108"/>
                <a:gd name="T61" fmla="*/ 1178 h 2357"/>
                <a:gd name="T62" fmla="*/ 744 w 2108"/>
                <a:gd name="T63" fmla="*/ 1271 h 2357"/>
                <a:gd name="T64" fmla="*/ 806 w 2108"/>
                <a:gd name="T65" fmla="*/ 1301 h 2357"/>
                <a:gd name="T66" fmla="*/ 837 w 2108"/>
                <a:gd name="T67" fmla="*/ 1364 h 2357"/>
                <a:gd name="T68" fmla="*/ 868 w 2108"/>
                <a:gd name="T69" fmla="*/ 1425 h 2357"/>
                <a:gd name="T70" fmla="*/ 868 w 2108"/>
                <a:gd name="T71" fmla="*/ 1549 h 2357"/>
                <a:gd name="T72" fmla="*/ 868 w 2108"/>
                <a:gd name="T73" fmla="*/ 1673 h 2357"/>
                <a:gd name="T74" fmla="*/ 898 w 2108"/>
                <a:gd name="T75" fmla="*/ 1673 h 2357"/>
                <a:gd name="T76" fmla="*/ 961 w 2108"/>
                <a:gd name="T77" fmla="*/ 1673 h 2357"/>
                <a:gd name="T78" fmla="*/ 1022 w 2108"/>
                <a:gd name="T79" fmla="*/ 1767 h 2357"/>
                <a:gd name="T80" fmla="*/ 1054 w 2108"/>
                <a:gd name="T81" fmla="*/ 1860 h 2357"/>
                <a:gd name="T82" fmla="*/ 1116 w 2108"/>
                <a:gd name="T83" fmla="*/ 1984 h 2357"/>
                <a:gd name="T84" fmla="*/ 1022 w 2108"/>
                <a:gd name="T85" fmla="*/ 2077 h 2357"/>
                <a:gd name="T86" fmla="*/ 930 w 2108"/>
                <a:gd name="T87" fmla="*/ 2201 h 2357"/>
                <a:gd name="T88" fmla="*/ 992 w 2108"/>
                <a:gd name="T89" fmla="*/ 2263 h 2357"/>
                <a:gd name="T90" fmla="*/ 1116 w 2108"/>
                <a:gd name="T91" fmla="*/ 2356 h 2357"/>
                <a:gd name="T92" fmla="*/ 1364 w 2108"/>
                <a:gd name="T93" fmla="*/ 2045 h 2357"/>
                <a:gd name="T94" fmla="*/ 1394 w 2108"/>
                <a:gd name="T95" fmla="*/ 1891 h 2357"/>
                <a:gd name="T96" fmla="*/ 1518 w 2108"/>
                <a:gd name="T97" fmla="*/ 1797 h 2357"/>
                <a:gd name="T98" fmla="*/ 1674 w 2108"/>
                <a:gd name="T99" fmla="*/ 1736 h 2357"/>
                <a:gd name="T100" fmla="*/ 1798 w 2108"/>
                <a:gd name="T101" fmla="*/ 1549 h 2357"/>
                <a:gd name="T102" fmla="*/ 1890 w 2108"/>
                <a:gd name="T103" fmla="*/ 1271 h 2357"/>
                <a:gd name="T104" fmla="*/ 1922 w 2108"/>
                <a:gd name="T105" fmla="*/ 1054 h 2357"/>
                <a:gd name="T106" fmla="*/ 2046 w 2108"/>
                <a:gd name="T107" fmla="*/ 899 h 2357"/>
                <a:gd name="T108" fmla="*/ 2107 w 2108"/>
                <a:gd name="T109" fmla="*/ 682 h 2357"/>
                <a:gd name="T110" fmla="*/ 1890 w 2108"/>
                <a:gd name="T111" fmla="*/ 527 h 2357"/>
                <a:gd name="T112" fmla="*/ 1735 w 2108"/>
                <a:gd name="T113" fmla="*/ 465 h 2357"/>
                <a:gd name="T114" fmla="*/ 1611 w 2108"/>
                <a:gd name="T115" fmla="*/ 465 h 2357"/>
                <a:gd name="T116" fmla="*/ 1487 w 2108"/>
                <a:gd name="T117" fmla="*/ 372 h 2357"/>
                <a:gd name="T118" fmla="*/ 1333 w 2108"/>
                <a:gd name="T119" fmla="*/ 372 h 2357"/>
                <a:gd name="T120" fmla="*/ 1270 w 2108"/>
                <a:gd name="T121" fmla="*/ 310 h 2357"/>
                <a:gd name="T122" fmla="*/ 1209 w 2108"/>
                <a:gd name="T123" fmla="*/ 124 h 2357"/>
                <a:gd name="T124" fmla="*/ 1178 w 2108"/>
                <a:gd name="T125" fmla="*/ 9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8" h="2357">
                  <a:moveTo>
                    <a:pt x="1178" y="93"/>
                  </a:moveTo>
                  <a:lnTo>
                    <a:pt x="1178" y="93"/>
                  </a:lnTo>
                  <a:lnTo>
                    <a:pt x="1178" y="93"/>
                  </a:lnTo>
                  <a:cubicBezTo>
                    <a:pt x="1178" y="124"/>
                    <a:pt x="1178" y="124"/>
                    <a:pt x="1146" y="155"/>
                  </a:cubicBezTo>
                  <a:lnTo>
                    <a:pt x="1146" y="155"/>
                  </a:lnTo>
                  <a:lnTo>
                    <a:pt x="1116" y="155"/>
                  </a:lnTo>
                  <a:cubicBezTo>
                    <a:pt x="1085" y="155"/>
                    <a:pt x="1085" y="155"/>
                    <a:pt x="1085" y="155"/>
                  </a:cubicBezTo>
                  <a:lnTo>
                    <a:pt x="1085" y="155"/>
                  </a:lnTo>
                  <a:lnTo>
                    <a:pt x="1085" y="155"/>
                  </a:lnTo>
                  <a:cubicBezTo>
                    <a:pt x="1054" y="155"/>
                    <a:pt x="1054" y="155"/>
                    <a:pt x="1054" y="155"/>
                  </a:cubicBezTo>
                  <a:lnTo>
                    <a:pt x="1054" y="155"/>
                  </a:lnTo>
                  <a:cubicBezTo>
                    <a:pt x="1054" y="155"/>
                    <a:pt x="1054" y="155"/>
                    <a:pt x="1022" y="155"/>
                  </a:cubicBezTo>
                  <a:cubicBezTo>
                    <a:pt x="1022" y="155"/>
                    <a:pt x="1022" y="155"/>
                    <a:pt x="992" y="155"/>
                  </a:cubicBezTo>
                  <a:lnTo>
                    <a:pt x="992" y="155"/>
                  </a:lnTo>
                  <a:lnTo>
                    <a:pt x="992" y="155"/>
                  </a:lnTo>
                  <a:lnTo>
                    <a:pt x="992" y="155"/>
                  </a:lnTo>
                  <a:cubicBezTo>
                    <a:pt x="961" y="155"/>
                    <a:pt x="961" y="186"/>
                    <a:pt x="961" y="186"/>
                  </a:cubicBezTo>
                  <a:cubicBezTo>
                    <a:pt x="930" y="186"/>
                    <a:pt x="930" y="186"/>
                    <a:pt x="930" y="186"/>
                  </a:cubicBezTo>
                  <a:lnTo>
                    <a:pt x="930" y="186"/>
                  </a:lnTo>
                  <a:cubicBezTo>
                    <a:pt x="930" y="186"/>
                    <a:pt x="930" y="186"/>
                    <a:pt x="898" y="186"/>
                  </a:cubicBezTo>
                  <a:lnTo>
                    <a:pt x="898" y="186"/>
                  </a:lnTo>
                  <a:cubicBezTo>
                    <a:pt x="898" y="186"/>
                    <a:pt x="898" y="186"/>
                    <a:pt x="868" y="186"/>
                  </a:cubicBezTo>
                  <a:lnTo>
                    <a:pt x="868" y="186"/>
                  </a:lnTo>
                  <a:cubicBezTo>
                    <a:pt x="868" y="217"/>
                    <a:pt x="868" y="217"/>
                    <a:pt x="837" y="217"/>
                  </a:cubicBezTo>
                  <a:lnTo>
                    <a:pt x="837" y="217"/>
                  </a:lnTo>
                  <a:cubicBezTo>
                    <a:pt x="837" y="217"/>
                    <a:pt x="837" y="217"/>
                    <a:pt x="806" y="217"/>
                  </a:cubicBezTo>
                  <a:lnTo>
                    <a:pt x="806" y="217"/>
                  </a:lnTo>
                  <a:cubicBezTo>
                    <a:pt x="806" y="217"/>
                    <a:pt x="806" y="217"/>
                    <a:pt x="774" y="217"/>
                  </a:cubicBezTo>
                  <a:cubicBezTo>
                    <a:pt x="774" y="217"/>
                    <a:pt x="774" y="217"/>
                    <a:pt x="744" y="217"/>
                  </a:cubicBezTo>
                  <a:lnTo>
                    <a:pt x="744" y="217"/>
                  </a:lnTo>
                  <a:lnTo>
                    <a:pt x="744" y="217"/>
                  </a:lnTo>
                  <a:cubicBezTo>
                    <a:pt x="713" y="186"/>
                    <a:pt x="713" y="186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lnTo>
                    <a:pt x="713" y="124"/>
                  </a:lnTo>
                  <a:lnTo>
                    <a:pt x="713" y="124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62"/>
                  </a:lnTo>
                  <a:lnTo>
                    <a:pt x="713" y="31"/>
                  </a:lnTo>
                  <a:cubicBezTo>
                    <a:pt x="713" y="31"/>
                    <a:pt x="713" y="31"/>
                    <a:pt x="682" y="0"/>
                  </a:cubicBezTo>
                  <a:cubicBezTo>
                    <a:pt x="682" y="31"/>
                    <a:pt x="682" y="31"/>
                    <a:pt x="682" y="31"/>
                  </a:cubicBezTo>
                  <a:lnTo>
                    <a:pt x="650" y="31"/>
                  </a:lnTo>
                  <a:lnTo>
                    <a:pt x="650" y="31"/>
                  </a:lnTo>
                  <a:lnTo>
                    <a:pt x="650" y="31"/>
                  </a:lnTo>
                  <a:lnTo>
                    <a:pt x="620" y="62"/>
                  </a:lnTo>
                  <a:lnTo>
                    <a:pt x="620" y="62"/>
                  </a:lnTo>
                  <a:lnTo>
                    <a:pt x="620" y="62"/>
                  </a:lnTo>
                  <a:cubicBezTo>
                    <a:pt x="589" y="62"/>
                    <a:pt x="589" y="62"/>
                    <a:pt x="589" y="62"/>
                  </a:cubicBezTo>
                  <a:lnTo>
                    <a:pt x="589" y="62"/>
                  </a:lnTo>
                  <a:lnTo>
                    <a:pt x="589" y="62"/>
                  </a:lnTo>
                  <a:lnTo>
                    <a:pt x="589" y="93"/>
                  </a:lnTo>
                  <a:lnTo>
                    <a:pt x="589" y="93"/>
                  </a:lnTo>
                  <a:cubicBezTo>
                    <a:pt x="558" y="93"/>
                    <a:pt x="558" y="93"/>
                    <a:pt x="558" y="93"/>
                  </a:cubicBezTo>
                  <a:lnTo>
                    <a:pt x="558" y="62"/>
                  </a:lnTo>
                  <a:lnTo>
                    <a:pt x="558" y="62"/>
                  </a:lnTo>
                  <a:cubicBezTo>
                    <a:pt x="558" y="62"/>
                    <a:pt x="558" y="62"/>
                    <a:pt x="526" y="62"/>
                  </a:cubicBez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93"/>
                  </a:lnTo>
                  <a:lnTo>
                    <a:pt x="526" y="93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58" y="155"/>
                  </a:lnTo>
                  <a:lnTo>
                    <a:pt x="558" y="155"/>
                  </a:lnTo>
                  <a:lnTo>
                    <a:pt x="526" y="155"/>
                  </a:lnTo>
                  <a:lnTo>
                    <a:pt x="526" y="155"/>
                  </a:lnTo>
                  <a:cubicBezTo>
                    <a:pt x="526" y="186"/>
                    <a:pt x="526" y="186"/>
                    <a:pt x="526" y="186"/>
                  </a:cubicBezTo>
                  <a:cubicBezTo>
                    <a:pt x="526" y="186"/>
                    <a:pt x="526" y="186"/>
                    <a:pt x="526" y="217"/>
                  </a:cubicBez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217"/>
                    <a:pt x="465" y="217"/>
                    <a:pt x="465" y="248"/>
                  </a:cubicBezTo>
                  <a:lnTo>
                    <a:pt x="465" y="248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48"/>
                  </a:cubicBezTo>
                  <a:lnTo>
                    <a:pt x="372" y="248"/>
                  </a:lnTo>
                  <a:cubicBezTo>
                    <a:pt x="372" y="248"/>
                    <a:pt x="372" y="248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48"/>
                    <a:pt x="341" y="248"/>
                    <a:pt x="310" y="217"/>
                  </a:cubicBezTo>
                  <a:lnTo>
                    <a:pt x="310" y="217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lnTo>
                    <a:pt x="310" y="186"/>
                  </a:lnTo>
                  <a:lnTo>
                    <a:pt x="310" y="186"/>
                  </a:lnTo>
                  <a:cubicBezTo>
                    <a:pt x="310" y="186"/>
                    <a:pt x="310" y="186"/>
                    <a:pt x="278" y="186"/>
                  </a:cubicBezTo>
                  <a:lnTo>
                    <a:pt x="278" y="186"/>
                  </a:lnTo>
                  <a:lnTo>
                    <a:pt x="27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cubicBezTo>
                    <a:pt x="217" y="279"/>
                    <a:pt x="186" y="279"/>
                    <a:pt x="186" y="279"/>
                  </a:cubicBezTo>
                  <a:lnTo>
                    <a:pt x="186" y="279"/>
                  </a:lnTo>
                  <a:lnTo>
                    <a:pt x="186" y="279"/>
                  </a:lnTo>
                  <a:lnTo>
                    <a:pt x="186" y="279"/>
                  </a:lnTo>
                  <a:cubicBezTo>
                    <a:pt x="217" y="279"/>
                    <a:pt x="217" y="310"/>
                    <a:pt x="217" y="341"/>
                  </a:cubicBezTo>
                  <a:lnTo>
                    <a:pt x="217" y="341"/>
                  </a:lnTo>
                  <a:lnTo>
                    <a:pt x="217" y="341"/>
                  </a:lnTo>
                  <a:cubicBezTo>
                    <a:pt x="217" y="372"/>
                    <a:pt x="217" y="434"/>
                    <a:pt x="217" y="527"/>
                  </a:cubicBezTo>
                  <a:lnTo>
                    <a:pt x="217" y="527"/>
                  </a:lnTo>
                  <a:cubicBezTo>
                    <a:pt x="217" y="527"/>
                    <a:pt x="217" y="527"/>
                    <a:pt x="217" y="558"/>
                  </a:cubicBezTo>
                  <a:cubicBezTo>
                    <a:pt x="248" y="558"/>
                    <a:pt x="248" y="558"/>
                    <a:pt x="248" y="558"/>
                  </a:cubicBezTo>
                  <a:cubicBezTo>
                    <a:pt x="186" y="558"/>
                    <a:pt x="186" y="558"/>
                    <a:pt x="186" y="558"/>
                  </a:cubicBezTo>
                  <a:cubicBezTo>
                    <a:pt x="186" y="558"/>
                    <a:pt x="186" y="558"/>
                    <a:pt x="186" y="589"/>
                  </a:cubicBezTo>
                  <a:lnTo>
                    <a:pt x="186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cubicBezTo>
                    <a:pt x="124" y="589"/>
                    <a:pt x="124" y="589"/>
                    <a:pt x="93" y="589"/>
                  </a:cubicBezTo>
                  <a:lnTo>
                    <a:pt x="93" y="589"/>
                  </a:lnTo>
                  <a:lnTo>
                    <a:pt x="93" y="589"/>
                  </a:lnTo>
                  <a:cubicBezTo>
                    <a:pt x="62" y="589"/>
                    <a:pt x="62" y="589"/>
                    <a:pt x="62" y="589"/>
                  </a:cubicBezTo>
                  <a:lnTo>
                    <a:pt x="62" y="589"/>
                  </a:lnTo>
                  <a:cubicBezTo>
                    <a:pt x="62" y="620"/>
                    <a:pt x="30" y="620"/>
                    <a:pt x="30" y="620"/>
                  </a:cubicBezTo>
                  <a:lnTo>
                    <a:pt x="30" y="620"/>
                  </a:lnTo>
                  <a:cubicBezTo>
                    <a:pt x="30" y="651"/>
                    <a:pt x="30" y="651"/>
                    <a:pt x="30" y="651"/>
                  </a:cubicBezTo>
                  <a:lnTo>
                    <a:pt x="30" y="651"/>
                  </a:lnTo>
                  <a:cubicBezTo>
                    <a:pt x="30" y="651"/>
                    <a:pt x="30" y="651"/>
                    <a:pt x="30" y="682"/>
                  </a:cubicBez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cubicBezTo>
                    <a:pt x="30" y="713"/>
                    <a:pt x="30" y="713"/>
                    <a:pt x="0" y="744"/>
                  </a:cubicBezTo>
                  <a:lnTo>
                    <a:pt x="0" y="744"/>
                  </a:lnTo>
                  <a:lnTo>
                    <a:pt x="0" y="744"/>
                  </a:lnTo>
                  <a:lnTo>
                    <a:pt x="0" y="744"/>
                  </a:lnTo>
                  <a:lnTo>
                    <a:pt x="0" y="775"/>
                  </a:lnTo>
                  <a:lnTo>
                    <a:pt x="0" y="775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cubicBezTo>
                    <a:pt x="30" y="837"/>
                    <a:pt x="30" y="837"/>
                    <a:pt x="30" y="868"/>
                  </a:cubicBezTo>
                  <a:lnTo>
                    <a:pt x="30" y="868"/>
                  </a:lnTo>
                  <a:lnTo>
                    <a:pt x="30" y="868"/>
                  </a:lnTo>
                  <a:lnTo>
                    <a:pt x="62" y="868"/>
                  </a:lnTo>
                  <a:cubicBezTo>
                    <a:pt x="62" y="899"/>
                    <a:pt x="62" y="899"/>
                    <a:pt x="62" y="899"/>
                  </a:cubicBezTo>
                  <a:lnTo>
                    <a:pt x="62" y="899"/>
                  </a:lnTo>
                  <a:lnTo>
                    <a:pt x="62" y="899"/>
                  </a:lnTo>
                  <a:cubicBezTo>
                    <a:pt x="93" y="899"/>
                    <a:pt x="93" y="899"/>
                    <a:pt x="93" y="899"/>
                  </a:cubicBezTo>
                  <a:lnTo>
                    <a:pt x="93" y="899"/>
                  </a:lnTo>
                  <a:lnTo>
                    <a:pt x="93" y="899"/>
                  </a:lnTo>
                  <a:cubicBezTo>
                    <a:pt x="93" y="899"/>
                    <a:pt x="93" y="899"/>
                    <a:pt x="124" y="868"/>
                  </a:cubicBezTo>
                  <a:lnTo>
                    <a:pt x="124" y="868"/>
                  </a:lnTo>
                  <a:cubicBezTo>
                    <a:pt x="154" y="775"/>
                    <a:pt x="154" y="775"/>
                    <a:pt x="154" y="775"/>
                  </a:cubicBezTo>
                  <a:cubicBezTo>
                    <a:pt x="154" y="899"/>
                    <a:pt x="154" y="899"/>
                    <a:pt x="154" y="899"/>
                  </a:cubicBezTo>
                  <a:cubicBezTo>
                    <a:pt x="154" y="899"/>
                    <a:pt x="154" y="930"/>
                    <a:pt x="154" y="961"/>
                  </a:cubicBezTo>
                  <a:lnTo>
                    <a:pt x="186" y="961"/>
                  </a:lnTo>
                  <a:lnTo>
                    <a:pt x="186" y="961"/>
                  </a:lnTo>
                  <a:lnTo>
                    <a:pt x="186" y="961"/>
                  </a:lnTo>
                  <a:cubicBezTo>
                    <a:pt x="217" y="961"/>
                    <a:pt x="217" y="961"/>
                    <a:pt x="217" y="961"/>
                  </a:cubicBezTo>
                  <a:lnTo>
                    <a:pt x="217" y="961"/>
                  </a:lnTo>
                  <a:lnTo>
                    <a:pt x="217" y="961"/>
                  </a:lnTo>
                  <a:lnTo>
                    <a:pt x="217" y="961"/>
                  </a:lnTo>
                  <a:cubicBezTo>
                    <a:pt x="217" y="961"/>
                    <a:pt x="217" y="961"/>
                    <a:pt x="248" y="961"/>
                  </a:cubicBez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cubicBezTo>
                    <a:pt x="278" y="961"/>
                    <a:pt x="278" y="930"/>
                    <a:pt x="278" y="930"/>
                  </a:cubicBezTo>
                  <a:lnTo>
                    <a:pt x="278" y="930"/>
                  </a:lnTo>
                  <a:cubicBezTo>
                    <a:pt x="310" y="930"/>
                    <a:pt x="310" y="899"/>
                    <a:pt x="341" y="899"/>
                  </a:cubicBezTo>
                  <a:lnTo>
                    <a:pt x="341" y="899"/>
                  </a:lnTo>
                  <a:cubicBezTo>
                    <a:pt x="341" y="868"/>
                    <a:pt x="372" y="868"/>
                    <a:pt x="372" y="868"/>
                  </a:cubicBezTo>
                  <a:cubicBezTo>
                    <a:pt x="372" y="868"/>
                    <a:pt x="402" y="868"/>
                    <a:pt x="402" y="899"/>
                  </a:cubicBezTo>
                  <a:lnTo>
                    <a:pt x="402" y="899"/>
                  </a:lnTo>
                  <a:cubicBezTo>
                    <a:pt x="402" y="868"/>
                    <a:pt x="402" y="868"/>
                    <a:pt x="434" y="868"/>
                  </a:cubicBezTo>
                  <a:lnTo>
                    <a:pt x="434" y="868"/>
                  </a:lnTo>
                  <a:cubicBezTo>
                    <a:pt x="434" y="868"/>
                    <a:pt x="434" y="868"/>
                    <a:pt x="465" y="899"/>
                  </a:cubicBezTo>
                  <a:lnTo>
                    <a:pt x="465" y="899"/>
                  </a:lnTo>
                  <a:lnTo>
                    <a:pt x="465" y="899"/>
                  </a:lnTo>
                  <a:cubicBezTo>
                    <a:pt x="465" y="930"/>
                    <a:pt x="465" y="930"/>
                    <a:pt x="465" y="930"/>
                  </a:cubicBezTo>
                  <a:lnTo>
                    <a:pt x="465" y="930"/>
                  </a:lnTo>
                  <a:lnTo>
                    <a:pt x="465" y="961"/>
                  </a:lnTo>
                  <a:cubicBezTo>
                    <a:pt x="465" y="961"/>
                    <a:pt x="465" y="961"/>
                    <a:pt x="465" y="992"/>
                  </a:cubicBez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cubicBezTo>
                    <a:pt x="465" y="1023"/>
                    <a:pt x="465" y="1023"/>
                    <a:pt x="465" y="1023"/>
                  </a:cubicBezTo>
                  <a:lnTo>
                    <a:pt x="465" y="1023"/>
                  </a:lnTo>
                  <a:lnTo>
                    <a:pt x="465" y="1023"/>
                  </a:lnTo>
                  <a:lnTo>
                    <a:pt x="465" y="1023"/>
                  </a:lnTo>
                  <a:lnTo>
                    <a:pt x="496" y="1023"/>
                  </a:lnTo>
                  <a:lnTo>
                    <a:pt x="496" y="1054"/>
                  </a:lnTo>
                  <a:lnTo>
                    <a:pt x="496" y="1054"/>
                  </a:lnTo>
                  <a:lnTo>
                    <a:pt x="496" y="1054"/>
                  </a:lnTo>
                  <a:cubicBezTo>
                    <a:pt x="526" y="1054"/>
                    <a:pt x="526" y="1054"/>
                    <a:pt x="526" y="1054"/>
                  </a:cubicBezTo>
                  <a:lnTo>
                    <a:pt x="526" y="1054"/>
                  </a:lnTo>
                  <a:cubicBezTo>
                    <a:pt x="526" y="1084"/>
                    <a:pt x="558" y="1084"/>
                    <a:pt x="558" y="1084"/>
                  </a:cubicBezTo>
                  <a:lnTo>
                    <a:pt x="558" y="1084"/>
                  </a:lnTo>
                  <a:lnTo>
                    <a:pt x="589" y="1084"/>
                  </a:lnTo>
                  <a:lnTo>
                    <a:pt x="589" y="1084"/>
                  </a:lnTo>
                  <a:cubicBezTo>
                    <a:pt x="620" y="1084"/>
                    <a:pt x="620" y="1084"/>
                    <a:pt x="620" y="1084"/>
                  </a:cubicBezTo>
                  <a:lnTo>
                    <a:pt x="620" y="1084"/>
                  </a:lnTo>
                  <a:cubicBezTo>
                    <a:pt x="620" y="1084"/>
                    <a:pt x="620" y="1116"/>
                    <a:pt x="650" y="1116"/>
                  </a:cubicBezTo>
                  <a:lnTo>
                    <a:pt x="650" y="1116"/>
                  </a:lnTo>
                  <a:lnTo>
                    <a:pt x="650" y="1116"/>
                  </a:lnTo>
                  <a:cubicBezTo>
                    <a:pt x="682" y="1116"/>
                    <a:pt x="682" y="1116"/>
                    <a:pt x="682" y="1116"/>
                  </a:cubicBezTo>
                  <a:cubicBezTo>
                    <a:pt x="713" y="1116"/>
                    <a:pt x="713" y="1147"/>
                    <a:pt x="713" y="1178"/>
                  </a:cubicBezTo>
                  <a:lnTo>
                    <a:pt x="713" y="1178"/>
                  </a:lnTo>
                  <a:cubicBezTo>
                    <a:pt x="744" y="1178"/>
                    <a:pt x="744" y="1178"/>
                    <a:pt x="744" y="1209"/>
                  </a:cubicBezTo>
                  <a:lnTo>
                    <a:pt x="744" y="1209"/>
                  </a:lnTo>
                  <a:cubicBezTo>
                    <a:pt x="744" y="1209"/>
                    <a:pt x="713" y="1209"/>
                    <a:pt x="713" y="1240"/>
                  </a:cubicBezTo>
                  <a:lnTo>
                    <a:pt x="713" y="1240"/>
                  </a:lnTo>
                  <a:cubicBezTo>
                    <a:pt x="744" y="1240"/>
                    <a:pt x="744" y="1240"/>
                    <a:pt x="744" y="1240"/>
                  </a:cubicBezTo>
                  <a:cubicBezTo>
                    <a:pt x="744" y="1271"/>
                    <a:pt x="744" y="1271"/>
                    <a:pt x="744" y="1271"/>
                  </a:cubicBezTo>
                  <a:lnTo>
                    <a:pt x="744" y="127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74" y="1301"/>
                  </a:lnTo>
                  <a:cubicBezTo>
                    <a:pt x="806" y="1301"/>
                    <a:pt x="806" y="1301"/>
                    <a:pt x="806" y="1301"/>
                  </a:cubicBezTo>
                  <a:cubicBezTo>
                    <a:pt x="837" y="1301"/>
                    <a:pt x="837" y="1301"/>
                    <a:pt x="837" y="1301"/>
                  </a:cubicBezTo>
                  <a:lnTo>
                    <a:pt x="837" y="1333"/>
                  </a:lnTo>
                  <a:lnTo>
                    <a:pt x="837" y="1333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68" y="1364"/>
                  </a:lnTo>
                  <a:cubicBezTo>
                    <a:pt x="868" y="1395"/>
                    <a:pt x="868" y="1395"/>
                    <a:pt x="868" y="1425"/>
                  </a:cubicBezTo>
                  <a:lnTo>
                    <a:pt x="868" y="1425"/>
                  </a:lnTo>
                  <a:lnTo>
                    <a:pt x="898" y="1457"/>
                  </a:lnTo>
                  <a:lnTo>
                    <a:pt x="898" y="1457"/>
                  </a:lnTo>
                  <a:lnTo>
                    <a:pt x="898" y="1457"/>
                  </a:lnTo>
                  <a:cubicBezTo>
                    <a:pt x="898" y="1488"/>
                    <a:pt x="898" y="1488"/>
                    <a:pt x="868" y="1488"/>
                  </a:cubicBezTo>
                  <a:lnTo>
                    <a:pt x="868" y="1519"/>
                  </a:lnTo>
                  <a:cubicBezTo>
                    <a:pt x="868" y="1549"/>
                    <a:pt x="868" y="1549"/>
                    <a:pt x="868" y="1549"/>
                  </a:cubicBez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cubicBezTo>
                    <a:pt x="868" y="1581"/>
                    <a:pt x="868" y="1581"/>
                    <a:pt x="868" y="1612"/>
                  </a:cubicBezTo>
                  <a:lnTo>
                    <a:pt x="868" y="1612"/>
                  </a:lnTo>
                  <a:lnTo>
                    <a:pt x="868" y="164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cubicBezTo>
                    <a:pt x="898" y="1673"/>
                    <a:pt x="898" y="1673"/>
                    <a:pt x="898" y="1673"/>
                  </a:cubicBez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cubicBezTo>
                    <a:pt x="898" y="1673"/>
                    <a:pt x="898" y="1673"/>
                    <a:pt x="930" y="1673"/>
                  </a:cubicBezTo>
                  <a:lnTo>
                    <a:pt x="930" y="1673"/>
                  </a:lnTo>
                  <a:lnTo>
                    <a:pt x="930" y="1673"/>
                  </a:lnTo>
                  <a:lnTo>
                    <a:pt x="930" y="1673"/>
                  </a:lnTo>
                  <a:cubicBezTo>
                    <a:pt x="930" y="1673"/>
                    <a:pt x="930" y="1673"/>
                    <a:pt x="961" y="1673"/>
                  </a:cubicBezTo>
                  <a:lnTo>
                    <a:pt x="961" y="1705"/>
                  </a:lnTo>
                  <a:lnTo>
                    <a:pt x="961" y="1705"/>
                  </a:lnTo>
                  <a:lnTo>
                    <a:pt x="992" y="1705"/>
                  </a:lnTo>
                  <a:cubicBezTo>
                    <a:pt x="992" y="1736"/>
                    <a:pt x="992" y="1767"/>
                    <a:pt x="992" y="1767"/>
                  </a:cubicBezTo>
                  <a:cubicBezTo>
                    <a:pt x="992" y="1767"/>
                    <a:pt x="992" y="1767"/>
                    <a:pt x="992" y="1797"/>
                  </a:cubicBezTo>
                  <a:cubicBezTo>
                    <a:pt x="992" y="1797"/>
                    <a:pt x="992" y="1797"/>
                    <a:pt x="992" y="1767"/>
                  </a:cubicBezTo>
                  <a:cubicBezTo>
                    <a:pt x="1022" y="1767"/>
                    <a:pt x="1022" y="1767"/>
                    <a:pt x="1022" y="1767"/>
                  </a:cubicBezTo>
                  <a:lnTo>
                    <a:pt x="1022" y="1767"/>
                  </a:lnTo>
                  <a:cubicBezTo>
                    <a:pt x="1054" y="1767"/>
                    <a:pt x="1085" y="1797"/>
                    <a:pt x="1085" y="1829"/>
                  </a:cubicBezTo>
                  <a:lnTo>
                    <a:pt x="1085" y="1829"/>
                  </a:lnTo>
                  <a:cubicBezTo>
                    <a:pt x="1085" y="1860"/>
                    <a:pt x="1054" y="1860"/>
                    <a:pt x="1054" y="1860"/>
                  </a:cubicBezTo>
                  <a:lnTo>
                    <a:pt x="1054" y="1860"/>
                  </a:lnTo>
                  <a:lnTo>
                    <a:pt x="1054" y="1860"/>
                  </a:lnTo>
                  <a:lnTo>
                    <a:pt x="1054" y="1860"/>
                  </a:lnTo>
                  <a:cubicBezTo>
                    <a:pt x="1054" y="1891"/>
                    <a:pt x="1054" y="1891"/>
                    <a:pt x="1054" y="1891"/>
                  </a:cubicBezTo>
                  <a:cubicBezTo>
                    <a:pt x="1085" y="1891"/>
                    <a:pt x="1085" y="1891"/>
                    <a:pt x="1085" y="1921"/>
                  </a:cubicBezTo>
                  <a:lnTo>
                    <a:pt x="1085" y="1953"/>
                  </a:lnTo>
                  <a:lnTo>
                    <a:pt x="1085" y="1953"/>
                  </a:lnTo>
                  <a:cubicBezTo>
                    <a:pt x="1085" y="1953"/>
                    <a:pt x="1085" y="1953"/>
                    <a:pt x="1085" y="1984"/>
                  </a:cubicBezTo>
                  <a:lnTo>
                    <a:pt x="1116" y="1984"/>
                  </a:lnTo>
                  <a:lnTo>
                    <a:pt x="1116" y="1984"/>
                  </a:lnTo>
                  <a:cubicBezTo>
                    <a:pt x="1116" y="2015"/>
                    <a:pt x="1085" y="2015"/>
                    <a:pt x="1085" y="2015"/>
                  </a:cubicBezTo>
                  <a:lnTo>
                    <a:pt x="1085" y="2015"/>
                  </a:lnTo>
                  <a:lnTo>
                    <a:pt x="1085" y="2015"/>
                  </a:lnTo>
                  <a:cubicBezTo>
                    <a:pt x="1085" y="2045"/>
                    <a:pt x="1054" y="2077"/>
                    <a:pt x="1054" y="2077"/>
                  </a:cubicBezTo>
                  <a:lnTo>
                    <a:pt x="1022" y="2077"/>
                  </a:lnTo>
                  <a:lnTo>
                    <a:pt x="1022" y="2077"/>
                  </a:lnTo>
                  <a:lnTo>
                    <a:pt x="1022" y="2077"/>
                  </a:lnTo>
                  <a:cubicBezTo>
                    <a:pt x="1022" y="2077"/>
                    <a:pt x="1022" y="2077"/>
                    <a:pt x="992" y="2108"/>
                  </a:cubicBezTo>
                  <a:cubicBezTo>
                    <a:pt x="961" y="2108"/>
                    <a:pt x="961" y="2139"/>
                    <a:pt x="961" y="2139"/>
                  </a:cubicBezTo>
                  <a:lnTo>
                    <a:pt x="930" y="2169"/>
                  </a:lnTo>
                  <a:lnTo>
                    <a:pt x="930" y="2169"/>
                  </a:lnTo>
                  <a:cubicBezTo>
                    <a:pt x="930" y="2169"/>
                    <a:pt x="930" y="2169"/>
                    <a:pt x="930" y="2201"/>
                  </a:cubicBezTo>
                  <a:lnTo>
                    <a:pt x="930" y="2201"/>
                  </a:lnTo>
                  <a:lnTo>
                    <a:pt x="930" y="2201"/>
                  </a:lnTo>
                  <a:cubicBezTo>
                    <a:pt x="961" y="2201"/>
                    <a:pt x="961" y="2232"/>
                    <a:pt x="961" y="2232"/>
                  </a:cubicBezTo>
                  <a:lnTo>
                    <a:pt x="961" y="2232"/>
                  </a:lnTo>
                  <a:lnTo>
                    <a:pt x="961" y="2232"/>
                  </a:lnTo>
                  <a:lnTo>
                    <a:pt x="961" y="2232"/>
                  </a:lnTo>
                  <a:cubicBezTo>
                    <a:pt x="992" y="2232"/>
                    <a:pt x="992" y="2232"/>
                    <a:pt x="992" y="2263"/>
                  </a:cubicBezTo>
                  <a:lnTo>
                    <a:pt x="992" y="2263"/>
                  </a:lnTo>
                  <a:lnTo>
                    <a:pt x="992" y="2263"/>
                  </a:lnTo>
                  <a:cubicBezTo>
                    <a:pt x="1022" y="2263"/>
                    <a:pt x="1054" y="2293"/>
                    <a:pt x="1054" y="2293"/>
                  </a:cubicBezTo>
                  <a:lnTo>
                    <a:pt x="1054" y="2325"/>
                  </a:lnTo>
                  <a:cubicBezTo>
                    <a:pt x="1085" y="2325"/>
                    <a:pt x="1085" y="2325"/>
                    <a:pt x="1085" y="2325"/>
                  </a:cubicBezTo>
                  <a:cubicBezTo>
                    <a:pt x="1085" y="2325"/>
                    <a:pt x="1116" y="2325"/>
                    <a:pt x="1116" y="2356"/>
                  </a:cubicBezTo>
                  <a:lnTo>
                    <a:pt x="1116" y="2356"/>
                  </a:lnTo>
                  <a:lnTo>
                    <a:pt x="1116" y="2356"/>
                  </a:lnTo>
                  <a:lnTo>
                    <a:pt x="1116" y="2356"/>
                  </a:lnTo>
                  <a:cubicBezTo>
                    <a:pt x="1146" y="2325"/>
                    <a:pt x="1178" y="2325"/>
                    <a:pt x="1178" y="2293"/>
                  </a:cubicBezTo>
                  <a:lnTo>
                    <a:pt x="1178" y="2293"/>
                  </a:lnTo>
                  <a:cubicBezTo>
                    <a:pt x="1209" y="2293"/>
                    <a:pt x="1240" y="2232"/>
                    <a:pt x="1240" y="2232"/>
                  </a:cubicBezTo>
                  <a:lnTo>
                    <a:pt x="1240" y="2232"/>
                  </a:lnTo>
                  <a:cubicBezTo>
                    <a:pt x="1270" y="2169"/>
                    <a:pt x="1270" y="2139"/>
                    <a:pt x="1301" y="2139"/>
                  </a:cubicBezTo>
                  <a:lnTo>
                    <a:pt x="1333" y="2108"/>
                  </a:lnTo>
                  <a:cubicBezTo>
                    <a:pt x="1333" y="2077"/>
                    <a:pt x="1333" y="2045"/>
                    <a:pt x="1364" y="2045"/>
                  </a:cubicBezTo>
                  <a:cubicBezTo>
                    <a:pt x="1364" y="2045"/>
                    <a:pt x="1333" y="2045"/>
                    <a:pt x="1333" y="2015"/>
                  </a:cubicBezTo>
                  <a:lnTo>
                    <a:pt x="1333" y="2015"/>
                  </a:lnTo>
                  <a:cubicBezTo>
                    <a:pt x="1333" y="1984"/>
                    <a:pt x="1333" y="1984"/>
                    <a:pt x="1333" y="1984"/>
                  </a:cubicBezTo>
                  <a:lnTo>
                    <a:pt x="1333" y="1953"/>
                  </a:lnTo>
                  <a:cubicBezTo>
                    <a:pt x="1333" y="1921"/>
                    <a:pt x="1333" y="1921"/>
                    <a:pt x="1333" y="1921"/>
                  </a:cubicBezTo>
                  <a:cubicBezTo>
                    <a:pt x="1333" y="1921"/>
                    <a:pt x="1333" y="1891"/>
                    <a:pt x="1364" y="1891"/>
                  </a:cubicBezTo>
                  <a:cubicBezTo>
                    <a:pt x="1364" y="1891"/>
                    <a:pt x="1364" y="1891"/>
                    <a:pt x="1394" y="1891"/>
                  </a:cubicBezTo>
                  <a:cubicBezTo>
                    <a:pt x="1394" y="1891"/>
                    <a:pt x="1426" y="1860"/>
                    <a:pt x="1426" y="1829"/>
                  </a:cubicBezTo>
                  <a:lnTo>
                    <a:pt x="1426" y="1829"/>
                  </a:lnTo>
                  <a:cubicBezTo>
                    <a:pt x="1457" y="1829"/>
                    <a:pt x="1457" y="1797"/>
                    <a:pt x="1487" y="1797"/>
                  </a:cubicBezTo>
                  <a:lnTo>
                    <a:pt x="1487" y="1797"/>
                  </a:lnTo>
                  <a:lnTo>
                    <a:pt x="1487" y="1797"/>
                  </a:lnTo>
                  <a:cubicBezTo>
                    <a:pt x="1518" y="1797"/>
                    <a:pt x="1518" y="1797"/>
                    <a:pt x="1518" y="1797"/>
                  </a:cubicBezTo>
                  <a:lnTo>
                    <a:pt x="1518" y="1797"/>
                  </a:lnTo>
                  <a:lnTo>
                    <a:pt x="1518" y="1797"/>
                  </a:lnTo>
                  <a:lnTo>
                    <a:pt x="1550" y="1767"/>
                  </a:lnTo>
                  <a:lnTo>
                    <a:pt x="1550" y="1767"/>
                  </a:lnTo>
                  <a:cubicBezTo>
                    <a:pt x="1581" y="1736"/>
                    <a:pt x="1581" y="1736"/>
                    <a:pt x="1611" y="1736"/>
                  </a:cubicBezTo>
                  <a:cubicBezTo>
                    <a:pt x="1611" y="1736"/>
                    <a:pt x="1642" y="1736"/>
                    <a:pt x="1642" y="1705"/>
                  </a:cubicBezTo>
                  <a:cubicBezTo>
                    <a:pt x="1674" y="1705"/>
                    <a:pt x="1674" y="1705"/>
                    <a:pt x="1674" y="1705"/>
                  </a:cubicBezTo>
                  <a:cubicBezTo>
                    <a:pt x="1674" y="1736"/>
                    <a:pt x="1674" y="1736"/>
                    <a:pt x="1674" y="1736"/>
                  </a:cubicBezTo>
                  <a:lnTo>
                    <a:pt x="1674" y="1736"/>
                  </a:lnTo>
                  <a:lnTo>
                    <a:pt x="1705" y="1736"/>
                  </a:lnTo>
                  <a:cubicBezTo>
                    <a:pt x="1705" y="1705"/>
                    <a:pt x="1735" y="1705"/>
                    <a:pt x="1735" y="1705"/>
                  </a:cubicBezTo>
                  <a:cubicBezTo>
                    <a:pt x="1735" y="1673"/>
                    <a:pt x="1735" y="1673"/>
                    <a:pt x="1766" y="1673"/>
                  </a:cubicBezTo>
                  <a:cubicBezTo>
                    <a:pt x="1766" y="1643"/>
                    <a:pt x="1766" y="1612"/>
                    <a:pt x="1798" y="1581"/>
                  </a:cubicBezTo>
                  <a:cubicBezTo>
                    <a:pt x="1798" y="1581"/>
                    <a:pt x="1798" y="1581"/>
                    <a:pt x="1798" y="1549"/>
                  </a:cubicBezTo>
                  <a:lnTo>
                    <a:pt x="1798" y="1549"/>
                  </a:lnTo>
                  <a:cubicBezTo>
                    <a:pt x="1829" y="1549"/>
                    <a:pt x="1829" y="1519"/>
                    <a:pt x="1829" y="1519"/>
                  </a:cubicBezTo>
                  <a:lnTo>
                    <a:pt x="1829" y="1519"/>
                  </a:lnTo>
                  <a:cubicBezTo>
                    <a:pt x="1829" y="1488"/>
                    <a:pt x="1829" y="1457"/>
                    <a:pt x="1829" y="1425"/>
                  </a:cubicBezTo>
                  <a:lnTo>
                    <a:pt x="1859" y="1395"/>
                  </a:lnTo>
                  <a:cubicBezTo>
                    <a:pt x="1859" y="1395"/>
                    <a:pt x="1859" y="1364"/>
                    <a:pt x="1859" y="1333"/>
                  </a:cubicBezTo>
                  <a:cubicBezTo>
                    <a:pt x="1859" y="1333"/>
                    <a:pt x="1859" y="1333"/>
                    <a:pt x="1859" y="1301"/>
                  </a:cubicBezTo>
                  <a:cubicBezTo>
                    <a:pt x="1859" y="1301"/>
                    <a:pt x="1890" y="1301"/>
                    <a:pt x="1890" y="1271"/>
                  </a:cubicBezTo>
                  <a:cubicBezTo>
                    <a:pt x="1890" y="1271"/>
                    <a:pt x="1890" y="1240"/>
                    <a:pt x="1859" y="1240"/>
                  </a:cubicBezTo>
                  <a:cubicBezTo>
                    <a:pt x="1859" y="1240"/>
                    <a:pt x="1859" y="1209"/>
                    <a:pt x="1859" y="1147"/>
                  </a:cubicBezTo>
                  <a:cubicBezTo>
                    <a:pt x="1859" y="1116"/>
                    <a:pt x="1859" y="1116"/>
                    <a:pt x="1859" y="1116"/>
                  </a:cubicBezTo>
                  <a:cubicBezTo>
                    <a:pt x="1859" y="1084"/>
                    <a:pt x="1859" y="1084"/>
                    <a:pt x="1859" y="1084"/>
                  </a:cubicBezTo>
                  <a:cubicBezTo>
                    <a:pt x="1890" y="1084"/>
                    <a:pt x="1890" y="1084"/>
                    <a:pt x="1890" y="1084"/>
                  </a:cubicBezTo>
                  <a:cubicBezTo>
                    <a:pt x="1890" y="1084"/>
                    <a:pt x="1890" y="1084"/>
                    <a:pt x="1922" y="1084"/>
                  </a:cubicBezTo>
                  <a:cubicBezTo>
                    <a:pt x="1922" y="1084"/>
                    <a:pt x="1922" y="1084"/>
                    <a:pt x="1922" y="1054"/>
                  </a:cubicBezTo>
                  <a:cubicBezTo>
                    <a:pt x="1953" y="1054"/>
                    <a:pt x="1953" y="1054"/>
                    <a:pt x="1953" y="1054"/>
                  </a:cubicBezTo>
                  <a:cubicBezTo>
                    <a:pt x="1953" y="1054"/>
                    <a:pt x="1953" y="1054"/>
                    <a:pt x="1953" y="1023"/>
                  </a:cubicBezTo>
                  <a:lnTo>
                    <a:pt x="1953" y="1023"/>
                  </a:lnTo>
                  <a:lnTo>
                    <a:pt x="1953" y="992"/>
                  </a:lnTo>
                  <a:cubicBezTo>
                    <a:pt x="1953" y="961"/>
                    <a:pt x="1983" y="961"/>
                    <a:pt x="2014" y="930"/>
                  </a:cubicBezTo>
                  <a:lnTo>
                    <a:pt x="2014" y="930"/>
                  </a:lnTo>
                  <a:cubicBezTo>
                    <a:pt x="2046" y="930"/>
                    <a:pt x="2046" y="899"/>
                    <a:pt x="2046" y="899"/>
                  </a:cubicBezTo>
                  <a:cubicBezTo>
                    <a:pt x="2046" y="868"/>
                    <a:pt x="2046" y="868"/>
                    <a:pt x="2077" y="868"/>
                  </a:cubicBezTo>
                  <a:lnTo>
                    <a:pt x="2077" y="868"/>
                  </a:lnTo>
                  <a:lnTo>
                    <a:pt x="2077" y="837"/>
                  </a:lnTo>
                  <a:cubicBezTo>
                    <a:pt x="2107" y="837"/>
                    <a:pt x="2107" y="806"/>
                    <a:pt x="2107" y="806"/>
                  </a:cubicBezTo>
                  <a:cubicBezTo>
                    <a:pt x="2107" y="806"/>
                    <a:pt x="2107" y="806"/>
                    <a:pt x="2107" y="775"/>
                  </a:cubicBezTo>
                  <a:cubicBezTo>
                    <a:pt x="2107" y="775"/>
                    <a:pt x="2107" y="744"/>
                    <a:pt x="2107" y="713"/>
                  </a:cubicBezTo>
                  <a:lnTo>
                    <a:pt x="2107" y="682"/>
                  </a:lnTo>
                  <a:lnTo>
                    <a:pt x="2107" y="682"/>
                  </a:lnTo>
                  <a:cubicBezTo>
                    <a:pt x="2077" y="682"/>
                    <a:pt x="2077" y="682"/>
                    <a:pt x="2077" y="682"/>
                  </a:cubicBezTo>
                  <a:cubicBezTo>
                    <a:pt x="2077" y="651"/>
                    <a:pt x="2077" y="651"/>
                    <a:pt x="2077" y="651"/>
                  </a:cubicBezTo>
                  <a:lnTo>
                    <a:pt x="2046" y="651"/>
                  </a:lnTo>
                  <a:cubicBezTo>
                    <a:pt x="2046" y="651"/>
                    <a:pt x="2014" y="620"/>
                    <a:pt x="1983" y="620"/>
                  </a:cubicBezTo>
                  <a:cubicBezTo>
                    <a:pt x="1953" y="589"/>
                    <a:pt x="1922" y="589"/>
                    <a:pt x="1922" y="558"/>
                  </a:cubicBezTo>
                  <a:cubicBezTo>
                    <a:pt x="1890" y="527"/>
                    <a:pt x="1890" y="527"/>
                    <a:pt x="1890" y="527"/>
                  </a:cubicBezTo>
                  <a:cubicBezTo>
                    <a:pt x="1890" y="527"/>
                    <a:pt x="1890" y="527"/>
                    <a:pt x="1859" y="527"/>
                  </a:cubicBezTo>
                  <a:cubicBezTo>
                    <a:pt x="1859" y="496"/>
                    <a:pt x="1829" y="496"/>
                    <a:pt x="1829" y="496"/>
                  </a:cubicBezTo>
                  <a:lnTo>
                    <a:pt x="1798" y="496"/>
                  </a:lnTo>
                  <a:cubicBezTo>
                    <a:pt x="1766" y="496"/>
                    <a:pt x="1766" y="496"/>
                    <a:pt x="1766" y="496"/>
                  </a:cubicBezTo>
                  <a:lnTo>
                    <a:pt x="1735" y="496"/>
                  </a:lnTo>
                  <a:lnTo>
                    <a:pt x="1735" y="465"/>
                  </a:lnTo>
                  <a:lnTo>
                    <a:pt x="1735" y="465"/>
                  </a:lnTo>
                  <a:lnTo>
                    <a:pt x="1735" y="465"/>
                  </a:lnTo>
                  <a:cubicBezTo>
                    <a:pt x="1735" y="496"/>
                    <a:pt x="1705" y="496"/>
                    <a:pt x="1705" y="496"/>
                  </a:cubicBezTo>
                  <a:lnTo>
                    <a:pt x="1705" y="496"/>
                  </a:lnTo>
                  <a:cubicBezTo>
                    <a:pt x="1674" y="496"/>
                    <a:pt x="1674" y="496"/>
                    <a:pt x="1674" y="465"/>
                  </a:cubicBezTo>
                  <a:cubicBezTo>
                    <a:pt x="1674" y="465"/>
                    <a:pt x="1674" y="465"/>
                    <a:pt x="1642" y="465"/>
                  </a:cubicBezTo>
                  <a:cubicBezTo>
                    <a:pt x="1642" y="465"/>
                    <a:pt x="1642" y="465"/>
                    <a:pt x="1611" y="465"/>
                  </a:cubicBezTo>
                  <a:lnTo>
                    <a:pt x="1611" y="465"/>
                  </a:lnTo>
                  <a:cubicBezTo>
                    <a:pt x="1518" y="589"/>
                    <a:pt x="1518" y="589"/>
                    <a:pt x="1518" y="589"/>
                  </a:cubicBezTo>
                  <a:cubicBezTo>
                    <a:pt x="1550" y="496"/>
                    <a:pt x="1550" y="496"/>
                    <a:pt x="1550" y="496"/>
                  </a:cubicBezTo>
                  <a:cubicBezTo>
                    <a:pt x="1550" y="496"/>
                    <a:pt x="1550" y="465"/>
                    <a:pt x="1550" y="434"/>
                  </a:cubicBezTo>
                  <a:cubicBezTo>
                    <a:pt x="1550" y="434"/>
                    <a:pt x="1550" y="434"/>
                    <a:pt x="1550" y="403"/>
                  </a:cubicBezTo>
                  <a:lnTo>
                    <a:pt x="1550" y="403"/>
                  </a:lnTo>
                  <a:lnTo>
                    <a:pt x="1518" y="403"/>
                  </a:lnTo>
                  <a:cubicBezTo>
                    <a:pt x="1487" y="403"/>
                    <a:pt x="1487" y="372"/>
                    <a:pt x="1487" y="372"/>
                  </a:cubicBezTo>
                  <a:cubicBezTo>
                    <a:pt x="1457" y="372"/>
                    <a:pt x="1457" y="372"/>
                    <a:pt x="1457" y="372"/>
                  </a:cubicBezTo>
                  <a:lnTo>
                    <a:pt x="1457" y="372"/>
                  </a:lnTo>
                  <a:lnTo>
                    <a:pt x="1457" y="341"/>
                  </a:lnTo>
                  <a:cubicBezTo>
                    <a:pt x="1457" y="341"/>
                    <a:pt x="1457" y="341"/>
                    <a:pt x="1426" y="341"/>
                  </a:cubicBezTo>
                  <a:lnTo>
                    <a:pt x="1394" y="341"/>
                  </a:lnTo>
                  <a:cubicBezTo>
                    <a:pt x="1394" y="372"/>
                    <a:pt x="1394" y="372"/>
                    <a:pt x="1394" y="372"/>
                  </a:cubicBezTo>
                  <a:cubicBezTo>
                    <a:pt x="1333" y="372"/>
                    <a:pt x="1333" y="372"/>
                    <a:pt x="1333" y="372"/>
                  </a:cubicBezTo>
                  <a:cubicBezTo>
                    <a:pt x="1333" y="310"/>
                    <a:pt x="1333" y="310"/>
                    <a:pt x="1333" y="310"/>
                  </a:cubicBezTo>
                  <a:lnTo>
                    <a:pt x="1333" y="310"/>
                  </a:lnTo>
                  <a:cubicBezTo>
                    <a:pt x="1301" y="341"/>
                    <a:pt x="1301" y="341"/>
                    <a:pt x="1301" y="341"/>
                  </a:cubicBezTo>
                  <a:cubicBezTo>
                    <a:pt x="1270" y="341"/>
                    <a:pt x="1270" y="310"/>
                    <a:pt x="1270" y="310"/>
                  </a:cubicBezTo>
                  <a:lnTo>
                    <a:pt x="1270" y="310"/>
                  </a:lnTo>
                  <a:lnTo>
                    <a:pt x="1270" y="310"/>
                  </a:lnTo>
                  <a:lnTo>
                    <a:pt x="1270" y="310"/>
                  </a:lnTo>
                  <a:lnTo>
                    <a:pt x="1240" y="310"/>
                  </a:lnTo>
                  <a:cubicBezTo>
                    <a:pt x="1240" y="310"/>
                    <a:pt x="1240" y="310"/>
                    <a:pt x="1209" y="279"/>
                  </a:cubicBezTo>
                  <a:lnTo>
                    <a:pt x="1240" y="248"/>
                  </a:lnTo>
                  <a:lnTo>
                    <a:pt x="1240" y="248"/>
                  </a:lnTo>
                  <a:cubicBezTo>
                    <a:pt x="1240" y="217"/>
                    <a:pt x="1240" y="217"/>
                    <a:pt x="1270" y="217"/>
                  </a:cubicBezTo>
                  <a:cubicBezTo>
                    <a:pt x="1240" y="186"/>
                    <a:pt x="1240" y="186"/>
                    <a:pt x="1240" y="186"/>
                  </a:cubicBezTo>
                  <a:cubicBezTo>
                    <a:pt x="1240" y="186"/>
                    <a:pt x="1209" y="155"/>
                    <a:pt x="1209" y="124"/>
                  </a:cubicBezTo>
                  <a:cubicBezTo>
                    <a:pt x="1209" y="93"/>
                    <a:pt x="1209" y="93"/>
                    <a:pt x="1209" y="62"/>
                  </a:cubicBezTo>
                  <a:lnTo>
                    <a:pt x="1209" y="62"/>
                  </a:lnTo>
                  <a:lnTo>
                    <a:pt x="1209" y="62"/>
                  </a:lnTo>
                  <a:lnTo>
                    <a:pt x="1178" y="62"/>
                  </a:lnTo>
                  <a:lnTo>
                    <a:pt x="1178" y="62"/>
                  </a:lnTo>
                  <a:lnTo>
                    <a:pt x="1178" y="62"/>
                  </a:lnTo>
                  <a:cubicBezTo>
                    <a:pt x="1178" y="93"/>
                    <a:pt x="1178" y="93"/>
                    <a:pt x="1178" y="9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1" name="Freeform 148"/>
            <p:cNvSpPr>
              <a:spLocks noChangeArrowheads="1"/>
            </p:cNvSpPr>
            <p:nvPr/>
          </p:nvSpPr>
          <p:spPr bwMode="auto">
            <a:xfrm>
              <a:off x="2574925" y="3263900"/>
              <a:ext cx="11113" cy="11113"/>
            </a:xfrm>
            <a:custGeom>
              <a:avLst/>
              <a:gdLst>
                <a:gd name="T0" fmla="*/ 0 w 33"/>
                <a:gd name="T1" fmla="*/ 31 h 32"/>
                <a:gd name="T2" fmla="*/ 0 w 33"/>
                <a:gd name="T3" fmla="*/ 31 h 32"/>
                <a:gd name="T4" fmla="*/ 0 w 33"/>
                <a:gd name="T5" fmla="*/ 31 h 32"/>
                <a:gd name="T6" fmla="*/ 0 w 33"/>
                <a:gd name="T7" fmla="*/ 31 h 32"/>
                <a:gd name="T8" fmla="*/ 32 w 33"/>
                <a:gd name="T9" fmla="*/ 31 h 32"/>
                <a:gd name="T10" fmla="*/ 32 w 33"/>
                <a:gd name="T11" fmla="*/ 0 h 32"/>
                <a:gd name="T12" fmla="*/ 32 w 33"/>
                <a:gd name="T13" fmla="*/ 0 h 32"/>
                <a:gd name="T14" fmla="*/ 32 w 33"/>
                <a:gd name="T15" fmla="*/ 0 h 32"/>
                <a:gd name="T16" fmla="*/ 0 w 33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2" name="Freeform 149"/>
            <p:cNvSpPr>
              <a:spLocks noChangeArrowheads="1"/>
            </p:cNvSpPr>
            <p:nvPr/>
          </p:nvSpPr>
          <p:spPr bwMode="auto">
            <a:xfrm>
              <a:off x="2206625" y="3175000"/>
              <a:ext cx="346075" cy="669925"/>
            </a:xfrm>
            <a:custGeom>
              <a:avLst/>
              <a:gdLst>
                <a:gd name="T0" fmla="*/ 837 w 962"/>
                <a:gd name="T1" fmla="*/ 837 h 1861"/>
                <a:gd name="T2" fmla="*/ 806 w 962"/>
                <a:gd name="T3" fmla="*/ 713 h 1861"/>
                <a:gd name="T4" fmla="*/ 806 w 962"/>
                <a:gd name="T5" fmla="*/ 557 h 1861"/>
                <a:gd name="T6" fmla="*/ 806 w 962"/>
                <a:gd name="T7" fmla="*/ 496 h 1861"/>
                <a:gd name="T8" fmla="*/ 837 w 962"/>
                <a:gd name="T9" fmla="*/ 465 h 1861"/>
                <a:gd name="T10" fmla="*/ 930 w 962"/>
                <a:gd name="T11" fmla="*/ 372 h 1861"/>
                <a:gd name="T12" fmla="*/ 868 w 962"/>
                <a:gd name="T13" fmla="*/ 341 h 1861"/>
                <a:gd name="T14" fmla="*/ 806 w 962"/>
                <a:gd name="T15" fmla="*/ 309 h 1861"/>
                <a:gd name="T16" fmla="*/ 774 w 962"/>
                <a:gd name="T17" fmla="*/ 279 h 1861"/>
                <a:gd name="T18" fmla="*/ 806 w 962"/>
                <a:gd name="T19" fmla="*/ 248 h 1861"/>
                <a:gd name="T20" fmla="*/ 837 w 962"/>
                <a:gd name="T21" fmla="*/ 185 h 1861"/>
                <a:gd name="T22" fmla="*/ 713 w 962"/>
                <a:gd name="T23" fmla="*/ 124 h 1861"/>
                <a:gd name="T24" fmla="*/ 620 w 962"/>
                <a:gd name="T25" fmla="*/ 61 h 1861"/>
                <a:gd name="T26" fmla="*/ 589 w 962"/>
                <a:gd name="T27" fmla="*/ 31 h 1861"/>
                <a:gd name="T28" fmla="*/ 526 w 962"/>
                <a:gd name="T29" fmla="*/ 0 h 1861"/>
                <a:gd name="T30" fmla="*/ 434 w 962"/>
                <a:gd name="T31" fmla="*/ 0 h 1861"/>
                <a:gd name="T32" fmla="*/ 372 w 962"/>
                <a:gd name="T33" fmla="*/ 0 h 1861"/>
                <a:gd name="T34" fmla="*/ 341 w 962"/>
                <a:gd name="T35" fmla="*/ 124 h 1861"/>
                <a:gd name="T36" fmla="*/ 310 w 962"/>
                <a:gd name="T37" fmla="*/ 124 h 1861"/>
                <a:gd name="T38" fmla="*/ 278 w 962"/>
                <a:gd name="T39" fmla="*/ 185 h 1861"/>
                <a:gd name="T40" fmla="*/ 278 w 962"/>
                <a:gd name="T41" fmla="*/ 217 h 1861"/>
                <a:gd name="T42" fmla="*/ 310 w 962"/>
                <a:gd name="T43" fmla="*/ 279 h 1861"/>
                <a:gd name="T44" fmla="*/ 217 w 962"/>
                <a:gd name="T45" fmla="*/ 403 h 1861"/>
                <a:gd name="T46" fmla="*/ 217 w 962"/>
                <a:gd name="T47" fmla="*/ 433 h 1861"/>
                <a:gd name="T48" fmla="*/ 186 w 962"/>
                <a:gd name="T49" fmla="*/ 527 h 1861"/>
                <a:gd name="T50" fmla="*/ 186 w 962"/>
                <a:gd name="T51" fmla="*/ 620 h 1861"/>
                <a:gd name="T52" fmla="*/ 217 w 962"/>
                <a:gd name="T53" fmla="*/ 744 h 1861"/>
                <a:gd name="T54" fmla="*/ 154 w 962"/>
                <a:gd name="T55" fmla="*/ 898 h 1861"/>
                <a:gd name="T56" fmla="*/ 124 w 962"/>
                <a:gd name="T57" fmla="*/ 929 h 1861"/>
                <a:gd name="T58" fmla="*/ 154 w 962"/>
                <a:gd name="T59" fmla="*/ 1022 h 1861"/>
                <a:gd name="T60" fmla="*/ 124 w 962"/>
                <a:gd name="T61" fmla="*/ 1085 h 1861"/>
                <a:gd name="T62" fmla="*/ 93 w 962"/>
                <a:gd name="T63" fmla="*/ 1146 h 1861"/>
                <a:gd name="T64" fmla="*/ 93 w 962"/>
                <a:gd name="T65" fmla="*/ 1270 h 1861"/>
                <a:gd name="T66" fmla="*/ 93 w 962"/>
                <a:gd name="T67" fmla="*/ 1364 h 1861"/>
                <a:gd name="T68" fmla="*/ 124 w 962"/>
                <a:gd name="T69" fmla="*/ 1425 h 1861"/>
                <a:gd name="T70" fmla="*/ 124 w 962"/>
                <a:gd name="T71" fmla="*/ 1488 h 1861"/>
                <a:gd name="T72" fmla="*/ 93 w 962"/>
                <a:gd name="T73" fmla="*/ 1518 h 1861"/>
                <a:gd name="T74" fmla="*/ 93 w 962"/>
                <a:gd name="T75" fmla="*/ 1581 h 1861"/>
                <a:gd name="T76" fmla="*/ 62 w 962"/>
                <a:gd name="T77" fmla="*/ 1612 h 1861"/>
                <a:gd name="T78" fmla="*/ 30 w 962"/>
                <a:gd name="T79" fmla="*/ 1705 h 1861"/>
                <a:gd name="T80" fmla="*/ 0 w 962"/>
                <a:gd name="T81" fmla="*/ 1766 h 1861"/>
                <a:gd name="T82" fmla="*/ 93 w 962"/>
                <a:gd name="T83" fmla="*/ 1797 h 1861"/>
                <a:gd name="T84" fmla="*/ 124 w 962"/>
                <a:gd name="T85" fmla="*/ 1860 h 1861"/>
                <a:gd name="T86" fmla="*/ 217 w 962"/>
                <a:gd name="T87" fmla="*/ 1860 h 1861"/>
                <a:gd name="T88" fmla="*/ 217 w 962"/>
                <a:gd name="T89" fmla="*/ 1766 h 1861"/>
                <a:gd name="T90" fmla="*/ 278 w 962"/>
                <a:gd name="T91" fmla="*/ 1705 h 1861"/>
                <a:gd name="T92" fmla="*/ 372 w 962"/>
                <a:gd name="T93" fmla="*/ 1581 h 1861"/>
                <a:gd name="T94" fmla="*/ 278 w 962"/>
                <a:gd name="T95" fmla="*/ 1488 h 1861"/>
                <a:gd name="T96" fmla="*/ 402 w 962"/>
                <a:gd name="T97" fmla="*/ 1425 h 1861"/>
                <a:gd name="T98" fmla="*/ 465 w 962"/>
                <a:gd name="T99" fmla="*/ 1301 h 1861"/>
                <a:gd name="T100" fmla="*/ 434 w 962"/>
                <a:gd name="T101" fmla="*/ 1209 h 1861"/>
                <a:gd name="T102" fmla="*/ 526 w 962"/>
                <a:gd name="T103" fmla="*/ 1177 h 1861"/>
                <a:gd name="T104" fmla="*/ 589 w 962"/>
                <a:gd name="T105" fmla="*/ 1146 h 1861"/>
                <a:gd name="T106" fmla="*/ 434 w 962"/>
                <a:gd name="T107" fmla="*/ 929 h 1861"/>
                <a:gd name="T108" fmla="*/ 837 w 962"/>
                <a:gd name="T109" fmla="*/ 992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2" h="1861">
                  <a:moveTo>
                    <a:pt x="868" y="898"/>
                  </a:moveTo>
                  <a:lnTo>
                    <a:pt x="868" y="898"/>
                  </a:lnTo>
                  <a:cubicBezTo>
                    <a:pt x="837" y="868"/>
                    <a:pt x="837" y="868"/>
                    <a:pt x="868" y="837"/>
                  </a:cubicBezTo>
                  <a:lnTo>
                    <a:pt x="868" y="837"/>
                  </a:lnTo>
                  <a:cubicBezTo>
                    <a:pt x="868" y="837"/>
                    <a:pt x="868" y="837"/>
                    <a:pt x="837" y="837"/>
                  </a:cubicBezTo>
                  <a:cubicBezTo>
                    <a:pt x="837" y="805"/>
                    <a:pt x="837" y="805"/>
                    <a:pt x="837" y="805"/>
                  </a:cubicBezTo>
                  <a:cubicBezTo>
                    <a:pt x="837" y="805"/>
                    <a:pt x="806" y="805"/>
                    <a:pt x="806" y="774"/>
                  </a:cubicBezTo>
                  <a:lnTo>
                    <a:pt x="806" y="744"/>
                  </a:lnTo>
                  <a:lnTo>
                    <a:pt x="774" y="713"/>
                  </a:lnTo>
                  <a:cubicBezTo>
                    <a:pt x="774" y="713"/>
                    <a:pt x="774" y="713"/>
                    <a:pt x="806" y="713"/>
                  </a:cubicBezTo>
                  <a:cubicBezTo>
                    <a:pt x="806" y="681"/>
                    <a:pt x="806" y="681"/>
                    <a:pt x="806" y="681"/>
                  </a:cubicBezTo>
                  <a:lnTo>
                    <a:pt x="806" y="681"/>
                  </a:lnTo>
                  <a:lnTo>
                    <a:pt x="806" y="681"/>
                  </a:lnTo>
                  <a:cubicBezTo>
                    <a:pt x="806" y="651"/>
                    <a:pt x="806" y="620"/>
                    <a:pt x="806" y="589"/>
                  </a:cubicBezTo>
                  <a:cubicBezTo>
                    <a:pt x="806" y="589"/>
                    <a:pt x="806" y="589"/>
                    <a:pt x="806" y="557"/>
                  </a:cubicBezTo>
                  <a:cubicBezTo>
                    <a:pt x="806" y="589"/>
                    <a:pt x="806" y="589"/>
                    <a:pt x="806" y="589"/>
                  </a:cubicBezTo>
                  <a:cubicBezTo>
                    <a:pt x="806" y="496"/>
                    <a:pt x="806" y="496"/>
                    <a:pt x="806" y="496"/>
                  </a:cubicBez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cubicBezTo>
                    <a:pt x="837" y="496"/>
                    <a:pt x="837" y="496"/>
                    <a:pt x="837" y="496"/>
                  </a:cubicBezTo>
                  <a:cubicBezTo>
                    <a:pt x="837" y="465"/>
                    <a:pt x="837" y="465"/>
                    <a:pt x="837" y="465"/>
                  </a:cubicBezTo>
                  <a:lnTo>
                    <a:pt x="837" y="465"/>
                  </a:lnTo>
                  <a:lnTo>
                    <a:pt x="837" y="465"/>
                  </a:lnTo>
                  <a:cubicBezTo>
                    <a:pt x="868" y="433"/>
                    <a:pt x="868" y="433"/>
                    <a:pt x="868" y="433"/>
                  </a:cubicBezTo>
                  <a:lnTo>
                    <a:pt x="868" y="403"/>
                  </a:lnTo>
                  <a:cubicBezTo>
                    <a:pt x="898" y="403"/>
                    <a:pt x="898" y="372"/>
                    <a:pt x="898" y="372"/>
                  </a:cubicBezTo>
                  <a:lnTo>
                    <a:pt x="898" y="372"/>
                  </a:lnTo>
                  <a:cubicBezTo>
                    <a:pt x="930" y="372"/>
                    <a:pt x="930" y="372"/>
                    <a:pt x="930" y="372"/>
                  </a:cubicBezTo>
                  <a:cubicBezTo>
                    <a:pt x="930" y="341"/>
                    <a:pt x="930" y="341"/>
                    <a:pt x="961" y="341"/>
                  </a:cubicBezTo>
                  <a:cubicBezTo>
                    <a:pt x="961" y="341"/>
                    <a:pt x="961" y="341"/>
                    <a:pt x="930" y="341"/>
                  </a:cubicBezTo>
                  <a:cubicBezTo>
                    <a:pt x="930" y="341"/>
                    <a:pt x="930" y="341"/>
                    <a:pt x="898" y="341"/>
                  </a:cubicBezTo>
                  <a:cubicBezTo>
                    <a:pt x="898" y="341"/>
                    <a:pt x="868" y="341"/>
                    <a:pt x="868" y="309"/>
                  </a:cubicBezTo>
                  <a:lnTo>
                    <a:pt x="868" y="341"/>
                  </a:lnTo>
                  <a:lnTo>
                    <a:pt x="837" y="341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cubicBezTo>
                    <a:pt x="774" y="309"/>
                    <a:pt x="774" y="309"/>
                    <a:pt x="774" y="279"/>
                  </a:cubicBez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cubicBezTo>
                    <a:pt x="774" y="279"/>
                    <a:pt x="774" y="248"/>
                    <a:pt x="806" y="248"/>
                  </a:cubicBez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17"/>
                  </a:lnTo>
                  <a:lnTo>
                    <a:pt x="806" y="217"/>
                  </a:lnTo>
                  <a:lnTo>
                    <a:pt x="806" y="217"/>
                  </a:lnTo>
                  <a:cubicBezTo>
                    <a:pt x="806" y="217"/>
                    <a:pt x="806" y="217"/>
                    <a:pt x="837" y="217"/>
                  </a:cubicBezTo>
                  <a:cubicBezTo>
                    <a:pt x="837" y="217"/>
                    <a:pt x="837" y="217"/>
                    <a:pt x="837" y="185"/>
                  </a:cubicBezTo>
                  <a:lnTo>
                    <a:pt x="837" y="185"/>
                  </a:lnTo>
                  <a:cubicBezTo>
                    <a:pt x="806" y="185"/>
                    <a:pt x="806" y="155"/>
                    <a:pt x="806" y="155"/>
                  </a:cubicBezTo>
                  <a:cubicBezTo>
                    <a:pt x="806" y="155"/>
                    <a:pt x="806" y="155"/>
                    <a:pt x="774" y="155"/>
                  </a:cubicBezTo>
                  <a:cubicBezTo>
                    <a:pt x="774" y="155"/>
                    <a:pt x="774" y="155"/>
                    <a:pt x="744" y="155"/>
                  </a:cubicBezTo>
                  <a:cubicBezTo>
                    <a:pt x="744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93"/>
                    <a:pt x="682" y="93"/>
                    <a:pt x="682" y="93"/>
                  </a:cubicBezTo>
                  <a:lnTo>
                    <a:pt x="682" y="93"/>
                  </a:lnTo>
                  <a:lnTo>
                    <a:pt x="650" y="93"/>
                  </a:lnTo>
                  <a:cubicBezTo>
                    <a:pt x="650" y="93"/>
                    <a:pt x="650" y="93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cubicBezTo>
                    <a:pt x="589" y="31"/>
                    <a:pt x="589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89" y="0"/>
                    <a:pt x="558" y="0"/>
                    <a:pt x="558" y="0"/>
                  </a:cubicBezTo>
                  <a:cubicBezTo>
                    <a:pt x="526" y="0"/>
                    <a:pt x="526" y="0"/>
                    <a:pt x="526" y="0"/>
                  </a:cubicBezTo>
                  <a:lnTo>
                    <a:pt x="526" y="0"/>
                  </a:lnTo>
                  <a:lnTo>
                    <a:pt x="526" y="0"/>
                  </a:lnTo>
                  <a:cubicBezTo>
                    <a:pt x="526" y="31"/>
                    <a:pt x="496" y="31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31"/>
                  </a:cubicBezTo>
                  <a:lnTo>
                    <a:pt x="465" y="31"/>
                  </a:lnTo>
                  <a:cubicBezTo>
                    <a:pt x="465" y="0"/>
                    <a:pt x="434" y="0"/>
                    <a:pt x="434" y="0"/>
                  </a:cubicBezTo>
                  <a:lnTo>
                    <a:pt x="434" y="0"/>
                  </a:lnTo>
                  <a:lnTo>
                    <a:pt x="434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2" y="0"/>
                  </a:lnTo>
                  <a:cubicBezTo>
                    <a:pt x="372" y="0"/>
                    <a:pt x="372" y="0"/>
                    <a:pt x="372" y="31"/>
                  </a:cubicBezTo>
                  <a:cubicBezTo>
                    <a:pt x="372" y="31"/>
                    <a:pt x="372" y="61"/>
                    <a:pt x="341" y="93"/>
                  </a:cubicBezTo>
                  <a:cubicBezTo>
                    <a:pt x="341" y="93"/>
                    <a:pt x="341" y="93"/>
                    <a:pt x="341" y="124"/>
                  </a:cubicBez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78" y="124"/>
                  </a:lnTo>
                  <a:lnTo>
                    <a:pt x="278" y="124"/>
                  </a:lnTo>
                  <a:cubicBezTo>
                    <a:pt x="278" y="155"/>
                    <a:pt x="278" y="155"/>
                    <a:pt x="278" y="155"/>
                  </a:cubicBezTo>
                  <a:lnTo>
                    <a:pt x="278" y="155"/>
                  </a:lnTo>
                  <a:cubicBezTo>
                    <a:pt x="278" y="155"/>
                    <a:pt x="278" y="15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278" y="185"/>
                    <a:pt x="278" y="185"/>
                    <a:pt x="278" y="217"/>
                  </a:cubicBezTo>
                  <a:lnTo>
                    <a:pt x="278" y="217"/>
                  </a:lnTo>
                  <a:lnTo>
                    <a:pt x="278" y="217"/>
                  </a:lnTo>
                  <a:lnTo>
                    <a:pt x="278" y="217"/>
                  </a:lnTo>
                  <a:cubicBezTo>
                    <a:pt x="278" y="248"/>
                    <a:pt x="278" y="248"/>
                    <a:pt x="278" y="248"/>
                  </a:cubicBezTo>
                  <a:cubicBezTo>
                    <a:pt x="278" y="248"/>
                    <a:pt x="310" y="248"/>
                    <a:pt x="310" y="279"/>
                  </a:cubicBezTo>
                  <a:lnTo>
                    <a:pt x="310" y="279"/>
                  </a:lnTo>
                  <a:lnTo>
                    <a:pt x="310" y="279"/>
                  </a:ln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48" y="309"/>
                  </a:cubicBezTo>
                  <a:lnTo>
                    <a:pt x="248" y="341"/>
                  </a:lnTo>
                  <a:cubicBezTo>
                    <a:pt x="217" y="372"/>
                    <a:pt x="217" y="372"/>
                    <a:pt x="217" y="403"/>
                  </a:cubicBezTo>
                  <a:cubicBezTo>
                    <a:pt x="217" y="403"/>
                    <a:pt x="217" y="403"/>
                    <a:pt x="217" y="433"/>
                  </a:cubicBez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cubicBezTo>
                    <a:pt x="217" y="465"/>
                    <a:pt x="217" y="465"/>
                    <a:pt x="217" y="465"/>
                  </a:cubicBezTo>
                  <a:cubicBezTo>
                    <a:pt x="217" y="465"/>
                    <a:pt x="217" y="465"/>
                    <a:pt x="217" y="496"/>
                  </a:cubicBezTo>
                  <a:lnTo>
                    <a:pt x="217" y="496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86" y="557"/>
                    <a:pt x="186" y="557"/>
                    <a:pt x="154" y="557"/>
                  </a:cubicBezTo>
                  <a:cubicBezTo>
                    <a:pt x="154" y="557"/>
                    <a:pt x="186" y="557"/>
                    <a:pt x="186" y="589"/>
                  </a:cubicBezTo>
                  <a:lnTo>
                    <a:pt x="186" y="589"/>
                  </a:lnTo>
                  <a:cubicBezTo>
                    <a:pt x="186" y="589"/>
                    <a:pt x="186" y="589"/>
                    <a:pt x="186" y="620"/>
                  </a:cubicBezTo>
                  <a:lnTo>
                    <a:pt x="186" y="651"/>
                  </a:lnTo>
                  <a:lnTo>
                    <a:pt x="186" y="651"/>
                  </a:lnTo>
                  <a:lnTo>
                    <a:pt x="186" y="651"/>
                  </a:lnTo>
                  <a:cubicBezTo>
                    <a:pt x="217" y="651"/>
                    <a:pt x="217" y="681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cubicBezTo>
                    <a:pt x="217" y="744"/>
                    <a:pt x="186" y="774"/>
                    <a:pt x="186" y="805"/>
                  </a:cubicBezTo>
                  <a:lnTo>
                    <a:pt x="186" y="805"/>
                  </a:lnTo>
                  <a:lnTo>
                    <a:pt x="186" y="837"/>
                  </a:lnTo>
                  <a:lnTo>
                    <a:pt x="186" y="837"/>
                  </a:lnTo>
                  <a:cubicBezTo>
                    <a:pt x="186" y="868"/>
                    <a:pt x="186" y="868"/>
                    <a:pt x="154" y="898"/>
                  </a:cubicBezTo>
                  <a:lnTo>
                    <a:pt x="154" y="898"/>
                  </a:lnTo>
                  <a:lnTo>
                    <a:pt x="154" y="898"/>
                  </a:lnTo>
                  <a:cubicBezTo>
                    <a:pt x="154" y="898"/>
                    <a:pt x="154" y="898"/>
                    <a:pt x="124" y="898"/>
                  </a:cubicBez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61"/>
                  </a:lnTo>
                  <a:cubicBezTo>
                    <a:pt x="154" y="961"/>
                    <a:pt x="154" y="992"/>
                    <a:pt x="154" y="1022"/>
                  </a:cubicBezTo>
                  <a:lnTo>
                    <a:pt x="154" y="1022"/>
                  </a:lnTo>
                  <a:cubicBezTo>
                    <a:pt x="154" y="1053"/>
                    <a:pt x="124" y="1053"/>
                    <a:pt x="124" y="1053"/>
                  </a:cubicBezTo>
                  <a:cubicBezTo>
                    <a:pt x="124" y="1085"/>
                    <a:pt x="124" y="1085"/>
                    <a:pt x="124" y="1085"/>
                  </a:cubicBezTo>
                  <a:lnTo>
                    <a:pt x="124" y="1085"/>
                  </a:lnTo>
                  <a:lnTo>
                    <a:pt x="124" y="1085"/>
                  </a:lnTo>
                  <a:lnTo>
                    <a:pt x="124" y="1116"/>
                  </a:lnTo>
                  <a:cubicBezTo>
                    <a:pt x="124" y="1116"/>
                    <a:pt x="93" y="1116"/>
                    <a:pt x="93" y="1146"/>
                  </a:cubicBez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cubicBezTo>
                    <a:pt x="93" y="1177"/>
                    <a:pt x="93" y="1209"/>
                    <a:pt x="93" y="1209"/>
                  </a:cubicBezTo>
                  <a:cubicBezTo>
                    <a:pt x="93" y="1240"/>
                    <a:pt x="93" y="1240"/>
                    <a:pt x="93" y="1240"/>
                  </a:cubicBezTo>
                  <a:cubicBezTo>
                    <a:pt x="93" y="1270"/>
                    <a:pt x="93" y="1270"/>
                    <a:pt x="93" y="1270"/>
                  </a:cubicBezTo>
                  <a:lnTo>
                    <a:pt x="93" y="1270"/>
                  </a:lnTo>
                  <a:cubicBezTo>
                    <a:pt x="93" y="1301"/>
                    <a:pt x="93" y="1301"/>
                    <a:pt x="93" y="1301"/>
                  </a:cubicBezTo>
                  <a:lnTo>
                    <a:pt x="93" y="1301"/>
                  </a:lnTo>
                  <a:cubicBezTo>
                    <a:pt x="93" y="1333"/>
                    <a:pt x="93" y="1333"/>
                    <a:pt x="93" y="1333"/>
                  </a:cubicBezTo>
                  <a:lnTo>
                    <a:pt x="93" y="1364"/>
                  </a:lnTo>
                  <a:lnTo>
                    <a:pt x="93" y="1364"/>
                  </a:lnTo>
                  <a:lnTo>
                    <a:pt x="93" y="1364"/>
                  </a:lnTo>
                  <a:lnTo>
                    <a:pt x="124" y="1364"/>
                  </a:lnTo>
                  <a:lnTo>
                    <a:pt x="124" y="1394"/>
                  </a:lnTo>
                  <a:lnTo>
                    <a:pt x="124" y="1394"/>
                  </a:lnTo>
                  <a:lnTo>
                    <a:pt x="124" y="1425"/>
                  </a:lnTo>
                  <a:lnTo>
                    <a:pt x="124" y="1425"/>
                  </a:lnTo>
                  <a:cubicBezTo>
                    <a:pt x="124" y="1425"/>
                    <a:pt x="124" y="1425"/>
                    <a:pt x="124" y="1457"/>
                  </a:cubicBezTo>
                  <a:lnTo>
                    <a:pt x="124" y="1457"/>
                  </a:lnTo>
                  <a:lnTo>
                    <a:pt x="124" y="1457"/>
                  </a:lnTo>
                  <a:lnTo>
                    <a:pt x="124" y="1488"/>
                  </a:lnTo>
                  <a:lnTo>
                    <a:pt x="124" y="1488"/>
                  </a:lnTo>
                  <a:lnTo>
                    <a:pt x="124" y="1488"/>
                  </a:lnTo>
                  <a:cubicBezTo>
                    <a:pt x="124" y="1518"/>
                    <a:pt x="93" y="1518"/>
                    <a:pt x="93" y="1518"/>
                  </a:cubicBezTo>
                  <a:lnTo>
                    <a:pt x="93" y="1518"/>
                  </a:lnTo>
                  <a:lnTo>
                    <a:pt x="93" y="1518"/>
                  </a:lnTo>
                  <a:cubicBezTo>
                    <a:pt x="93" y="1549"/>
                    <a:pt x="93" y="1549"/>
                    <a:pt x="93" y="1549"/>
                  </a:cubicBezTo>
                  <a:lnTo>
                    <a:pt x="93" y="1549"/>
                  </a:lnTo>
                  <a:lnTo>
                    <a:pt x="93" y="1549"/>
                  </a:lnTo>
                  <a:lnTo>
                    <a:pt x="93" y="1549"/>
                  </a:lnTo>
                  <a:cubicBezTo>
                    <a:pt x="93" y="1581"/>
                    <a:pt x="93" y="1581"/>
                    <a:pt x="93" y="1581"/>
                  </a:cubicBezTo>
                  <a:lnTo>
                    <a:pt x="93" y="1581"/>
                  </a:lnTo>
                  <a:lnTo>
                    <a:pt x="93" y="1581"/>
                  </a:lnTo>
                  <a:lnTo>
                    <a:pt x="93" y="1612"/>
                  </a:lnTo>
                  <a:cubicBezTo>
                    <a:pt x="62" y="1612"/>
                    <a:pt x="62" y="1612"/>
                    <a:pt x="62" y="1612"/>
                  </a:cubicBezTo>
                  <a:lnTo>
                    <a:pt x="62" y="1612"/>
                  </a:lnTo>
                  <a:cubicBezTo>
                    <a:pt x="93" y="1612"/>
                    <a:pt x="93" y="1642"/>
                    <a:pt x="93" y="1642"/>
                  </a:cubicBezTo>
                  <a:lnTo>
                    <a:pt x="62" y="1673"/>
                  </a:lnTo>
                  <a:lnTo>
                    <a:pt x="62" y="1673"/>
                  </a:lnTo>
                  <a:lnTo>
                    <a:pt x="62" y="1673"/>
                  </a:lnTo>
                  <a:cubicBezTo>
                    <a:pt x="30" y="1705"/>
                    <a:pt x="30" y="1705"/>
                    <a:pt x="30" y="1705"/>
                  </a:cubicBezTo>
                  <a:lnTo>
                    <a:pt x="30" y="1705"/>
                  </a:lnTo>
                  <a:lnTo>
                    <a:pt x="30" y="1705"/>
                  </a:lnTo>
                  <a:cubicBezTo>
                    <a:pt x="0" y="1705"/>
                    <a:pt x="0" y="1705"/>
                    <a:pt x="0" y="1736"/>
                  </a:cubicBezTo>
                  <a:lnTo>
                    <a:pt x="0" y="1736"/>
                  </a:lnTo>
                  <a:cubicBezTo>
                    <a:pt x="0" y="1736"/>
                    <a:pt x="0" y="1736"/>
                    <a:pt x="0" y="1766"/>
                  </a:cubicBezTo>
                  <a:lnTo>
                    <a:pt x="30" y="1766"/>
                  </a:lnTo>
                  <a:lnTo>
                    <a:pt x="30" y="1766"/>
                  </a:lnTo>
                  <a:lnTo>
                    <a:pt x="30" y="1766"/>
                  </a:lnTo>
                  <a:cubicBezTo>
                    <a:pt x="62" y="1766"/>
                    <a:pt x="62" y="1766"/>
                    <a:pt x="62" y="1766"/>
                  </a:cubicBezTo>
                  <a:cubicBezTo>
                    <a:pt x="62" y="1766"/>
                    <a:pt x="93" y="1766"/>
                    <a:pt x="93" y="1797"/>
                  </a:cubicBezTo>
                  <a:lnTo>
                    <a:pt x="93" y="1829"/>
                  </a:lnTo>
                  <a:cubicBezTo>
                    <a:pt x="62" y="1829"/>
                    <a:pt x="62" y="1829"/>
                    <a:pt x="62" y="1860"/>
                  </a:cubicBezTo>
                  <a:cubicBezTo>
                    <a:pt x="93" y="1860"/>
                    <a:pt x="93" y="1860"/>
                    <a:pt x="93" y="1860"/>
                  </a:cubicBezTo>
                  <a:lnTo>
                    <a:pt x="93" y="1860"/>
                  </a:lnTo>
                  <a:cubicBezTo>
                    <a:pt x="124" y="1860"/>
                    <a:pt x="124" y="1860"/>
                    <a:pt x="124" y="1860"/>
                  </a:cubicBezTo>
                  <a:cubicBezTo>
                    <a:pt x="154" y="1860"/>
                    <a:pt x="154" y="1860"/>
                    <a:pt x="154" y="1860"/>
                  </a:cubicBezTo>
                  <a:lnTo>
                    <a:pt x="186" y="1860"/>
                  </a:lnTo>
                  <a:lnTo>
                    <a:pt x="186" y="1860"/>
                  </a:lnTo>
                  <a:lnTo>
                    <a:pt x="186" y="1860"/>
                  </a:lnTo>
                  <a:cubicBezTo>
                    <a:pt x="217" y="1860"/>
                    <a:pt x="217" y="1860"/>
                    <a:pt x="217" y="1860"/>
                  </a:cubicBezTo>
                  <a:lnTo>
                    <a:pt x="217" y="1860"/>
                  </a:lnTo>
                  <a:lnTo>
                    <a:pt x="217" y="1860"/>
                  </a:lnTo>
                  <a:lnTo>
                    <a:pt x="217" y="1860"/>
                  </a:lnTo>
                  <a:cubicBezTo>
                    <a:pt x="217" y="1860"/>
                    <a:pt x="186" y="1829"/>
                    <a:pt x="186" y="1797"/>
                  </a:cubicBezTo>
                  <a:cubicBezTo>
                    <a:pt x="186" y="1797"/>
                    <a:pt x="217" y="1797"/>
                    <a:pt x="217" y="1766"/>
                  </a:cubicBezTo>
                  <a:cubicBezTo>
                    <a:pt x="62" y="1736"/>
                    <a:pt x="62" y="1736"/>
                    <a:pt x="62" y="1736"/>
                  </a:cubicBezTo>
                  <a:cubicBezTo>
                    <a:pt x="248" y="1736"/>
                    <a:pt x="248" y="1736"/>
                    <a:pt x="248" y="1736"/>
                  </a:cubicBezTo>
                  <a:lnTo>
                    <a:pt x="278" y="1736"/>
                  </a:lnTo>
                  <a:lnTo>
                    <a:pt x="278" y="1736"/>
                  </a:lnTo>
                  <a:cubicBezTo>
                    <a:pt x="278" y="1705"/>
                    <a:pt x="278" y="1705"/>
                    <a:pt x="278" y="1705"/>
                  </a:cubicBezTo>
                  <a:cubicBezTo>
                    <a:pt x="278" y="1673"/>
                    <a:pt x="278" y="1673"/>
                    <a:pt x="278" y="1673"/>
                  </a:cubicBezTo>
                  <a:cubicBezTo>
                    <a:pt x="310" y="1673"/>
                    <a:pt x="310" y="1673"/>
                    <a:pt x="310" y="1673"/>
                  </a:cubicBezTo>
                  <a:cubicBezTo>
                    <a:pt x="310" y="1642"/>
                    <a:pt x="310" y="1642"/>
                    <a:pt x="310" y="1642"/>
                  </a:cubicBezTo>
                  <a:cubicBezTo>
                    <a:pt x="154" y="1642"/>
                    <a:pt x="154" y="1642"/>
                    <a:pt x="154" y="1642"/>
                  </a:cubicBezTo>
                  <a:cubicBezTo>
                    <a:pt x="372" y="1581"/>
                    <a:pt x="372" y="1581"/>
                    <a:pt x="372" y="1581"/>
                  </a:cubicBezTo>
                  <a:cubicBezTo>
                    <a:pt x="372" y="1581"/>
                    <a:pt x="372" y="1581"/>
                    <a:pt x="341" y="1581"/>
                  </a:cubicBezTo>
                  <a:lnTo>
                    <a:pt x="341" y="1581"/>
                  </a:lnTo>
                  <a:cubicBezTo>
                    <a:pt x="310" y="1581"/>
                    <a:pt x="310" y="1581"/>
                    <a:pt x="310" y="1581"/>
                  </a:cubicBezTo>
                  <a:lnTo>
                    <a:pt x="310" y="1549"/>
                  </a:lnTo>
                  <a:cubicBezTo>
                    <a:pt x="278" y="1518"/>
                    <a:pt x="278" y="1488"/>
                    <a:pt x="278" y="1488"/>
                  </a:cubicBezTo>
                  <a:cubicBezTo>
                    <a:pt x="278" y="1488"/>
                    <a:pt x="278" y="1488"/>
                    <a:pt x="341" y="1425"/>
                  </a:cubicBezTo>
                  <a:lnTo>
                    <a:pt x="341" y="1425"/>
                  </a:lnTo>
                  <a:lnTo>
                    <a:pt x="341" y="1425"/>
                  </a:lnTo>
                  <a:lnTo>
                    <a:pt x="372" y="1425"/>
                  </a:lnTo>
                  <a:cubicBezTo>
                    <a:pt x="372" y="1425"/>
                    <a:pt x="372" y="1425"/>
                    <a:pt x="402" y="1425"/>
                  </a:cubicBezTo>
                  <a:cubicBezTo>
                    <a:pt x="402" y="1394"/>
                    <a:pt x="402" y="1394"/>
                    <a:pt x="402" y="1394"/>
                  </a:cubicBezTo>
                  <a:lnTo>
                    <a:pt x="402" y="1333"/>
                  </a:lnTo>
                  <a:cubicBezTo>
                    <a:pt x="402" y="1301"/>
                    <a:pt x="402" y="1301"/>
                    <a:pt x="402" y="1301"/>
                  </a:cubicBezTo>
                  <a:cubicBezTo>
                    <a:pt x="434" y="1301"/>
                    <a:pt x="434" y="1301"/>
                    <a:pt x="434" y="1301"/>
                  </a:cubicBezTo>
                  <a:cubicBezTo>
                    <a:pt x="434" y="1301"/>
                    <a:pt x="434" y="1301"/>
                    <a:pt x="465" y="1301"/>
                  </a:cubicBezTo>
                  <a:cubicBezTo>
                    <a:pt x="465" y="1301"/>
                    <a:pt x="465" y="1301"/>
                    <a:pt x="465" y="1270"/>
                  </a:cubicBezTo>
                  <a:cubicBezTo>
                    <a:pt x="434" y="1270"/>
                    <a:pt x="434" y="1270"/>
                    <a:pt x="434" y="1270"/>
                  </a:cubicBezTo>
                  <a:lnTo>
                    <a:pt x="434" y="1270"/>
                  </a:lnTo>
                  <a:cubicBezTo>
                    <a:pt x="434" y="1240"/>
                    <a:pt x="434" y="1240"/>
                    <a:pt x="434" y="1240"/>
                  </a:cubicBezTo>
                  <a:cubicBezTo>
                    <a:pt x="434" y="1240"/>
                    <a:pt x="434" y="1240"/>
                    <a:pt x="434" y="1209"/>
                  </a:cubicBezTo>
                  <a:lnTo>
                    <a:pt x="434" y="1209"/>
                  </a:lnTo>
                  <a:lnTo>
                    <a:pt x="434" y="1177"/>
                  </a:lnTo>
                  <a:cubicBezTo>
                    <a:pt x="434" y="1146"/>
                    <a:pt x="465" y="1146"/>
                    <a:pt x="465" y="1146"/>
                  </a:cubicBezTo>
                  <a:cubicBezTo>
                    <a:pt x="465" y="1146"/>
                    <a:pt x="465" y="1146"/>
                    <a:pt x="496" y="1146"/>
                  </a:cubicBezTo>
                  <a:cubicBezTo>
                    <a:pt x="496" y="1177"/>
                    <a:pt x="526" y="1177"/>
                    <a:pt x="526" y="1177"/>
                  </a:cubicBezTo>
                  <a:lnTo>
                    <a:pt x="558" y="1177"/>
                  </a:lnTo>
                  <a:lnTo>
                    <a:pt x="558" y="1177"/>
                  </a:lnTo>
                  <a:lnTo>
                    <a:pt x="589" y="1146"/>
                  </a:lnTo>
                  <a:lnTo>
                    <a:pt x="589" y="1146"/>
                  </a:lnTo>
                  <a:lnTo>
                    <a:pt x="589" y="1146"/>
                  </a:lnTo>
                  <a:cubicBezTo>
                    <a:pt x="589" y="1146"/>
                    <a:pt x="589" y="1146"/>
                    <a:pt x="589" y="1116"/>
                  </a:cubicBezTo>
                  <a:lnTo>
                    <a:pt x="589" y="1116"/>
                  </a:lnTo>
                  <a:lnTo>
                    <a:pt x="589" y="1085"/>
                  </a:lnTo>
                  <a:cubicBezTo>
                    <a:pt x="589" y="1085"/>
                    <a:pt x="589" y="1085"/>
                    <a:pt x="589" y="1053"/>
                  </a:cubicBezTo>
                  <a:cubicBezTo>
                    <a:pt x="434" y="929"/>
                    <a:pt x="434" y="929"/>
                    <a:pt x="434" y="929"/>
                  </a:cubicBezTo>
                  <a:cubicBezTo>
                    <a:pt x="620" y="1022"/>
                    <a:pt x="620" y="1022"/>
                    <a:pt x="620" y="1022"/>
                  </a:cubicBezTo>
                  <a:lnTo>
                    <a:pt x="650" y="1022"/>
                  </a:lnTo>
                  <a:cubicBezTo>
                    <a:pt x="650" y="1022"/>
                    <a:pt x="713" y="1022"/>
                    <a:pt x="744" y="1022"/>
                  </a:cubicBezTo>
                  <a:lnTo>
                    <a:pt x="774" y="1022"/>
                  </a:lnTo>
                  <a:cubicBezTo>
                    <a:pt x="806" y="992"/>
                    <a:pt x="837" y="992"/>
                    <a:pt x="837" y="992"/>
                  </a:cubicBezTo>
                  <a:lnTo>
                    <a:pt x="837" y="992"/>
                  </a:lnTo>
                  <a:lnTo>
                    <a:pt x="868" y="961"/>
                  </a:lnTo>
                  <a:cubicBezTo>
                    <a:pt x="868" y="961"/>
                    <a:pt x="868" y="929"/>
                    <a:pt x="898" y="929"/>
                  </a:cubicBezTo>
                  <a:cubicBezTo>
                    <a:pt x="868" y="929"/>
                    <a:pt x="868" y="898"/>
                    <a:pt x="868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3" name="Freeform 150"/>
            <p:cNvSpPr>
              <a:spLocks noChangeArrowheads="1"/>
            </p:cNvSpPr>
            <p:nvPr/>
          </p:nvSpPr>
          <p:spPr bwMode="auto">
            <a:xfrm>
              <a:off x="2508250" y="3352800"/>
              <a:ext cx="77788" cy="100013"/>
            </a:xfrm>
            <a:custGeom>
              <a:avLst/>
              <a:gdLst>
                <a:gd name="T0" fmla="*/ 217 w 218"/>
                <a:gd name="T1" fmla="*/ 124 h 279"/>
                <a:gd name="T2" fmla="*/ 217 w 218"/>
                <a:gd name="T3" fmla="*/ 124 h 279"/>
                <a:gd name="T4" fmla="*/ 155 w 218"/>
                <a:gd name="T5" fmla="*/ 93 h 279"/>
                <a:gd name="T6" fmla="*/ 155 w 218"/>
                <a:gd name="T7" fmla="*/ 93 h 279"/>
                <a:gd name="T8" fmla="*/ 124 w 218"/>
                <a:gd name="T9" fmla="*/ 61 h 279"/>
                <a:gd name="T10" fmla="*/ 124 w 218"/>
                <a:gd name="T11" fmla="*/ 61 h 279"/>
                <a:gd name="T12" fmla="*/ 124 w 218"/>
                <a:gd name="T13" fmla="*/ 61 h 279"/>
                <a:gd name="T14" fmla="*/ 124 w 218"/>
                <a:gd name="T15" fmla="*/ 61 h 279"/>
                <a:gd name="T16" fmla="*/ 124 w 218"/>
                <a:gd name="T17" fmla="*/ 61 h 279"/>
                <a:gd name="T18" fmla="*/ 124 w 218"/>
                <a:gd name="T19" fmla="*/ 61 h 279"/>
                <a:gd name="T20" fmla="*/ 93 w 218"/>
                <a:gd name="T21" fmla="*/ 61 h 279"/>
                <a:gd name="T22" fmla="*/ 93 w 218"/>
                <a:gd name="T23" fmla="*/ 31 h 279"/>
                <a:gd name="T24" fmla="*/ 93 w 218"/>
                <a:gd name="T25" fmla="*/ 31 h 279"/>
                <a:gd name="T26" fmla="*/ 61 w 218"/>
                <a:gd name="T27" fmla="*/ 0 h 279"/>
                <a:gd name="T28" fmla="*/ 61 w 218"/>
                <a:gd name="T29" fmla="*/ 0 h 279"/>
                <a:gd name="T30" fmla="*/ 61 w 218"/>
                <a:gd name="T31" fmla="*/ 0 h 279"/>
                <a:gd name="T32" fmla="*/ 61 w 218"/>
                <a:gd name="T33" fmla="*/ 31 h 279"/>
                <a:gd name="T34" fmla="*/ 31 w 218"/>
                <a:gd name="T35" fmla="*/ 31 h 279"/>
                <a:gd name="T36" fmla="*/ 31 w 218"/>
                <a:gd name="T37" fmla="*/ 31 h 279"/>
                <a:gd name="T38" fmla="*/ 31 w 218"/>
                <a:gd name="T39" fmla="*/ 61 h 279"/>
                <a:gd name="T40" fmla="*/ 31 w 218"/>
                <a:gd name="T41" fmla="*/ 61 h 279"/>
                <a:gd name="T42" fmla="*/ 31 w 218"/>
                <a:gd name="T43" fmla="*/ 93 h 279"/>
                <a:gd name="T44" fmla="*/ 31 w 218"/>
                <a:gd name="T45" fmla="*/ 93 h 279"/>
                <a:gd name="T46" fmla="*/ 31 w 218"/>
                <a:gd name="T47" fmla="*/ 124 h 279"/>
                <a:gd name="T48" fmla="*/ 0 w 218"/>
                <a:gd name="T49" fmla="*/ 185 h 279"/>
                <a:gd name="T50" fmla="*/ 0 w 218"/>
                <a:gd name="T51" fmla="*/ 217 h 279"/>
                <a:gd name="T52" fmla="*/ 0 w 218"/>
                <a:gd name="T53" fmla="*/ 217 h 279"/>
                <a:gd name="T54" fmla="*/ 0 w 218"/>
                <a:gd name="T55" fmla="*/ 217 h 279"/>
                <a:gd name="T56" fmla="*/ 0 w 218"/>
                <a:gd name="T57" fmla="*/ 217 h 279"/>
                <a:gd name="T58" fmla="*/ 31 w 218"/>
                <a:gd name="T59" fmla="*/ 248 h 279"/>
                <a:gd name="T60" fmla="*/ 31 w 218"/>
                <a:gd name="T61" fmla="*/ 248 h 279"/>
                <a:gd name="T62" fmla="*/ 61 w 218"/>
                <a:gd name="T63" fmla="*/ 278 h 279"/>
                <a:gd name="T64" fmla="*/ 93 w 218"/>
                <a:gd name="T65" fmla="*/ 278 h 279"/>
                <a:gd name="T66" fmla="*/ 93 w 218"/>
                <a:gd name="T67" fmla="*/ 278 h 279"/>
                <a:gd name="T68" fmla="*/ 124 w 218"/>
                <a:gd name="T69" fmla="*/ 278 h 279"/>
                <a:gd name="T70" fmla="*/ 155 w 218"/>
                <a:gd name="T71" fmla="*/ 278 h 279"/>
                <a:gd name="T72" fmla="*/ 185 w 218"/>
                <a:gd name="T73" fmla="*/ 278 h 279"/>
                <a:gd name="T74" fmla="*/ 185 w 218"/>
                <a:gd name="T75" fmla="*/ 278 h 279"/>
                <a:gd name="T76" fmla="*/ 217 w 218"/>
                <a:gd name="T77" fmla="*/ 248 h 279"/>
                <a:gd name="T78" fmla="*/ 217 w 218"/>
                <a:gd name="T79" fmla="*/ 217 h 279"/>
                <a:gd name="T80" fmla="*/ 217 w 218"/>
                <a:gd name="T81" fmla="*/ 217 h 279"/>
                <a:gd name="T82" fmla="*/ 217 w 218"/>
                <a:gd name="T83" fmla="*/ 185 h 279"/>
                <a:gd name="T84" fmla="*/ 217 w 218"/>
                <a:gd name="T85" fmla="*/ 155 h 279"/>
                <a:gd name="T86" fmla="*/ 217 w 218"/>
                <a:gd name="T87" fmla="*/ 12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79">
                  <a:moveTo>
                    <a:pt x="217" y="124"/>
                  </a:moveTo>
                  <a:lnTo>
                    <a:pt x="217" y="124"/>
                  </a:lnTo>
                  <a:cubicBezTo>
                    <a:pt x="185" y="124"/>
                    <a:pt x="185" y="124"/>
                    <a:pt x="155" y="93"/>
                  </a:cubicBezTo>
                  <a:lnTo>
                    <a:pt x="155" y="93"/>
                  </a:lnTo>
                  <a:cubicBezTo>
                    <a:pt x="155" y="93"/>
                    <a:pt x="124" y="93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6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124"/>
                  </a:lnTo>
                  <a:cubicBezTo>
                    <a:pt x="0" y="155"/>
                    <a:pt x="0" y="155"/>
                    <a:pt x="0" y="185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17"/>
                    <a:pt x="31" y="248"/>
                  </a:cubicBezTo>
                  <a:lnTo>
                    <a:pt x="31" y="248"/>
                  </a:lnTo>
                  <a:cubicBezTo>
                    <a:pt x="31" y="248"/>
                    <a:pt x="61" y="248"/>
                    <a:pt x="61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cubicBezTo>
                    <a:pt x="124" y="278"/>
                    <a:pt x="124" y="278"/>
                    <a:pt x="124" y="278"/>
                  </a:cubicBezTo>
                  <a:cubicBezTo>
                    <a:pt x="155" y="278"/>
                    <a:pt x="155" y="278"/>
                    <a:pt x="155" y="278"/>
                  </a:cubicBezTo>
                  <a:lnTo>
                    <a:pt x="185" y="278"/>
                  </a:lnTo>
                  <a:lnTo>
                    <a:pt x="185" y="278"/>
                  </a:lnTo>
                  <a:cubicBezTo>
                    <a:pt x="185" y="248"/>
                    <a:pt x="217" y="248"/>
                    <a:pt x="217" y="248"/>
                  </a:cubicBezTo>
                  <a:lnTo>
                    <a:pt x="217" y="217"/>
                  </a:lnTo>
                  <a:lnTo>
                    <a:pt x="217" y="217"/>
                  </a:lnTo>
                  <a:lnTo>
                    <a:pt x="217" y="185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21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4" name="Freeform 151"/>
            <p:cNvSpPr>
              <a:spLocks noChangeArrowheads="1"/>
            </p:cNvSpPr>
            <p:nvPr/>
          </p:nvSpPr>
          <p:spPr bwMode="auto">
            <a:xfrm>
              <a:off x="2430463" y="3106738"/>
              <a:ext cx="144462" cy="168275"/>
            </a:xfrm>
            <a:custGeom>
              <a:avLst/>
              <a:gdLst>
                <a:gd name="T0" fmla="*/ 186 w 403"/>
                <a:gd name="T1" fmla="*/ 124 h 467"/>
                <a:gd name="T2" fmla="*/ 186 w 403"/>
                <a:gd name="T3" fmla="*/ 94 h 467"/>
                <a:gd name="T4" fmla="*/ 186 w 403"/>
                <a:gd name="T5" fmla="*/ 63 h 467"/>
                <a:gd name="T6" fmla="*/ 186 w 403"/>
                <a:gd name="T7" fmla="*/ 0 h 467"/>
                <a:gd name="T8" fmla="*/ 186 w 403"/>
                <a:gd name="T9" fmla="*/ 0 h 467"/>
                <a:gd name="T10" fmla="*/ 124 w 403"/>
                <a:gd name="T11" fmla="*/ 0 h 467"/>
                <a:gd name="T12" fmla="*/ 124 w 403"/>
                <a:gd name="T13" fmla="*/ 0 h 467"/>
                <a:gd name="T14" fmla="*/ 93 w 403"/>
                <a:gd name="T15" fmla="*/ 0 h 467"/>
                <a:gd name="T16" fmla="*/ 30 w 403"/>
                <a:gd name="T17" fmla="*/ 32 h 467"/>
                <a:gd name="T18" fmla="*/ 0 w 403"/>
                <a:gd name="T19" fmla="*/ 94 h 467"/>
                <a:gd name="T20" fmla="*/ 0 w 403"/>
                <a:gd name="T21" fmla="*/ 124 h 467"/>
                <a:gd name="T22" fmla="*/ 0 w 403"/>
                <a:gd name="T23" fmla="*/ 156 h 467"/>
                <a:gd name="T24" fmla="*/ 0 w 403"/>
                <a:gd name="T25" fmla="*/ 156 h 467"/>
                <a:gd name="T26" fmla="*/ 0 w 403"/>
                <a:gd name="T27" fmla="*/ 156 h 467"/>
                <a:gd name="T28" fmla="*/ 0 w 403"/>
                <a:gd name="T29" fmla="*/ 187 h 467"/>
                <a:gd name="T30" fmla="*/ 62 w 403"/>
                <a:gd name="T31" fmla="*/ 218 h 467"/>
                <a:gd name="T32" fmla="*/ 62 w 403"/>
                <a:gd name="T33" fmla="*/ 218 h 467"/>
                <a:gd name="T34" fmla="*/ 62 w 403"/>
                <a:gd name="T35" fmla="*/ 218 h 467"/>
                <a:gd name="T36" fmla="*/ 93 w 403"/>
                <a:gd name="T37" fmla="*/ 248 h 467"/>
                <a:gd name="T38" fmla="*/ 154 w 403"/>
                <a:gd name="T39" fmla="*/ 280 h 467"/>
                <a:gd name="T40" fmla="*/ 186 w 403"/>
                <a:gd name="T41" fmla="*/ 311 h 467"/>
                <a:gd name="T42" fmla="*/ 217 w 403"/>
                <a:gd name="T43" fmla="*/ 311 h 467"/>
                <a:gd name="T44" fmla="*/ 248 w 403"/>
                <a:gd name="T45" fmla="*/ 311 h 467"/>
                <a:gd name="T46" fmla="*/ 278 w 403"/>
                <a:gd name="T47" fmla="*/ 372 h 467"/>
                <a:gd name="T48" fmla="*/ 248 w 403"/>
                <a:gd name="T49" fmla="*/ 404 h 467"/>
                <a:gd name="T50" fmla="*/ 217 w 403"/>
                <a:gd name="T51" fmla="*/ 435 h 467"/>
                <a:gd name="T52" fmla="*/ 217 w 403"/>
                <a:gd name="T53" fmla="*/ 435 h 467"/>
                <a:gd name="T54" fmla="*/ 217 w 403"/>
                <a:gd name="T55" fmla="*/ 466 h 467"/>
                <a:gd name="T56" fmla="*/ 217 w 403"/>
                <a:gd name="T57" fmla="*/ 466 h 467"/>
                <a:gd name="T58" fmla="*/ 248 w 403"/>
                <a:gd name="T59" fmla="*/ 466 h 467"/>
                <a:gd name="T60" fmla="*/ 278 w 403"/>
                <a:gd name="T61" fmla="*/ 466 h 467"/>
                <a:gd name="T62" fmla="*/ 310 w 403"/>
                <a:gd name="T63" fmla="*/ 466 h 467"/>
                <a:gd name="T64" fmla="*/ 372 w 403"/>
                <a:gd name="T65" fmla="*/ 435 h 467"/>
                <a:gd name="T66" fmla="*/ 372 w 403"/>
                <a:gd name="T67" fmla="*/ 435 h 467"/>
                <a:gd name="T68" fmla="*/ 372 w 403"/>
                <a:gd name="T69" fmla="*/ 435 h 467"/>
                <a:gd name="T70" fmla="*/ 372 w 403"/>
                <a:gd name="T71" fmla="*/ 404 h 467"/>
                <a:gd name="T72" fmla="*/ 372 w 403"/>
                <a:gd name="T73" fmla="*/ 372 h 467"/>
                <a:gd name="T74" fmla="*/ 402 w 403"/>
                <a:gd name="T75" fmla="*/ 311 h 467"/>
                <a:gd name="T76" fmla="*/ 402 w 403"/>
                <a:gd name="T77" fmla="*/ 311 h 467"/>
                <a:gd name="T78" fmla="*/ 402 w 403"/>
                <a:gd name="T79" fmla="*/ 311 h 467"/>
                <a:gd name="T80" fmla="*/ 341 w 403"/>
                <a:gd name="T81" fmla="*/ 280 h 467"/>
                <a:gd name="T82" fmla="*/ 341 w 403"/>
                <a:gd name="T83" fmla="*/ 248 h 467"/>
                <a:gd name="T84" fmla="*/ 341 w 403"/>
                <a:gd name="T85" fmla="*/ 218 h 467"/>
                <a:gd name="T86" fmla="*/ 310 w 403"/>
                <a:gd name="T87" fmla="*/ 187 h 467"/>
                <a:gd name="T88" fmla="*/ 310 w 403"/>
                <a:gd name="T89" fmla="*/ 187 h 467"/>
                <a:gd name="T90" fmla="*/ 278 w 403"/>
                <a:gd name="T91" fmla="*/ 187 h 467"/>
                <a:gd name="T92" fmla="*/ 278 w 403"/>
                <a:gd name="T93" fmla="*/ 187 h 467"/>
                <a:gd name="T94" fmla="*/ 278 w 403"/>
                <a:gd name="T95" fmla="*/ 187 h 467"/>
                <a:gd name="T96" fmla="*/ 248 w 403"/>
                <a:gd name="T97" fmla="*/ 187 h 467"/>
                <a:gd name="T98" fmla="*/ 217 w 403"/>
                <a:gd name="T99" fmla="*/ 156 h 467"/>
                <a:gd name="T100" fmla="*/ 186 w 403"/>
                <a:gd name="T101" fmla="*/ 15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3" h="46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4"/>
                  </a:lnTo>
                  <a:lnTo>
                    <a:pt x="186" y="94"/>
                  </a:lnTo>
                  <a:cubicBezTo>
                    <a:pt x="186" y="94"/>
                    <a:pt x="186" y="94"/>
                    <a:pt x="186" y="63"/>
                  </a:cubicBezTo>
                  <a:lnTo>
                    <a:pt x="186" y="63"/>
                  </a:lnTo>
                  <a:cubicBezTo>
                    <a:pt x="186" y="63"/>
                    <a:pt x="186" y="32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93" y="0"/>
                  </a:lnTo>
                  <a:cubicBezTo>
                    <a:pt x="62" y="0"/>
                    <a:pt x="30" y="0"/>
                    <a:pt x="30" y="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63"/>
                    <a:pt x="0" y="63"/>
                    <a:pt x="0" y="63"/>
                  </a:cubicBezTo>
                  <a:cubicBezTo>
                    <a:pt x="0" y="63"/>
                    <a:pt x="0" y="63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0" y="187"/>
                    <a:pt x="30" y="187"/>
                    <a:pt x="30" y="187"/>
                  </a:cubicBezTo>
                  <a:cubicBezTo>
                    <a:pt x="30" y="187"/>
                    <a:pt x="30" y="187"/>
                    <a:pt x="62" y="218"/>
                  </a:cubicBez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cubicBezTo>
                    <a:pt x="93" y="218"/>
                    <a:pt x="93" y="218"/>
                    <a:pt x="93" y="218"/>
                  </a:cubicBez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cubicBezTo>
                    <a:pt x="124" y="248"/>
                    <a:pt x="124" y="280"/>
                    <a:pt x="154" y="280"/>
                  </a:cubicBezTo>
                  <a:lnTo>
                    <a:pt x="186" y="280"/>
                  </a:lnTo>
                  <a:lnTo>
                    <a:pt x="186" y="311"/>
                  </a:lnTo>
                  <a:cubicBezTo>
                    <a:pt x="217" y="311"/>
                    <a:pt x="217" y="311"/>
                    <a:pt x="217" y="311"/>
                  </a:cubicBezTo>
                  <a:lnTo>
                    <a:pt x="217" y="311"/>
                  </a:lnTo>
                  <a:cubicBezTo>
                    <a:pt x="248" y="311"/>
                    <a:pt x="248" y="311"/>
                    <a:pt x="248" y="311"/>
                  </a:cubicBezTo>
                  <a:lnTo>
                    <a:pt x="248" y="311"/>
                  </a:lnTo>
                  <a:cubicBezTo>
                    <a:pt x="248" y="311"/>
                    <a:pt x="248" y="342"/>
                    <a:pt x="278" y="342"/>
                  </a:cubicBezTo>
                  <a:cubicBezTo>
                    <a:pt x="278" y="342"/>
                    <a:pt x="278" y="342"/>
                    <a:pt x="278" y="372"/>
                  </a:cubicBezTo>
                  <a:cubicBezTo>
                    <a:pt x="278" y="372"/>
                    <a:pt x="278" y="372"/>
                    <a:pt x="248" y="404"/>
                  </a:cubicBezTo>
                  <a:lnTo>
                    <a:pt x="248" y="404"/>
                  </a:lnTo>
                  <a:lnTo>
                    <a:pt x="248" y="404"/>
                  </a:lnTo>
                  <a:cubicBezTo>
                    <a:pt x="248" y="435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cubicBezTo>
                    <a:pt x="248" y="466"/>
                    <a:pt x="248" y="466"/>
                    <a:pt x="248" y="466"/>
                  </a:cubicBezTo>
                  <a:lnTo>
                    <a:pt x="248" y="466"/>
                  </a:lnTo>
                  <a:lnTo>
                    <a:pt x="248" y="466"/>
                  </a:lnTo>
                  <a:cubicBezTo>
                    <a:pt x="278" y="466"/>
                    <a:pt x="278" y="466"/>
                    <a:pt x="278" y="466"/>
                  </a:cubicBezTo>
                  <a:lnTo>
                    <a:pt x="278" y="466"/>
                  </a:lnTo>
                  <a:cubicBezTo>
                    <a:pt x="310" y="466"/>
                    <a:pt x="310" y="466"/>
                    <a:pt x="310" y="466"/>
                  </a:cubicBezTo>
                  <a:cubicBezTo>
                    <a:pt x="341" y="466"/>
                    <a:pt x="341" y="466"/>
                    <a:pt x="341" y="466"/>
                  </a:cubicBez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cubicBezTo>
                    <a:pt x="372" y="404"/>
                    <a:pt x="372" y="404"/>
                    <a:pt x="372" y="404"/>
                  </a:cubicBezTo>
                  <a:lnTo>
                    <a:pt x="372" y="404"/>
                  </a:lnTo>
                  <a:lnTo>
                    <a:pt x="372" y="404"/>
                  </a:lnTo>
                  <a:lnTo>
                    <a:pt x="372" y="372"/>
                  </a:lnTo>
                  <a:cubicBezTo>
                    <a:pt x="372" y="372"/>
                    <a:pt x="372" y="342"/>
                    <a:pt x="402" y="342"/>
                  </a:cubicBez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372" y="311"/>
                  </a:lnTo>
                  <a:cubicBezTo>
                    <a:pt x="372" y="311"/>
                    <a:pt x="372" y="311"/>
                    <a:pt x="341" y="280"/>
                  </a:cubicBezTo>
                  <a:cubicBezTo>
                    <a:pt x="341" y="280"/>
                    <a:pt x="341" y="280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18"/>
                    <a:pt x="341" y="218"/>
                    <a:pt x="341" y="218"/>
                  </a:cubicBezTo>
                  <a:lnTo>
                    <a:pt x="341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278" y="18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cubicBezTo>
                    <a:pt x="278" y="187"/>
                    <a:pt x="278" y="187"/>
                    <a:pt x="248" y="187"/>
                  </a:cubicBezTo>
                  <a:lnTo>
                    <a:pt x="248" y="187"/>
                  </a:lnTo>
                  <a:cubicBezTo>
                    <a:pt x="217" y="187"/>
                    <a:pt x="217" y="187"/>
                    <a:pt x="217" y="156"/>
                  </a:cubicBezTo>
                  <a:lnTo>
                    <a:pt x="217" y="156"/>
                  </a:lnTo>
                  <a:lnTo>
                    <a:pt x="217" y="156"/>
                  </a:lnTo>
                  <a:lnTo>
                    <a:pt x="186" y="156"/>
                  </a:lnTo>
                  <a:cubicBezTo>
                    <a:pt x="186" y="156"/>
                    <a:pt x="186" y="156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5" name="Freeform 152"/>
            <p:cNvSpPr>
              <a:spLocks noChangeArrowheads="1"/>
            </p:cNvSpPr>
            <p:nvPr/>
          </p:nvSpPr>
          <p:spPr bwMode="auto">
            <a:xfrm>
              <a:off x="2062163" y="2627313"/>
              <a:ext cx="100012" cy="123825"/>
            </a:xfrm>
            <a:custGeom>
              <a:avLst/>
              <a:gdLst>
                <a:gd name="T0" fmla="*/ 62 w 280"/>
                <a:gd name="T1" fmla="*/ 186 h 342"/>
                <a:gd name="T2" fmla="*/ 62 w 280"/>
                <a:gd name="T3" fmla="*/ 186 h 342"/>
                <a:gd name="T4" fmla="*/ 62 w 280"/>
                <a:gd name="T5" fmla="*/ 248 h 342"/>
                <a:gd name="T6" fmla="*/ 62 w 280"/>
                <a:gd name="T7" fmla="*/ 248 h 342"/>
                <a:gd name="T8" fmla="*/ 31 w 280"/>
                <a:gd name="T9" fmla="*/ 279 h 342"/>
                <a:gd name="T10" fmla="*/ 31 w 280"/>
                <a:gd name="T11" fmla="*/ 279 h 342"/>
                <a:gd name="T12" fmla="*/ 31 w 280"/>
                <a:gd name="T13" fmla="*/ 310 h 342"/>
                <a:gd name="T14" fmla="*/ 31 w 280"/>
                <a:gd name="T15" fmla="*/ 310 h 342"/>
                <a:gd name="T16" fmla="*/ 31 w 280"/>
                <a:gd name="T17" fmla="*/ 310 h 342"/>
                <a:gd name="T18" fmla="*/ 31 w 280"/>
                <a:gd name="T19" fmla="*/ 310 h 342"/>
                <a:gd name="T20" fmla="*/ 31 w 280"/>
                <a:gd name="T21" fmla="*/ 310 h 342"/>
                <a:gd name="T22" fmla="*/ 62 w 280"/>
                <a:gd name="T23" fmla="*/ 341 h 342"/>
                <a:gd name="T24" fmla="*/ 62 w 280"/>
                <a:gd name="T25" fmla="*/ 341 h 342"/>
                <a:gd name="T26" fmla="*/ 92 w 280"/>
                <a:gd name="T27" fmla="*/ 341 h 342"/>
                <a:gd name="T28" fmla="*/ 124 w 280"/>
                <a:gd name="T29" fmla="*/ 248 h 342"/>
                <a:gd name="T30" fmla="*/ 186 w 280"/>
                <a:gd name="T31" fmla="*/ 186 h 342"/>
                <a:gd name="T32" fmla="*/ 248 w 280"/>
                <a:gd name="T33" fmla="*/ 155 h 342"/>
                <a:gd name="T34" fmla="*/ 248 w 280"/>
                <a:gd name="T35" fmla="*/ 155 h 342"/>
                <a:gd name="T36" fmla="*/ 248 w 280"/>
                <a:gd name="T37" fmla="*/ 155 h 342"/>
                <a:gd name="T38" fmla="*/ 248 w 280"/>
                <a:gd name="T39" fmla="*/ 155 h 342"/>
                <a:gd name="T40" fmla="*/ 248 w 280"/>
                <a:gd name="T41" fmla="*/ 155 h 342"/>
                <a:gd name="T42" fmla="*/ 248 w 280"/>
                <a:gd name="T43" fmla="*/ 155 h 342"/>
                <a:gd name="T44" fmla="*/ 248 w 280"/>
                <a:gd name="T45" fmla="*/ 124 h 342"/>
                <a:gd name="T46" fmla="*/ 248 w 280"/>
                <a:gd name="T47" fmla="*/ 124 h 342"/>
                <a:gd name="T48" fmla="*/ 279 w 280"/>
                <a:gd name="T49" fmla="*/ 124 h 342"/>
                <a:gd name="T50" fmla="*/ 279 w 280"/>
                <a:gd name="T51" fmla="*/ 93 h 342"/>
                <a:gd name="T52" fmla="*/ 248 w 280"/>
                <a:gd name="T53" fmla="*/ 93 h 342"/>
                <a:gd name="T54" fmla="*/ 248 w 280"/>
                <a:gd name="T55" fmla="*/ 93 h 342"/>
                <a:gd name="T56" fmla="*/ 248 w 280"/>
                <a:gd name="T57" fmla="*/ 93 h 342"/>
                <a:gd name="T58" fmla="*/ 248 w 280"/>
                <a:gd name="T59" fmla="*/ 93 h 342"/>
                <a:gd name="T60" fmla="*/ 248 w 280"/>
                <a:gd name="T61" fmla="*/ 62 h 342"/>
                <a:gd name="T62" fmla="*/ 248 w 280"/>
                <a:gd name="T63" fmla="*/ 62 h 342"/>
                <a:gd name="T64" fmla="*/ 217 w 280"/>
                <a:gd name="T65" fmla="*/ 93 h 342"/>
                <a:gd name="T66" fmla="*/ 186 w 280"/>
                <a:gd name="T67" fmla="*/ 62 h 342"/>
                <a:gd name="T68" fmla="*/ 186 w 280"/>
                <a:gd name="T69" fmla="*/ 62 h 342"/>
                <a:gd name="T70" fmla="*/ 186 w 280"/>
                <a:gd name="T71" fmla="*/ 62 h 342"/>
                <a:gd name="T72" fmla="*/ 155 w 280"/>
                <a:gd name="T73" fmla="*/ 62 h 342"/>
                <a:gd name="T74" fmla="*/ 155 w 280"/>
                <a:gd name="T75" fmla="*/ 62 h 342"/>
                <a:gd name="T76" fmla="*/ 124 w 280"/>
                <a:gd name="T77" fmla="*/ 31 h 342"/>
                <a:gd name="T78" fmla="*/ 92 w 280"/>
                <a:gd name="T79" fmla="*/ 31 h 342"/>
                <a:gd name="T80" fmla="*/ 92 w 280"/>
                <a:gd name="T81" fmla="*/ 0 h 342"/>
                <a:gd name="T82" fmla="*/ 92 w 280"/>
                <a:gd name="T83" fmla="*/ 0 h 342"/>
                <a:gd name="T84" fmla="*/ 62 w 280"/>
                <a:gd name="T85" fmla="*/ 31 h 342"/>
                <a:gd name="T86" fmla="*/ 31 w 280"/>
                <a:gd name="T87" fmla="*/ 31 h 342"/>
                <a:gd name="T88" fmla="*/ 31 w 280"/>
                <a:gd name="T89" fmla="*/ 62 h 342"/>
                <a:gd name="T90" fmla="*/ 31 w 280"/>
                <a:gd name="T91" fmla="*/ 62 h 342"/>
                <a:gd name="T92" fmla="*/ 31 w 280"/>
                <a:gd name="T93" fmla="*/ 93 h 342"/>
                <a:gd name="T94" fmla="*/ 31 w 280"/>
                <a:gd name="T95" fmla="*/ 93 h 342"/>
                <a:gd name="T96" fmla="*/ 0 w 280"/>
                <a:gd name="T97" fmla="*/ 155 h 342"/>
                <a:gd name="T98" fmla="*/ 0 w 280"/>
                <a:gd name="T99" fmla="*/ 186 h 342"/>
                <a:gd name="T100" fmla="*/ 0 w 280"/>
                <a:gd name="T101" fmla="*/ 186 h 342"/>
                <a:gd name="T102" fmla="*/ 31 w 280"/>
                <a:gd name="T103" fmla="*/ 186 h 342"/>
                <a:gd name="T104" fmla="*/ 62 w 280"/>
                <a:gd name="T105" fmla="*/ 1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342">
                  <a:moveTo>
                    <a:pt x="62" y="186"/>
                  </a:moveTo>
                  <a:lnTo>
                    <a:pt x="62" y="186"/>
                  </a:lnTo>
                  <a:cubicBezTo>
                    <a:pt x="62" y="217"/>
                    <a:pt x="62" y="217"/>
                    <a:pt x="62" y="248"/>
                  </a:cubicBezTo>
                  <a:lnTo>
                    <a:pt x="62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cubicBezTo>
                    <a:pt x="62" y="310"/>
                    <a:pt x="62" y="341"/>
                    <a:pt x="62" y="341"/>
                  </a:cubicBezTo>
                  <a:lnTo>
                    <a:pt x="62" y="341"/>
                  </a:lnTo>
                  <a:cubicBezTo>
                    <a:pt x="62" y="341"/>
                    <a:pt x="62" y="341"/>
                    <a:pt x="92" y="341"/>
                  </a:cubicBezTo>
                  <a:cubicBezTo>
                    <a:pt x="92" y="310"/>
                    <a:pt x="92" y="279"/>
                    <a:pt x="124" y="248"/>
                  </a:cubicBezTo>
                  <a:cubicBezTo>
                    <a:pt x="124" y="217"/>
                    <a:pt x="155" y="217"/>
                    <a:pt x="186" y="186"/>
                  </a:cubicBezTo>
                  <a:cubicBezTo>
                    <a:pt x="217" y="186"/>
                    <a:pt x="217" y="186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17" y="62"/>
                    <a:pt x="217" y="93"/>
                    <a:pt x="217" y="93"/>
                  </a:cubicBezTo>
                  <a:cubicBezTo>
                    <a:pt x="217" y="93"/>
                    <a:pt x="186" y="93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55" y="62"/>
                  </a:cubicBezTo>
                  <a:lnTo>
                    <a:pt x="155" y="62"/>
                  </a:lnTo>
                  <a:cubicBezTo>
                    <a:pt x="155" y="62"/>
                    <a:pt x="124" y="62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0" y="124"/>
                    <a:pt x="0" y="155"/>
                  </a:cubicBezTo>
                  <a:cubicBezTo>
                    <a:pt x="0" y="155"/>
                    <a:pt x="0" y="155"/>
                    <a:pt x="0" y="186"/>
                  </a:cubicBezTo>
                  <a:lnTo>
                    <a:pt x="0" y="186"/>
                  </a:lnTo>
                  <a:lnTo>
                    <a:pt x="31" y="186"/>
                  </a:lnTo>
                  <a:cubicBezTo>
                    <a:pt x="31" y="155"/>
                    <a:pt x="31" y="186"/>
                    <a:pt x="62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6" name="Freeform 153"/>
            <p:cNvSpPr>
              <a:spLocks noChangeArrowheads="1"/>
            </p:cNvSpPr>
            <p:nvPr/>
          </p:nvSpPr>
          <p:spPr bwMode="auto">
            <a:xfrm>
              <a:off x="2106613" y="2393950"/>
              <a:ext cx="201612" cy="312738"/>
            </a:xfrm>
            <a:custGeom>
              <a:avLst/>
              <a:gdLst>
                <a:gd name="T0" fmla="*/ 62 w 558"/>
                <a:gd name="T1" fmla="*/ 310 h 869"/>
                <a:gd name="T2" fmla="*/ 62 w 558"/>
                <a:gd name="T3" fmla="*/ 403 h 869"/>
                <a:gd name="T4" fmla="*/ 62 w 558"/>
                <a:gd name="T5" fmla="*/ 434 h 869"/>
                <a:gd name="T6" fmla="*/ 62 w 558"/>
                <a:gd name="T7" fmla="*/ 527 h 869"/>
                <a:gd name="T8" fmla="*/ 0 w 558"/>
                <a:gd name="T9" fmla="*/ 589 h 869"/>
                <a:gd name="T10" fmla="*/ 0 w 558"/>
                <a:gd name="T11" fmla="*/ 589 h 869"/>
                <a:gd name="T12" fmla="*/ 0 w 558"/>
                <a:gd name="T13" fmla="*/ 620 h 869"/>
                <a:gd name="T14" fmla="*/ 62 w 558"/>
                <a:gd name="T15" fmla="*/ 651 h 869"/>
                <a:gd name="T16" fmla="*/ 93 w 558"/>
                <a:gd name="T17" fmla="*/ 682 h 869"/>
                <a:gd name="T18" fmla="*/ 124 w 558"/>
                <a:gd name="T19" fmla="*/ 651 h 869"/>
                <a:gd name="T20" fmla="*/ 155 w 558"/>
                <a:gd name="T21" fmla="*/ 682 h 869"/>
                <a:gd name="T22" fmla="*/ 155 w 558"/>
                <a:gd name="T23" fmla="*/ 682 h 869"/>
                <a:gd name="T24" fmla="*/ 217 w 558"/>
                <a:gd name="T25" fmla="*/ 713 h 869"/>
                <a:gd name="T26" fmla="*/ 248 w 558"/>
                <a:gd name="T27" fmla="*/ 775 h 869"/>
                <a:gd name="T28" fmla="*/ 279 w 558"/>
                <a:gd name="T29" fmla="*/ 806 h 869"/>
                <a:gd name="T30" fmla="*/ 309 w 558"/>
                <a:gd name="T31" fmla="*/ 837 h 869"/>
                <a:gd name="T32" fmla="*/ 309 w 558"/>
                <a:gd name="T33" fmla="*/ 837 h 869"/>
                <a:gd name="T34" fmla="*/ 341 w 558"/>
                <a:gd name="T35" fmla="*/ 837 h 869"/>
                <a:gd name="T36" fmla="*/ 433 w 558"/>
                <a:gd name="T37" fmla="*/ 837 h 869"/>
                <a:gd name="T38" fmla="*/ 433 w 558"/>
                <a:gd name="T39" fmla="*/ 744 h 869"/>
                <a:gd name="T40" fmla="*/ 433 w 558"/>
                <a:gd name="T41" fmla="*/ 713 h 869"/>
                <a:gd name="T42" fmla="*/ 433 w 558"/>
                <a:gd name="T43" fmla="*/ 682 h 869"/>
                <a:gd name="T44" fmla="*/ 433 w 558"/>
                <a:gd name="T45" fmla="*/ 651 h 869"/>
                <a:gd name="T46" fmla="*/ 433 w 558"/>
                <a:gd name="T47" fmla="*/ 589 h 869"/>
                <a:gd name="T48" fmla="*/ 465 w 558"/>
                <a:gd name="T49" fmla="*/ 558 h 869"/>
                <a:gd name="T50" fmla="*/ 527 w 558"/>
                <a:gd name="T51" fmla="*/ 589 h 869"/>
                <a:gd name="T52" fmla="*/ 527 w 558"/>
                <a:gd name="T53" fmla="*/ 589 h 869"/>
                <a:gd name="T54" fmla="*/ 557 w 558"/>
                <a:gd name="T55" fmla="*/ 558 h 869"/>
                <a:gd name="T56" fmla="*/ 557 w 558"/>
                <a:gd name="T57" fmla="*/ 527 h 869"/>
                <a:gd name="T58" fmla="*/ 557 w 558"/>
                <a:gd name="T59" fmla="*/ 434 h 869"/>
                <a:gd name="T60" fmla="*/ 557 w 558"/>
                <a:gd name="T61" fmla="*/ 403 h 869"/>
                <a:gd name="T62" fmla="*/ 557 w 558"/>
                <a:gd name="T63" fmla="*/ 372 h 869"/>
                <a:gd name="T64" fmla="*/ 527 w 558"/>
                <a:gd name="T65" fmla="*/ 341 h 869"/>
                <a:gd name="T66" fmla="*/ 496 w 558"/>
                <a:gd name="T67" fmla="*/ 341 h 869"/>
                <a:gd name="T68" fmla="*/ 465 w 558"/>
                <a:gd name="T69" fmla="*/ 310 h 869"/>
                <a:gd name="T70" fmla="*/ 403 w 558"/>
                <a:gd name="T71" fmla="*/ 280 h 869"/>
                <a:gd name="T72" fmla="*/ 341 w 558"/>
                <a:gd name="T73" fmla="*/ 280 h 869"/>
                <a:gd name="T74" fmla="*/ 279 w 558"/>
                <a:gd name="T75" fmla="*/ 217 h 869"/>
                <a:gd name="T76" fmla="*/ 309 w 558"/>
                <a:gd name="T77" fmla="*/ 186 h 869"/>
                <a:gd name="T78" fmla="*/ 279 w 558"/>
                <a:gd name="T79" fmla="*/ 156 h 869"/>
                <a:gd name="T80" fmla="*/ 248 w 558"/>
                <a:gd name="T81" fmla="*/ 124 h 869"/>
                <a:gd name="T82" fmla="*/ 248 w 558"/>
                <a:gd name="T83" fmla="*/ 124 h 869"/>
                <a:gd name="T84" fmla="*/ 279 w 558"/>
                <a:gd name="T85" fmla="*/ 93 h 869"/>
                <a:gd name="T86" fmla="*/ 279 w 558"/>
                <a:gd name="T87" fmla="*/ 0 h 869"/>
                <a:gd name="T88" fmla="*/ 248 w 558"/>
                <a:gd name="T89" fmla="*/ 0 h 869"/>
                <a:gd name="T90" fmla="*/ 185 w 558"/>
                <a:gd name="T91" fmla="*/ 32 h 869"/>
                <a:gd name="T92" fmla="*/ 155 w 558"/>
                <a:gd name="T93" fmla="*/ 93 h 869"/>
                <a:gd name="T94" fmla="*/ 93 w 558"/>
                <a:gd name="T95" fmla="*/ 186 h 869"/>
                <a:gd name="T96" fmla="*/ 93 w 558"/>
                <a:gd name="T97" fmla="*/ 186 h 869"/>
                <a:gd name="T98" fmla="*/ 62 w 558"/>
                <a:gd name="T99" fmla="*/ 24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8" h="869">
                  <a:moveTo>
                    <a:pt x="31" y="248"/>
                  </a:moveTo>
                  <a:lnTo>
                    <a:pt x="31" y="248"/>
                  </a:lnTo>
                  <a:lnTo>
                    <a:pt x="62" y="310"/>
                  </a:lnTo>
                  <a:cubicBezTo>
                    <a:pt x="93" y="341"/>
                    <a:pt x="62" y="372"/>
                    <a:pt x="62" y="372"/>
                  </a:cubicBez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34"/>
                  </a:lnTo>
                  <a:lnTo>
                    <a:pt x="62" y="434"/>
                  </a:lnTo>
                  <a:cubicBezTo>
                    <a:pt x="93" y="465"/>
                    <a:pt x="62" y="496"/>
                    <a:pt x="62" y="496"/>
                  </a:cubicBezTo>
                  <a:lnTo>
                    <a:pt x="62" y="496"/>
                  </a:lnTo>
                  <a:cubicBezTo>
                    <a:pt x="62" y="527"/>
                    <a:pt x="62" y="527"/>
                    <a:pt x="62" y="527"/>
                  </a:cubicBezTo>
                  <a:cubicBezTo>
                    <a:pt x="62" y="558"/>
                    <a:pt x="31" y="558"/>
                    <a:pt x="31" y="558"/>
                  </a:cubicBezTo>
                  <a:cubicBezTo>
                    <a:pt x="31" y="558"/>
                    <a:pt x="31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31" y="620"/>
                    <a:pt x="31" y="651"/>
                    <a:pt x="31" y="651"/>
                  </a:cubicBezTo>
                  <a:cubicBezTo>
                    <a:pt x="31" y="651"/>
                    <a:pt x="31" y="651"/>
                    <a:pt x="62" y="651"/>
                  </a:cubicBezTo>
                  <a:lnTo>
                    <a:pt x="62" y="651"/>
                  </a:lnTo>
                  <a:cubicBezTo>
                    <a:pt x="62" y="651"/>
                    <a:pt x="62" y="651"/>
                    <a:pt x="62" y="682"/>
                  </a:cubicBezTo>
                  <a:lnTo>
                    <a:pt x="62" y="682"/>
                  </a:lnTo>
                  <a:lnTo>
                    <a:pt x="93" y="682"/>
                  </a:lnTo>
                  <a:cubicBezTo>
                    <a:pt x="93" y="651"/>
                    <a:pt x="93" y="651"/>
                    <a:pt x="93" y="651"/>
                  </a:cubicBezTo>
                  <a:cubicBezTo>
                    <a:pt x="124" y="651"/>
                    <a:pt x="124" y="651"/>
                    <a:pt x="124" y="651"/>
                  </a:cubicBezTo>
                  <a:lnTo>
                    <a:pt x="124" y="651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cubicBezTo>
                    <a:pt x="185" y="682"/>
                    <a:pt x="185" y="682"/>
                    <a:pt x="185" y="682"/>
                  </a:cubicBezTo>
                  <a:lnTo>
                    <a:pt x="185" y="682"/>
                  </a:lnTo>
                  <a:cubicBezTo>
                    <a:pt x="185" y="713"/>
                    <a:pt x="185" y="713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lnTo>
                    <a:pt x="217" y="744"/>
                  </a:lnTo>
                  <a:cubicBezTo>
                    <a:pt x="248" y="744"/>
                    <a:pt x="248" y="775"/>
                    <a:pt x="248" y="775"/>
                  </a:cubicBezTo>
                  <a:cubicBezTo>
                    <a:pt x="279" y="775"/>
                    <a:pt x="279" y="775"/>
                    <a:pt x="279" y="775"/>
                  </a:cubicBezTo>
                  <a:lnTo>
                    <a:pt x="279" y="775"/>
                  </a:lnTo>
                  <a:cubicBezTo>
                    <a:pt x="279" y="806"/>
                    <a:pt x="279" y="806"/>
                    <a:pt x="279" y="806"/>
                  </a:cubicBezTo>
                  <a:cubicBezTo>
                    <a:pt x="309" y="806"/>
                    <a:pt x="309" y="837"/>
                    <a:pt x="309" y="837"/>
                  </a:cubicBez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cubicBezTo>
                    <a:pt x="341" y="837"/>
                    <a:pt x="341" y="837"/>
                    <a:pt x="341" y="837"/>
                  </a:cubicBezTo>
                  <a:lnTo>
                    <a:pt x="341" y="837"/>
                  </a:lnTo>
                  <a:cubicBezTo>
                    <a:pt x="372" y="837"/>
                    <a:pt x="372" y="837"/>
                    <a:pt x="372" y="837"/>
                  </a:cubicBezTo>
                  <a:lnTo>
                    <a:pt x="403" y="837"/>
                  </a:lnTo>
                  <a:cubicBezTo>
                    <a:pt x="433" y="837"/>
                    <a:pt x="433" y="837"/>
                    <a:pt x="433" y="837"/>
                  </a:cubicBezTo>
                  <a:cubicBezTo>
                    <a:pt x="433" y="837"/>
                    <a:pt x="433" y="868"/>
                    <a:pt x="465" y="868"/>
                  </a:cubicBezTo>
                  <a:cubicBezTo>
                    <a:pt x="465" y="837"/>
                    <a:pt x="465" y="806"/>
                    <a:pt x="465" y="775"/>
                  </a:cubicBezTo>
                  <a:cubicBezTo>
                    <a:pt x="465" y="775"/>
                    <a:pt x="433" y="775"/>
                    <a:pt x="433" y="744"/>
                  </a:cubicBezTo>
                  <a:cubicBezTo>
                    <a:pt x="433" y="744"/>
                    <a:pt x="433" y="744"/>
                    <a:pt x="433" y="713"/>
                  </a:cubicBezTo>
                  <a:lnTo>
                    <a:pt x="433" y="713"/>
                  </a:lnTo>
                  <a:lnTo>
                    <a:pt x="433" y="713"/>
                  </a:lnTo>
                  <a:lnTo>
                    <a:pt x="433" y="713"/>
                  </a:lnTo>
                  <a:cubicBezTo>
                    <a:pt x="433" y="682"/>
                    <a:pt x="433" y="682"/>
                    <a:pt x="433" y="682"/>
                  </a:cubicBezTo>
                  <a:lnTo>
                    <a:pt x="433" y="682"/>
                  </a:lnTo>
                  <a:lnTo>
                    <a:pt x="433" y="682"/>
                  </a:lnTo>
                  <a:lnTo>
                    <a:pt x="433" y="651"/>
                  </a:lnTo>
                  <a:lnTo>
                    <a:pt x="433" y="651"/>
                  </a:lnTo>
                  <a:lnTo>
                    <a:pt x="433" y="651"/>
                  </a:lnTo>
                  <a:cubicBezTo>
                    <a:pt x="433" y="620"/>
                    <a:pt x="433" y="620"/>
                    <a:pt x="433" y="620"/>
                  </a:cubicBezTo>
                  <a:cubicBezTo>
                    <a:pt x="433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58"/>
                    <a:pt x="465" y="558"/>
                    <a:pt x="496" y="589"/>
                  </a:cubicBezTo>
                  <a:lnTo>
                    <a:pt x="496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cubicBezTo>
                    <a:pt x="527" y="558"/>
                    <a:pt x="557" y="558"/>
                    <a:pt x="557" y="558"/>
                  </a:cubicBezTo>
                  <a:lnTo>
                    <a:pt x="557" y="558"/>
                  </a:lnTo>
                  <a:lnTo>
                    <a:pt x="557" y="558"/>
                  </a:lnTo>
                  <a:lnTo>
                    <a:pt x="557" y="558"/>
                  </a:lnTo>
                  <a:lnTo>
                    <a:pt x="557" y="527"/>
                  </a:lnTo>
                  <a:lnTo>
                    <a:pt x="557" y="527"/>
                  </a:lnTo>
                  <a:lnTo>
                    <a:pt x="557" y="496"/>
                  </a:lnTo>
                  <a:lnTo>
                    <a:pt x="557" y="496"/>
                  </a:lnTo>
                  <a:cubicBezTo>
                    <a:pt x="557" y="465"/>
                    <a:pt x="557" y="434"/>
                    <a:pt x="557" y="434"/>
                  </a:cubicBezTo>
                  <a:lnTo>
                    <a:pt x="557" y="403"/>
                  </a:lnTo>
                  <a:lnTo>
                    <a:pt x="557" y="403"/>
                  </a:lnTo>
                  <a:lnTo>
                    <a:pt x="557" y="403"/>
                  </a:lnTo>
                  <a:lnTo>
                    <a:pt x="557" y="372"/>
                  </a:lnTo>
                  <a:lnTo>
                    <a:pt x="557" y="372"/>
                  </a:lnTo>
                  <a:lnTo>
                    <a:pt x="557" y="372"/>
                  </a:lnTo>
                  <a:cubicBezTo>
                    <a:pt x="557" y="341"/>
                    <a:pt x="557" y="341"/>
                    <a:pt x="557" y="341"/>
                  </a:cubicBezTo>
                  <a:cubicBezTo>
                    <a:pt x="557" y="341"/>
                    <a:pt x="557" y="341"/>
                    <a:pt x="527" y="341"/>
                  </a:cubicBezTo>
                  <a:lnTo>
                    <a:pt x="527" y="341"/>
                  </a:lnTo>
                  <a:lnTo>
                    <a:pt x="527" y="341"/>
                  </a:lnTo>
                  <a:lnTo>
                    <a:pt x="527" y="341"/>
                  </a:lnTo>
                  <a:cubicBezTo>
                    <a:pt x="496" y="341"/>
                    <a:pt x="496" y="341"/>
                    <a:pt x="496" y="341"/>
                  </a:cubicBezTo>
                  <a:lnTo>
                    <a:pt x="496" y="341"/>
                  </a:lnTo>
                  <a:cubicBezTo>
                    <a:pt x="465" y="341"/>
                    <a:pt x="465" y="341"/>
                    <a:pt x="465" y="341"/>
                  </a:cubicBezTo>
                  <a:cubicBezTo>
                    <a:pt x="465" y="341"/>
                    <a:pt x="465" y="341"/>
                    <a:pt x="465" y="310"/>
                  </a:cubicBezTo>
                  <a:cubicBezTo>
                    <a:pt x="465" y="310"/>
                    <a:pt x="465" y="310"/>
                    <a:pt x="433" y="310"/>
                  </a:cubicBezTo>
                  <a:lnTo>
                    <a:pt x="433" y="280"/>
                  </a:lnTo>
                  <a:lnTo>
                    <a:pt x="403" y="280"/>
                  </a:lnTo>
                  <a:lnTo>
                    <a:pt x="403" y="280"/>
                  </a:lnTo>
                  <a:lnTo>
                    <a:pt x="372" y="310"/>
                  </a:lnTo>
                  <a:cubicBezTo>
                    <a:pt x="341" y="310"/>
                    <a:pt x="341" y="280"/>
                    <a:pt x="341" y="280"/>
                  </a:cubicBezTo>
                  <a:cubicBezTo>
                    <a:pt x="309" y="280"/>
                    <a:pt x="309" y="280"/>
                    <a:pt x="309" y="248"/>
                  </a:cubicBezTo>
                  <a:cubicBezTo>
                    <a:pt x="309" y="248"/>
                    <a:pt x="279" y="248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cubicBezTo>
                    <a:pt x="279" y="217"/>
                    <a:pt x="279" y="217"/>
                    <a:pt x="309" y="217"/>
                  </a:cubicBezTo>
                  <a:cubicBezTo>
                    <a:pt x="309" y="186"/>
                    <a:pt x="309" y="186"/>
                    <a:pt x="309" y="186"/>
                  </a:cubicBezTo>
                  <a:cubicBezTo>
                    <a:pt x="279" y="186"/>
                    <a:pt x="279" y="186"/>
                    <a:pt x="279" y="156"/>
                  </a:cubicBezTo>
                  <a:lnTo>
                    <a:pt x="279" y="156"/>
                  </a:lnTo>
                  <a:lnTo>
                    <a:pt x="279" y="156"/>
                  </a:lnTo>
                  <a:lnTo>
                    <a:pt x="279" y="156"/>
                  </a:lnTo>
                  <a:cubicBezTo>
                    <a:pt x="248" y="156"/>
                    <a:pt x="248" y="124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48" y="93"/>
                    <a:pt x="248" y="93"/>
                    <a:pt x="279" y="93"/>
                  </a:cubicBezTo>
                  <a:lnTo>
                    <a:pt x="279" y="62"/>
                  </a:lnTo>
                  <a:cubicBezTo>
                    <a:pt x="279" y="62"/>
                    <a:pt x="279" y="32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7" y="124"/>
                    <a:pt x="217" y="124"/>
                    <a:pt x="217" y="124"/>
                  </a:cubicBezTo>
                  <a:cubicBezTo>
                    <a:pt x="185" y="32"/>
                    <a:pt x="185" y="32"/>
                    <a:pt x="185" y="32"/>
                  </a:cubicBezTo>
                  <a:lnTo>
                    <a:pt x="185" y="32"/>
                  </a:lnTo>
                  <a:lnTo>
                    <a:pt x="185" y="62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124"/>
                    <a:pt x="155" y="124"/>
                    <a:pt x="155" y="156"/>
                  </a:cubicBezTo>
                  <a:lnTo>
                    <a:pt x="124" y="156"/>
                  </a:lnTo>
                  <a:cubicBezTo>
                    <a:pt x="93" y="156"/>
                    <a:pt x="93" y="156"/>
                    <a:pt x="93" y="186"/>
                  </a:cubicBezTo>
                  <a:lnTo>
                    <a:pt x="93" y="186"/>
                  </a:lnTo>
                  <a:lnTo>
                    <a:pt x="93" y="186"/>
                  </a:lnTo>
                  <a:lnTo>
                    <a:pt x="93" y="186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cubicBezTo>
                    <a:pt x="93" y="248"/>
                    <a:pt x="62" y="248"/>
                    <a:pt x="62" y="248"/>
                  </a:cubicBezTo>
                  <a:cubicBezTo>
                    <a:pt x="62" y="248"/>
                    <a:pt x="62" y="248"/>
                    <a:pt x="31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7" name="Freeform 154"/>
            <p:cNvSpPr>
              <a:spLocks noChangeArrowheads="1"/>
            </p:cNvSpPr>
            <p:nvPr/>
          </p:nvSpPr>
          <p:spPr bwMode="auto">
            <a:xfrm>
              <a:off x="2228850" y="2393950"/>
              <a:ext cx="223838" cy="223838"/>
            </a:xfrm>
            <a:custGeom>
              <a:avLst/>
              <a:gdLst>
                <a:gd name="T0" fmla="*/ 62 w 621"/>
                <a:gd name="T1" fmla="*/ 124 h 621"/>
                <a:gd name="T2" fmla="*/ 0 w 621"/>
                <a:gd name="T3" fmla="*/ 124 h 621"/>
                <a:gd name="T4" fmla="*/ 0 w 621"/>
                <a:gd name="T5" fmla="*/ 186 h 621"/>
                <a:gd name="T6" fmla="*/ 0 w 621"/>
                <a:gd name="T7" fmla="*/ 217 h 621"/>
                <a:gd name="T8" fmla="*/ 31 w 621"/>
                <a:gd name="T9" fmla="*/ 248 h 621"/>
                <a:gd name="T10" fmla="*/ 92 w 621"/>
                <a:gd name="T11" fmla="*/ 248 h 621"/>
                <a:gd name="T12" fmla="*/ 155 w 621"/>
                <a:gd name="T13" fmla="*/ 280 h 621"/>
                <a:gd name="T14" fmla="*/ 186 w 621"/>
                <a:gd name="T15" fmla="*/ 280 h 621"/>
                <a:gd name="T16" fmla="*/ 248 w 621"/>
                <a:gd name="T17" fmla="*/ 280 h 621"/>
                <a:gd name="T18" fmla="*/ 279 w 621"/>
                <a:gd name="T19" fmla="*/ 310 h 621"/>
                <a:gd name="T20" fmla="*/ 279 w 621"/>
                <a:gd name="T21" fmla="*/ 341 h 621"/>
                <a:gd name="T22" fmla="*/ 248 w 621"/>
                <a:gd name="T23" fmla="*/ 403 h 621"/>
                <a:gd name="T24" fmla="*/ 279 w 621"/>
                <a:gd name="T25" fmla="*/ 465 h 621"/>
                <a:gd name="T26" fmla="*/ 279 w 621"/>
                <a:gd name="T27" fmla="*/ 527 h 621"/>
                <a:gd name="T28" fmla="*/ 279 w 621"/>
                <a:gd name="T29" fmla="*/ 527 h 621"/>
                <a:gd name="T30" fmla="*/ 279 w 621"/>
                <a:gd name="T31" fmla="*/ 589 h 621"/>
                <a:gd name="T32" fmla="*/ 310 w 621"/>
                <a:gd name="T33" fmla="*/ 620 h 621"/>
                <a:gd name="T34" fmla="*/ 310 w 621"/>
                <a:gd name="T35" fmla="*/ 620 h 621"/>
                <a:gd name="T36" fmla="*/ 372 w 621"/>
                <a:gd name="T37" fmla="*/ 620 h 621"/>
                <a:gd name="T38" fmla="*/ 372 w 621"/>
                <a:gd name="T39" fmla="*/ 620 h 621"/>
                <a:gd name="T40" fmla="*/ 434 w 621"/>
                <a:gd name="T41" fmla="*/ 558 h 621"/>
                <a:gd name="T42" fmla="*/ 403 w 621"/>
                <a:gd name="T43" fmla="*/ 496 h 621"/>
                <a:gd name="T44" fmla="*/ 403 w 621"/>
                <a:gd name="T45" fmla="*/ 465 h 621"/>
                <a:gd name="T46" fmla="*/ 403 w 621"/>
                <a:gd name="T47" fmla="*/ 434 h 621"/>
                <a:gd name="T48" fmla="*/ 434 w 621"/>
                <a:gd name="T49" fmla="*/ 403 h 621"/>
                <a:gd name="T50" fmla="*/ 464 w 621"/>
                <a:gd name="T51" fmla="*/ 403 h 621"/>
                <a:gd name="T52" fmla="*/ 464 w 621"/>
                <a:gd name="T53" fmla="*/ 434 h 621"/>
                <a:gd name="T54" fmla="*/ 527 w 621"/>
                <a:gd name="T55" fmla="*/ 434 h 621"/>
                <a:gd name="T56" fmla="*/ 527 w 621"/>
                <a:gd name="T57" fmla="*/ 434 h 621"/>
                <a:gd name="T58" fmla="*/ 558 w 621"/>
                <a:gd name="T59" fmla="*/ 434 h 621"/>
                <a:gd name="T60" fmla="*/ 588 w 621"/>
                <a:gd name="T61" fmla="*/ 403 h 621"/>
                <a:gd name="T62" fmla="*/ 588 w 621"/>
                <a:gd name="T63" fmla="*/ 403 h 621"/>
                <a:gd name="T64" fmla="*/ 588 w 621"/>
                <a:gd name="T65" fmla="*/ 403 h 621"/>
                <a:gd name="T66" fmla="*/ 588 w 621"/>
                <a:gd name="T67" fmla="*/ 372 h 621"/>
                <a:gd name="T68" fmla="*/ 558 w 621"/>
                <a:gd name="T69" fmla="*/ 310 h 621"/>
                <a:gd name="T70" fmla="*/ 588 w 621"/>
                <a:gd name="T71" fmla="*/ 280 h 621"/>
                <a:gd name="T72" fmla="*/ 620 w 621"/>
                <a:gd name="T73" fmla="*/ 217 h 621"/>
                <a:gd name="T74" fmla="*/ 588 w 621"/>
                <a:gd name="T75" fmla="*/ 156 h 621"/>
                <a:gd name="T76" fmla="*/ 588 w 621"/>
                <a:gd name="T77" fmla="*/ 124 h 621"/>
                <a:gd name="T78" fmla="*/ 496 w 621"/>
                <a:gd name="T79" fmla="*/ 62 h 621"/>
                <a:gd name="T80" fmla="*/ 464 w 621"/>
                <a:gd name="T81" fmla="*/ 62 h 621"/>
                <a:gd name="T82" fmla="*/ 403 w 621"/>
                <a:gd name="T83" fmla="*/ 93 h 621"/>
                <a:gd name="T84" fmla="*/ 310 w 621"/>
                <a:gd name="T85" fmla="*/ 62 h 621"/>
                <a:gd name="T86" fmla="*/ 248 w 621"/>
                <a:gd name="T87" fmla="*/ 62 h 621"/>
                <a:gd name="T88" fmla="*/ 186 w 621"/>
                <a:gd name="T89" fmla="*/ 0 h 621"/>
                <a:gd name="T90" fmla="*/ 92 w 621"/>
                <a:gd name="T91" fmla="*/ 0 h 621"/>
                <a:gd name="T92" fmla="*/ 62 w 621"/>
                <a:gd name="T93" fmla="*/ 32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1" h="621">
                  <a:moveTo>
                    <a:pt x="62" y="62"/>
                  </a:moveTo>
                  <a:lnTo>
                    <a:pt x="62" y="62"/>
                  </a:lnTo>
                  <a:cubicBezTo>
                    <a:pt x="62" y="93"/>
                    <a:pt x="62" y="124"/>
                    <a:pt x="62" y="124"/>
                  </a:cubicBezTo>
                  <a:lnTo>
                    <a:pt x="31" y="156"/>
                  </a:lnTo>
                  <a:lnTo>
                    <a:pt x="0" y="156"/>
                  </a:lnTo>
                  <a:cubicBezTo>
                    <a:pt x="0" y="156"/>
                    <a:pt x="0" y="156"/>
                    <a:pt x="0" y="124"/>
                  </a:cubicBez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cubicBezTo>
                    <a:pt x="62" y="217"/>
                    <a:pt x="62" y="217"/>
                    <a:pt x="62" y="217"/>
                  </a:cubicBezTo>
                  <a:cubicBezTo>
                    <a:pt x="62" y="217"/>
                    <a:pt x="92" y="217"/>
                    <a:pt x="92" y="248"/>
                  </a:cubicBezTo>
                  <a:lnTo>
                    <a:pt x="92" y="248"/>
                  </a:lnTo>
                  <a:cubicBezTo>
                    <a:pt x="124" y="248"/>
                    <a:pt x="15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86" y="280"/>
                  </a:lnTo>
                  <a:lnTo>
                    <a:pt x="186" y="280"/>
                  </a:lnTo>
                  <a:lnTo>
                    <a:pt x="186" y="280"/>
                  </a:lnTo>
                  <a:cubicBezTo>
                    <a:pt x="216" y="280"/>
                    <a:pt x="216" y="280"/>
                    <a:pt x="216" y="280"/>
                  </a:cubicBezTo>
                  <a:cubicBezTo>
                    <a:pt x="216" y="280"/>
                    <a:pt x="216" y="280"/>
                    <a:pt x="248" y="280"/>
                  </a:cubicBezTo>
                  <a:lnTo>
                    <a:pt x="248" y="280"/>
                  </a:lnTo>
                  <a:lnTo>
                    <a:pt x="248" y="280"/>
                  </a:lnTo>
                  <a:cubicBezTo>
                    <a:pt x="248" y="280"/>
                    <a:pt x="279" y="280"/>
                    <a:pt x="279" y="310"/>
                  </a:cubicBezTo>
                  <a:lnTo>
                    <a:pt x="279" y="310"/>
                  </a:lnTo>
                  <a:cubicBezTo>
                    <a:pt x="279" y="341"/>
                    <a:pt x="279" y="341"/>
                    <a:pt x="279" y="341"/>
                  </a:cubicBezTo>
                  <a:lnTo>
                    <a:pt x="279" y="341"/>
                  </a:lnTo>
                  <a:cubicBezTo>
                    <a:pt x="279" y="372"/>
                    <a:pt x="248" y="372"/>
                    <a:pt x="248" y="372"/>
                  </a:cubicBezTo>
                  <a:lnTo>
                    <a:pt x="248" y="372"/>
                  </a:lnTo>
                  <a:lnTo>
                    <a:pt x="248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79" y="434"/>
                    <a:pt x="279" y="465"/>
                  </a:cubicBezTo>
                  <a:lnTo>
                    <a:pt x="279" y="465"/>
                  </a:lnTo>
                  <a:cubicBezTo>
                    <a:pt x="279" y="496"/>
                    <a:pt x="279" y="496"/>
                    <a:pt x="279" y="496"/>
                  </a:cubicBez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cubicBezTo>
                    <a:pt x="279" y="558"/>
                    <a:pt x="279" y="558"/>
                    <a:pt x="279" y="558"/>
                  </a:cubicBezTo>
                  <a:cubicBezTo>
                    <a:pt x="279" y="558"/>
                    <a:pt x="279" y="558"/>
                    <a:pt x="279" y="589"/>
                  </a:cubicBezTo>
                  <a:lnTo>
                    <a:pt x="279" y="589"/>
                  </a:lnTo>
                  <a:lnTo>
                    <a:pt x="279" y="589"/>
                  </a:lnTo>
                  <a:cubicBezTo>
                    <a:pt x="310" y="589"/>
                    <a:pt x="310" y="589"/>
                    <a:pt x="310" y="620"/>
                  </a:cubicBez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cubicBezTo>
                    <a:pt x="403" y="589"/>
                    <a:pt x="403" y="589"/>
                    <a:pt x="403" y="589"/>
                  </a:cubicBezTo>
                  <a:lnTo>
                    <a:pt x="403" y="589"/>
                  </a:lnTo>
                  <a:cubicBezTo>
                    <a:pt x="434" y="589"/>
                    <a:pt x="434" y="589"/>
                    <a:pt x="434" y="558"/>
                  </a:cubicBezTo>
                  <a:cubicBezTo>
                    <a:pt x="434" y="558"/>
                    <a:pt x="403" y="558"/>
                    <a:pt x="403" y="527"/>
                  </a:cubicBezTo>
                  <a:lnTo>
                    <a:pt x="403" y="527"/>
                  </a:lnTo>
                  <a:cubicBezTo>
                    <a:pt x="403" y="527"/>
                    <a:pt x="403" y="527"/>
                    <a:pt x="403" y="496"/>
                  </a:cubicBezTo>
                  <a:lnTo>
                    <a:pt x="403" y="496"/>
                  </a:lnTo>
                  <a:cubicBezTo>
                    <a:pt x="403" y="496"/>
                    <a:pt x="403" y="496"/>
                    <a:pt x="403" y="465"/>
                  </a:cubicBezTo>
                  <a:lnTo>
                    <a:pt x="403" y="465"/>
                  </a:lnTo>
                  <a:cubicBezTo>
                    <a:pt x="403" y="465"/>
                    <a:pt x="372" y="465"/>
                    <a:pt x="372" y="434"/>
                  </a:cubicBezTo>
                  <a:lnTo>
                    <a:pt x="372" y="434"/>
                  </a:lnTo>
                  <a:lnTo>
                    <a:pt x="403" y="434"/>
                  </a:lnTo>
                  <a:cubicBezTo>
                    <a:pt x="403" y="403"/>
                    <a:pt x="403" y="403"/>
                    <a:pt x="403" y="403"/>
                  </a:cubicBezTo>
                  <a:lnTo>
                    <a:pt x="403" y="403"/>
                  </a:lnTo>
                  <a:lnTo>
                    <a:pt x="434" y="403"/>
                  </a:lnTo>
                  <a:lnTo>
                    <a:pt x="434" y="403"/>
                  </a:lnTo>
                  <a:cubicBezTo>
                    <a:pt x="434" y="434"/>
                    <a:pt x="434" y="434"/>
                    <a:pt x="434" y="434"/>
                  </a:cubicBezTo>
                  <a:cubicBezTo>
                    <a:pt x="434" y="434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34"/>
                  </a:lnTo>
                  <a:lnTo>
                    <a:pt x="464" y="434"/>
                  </a:lnTo>
                  <a:lnTo>
                    <a:pt x="464" y="434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558" y="434"/>
                  </a:cubicBezTo>
                  <a:lnTo>
                    <a:pt x="558" y="434"/>
                  </a:lnTo>
                  <a:lnTo>
                    <a:pt x="558" y="434"/>
                  </a:lnTo>
                  <a:lnTo>
                    <a:pt x="558" y="434"/>
                  </a:lnTo>
                  <a:cubicBezTo>
                    <a:pt x="55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620" y="403"/>
                  </a:cubicBezTo>
                  <a:cubicBezTo>
                    <a:pt x="58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588" y="372"/>
                  </a:cubicBezTo>
                  <a:lnTo>
                    <a:pt x="588" y="372"/>
                  </a:lnTo>
                  <a:cubicBezTo>
                    <a:pt x="588" y="341"/>
                    <a:pt x="558" y="341"/>
                    <a:pt x="558" y="341"/>
                  </a:cubicBezTo>
                  <a:cubicBezTo>
                    <a:pt x="558" y="341"/>
                    <a:pt x="558" y="341"/>
                    <a:pt x="558" y="310"/>
                  </a:cubicBezTo>
                  <a:lnTo>
                    <a:pt x="558" y="310"/>
                  </a:lnTo>
                  <a:cubicBezTo>
                    <a:pt x="558" y="310"/>
                    <a:pt x="558" y="310"/>
                    <a:pt x="588" y="280"/>
                  </a:cubicBezTo>
                  <a:lnTo>
                    <a:pt x="588" y="280"/>
                  </a:lnTo>
                  <a:lnTo>
                    <a:pt x="588" y="280"/>
                  </a:lnTo>
                  <a:cubicBezTo>
                    <a:pt x="588" y="280"/>
                    <a:pt x="588" y="248"/>
                    <a:pt x="620" y="248"/>
                  </a:cubicBezTo>
                  <a:lnTo>
                    <a:pt x="620" y="217"/>
                  </a:lnTo>
                  <a:lnTo>
                    <a:pt x="620" y="217"/>
                  </a:lnTo>
                  <a:lnTo>
                    <a:pt x="620" y="217"/>
                  </a:lnTo>
                  <a:cubicBezTo>
                    <a:pt x="620" y="186"/>
                    <a:pt x="620" y="186"/>
                    <a:pt x="620" y="186"/>
                  </a:cubicBezTo>
                  <a:cubicBezTo>
                    <a:pt x="620" y="186"/>
                    <a:pt x="588" y="186"/>
                    <a:pt x="588" y="156"/>
                  </a:cubicBezTo>
                  <a:cubicBezTo>
                    <a:pt x="558" y="186"/>
                    <a:pt x="558" y="186"/>
                    <a:pt x="558" y="186"/>
                  </a:cubicBezTo>
                  <a:cubicBezTo>
                    <a:pt x="588" y="124"/>
                    <a:pt x="588" y="124"/>
                    <a:pt x="588" y="124"/>
                  </a:cubicBezTo>
                  <a:lnTo>
                    <a:pt x="588" y="124"/>
                  </a:lnTo>
                  <a:lnTo>
                    <a:pt x="588" y="124"/>
                  </a:lnTo>
                  <a:cubicBezTo>
                    <a:pt x="558" y="124"/>
                    <a:pt x="527" y="93"/>
                    <a:pt x="527" y="93"/>
                  </a:cubicBezTo>
                  <a:cubicBezTo>
                    <a:pt x="496" y="93"/>
                    <a:pt x="496" y="62"/>
                    <a:pt x="496" y="62"/>
                  </a:cubicBezTo>
                  <a:lnTo>
                    <a:pt x="496" y="62"/>
                  </a:lnTo>
                  <a:cubicBezTo>
                    <a:pt x="496" y="62"/>
                    <a:pt x="496" y="62"/>
                    <a:pt x="464" y="62"/>
                  </a:cubicBezTo>
                  <a:lnTo>
                    <a:pt x="464" y="62"/>
                  </a:lnTo>
                  <a:lnTo>
                    <a:pt x="464" y="62"/>
                  </a:lnTo>
                  <a:cubicBezTo>
                    <a:pt x="403" y="93"/>
                    <a:pt x="403" y="93"/>
                    <a:pt x="403" y="93"/>
                  </a:cubicBezTo>
                  <a:lnTo>
                    <a:pt x="403" y="93"/>
                  </a:lnTo>
                  <a:cubicBezTo>
                    <a:pt x="403" y="93"/>
                    <a:pt x="372" y="62"/>
                    <a:pt x="340" y="62"/>
                  </a:cubicBezTo>
                  <a:cubicBezTo>
                    <a:pt x="340" y="62"/>
                    <a:pt x="340" y="62"/>
                    <a:pt x="310" y="62"/>
                  </a:cubicBezTo>
                  <a:lnTo>
                    <a:pt x="310" y="62"/>
                  </a:lnTo>
                  <a:cubicBezTo>
                    <a:pt x="279" y="62"/>
                    <a:pt x="279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186" y="62"/>
                    <a:pt x="186" y="32"/>
                  </a:cubicBezTo>
                  <a:cubicBezTo>
                    <a:pt x="186" y="32"/>
                    <a:pt x="186" y="32"/>
                    <a:pt x="186" y="0"/>
                  </a:cubicBezTo>
                  <a:cubicBezTo>
                    <a:pt x="186" y="0"/>
                    <a:pt x="155" y="0"/>
                    <a:pt x="124" y="0"/>
                  </a:cubicBezTo>
                  <a:lnTo>
                    <a:pt x="124" y="0"/>
                  </a:lnTo>
                  <a:lnTo>
                    <a:pt x="92" y="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8" name="Freeform 155"/>
            <p:cNvSpPr>
              <a:spLocks noChangeArrowheads="1"/>
            </p:cNvSpPr>
            <p:nvPr/>
          </p:nvSpPr>
          <p:spPr bwMode="auto">
            <a:xfrm>
              <a:off x="2486025" y="260508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9" name="Freeform 156"/>
            <p:cNvSpPr>
              <a:spLocks noChangeArrowheads="1"/>
            </p:cNvSpPr>
            <p:nvPr/>
          </p:nvSpPr>
          <p:spPr bwMode="auto">
            <a:xfrm>
              <a:off x="2452688" y="2471738"/>
              <a:ext cx="66675" cy="134937"/>
            </a:xfrm>
            <a:custGeom>
              <a:avLst/>
              <a:gdLst>
                <a:gd name="T0" fmla="*/ 31 w 187"/>
                <a:gd name="T1" fmla="*/ 0 h 373"/>
                <a:gd name="T2" fmla="*/ 62 w 187"/>
                <a:gd name="T3" fmla="*/ 63 h 373"/>
                <a:gd name="T4" fmla="*/ 31 w 187"/>
                <a:gd name="T5" fmla="*/ 93 h 373"/>
                <a:gd name="T6" fmla="*/ 31 w 187"/>
                <a:gd name="T7" fmla="*/ 93 h 373"/>
                <a:gd name="T8" fmla="*/ 0 w 187"/>
                <a:gd name="T9" fmla="*/ 93 h 373"/>
                <a:gd name="T10" fmla="*/ 0 w 187"/>
                <a:gd name="T11" fmla="*/ 93 h 373"/>
                <a:gd name="T12" fmla="*/ 31 w 187"/>
                <a:gd name="T13" fmla="*/ 124 h 373"/>
                <a:gd name="T14" fmla="*/ 31 w 187"/>
                <a:gd name="T15" fmla="*/ 124 h 373"/>
                <a:gd name="T16" fmla="*/ 92 w 187"/>
                <a:gd name="T17" fmla="*/ 155 h 373"/>
                <a:gd name="T18" fmla="*/ 62 w 187"/>
                <a:gd name="T19" fmla="*/ 186 h 373"/>
                <a:gd name="T20" fmla="*/ 92 w 187"/>
                <a:gd name="T21" fmla="*/ 248 h 373"/>
                <a:gd name="T22" fmla="*/ 62 w 187"/>
                <a:gd name="T23" fmla="*/ 279 h 373"/>
                <a:gd name="T24" fmla="*/ 92 w 187"/>
                <a:gd name="T25" fmla="*/ 310 h 373"/>
                <a:gd name="T26" fmla="*/ 92 w 187"/>
                <a:gd name="T27" fmla="*/ 372 h 373"/>
                <a:gd name="T28" fmla="*/ 92 w 187"/>
                <a:gd name="T29" fmla="*/ 372 h 373"/>
                <a:gd name="T30" fmla="*/ 92 w 187"/>
                <a:gd name="T31" fmla="*/ 372 h 373"/>
                <a:gd name="T32" fmla="*/ 124 w 187"/>
                <a:gd name="T33" fmla="*/ 372 h 373"/>
                <a:gd name="T34" fmla="*/ 155 w 187"/>
                <a:gd name="T35" fmla="*/ 372 h 373"/>
                <a:gd name="T36" fmla="*/ 186 w 187"/>
                <a:gd name="T37" fmla="*/ 341 h 373"/>
                <a:gd name="T38" fmla="*/ 186 w 187"/>
                <a:gd name="T39" fmla="*/ 341 h 373"/>
                <a:gd name="T40" fmla="*/ 155 w 187"/>
                <a:gd name="T41" fmla="*/ 310 h 373"/>
                <a:gd name="T42" fmla="*/ 124 w 187"/>
                <a:gd name="T43" fmla="*/ 248 h 373"/>
                <a:gd name="T44" fmla="*/ 124 w 187"/>
                <a:gd name="T45" fmla="*/ 186 h 373"/>
                <a:gd name="T46" fmla="*/ 124 w 187"/>
                <a:gd name="T47" fmla="*/ 186 h 373"/>
                <a:gd name="T48" fmla="*/ 124 w 187"/>
                <a:gd name="T49" fmla="*/ 186 h 373"/>
                <a:gd name="T50" fmla="*/ 155 w 187"/>
                <a:gd name="T51" fmla="*/ 155 h 373"/>
                <a:gd name="T52" fmla="*/ 186 w 187"/>
                <a:gd name="T53" fmla="*/ 155 h 373"/>
                <a:gd name="T54" fmla="*/ 186 w 187"/>
                <a:gd name="T55" fmla="*/ 124 h 373"/>
                <a:gd name="T56" fmla="*/ 186 w 187"/>
                <a:gd name="T57" fmla="*/ 124 h 373"/>
                <a:gd name="T58" fmla="*/ 186 w 187"/>
                <a:gd name="T59" fmla="*/ 124 h 373"/>
                <a:gd name="T60" fmla="*/ 155 w 187"/>
                <a:gd name="T61" fmla="*/ 93 h 373"/>
                <a:gd name="T62" fmla="*/ 92 w 187"/>
                <a:gd name="T63" fmla="*/ 31 h 373"/>
                <a:gd name="T64" fmla="*/ 62 w 187"/>
                <a:gd name="T65" fmla="*/ 0 h 373"/>
                <a:gd name="T66" fmla="*/ 62 w 187"/>
                <a:gd name="T6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3">
                  <a:moveTo>
                    <a:pt x="31" y="0"/>
                  </a:moveTo>
                  <a:lnTo>
                    <a:pt x="31" y="0"/>
                  </a:lnTo>
                  <a:cubicBezTo>
                    <a:pt x="62" y="31"/>
                    <a:pt x="62" y="31"/>
                    <a:pt x="62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lnTo>
                    <a:pt x="62" y="186"/>
                  </a:lnTo>
                  <a:cubicBezTo>
                    <a:pt x="92" y="217"/>
                    <a:pt x="92" y="217"/>
                    <a:pt x="92" y="248"/>
                  </a:cubicBezTo>
                  <a:lnTo>
                    <a:pt x="92" y="248"/>
                  </a:lnTo>
                  <a:lnTo>
                    <a:pt x="92" y="248"/>
                  </a:lnTo>
                  <a:cubicBezTo>
                    <a:pt x="92" y="248"/>
                    <a:pt x="92" y="279"/>
                    <a:pt x="62" y="279"/>
                  </a:cubicBezTo>
                  <a:lnTo>
                    <a:pt x="62" y="279"/>
                  </a:lnTo>
                  <a:cubicBezTo>
                    <a:pt x="62" y="310"/>
                    <a:pt x="92" y="310"/>
                    <a:pt x="92" y="310"/>
                  </a:cubicBezTo>
                  <a:cubicBezTo>
                    <a:pt x="92" y="310"/>
                    <a:pt x="62" y="310"/>
                    <a:pt x="62" y="341"/>
                  </a:cubicBezTo>
                  <a:cubicBezTo>
                    <a:pt x="92" y="341"/>
                    <a:pt x="92" y="372"/>
                    <a:pt x="92" y="372"/>
                  </a:cubicBez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cubicBezTo>
                    <a:pt x="124" y="372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cubicBezTo>
                    <a:pt x="155" y="372"/>
                    <a:pt x="155" y="341"/>
                    <a:pt x="186" y="341"/>
                  </a:cubicBezTo>
                  <a:lnTo>
                    <a:pt x="186" y="341"/>
                  </a:lnTo>
                  <a:lnTo>
                    <a:pt x="186" y="341"/>
                  </a:lnTo>
                  <a:lnTo>
                    <a:pt x="155" y="310"/>
                  </a:lnTo>
                  <a:lnTo>
                    <a:pt x="155" y="310"/>
                  </a:lnTo>
                  <a:lnTo>
                    <a:pt x="155" y="279"/>
                  </a:lnTo>
                  <a:cubicBezTo>
                    <a:pt x="124" y="279"/>
                    <a:pt x="124" y="248"/>
                    <a:pt x="124" y="248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55" y="155"/>
                  </a:lnTo>
                  <a:lnTo>
                    <a:pt x="155" y="155"/>
                  </a:lnTo>
                  <a:cubicBezTo>
                    <a:pt x="155" y="155"/>
                    <a:pt x="155" y="155"/>
                    <a:pt x="186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92" y="63"/>
                    <a:pt x="92" y="63"/>
                    <a:pt x="92" y="31"/>
                  </a:cubicBezTo>
                  <a:cubicBezTo>
                    <a:pt x="92" y="31"/>
                    <a:pt x="9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0" name="Freeform 157"/>
            <p:cNvSpPr>
              <a:spLocks noChangeArrowheads="1"/>
            </p:cNvSpPr>
            <p:nvPr/>
          </p:nvSpPr>
          <p:spPr bwMode="auto">
            <a:xfrm>
              <a:off x="2519363" y="2527300"/>
              <a:ext cx="100012" cy="66675"/>
            </a:xfrm>
            <a:custGeom>
              <a:avLst/>
              <a:gdLst>
                <a:gd name="T0" fmla="*/ 0 w 279"/>
                <a:gd name="T1" fmla="*/ 62 h 187"/>
                <a:gd name="T2" fmla="*/ 0 w 279"/>
                <a:gd name="T3" fmla="*/ 62 h 187"/>
                <a:gd name="T4" fmla="*/ 0 w 279"/>
                <a:gd name="T5" fmla="*/ 62 h 187"/>
                <a:gd name="T6" fmla="*/ 0 w 279"/>
                <a:gd name="T7" fmla="*/ 93 h 187"/>
                <a:gd name="T8" fmla="*/ 0 w 279"/>
                <a:gd name="T9" fmla="*/ 93 h 187"/>
                <a:gd name="T10" fmla="*/ 30 w 279"/>
                <a:gd name="T11" fmla="*/ 93 h 187"/>
                <a:gd name="T12" fmla="*/ 30 w 279"/>
                <a:gd name="T13" fmla="*/ 93 h 187"/>
                <a:gd name="T14" fmla="*/ 30 w 279"/>
                <a:gd name="T15" fmla="*/ 155 h 187"/>
                <a:gd name="T16" fmla="*/ 30 w 279"/>
                <a:gd name="T17" fmla="*/ 155 h 187"/>
                <a:gd name="T18" fmla="*/ 30 w 279"/>
                <a:gd name="T19" fmla="*/ 155 h 187"/>
                <a:gd name="T20" fmla="*/ 30 w 279"/>
                <a:gd name="T21" fmla="*/ 155 h 187"/>
                <a:gd name="T22" fmla="*/ 30 w 279"/>
                <a:gd name="T23" fmla="*/ 155 h 187"/>
                <a:gd name="T24" fmla="*/ 30 w 279"/>
                <a:gd name="T25" fmla="*/ 155 h 187"/>
                <a:gd name="T26" fmla="*/ 62 w 279"/>
                <a:gd name="T27" fmla="*/ 155 h 187"/>
                <a:gd name="T28" fmla="*/ 62 w 279"/>
                <a:gd name="T29" fmla="*/ 155 h 187"/>
                <a:gd name="T30" fmla="*/ 93 w 279"/>
                <a:gd name="T31" fmla="*/ 155 h 187"/>
                <a:gd name="T32" fmla="*/ 93 w 279"/>
                <a:gd name="T33" fmla="*/ 155 h 187"/>
                <a:gd name="T34" fmla="*/ 124 w 279"/>
                <a:gd name="T35" fmla="*/ 155 h 187"/>
                <a:gd name="T36" fmla="*/ 154 w 279"/>
                <a:gd name="T37" fmla="*/ 155 h 187"/>
                <a:gd name="T38" fmla="*/ 154 w 279"/>
                <a:gd name="T39" fmla="*/ 155 h 187"/>
                <a:gd name="T40" fmla="*/ 154 w 279"/>
                <a:gd name="T41" fmla="*/ 155 h 187"/>
                <a:gd name="T42" fmla="*/ 186 w 279"/>
                <a:gd name="T43" fmla="*/ 186 h 187"/>
                <a:gd name="T44" fmla="*/ 186 w 279"/>
                <a:gd name="T45" fmla="*/ 186 h 187"/>
                <a:gd name="T46" fmla="*/ 186 w 279"/>
                <a:gd name="T47" fmla="*/ 186 h 187"/>
                <a:gd name="T48" fmla="*/ 217 w 279"/>
                <a:gd name="T49" fmla="*/ 186 h 187"/>
                <a:gd name="T50" fmla="*/ 248 w 279"/>
                <a:gd name="T51" fmla="*/ 186 h 187"/>
                <a:gd name="T52" fmla="*/ 248 w 279"/>
                <a:gd name="T53" fmla="*/ 186 h 187"/>
                <a:gd name="T54" fmla="*/ 248 w 279"/>
                <a:gd name="T55" fmla="*/ 186 h 187"/>
                <a:gd name="T56" fmla="*/ 248 w 279"/>
                <a:gd name="T57" fmla="*/ 155 h 187"/>
                <a:gd name="T58" fmla="*/ 248 w 279"/>
                <a:gd name="T59" fmla="*/ 155 h 187"/>
                <a:gd name="T60" fmla="*/ 248 w 279"/>
                <a:gd name="T61" fmla="*/ 155 h 187"/>
                <a:gd name="T62" fmla="*/ 278 w 279"/>
                <a:gd name="T63" fmla="*/ 93 h 187"/>
                <a:gd name="T64" fmla="*/ 278 w 279"/>
                <a:gd name="T65" fmla="*/ 93 h 187"/>
                <a:gd name="T66" fmla="*/ 278 w 279"/>
                <a:gd name="T67" fmla="*/ 93 h 187"/>
                <a:gd name="T68" fmla="*/ 278 w 279"/>
                <a:gd name="T69" fmla="*/ 62 h 187"/>
                <a:gd name="T70" fmla="*/ 278 w 279"/>
                <a:gd name="T71" fmla="*/ 62 h 187"/>
                <a:gd name="T72" fmla="*/ 278 w 279"/>
                <a:gd name="T73" fmla="*/ 62 h 187"/>
                <a:gd name="T74" fmla="*/ 278 w 279"/>
                <a:gd name="T75" fmla="*/ 31 h 187"/>
                <a:gd name="T76" fmla="*/ 248 w 279"/>
                <a:gd name="T77" fmla="*/ 31 h 187"/>
                <a:gd name="T78" fmla="*/ 248 w 279"/>
                <a:gd name="T79" fmla="*/ 31 h 187"/>
                <a:gd name="T80" fmla="*/ 217 w 279"/>
                <a:gd name="T81" fmla="*/ 31 h 187"/>
                <a:gd name="T82" fmla="*/ 154 w 279"/>
                <a:gd name="T83" fmla="*/ 62 h 187"/>
                <a:gd name="T84" fmla="*/ 154 w 279"/>
                <a:gd name="T85" fmla="*/ 31 h 187"/>
                <a:gd name="T86" fmla="*/ 124 w 279"/>
                <a:gd name="T87" fmla="*/ 0 h 187"/>
                <a:gd name="T88" fmla="*/ 124 w 279"/>
                <a:gd name="T89" fmla="*/ 0 h 187"/>
                <a:gd name="T90" fmla="*/ 93 w 279"/>
                <a:gd name="T91" fmla="*/ 0 h 187"/>
                <a:gd name="T92" fmla="*/ 62 w 279"/>
                <a:gd name="T93" fmla="*/ 0 h 187"/>
                <a:gd name="T94" fmla="*/ 30 w 279"/>
                <a:gd name="T95" fmla="*/ 0 h 187"/>
                <a:gd name="T96" fmla="*/ 30 w 279"/>
                <a:gd name="T97" fmla="*/ 0 h 187"/>
                <a:gd name="T98" fmla="*/ 30 w 279"/>
                <a:gd name="T99" fmla="*/ 31 h 187"/>
                <a:gd name="T100" fmla="*/ 0 w 279"/>
                <a:gd name="T10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9" h="187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93"/>
                    <a:pt x="0" y="93"/>
                    <a:pt x="30" y="93"/>
                  </a:cubicBezTo>
                  <a:lnTo>
                    <a:pt x="30" y="93"/>
                  </a:lnTo>
                  <a:cubicBezTo>
                    <a:pt x="30" y="124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86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217" y="186"/>
                    <a:pt x="217" y="186"/>
                    <a:pt x="217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55"/>
                    <a:pt x="248" y="155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cubicBezTo>
                    <a:pt x="248" y="124"/>
                    <a:pt x="278" y="124"/>
                    <a:pt x="278" y="93"/>
                  </a:cubicBezTo>
                  <a:lnTo>
                    <a:pt x="278" y="93"/>
                  </a:lnTo>
                  <a:lnTo>
                    <a:pt x="278" y="93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78" y="62"/>
                  </a:lnTo>
                  <a:cubicBezTo>
                    <a:pt x="278" y="31"/>
                    <a:pt x="278" y="31"/>
                    <a:pt x="278" y="31"/>
                  </a:cubicBez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17" y="31"/>
                  </a:lnTo>
                  <a:cubicBezTo>
                    <a:pt x="154" y="62"/>
                    <a:pt x="154" y="62"/>
                    <a:pt x="154" y="6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30" y="0"/>
                  </a:cubicBezTo>
                  <a:lnTo>
                    <a:pt x="30" y="0"/>
                  </a:lnTo>
                  <a:lnTo>
                    <a:pt x="3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1" name="Freeform 158"/>
            <p:cNvSpPr>
              <a:spLocks noChangeArrowheads="1"/>
            </p:cNvSpPr>
            <p:nvPr/>
          </p:nvSpPr>
          <p:spPr bwMode="auto">
            <a:xfrm>
              <a:off x="2286000" y="2884488"/>
              <a:ext cx="223838" cy="279400"/>
            </a:xfrm>
            <a:custGeom>
              <a:avLst/>
              <a:gdLst>
                <a:gd name="T0" fmla="*/ 185 w 621"/>
                <a:gd name="T1" fmla="*/ 31 h 776"/>
                <a:gd name="T2" fmla="*/ 185 w 621"/>
                <a:gd name="T3" fmla="*/ 0 h 776"/>
                <a:gd name="T4" fmla="*/ 124 w 621"/>
                <a:gd name="T5" fmla="*/ 31 h 776"/>
                <a:gd name="T6" fmla="*/ 93 w 621"/>
                <a:gd name="T7" fmla="*/ 62 h 776"/>
                <a:gd name="T8" fmla="*/ 61 w 621"/>
                <a:gd name="T9" fmla="*/ 93 h 776"/>
                <a:gd name="T10" fmla="*/ 31 w 621"/>
                <a:gd name="T11" fmla="*/ 93 h 776"/>
                <a:gd name="T12" fmla="*/ 61 w 621"/>
                <a:gd name="T13" fmla="*/ 154 h 776"/>
                <a:gd name="T14" fmla="*/ 31 w 621"/>
                <a:gd name="T15" fmla="*/ 217 h 776"/>
                <a:gd name="T16" fmla="*/ 31 w 621"/>
                <a:gd name="T17" fmla="*/ 248 h 776"/>
                <a:gd name="T18" fmla="*/ 31 w 621"/>
                <a:gd name="T19" fmla="*/ 310 h 776"/>
                <a:gd name="T20" fmla="*/ 31 w 621"/>
                <a:gd name="T21" fmla="*/ 341 h 776"/>
                <a:gd name="T22" fmla="*/ 31 w 621"/>
                <a:gd name="T23" fmla="*/ 403 h 776"/>
                <a:gd name="T24" fmla="*/ 0 w 621"/>
                <a:gd name="T25" fmla="*/ 465 h 776"/>
                <a:gd name="T26" fmla="*/ 0 w 621"/>
                <a:gd name="T27" fmla="*/ 465 h 776"/>
                <a:gd name="T28" fmla="*/ 61 w 621"/>
                <a:gd name="T29" fmla="*/ 558 h 776"/>
                <a:gd name="T30" fmla="*/ 61 w 621"/>
                <a:gd name="T31" fmla="*/ 619 h 776"/>
                <a:gd name="T32" fmla="*/ 61 w 621"/>
                <a:gd name="T33" fmla="*/ 651 h 776"/>
                <a:gd name="T34" fmla="*/ 61 w 621"/>
                <a:gd name="T35" fmla="*/ 651 h 776"/>
                <a:gd name="T36" fmla="*/ 93 w 621"/>
                <a:gd name="T37" fmla="*/ 743 h 776"/>
                <a:gd name="T38" fmla="*/ 93 w 621"/>
                <a:gd name="T39" fmla="*/ 775 h 776"/>
                <a:gd name="T40" fmla="*/ 124 w 621"/>
                <a:gd name="T41" fmla="*/ 743 h 776"/>
                <a:gd name="T42" fmla="*/ 155 w 621"/>
                <a:gd name="T43" fmla="*/ 743 h 776"/>
                <a:gd name="T44" fmla="*/ 185 w 621"/>
                <a:gd name="T45" fmla="*/ 743 h 776"/>
                <a:gd name="T46" fmla="*/ 217 w 621"/>
                <a:gd name="T47" fmla="*/ 743 h 776"/>
                <a:gd name="T48" fmla="*/ 217 w 621"/>
                <a:gd name="T49" fmla="*/ 743 h 776"/>
                <a:gd name="T50" fmla="*/ 309 w 621"/>
                <a:gd name="T51" fmla="*/ 743 h 776"/>
                <a:gd name="T52" fmla="*/ 341 w 621"/>
                <a:gd name="T53" fmla="*/ 743 h 776"/>
                <a:gd name="T54" fmla="*/ 372 w 621"/>
                <a:gd name="T55" fmla="*/ 713 h 776"/>
                <a:gd name="T56" fmla="*/ 372 w 621"/>
                <a:gd name="T57" fmla="*/ 682 h 776"/>
                <a:gd name="T58" fmla="*/ 372 w 621"/>
                <a:gd name="T59" fmla="*/ 651 h 776"/>
                <a:gd name="T60" fmla="*/ 403 w 621"/>
                <a:gd name="T61" fmla="*/ 589 h 776"/>
                <a:gd name="T62" fmla="*/ 496 w 621"/>
                <a:gd name="T63" fmla="*/ 558 h 776"/>
                <a:gd name="T64" fmla="*/ 589 w 621"/>
                <a:gd name="T65" fmla="*/ 558 h 776"/>
                <a:gd name="T66" fmla="*/ 620 w 621"/>
                <a:gd name="T67" fmla="*/ 527 h 776"/>
                <a:gd name="T68" fmla="*/ 620 w 621"/>
                <a:gd name="T69" fmla="*/ 495 h 776"/>
                <a:gd name="T70" fmla="*/ 557 w 621"/>
                <a:gd name="T71" fmla="*/ 434 h 776"/>
                <a:gd name="T72" fmla="*/ 527 w 621"/>
                <a:gd name="T73" fmla="*/ 434 h 776"/>
                <a:gd name="T74" fmla="*/ 496 w 621"/>
                <a:gd name="T75" fmla="*/ 434 h 776"/>
                <a:gd name="T76" fmla="*/ 465 w 621"/>
                <a:gd name="T77" fmla="*/ 341 h 776"/>
                <a:gd name="T78" fmla="*/ 465 w 621"/>
                <a:gd name="T79" fmla="*/ 310 h 776"/>
                <a:gd name="T80" fmla="*/ 465 w 621"/>
                <a:gd name="T81" fmla="*/ 279 h 776"/>
                <a:gd name="T82" fmla="*/ 465 w 621"/>
                <a:gd name="T83" fmla="*/ 248 h 776"/>
                <a:gd name="T84" fmla="*/ 403 w 621"/>
                <a:gd name="T85" fmla="*/ 248 h 776"/>
                <a:gd name="T86" fmla="*/ 341 w 621"/>
                <a:gd name="T87" fmla="*/ 186 h 776"/>
                <a:gd name="T88" fmla="*/ 279 w 621"/>
                <a:gd name="T89" fmla="*/ 186 h 776"/>
                <a:gd name="T90" fmla="*/ 279 w 621"/>
                <a:gd name="T91" fmla="*/ 186 h 776"/>
                <a:gd name="T92" fmla="*/ 248 w 621"/>
                <a:gd name="T93" fmla="*/ 154 h 776"/>
                <a:gd name="T94" fmla="*/ 217 w 621"/>
                <a:gd name="T95" fmla="*/ 12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1" h="776">
                  <a:moveTo>
                    <a:pt x="185" y="62"/>
                  </a:move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lnTo>
                    <a:pt x="185" y="0"/>
                  </a:lnTo>
                  <a:lnTo>
                    <a:pt x="185" y="0"/>
                  </a:lnTo>
                  <a:cubicBezTo>
                    <a:pt x="185" y="0"/>
                    <a:pt x="185" y="0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61" y="62"/>
                  </a:cubicBezTo>
                  <a:lnTo>
                    <a:pt x="61" y="62"/>
                  </a:lnTo>
                  <a:lnTo>
                    <a:pt x="61" y="93"/>
                  </a:lnTo>
                  <a:cubicBezTo>
                    <a:pt x="61" y="93"/>
                    <a:pt x="6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31" y="124"/>
                  </a:cubicBezTo>
                  <a:cubicBezTo>
                    <a:pt x="31" y="124"/>
                    <a:pt x="61" y="124"/>
                    <a:pt x="61" y="154"/>
                  </a:cubicBezTo>
                  <a:lnTo>
                    <a:pt x="61" y="154"/>
                  </a:lnTo>
                  <a:cubicBezTo>
                    <a:pt x="61" y="154"/>
                    <a:pt x="6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41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31" y="371"/>
                  </a:cubicBezTo>
                  <a:cubicBezTo>
                    <a:pt x="31" y="371"/>
                    <a:pt x="31" y="371"/>
                    <a:pt x="31" y="403"/>
                  </a:cubicBezTo>
                  <a:lnTo>
                    <a:pt x="31" y="403"/>
                  </a:lnTo>
                  <a:cubicBezTo>
                    <a:pt x="31" y="403"/>
                    <a:pt x="31" y="403"/>
                    <a:pt x="31" y="434"/>
                  </a:cubicBezTo>
                  <a:lnTo>
                    <a:pt x="31" y="434"/>
                  </a:lnTo>
                  <a:cubicBezTo>
                    <a:pt x="31" y="434"/>
                    <a:pt x="31" y="434"/>
                    <a:pt x="0" y="465"/>
                  </a:cubicBezTo>
                  <a:lnTo>
                    <a:pt x="0" y="465"/>
                  </a:lnTo>
                  <a:lnTo>
                    <a:pt x="0" y="465"/>
                  </a:lnTo>
                  <a:lnTo>
                    <a:pt x="0" y="465"/>
                  </a:lnTo>
                  <a:cubicBezTo>
                    <a:pt x="0" y="495"/>
                    <a:pt x="31" y="495"/>
                    <a:pt x="31" y="495"/>
                  </a:cubicBezTo>
                  <a:cubicBezTo>
                    <a:pt x="31" y="527"/>
                    <a:pt x="31" y="527"/>
                    <a:pt x="31" y="558"/>
                  </a:cubicBezTo>
                  <a:cubicBezTo>
                    <a:pt x="31" y="558"/>
                    <a:pt x="31" y="558"/>
                    <a:pt x="61" y="558"/>
                  </a:cubicBezTo>
                  <a:lnTo>
                    <a:pt x="61" y="558"/>
                  </a:lnTo>
                  <a:lnTo>
                    <a:pt x="61" y="589"/>
                  </a:lnTo>
                  <a:cubicBezTo>
                    <a:pt x="61" y="589"/>
                    <a:pt x="61" y="589"/>
                    <a:pt x="61" y="619"/>
                  </a:cubicBezTo>
                  <a:cubicBezTo>
                    <a:pt x="61" y="619"/>
                    <a:pt x="61" y="619"/>
                    <a:pt x="61" y="651"/>
                  </a:cubicBez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cubicBezTo>
                    <a:pt x="61" y="682"/>
                    <a:pt x="61" y="682"/>
                    <a:pt x="61" y="713"/>
                  </a:cubicBezTo>
                  <a:lnTo>
                    <a:pt x="61" y="713"/>
                  </a:lnTo>
                  <a:cubicBezTo>
                    <a:pt x="93" y="713"/>
                    <a:pt x="93" y="743"/>
                    <a:pt x="93" y="743"/>
                  </a:cubicBez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cubicBezTo>
                    <a:pt x="124" y="775"/>
                    <a:pt x="124" y="743"/>
                    <a:pt x="124" y="743"/>
                  </a:cubicBezTo>
                  <a:cubicBezTo>
                    <a:pt x="124" y="743"/>
                    <a:pt x="124" y="743"/>
                    <a:pt x="155" y="743"/>
                  </a:cubicBezTo>
                  <a:lnTo>
                    <a:pt x="155" y="743"/>
                  </a:lnTo>
                  <a:lnTo>
                    <a:pt x="155" y="743"/>
                  </a:lnTo>
                  <a:cubicBezTo>
                    <a:pt x="185" y="713"/>
                    <a:pt x="185" y="713"/>
                    <a:pt x="185" y="713"/>
                  </a:cubicBezTo>
                  <a:cubicBezTo>
                    <a:pt x="185" y="743"/>
                    <a:pt x="185" y="743"/>
                    <a:pt x="185" y="743"/>
                  </a:cubicBezTo>
                  <a:lnTo>
                    <a:pt x="185" y="743"/>
                  </a:lnTo>
                  <a:cubicBezTo>
                    <a:pt x="185" y="743"/>
                    <a:pt x="185" y="743"/>
                    <a:pt x="217" y="743"/>
                  </a:cubicBez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cubicBezTo>
                    <a:pt x="248" y="743"/>
                    <a:pt x="248" y="743"/>
                    <a:pt x="279" y="743"/>
                  </a:cubicBezTo>
                  <a:cubicBezTo>
                    <a:pt x="279" y="743"/>
                    <a:pt x="279" y="743"/>
                    <a:pt x="309" y="743"/>
                  </a:cubicBezTo>
                  <a:lnTo>
                    <a:pt x="309" y="743"/>
                  </a:lnTo>
                  <a:lnTo>
                    <a:pt x="309" y="743"/>
                  </a:lnTo>
                  <a:lnTo>
                    <a:pt x="309" y="743"/>
                  </a:lnTo>
                  <a:lnTo>
                    <a:pt x="341" y="74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372" y="682"/>
                    <a:pt x="372" y="682"/>
                    <a:pt x="372" y="682"/>
                  </a:cubicBezTo>
                  <a:lnTo>
                    <a:pt x="372" y="682"/>
                  </a:lnTo>
                  <a:cubicBezTo>
                    <a:pt x="372" y="651"/>
                    <a:pt x="372" y="651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19"/>
                    <a:pt x="372" y="619"/>
                    <a:pt x="372" y="619"/>
                  </a:cubicBezTo>
                  <a:lnTo>
                    <a:pt x="372" y="619"/>
                  </a:lnTo>
                  <a:lnTo>
                    <a:pt x="403" y="589"/>
                  </a:lnTo>
                  <a:cubicBezTo>
                    <a:pt x="433" y="589"/>
                    <a:pt x="465" y="558"/>
                    <a:pt x="496" y="558"/>
                  </a:cubicBezTo>
                  <a:lnTo>
                    <a:pt x="496" y="558"/>
                  </a:lnTo>
                  <a:lnTo>
                    <a:pt x="496" y="558"/>
                  </a:lnTo>
                  <a:lnTo>
                    <a:pt x="527" y="558"/>
                  </a:lnTo>
                  <a:lnTo>
                    <a:pt x="527" y="558"/>
                  </a:lnTo>
                  <a:cubicBezTo>
                    <a:pt x="557" y="558"/>
                    <a:pt x="589" y="558"/>
                    <a:pt x="589" y="558"/>
                  </a:cubicBezTo>
                  <a:lnTo>
                    <a:pt x="589" y="558"/>
                  </a:lnTo>
                  <a:cubicBezTo>
                    <a:pt x="620" y="558"/>
                    <a:pt x="620" y="527"/>
                    <a:pt x="620" y="527"/>
                  </a:cubicBezTo>
                  <a:lnTo>
                    <a:pt x="620" y="527"/>
                  </a:lnTo>
                  <a:cubicBezTo>
                    <a:pt x="620" y="495"/>
                    <a:pt x="620" y="495"/>
                    <a:pt x="620" y="495"/>
                  </a:cubicBezTo>
                  <a:lnTo>
                    <a:pt x="620" y="495"/>
                  </a:lnTo>
                  <a:lnTo>
                    <a:pt x="620" y="495"/>
                  </a:lnTo>
                  <a:lnTo>
                    <a:pt x="589" y="495"/>
                  </a:lnTo>
                  <a:cubicBezTo>
                    <a:pt x="589" y="495"/>
                    <a:pt x="557" y="465"/>
                    <a:pt x="557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496" y="434"/>
                  </a:cubicBezTo>
                  <a:lnTo>
                    <a:pt x="496" y="434"/>
                  </a:lnTo>
                  <a:cubicBezTo>
                    <a:pt x="496" y="434"/>
                    <a:pt x="496" y="434"/>
                    <a:pt x="465" y="403"/>
                  </a:cubicBezTo>
                  <a:lnTo>
                    <a:pt x="465" y="371"/>
                  </a:lnTo>
                  <a:cubicBezTo>
                    <a:pt x="465" y="341"/>
                    <a:pt x="465" y="341"/>
                    <a:pt x="465" y="341"/>
                  </a:cubicBezTo>
                  <a:lnTo>
                    <a:pt x="465" y="341"/>
                  </a:lnTo>
                  <a:lnTo>
                    <a:pt x="465" y="341"/>
                  </a:lnTo>
                  <a:lnTo>
                    <a:pt x="465" y="310"/>
                  </a:lnTo>
                  <a:lnTo>
                    <a:pt x="465" y="310"/>
                  </a:lnTo>
                  <a:cubicBezTo>
                    <a:pt x="465" y="279"/>
                    <a:pt x="465" y="279"/>
                    <a:pt x="465" y="279"/>
                  </a:cubicBezTo>
                  <a:lnTo>
                    <a:pt x="465" y="279"/>
                  </a:lnTo>
                  <a:lnTo>
                    <a:pt x="465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65" y="248"/>
                  </a:lnTo>
                  <a:lnTo>
                    <a:pt x="433" y="248"/>
                  </a:lnTo>
                  <a:cubicBezTo>
                    <a:pt x="433" y="248"/>
                    <a:pt x="433" y="248"/>
                    <a:pt x="403" y="248"/>
                  </a:cubicBezTo>
                  <a:cubicBezTo>
                    <a:pt x="403" y="248"/>
                    <a:pt x="372" y="248"/>
                    <a:pt x="372" y="217"/>
                  </a:cubicBezTo>
                  <a:cubicBezTo>
                    <a:pt x="372" y="217"/>
                    <a:pt x="372" y="217"/>
                    <a:pt x="341" y="217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41" y="186"/>
                  </a:lnTo>
                  <a:lnTo>
                    <a:pt x="341" y="186"/>
                  </a:lnTo>
                  <a:cubicBezTo>
                    <a:pt x="309" y="186"/>
                    <a:pt x="309" y="186"/>
                    <a:pt x="279" y="186"/>
                  </a:cubicBez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cubicBezTo>
                    <a:pt x="279" y="186"/>
                    <a:pt x="248" y="186"/>
                    <a:pt x="248" y="154"/>
                  </a:cubicBezTo>
                  <a:lnTo>
                    <a:pt x="248" y="154"/>
                  </a:lnTo>
                  <a:cubicBezTo>
                    <a:pt x="217" y="154"/>
                    <a:pt x="217" y="154"/>
                    <a:pt x="217" y="124"/>
                  </a:cubicBezTo>
                  <a:lnTo>
                    <a:pt x="217" y="124"/>
                  </a:lnTo>
                  <a:cubicBezTo>
                    <a:pt x="185" y="124"/>
                    <a:pt x="185" y="93"/>
                    <a:pt x="18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2" name="Freeform 159"/>
            <p:cNvSpPr>
              <a:spLocks noChangeArrowheads="1"/>
            </p:cNvSpPr>
            <p:nvPr/>
          </p:nvSpPr>
          <p:spPr bwMode="auto">
            <a:xfrm>
              <a:off x="2195513" y="3632200"/>
              <a:ext cx="1587" cy="11113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31 h 32"/>
                <a:gd name="T8" fmla="*/ 0 w 1"/>
                <a:gd name="T9" fmla="*/ 31 h 32"/>
                <a:gd name="T10" fmla="*/ 0 w 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3" name="Freeform 160"/>
            <p:cNvSpPr>
              <a:spLocks noChangeArrowheads="1"/>
            </p:cNvSpPr>
            <p:nvPr/>
          </p:nvSpPr>
          <p:spPr bwMode="auto">
            <a:xfrm>
              <a:off x="2062163" y="2673350"/>
              <a:ext cx="257175" cy="938213"/>
            </a:xfrm>
            <a:custGeom>
              <a:avLst/>
              <a:gdLst>
                <a:gd name="T0" fmla="*/ 465 w 714"/>
                <a:gd name="T1" fmla="*/ 2511 h 2605"/>
                <a:gd name="T2" fmla="*/ 465 w 714"/>
                <a:gd name="T3" fmla="*/ 2448 h 2605"/>
                <a:gd name="T4" fmla="*/ 496 w 714"/>
                <a:gd name="T5" fmla="*/ 2356 h 2605"/>
                <a:gd name="T6" fmla="*/ 496 w 714"/>
                <a:gd name="T7" fmla="*/ 2293 h 2605"/>
                <a:gd name="T8" fmla="*/ 527 w 714"/>
                <a:gd name="T9" fmla="*/ 2232 h 2605"/>
                <a:gd name="T10" fmla="*/ 557 w 714"/>
                <a:gd name="T11" fmla="*/ 2108 h 2605"/>
                <a:gd name="T12" fmla="*/ 527 w 714"/>
                <a:gd name="T13" fmla="*/ 1984 h 2605"/>
                <a:gd name="T14" fmla="*/ 527 w 714"/>
                <a:gd name="T15" fmla="*/ 1922 h 2605"/>
                <a:gd name="T16" fmla="*/ 557 w 714"/>
                <a:gd name="T17" fmla="*/ 1828 h 2605"/>
                <a:gd name="T18" fmla="*/ 589 w 714"/>
                <a:gd name="T19" fmla="*/ 1704 h 2605"/>
                <a:gd name="T20" fmla="*/ 620 w 714"/>
                <a:gd name="T21" fmla="*/ 1674 h 2605"/>
                <a:gd name="T22" fmla="*/ 651 w 714"/>
                <a:gd name="T23" fmla="*/ 1612 h 2605"/>
                <a:gd name="T24" fmla="*/ 651 w 714"/>
                <a:gd name="T25" fmla="*/ 1550 h 2605"/>
                <a:gd name="T26" fmla="*/ 713 w 714"/>
                <a:gd name="T27" fmla="*/ 1456 h 2605"/>
                <a:gd name="T28" fmla="*/ 681 w 714"/>
                <a:gd name="T29" fmla="*/ 1395 h 2605"/>
                <a:gd name="T30" fmla="*/ 651 w 714"/>
                <a:gd name="T31" fmla="*/ 1302 h 2605"/>
                <a:gd name="T32" fmla="*/ 620 w 714"/>
                <a:gd name="T33" fmla="*/ 1208 h 2605"/>
                <a:gd name="T34" fmla="*/ 620 w 714"/>
                <a:gd name="T35" fmla="*/ 1178 h 2605"/>
                <a:gd name="T36" fmla="*/ 589 w 714"/>
                <a:gd name="T37" fmla="*/ 1116 h 2605"/>
                <a:gd name="T38" fmla="*/ 557 w 714"/>
                <a:gd name="T39" fmla="*/ 1054 h 2605"/>
                <a:gd name="T40" fmla="*/ 620 w 714"/>
                <a:gd name="T41" fmla="*/ 992 h 2605"/>
                <a:gd name="T42" fmla="*/ 589 w 714"/>
                <a:gd name="T43" fmla="*/ 930 h 2605"/>
                <a:gd name="T44" fmla="*/ 620 w 714"/>
                <a:gd name="T45" fmla="*/ 868 h 2605"/>
                <a:gd name="T46" fmla="*/ 620 w 714"/>
                <a:gd name="T47" fmla="*/ 775 h 2605"/>
                <a:gd name="T48" fmla="*/ 620 w 714"/>
                <a:gd name="T49" fmla="*/ 743 h 2605"/>
                <a:gd name="T50" fmla="*/ 589 w 714"/>
                <a:gd name="T51" fmla="*/ 682 h 2605"/>
                <a:gd name="T52" fmla="*/ 557 w 714"/>
                <a:gd name="T53" fmla="*/ 682 h 2605"/>
                <a:gd name="T54" fmla="*/ 465 w 714"/>
                <a:gd name="T55" fmla="*/ 620 h 2605"/>
                <a:gd name="T56" fmla="*/ 433 w 714"/>
                <a:gd name="T57" fmla="*/ 589 h 2605"/>
                <a:gd name="T58" fmla="*/ 372 w 714"/>
                <a:gd name="T59" fmla="*/ 527 h 2605"/>
                <a:gd name="T60" fmla="*/ 341 w 714"/>
                <a:gd name="T61" fmla="*/ 465 h 2605"/>
                <a:gd name="T62" fmla="*/ 341 w 714"/>
                <a:gd name="T63" fmla="*/ 403 h 2605"/>
                <a:gd name="T64" fmla="*/ 372 w 714"/>
                <a:gd name="T65" fmla="*/ 341 h 2605"/>
                <a:gd name="T66" fmla="*/ 372 w 714"/>
                <a:gd name="T67" fmla="*/ 310 h 2605"/>
                <a:gd name="T68" fmla="*/ 403 w 714"/>
                <a:gd name="T69" fmla="*/ 248 h 2605"/>
                <a:gd name="T70" fmla="*/ 527 w 714"/>
                <a:gd name="T71" fmla="*/ 186 h 2605"/>
                <a:gd name="T72" fmla="*/ 527 w 714"/>
                <a:gd name="T73" fmla="*/ 124 h 2605"/>
                <a:gd name="T74" fmla="*/ 433 w 714"/>
                <a:gd name="T75" fmla="*/ 124 h 2605"/>
                <a:gd name="T76" fmla="*/ 372 w 714"/>
                <a:gd name="T77" fmla="*/ 31 h 2605"/>
                <a:gd name="T78" fmla="*/ 309 w 714"/>
                <a:gd name="T79" fmla="*/ 31 h 2605"/>
                <a:gd name="T80" fmla="*/ 186 w 714"/>
                <a:gd name="T81" fmla="*/ 124 h 2605"/>
                <a:gd name="T82" fmla="*/ 92 w 714"/>
                <a:gd name="T83" fmla="*/ 310 h 2605"/>
                <a:gd name="T84" fmla="*/ 31 w 714"/>
                <a:gd name="T85" fmla="*/ 248 h 2605"/>
                <a:gd name="T86" fmla="*/ 0 w 714"/>
                <a:gd name="T87" fmla="*/ 279 h 2605"/>
                <a:gd name="T88" fmla="*/ 62 w 714"/>
                <a:gd name="T89" fmla="*/ 434 h 2605"/>
                <a:gd name="T90" fmla="*/ 124 w 714"/>
                <a:gd name="T91" fmla="*/ 558 h 2605"/>
                <a:gd name="T92" fmla="*/ 186 w 714"/>
                <a:gd name="T93" fmla="*/ 682 h 2605"/>
                <a:gd name="T94" fmla="*/ 279 w 714"/>
                <a:gd name="T95" fmla="*/ 868 h 2605"/>
                <a:gd name="T96" fmla="*/ 433 w 714"/>
                <a:gd name="T97" fmla="*/ 992 h 2605"/>
                <a:gd name="T98" fmla="*/ 557 w 714"/>
                <a:gd name="T99" fmla="*/ 1116 h 2605"/>
                <a:gd name="T100" fmla="*/ 589 w 714"/>
                <a:gd name="T101" fmla="*/ 1271 h 2605"/>
                <a:gd name="T102" fmla="*/ 557 w 714"/>
                <a:gd name="T103" fmla="*/ 1426 h 2605"/>
                <a:gd name="T104" fmla="*/ 557 w 714"/>
                <a:gd name="T105" fmla="*/ 1550 h 2605"/>
                <a:gd name="T106" fmla="*/ 527 w 714"/>
                <a:gd name="T107" fmla="*/ 1736 h 2605"/>
                <a:gd name="T108" fmla="*/ 527 w 714"/>
                <a:gd name="T109" fmla="*/ 1828 h 2605"/>
                <a:gd name="T110" fmla="*/ 496 w 714"/>
                <a:gd name="T111" fmla="*/ 1952 h 2605"/>
                <a:gd name="T112" fmla="*/ 496 w 714"/>
                <a:gd name="T113" fmla="*/ 2139 h 2605"/>
                <a:gd name="T114" fmla="*/ 433 w 714"/>
                <a:gd name="T115" fmla="*/ 2293 h 2605"/>
                <a:gd name="T116" fmla="*/ 403 w 714"/>
                <a:gd name="T117" fmla="*/ 2356 h 2605"/>
                <a:gd name="T118" fmla="*/ 372 w 714"/>
                <a:gd name="T119" fmla="*/ 2572 h 2605"/>
                <a:gd name="T120" fmla="*/ 433 w 714"/>
                <a:gd name="T121" fmla="*/ 257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4" h="2605">
                  <a:moveTo>
                    <a:pt x="433" y="2541"/>
                  </a:moveTo>
                  <a:lnTo>
                    <a:pt x="433" y="2541"/>
                  </a:lnTo>
                  <a:lnTo>
                    <a:pt x="433" y="2541"/>
                  </a:lnTo>
                  <a:cubicBezTo>
                    <a:pt x="433" y="2541"/>
                    <a:pt x="433" y="2541"/>
                    <a:pt x="465" y="2511"/>
                  </a:cubicBezTo>
                  <a:lnTo>
                    <a:pt x="465" y="2511"/>
                  </a:lnTo>
                  <a:lnTo>
                    <a:pt x="465" y="2511"/>
                  </a:lnTo>
                  <a:lnTo>
                    <a:pt x="465" y="2511"/>
                  </a:lnTo>
                  <a:lnTo>
                    <a:pt x="465" y="2480"/>
                  </a:lnTo>
                  <a:lnTo>
                    <a:pt x="465" y="2480"/>
                  </a:lnTo>
                  <a:cubicBezTo>
                    <a:pt x="465" y="2480"/>
                    <a:pt x="465" y="2480"/>
                    <a:pt x="465" y="2448"/>
                  </a:cubicBezTo>
                  <a:lnTo>
                    <a:pt x="465" y="2448"/>
                  </a:lnTo>
                  <a:lnTo>
                    <a:pt x="465" y="2448"/>
                  </a:lnTo>
                  <a:cubicBezTo>
                    <a:pt x="465" y="2417"/>
                    <a:pt x="465" y="2417"/>
                    <a:pt x="496" y="2417"/>
                  </a:cubicBezTo>
                  <a:lnTo>
                    <a:pt x="496" y="2387"/>
                  </a:lnTo>
                  <a:cubicBezTo>
                    <a:pt x="496" y="2387"/>
                    <a:pt x="496" y="2387"/>
                    <a:pt x="496" y="2356"/>
                  </a:cubicBezTo>
                  <a:lnTo>
                    <a:pt x="496" y="2356"/>
                  </a:lnTo>
                  <a:cubicBezTo>
                    <a:pt x="496" y="2356"/>
                    <a:pt x="496" y="2356"/>
                    <a:pt x="496" y="2324"/>
                  </a:cubicBezTo>
                  <a:lnTo>
                    <a:pt x="496" y="2324"/>
                  </a:lnTo>
                  <a:lnTo>
                    <a:pt x="496" y="2324"/>
                  </a:lnTo>
                  <a:lnTo>
                    <a:pt x="496" y="2293"/>
                  </a:lnTo>
                  <a:lnTo>
                    <a:pt x="496" y="2293"/>
                  </a:lnTo>
                  <a:cubicBezTo>
                    <a:pt x="496" y="2263"/>
                    <a:pt x="496" y="2263"/>
                    <a:pt x="496" y="2263"/>
                  </a:cubicBezTo>
                  <a:cubicBezTo>
                    <a:pt x="496" y="2263"/>
                    <a:pt x="527" y="2263"/>
                    <a:pt x="527" y="2232"/>
                  </a:cubicBezTo>
                  <a:lnTo>
                    <a:pt x="527" y="2232"/>
                  </a:lnTo>
                  <a:lnTo>
                    <a:pt x="527" y="2232"/>
                  </a:lnTo>
                  <a:lnTo>
                    <a:pt x="527" y="2232"/>
                  </a:lnTo>
                  <a:lnTo>
                    <a:pt x="527" y="2200"/>
                  </a:lnTo>
                  <a:cubicBezTo>
                    <a:pt x="527" y="2200"/>
                    <a:pt x="527" y="2200"/>
                    <a:pt x="527" y="2169"/>
                  </a:cubicBezTo>
                  <a:cubicBezTo>
                    <a:pt x="527" y="2169"/>
                    <a:pt x="527" y="2169"/>
                    <a:pt x="557" y="2169"/>
                  </a:cubicBezTo>
                  <a:cubicBezTo>
                    <a:pt x="557" y="2169"/>
                    <a:pt x="557" y="2139"/>
                    <a:pt x="557" y="2108"/>
                  </a:cubicBezTo>
                  <a:lnTo>
                    <a:pt x="557" y="2108"/>
                  </a:lnTo>
                  <a:lnTo>
                    <a:pt x="557" y="2076"/>
                  </a:lnTo>
                  <a:cubicBezTo>
                    <a:pt x="557" y="2076"/>
                    <a:pt x="557" y="2076"/>
                    <a:pt x="557" y="2046"/>
                  </a:cubicBezTo>
                  <a:cubicBezTo>
                    <a:pt x="557" y="2046"/>
                    <a:pt x="527" y="2046"/>
                    <a:pt x="527" y="2015"/>
                  </a:cubicBezTo>
                  <a:cubicBezTo>
                    <a:pt x="527" y="2015"/>
                    <a:pt x="527" y="2015"/>
                    <a:pt x="527" y="1984"/>
                  </a:cubicBezTo>
                  <a:lnTo>
                    <a:pt x="527" y="1984"/>
                  </a:lnTo>
                  <a:lnTo>
                    <a:pt x="527" y="1952"/>
                  </a:lnTo>
                  <a:lnTo>
                    <a:pt x="527" y="1952"/>
                  </a:lnTo>
                  <a:cubicBezTo>
                    <a:pt x="527" y="1922"/>
                    <a:pt x="527" y="1922"/>
                    <a:pt x="527" y="1922"/>
                  </a:cubicBezTo>
                  <a:lnTo>
                    <a:pt x="527" y="1922"/>
                  </a:lnTo>
                  <a:lnTo>
                    <a:pt x="527" y="1922"/>
                  </a:lnTo>
                  <a:cubicBezTo>
                    <a:pt x="557" y="1891"/>
                    <a:pt x="557" y="1891"/>
                    <a:pt x="557" y="1891"/>
                  </a:cubicBezTo>
                  <a:lnTo>
                    <a:pt x="557" y="1860"/>
                  </a:lnTo>
                  <a:lnTo>
                    <a:pt x="557" y="1860"/>
                  </a:lnTo>
                  <a:cubicBezTo>
                    <a:pt x="557" y="1828"/>
                    <a:pt x="557" y="1828"/>
                    <a:pt x="557" y="1828"/>
                  </a:cubicBezTo>
                  <a:lnTo>
                    <a:pt x="557" y="1828"/>
                  </a:lnTo>
                  <a:lnTo>
                    <a:pt x="557" y="1798"/>
                  </a:lnTo>
                  <a:lnTo>
                    <a:pt x="557" y="1798"/>
                  </a:lnTo>
                  <a:lnTo>
                    <a:pt x="557" y="1798"/>
                  </a:lnTo>
                  <a:cubicBezTo>
                    <a:pt x="557" y="1767"/>
                    <a:pt x="589" y="1736"/>
                    <a:pt x="589" y="1704"/>
                  </a:cubicBezTo>
                  <a:cubicBezTo>
                    <a:pt x="620" y="1704"/>
                    <a:pt x="620" y="1674"/>
                    <a:pt x="620" y="1674"/>
                  </a:cubicBez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cubicBezTo>
                    <a:pt x="620" y="1643"/>
                    <a:pt x="620" y="1643"/>
                    <a:pt x="620" y="1643"/>
                  </a:cubicBezTo>
                  <a:lnTo>
                    <a:pt x="651" y="1643"/>
                  </a:lnTo>
                  <a:lnTo>
                    <a:pt x="651" y="1643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580"/>
                  </a:lnTo>
                  <a:lnTo>
                    <a:pt x="620" y="1580"/>
                  </a:lnTo>
                  <a:lnTo>
                    <a:pt x="651" y="1550"/>
                  </a:lnTo>
                  <a:lnTo>
                    <a:pt x="651" y="1550"/>
                  </a:lnTo>
                  <a:lnTo>
                    <a:pt x="620" y="1519"/>
                  </a:lnTo>
                  <a:lnTo>
                    <a:pt x="651" y="1488"/>
                  </a:lnTo>
                  <a:lnTo>
                    <a:pt x="651" y="1488"/>
                  </a:lnTo>
                  <a:cubicBezTo>
                    <a:pt x="681" y="1488"/>
                    <a:pt x="681" y="1456"/>
                    <a:pt x="713" y="1456"/>
                  </a:cubicBezTo>
                  <a:lnTo>
                    <a:pt x="713" y="1456"/>
                  </a:lnTo>
                  <a:lnTo>
                    <a:pt x="713" y="1456"/>
                  </a:lnTo>
                  <a:lnTo>
                    <a:pt x="713" y="1426"/>
                  </a:lnTo>
                  <a:lnTo>
                    <a:pt x="713" y="1426"/>
                  </a:lnTo>
                  <a:lnTo>
                    <a:pt x="713" y="1426"/>
                  </a:lnTo>
                  <a:cubicBezTo>
                    <a:pt x="681" y="1426"/>
                    <a:pt x="681" y="1426"/>
                    <a:pt x="681" y="1395"/>
                  </a:cubicBezTo>
                  <a:lnTo>
                    <a:pt x="681" y="1395"/>
                  </a:lnTo>
                  <a:cubicBezTo>
                    <a:pt x="681" y="1364"/>
                    <a:pt x="681" y="1364"/>
                    <a:pt x="681" y="1364"/>
                  </a:cubicBezTo>
                  <a:lnTo>
                    <a:pt x="681" y="1364"/>
                  </a:lnTo>
                  <a:cubicBezTo>
                    <a:pt x="651" y="1364"/>
                    <a:pt x="651" y="1332"/>
                    <a:pt x="651" y="1302"/>
                  </a:cubicBezTo>
                  <a:lnTo>
                    <a:pt x="651" y="1302"/>
                  </a:lnTo>
                  <a:lnTo>
                    <a:pt x="651" y="1302"/>
                  </a:lnTo>
                  <a:lnTo>
                    <a:pt x="651" y="1302"/>
                  </a:lnTo>
                  <a:cubicBezTo>
                    <a:pt x="620" y="1271"/>
                    <a:pt x="620" y="1240"/>
                    <a:pt x="620" y="1240"/>
                  </a:cubicBezTo>
                  <a:lnTo>
                    <a:pt x="620" y="1240"/>
                  </a:lnTo>
                  <a:lnTo>
                    <a:pt x="620" y="1208"/>
                  </a:lnTo>
                  <a:lnTo>
                    <a:pt x="620" y="120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47"/>
                  </a:lnTo>
                  <a:lnTo>
                    <a:pt x="620" y="1147"/>
                  </a:lnTo>
                  <a:lnTo>
                    <a:pt x="620" y="1116"/>
                  </a:lnTo>
                  <a:lnTo>
                    <a:pt x="589" y="1116"/>
                  </a:lnTo>
                  <a:lnTo>
                    <a:pt x="589" y="1116"/>
                  </a:lnTo>
                  <a:cubicBezTo>
                    <a:pt x="589" y="1116"/>
                    <a:pt x="589" y="1116"/>
                    <a:pt x="589" y="1084"/>
                  </a:cubicBezTo>
                  <a:lnTo>
                    <a:pt x="589" y="1084"/>
                  </a:lnTo>
                  <a:lnTo>
                    <a:pt x="557" y="1054"/>
                  </a:lnTo>
                  <a:lnTo>
                    <a:pt x="557" y="1054"/>
                  </a:lnTo>
                  <a:cubicBezTo>
                    <a:pt x="557" y="1054"/>
                    <a:pt x="557" y="1054"/>
                    <a:pt x="589" y="1023"/>
                  </a:cubicBezTo>
                  <a:cubicBezTo>
                    <a:pt x="589" y="1023"/>
                    <a:pt x="589" y="1023"/>
                    <a:pt x="589" y="992"/>
                  </a:cubicBezTo>
                  <a:lnTo>
                    <a:pt x="589" y="992"/>
                  </a:lnTo>
                  <a:lnTo>
                    <a:pt x="620" y="992"/>
                  </a:lnTo>
                  <a:lnTo>
                    <a:pt x="620" y="992"/>
                  </a:lnTo>
                  <a:lnTo>
                    <a:pt x="620" y="992"/>
                  </a:lnTo>
                  <a:cubicBezTo>
                    <a:pt x="589" y="992"/>
                    <a:pt x="589" y="960"/>
                    <a:pt x="589" y="930"/>
                  </a:cubicBezTo>
                  <a:lnTo>
                    <a:pt x="589" y="930"/>
                  </a:lnTo>
                  <a:lnTo>
                    <a:pt x="589" y="930"/>
                  </a:lnTo>
                  <a:lnTo>
                    <a:pt x="589" y="930"/>
                  </a:lnTo>
                  <a:cubicBezTo>
                    <a:pt x="589" y="899"/>
                    <a:pt x="589" y="899"/>
                    <a:pt x="589" y="899"/>
                  </a:cubicBezTo>
                  <a:lnTo>
                    <a:pt x="589" y="899"/>
                  </a:lnTo>
                  <a:cubicBezTo>
                    <a:pt x="589" y="868"/>
                    <a:pt x="589" y="868"/>
                    <a:pt x="589" y="868"/>
                  </a:cubicBezTo>
                  <a:lnTo>
                    <a:pt x="620" y="868"/>
                  </a:lnTo>
                  <a:lnTo>
                    <a:pt x="620" y="868"/>
                  </a:lnTo>
                  <a:cubicBezTo>
                    <a:pt x="620" y="868"/>
                    <a:pt x="620" y="868"/>
                    <a:pt x="620" y="837"/>
                  </a:cubicBezTo>
                  <a:lnTo>
                    <a:pt x="589" y="837"/>
                  </a:lnTo>
                  <a:cubicBezTo>
                    <a:pt x="589" y="806"/>
                    <a:pt x="589" y="806"/>
                    <a:pt x="620" y="806"/>
                  </a:cubicBezTo>
                  <a:lnTo>
                    <a:pt x="620" y="806"/>
                  </a:lnTo>
                  <a:cubicBezTo>
                    <a:pt x="620" y="775"/>
                    <a:pt x="620" y="775"/>
                    <a:pt x="620" y="775"/>
                  </a:cubicBez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cubicBezTo>
                    <a:pt x="620" y="743"/>
                    <a:pt x="620" y="743"/>
                    <a:pt x="620" y="743"/>
                  </a:cubicBezTo>
                  <a:lnTo>
                    <a:pt x="620" y="743"/>
                  </a:lnTo>
                  <a:cubicBezTo>
                    <a:pt x="620" y="713"/>
                    <a:pt x="589" y="682"/>
                    <a:pt x="589" y="682"/>
                  </a:cubicBezTo>
                  <a:lnTo>
                    <a:pt x="589" y="682"/>
                  </a:lnTo>
                  <a:lnTo>
                    <a:pt x="589" y="682"/>
                  </a:lnTo>
                  <a:lnTo>
                    <a:pt x="589" y="682"/>
                  </a:lnTo>
                  <a:cubicBezTo>
                    <a:pt x="557" y="682"/>
                    <a:pt x="557" y="682"/>
                    <a:pt x="557" y="682"/>
                  </a:cubicBez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cubicBezTo>
                    <a:pt x="527" y="682"/>
                    <a:pt x="527" y="651"/>
                    <a:pt x="527" y="620"/>
                  </a:cubicBezTo>
                  <a:lnTo>
                    <a:pt x="527" y="620"/>
                  </a:lnTo>
                  <a:lnTo>
                    <a:pt x="527" y="620"/>
                  </a:lnTo>
                  <a:cubicBezTo>
                    <a:pt x="496" y="620"/>
                    <a:pt x="496" y="620"/>
                    <a:pt x="496" y="620"/>
                  </a:cubicBezTo>
                  <a:cubicBezTo>
                    <a:pt x="496" y="620"/>
                    <a:pt x="496" y="620"/>
                    <a:pt x="465" y="620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33" y="589"/>
                  </a:lnTo>
                  <a:cubicBezTo>
                    <a:pt x="403" y="589"/>
                    <a:pt x="403" y="589"/>
                    <a:pt x="403" y="558"/>
                  </a:cubicBezTo>
                  <a:cubicBezTo>
                    <a:pt x="403" y="558"/>
                    <a:pt x="372" y="558"/>
                    <a:pt x="372" y="527"/>
                  </a:cubicBez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cubicBezTo>
                    <a:pt x="372" y="527"/>
                    <a:pt x="372" y="527"/>
                    <a:pt x="372" y="496"/>
                  </a:cubicBezTo>
                  <a:lnTo>
                    <a:pt x="372" y="496"/>
                  </a:lnTo>
                  <a:lnTo>
                    <a:pt x="341" y="465"/>
                  </a:lnTo>
                  <a:cubicBezTo>
                    <a:pt x="341" y="434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41" y="403"/>
                  </a:cubicBezTo>
                  <a:lnTo>
                    <a:pt x="341" y="403"/>
                  </a:lnTo>
                  <a:lnTo>
                    <a:pt x="341" y="403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cubicBezTo>
                    <a:pt x="372" y="310"/>
                    <a:pt x="372" y="310"/>
                    <a:pt x="372" y="310"/>
                  </a:cubicBezTo>
                  <a:lnTo>
                    <a:pt x="372" y="310"/>
                  </a:lnTo>
                  <a:cubicBezTo>
                    <a:pt x="372" y="279"/>
                    <a:pt x="372" y="279"/>
                    <a:pt x="372" y="279"/>
                  </a:cubicBezTo>
                  <a:cubicBezTo>
                    <a:pt x="403" y="248"/>
                    <a:pt x="403" y="24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33" y="248"/>
                    <a:pt x="433" y="248"/>
                    <a:pt x="433" y="217"/>
                  </a:cubicBezTo>
                  <a:cubicBezTo>
                    <a:pt x="433" y="217"/>
                    <a:pt x="465" y="217"/>
                    <a:pt x="465" y="186"/>
                  </a:cubicBezTo>
                  <a:lnTo>
                    <a:pt x="496" y="186"/>
                  </a:lnTo>
                  <a:lnTo>
                    <a:pt x="496" y="186"/>
                  </a:lnTo>
                  <a:lnTo>
                    <a:pt x="527" y="186"/>
                  </a:lnTo>
                  <a:lnTo>
                    <a:pt x="527" y="186"/>
                  </a:lnTo>
                  <a:lnTo>
                    <a:pt x="527" y="186"/>
                  </a:lnTo>
                  <a:cubicBezTo>
                    <a:pt x="527" y="155"/>
                    <a:pt x="527" y="155"/>
                    <a:pt x="527" y="155"/>
                  </a:cubicBez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496" y="124"/>
                  </a:lnTo>
                  <a:lnTo>
                    <a:pt x="465" y="124"/>
                  </a:lnTo>
                  <a:cubicBezTo>
                    <a:pt x="465" y="124"/>
                    <a:pt x="465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372" y="124"/>
                    <a:pt x="372" y="93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41" y="31"/>
                  </a:lnTo>
                  <a:cubicBezTo>
                    <a:pt x="341" y="31"/>
                    <a:pt x="309" y="31"/>
                    <a:pt x="309" y="0"/>
                  </a:cubicBezTo>
                  <a:lnTo>
                    <a:pt x="309" y="0"/>
                  </a:lnTo>
                  <a:lnTo>
                    <a:pt x="309" y="31"/>
                  </a:lnTo>
                  <a:cubicBezTo>
                    <a:pt x="309" y="31"/>
                    <a:pt x="309" y="31"/>
                    <a:pt x="279" y="31"/>
                  </a:cubicBezTo>
                  <a:cubicBezTo>
                    <a:pt x="279" y="62"/>
                    <a:pt x="279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48" y="124"/>
                    <a:pt x="186" y="124"/>
                  </a:cubicBezTo>
                  <a:cubicBezTo>
                    <a:pt x="155" y="124"/>
                    <a:pt x="155" y="155"/>
                    <a:pt x="155" y="155"/>
                  </a:cubicBezTo>
                  <a:cubicBezTo>
                    <a:pt x="155" y="186"/>
                    <a:pt x="124" y="217"/>
                    <a:pt x="124" y="248"/>
                  </a:cubicBezTo>
                  <a:cubicBezTo>
                    <a:pt x="124" y="248"/>
                    <a:pt x="124" y="248"/>
                    <a:pt x="124" y="279"/>
                  </a:cubicBezTo>
                  <a:lnTo>
                    <a:pt x="92" y="279"/>
                  </a:lnTo>
                  <a:cubicBezTo>
                    <a:pt x="92" y="310"/>
                    <a:pt x="92" y="310"/>
                    <a:pt x="92" y="310"/>
                  </a:cubicBezTo>
                  <a:cubicBezTo>
                    <a:pt x="62" y="310"/>
                    <a:pt x="62" y="310"/>
                    <a:pt x="62" y="310"/>
                  </a:cubicBezTo>
                  <a:lnTo>
                    <a:pt x="62" y="310"/>
                  </a:lnTo>
                  <a:cubicBezTo>
                    <a:pt x="62" y="279"/>
                    <a:pt x="31" y="279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0" y="279"/>
                    <a:pt x="0" y="279"/>
                    <a:pt x="0" y="279"/>
                  </a:cubicBezTo>
                  <a:lnTo>
                    <a:pt x="0" y="279"/>
                  </a:lnTo>
                  <a:lnTo>
                    <a:pt x="0" y="310"/>
                  </a:lnTo>
                  <a:lnTo>
                    <a:pt x="0" y="310"/>
                  </a:lnTo>
                  <a:cubicBezTo>
                    <a:pt x="0" y="310"/>
                    <a:pt x="31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03"/>
                    <a:pt x="62" y="434"/>
                  </a:cubicBezTo>
                  <a:lnTo>
                    <a:pt x="92" y="434"/>
                  </a:lnTo>
                  <a:lnTo>
                    <a:pt x="92" y="465"/>
                  </a:lnTo>
                  <a:cubicBezTo>
                    <a:pt x="92" y="465"/>
                    <a:pt x="92" y="465"/>
                    <a:pt x="124" y="465"/>
                  </a:cubicBezTo>
                  <a:cubicBezTo>
                    <a:pt x="124" y="496"/>
                    <a:pt x="124" y="527"/>
                    <a:pt x="124" y="527"/>
                  </a:cubicBezTo>
                  <a:cubicBezTo>
                    <a:pt x="124" y="527"/>
                    <a:pt x="124" y="527"/>
                    <a:pt x="124" y="558"/>
                  </a:cubicBezTo>
                  <a:lnTo>
                    <a:pt x="155" y="589"/>
                  </a:lnTo>
                  <a:cubicBezTo>
                    <a:pt x="186" y="620"/>
                    <a:pt x="186" y="620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186" y="682"/>
                    <a:pt x="186" y="682"/>
                    <a:pt x="217" y="713"/>
                  </a:cubicBezTo>
                  <a:cubicBezTo>
                    <a:pt x="217" y="713"/>
                    <a:pt x="217" y="743"/>
                    <a:pt x="248" y="743"/>
                  </a:cubicBezTo>
                  <a:cubicBezTo>
                    <a:pt x="248" y="775"/>
                    <a:pt x="248" y="806"/>
                    <a:pt x="248" y="806"/>
                  </a:cubicBezTo>
                  <a:cubicBezTo>
                    <a:pt x="248" y="837"/>
                    <a:pt x="248" y="837"/>
                    <a:pt x="248" y="837"/>
                  </a:cubicBezTo>
                  <a:cubicBezTo>
                    <a:pt x="248" y="868"/>
                    <a:pt x="248" y="868"/>
                    <a:pt x="279" y="868"/>
                  </a:cubicBezTo>
                  <a:lnTo>
                    <a:pt x="279" y="868"/>
                  </a:lnTo>
                  <a:lnTo>
                    <a:pt x="309" y="899"/>
                  </a:lnTo>
                  <a:cubicBezTo>
                    <a:pt x="341" y="899"/>
                    <a:pt x="341" y="930"/>
                    <a:pt x="341" y="930"/>
                  </a:cubicBezTo>
                  <a:cubicBezTo>
                    <a:pt x="372" y="930"/>
                    <a:pt x="372" y="960"/>
                    <a:pt x="372" y="960"/>
                  </a:cubicBezTo>
                  <a:cubicBezTo>
                    <a:pt x="403" y="960"/>
                    <a:pt x="433" y="992"/>
                    <a:pt x="433" y="992"/>
                  </a:cubicBezTo>
                  <a:cubicBezTo>
                    <a:pt x="433" y="992"/>
                    <a:pt x="433" y="992"/>
                    <a:pt x="465" y="992"/>
                  </a:cubicBezTo>
                  <a:lnTo>
                    <a:pt x="496" y="1023"/>
                  </a:lnTo>
                  <a:cubicBezTo>
                    <a:pt x="496" y="1054"/>
                    <a:pt x="496" y="1054"/>
                    <a:pt x="527" y="1054"/>
                  </a:cubicBezTo>
                  <a:lnTo>
                    <a:pt x="527" y="1054"/>
                  </a:lnTo>
                  <a:cubicBezTo>
                    <a:pt x="557" y="1084"/>
                    <a:pt x="557" y="1084"/>
                    <a:pt x="557" y="1116"/>
                  </a:cubicBezTo>
                  <a:cubicBezTo>
                    <a:pt x="589" y="1116"/>
                    <a:pt x="589" y="1147"/>
                    <a:pt x="589" y="1208"/>
                  </a:cubicBezTo>
                  <a:lnTo>
                    <a:pt x="589" y="1208"/>
                  </a:lnTo>
                  <a:lnTo>
                    <a:pt x="589" y="1240"/>
                  </a:lnTo>
                  <a:lnTo>
                    <a:pt x="589" y="1271"/>
                  </a:lnTo>
                  <a:lnTo>
                    <a:pt x="589" y="1271"/>
                  </a:lnTo>
                  <a:lnTo>
                    <a:pt x="589" y="1271"/>
                  </a:lnTo>
                  <a:cubicBezTo>
                    <a:pt x="589" y="1271"/>
                    <a:pt x="589" y="1302"/>
                    <a:pt x="589" y="1332"/>
                  </a:cubicBezTo>
                  <a:cubicBezTo>
                    <a:pt x="589" y="1364"/>
                    <a:pt x="589" y="1364"/>
                    <a:pt x="589" y="1395"/>
                  </a:cubicBezTo>
                  <a:lnTo>
                    <a:pt x="589" y="1395"/>
                  </a:lnTo>
                  <a:cubicBezTo>
                    <a:pt x="589" y="1426"/>
                    <a:pt x="589" y="1426"/>
                    <a:pt x="557" y="1426"/>
                  </a:cubicBezTo>
                  <a:cubicBezTo>
                    <a:pt x="557" y="1456"/>
                    <a:pt x="557" y="1456"/>
                    <a:pt x="557" y="1456"/>
                  </a:cubicBezTo>
                  <a:cubicBezTo>
                    <a:pt x="589" y="1456"/>
                    <a:pt x="557" y="1488"/>
                    <a:pt x="557" y="1519"/>
                  </a:cubicBezTo>
                  <a:lnTo>
                    <a:pt x="557" y="1519"/>
                  </a:lnTo>
                  <a:cubicBezTo>
                    <a:pt x="557" y="1519"/>
                    <a:pt x="557" y="1519"/>
                    <a:pt x="557" y="1550"/>
                  </a:cubicBezTo>
                  <a:lnTo>
                    <a:pt x="557" y="1550"/>
                  </a:lnTo>
                  <a:cubicBezTo>
                    <a:pt x="557" y="1580"/>
                    <a:pt x="557" y="1580"/>
                    <a:pt x="557" y="1612"/>
                  </a:cubicBezTo>
                  <a:lnTo>
                    <a:pt x="557" y="1643"/>
                  </a:lnTo>
                  <a:cubicBezTo>
                    <a:pt x="557" y="1643"/>
                    <a:pt x="557" y="1643"/>
                    <a:pt x="557" y="1674"/>
                  </a:cubicBezTo>
                  <a:lnTo>
                    <a:pt x="557" y="1704"/>
                  </a:lnTo>
                  <a:cubicBezTo>
                    <a:pt x="557" y="1704"/>
                    <a:pt x="557" y="1736"/>
                    <a:pt x="527" y="1736"/>
                  </a:cubicBezTo>
                  <a:lnTo>
                    <a:pt x="527" y="1767"/>
                  </a:lnTo>
                  <a:cubicBezTo>
                    <a:pt x="527" y="1798"/>
                    <a:pt x="527" y="1798"/>
                    <a:pt x="527" y="1798"/>
                  </a:cubicBezTo>
                  <a:lnTo>
                    <a:pt x="527" y="1798"/>
                  </a:lnTo>
                  <a:lnTo>
                    <a:pt x="527" y="1798"/>
                  </a:lnTo>
                  <a:lnTo>
                    <a:pt x="527" y="1828"/>
                  </a:lnTo>
                  <a:lnTo>
                    <a:pt x="527" y="1828"/>
                  </a:lnTo>
                  <a:cubicBezTo>
                    <a:pt x="527" y="1828"/>
                    <a:pt x="527" y="1828"/>
                    <a:pt x="527" y="1860"/>
                  </a:cubicBezTo>
                  <a:cubicBezTo>
                    <a:pt x="527" y="1860"/>
                    <a:pt x="527" y="1891"/>
                    <a:pt x="496" y="1891"/>
                  </a:cubicBezTo>
                  <a:lnTo>
                    <a:pt x="496" y="1922"/>
                  </a:lnTo>
                  <a:cubicBezTo>
                    <a:pt x="496" y="1922"/>
                    <a:pt x="496" y="1922"/>
                    <a:pt x="496" y="1952"/>
                  </a:cubicBezTo>
                  <a:cubicBezTo>
                    <a:pt x="496" y="1952"/>
                    <a:pt x="496" y="1952"/>
                    <a:pt x="496" y="1984"/>
                  </a:cubicBezTo>
                  <a:cubicBezTo>
                    <a:pt x="527" y="1984"/>
                    <a:pt x="496" y="2046"/>
                    <a:pt x="496" y="2046"/>
                  </a:cubicBezTo>
                  <a:lnTo>
                    <a:pt x="496" y="2076"/>
                  </a:lnTo>
                  <a:cubicBezTo>
                    <a:pt x="496" y="2076"/>
                    <a:pt x="496" y="2108"/>
                    <a:pt x="496" y="2139"/>
                  </a:cubicBezTo>
                  <a:lnTo>
                    <a:pt x="496" y="2139"/>
                  </a:lnTo>
                  <a:cubicBezTo>
                    <a:pt x="496" y="2139"/>
                    <a:pt x="496" y="2139"/>
                    <a:pt x="496" y="2169"/>
                  </a:cubicBezTo>
                  <a:cubicBezTo>
                    <a:pt x="496" y="2169"/>
                    <a:pt x="496" y="2200"/>
                    <a:pt x="465" y="2232"/>
                  </a:cubicBezTo>
                  <a:lnTo>
                    <a:pt x="433" y="2263"/>
                  </a:lnTo>
                  <a:lnTo>
                    <a:pt x="433" y="2293"/>
                  </a:lnTo>
                  <a:lnTo>
                    <a:pt x="433" y="2293"/>
                  </a:lnTo>
                  <a:cubicBezTo>
                    <a:pt x="433" y="2293"/>
                    <a:pt x="433" y="2293"/>
                    <a:pt x="433" y="2324"/>
                  </a:cubicBezTo>
                  <a:lnTo>
                    <a:pt x="403" y="2324"/>
                  </a:lnTo>
                  <a:lnTo>
                    <a:pt x="403" y="2324"/>
                  </a:lnTo>
                  <a:cubicBezTo>
                    <a:pt x="403" y="2356"/>
                    <a:pt x="403" y="2356"/>
                    <a:pt x="403" y="2356"/>
                  </a:cubicBezTo>
                  <a:lnTo>
                    <a:pt x="403" y="2356"/>
                  </a:lnTo>
                  <a:cubicBezTo>
                    <a:pt x="403" y="2387"/>
                    <a:pt x="403" y="2387"/>
                    <a:pt x="403" y="2417"/>
                  </a:cubicBezTo>
                  <a:lnTo>
                    <a:pt x="403" y="2417"/>
                  </a:lnTo>
                  <a:lnTo>
                    <a:pt x="403" y="2448"/>
                  </a:lnTo>
                  <a:cubicBezTo>
                    <a:pt x="403" y="2448"/>
                    <a:pt x="433" y="2480"/>
                    <a:pt x="403" y="2511"/>
                  </a:cubicBezTo>
                  <a:cubicBezTo>
                    <a:pt x="403" y="2541"/>
                    <a:pt x="372" y="2572"/>
                    <a:pt x="372" y="2572"/>
                  </a:cubicBezTo>
                  <a:lnTo>
                    <a:pt x="372" y="2572"/>
                  </a:lnTo>
                  <a:cubicBezTo>
                    <a:pt x="403" y="2572"/>
                    <a:pt x="403" y="2572"/>
                    <a:pt x="403" y="2572"/>
                  </a:cubicBez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cubicBezTo>
                    <a:pt x="465" y="2604"/>
                    <a:pt x="465" y="2604"/>
                    <a:pt x="465" y="2604"/>
                  </a:cubicBezTo>
                  <a:cubicBezTo>
                    <a:pt x="465" y="2604"/>
                    <a:pt x="433" y="2572"/>
                    <a:pt x="433" y="25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4" name="Freeform 161"/>
            <p:cNvSpPr>
              <a:spLocks noChangeArrowheads="1"/>
            </p:cNvSpPr>
            <p:nvPr/>
          </p:nvSpPr>
          <p:spPr bwMode="auto">
            <a:xfrm>
              <a:off x="2184400" y="3810000"/>
              <a:ext cx="33338" cy="34925"/>
            </a:xfrm>
            <a:custGeom>
              <a:avLst/>
              <a:gdLst>
                <a:gd name="T0" fmla="*/ 92 w 93"/>
                <a:gd name="T1" fmla="*/ 63 h 95"/>
                <a:gd name="T2" fmla="*/ 92 w 93"/>
                <a:gd name="T3" fmla="*/ 63 h 95"/>
                <a:gd name="T4" fmla="*/ 31 w 93"/>
                <a:gd name="T5" fmla="*/ 31 h 95"/>
                <a:gd name="T6" fmla="*/ 31 w 93"/>
                <a:gd name="T7" fmla="*/ 0 h 95"/>
                <a:gd name="T8" fmla="*/ 31 w 93"/>
                <a:gd name="T9" fmla="*/ 0 h 95"/>
                <a:gd name="T10" fmla="*/ 31 w 93"/>
                <a:gd name="T11" fmla="*/ 0 h 95"/>
                <a:gd name="T12" fmla="*/ 0 w 93"/>
                <a:gd name="T13" fmla="*/ 0 h 95"/>
                <a:gd name="T14" fmla="*/ 0 w 93"/>
                <a:gd name="T15" fmla="*/ 0 h 95"/>
                <a:gd name="T16" fmla="*/ 31 w 93"/>
                <a:gd name="T17" fmla="*/ 63 h 95"/>
                <a:gd name="T18" fmla="*/ 31 w 93"/>
                <a:gd name="T19" fmla="*/ 94 h 95"/>
                <a:gd name="T20" fmla="*/ 31 w 93"/>
                <a:gd name="T21" fmla="*/ 94 h 95"/>
                <a:gd name="T22" fmla="*/ 62 w 93"/>
                <a:gd name="T23" fmla="*/ 94 h 95"/>
                <a:gd name="T24" fmla="*/ 92 w 93"/>
                <a:gd name="T25" fmla="*/ 94 h 95"/>
                <a:gd name="T26" fmla="*/ 92 w 93"/>
                <a:gd name="T27" fmla="*/ 94 h 95"/>
                <a:gd name="T28" fmla="*/ 92 w 93"/>
                <a:gd name="T29" fmla="*/ 94 h 95"/>
                <a:gd name="T30" fmla="*/ 92 w 93"/>
                <a:gd name="T31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5">
                  <a:moveTo>
                    <a:pt x="92" y="63"/>
                  </a:moveTo>
                  <a:lnTo>
                    <a:pt x="92" y="63"/>
                  </a:lnTo>
                  <a:cubicBezTo>
                    <a:pt x="62" y="63"/>
                    <a:pt x="62" y="63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63"/>
                  </a:cubicBezTo>
                  <a:cubicBezTo>
                    <a:pt x="31" y="63"/>
                    <a:pt x="31" y="63"/>
                    <a:pt x="31" y="94"/>
                  </a:cubicBezTo>
                  <a:lnTo>
                    <a:pt x="31" y="94"/>
                  </a:lnTo>
                  <a:lnTo>
                    <a:pt x="62" y="94"/>
                  </a:lnTo>
                  <a:cubicBezTo>
                    <a:pt x="92" y="94"/>
                    <a:pt x="92" y="94"/>
                    <a:pt x="92" y="94"/>
                  </a:cubicBezTo>
                  <a:lnTo>
                    <a:pt x="92" y="94"/>
                  </a:lnTo>
                  <a:lnTo>
                    <a:pt x="92" y="94"/>
                  </a:lnTo>
                  <a:cubicBezTo>
                    <a:pt x="92" y="63"/>
                    <a:pt x="92" y="63"/>
                    <a:pt x="92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5" name="Freeform 162"/>
            <p:cNvSpPr>
              <a:spLocks noChangeArrowheads="1"/>
            </p:cNvSpPr>
            <p:nvPr/>
          </p:nvSpPr>
          <p:spPr bwMode="auto">
            <a:xfrm>
              <a:off x="2051050" y="2751138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0 h 32"/>
                <a:gd name="T10" fmla="*/ 0 w 1"/>
                <a:gd name="T11" fmla="*/ 0 h 32"/>
                <a:gd name="T12" fmla="*/ 0 w 1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6" name="Freeform 163"/>
            <p:cNvSpPr>
              <a:spLocks noChangeArrowheads="1"/>
            </p:cNvSpPr>
            <p:nvPr/>
          </p:nvSpPr>
          <p:spPr bwMode="auto">
            <a:xfrm>
              <a:off x="2239963" y="3867150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7" name="Freeform 164"/>
            <p:cNvSpPr>
              <a:spLocks noChangeArrowheads="1"/>
            </p:cNvSpPr>
            <p:nvPr/>
          </p:nvSpPr>
          <p:spPr bwMode="auto">
            <a:xfrm>
              <a:off x="2217738" y="3654425"/>
              <a:ext cx="11112" cy="22225"/>
            </a:xfrm>
            <a:custGeom>
              <a:avLst/>
              <a:gdLst>
                <a:gd name="T0" fmla="*/ 0 w 33"/>
                <a:gd name="T1" fmla="*/ 31 h 62"/>
                <a:gd name="T2" fmla="*/ 0 w 33"/>
                <a:gd name="T3" fmla="*/ 31 h 62"/>
                <a:gd name="T4" fmla="*/ 32 w 33"/>
                <a:gd name="T5" fmla="*/ 61 h 62"/>
                <a:gd name="T6" fmla="*/ 32 w 33"/>
                <a:gd name="T7" fmla="*/ 61 h 62"/>
                <a:gd name="T8" fmla="*/ 32 w 33"/>
                <a:gd name="T9" fmla="*/ 61 h 62"/>
                <a:gd name="T10" fmla="*/ 32 w 33"/>
                <a:gd name="T11" fmla="*/ 31 h 62"/>
                <a:gd name="T12" fmla="*/ 32 w 33"/>
                <a:gd name="T13" fmla="*/ 31 h 62"/>
                <a:gd name="T14" fmla="*/ 32 w 33"/>
                <a:gd name="T15" fmla="*/ 31 h 62"/>
                <a:gd name="T16" fmla="*/ 0 w 33"/>
                <a:gd name="T17" fmla="*/ 0 h 62"/>
                <a:gd name="T18" fmla="*/ 0 w 33"/>
                <a:gd name="T19" fmla="*/ 0 h 62"/>
                <a:gd name="T20" fmla="*/ 0 w 33"/>
                <a:gd name="T21" fmla="*/ 0 h 62"/>
                <a:gd name="T22" fmla="*/ 0 w 33"/>
                <a:gd name="T23" fmla="*/ 0 h 62"/>
                <a:gd name="T24" fmla="*/ 0 w 33"/>
                <a:gd name="T2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62">
                  <a:moveTo>
                    <a:pt x="0" y="31"/>
                  </a:moveTo>
                  <a:lnTo>
                    <a:pt x="0" y="3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2" y="61"/>
                  </a:lnTo>
                  <a:cubicBezTo>
                    <a:pt x="32" y="61"/>
                    <a:pt x="32" y="6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cubicBezTo>
                    <a:pt x="0" y="31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8" name="Freeform 165"/>
            <p:cNvSpPr>
              <a:spLocks noChangeArrowheads="1"/>
            </p:cNvSpPr>
            <p:nvPr/>
          </p:nvSpPr>
          <p:spPr bwMode="auto">
            <a:xfrm>
              <a:off x="2173288" y="3687763"/>
              <a:ext cx="57150" cy="88900"/>
            </a:xfrm>
            <a:custGeom>
              <a:avLst/>
              <a:gdLst>
                <a:gd name="T0" fmla="*/ 63 w 157"/>
                <a:gd name="T1" fmla="*/ 248 h 249"/>
                <a:gd name="T2" fmla="*/ 63 w 157"/>
                <a:gd name="T3" fmla="*/ 248 h 249"/>
                <a:gd name="T4" fmla="*/ 63 w 157"/>
                <a:gd name="T5" fmla="*/ 248 h 249"/>
                <a:gd name="T6" fmla="*/ 94 w 157"/>
                <a:gd name="T7" fmla="*/ 248 h 249"/>
                <a:gd name="T8" fmla="*/ 94 w 157"/>
                <a:gd name="T9" fmla="*/ 248 h 249"/>
                <a:gd name="T10" fmla="*/ 124 w 157"/>
                <a:gd name="T11" fmla="*/ 217 h 249"/>
                <a:gd name="T12" fmla="*/ 124 w 157"/>
                <a:gd name="T13" fmla="*/ 217 h 249"/>
                <a:gd name="T14" fmla="*/ 124 w 157"/>
                <a:gd name="T15" fmla="*/ 217 h 249"/>
                <a:gd name="T16" fmla="*/ 124 w 157"/>
                <a:gd name="T17" fmla="*/ 217 h 249"/>
                <a:gd name="T18" fmla="*/ 124 w 157"/>
                <a:gd name="T19" fmla="*/ 187 h 249"/>
                <a:gd name="T20" fmla="*/ 124 w 157"/>
                <a:gd name="T21" fmla="*/ 156 h 249"/>
                <a:gd name="T22" fmla="*/ 124 w 157"/>
                <a:gd name="T23" fmla="*/ 124 h 249"/>
                <a:gd name="T24" fmla="*/ 124 w 157"/>
                <a:gd name="T25" fmla="*/ 124 h 249"/>
                <a:gd name="T26" fmla="*/ 124 w 157"/>
                <a:gd name="T27" fmla="*/ 124 h 249"/>
                <a:gd name="T28" fmla="*/ 156 w 157"/>
                <a:gd name="T29" fmla="*/ 93 h 249"/>
                <a:gd name="T30" fmla="*/ 156 w 157"/>
                <a:gd name="T31" fmla="*/ 93 h 249"/>
                <a:gd name="T32" fmla="*/ 156 w 157"/>
                <a:gd name="T33" fmla="*/ 93 h 249"/>
                <a:gd name="T34" fmla="*/ 156 w 157"/>
                <a:gd name="T35" fmla="*/ 93 h 249"/>
                <a:gd name="T36" fmla="*/ 156 w 157"/>
                <a:gd name="T37" fmla="*/ 63 h 249"/>
                <a:gd name="T38" fmla="*/ 156 w 157"/>
                <a:gd name="T39" fmla="*/ 63 h 249"/>
                <a:gd name="T40" fmla="*/ 156 w 157"/>
                <a:gd name="T41" fmla="*/ 63 h 249"/>
                <a:gd name="T42" fmla="*/ 156 w 157"/>
                <a:gd name="T43" fmla="*/ 32 h 249"/>
                <a:gd name="T44" fmla="*/ 156 w 157"/>
                <a:gd name="T45" fmla="*/ 32 h 249"/>
                <a:gd name="T46" fmla="*/ 156 w 157"/>
                <a:gd name="T47" fmla="*/ 32 h 249"/>
                <a:gd name="T48" fmla="*/ 156 w 157"/>
                <a:gd name="T49" fmla="*/ 0 h 249"/>
                <a:gd name="T50" fmla="*/ 124 w 157"/>
                <a:gd name="T51" fmla="*/ 32 h 249"/>
                <a:gd name="T52" fmla="*/ 124 w 157"/>
                <a:gd name="T53" fmla="*/ 32 h 249"/>
                <a:gd name="T54" fmla="*/ 124 w 157"/>
                <a:gd name="T55" fmla="*/ 63 h 249"/>
                <a:gd name="T56" fmla="*/ 94 w 157"/>
                <a:gd name="T57" fmla="*/ 63 h 249"/>
                <a:gd name="T58" fmla="*/ 94 w 157"/>
                <a:gd name="T59" fmla="*/ 63 h 249"/>
                <a:gd name="T60" fmla="*/ 94 w 157"/>
                <a:gd name="T61" fmla="*/ 93 h 249"/>
                <a:gd name="T62" fmla="*/ 63 w 157"/>
                <a:gd name="T63" fmla="*/ 63 h 249"/>
                <a:gd name="T64" fmla="*/ 32 w 157"/>
                <a:gd name="T65" fmla="*/ 93 h 249"/>
                <a:gd name="T66" fmla="*/ 32 w 157"/>
                <a:gd name="T67" fmla="*/ 93 h 249"/>
                <a:gd name="T68" fmla="*/ 32 w 157"/>
                <a:gd name="T69" fmla="*/ 93 h 249"/>
                <a:gd name="T70" fmla="*/ 0 w 157"/>
                <a:gd name="T71" fmla="*/ 93 h 249"/>
                <a:gd name="T72" fmla="*/ 32 w 157"/>
                <a:gd name="T73" fmla="*/ 93 h 249"/>
                <a:gd name="T74" fmla="*/ 32 w 157"/>
                <a:gd name="T75" fmla="*/ 93 h 249"/>
                <a:gd name="T76" fmla="*/ 63 w 157"/>
                <a:gd name="T77" fmla="*/ 124 h 249"/>
                <a:gd name="T78" fmla="*/ 63 w 157"/>
                <a:gd name="T79" fmla="*/ 156 h 249"/>
                <a:gd name="T80" fmla="*/ 94 w 157"/>
                <a:gd name="T81" fmla="*/ 187 h 249"/>
                <a:gd name="T82" fmla="*/ 94 w 157"/>
                <a:gd name="T83" fmla="*/ 217 h 249"/>
                <a:gd name="T84" fmla="*/ 63 w 157"/>
                <a:gd name="T85" fmla="*/ 217 h 249"/>
                <a:gd name="T86" fmla="*/ 32 w 157"/>
                <a:gd name="T87" fmla="*/ 217 h 249"/>
                <a:gd name="T88" fmla="*/ 32 w 157"/>
                <a:gd name="T89" fmla="*/ 217 h 249"/>
                <a:gd name="T90" fmla="*/ 63 w 157"/>
                <a:gd name="T91" fmla="*/ 24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249">
                  <a:moveTo>
                    <a:pt x="63" y="248"/>
                  </a:moveTo>
                  <a:lnTo>
                    <a:pt x="63" y="248"/>
                  </a:lnTo>
                  <a:lnTo>
                    <a:pt x="63" y="248"/>
                  </a:lnTo>
                  <a:cubicBezTo>
                    <a:pt x="94" y="248"/>
                    <a:pt x="94" y="248"/>
                    <a:pt x="94" y="248"/>
                  </a:cubicBezTo>
                  <a:lnTo>
                    <a:pt x="94" y="248"/>
                  </a:lnTo>
                  <a:cubicBezTo>
                    <a:pt x="94" y="217"/>
                    <a:pt x="9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cubicBezTo>
                    <a:pt x="124" y="187"/>
                    <a:pt x="124" y="187"/>
                    <a:pt x="124" y="187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cubicBezTo>
                    <a:pt x="156" y="32"/>
                    <a:pt x="156" y="32"/>
                    <a:pt x="156" y="0"/>
                  </a:cubicBezTo>
                  <a:cubicBezTo>
                    <a:pt x="124" y="32"/>
                    <a:pt x="124" y="32"/>
                    <a:pt x="124" y="32"/>
                  </a:cubicBezTo>
                  <a:lnTo>
                    <a:pt x="124" y="32"/>
                  </a:lnTo>
                  <a:cubicBezTo>
                    <a:pt x="124" y="63"/>
                    <a:pt x="124" y="63"/>
                    <a:pt x="124" y="63"/>
                  </a:cubicBezTo>
                  <a:cubicBezTo>
                    <a:pt x="94" y="63"/>
                    <a:pt x="94" y="63"/>
                    <a:pt x="94" y="63"/>
                  </a:cubicBezTo>
                  <a:lnTo>
                    <a:pt x="94" y="63"/>
                  </a:lnTo>
                  <a:cubicBezTo>
                    <a:pt x="94" y="93"/>
                    <a:pt x="94" y="93"/>
                    <a:pt x="94" y="93"/>
                  </a:cubicBezTo>
                  <a:cubicBezTo>
                    <a:pt x="63" y="93"/>
                    <a:pt x="63" y="63"/>
                    <a:pt x="63" y="63"/>
                  </a:cubicBezTo>
                  <a:cubicBezTo>
                    <a:pt x="63" y="63"/>
                    <a:pt x="63" y="63"/>
                    <a:pt x="32" y="93"/>
                  </a:cubicBezTo>
                  <a:lnTo>
                    <a:pt x="32" y="93"/>
                  </a:lnTo>
                  <a:lnTo>
                    <a:pt x="32" y="93"/>
                  </a:lnTo>
                  <a:cubicBezTo>
                    <a:pt x="32" y="93"/>
                    <a:pt x="32" y="93"/>
                    <a:pt x="0" y="93"/>
                  </a:cubicBez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63" y="124"/>
                  </a:lnTo>
                  <a:cubicBezTo>
                    <a:pt x="63" y="124"/>
                    <a:pt x="63" y="124"/>
                    <a:pt x="63" y="156"/>
                  </a:cubicBezTo>
                  <a:cubicBezTo>
                    <a:pt x="63" y="156"/>
                    <a:pt x="94" y="156"/>
                    <a:pt x="94" y="187"/>
                  </a:cubicBezTo>
                  <a:lnTo>
                    <a:pt x="94" y="217"/>
                  </a:lnTo>
                  <a:lnTo>
                    <a:pt x="63" y="217"/>
                  </a:lnTo>
                  <a:lnTo>
                    <a:pt x="32" y="217"/>
                  </a:lnTo>
                  <a:lnTo>
                    <a:pt x="32" y="217"/>
                  </a:lnTo>
                  <a:cubicBezTo>
                    <a:pt x="63" y="248"/>
                    <a:pt x="63" y="248"/>
                    <a:pt x="63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69" name="Freeform 166"/>
            <p:cNvSpPr>
              <a:spLocks noChangeArrowheads="1"/>
            </p:cNvSpPr>
            <p:nvPr/>
          </p:nvSpPr>
          <p:spPr bwMode="auto">
            <a:xfrm>
              <a:off x="3167063" y="987425"/>
              <a:ext cx="55562" cy="33338"/>
            </a:xfrm>
            <a:custGeom>
              <a:avLst/>
              <a:gdLst>
                <a:gd name="T0" fmla="*/ 61 w 156"/>
                <a:gd name="T1" fmla="*/ 62 h 94"/>
                <a:gd name="T2" fmla="*/ 61 w 156"/>
                <a:gd name="T3" fmla="*/ 62 h 94"/>
                <a:gd name="T4" fmla="*/ 61 w 156"/>
                <a:gd name="T5" fmla="*/ 62 h 94"/>
                <a:gd name="T6" fmla="*/ 61 w 156"/>
                <a:gd name="T7" fmla="*/ 62 h 94"/>
                <a:gd name="T8" fmla="*/ 124 w 156"/>
                <a:gd name="T9" fmla="*/ 93 h 94"/>
                <a:gd name="T10" fmla="*/ 124 w 156"/>
                <a:gd name="T11" fmla="*/ 93 h 94"/>
                <a:gd name="T12" fmla="*/ 155 w 156"/>
                <a:gd name="T13" fmla="*/ 93 h 94"/>
                <a:gd name="T14" fmla="*/ 155 w 156"/>
                <a:gd name="T15" fmla="*/ 93 h 94"/>
                <a:gd name="T16" fmla="*/ 155 w 156"/>
                <a:gd name="T17" fmla="*/ 93 h 94"/>
                <a:gd name="T18" fmla="*/ 155 w 156"/>
                <a:gd name="T19" fmla="*/ 93 h 94"/>
                <a:gd name="T20" fmla="*/ 155 w 156"/>
                <a:gd name="T21" fmla="*/ 31 h 94"/>
                <a:gd name="T22" fmla="*/ 155 w 156"/>
                <a:gd name="T23" fmla="*/ 31 h 94"/>
                <a:gd name="T24" fmla="*/ 155 w 156"/>
                <a:gd name="T25" fmla="*/ 31 h 94"/>
                <a:gd name="T26" fmla="*/ 124 w 156"/>
                <a:gd name="T27" fmla="*/ 31 h 94"/>
                <a:gd name="T28" fmla="*/ 92 w 156"/>
                <a:gd name="T29" fmla="*/ 31 h 94"/>
                <a:gd name="T30" fmla="*/ 31 w 156"/>
                <a:gd name="T31" fmla="*/ 0 h 94"/>
                <a:gd name="T32" fmla="*/ 0 w 156"/>
                <a:gd name="T33" fmla="*/ 0 h 94"/>
                <a:gd name="T34" fmla="*/ 0 w 156"/>
                <a:gd name="T35" fmla="*/ 0 h 94"/>
                <a:gd name="T36" fmla="*/ 0 w 156"/>
                <a:gd name="T37" fmla="*/ 0 h 94"/>
                <a:gd name="T38" fmla="*/ 61 w 156"/>
                <a:gd name="T3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94">
                  <a:moveTo>
                    <a:pt x="61" y="62"/>
                  </a:moveTo>
                  <a:lnTo>
                    <a:pt x="61" y="62"/>
                  </a:lnTo>
                  <a:lnTo>
                    <a:pt x="61" y="62"/>
                  </a:lnTo>
                  <a:lnTo>
                    <a:pt x="61" y="62"/>
                  </a:lnTo>
                  <a:cubicBezTo>
                    <a:pt x="92" y="62"/>
                    <a:pt x="124" y="62"/>
                    <a:pt x="124" y="93"/>
                  </a:cubicBez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2" y="31"/>
                  </a:cubicBezTo>
                  <a:cubicBezTo>
                    <a:pt x="92" y="31"/>
                    <a:pt x="6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61" y="31"/>
                    <a:pt x="6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0" name="Freeform 167"/>
            <p:cNvSpPr>
              <a:spLocks noChangeArrowheads="1"/>
            </p:cNvSpPr>
            <p:nvPr/>
          </p:nvSpPr>
          <p:spPr bwMode="auto">
            <a:xfrm>
              <a:off x="2239963" y="731838"/>
              <a:ext cx="1027112" cy="525462"/>
            </a:xfrm>
            <a:custGeom>
              <a:avLst/>
              <a:gdLst>
                <a:gd name="T0" fmla="*/ 2541 w 2853"/>
                <a:gd name="T1" fmla="*/ 837 h 1458"/>
                <a:gd name="T2" fmla="*/ 2356 w 2853"/>
                <a:gd name="T3" fmla="*/ 837 h 1458"/>
                <a:gd name="T4" fmla="*/ 2293 w 2853"/>
                <a:gd name="T5" fmla="*/ 651 h 1458"/>
                <a:gd name="T6" fmla="*/ 2510 w 2853"/>
                <a:gd name="T7" fmla="*/ 682 h 1458"/>
                <a:gd name="T8" fmla="*/ 2541 w 2853"/>
                <a:gd name="T9" fmla="*/ 589 h 1458"/>
                <a:gd name="T10" fmla="*/ 2697 w 2853"/>
                <a:gd name="T11" fmla="*/ 589 h 1458"/>
                <a:gd name="T12" fmla="*/ 2697 w 2853"/>
                <a:gd name="T13" fmla="*/ 496 h 1458"/>
                <a:gd name="T14" fmla="*/ 2852 w 2853"/>
                <a:gd name="T15" fmla="*/ 496 h 1458"/>
                <a:gd name="T16" fmla="*/ 2728 w 2853"/>
                <a:gd name="T17" fmla="*/ 434 h 1458"/>
                <a:gd name="T18" fmla="*/ 2789 w 2853"/>
                <a:gd name="T19" fmla="*/ 248 h 1458"/>
                <a:gd name="T20" fmla="*/ 2852 w 2853"/>
                <a:gd name="T21" fmla="*/ 186 h 1458"/>
                <a:gd name="T22" fmla="*/ 2821 w 2853"/>
                <a:gd name="T23" fmla="*/ 124 h 1458"/>
                <a:gd name="T24" fmla="*/ 2665 w 2853"/>
                <a:gd name="T25" fmla="*/ 93 h 1458"/>
                <a:gd name="T26" fmla="*/ 2480 w 2853"/>
                <a:gd name="T27" fmla="*/ 124 h 1458"/>
                <a:gd name="T28" fmla="*/ 2201 w 2853"/>
                <a:gd name="T29" fmla="*/ 124 h 1458"/>
                <a:gd name="T30" fmla="*/ 2201 w 2853"/>
                <a:gd name="T31" fmla="*/ 31 h 1458"/>
                <a:gd name="T32" fmla="*/ 2480 w 2853"/>
                <a:gd name="T33" fmla="*/ 31 h 1458"/>
                <a:gd name="T34" fmla="*/ 2325 w 2853"/>
                <a:gd name="T35" fmla="*/ 0 h 1458"/>
                <a:gd name="T36" fmla="*/ 2076 w 2853"/>
                <a:gd name="T37" fmla="*/ 0 h 1458"/>
                <a:gd name="T38" fmla="*/ 1860 w 2853"/>
                <a:gd name="T39" fmla="*/ 0 h 1458"/>
                <a:gd name="T40" fmla="*/ 1642 w 2853"/>
                <a:gd name="T41" fmla="*/ 31 h 1458"/>
                <a:gd name="T42" fmla="*/ 1518 w 2853"/>
                <a:gd name="T43" fmla="*/ 31 h 1458"/>
                <a:gd name="T44" fmla="*/ 1333 w 2853"/>
                <a:gd name="T45" fmla="*/ 93 h 1458"/>
                <a:gd name="T46" fmla="*/ 1116 w 2853"/>
                <a:gd name="T47" fmla="*/ 93 h 1458"/>
                <a:gd name="T48" fmla="*/ 929 w 2853"/>
                <a:gd name="T49" fmla="*/ 62 h 1458"/>
                <a:gd name="T50" fmla="*/ 681 w 2853"/>
                <a:gd name="T51" fmla="*/ 93 h 1458"/>
                <a:gd name="T52" fmla="*/ 557 w 2853"/>
                <a:gd name="T53" fmla="*/ 155 h 1458"/>
                <a:gd name="T54" fmla="*/ 433 w 2853"/>
                <a:gd name="T55" fmla="*/ 155 h 1458"/>
                <a:gd name="T56" fmla="*/ 309 w 2853"/>
                <a:gd name="T57" fmla="*/ 279 h 1458"/>
                <a:gd name="T58" fmla="*/ 93 w 2853"/>
                <a:gd name="T59" fmla="*/ 310 h 1458"/>
                <a:gd name="T60" fmla="*/ 124 w 2853"/>
                <a:gd name="T61" fmla="*/ 341 h 1458"/>
                <a:gd name="T62" fmla="*/ 279 w 2853"/>
                <a:gd name="T63" fmla="*/ 341 h 1458"/>
                <a:gd name="T64" fmla="*/ 155 w 2853"/>
                <a:gd name="T65" fmla="*/ 403 h 1458"/>
                <a:gd name="T66" fmla="*/ 248 w 2853"/>
                <a:gd name="T67" fmla="*/ 434 h 1458"/>
                <a:gd name="T68" fmla="*/ 372 w 2853"/>
                <a:gd name="T69" fmla="*/ 434 h 1458"/>
                <a:gd name="T70" fmla="*/ 681 w 2853"/>
                <a:gd name="T71" fmla="*/ 434 h 1458"/>
                <a:gd name="T72" fmla="*/ 837 w 2853"/>
                <a:gd name="T73" fmla="*/ 558 h 1458"/>
                <a:gd name="T74" fmla="*/ 899 w 2853"/>
                <a:gd name="T75" fmla="*/ 589 h 1458"/>
                <a:gd name="T76" fmla="*/ 899 w 2853"/>
                <a:gd name="T77" fmla="*/ 744 h 1458"/>
                <a:gd name="T78" fmla="*/ 961 w 2853"/>
                <a:gd name="T79" fmla="*/ 713 h 1458"/>
                <a:gd name="T80" fmla="*/ 1177 w 2853"/>
                <a:gd name="T81" fmla="*/ 806 h 1458"/>
                <a:gd name="T82" fmla="*/ 1085 w 2853"/>
                <a:gd name="T83" fmla="*/ 961 h 1458"/>
                <a:gd name="T84" fmla="*/ 992 w 2853"/>
                <a:gd name="T85" fmla="*/ 1023 h 1458"/>
                <a:gd name="T86" fmla="*/ 1116 w 2853"/>
                <a:gd name="T87" fmla="*/ 1116 h 1458"/>
                <a:gd name="T88" fmla="*/ 1177 w 2853"/>
                <a:gd name="T89" fmla="*/ 1209 h 1458"/>
                <a:gd name="T90" fmla="*/ 1240 w 2853"/>
                <a:gd name="T91" fmla="*/ 1364 h 1458"/>
                <a:gd name="T92" fmla="*/ 1333 w 2853"/>
                <a:gd name="T93" fmla="*/ 1426 h 1458"/>
                <a:gd name="T94" fmla="*/ 1394 w 2853"/>
                <a:gd name="T95" fmla="*/ 1394 h 1458"/>
                <a:gd name="T96" fmla="*/ 1488 w 2853"/>
                <a:gd name="T97" fmla="*/ 1457 h 1458"/>
                <a:gd name="T98" fmla="*/ 1581 w 2853"/>
                <a:gd name="T99" fmla="*/ 1426 h 1458"/>
                <a:gd name="T100" fmla="*/ 1581 w 2853"/>
                <a:gd name="T101" fmla="*/ 1270 h 1458"/>
                <a:gd name="T102" fmla="*/ 1581 w 2853"/>
                <a:gd name="T103" fmla="*/ 1178 h 1458"/>
                <a:gd name="T104" fmla="*/ 1766 w 2853"/>
                <a:gd name="T105" fmla="*/ 1116 h 1458"/>
                <a:gd name="T106" fmla="*/ 1890 w 2853"/>
                <a:gd name="T107" fmla="*/ 1085 h 1458"/>
                <a:gd name="T108" fmla="*/ 2076 w 2853"/>
                <a:gd name="T109" fmla="*/ 1023 h 1458"/>
                <a:gd name="T110" fmla="*/ 2201 w 2853"/>
                <a:gd name="T111" fmla="*/ 930 h 1458"/>
                <a:gd name="T112" fmla="*/ 2293 w 2853"/>
                <a:gd name="T113" fmla="*/ 930 h 1458"/>
                <a:gd name="T114" fmla="*/ 2541 w 2853"/>
                <a:gd name="T115" fmla="*/ 899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53" h="1458">
                  <a:moveTo>
                    <a:pt x="2604" y="868"/>
                  </a:moveTo>
                  <a:lnTo>
                    <a:pt x="2604" y="868"/>
                  </a:lnTo>
                  <a:cubicBezTo>
                    <a:pt x="2604" y="837"/>
                    <a:pt x="2604" y="837"/>
                    <a:pt x="2573" y="837"/>
                  </a:cubicBezTo>
                  <a:lnTo>
                    <a:pt x="2573" y="837"/>
                  </a:lnTo>
                  <a:lnTo>
                    <a:pt x="2541" y="837"/>
                  </a:lnTo>
                  <a:lnTo>
                    <a:pt x="2541" y="837"/>
                  </a:lnTo>
                  <a:cubicBezTo>
                    <a:pt x="2510" y="837"/>
                    <a:pt x="2510" y="837"/>
                    <a:pt x="2510" y="837"/>
                  </a:cubicBezTo>
                  <a:cubicBezTo>
                    <a:pt x="2480" y="837"/>
                    <a:pt x="2449" y="837"/>
                    <a:pt x="2449" y="837"/>
                  </a:cubicBezTo>
                  <a:lnTo>
                    <a:pt x="2449" y="837"/>
                  </a:lnTo>
                  <a:cubicBezTo>
                    <a:pt x="2449" y="837"/>
                    <a:pt x="2449" y="837"/>
                    <a:pt x="2417" y="837"/>
                  </a:cubicBezTo>
                  <a:cubicBezTo>
                    <a:pt x="2417" y="837"/>
                    <a:pt x="2417" y="837"/>
                    <a:pt x="2386" y="837"/>
                  </a:cubicBezTo>
                  <a:cubicBezTo>
                    <a:pt x="2386" y="837"/>
                    <a:pt x="2386" y="837"/>
                    <a:pt x="2356" y="837"/>
                  </a:cubicBezTo>
                  <a:lnTo>
                    <a:pt x="2356" y="837"/>
                  </a:lnTo>
                  <a:cubicBezTo>
                    <a:pt x="2325" y="837"/>
                    <a:pt x="2325" y="806"/>
                    <a:pt x="2325" y="806"/>
                  </a:cubicBezTo>
                  <a:cubicBezTo>
                    <a:pt x="2325" y="775"/>
                    <a:pt x="2356" y="775"/>
                    <a:pt x="2356" y="744"/>
                  </a:cubicBezTo>
                  <a:lnTo>
                    <a:pt x="2356" y="744"/>
                  </a:lnTo>
                  <a:cubicBezTo>
                    <a:pt x="2356" y="713"/>
                    <a:pt x="2356" y="713"/>
                    <a:pt x="2356" y="713"/>
                  </a:cubicBezTo>
                  <a:cubicBezTo>
                    <a:pt x="2293" y="651"/>
                    <a:pt x="2293" y="651"/>
                    <a:pt x="2293" y="651"/>
                  </a:cubicBezTo>
                  <a:cubicBezTo>
                    <a:pt x="2386" y="682"/>
                    <a:pt x="2386" y="682"/>
                    <a:pt x="2386" y="682"/>
                  </a:cubicBezTo>
                  <a:cubicBezTo>
                    <a:pt x="2449" y="682"/>
                    <a:pt x="2449" y="713"/>
                    <a:pt x="2480" y="713"/>
                  </a:cubicBezTo>
                  <a:lnTo>
                    <a:pt x="2510" y="713"/>
                  </a:lnTo>
                  <a:lnTo>
                    <a:pt x="2510" y="713"/>
                  </a:lnTo>
                  <a:lnTo>
                    <a:pt x="2510" y="682"/>
                  </a:lnTo>
                  <a:lnTo>
                    <a:pt x="2510" y="682"/>
                  </a:lnTo>
                  <a:cubicBezTo>
                    <a:pt x="2510" y="682"/>
                    <a:pt x="2510" y="651"/>
                    <a:pt x="2480" y="651"/>
                  </a:cubicBezTo>
                  <a:cubicBezTo>
                    <a:pt x="2480" y="651"/>
                    <a:pt x="2480" y="651"/>
                    <a:pt x="2480" y="620"/>
                  </a:cubicBezTo>
                  <a:lnTo>
                    <a:pt x="2480" y="620"/>
                  </a:lnTo>
                  <a:cubicBezTo>
                    <a:pt x="2480" y="620"/>
                    <a:pt x="2480" y="620"/>
                    <a:pt x="2510" y="620"/>
                  </a:cubicBezTo>
                  <a:lnTo>
                    <a:pt x="2510" y="620"/>
                  </a:lnTo>
                  <a:cubicBezTo>
                    <a:pt x="2510" y="589"/>
                    <a:pt x="2510" y="589"/>
                    <a:pt x="2541" y="589"/>
                  </a:cubicBezTo>
                  <a:lnTo>
                    <a:pt x="2541" y="589"/>
                  </a:lnTo>
                  <a:cubicBezTo>
                    <a:pt x="2573" y="589"/>
                    <a:pt x="2573" y="589"/>
                    <a:pt x="2573" y="589"/>
                  </a:cubicBezTo>
                  <a:lnTo>
                    <a:pt x="2573" y="589"/>
                  </a:lnTo>
                  <a:cubicBezTo>
                    <a:pt x="2573" y="589"/>
                    <a:pt x="2573" y="589"/>
                    <a:pt x="2604" y="589"/>
                  </a:cubicBezTo>
                  <a:cubicBezTo>
                    <a:pt x="2604" y="589"/>
                    <a:pt x="2634" y="558"/>
                    <a:pt x="2665" y="558"/>
                  </a:cubicBezTo>
                  <a:lnTo>
                    <a:pt x="2697" y="589"/>
                  </a:lnTo>
                  <a:lnTo>
                    <a:pt x="2697" y="589"/>
                  </a:lnTo>
                  <a:lnTo>
                    <a:pt x="2697" y="589"/>
                  </a:lnTo>
                  <a:lnTo>
                    <a:pt x="2697" y="558"/>
                  </a:lnTo>
                  <a:lnTo>
                    <a:pt x="2697" y="558"/>
                  </a:lnTo>
                  <a:cubicBezTo>
                    <a:pt x="2697" y="527"/>
                    <a:pt x="2697" y="527"/>
                    <a:pt x="2697" y="527"/>
                  </a:cubicBezTo>
                  <a:cubicBezTo>
                    <a:pt x="2665" y="496"/>
                    <a:pt x="2665" y="496"/>
                    <a:pt x="2697" y="496"/>
                  </a:cubicBezTo>
                  <a:cubicBezTo>
                    <a:pt x="2697" y="465"/>
                    <a:pt x="2728" y="465"/>
                    <a:pt x="2758" y="465"/>
                  </a:cubicBezTo>
                  <a:cubicBezTo>
                    <a:pt x="2789" y="465"/>
                    <a:pt x="2789" y="465"/>
                    <a:pt x="2789" y="496"/>
                  </a:cubicBezTo>
                  <a:cubicBezTo>
                    <a:pt x="2789" y="496"/>
                    <a:pt x="2789" y="496"/>
                    <a:pt x="2821" y="496"/>
                  </a:cubicBezTo>
                  <a:lnTo>
                    <a:pt x="2821" y="496"/>
                  </a:lnTo>
                  <a:lnTo>
                    <a:pt x="2821" y="496"/>
                  </a:lnTo>
                  <a:lnTo>
                    <a:pt x="2852" y="496"/>
                  </a:lnTo>
                  <a:lnTo>
                    <a:pt x="2852" y="465"/>
                  </a:lnTo>
                  <a:lnTo>
                    <a:pt x="2852" y="465"/>
                  </a:lnTo>
                  <a:lnTo>
                    <a:pt x="2821" y="465"/>
                  </a:lnTo>
                  <a:lnTo>
                    <a:pt x="2789" y="465"/>
                  </a:lnTo>
                  <a:lnTo>
                    <a:pt x="2789" y="465"/>
                  </a:lnTo>
                  <a:cubicBezTo>
                    <a:pt x="2789" y="465"/>
                    <a:pt x="2728" y="465"/>
                    <a:pt x="2728" y="434"/>
                  </a:cubicBezTo>
                  <a:cubicBezTo>
                    <a:pt x="2697" y="434"/>
                    <a:pt x="2697" y="403"/>
                    <a:pt x="2697" y="403"/>
                  </a:cubicBezTo>
                  <a:cubicBezTo>
                    <a:pt x="2728" y="372"/>
                    <a:pt x="2728" y="372"/>
                    <a:pt x="2728" y="372"/>
                  </a:cubicBezTo>
                  <a:cubicBezTo>
                    <a:pt x="2728" y="372"/>
                    <a:pt x="2728" y="372"/>
                    <a:pt x="2728" y="341"/>
                  </a:cubicBezTo>
                  <a:lnTo>
                    <a:pt x="2728" y="310"/>
                  </a:lnTo>
                  <a:cubicBezTo>
                    <a:pt x="2758" y="310"/>
                    <a:pt x="2758" y="279"/>
                    <a:pt x="2758" y="279"/>
                  </a:cubicBezTo>
                  <a:cubicBezTo>
                    <a:pt x="2758" y="248"/>
                    <a:pt x="2789" y="248"/>
                    <a:pt x="2789" y="248"/>
                  </a:cubicBezTo>
                  <a:lnTo>
                    <a:pt x="2821" y="248"/>
                  </a:lnTo>
                  <a:lnTo>
                    <a:pt x="2852" y="248"/>
                  </a:lnTo>
                  <a:lnTo>
                    <a:pt x="2852" y="248"/>
                  </a:lnTo>
                  <a:cubicBezTo>
                    <a:pt x="2852" y="217"/>
                    <a:pt x="2852" y="217"/>
                    <a:pt x="2852" y="217"/>
                  </a:cubicBezTo>
                  <a:lnTo>
                    <a:pt x="2852" y="217"/>
                  </a:lnTo>
                  <a:cubicBezTo>
                    <a:pt x="2852" y="217"/>
                    <a:pt x="2852" y="217"/>
                    <a:pt x="2852" y="186"/>
                  </a:cubicBezTo>
                  <a:lnTo>
                    <a:pt x="2821" y="217"/>
                  </a:lnTo>
                  <a:cubicBezTo>
                    <a:pt x="2821" y="217"/>
                    <a:pt x="2789" y="217"/>
                    <a:pt x="2789" y="186"/>
                  </a:cubicBezTo>
                  <a:lnTo>
                    <a:pt x="2789" y="155"/>
                  </a:lnTo>
                  <a:cubicBezTo>
                    <a:pt x="2789" y="124"/>
                    <a:pt x="2821" y="124"/>
                    <a:pt x="2852" y="124"/>
                  </a:cubicBezTo>
                  <a:lnTo>
                    <a:pt x="2852" y="124"/>
                  </a:lnTo>
                  <a:cubicBezTo>
                    <a:pt x="2821" y="124"/>
                    <a:pt x="2821" y="124"/>
                    <a:pt x="2821" y="124"/>
                  </a:cubicBezTo>
                  <a:cubicBezTo>
                    <a:pt x="2821" y="124"/>
                    <a:pt x="2728" y="155"/>
                    <a:pt x="2697" y="155"/>
                  </a:cubicBezTo>
                  <a:lnTo>
                    <a:pt x="2697" y="155"/>
                  </a:lnTo>
                  <a:cubicBezTo>
                    <a:pt x="2634" y="186"/>
                    <a:pt x="2634" y="186"/>
                    <a:pt x="2634" y="186"/>
                  </a:cubicBezTo>
                  <a:cubicBezTo>
                    <a:pt x="2604" y="186"/>
                    <a:pt x="2604" y="186"/>
                    <a:pt x="2604" y="186"/>
                  </a:cubicBezTo>
                  <a:lnTo>
                    <a:pt x="2604" y="155"/>
                  </a:lnTo>
                  <a:cubicBezTo>
                    <a:pt x="2634" y="124"/>
                    <a:pt x="2634" y="124"/>
                    <a:pt x="2665" y="93"/>
                  </a:cubicBezTo>
                  <a:lnTo>
                    <a:pt x="2665" y="93"/>
                  </a:lnTo>
                  <a:lnTo>
                    <a:pt x="2634" y="93"/>
                  </a:lnTo>
                  <a:cubicBezTo>
                    <a:pt x="2634" y="93"/>
                    <a:pt x="2634" y="124"/>
                    <a:pt x="2604" y="124"/>
                  </a:cubicBezTo>
                  <a:cubicBezTo>
                    <a:pt x="2573" y="124"/>
                    <a:pt x="2541" y="124"/>
                    <a:pt x="2541" y="124"/>
                  </a:cubicBezTo>
                  <a:cubicBezTo>
                    <a:pt x="2510" y="124"/>
                    <a:pt x="2510" y="124"/>
                    <a:pt x="2510" y="124"/>
                  </a:cubicBezTo>
                  <a:lnTo>
                    <a:pt x="2480" y="124"/>
                  </a:lnTo>
                  <a:lnTo>
                    <a:pt x="2480" y="124"/>
                  </a:lnTo>
                  <a:cubicBezTo>
                    <a:pt x="2449" y="124"/>
                    <a:pt x="2449" y="124"/>
                    <a:pt x="2417" y="124"/>
                  </a:cubicBezTo>
                  <a:lnTo>
                    <a:pt x="2386" y="124"/>
                  </a:lnTo>
                  <a:cubicBezTo>
                    <a:pt x="2356" y="124"/>
                    <a:pt x="2356" y="124"/>
                    <a:pt x="2325" y="124"/>
                  </a:cubicBezTo>
                  <a:cubicBezTo>
                    <a:pt x="2325" y="124"/>
                    <a:pt x="2293" y="124"/>
                    <a:pt x="2262" y="124"/>
                  </a:cubicBezTo>
                  <a:cubicBezTo>
                    <a:pt x="2232" y="124"/>
                    <a:pt x="2232" y="124"/>
                    <a:pt x="2201" y="124"/>
                  </a:cubicBezTo>
                  <a:lnTo>
                    <a:pt x="2169" y="124"/>
                  </a:lnTo>
                  <a:cubicBezTo>
                    <a:pt x="2138" y="124"/>
                    <a:pt x="2138" y="93"/>
                    <a:pt x="2138" y="93"/>
                  </a:cubicBezTo>
                  <a:lnTo>
                    <a:pt x="2138" y="93"/>
                  </a:lnTo>
                  <a:cubicBezTo>
                    <a:pt x="2138" y="62"/>
                    <a:pt x="2138" y="62"/>
                    <a:pt x="2169" y="31"/>
                  </a:cubicBezTo>
                  <a:lnTo>
                    <a:pt x="2201" y="31"/>
                  </a:lnTo>
                  <a:lnTo>
                    <a:pt x="2201" y="31"/>
                  </a:lnTo>
                  <a:cubicBezTo>
                    <a:pt x="2262" y="31"/>
                    <a:pt x="2293" y="31"/>
                    <a:pt x="2325" y="31"/>
                  </a:cubicBezTo>
                  <a:cubicBezTo>
                    <a:pt x="2356" y="31"/>
                    <a:pt x="2356" y="31"/>
                    <a:pt x="2356" y="31"/>
                  </a:cubicBezTo>
                  <a:cubicBezTo>
                    <a:pt x="2386" y="31"/>
                    <a:pt x="2417" y="31"/>
                    <a:pt x="2417" y="31"/>
                  </a:cubicBezTo>
                  <a:cubicBezTo>
                    <a:pt x="2449" y="31"/>
                    <a:pt x="2449" y="31"/>
                    <a:pt x="2480" y="31"/>
                  </a:cubicBezTo>
                  <a:lnTo>
                    <a:pt x="2480" y="31"/>
                  </a:lnTo>
                  <a:lnTo>
                    <a:pt x="2480" y="31"/>
                  </a:lnTo>
                  <a:lnTo>
                    <a:pt x="2510" y="31"/>
                  </a:lnTo>
                  <a:cubicBezTo>
                    <a:pt x="2510" y="31"/>
                    <a:pt x="2510" y="31"/>
                    <a:pt x="2541" y="31"/>
                  </a:cubicBezTo>
                  <a:lnTo>
                    <a:pt x="2510" y="0"/>
                  </a:lnTo>
                  <a:cubicBezTo>
                    <a:pt x="2510" y="0"/>
                    <a:pt x="2510" y="0"/>
                    <a:pt x="2480" y="0"/>
                  </a:cubicBezTo>
                  <a:cubicBezTo>
                    <a:pt x="2449" y="0"/>
                    <a:pt x="2449" y="0"/>
                    <a:pt x="2417" y="0"/>
                  </a:cubicBezTo>
                  <a:cubicBezTo>
                    <a:pt x="2386" y="0"/>
                    <a:pt x="2356" y="0"/>
                    <a:pt x="2325" y="0"/>
                  </a:cubicBezTo>
                  <a:lnTo>
                    <a:pt x="2293" y="0"/>
                  </a:lnTo>
                  <a:cubicBezTo>
                    <a:pt x="2262" y="0"/>
                    <a:pt x="2262" y="0"/>
                    <a:pt x="2262" y="0"/>
                  </a:cubicBezTo>
                  <a:lnTo>
                    <a:pt x="2232" y="0"/>
                  </a:lnTo>
                  <a:lnTo>
                    <a:pt x="2201" y="0"/>
                  </a:lnTo>
                  <a:cubicBezTo>
                    <a:pt x="2169" y="0"/>
                    <a:pt x="2169" y="0"/>
                    <a:pt x="2169" y="0"/>
                  </a:cubicBezTo>
                  <a:cubicBezTo>
                    <a:pt x="2138" y="0"/>
                    <a:pt x="2108" y="0"/>
                    <a:pt x="2076" y="0"/>
                  </a:cubicBezTo>
                  <a:cubicBezTo>
                    <a:pt x="2076" y="0"/>
                    <a:pt x="2076" y="0"/>
                    <a:pt x="2045" y="0"/>
                  </a:cubicBezTo>
                  <a:cubicBezTo>
                    <a:pt x="2014" y="0"/>
                    <a:pt x="2014" y="0"/>
                    <a:pt x="1984" y="0"/>
                  </a:cubicBezTo>
                  <a:cubicBezTo>
                    <a:pt x="1953" y="0"/>
                    <a:pt x="1953" y="0"/>
                    <a:pt x="1953" y="0"/>
                  </a:cubicBezTo>
                  <a:cubicBezTo>
                    <a:pt x="1921" y="0"/>
                    <a:pt x="1921" y="0"/>
                    <a:pt x="1890" y="0"/>
                  </a:cubicBezTo>
                  <a:lnTo>
                    <a:pt x="1890" y="0"/>
                  </a:lnTo>
                  <a:cubicBezTo>
                    <a:pt x="1890" y="0"/>
                    <a:pt x="1890" y="0"/>
                    <a:pt x="1860" y="0"/>
                  </a:cubicBezTo>
                  <a:cubicBezTo>
                    <a:pt x="1860" y="0"/>
                    <a:pt x="1860" y="0"/>
                    <a:pt x="1829" y="0"/>
                  </a:cubicBezTo>
                  <a:lnTo>
                    <a:pt x="1829" y="31"/>
                  </a:lnTo>
                  <a:cubicBezTo>
                    <a:pt x="1829" y="62"/>
                    <a:pt x="1829" y="62"/>
                    <a:pt x="1797" y="62"/>
                  </a:cubicBezTo>
                  <a:lnTo>
                    <a:pt x="1797" y="62"/>
                  </a:lnTo>
                  <a:cubicBezTo>
                    <a:pt x="1797" y="62"/>
                    <a:pt x="1736" y="31"/>
                    <a:pt x="1673" y="31"/>
                  </a:cubicBezTo>
                  <a:lnTo>
                    <a:pt x="1642" y="31"/>
                  </a:lnTo>
                  <a:cubicBezTo>
                    <a:pt x="1642" y="31"/>
                    <a:pt x="1642" y="31"/>
                    <a:pt x="1612" y="31"/>
                  </a:cubicBezTo>
                  <a:lnTo>
                    <a:pt x="1612" y="31"/>
                  </a:lnTo>
                  <a:cubicBezTo>
                    <a:pt x="1612" y="31"/>
                    <a:pt x="1612" y="31"/>
                    <a:pt x="1581" y="31"/>
                  </a:cubicBezTo>
                  <a:lnTo>
                    <a:pt x="1549" y="31"/>
                  </a:lnTo>
                  <a:lnTo>
                    <a:pt x="1549" y="31"/>
                  </a:lnTo>
                  <a:cubicBezTo>
                    <a:pt x="1518" y="31"/>
                    <a:pt x="1518" y="31"/>
                    <a:pt x="1518" y="31"/>
                  </a:cubicBezTo>
                  <a:lnTo>
                    <a:pt x="1488" y="31"/>
                  </a:lnTo>
                  <a:cubicBezTo>
                    <a:pt x="1488" y="31"/>
                    <a:pt x="1518" y="31"/>
                    <a:pt x="1518" y="62"/>
                  </a:cubicBezTo>
                  <a:cubicBezTo>
                    <a:pt x="1518" y="93"/>
                    <a:pt x="1488" y="93"/>
                    <a:pt x="1488" y="93"/>
                  </a:cubicBezTo>
                  <a:cubicBezTo>
                    <a:pt x="1488" y="124"/>
                    <a:pt x="1488" y="124"/>
                    <a:pt x="1488" y="124"/>
                  </a:cubicBezTo>
                  <a:cubicBezTo>
                    <a:pt x="1457" y="124"/>
                    <a:pt x="1457" y="124"/>
                    <a:pt x="1457" y="124"/>
                  </a:cubicBezTo>
                  <a:cubicBezTo>
                    <a:pt x="1457" y="124"/>
                    <a:pt x="1394" y="93"/>
                    <a:pt x="1333" y="93"/>
                  </a:cubicBezTo>
                  <a:cubicBezTo>
                    <a:pt x="1301" y="93"/>
                    <a:pt x="1301" y="93"/>
                    <a:pt x="1271" y="62"/>
                  </a:cubicBezTo>
                  <a:cubicBezTo>
                    <a:pt x="1271" y="62"/>
                    <a:pt x="1271" y="62"/>
                    <a:pt x="1240" y="62"/>
                  </a:cubicBezTo>
                  <a:cubicBezTo>
                    <a:pt x="1240" y="62"/>
                    <a:pt x="1240" y="62"/>
                    <a:pt x="1208" y="62"/>
                  </a:cubicBezTo>
                  <a:cubicBezTo>
                    <a:pt x="1240" y="62"/>
                    <a:pt x="1240" y="93"/>
                    <a:pt x="1240" y="93"/>
                  </a:cubicBezTo>
                  <a:cubicBezTo>
                    <a:pt x="1208" y="124"/>
                    <a:pt x="1177" y="124"/>
                    <a:pt x="1177" y="124"/>
                  </a:cubicBezTo>
                  <a:cubicBezTo>
                    <a:pt x="1147" y="124"/>
                    <a:pt x="1116" y="93"/>
                    <a:pt x="1116" y="93"/>
                  </a:cubicBezTo>
                  <a:lnTo>
                    <a:pt x="1085" y="93"/>
                  </a:lnTo>
                  <a:lnTo>
                    <a:pt x="1053" y="93"/>
                  </a:lnTo>
                  <a:lnTo>
                    <a:pt x="1053" y="93"/>
                  </a:lnTo>
                  <a:cubicBezTo>
                    <a:pt x="1023" y="93"/>
                    <a:pt x="1023" y="124"/>
                    <a:pt x="992" y="124"/>
                  </a:cubicBezTo>
                  <a:lnTo>
                    <a:pt x="961" y="124"/>
                  </a:lnTo>
                  <a:cubicBezTo>
                    <a:pt x="929" y="93"/>
                    <a:pt x="929" y="93"/>
                    <a:pt x="929" y="62"/>
                  </a:cubicBezTo>
                  <a:lnTo>
                    <a:pt x="929" y="62"/>
                  </a:lnTo>
                  <a:lnTo>
                    <a:pt x="929" y="62"/>
                  </a:lnTo>
                  <a:cubicBezTo>
                    <a:pt x="899" y="93"/>
                    <a:pt x="837" y="93"/>
                    <a:pt x="805" y="93"/>
                  </a:cubicBezTo>
                  <a:cubicBezTo>
                    <a:pt x="775" y="93"/>
                    <a:pt x="775" y="93"/>
                    <a:pt x="744" y="93"/>
                  </a:cubicBezTo>
                  <a:lnTo>
                    <a:pt x="713" y="93"/>
                  </a:lnTo>
                  <a:lnTo>
                    <a:pt x="681" y="93"/>
                  </a:lnTo>
                  <a:cubicBezTo>
                    <a:pt x="651" y="93"/>
                    <a:pt x="651" y="93"/>
                    <a:pt x="651" y="93"/>
                  </a:cubicBezTo>
                  <a:cubicBezTo>
                    <a:pt x="651" y="93"/>
                    <a:pt x="620" y="93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55"/>
                    <a:pt x="589" y="155"/>
                  </a:cubicBezTo>
                  <a:cubicBezTo>
                    <a:pt x="589" y="155"/>
                    <a:pt x="589" y="155"/>
                    <a:pt x="557" y="155"/>
                  </a:cubicBezTo>
                  <a:lnTo>
                    <a:pt x="557" y="155"/>
                  </a:lnTo>
                  <a:lnTo>
                    <a:pt x="527" y="155"/>
                  </a:lnTo>
                  <a:cubicBezTo>
                    <a:pt x="496" y="155"/>
                    <a:pt x="496" y="155"/>
                    <a:pt x="465" y="155"/>
                  </a:cubicBezTo>
                  <a:lnTo>
                    <a:pt x="465" y="155"/>
                  </a:lnTo>
                  <a:cubicBezTo>
                    <a:pt x="433" y="155"/>
                    <a:pt x="433" y="155"/>
                    <a:pt x="433" y="155"/>
                  </a:cubicBezTo>
                  <a:cubicBezTo>
                    <a:pt x="465" y="155"/>
                    <a:pt x="465" y="155"/>
                    <a:pt x="465" y="155"/>
                  </a:cubicBezTo>
                  <a:cubicBezTo>
                    <a:pt x="465" y="155"/>
                    <a:pt x="465" y="155"/>
                    <a:pt x="433" y="155"/>
                  </a:cubicBezTo>
                  <a:cubicBezTo>
                    <a:pt x="465" y="186"/>
                    <a:pt x="465" y="186"/>
                    <a:pt x="465" y="186"/>
                  </a:cubicBezTo>
                  <a:cubicBezTo>
                    <a:pt x="465" y="186"/>
                    <a:pt x="465" y="217"/>
                    <a:pt x="433" y="217"/>
                  </a:cubicBezTo>
                  <a:lnTo>
                    <a:pt x="433" y="217"/>
                  </a:lnTo>
                  <a:cubicBezTo>
                    <a:pt x="433" y="248"/>
                    <a:pt x="403" y="248"/>
                    <a:pt x="403" y="248"/>
                  </a:cubicBezTo>
                  <a:cubicBezTo>
                    <a:pt x="372" y="279"/>
                    <a:pt x="341" y="279"/>
                    <a:pt x="309" y="279"/>
                  </a:cubicBezTo>
                  <a:lnTo>
                    <a:pt x="309" y="279"/>
                  </a:lnTo>
                  <a:cubicBezTo>
                    <a:pt x="309" y="279"/>
                    <a:pt x="309" y="279"/>
                    <a:pt x="279" y="279"/>
                  </a:cubicBezTo>
                  <a:cubicBezTo>
                    <a:pt x="279" y="279"/>
                    <a:pt x="248" y="279"/>
                    <a:pt x="217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55" y="310"/>
                    <a:pt x="155" y="310"/>
                    <a:pt x="124" y="310"/>
                  </a:cubicBezTo>
                  <a:lnTo>
                    <a:pt x="124" y="310"/>
                  </a:lnTo>
                  <a:cubicBezTo>
                    <a:pt x="124" y="310"/>
                    <a:pt x="124" y="310"/>
                    <a:pt x="93" y="310"/>
                  </a:cubicBezTo>
                  <a:lnTo>
                    <a:pt x="93" y="310"/>
                  </a:lnTo>
                  <a:cubicBezTo>
                    <a:pt x="61" y="310"/>
                    <a:pt x="61" y="310"/>
                    <a:pt x="61" y="310"/>
                  </a:cubicBezTo>
                  <a:lnTo>
                    <a:pt x="31" y="310"/>
                  </a:lnTo>
                  <a:lnTo>
                    <a:pt x="0" y="310"/>
                  </a:lnTo>
                  <a:cubicBezTo>
                    <a:pt x="0" y="310"/>
                    <a:pt x="31" y="310"/>
                    <a:pt x="61" y="310"/>
                  </a:cubicBezTo>
                  <a:cubicBezTo>
                    <a:pt x="93" y="310"/>
                    <a:pt x="93" y="310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cubicBezTo>
                    <a:pt x="155" y="341"/>
                    <a:pt x="155" y="341"/>
                    <a:pt x="185" y="341"/>
                  </a:cubicBezTo>
                  <a:cubicBezTo>
                    <a:pt x="185" y="341"/>
                    <a:pt x="185" y="341"/>
                    <a:pt x="217" y="341"/>
                  </a:cubicBezTo>
                  <a:lnTo>
                    <a:pt x="217" y="341"/>
                  </a:lnTo>
                  <a:cubicBezTo>
                    <a:pt x="248" y="341"/>
                    <a:pt x="248" y="341"/>
                    <a:pt x="279" y="341"/>
                  </a:cubicBezTo>
                  <a:lnTo>
                    <a:pt x="279" y="341"/>
                  </a:lnTo>
                  <a:lnTo>
                    <a:pt x="279" y="341"/>
                  </a:lnTo>
                  <a:cubicBezTo>
                    <a:pt x="309" y="341"/>
                    <a:pt x="309" y="372"/>
                    <a:pt x="309" y="372"/>
                  </a:cubicBezTo>
                  <a:cubicBezTo>
                    <a:pt x="30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48" y="403"/>
                    <a:pt x="185" y="403"/>
                    <a:pt x="155" y="403"/>
                  </a:cubicBezTo>
                  <a:cubicBezTo>
                    <a:pt x="155" y="403"/>
                    <a:pt x="155" y="403"/>
                    <a:pt x="155" y="434"/>
                  </a:cubicBezTo>
                  <a:lnTo>
                    <a:pt x="155" y="434"/>
                  </a:lnTo>
                  <a:cubicBezTo>
                    <a:pt x="185" y="434"/>
                    <a:pt x="185" y="434"/>
                    <a:pt x="217" y="403"/>
                  </a:cubicBezTo>
                  <a:lnTo>
                    <a:pt x="217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48" y="434"/>
                    <a:pt x="279" y="434"/>
                  </a:cubicBezTo>
                  <a:lnTo>
                    <a:pt x="279" y="403"/>
                  </a:lnTo>
                  <a:cubicBezTo>
                    <a:pt x="309" y="403"/>
                    <a:pt x="309" y="403"/>
                    <a:pt x="309" y="403"/>
                  </a:cubicBezTo>
                  <a:cubicBezTo>
                    <a:pt x="341" y="403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34"/>
                    <a:pt x="341" y="434"/>
                    <a:pt x="372" y="434"/>
                  </a:cubicBezTo>
                  <a:cubicBezTo>
                    <a:pt x="403" y="403"/>
                    <a:pt x="403" y="403"/>
                    <a:pt x="433" y="403"/>
                  </a:cubicBezTo>
                  <a:cubicBezTo>
                    <a:pt x="465" y="403"/>
                    <a:pt x="465" y="403"/>
                    <a:pt x="496" y="403"/>
                  </a:cubicBezTo>
                  <a:cubicBezTo>
                    <a:pt x="527" y="434"/>
                    <a:pt x="589" y="434"/>
                    <a:pt x="651" y="434"/>
                  </a:cubicBezTo>
                  <a:lnTo>
                    <a:pt x="651" y="434"/>
                  </a:lnTo>
                  <a:cubicBezTo>
                    <a:pt x="681" y="434"/>
                    <a:pt x="681" y="434"/>
                    <a:pt x="681" y="434"/>
                  </a:cubicBezTo>
                  <a:lnTo>
                    <a:pt x="681" y="434"/>
                  </a:lnTo>
                  <a:cubicBezTo>
                    <a:pt x="681" y="434"/>
                    <a:pt x="681" y="434"/>
                    <a:pt x="713" y="434"/>
                  </a:cubicBezTo>
                  <a:cubicBezTo>
                    <a:pt x="713" y="434"/>
                    <a:pt x="713" y="434"/>
                    <a:pt x="744" y="465"/>
                  </a:cubicBezTo>
                  <a:cubicBezTo>
                    <a:pt x="744" y="465"/>
                    <a:pt x="744" y="465"/>
                    <a:pt x="744" y="496"/>
                  </a:cubicBezTo>
                  <a:lnTo>
                    <a:pt x="744" y="496"/>
                  </a:lnTo>
                  <a:cubicBezTo>
                    <a:pt x="744" y="496"/>
                    <a:pt x="775" y="496"/>
                    <a:pt x="805" y="496"/>
                  </a:cubicBezTo>
                  <a:cubicBezTo>
                    <a:pt x="805" y="527"/>
                    <a:pt x="837" y="527"/>
                    <a:pt x="837" y="558"/>
                  </a:cubicBezTo>
                  <a:lnTo>
                    <a:pt x="837" y="558"/>
                  </a:lnTo>
                  <a:lnTo>
                    <a:pt x="868" y="558"/>
                  </a:lnTo>
                  <a:lnTo>
                    <a:pt x="868" y="589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99" y="589"/>
                    <a:pt x="899" y="589"/>
                    <a:pt x="899" y="589"/>
                  </a:cubicBezTo>
                  <a:cubicBezTo>
                    <a:pt x="899" y="620"/>
                    <a:pt x="899" y="620"/>
                    <a:pt x="899" y="620"/>
                  </a:cubicBezTo>
                  <a:cubicBezTo>
                    <a:pt x="929" y="620"/>
                    <a:pt x="929" y="651"/>
                    <a:pt x="929" y="651"/>
                  </a:cubicBezTo>
                  <a:lnTo>
                    <a:pt x="929" y="682"/>
                  </a:lnTo>
                  <a:cubicBezTo>
                    <a:pt x="992" y="713"/>
                    <a:pt x="992" y="713"/>
                    <a:pt x="992" y="713"/>
                  </a:cubicBezTo>
                  <a:cubicBezTo>
                    <a:pt x="899" y="744"/>
                    <a:pt x="899" y="744"/>
                    <a:pt x="899" y="744"/>
                  </a:cubicBezTo>
                  <a:lnTo>
                    <a:pt x="899" y="744"/>
                  </a:lnTo>
                  <a:lnTo>
                    <a:pt x="899" y="744"/>
                  </a:lnTo>
                  <a:lnTo>
                    <a:pt x="929" y="744"/>
                  </a:lnTo>
                  <a:lnTo>
                    <a:pt x="929" y="744"/>
                  </a:lnTo>
                  <a:lnTo>
                    <a:pt x="961" y="744"/>
                  </a:lnTo>
                  <a:lnTo>
                    <a:pt x="961" y="744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1023" y="713"/>
                  </a:cubicBezTo>
                  <a:cubicBezTo>
                    <a:pt x="1023" y="713"/>
                    <a:pt x="1023" y="713"/>
                    <a:pt x="1053" y="713"/>
                  </a:cubicBezTo>
                  <a:cubicBezTo>
                    <a:pt x="1053" y="744"/>
                    <a:pt x="1116" y="744"/>
                    <a:pt x="1147" y="775"/>
                  </a:cubicBezTo>
                  <a:cubicBezTo>
                    <a:pt x="1147" y="775"/>
                    <a:pt x="1177" y="775"/>
                    <a:pt x="1177" y="806"/>
                  </a:cubicBezTo>
                  <a:lnTo>
                    <a:pt x="1177" y="806"/>
                  </a:lnTo>
                  <a:lnTo>
                    <a:pt x="1177" y="806"/>
                  </a:lnTo>
                  <a:cubicBezTo>
                    <a:pt x="1177" y="806"/>
                    <a:pt x="1177" y="806"/>
                    <a:pt x="1177" y="837"/>
                  </a:cubicBezTo>
                  <a:cubicBezTo>
                    <a:pt x="1208" y="837"/>
                    <a:pt x="1177" y="868"/>
                    <a:pt x="1177" y="868"/>
                  </a:cubicBezTo>
                  <a:cubicBezTo>
                    <a:pt x="1177" y="868"/>
                    <a:pt x="1177" y="868"/>
                    <a:pt x="1177" y="899"/>
                  </a:cubicBezTo>
                  <a:cubicBezTo>
                    <a:pt x="1177" y="899"/>
                    <a:pt x="1177" y="899"/>
                    <a:pt x="1147" y="930"/>
                  </a:cubicBezTo>
                  <a:lnTo>
                    <a:pt x="1147" y="930"/>
                  </a:lnTo>
                  <a:cubicBezTo>
                    <a:pt x="1147" y="930"/>
                    <a:pt x="1116" y="961"/>
                    <a:pt x="1085" y="961"/>
                  </a:cubicBezTo>
                  <a:lnTo>
                    <a:pt x="1085" y="961"/>
                  </a:lnTo>
                  <a:cubicBezTo>
                    <a:pt x="1053" y="961"/>
                    <a:pt x="1023" y="961"/>
                    <a:pt x="1023" y="961"/>
                  </a:cubicBezTo>
                  <a:cubicBezTo>
                    <a:pt x="1023" y="992"/>
                    <a:pt x="1023" y="992"/>
                    <a:pt x="1023" y="992"/>
                  </a:cubicBezTo>
                  <a:cubicBezTo>
                    <a:pt x="1023" y="992"/>
                    <a:pt x="1023" y="1023"/>
                    <a:pt x="992" y="1023"/>
                  </a:cubicBezTo>
                  <a:lnTo>
                    <a:pt x="992" y="1023"/>
                  </a:lnTo>
                  <a:lnTo>
                    <a:pt x="992" y="1023"/>
                  </a:lnTo>
                  <a:lnTo>
                    <a:pt x="992" y="1054"/>
                  </a:lnTo>
                  <a:cubicBezTo>
                    <a:pt x="992" y="1085"/>
                    <a:pt x="1023" y="1085"/>
                    <a:pt x="1023" y="1085"/>
                  </a:cubicBezTo>
                  <a:cubicBezTo>
                    <a:pt x="1053" y="1116"/>
                    <a:pt x="1053" y="1116"/>
                    <a:pt x="1085" y="1147"/>
                  </a:cubicBezTo>
                  <a:lnTo>
                    <a:pt x="1085" y="1147"/>
                  </a:lnTo>
                  <a:lnTo>
                    <a:pt x="1085" y="1178"/>
                  </a:lnTo>
                  <a:cubicBezTo>
                    <a:pt x="1116" y="1147"/>
                    <a:pt x="1116" y="1116"/>
                    <a:pt x="1116" y="1116"/>
                  </a:cubicBezTo>
                  <a:cubicBezTo>
                    <a:pt x="1147" y="1116"/>
                    <a:pt x="1147" y="1147"/>
                    <a:pt x="1147" y="1147"/>
                  </a:cubicBezTo>
                  <a:cubicBezTo>
                    <a:pt x="1147" y="1147"/>
                    <a:pt x="1147" y="1147"/>
                    <a:pt x="1177" y="1147"/>
                  </a:cubicBezTo>
                  <a:lnTo>
                    <a:pt x="1177" y="1147"/>
                  </a:lnTo>
                  <a:cubicBezTo>
                    <a:pt x="1208" y="1178"/>
                    <a:pt x="1208" y="1178"/>
                    <a:pt x="1208" y="1178"/>
                  </a:cubicBezTo>
                  <a:cubicBezTo>
                    <a:pt x="1208" y="1209"/>
                    <a:pt x="1208" y="1209"/>
                    <a:pt x="1208" y="1209"/>
                  </a:cubicBezTo>
                  <a:cubicBezTo>
                    <a:pt x="1177" y="1209"/>
                    <a:pt x="1177" y="1209"/>
                    <a:pt x="1177" y="1209"/>
                  </a:cubicBezTo>
                  <a:cubicBezTo>
                    <a:pt x="1177" y="1240"/>
                    <a:pt x="1177" y="1240"/>
                    <a:pt x="1177" y="1270"/>
                  </a:cubicBezTo>
                  <a:lnTo>
                    <a:pt x="1177" y="1270"/>
                  </a:lnTo>
                  <a:cubicBezTo>
                    <a:pt x="1177" y="1302"/>
                    <a:pt x="1208" y="1333"/>
                    <a:pt x="1208" y="1333"/>
                  </a:cubicBezTo>
                  <a:cubicBezTo>
                    <a:pt x="1208" y="1333"/>
                    <a:pt x="1208" y="1333"/>
                    <a:pt x="1240" y="1333"/>
                  </a:cubicBezTo>
                  <a:lnTo>
                    <a:pt x="1240" y="1364"/>
                  </a:lnTo>
                  <a:lnTo>
                    <a:pt x="1240" y="1364"/>
                  </a:lnTo>
                  <a:lnTo>
                    <a:pt x="1271" y="1364"/>
                  </a:lnTo>
                  <a:cubicBezTo>
                    <a:pt x="1271" y="1364"/>
                    <a:pt x="1271" y="1364"/>
                    <a:pt x="1301" y="1394"/>
                  </a:cubicBezTo>
                  <a:lnTo>
                    <a:pt x="1301" y="1394"/>
                  </a:lnTo>
                  <a:cubicBezTo>
                    <a:pt x="1301" y="1394"/>
                    <a:pt x="1301" y="1394"/>
                    <a:pt x="1301" y="1426"/>
                  </a:cubicBezTo>
                  <a:lnTo>
                    <a:pt x="1333" y="1426"/>
                  </a:lnTo>
                  <a:lnTo>
                    <a:pt x="1333" y="1426"/>
                  </a:lnTo>
                  <a:cubicBezTo>
                    <a:pt x="1333" y="1394"/>
                    <a:pt x="1333" y="1394"/>
                    <a:pt x="1364" y="1394"/>
                  </a:cubicBezTo>
                  <a:lnTo>
                    <a:pt x="1364" y="1394"/>
                  </a:lnTo>
                  <a:lnTo>
                    <a:pt x="1364" y="1394"/>
                  </a:lnTo>
                  <a:lnTo>
                    <a:pt x="1364" y="1394"/>
                  </a:lnTo>
                  <a:cubicBezTo>
                    <a:pt x="1364" y="1394"/>
                    <a:pt x="1364" y="1394"/>
                    <a:pt x="1394" y="1394"/>
                  </a:cubicBezTo>
                  <a:lnTo>
                    <a:pt x="1394" y="1394"/>
                  </a:lnTo>
                  <a:lnTo>
                    <a:pt x="1425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94"/>
                    <a:pt x="1488" y="1394"/>
                    <a:pt x="1488" y="1426"/>
                  </a:cubicBezTo>
                  <a:cubicBezTo>
                    <a:pt x="1488" y="1426"/>
                    <a:pt x="1457" y="1426"/>
                    <a:pt x="1457" y="1457"/>
                  </a:cubicBezTo>
                  <a:lnTo>
                    <a:pt x="1457" y="1457"/>
                  </a:lnTo>
                  <a:cubicBezTo>
                    <a:pt x="1488" y="1457"/>
                    <a:pt x="1488" y="1457"/>
                    <a:pt x="1488" y="1457"/>
                  </a:cubicBezTo>
                  <a:cubicBezTo>
                    <a:pt x="1518" y="1457"/>
                    <a:pt x="1518" y="1457"/>
                    <a:pt x="1518" y="1457"/>
                  </a:cubicBezTo>
                  <a:cubicBezTo>
                    <a:pt x="1518" y="1457"/>
                    <a:pt x="1518" y="1457"/>
                    <a:pt x="1549" y="1457"/>
                  </a:cubicBezTo>
                  <a:lnTo>
                    <a:pt x="1549" y="1457"/>
                  </a:lnTo>
                  <a:lnTo>
                    <a:pt x="1549" y="1457"/>
                  </a:lnTo>
                  <a:cubicBezTo>
                    <a:pt x="1549" y="1426"/>
                    <a:pt x="1549" y="1426"/>
                    <a:pt x="1581" y="1426"/>
                  </a:cubicBezTo>
                  <a:lnTo>
                    <a:pt x="1581" y="1426"/>
                  </a:lnTo>
                  <a:cubicBezTo>
                    <a:pt x="1581" y="1394"/>
                    <a:pt x="1581" y="1394"/>
                    <a:pt x="1581" y="1394"/>
                  </a:cubicBezTo>
                  <a:cubicBezTo>
                    <a:pt x="1581" y="1394"/>
                    <a:pt x="1581" y="1394"/>
                    <a:pt x="1581" y="1364"/>
                  </a:cubicBezTo>
                  <a:cubicBezTo>
                    <a:pt x="1581" y="1364"/>
                    <a:pt x="1549" y="1364"/>
                    <a:pt x="1549" y="1333"/>
                  </a:cubicBezTo>
                  <a:lnTo>
                    <a:pt x="1549" y="1333"/>
                  </a:lnTo>
                  <a:cubicBezTo>
                    <a:pt x="1549" y="1333"/>
                    <a:pt x="1549" y="1333"/>
                    <a:pt x="1549" y="1302"/>
                  </a:cubicBezTo>
                  <a:lnTo>
                    <a:pt x="1581" y="1270"/>
                  </a:lnTo>
                  <a:cubicBezTo>
                    <a:pt x="1581" y="1270"/>
                    <a:pt x="1581" y="1270"/>
                    <a:pt x="1612" y="1270"/>
                  </a:cubicBezTo>
                  <a:cubicBezTo>
                    <a:pt x="1612" y="1270"/>
                    <a:pt x="1612" y="1270"/>
                    <a:pt x="1612" y="1240"/>
                  </a:cubicBezTo>
                  <a:lnTo>
                    <a:pt x="1642" y="1240"/>
                  </a:lnTo>
                  <a:lnTo>
                    <a:pt x="1642" y="1240"/>
                  </a:lnTo>
                  <a:cubicBezTo>
                    <a:pt x="1673" y="1240"/>
                    <a:pt x="1673" y="1240"/>
                    <a:pt x="1673" y="1240"/>
                  </a:cubicBezTo>
                  <a:cubicBezTo>
                    <a:pt x="1581" y="1178"/>
                    <a:pt x="1581" y="1178"/>
                    <a:pt x="1581" y="1178"/>
                  </a:cubicBezTo>
                  <a:cubicBezTo>
                    <a:pt x="1673" y="1178"/>
                    <a:pt x="1673" y="1178"/>
                    <a:pt x="1673" y="1178"/>
                  </a:cubicBezTo>
                  <a:lnTo>
                    <a:pt x="1673" y="1178"/>
                  </a:lnTo>
                  <a:cubicBezTo>
                    <a:pt x="1673" y="1147"/>
                    <a:pt x="1673" y="1147"/>
                    <a:pt x="1673" y="1116"/>
                  </a:cubicBezTo>
                  <a:cubicBezTo>
                    <a:pt x="1705" y="1116"/>
                    <a:pt x="1705" y="1116"/>
                    <a:pt x="1736" y="1116"/>
                  </a:cubicBezTo>
                  <a:lnTo>
                    <a:pt x="1736" y="1116"/>
                  </a:lnTo>
                  <a:lnTo>
                    <a:pt x="1766" y="1116"/>
                  </a:lnTo>
                  <a:cubicBezTo>
                    <a:pt x="1766" y="1085"/>
                    <a:pt x="1766" y="1085"/>
                    <a:pt x="1797" y="1085"/>
                  </a:cubicBezTo>
                  <a:lnTo>
                    <a:pt x="1797" y="1085"/>
                  </a:lnTo>
                  <a:lnTo>
                    <a:pt x="1829" y="1085"/>
                  </a:lnTo>
                  <a:lnTo>
                    <a:pt x="1829" y="1085"/>
                  </a:lnTo>
                  <a:lnTo>
                    <a:pt x="1860" y="1085"/>
                  </a:lnTo>
                  <a:lnTo>
                    <a:pt x="1890" y="1085"/>
                  </a:lnTo>
                  <a:lnTo>
                    <a:pt x="1921" y="1085"/>
                  </a:lnTo>
                  <a:lnTo>
                    <a:pt x="1953" y="1085"/>
                  </a:lnTo>
                  <a:lnTo>
                    <a:pt x="1984" y="1085"/>
                  </a:lnTo>
                  <a:cubicBezTo>
                    <a:pt x="1984" y="1085"/>
                    <a:pt x="2014" y="1085"/>
                    <a:pt x="2014" y="1054"/>
                  </a:cubicBezTo>
                  <a:cubicBezTo>
                    <a:pt x="2045" y="1054"/>
                    <a:pt x="2045" y="1054"/>
                    <a:pt x="2045" y="1023"/>
                  </a:cubicBezTo>
                  <a:cubicBezTo>
                    <a:pt x="2076" y="1023"/>
                    <a:pt x="2076" y="1023"/>
                    <a:pt x="2076" y="1023"/>
                  </a:cubicBezTo>
                  <a:cubicBezTo>
                    <a:pt x="2076" y="992"/>
                    <a:pt x="2076" y="992"/>
                    <a:pt x="2076" y="992"/>
                  </a:cubicBezTo>
                  <a:cubicBezTo>
                    <a:pt x="2108" y="961"/>
                    <a:pt x="2108" y="961"/>
                    <a:pt x="2138" y="961"/>
                  </a:cubicBezTo>
                  <a:lnTo>
                    <a:pt x="2138" y="930"/>
                  </a:lnTo>
                  <a:lnTo>
                    <a:pt x="2169" y="930"/>
                  </a:lnTo>
                  <a:lnTo>
                    <a:pt x="2169" y="930"/>
                  </a:lnTo>
                  <a:cubicBezTo>
                    <a:pt x="2201" y="930"/>
                    <a:pt x="2201" y="930"/>
                    <a:pt x="2201" y="930"/>
                  </a:cubicBezTo>
                  <a:lnTo>
                    <a:pt x="2201" y="930"/>
                  </a:lnTo>
                  <a:lnTo>
                    <a:pt x="2232" y="930"/>
                  </a:lnTo>
                  <a:cubicBezTo>
                    <a:pt x="2232" y="930"/>
                    <a:pt x="2232" y="930"/>
                    <a:pt x="2262" y="930"/>
                  </a:cubicBezTo>
                  <a:lnTo>
                    <a:pt x="2262" y="930"/>
                  </a:lnTo>
                  <a:lnTo>
                    <a:pt x="2293" y="930"/>
                  </a:lnTo>
                  <a:lnTo>
                    <a:pt x="2293" y="930"/>
                  </a:lnTo>
                  <a:cubicBezTo>
                    <a:pt x="2325" y="930"/>
                    <a:pt x="2325" y="930"/>
                    <a:pt x="2325" y="930"/>
                  </a:cubicBezTo>
                  <a:lnTo>
                    <a:pt x="2325" y="930"/>
                  </a:lnTo>
                  <a:cubicBezTo>
                    <a:pt x="2356" y="930"/>
                    <a:pt x="2356" y="930"/>
                    <a:pt x="2356" y="930"/>
                  </a:cubicBezTo>
                  <a:cubicBezTo>
                    <a:pt x="2356" y="930"/>
                    <a:pt x="2356" y="930"/>
                    <a:pt x="2386" y="930"/>
                  </a:cubicBezTo>
                  <a:cubicBezTo>
                    <a:pt x="2386" y="930"/>
                    <a:pt x="2417" y="930"/>
                    <a:pt x="2449" y="899"/>
                  </a:cubicBezTo>
                  <a:cubicBezTo>
                    <a:pt x="2480" y="899"/>
                    <a:pt x="2510" y="899"/>
                    <a:pt x="2541" y="899"/>
                  </a:cubicBezTo>
                  <a:cubicBezTo>
                    <a:pt x="2541" y="899"/>
                    <a:pt x="2541" y="899"/>
                    <a:pt x="2573" y="868"/>
                  </a:cubicBezTo>
                  <a:lnTo>
                    <a:pt x="2573" y="868"/>
                  </a:lnTo>
                  <a:cubicBezTo>
                    <a:pt x="2573" y="868"/>
                    <a:pt x="2573" y="868"/>
                    <a:pt x="2604" y="8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1" name="Freeform 168"/>
            <p:cNvSpPr>
              <a:spLocks noChangeArrowheads="1"/>
            </p:cNvSpPr>
            <p:nvPr/>
          </p:nvSpPr>
          <p:spPr bwMode="auto">
            <a:xfrm>
              <a:off x="3311525" y="765175"/>
              <a:ext cx="79375" cy="11113"/>
            </a:xfrm>
            <a:custGeom>
              <a:avLst/>
              <a:gdLst>
                <a:gd name="T0" fmla="*/ 62 w 219"/>
                <a:gd name="T1" fmla="*/ 31 h 32"/>
                <a:gd name="T2" fmla="*/ 62 w 219"/>
                <a:gd name="T3" fmla="*/ 31 h 32"/>
                <a:gd name="T4" fmla="*/ 94 w 219"/>
                <a:gd name="T5" fmla="*/ 31 h 32"/>
                <a:gd name="T6" fmla="*/ 155 w 219"/>
                <a:gd name="T7" fmla="*/ 31 h 32"/>
                <a:gd name="T8" fmla="*/ 218 w 219"/>
                <a:gd name="T9" fmla="*/ 0 h 32"/>
                <a:gd name="T10" fmla="*/ 218 w 219"/>
                <a:gd name="T11" fmla="*/ 0 h 32"/>
                <a:gd name="T12" fmla="*/ 155 w 219"/>
                <a:gd name="T13" fmla="*/ 0 h 32"/>
                <a:gd name="T14" fmla="*/ 124 w 219"/>
                <a:gd name="T15" fmla="*/ 0 h 32"/>
                <a:gd name="T16" fmla="*/ 94 w 219"/>
                <a:gd name="T17" fmla="*/ 0 h 32"/>
                <a:gd name="T18" fmla="*/ 62 w 219"/>
                <a:gd name="T19" fmla="*/ 0 h 32"/>
                <a:gd name="T20" fmla="*/ 62 w 219"/>
                <a:gd name="T21" fmla="*/ 0 h 32"/>
                <a:gd name="T22" fmla="*/ 0 w 219"/>
                <a:gd name="T23" fmla="*/ 0 h 32"/>
                <a:gd name="T24" fmla="*/ 0 w 219"/>
                <a:gd name="T25" fmla="*/ 0 h 32"/>
                <a:gd name="T26" fmla="*/ 0 w 219"/>
                <a:gd name="T27" fmla="*/ 0 h 32"/>
                <a:gd name="T28" fmla="*/ 0 w 219"/>
                <a:gd name="T29" fmla="*/ 31 h 32"/>
                <a:gd name="T30" fmla="*/ 31 w 219"/>
                <a:gd name="T31" fmla="*/ 31 h 32"/>
                <a:gd name="T32" fmla="*/ 62 w 219"/>
                <a:gd name="T3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9" h="32">
                  <a:moveTo>
                    <a:pt x="62" y="31"/>
                  </a:moveTo>
                  <a:lnTo>
                    <a:pt x="62" y="31"/>
                  </a:lnTo>
                  <a:lnTo>
                    <a:pt x="94" y="31"/>
                  </a:lnTo>
                  <a:cubicBezTo>
                    <a:pt x="124" y="31"/>
                    <a:pt x="124" y="31"/>
                    <a:pt x="155" y="31"/>
                  </a:cubicBezTo>
                  <a:cubicBezTo>
                    <a:pt x="186" y="31"/>
                    <a:pt x="186" y="31"/>
                    <a:pt x="218" y="0"/>
                  </a:cubicBezTo>
                  <a:lnTo>
                    <a:pt x="218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lnTo>
                    <a:pt x="62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2" name="Freeform 169"/>
            <p:cNvSpPr>
              <a:spLocks noChangeArrowheads="1"/>
            </p:cNvSpPr>
            <p:nvPr/>
          </p:nvSpPr>
          <p:spPr bwMode="auto">
            <a:xfrm>
              <a:off x="3233738" y="1122363"/>
              <a:ext cx="146050" cy="55562"/>
            </a:xfrm>
            <a:custGeom>
              <a:avLst/>
              <a:gdLst>
                <a:gd name="T0" fmla="*/ 341 w 404"/>
                <a:gd name="T1" fmla="*/ 93 h 156"/>
                <a:gd name="T2" fmla="*/ 341 w 404"/>
                <a:gd name="T3" fmla="*/ 93 h 156"/>
                <a:gd name="T4" fmla="*/ 372 w 404"/>
                <a:gd name="T5" fmla="*/ 93 h 156"/>
                <a:gd name="T6" fmla="*/ 372 w 404"/>
                <a:gd name="T7" fmla="*/ 93 h 156"/>
                <a:gd name="T8" fmla="*/ 403 w 404"/>
                <a:gd name="T9" fmla="*/ 62 h 156"/>
                <a:gd name="T10" fmla="*/ 403 w 404"/>
                <a:gd name="T11" fmla="*/ 31 h 156"/>
                <a:gd name="T12" fmla="*/ 403 w 404"/>
                <a:gd name="T13" fmla="*/ 0 h 156"/>
                <a:gd name="T14" fmla="*/ 372 w 404"/>
                <a:gd name="T15" fmla="*/ 0 h 156"/>
                <a:gd name="T16" fmla="*/ 341 w 404"/>
                <a:gd name="T17" fmla="*/ 31 h 156"/>
                <a:gd name="T18" fmla="*/ 341 w 404"/>
                <a:gd name="T19" fmla="*/ 31 h 156"/>
                <a:gd name="T20" fmla="*/ 341 w 404"/>
                <a:gd name="T21" fmla="*/ 31 h 156"/>
                <a:gd name="T22" fmla="*/ 311 w 404"/>
                <a:gd name="T23" fmla="*/ 31 h 156"/>
                <a:gd name="T24" fmla="*/ 311 w 404"/>
                <a:gd name="T25" fmla="*/ 0 h 156"/>
                <a:gd name="T26" fmla="*/ 279 w 404"/>
                <a:gd name="T27" fmla="*/ 0 h 156"/>
                <a:gd name="T28" fmla="*/ 279 w 404"/>
                <a:gd name="T29" fmla="*/ 0 h 156"/>
                <a:gd name="T30" fmla="*/ 248 w 404"/>
                <a:gd name="T31" fmla="*/ 31 h 156"/>
                <a:gd name="T32" fmla="*/ 217 w 404"/>
                <a:gd name="T33" fmla="*/ 31 h 156"/>
                <a:gd name="T34" fmla="*/ 187 w 404"/>
                <a:gd name="T35" fmla="*/ 31 h 156"/>
                <a:gd name="T36" fmla="*/ 187 w 404"/>
                <a:gd name="T37" fmla="*/ 62 h 156"/>
                <a:gd name="T38" fmla="*/ 187 w 404"/>
                <a:gd name="T39" fmla="*/ 62 h 156"/>
                <a:gd name="T40" fmla="*/ 155 w 404"/>
                <a:gd name="T41" fmla="*/ 31 h 156"/>
                <a:gd name="T42" fmla="*/ 155 w 404"/>
                <a:gd name="T43" fmla="*/ 31 h 156"/>
                <a:gd name="T44" fmla="*/ 155 w 404"/>
                <a:gd name="T45" fmla="*/ 31 h 156"/>
                <a:gd name="T46" fmla="*/ 124 w 404"/>
                <a:gd name="T47" fmla="*/ 31 h 156"/>
                <a:gd name="T48" fmla="*/ 124 w 404"/>
                <a:gd name="T49" fmla="*/ 31 h 156"/>
                <a:gd name="T50" fmla="*/ 124 w 404"/>
                <a:gd name="T51" fmla="*/ 62 h 156"/>
                <a:gd name="T52" fmla="*/ 124 w 404"/>
                <a:gd name="T53" fmla="*/ 62 h 156"/>
                <a:gd name="T54" fmla="*/ 94 w 404"/>
                <a:gd name="T55" fmla="*/ 31 h 156"/>
                <a:gd name="T56" fmla="*/ 94 w 404"/>
                <a:gd name="T57" fmla="*/ 31 h 156"/>
                <a:gd name="T58" fmla="*/ 94 w 404"/>
                <a:gd name="T59" fmla="*/ 62 h 156"/>
                <a:gd name="T60" fmla="*/ 63 w 404"/>
                <a:gd name="T61" fmla="*/ 62 h 156"/>
                <a:gd name="T62" fmla="*/ 31 w 404"/>
                <a:gd name="T63" fmla="*/ 93 h 156"/>
                <a:gd name="T64" fmla="*/ 31 w 404"/>
                <a:gd name="T65" fmla="*/ 93 h 156"/>
                <a:gd name="T66" fmla="*/ 0 w 404"/>
                <a:gd name="T67" fmla="*/ 93 h 156"/>
                <a:gd name="T68" fmla="*/ 0 w 404"/>
                <a:gd name="T69" fmla="*/ 93 h 156"/>
                <a:gd name="T70" fmla="*/ 31 w 404"/>
                <a:gd name="T71" fmla="*/ 124 h 156"/>
                <a:gd name="T72" fmla="*/ 31 w 404"/>
                <a:gd name="T73" fmla="*/ 124 h 156"/>
                <a:gd name="T74" fmla="*/ 31 w 404"/>
                <a:gd name="T75" fmla="*/ 124 h 156"/>
                <a:gd name="T76" fmla="*/ 63 w 404"/>
                <a:gd name="T77" fmla="*/ 124 h 156"/>
                <a:gd name="T78" fmla="*/ 155 w 404"/>
                <a:gd name="T79" fmla="*/ 155 h 156"/>
                <a:gd name="T80" fmla="*/ 155 w 404"/>
                <a:gd name="T81" fmla="*/ 155 h 156"/>
                <a:gd name="T82" fmla="*/ 155 w 404"/>
                <a:gd name="T83" fmla="*/ 155 h 156"/>
                <a:gd name="T84" fmla="*/ 217 w 404"/>
                <a:gd name="T85" fmla="*/ 124 h 156"/>
                <a:gd name="T86" fmla="*/ 279 w 404"/>
                <a:gd name="T87" fmla="*/ 124 h 156"/>
                <a:gd name="T88" fmla="*/ 311 w 404"/>
                <a:gd name="T89" fmla="*/ 124 h 156"/>
                <a:gd name="T90" fmla="*/ 311 w 404"/>
                <a:gd name="T91" fmla="*/ 93 h 156"/>
                <a:gd name="T92" fmla="*/ 341 w 404"/>
                <a:gd name="T93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4" h="156">
                  <a:moveTo>
                    <a:pt x="341" y="93"/>
                  </a:moveTo>
                  <a:lnTo>
                    <a:pt x="341" y="93"/>
                  </a:lnTo>
                  <a:cubicBezTo>
                    <a:pt x="372" y="93"/>
                    <a:pt x="372" y="93"/>
                    <a:pt x="372" y="93"/>
                  </a:cubicBezTo>
                  <a:lnTo>
                    <a:pt x="372" y="93"/>
                  </a:lnTo>
                  <a:cubicBezTo>
                    <a:pt x="372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372" y="0"/>
                  </a:lnTo>
                  <a:cubicBezTo>
                    <a:pt x="372" y="31"/>
                    <a:pt x="372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11" y="31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31"/>
                    <a:pt x="248" y="31"/>
                  </a:cubicBezTo>
                  <a:lnTo>
                    <a:pt x="217" y="31"/>
                  </a:lnTo>
                  <a:cubicBezTo>
                    <a:pt x="217" y="31"/>
                    <a:pt x="217" y="31"/>
                    <a:pt x="187" y="31"/>
                  </a:cubicBezTo>
                  <a:lnTo>
                    <a:pt x="187" y="62"/>
                  </a:lnTo>
                  <a:lnTo>
                    <a:pt x="187" y="62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94" y="62"/>
                    <a:pt x="94" y="62"/>
                    <a:pt x="94" y="31"/>
                  </a:cubicBezTo>
                  <a:lnTo>
                    <a:pt x="94" y="31"/>
                  </a:lnTo>
                  <a:cubicBezTo>
                    <a:pt x="94" y="31"/>
                    <a:pt x="94" y="31"/>
                    <a:pt x="94" y="62"/>
                  </a:cubicBezTo>
                  <a:lnTo>
                    <a:pt x="63" y="62"/>
                  </a:lnTo>
                  <a:cubicBezTo>
                    <a:pt x="63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63" y="124"/>
                  </a:lnTo>
                  <a:cubicBezTo>
                    <a:pt x="94" y="124"/>
                    <a:pt x="124" y="155"/>
                    <a:pt x="155" y="155"/>
                  </a:cubicBezTo>
                  <a:lnTo>
                    <a:pt x="155" y="155"/>
                  </a:lnTo>
                  <a:lnTo>
                    <a:pt x="155" y="155"/>
                  </a:lnTo>
                  <a:cubicBezTo>
                    <a:pt x="187" y="155"/>
                    <a:pt x="187" y="155"/>
                    <a:pt x="217" y="124"/>
                  </a:cubicBez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311" y="124"/>
                  </a:cubicBezTo>
                  <a:cubicBezTo>
                    <a:pt x="311" y="124"/>
                    <a:pt x="311" y="124"/>
                    <a:pt x="311" y="93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3" name="Freeform 170"/>
            <p:cNvSpPr>
              <a:spLocks noChangeArrowheads="1"/>
            </p:cNvSpPr>
            <p:nvPr/>
          </p:nvSpPr>
          <p:spPr bwMode="auto">
            <a:xfrm>
              <a:off x="2106613" y="2147888"/>
              <a:ext cx="44450" cy="34925"/>
            </a:xfrm>
            <a:custGeom>
              <a:avLst/>
              <a:gdLst>
                <a:gd name="T0" fmla="*/ 62 w 125"/>
                <a:gd name="T1" fmla="*/ 62 h 95"/>
                <a:gd name="T2" fmla="*/ 62 w 125"/>
                <a:gd name="T3" fmla="*/ 62 h 95"/>
                <a:gd name="T4" fmla="*/ 31 w 125"/>
                <a:gd name="T5" fmla="*/ 0 h 95"/>
                <a:gd name="T6" fmla="*/ 0 w 125"/>
                <a:gd name="T7" fmla="*/ 0 h 95"/>
                <a:gd name="T8" fmla="*/ 0 w 125"/>
                <a:gd name="T9" fmla="*/ 0 h 95"/>
                <a:gd name="T10" fmla="*/ 0 w 125"/>
                <a:gd name="T11" fmla="*/ 31 h 95"/>
                <a:gd name="T12" fmla="*/ 62 w 125"/>
                <a:gd name="T13" fmla="*/ 62 h 95"/>
                <a:gd name="T14" fmla="*/ 62 w 125"/>
                <a:gd name="T15" fmla="*/ 62 h 95"/>
                <a:gd name="T16" fmla="*/ 93 w 125"/>
                <a:gd name="T17" fmla="*/ 62 h 95"/>
                <a:gd name="T18" fmla="*/ 93 w 125"/>
                <a:gd name="T19" fmla="*/ 94 h 95"/>
                <a:gd name="T20" fmla="*/ 93 w 125"/>
                <a:gd name="T21" fmla="*/ 94 h 95"/>
                <a:gd name="T22" fmla="*/ 124 w 125"/>
                <a:gd name="T23" fmla="*/ 94 h 95"/>
                <a:gd name="T24" fmla="*/ 124 w 125"/>
                <a:gd name="T25" fmla="*/ 94 h 95"/>
                <a:gd name="T26" fmla="*/ 124 w 125"/>
                <a:gd name="T27" fmla="*/ 62 h 95"/>
                <a:gd name="T28" fmla="*/ 62 w 125"/>
                <a:gd name="T29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5">
                  <a:moveTo>
                    <a:pt x="62" y="62"/>
                  </a:moveTo>
                  <a:lnTo>
                    <a:pt x="62" y="62"/>
                  </a:lnTo>
                  <a:cubicBezTo>
                    <a:pt x="62" y="31"/>
                    <a:pt x="31" y="31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31" y="31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94"/>
                  </a:lnTo>
                  <a:cubicBezTo>
                    <a:pt x="93" y="94"/>
                    <a:pt x="93" y="94"/>
                    <a:pt x="124" y="94"/>
                  </a:cubicBezTo>
                  <a:lnTo>
                    <a:pt x="124" y="94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62" y="62"/>
                    <a:pt x="62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4" name="Freeform 171"/>
            <p:cNvSpPr>
              <a:spLocks noChangeArrowheads="1"/>
            </p:cNvSpPr>
            <p:nvPr/>
          </p:nvSpPr>
          <p:spPr bwMode="auto">
            <a:xfrm>
              <a:off x="2151063" y="2182813"/>
              <a:ext cx="11112" cy="1587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0 w 32"/>
                <a:gd name="T5" fmla="*/ 0 h 1"/>
                <a:gd name="T6" fmla="*/ 0 w 32"/>
                <a:gd name="T7" fmla="*/ 0 h 1"/>
                <a:gd name="T8" fmla="*/ 31 w 32"/>
                <a:gd name="T9" fmla="*/ 0 h 1"/>
                <a:gd name="T10" fmla="*/ 31 w 32"/>
                <a:gd name="T11" fmla="*/ 0 h 1"/>
                <a:gd name="T12" fmla="*/ 31 w 32"/>
                <a:gd name="T13" fmla="*/ 0 h 1"/>
                <a:gd name="T14" fmla="*/ 0 w 3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5" name="Freeform 172"/>
            <p:cNvSpPr>
              <a:spLocks noChangeArrowheads="1"/>
            </p:cNvSpPr>
            <p:nvPr/>
          </p:nvSpPr>
          <p:spPr bwMode="auto">
            <a:xfrm>
              <a:off x="2062163" y="2125663"/>
              <a:ext cx="44450" cy="22225"/>
            </a:xfrm>
            <a:custGeom>
              <a:avLst/>
              <a:gdLst>
                <a:gd name="T0" fmla="*/ 92 w 125"/>
                <a:gd name="T1" fmla="*/ 32 h 63"/>
                <a:gd name="T2" fmla="*/ 92 w 125"/>
                <a:gd name="T3" fmla="*/ 32 h 63"/>
                <a:gd name="T4" fmla="*/ 92 w 125"/>
                <a:gd name="T5" fmla="*/ 32 h 63"/>
                <a:gd name="T6" fmla="*/ 62 w 125"/>
                <a:gd name="T7" fmla="*/ 32 h 63"/>
                <a:gd name="T8" fmla="*/ 62 w 125"/>
                <a:gd name="T9" fmla="*/ 32 h 63"/>
                <a:gd name="T10" fmla="*/ 31 w 125"/>
                <a:gd name="T11" fmla="*/ 32 h 63"/>
                <a:gd name="T12" fmla="*/ 0 w 125"/>
                <a:gd name="T13" fmla="*/ 0 h 63"/>
                <a:gd name="T14" fmla="*/ 0 w 125"/>
                <a:gd name="T15" fmla="*/ 0 h 63"/>
                <a:gd name="T16" fmla="*/ 0 w 125"/>
                <a:gd name="T17" fmla="*/ 0 h 63"/>
                <a:gd name="T18" fmla="*/ 0 w 125"/>
                <a:gd name="T19" fmla="*/ 0 h 63"/>
                <a:gd name="T20" fmla="*/ 0 w 125"/>
                <a:gd name="T21" fmla="*/ 32 h 63"/>
                <a:gd name="T22" fmla="*/ 31 w 125"/>
                <a:gd name="T23" fmla="*/ 32 h 63"/>
                <a:gd name="T24" fmla="*/ 31 w 125"/>
                <a:gd name="T25" fmla="*/ 32 h 63"/>
                <a:gd name="T26" fmla="*/ 92 w 125"/>
                <a:gd name="T27" fmla="*/ 62 h 63"/>
                <a:gd name="T28" fmla="*/ 124 w 125"/>
                <a:gd name="T29" fmla="*/ 62 h 63"/>
                <a:gd name="T30" fmla="*/ 92 w 125"/>
                <a:gd name="T3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63">
                  <a:moveTo>
                    <a:pt x="92" y="32"/>
                  </a:moveTo>
                  <a:lnTo>
                    <a:pt x="92" y="32"/>
                  </a:lnTo>
                  <a:lnTo>
                    <a:pt x="92" y="32"/>
                  </a:lnTo>
                  <a:lnTo>
                    <a:pt x="62" y="32"/>
                  </a:lnTo>
                  <a:lnTo>
                    <a:pt x="62" y="32"/>
                  </a:ln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cubicBezTo>
                    <a:pt x="62" y="32"/>
                    <a:pt x="92" y="62"/>
                    <a:pt x="92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32"/>
                    <a:pt x="124" y="32"/>
                    <a:pt x="92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6" name="Freeform 173"/>
            <p:cNvSpPr>
              <a:spLocks noChangeArrowheads="1"/>
            </p:cNvSpPr>
            <p:nvPr/>
          </p:nvSpPr>
          <p:spPr bwMode="auto">
            <a:xfrm>
              <a:off x="1893888" y="2293938"/>
              <a:ext cx="100012" cy="44450"/>
            </a:xfrm>
            <a:custGeom>
              <a:avLst/>
              <a:gdLst>
                <a:gd name="T0" fmla="*/ 0 w 280"/>
                <a:gd name="T1" fmla="*/ 62 h 124"/>
                <a:gd name="T2" fmla="*/ 0 w 280"/>
                <a:gd name="T3" fmla="*/ 62 h 124"/>
                <a:gd name="T4" fmla="*/ 0 w 280"/>
                <a:gd name="T5" fmla="*/ 62 h 124"/>
                <a:gd name="T6" fmla="*/ 0 w 280"/>
                <a:gd name="T7" fmla="*/ 62 h 124"/>
                <a:gd name="T8" fmla="*/ 31 w 280"/>
                <a:gd name="T9" fmla="*/ 62 h 124"/>
                <a:gd name="T10" fmla="*/ 31 w 280"/>
                <a:gd name="T11" fmla="*/ 62 h 124"/>
                <a:gd name="T12" fmla="*/ 31 w 280"/>
                <a:gd name="T13" fmla="*/ 62 h 124"/>
                <a:gd name="T14" fmla="*/ 62 w 280"/>
                <a:gd name="T15" fmla="*/ 62 h 124"/>
                <a:gd name="T16" fmla="*/ 62 w 280"/>
                <a:gd name="T17" fmla="*/ 62 h 124"/>
                <a:gd name="T18" fmla="*/ 93 w 280"/>
                <a:gd name="T19" fmla="*/ 123 h 124"/>
                <a:gd name="T20" fmla="*/ 93 w 280"/>
                <a:gd name="T21" fmla="*/ 123 h 124"/>
                <a:gd name="T22" fmla="*/ 93 w 280"/>
                <a:gd name="T23" fmla="*/ 123 h 124"/>
                <a:gd name="T24" fmla="*/ 93 w 280"/>
                <a:gd name="T25" fmla="*/ 123 h 124"/>
                <a:gd name="T26" fmla="*/ 93 w 280"/>
                <a:gd name="T27" fmla="*/ 123 h 124"/>
                <a:gd name="T28" fmla="*/ 93 w 280"/>
                <a:gd name="T29" fmla="*/ 92 h 124"/>
                <a:gd name="T30" fmla="*/ 124 w 280"/>
                <a:gd name="T31" fmla="*/ 92 h 124"/>
                <a:gd name="T32" fmla="*/ 124 w 280"/>
                <a:gd name="T33" fmla="*/ 62 h 124"/>
                <a:gd name="T34" fmla="*/ 124 w 280"/>
                <a:gd name="T35" fmla="*/ 62 h 124"/>
                <a:gd name="T36" fmla="*/ 155 w 280"/>
                <a:gd name="T37" fmla="*/ 62 h 124"/>
                <a:gd name="T38" fmla="*/ 155 w 280"/>
                <a:gd name="T39" fmla="*/ 62 h 124"/>
                <a:gd name="T40" fmla="*/ 155 w 280"/>
                <a:gd name="T41" fmla="*/ 62 h 124"/>
                <a:gd name="T42" fmla="*/ 186 w 280"/>
                <a:gd name="T43" fmla="*/ 62 h 124"/>
                <a:gd name="T44" fmla="*/ 186 w 280"/>
                <a:gd name="T45" fmla="*/ 62 h 124"/>
                <a:gd name="T46" fmla="*/ 186 w 280"/>
                <a:gd name="T47" fmla="*/ 62 h 124"/>
                <a:gd name="T48" fmla="*/ 186 w 280"/>
                <a:gd name="T49" fmla="*/ 30 h 124"/>
                <a:gd name="T50" fmla="*/ 217 w 280"/>
                <a:gd name="T51" fmla="*/ 30 h 124"/>
                <a:gd name="T52" fmla="*/ 217 w 280"/>
                <a:gd name="T53" fmla="*/ 30 h 124"/>
                <a:gd name="T54" fmla="*/ 248 w 280"/>
                <a:gd name="T55" fmla="*/ 30 h 124"/>
                <a:gd name="T56" fmla="*/ 248 w 280"/>
                <a:gd name="T57" fmla="*/ 30 h 124"/>
                <a:gd name="T58" fmla="*/ 248 w 280"/>
                <a:gd name="T59" fmla="*/ 30 h 124"/>
                <a:gd name="T60" fmla="*/ 279 w 280"/>
                <a:gd name="T61" fmla="*/ 30 h 124"/>
                <a:gd name="T62" fmla="*/ 217 w 280"/>
                <a:gd name="T63" fmla="*/ 0 h 124"/>
                <a:gd name="T64" fmla="*/ 186 w 280"/>
                <a:gd name="T65" fmla="*/ 0 h 124"/>
                <a:gd name="T66" fmla="*/ 186 w 280"/>
                <a:gd name="T67" fmla="*/ 0 h 124"/>
                <a:gd name="T68" fmla="*/ 155 w 280"/>
                <a:gd name="T69" fmla="*/ 0 h 124"/>
                <a:gd name="T70" fmla="*/ 155 w 280"/>
                <a:gd name="T71" fmla="*/ 0 h 124"/>
                <a:gd name="T72" fmla="*/ 155 w 280"/>
                <a:gd name="T73" fmla="*/ 0 h 124"/>
                <a:gd name="T74" fmla="*/ 124 w 280"/>
                <a:gd name="T75" fmla="*/ 0 h 124"/>
                <a:gd name="T76" fmla="*/ 62 w 280"/>
                <a:gd name="T77" fmla="*/ 0 h 124"/>
                <a:gd name="T78" fmla="*/ 62 w 280"/>
                <a:gd name="T79" fmla="*/ 0 h 124"/>
                <a:gd name="T80" fmla="*/ 62 w 280"/>
                <a:gd name="T81" fmla="*/ 0 h 124"/>
                <a:gd name="T82" fmla="*/ 62 w 280"/>
                <a:gd name="T83" fmla="*/ 0 h 124"/>
                <a:gd name="T84" fmla="*/ 62 w 280"/>
                <a:gd name="T85" fmla="*/ 0 h 124"/>
                <a:gd name="T86" fmla="*/ 31 w 280"/>
                <a:gd name="T87" fmla="*/ 0 h 124"/>
                <a:gd name="T88" fmla="*/ 31 w 280"/>
                <a:gd name="T89" fmla="*/ 30 h 124"/>
                <a:gd name="T90" fmla="*/ 0 w 280"/>
                <a:gd name="T9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" h="124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93" y="92"/>
                    <a:pt x="93" y="123"/>
                  </a:cubicBez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124" y="92"/>
                  </a:cubicBezTo>
                  <a:cubicBezTo>
                    <a:pt x="124" y="92"/>
                    <a:pt x="124" y="9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48" y="30"/>
                    <a:pt x="248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79" y="30"/>
                  </a:lnTo>
                  <a:cubicBezTo>
                    <a:pt x="248" y="0"/>
                    <a:pt x="248" y="0"/>
                    <a:pt x="217" y="0"/>
                  </a:cubicBez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30"/>
                    <a:pt x="31" y="30"/>
                    <a:pt x="31" y="30"/>
                  </a:cubicBez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7" name="Freeform 174"/>
            <p:cNvSpPr>
              <a:spLocks noChangeArrowheads="1"/>
            </p:cNvSpPr>
            <p:nvPr/>
          </p:nvSpPr>
          <p:spPr bwMode="auto">
            <a:xfrm>
              <a:off x="2508250" y="1512888"/>
              <a:ext cx="66675" cy="44450"/>
            </a:xfrm>
            <a:custGeom>
              <a:avLst/>
              <a:gdLst>
                <a:gd name="T0" fmla="*/ 0 w 186"/>
                <a:gd name="T1" fmla="*/ 92 h 125"/>
                <a:gd name="T2" fmla="*/ 0 w 186"/>
                <a:gd name="T3" fmla="*/ 92 h 125"/>
                <a:gd name="T4" fmla="*/ 31 w 186"/>
                <a:gd name="T5" fmla="*/ 92 h 125"/>
                <a:gd name="T6" fmla="*/ 31 w 186"/>
                <a:gd name="T7" fmla="*/ 92 h 125"/>
                <a:gd name="T8" fmla="*/ 61 w 186"/>
                <a:gd name="T9" fmla="*/ 92 h 125"/>
                <a:gd name="T10" fmla="*/ 61 w 186"/>
                <a:gd name="T11" fmla="*/ 92 h 125"/>
                <a:gd name="T12" fmla="*/ 93 w 186"/>
                <a:gd name="T13" fmla="*/ 62 h 125"/>
                <a:gd name="T14" fmla="*/ 93 w 186"/>
                <a:gd name="T15" fmla="*/ 62 h 125"/>
                <a:gd name="T16" fmla="*/ 124 w 186"/>
                <a:gd name="T17" fmla="*/ 62 h 125"/>
                <a:gd name="T18" fmla="*/ 155 w 186"/>
                <a:gd name="T19" fmla="*/ 62 h 125"/>
                <a:gd name="T20" fmla="*/ 155 w 186"/>
                <a:gd name="T21" fmla="*/ 92 h 125"/>
                <a:gd name="T22" fmla="*/ 155 w 186"/>
                <a:gd name="T23" fmla="*/ 92 h 125"/>
                <a:gd name="T24" fmla="*/ 155 w 186"/>
                <a:gd name="T25" fmla="*/ 124 h 125"/>
                <a:gd name="T26" fmla="*/ 155 w 186"/>
                <a:gd name="T27" fmla="*/ 124 h 125"/>
                <a:gd name="T28" fmla="*/ 155 w 186"/>
                <a:gd name="T29" fmla="*/ 124 h 125"/>
                <a:gd name="T30" fmla="*/ 185 w 186"/>
                <a:gd name="T31" fmla="*/ 124 h 125"/>
                <a:gd name="T32" fmla="*/ 185 w 186"/>
                <a:gd name="T33" fmla="*/ 124 h 125"/>
                <a:gd name="T34" fmla="*/ 185 w 186"/>
                <a:gd name="T35" fmla="*/ 92 h 125"/>
                <a:gd name="T36" fmla="*/ 185 w 186"/>
                <a:gd name="T37" fmla="*/ 62 h 125"/>
                <a:gd name="T38" fmla="*/ 185 w 186"/>
                <a:gd name="T39" fmla="*/ 62 h 125"/>
                <a:gd name="T40" fmla="*/ 185 w 186"/>
                <a:gd name="T41" fmla="*/ 31 h 125"/>
                <a:gd name="T42" fmla="*/ 185 w 186"/>
                <a:gd name="T43" fmla="*/ 31 h 125"/>
                <a:gd name="T44" fmla="*/ 185 w 186"/>
                <a:gd name="T45" fmla="*/ 31 h 125"/>
                <a:gd name="T46" fmla="*/ 185 w 186"/>
                <a:gd name="T47" fmla="*/ 0 h 125"/>
                <a:gd name="T48" fmla="*/ 185 w 186"/>
                <a:gd name="T49" fmla="*/ 0 h 125"/>
                <a:gd name="T50" fmla="*/ 155 w 186"/>
                <a:gd name="T51" fmla="*/ 31 h 125"/>
                <a:gd name="T52" fmla="*/ 124 w 186"/>
                <a:gd name="T53" fmla="*/ 31 h 125"/>
                <a:gd name="T54" fmla="*/ 93 w 186"/>
                <a:gd name="T55" fmla="*/ 0 h 125"/>
                <a:gd name="T56" fmla="*/ 31 w 186"/>
                <a:gd name="T57" fmla="*/ 31 h 125"/>
                <a:gd name="T58" fmla="*/ 0 w 186"/>
                <a:gd name="T59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6" h="125">
                  <a:moveTo>
                    <a:pt x="0" y="92"/>
                  </a:moveTo>
                  <a:lnTo>
                    <a:pt x="0" y="92"/>
                  </a:ln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cubicBezTo>
                    <a:pt x="61" y="92"/>
                    <a:pt x="61" y="92"/>
                    <a:pt x="61" y="92"/>
                  </a:cubicBezTo>
                  <a:lnTo>
                    <a:pt x="61" y="92"/>
                  </a:lnTo>
                  <a:cubicBezTo>
                    <a:pt x="61" y="92"/>
                    <a:pt x="93" y="92"/>
                    <a:pt x="93" y="62"/>
                  </a:cubicBezTo>
                  <a:lnTo>
                    <a:pt x="93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55" y="62"/>
                  </a:cubicBezTo>
                  <a:cubicBezTo>
                    <a:pt x="155" y="92"/>
                    <a:pt x="155" y="92"/>
                    <a:pt x="155" y="92"/>
                  </a:cubicBezTo>
                  <a:lnTo>
                    <a:pt x="155" y="92"/>
                  </a:ln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5" y="124"/>
                  </a:cubicBezTo>
                  <a:lnTo>
                    <a:pt x="185" y="124"/>
                  </a:lnTo>
                  <a:cubicBezTo>
                    <a:pt x="185" y="92"/>
                    <a:pt x="185" y="92"/>
                    <a:pt x="185" y="92"/>
                  </a:cubicBezTo>
                  <a:cubicBezTo>
                    <a:pt x="185" y="62"/>
                    <a:pt x="185" y="62"/>
                    <a:pt x="185" y="62"/>
                  </a:cubicBezTo>
                  <a:lnTo>
                    <a:pt x="185" y="62"/>
                  </a:lnTo>
                  <a:lnTo>
                    <a:pt x="185" y="31"/>
                  </a:lnTo>
                  <a:lnTo>
                    <a:pt x="185" y="31"/>
                  </a:lnTo>
                  <a:lnTo>
                    <a:pt x="185" y="31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85" y="31"/>
                    <a:pt x="155" y="31"/>
                    <a:pt x="155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1"/>
                    <a:pt x="124" y="0"/>
                    <a:pt x="93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0" y="62"/>
                    <a:pt x="0" y="62"/>
                    <a:pt x="0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8" name="Freeform 175"/>
            <p:cNvSpPr>
              <a:spLocks noChangeArrowheads="1"/>
            </p:cNvSpPr>
            <p:nvPr/>
          </p:nvSpPr>
          <p:spPr bwMode="auto">
            <a:xfrm>
              <a:off x="2297113" y="1524000"/>
              <a:ext cx="66675" cy="77788"/>
            </a:xfrm>
            <a:custGeom>
              <a:avLst/>
              <a:gdLst>
                <a:gd name="T0" fmla="*/ 0 w 187"/>
                <a:gd name="T1" fmla="*/ 61 h 218"/>
                <a:gd name="T2" fmla="*/ 0 w 187"/>
                <a:gd name="T3" fmla="*/ 61 h 218"/>
                <a:gd name="T4" fmla="*/ 0 w 187"/>
                <a:gd name="T5" fmla="*/ 61 h 218"/>
                <a:gd name="T6" fmla="*/ 30 w 187"/>
                <a:gd name="T7" fmla="*/ 61 h 218"/>
                <a:gd name="T8" fmla="*/ 30 w 187"/>
                <a:gd name="T9" fmla="*/ 61 h 218"/>
                <a:gd name="T10" fmla="*/ 62 w 187"/>
                <a:gd name="T11" fmla="*/ 93 h 218"/>
                <a:gd name="T12" fmla="*/ 62 w 187"/>
                <a:gd name="T13" fmla="*/ 124 h 218"/>
                <a:gd name="T14" fmla="*/ 62 w 187"/>
                <a:gd name="T15" fmla="*/ 155 h 218"/>
                <a:gd name="T16" fmla="*/ 62 w 187"/>
                <a:gd name="T17" fmla="*/ 185 h 218"/>
                <a:gd name="T18" fmla="*/ 93 w 187"/>
                <a:gd name="T19" fmla="*/ 217 h 218"/>
                <a:gd name="T20" fmla="*/ 93 w 187"/>
                <a:gd name="T21" fmla="*/ 217 h 218"/>
                <a:gd name="T22" fmla="*/ 93 w 187"/>
                <a:gd name="T23" fmla="*/ 217 h 218"/>
                <a:gd name="T24" fmla="*/ 124 w 187"/>
                <a:gd name="T25" fmla="*/ 217 h 218"/>
                <a:gd name="T26" fmla="*/ 124 w 187"/>
                <a:gd name="T27" fmla="*/ 217 h 218"/>
                <a:gd name="T28" fmla="*/ 154 w 187"/>
                <a:gd name="T29" fmla="*/ 185 h 218"/>
                <a:gd name="T30" fmla="*/ 154 w 187"/>
                <a:gd name="T31" fmla="*/ 185 h 218"/>
                <a:gd name="T32" fmla="*/ 154 w 187"/>
                <a:gd name="T33" fmla="*/ 185 h 218"/>
                <a:gd name="T34" fmla="*/ 186 w 187"/>
                <a:gd name="T35" fmla="*/ 185 h 218"/>
                <a:gd name="T36" fmla="*/ 186 w 187"/>
                <a:gd name="T37" fmla="*/ 155 h 218"/>
                <a:gd name="T38" fmla="*/ 186 w 187"/>
                <a:gd name="T39" fmla="*/ 124 h 218"/>
                <a:gd name="T40" fmla="*/ 186 w 187"/>
                <a:gd name="T41" fmla="*/ 124 h 218"/>
                <a:gd name="T42" fmla="*/ 186 w 187"/>
                <a:gd name="T43" fmla="*/ 124 h 218"/>
                <a:gd name="T44" fmla="*/ 154 w 187"/>
                <a:gd name="T45" fmla="*/ 93 h 218"/>
                <a:gd name="T46" fmla="*/ 154 w 187"/>
                <a:gd name="T47" fmla="*/ 93 h 218"/>
                <a:gd name="T48" fmla="*/ 124 w 187"/>
                <a:gd name="T49" fmla="*/ 61 h 218"/>
                <a:gd name="T50" fmla="*/ 124 w 187"/>
                <a:gd name="T51" fmla="*/ 61 h 218"/>
                <a:gd name="T52" fmla="*/ 124 w 187"/>
                <a:gd name="T53" fmla="*/ 61 h 218"/>
                <a:gd name="T54" fmla="*/ 124 w 187"/>
                <a:gd name="T55" fmla="*/ 0 h 218"/>
                <a:gd name="T56" fmla="*/ 154 w 187"/>
                <a:gd name="T57" fmla="*/ 0 h 218"/>
                <a:gd name="T58" fmla="*/ 154 w 187"/>
                <a:gd name="T59" fmla="*/ 0 h 218"/>
                <a:gd name="T60" fmla="*/ 186 w 187"/>
                <a:gd name="T61" fmla="*/ 31 h 218"/>
                <a:gd name="T62" fmla="*/ 186 w 187"/>
                <a:gd name="T63" fmla="*/ 0 h 218"/>
                <a:gd name="T64" fmla="*/ 186 w 187"/>
                <a:gd name="T65" fmla="*/ 0 h 218"/>
                <a:gd name="T66" fmla="*/ 186 w 187"/>
                <a:gd name="T67" fmla="*/ 0 h 218"/>
                <a:gd name="T68" fmla="*/ 186 w 187"/>
                <a:gd name="T69" fmla="*/ 0 h 218"/>
                <a:gd name="T70" fmla="*/ 186 w 187"/>
                <a:gd name="T71" fmla="*/ 0 h 218"/>
                <a:gd name="T72" fmla="*/ 154 w 187"/>
                <a:gd name="T73" fmla="*/ 0 h 218"/>
                <a:gd name="T74" fmla="*/ 124 w 187"/>
                <a:gd name="T75" fmla="*/ 0 h 218"/>
                <a:gd name="T76" fmla="*/ 62 w 187"/>
                <a:gd name="T77" fmla="*/ 31 h 218"/>
                <a:gd name="T78" fmla="*/ 62 w 187"/>
                <a:gd name="T79" fmla="*/ 31 h 218"/>
                <a:gd name="T80" fmla="*/ 0 w 187"/>
                <a:gd name="T81" fmla="*/ 6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218">
                  <a:moveTo>
                    <a:pt x="0" y="61"/>
                  </a:moveTo>
                  <a:lnTo>
                    <a:pt x="0" y="61"/>
                  </a:lnTo>
                  <a:lnTo>
                    <a:pt x="0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93" y="185"/>
                    <a:pt x="93" y="185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124" y="217"/>
                    <a:pt x="124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54" y="217"/>
                    <a:pt x="154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86" y="185"/>
                  </a:lnTo>
                  <a:cubicBezTo>
                    <a:pt x="186" y="155"/>
                    <a:pt x="186" y="155"/>
                    <a:pt x="186" y="155"/>
                  </a:cubicBezTo>
                  <a:cubicBezTo>
                    <a:pt x="186" y="155"/>
                    <a:pt x="186" y="155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cubicBezTo>
                    <a:pt x="154" y="124"/>
                    <a:pt x="154" y="124"/>
                    <a:pt x="154" y="93"/>
                  </a:cubicBezTo>
                  <a:lnTo>
                    <a:pt x="154" y="93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86" y="31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4" y="0"/>
                  </a:cubicBezTo>
                  <a:cubicBezTo>
                    <a:pt x="154" y="0"/>
                    <a:pt x="154" y="0"/>
                    <a:pt x="124" y="0"/>
                  </a:cubicBezTo>
                  <a:cubicBezTo>
                    <a:pt x="93" y="0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30" y="61"/>
                    <a:pt x="0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79" name="Freeform 176"/>
            <p:cNvSpPr>
              <a:spLocks noChangeArrowheads="1"/>
            </p:cNvSpPr>
            <p:nvPr/>
          </p:nvSpPr>
          <p:spPr bwMode="auto">
            <a:xfrm>
              <a:off x="868363" y="1033463"/>
              <a:ext cx="1674812" cy="625475"/>
            </a:xfrm>
            <a:custGeom>
              <a:avLst/>
              <a:gdLst>
                <a:gd name="T0" fmla="*/ 2759 w 4651"/>
                <a:gd name="T1" fmla="*/ 155 h 1737"/>
                <a:gd name="T2" fmla="*/ 2604 w 4651"/>
                <a:gd name="T3" fmla="*/ 124 h 1737"/>
                <a:gd name="T4" fmla="*/ 2418 w 4651"/>
                <a:gd name="T5" fmla="*/ 155 h 1737"/>
                <a:gd name="T6" fmla="*/ 2325 w 4651"/>
                <a:gd name="T7" fmla="*/ 186 h 1737"/>
                <a:gd name="T8" fmla="*/ 2139 w 4651"/>
                <a:gd name="T9" fmla="*/ 186 h 1737"/>
                <a:gd name="T10" fmla="*/ 2046 w 4651"/>
                <a:gd name="T11" fmla="*/ 155 h 1737"/>
                <a:gd name="T12" fmla="*/ 1829 w 4651"/>
                <a:gd name="T13" fmla="*/ 155 h 1737"/>
                <a:gd name="T14" fmla="*/ 1767 w 4651"/>
                <a:gd name="T15" fmla="*/ 186 h 1737"/>
                <a:gd name="T16" fmla="*/ 1643 w 4651"/>
                <a:gd name="T17" fmla="*/ 155 h 1737"/>
                <a:gd name="T18" fmla="*/ 1457 w 4651"/>
                <a:gd name="T19" fmla="*/ 186 h 1737"/>
                <a:gd name="T20" fmla="*/ 1147 w 4651"/>
                <a:gd name="T21" fmla="*/ 62 h 1737"/>
                <a:gd name="T22" fmla="*/ 931 w 4651"/>
                <a:gd name="T23" fmla="*/ 93 h 1737"/>
                <a:gd name="T24" fmla="*/ 837 w 4651"/>
                <a:gd name="T25" fmla="*/ 62 h 1737"/>
                <a:gd name="T26" fmla="*/ 683 w 4651"/>
                <a:gd name="T27" fmla="*/ 0 h 1737"/>
                <a:gd name="T28" fmla="*/ 496 w 4651"/>
                <a:gd name="T29" fmla="*/ 62 h 1737"/>
                <a:gd name="T30" fmla="*/ 248 w 4651"/>
                <a:gd name="T31" fmla="*/ 93 h 1737"/>
                <a:gd name="T32" fmla="*/ 0 w 4651"/>
                <a:gd name="T33" fmla="*/ 589 h 1737"/>
                <a:gd name="T34" fmla="*/ 63 w 4651"/>
                <a:gd name="T35" fmla="*/ 620 h 1737"/>
                <a:gd name="T36" fmla="*/ 187 w 4651"/>
                <a:gd name="T37" fmla="*/ 713 h 1737"/>
                <a:gd name="T38" fmla="*/ 403 w 4651"/>
                <a:gd name="T39" fmla="*/ 775 h 1737"/>
                <a:gd name="T40" fmla="*/ 527 w 4651"/>
                <a:gd name="T41" fmla="*/ 899 h 1737"/>
                <a:gd name="T42" fmla="*/ 559 w 4651"/>
                <a:gd name="T43" fmla="*/ 1053 h 1737"/>
                <a:gd name="T44" fmla="*/ 683 w 4651"/>
                <a:gd name="T45" fmla="*/ 1116 h 1737"/>
                <a:gd name="T46" fmla="*/ 837 w 4651"/>
                <a:gd name="T47" fmla="*/ 1240 h 1737"/>
                <a:gd name="T48" fmla="*/ 961 w 4651"/>
                <a:gd name="T49" fmla="*/ 1301 h 1737"/>
                <a:gd name="T50" fmla="*/ 2511 w 4651"/>
                <a:gd name="T51" fmla="*/ 1301 h 1737"/>
                <a:gd name="T52" fmla="*/ 2604 w 4651"/>
                <a:gd name="T53" fmla="*/ 1364 h 1737"/>
                <a:gd name="T54" fmla="*/ 2759 w 4651"/>
                <a:gd name="T55" fmla="*/ 1364 h 1737"/>
                <a:gd name="T56" fmla="*/ 2852 w 4651"/>
                <a:gd name="T57" fmla="*/ 1395 h 1737"/>
                <a:gd name="T58" fmla="*/ 3162 w 4651"/>
                <a:gd name="T59" fmla="*/ 1488 h 1737"/>
                <a:gd name="T60" fmla="*/ 3255 w 4651"/>
                <a:gd name="T61" fmla="*/ 1612 h 1737"/>
                <a:gd name="T62" fmla="*/ 3317 w 4651"/>
                <a:gd name="T63" fmla="*/ 1705 h 1737"/>
                <a:gd name="T64" fmla="*/ 3534 w 4651"/>
                <a:gd name="T65" fmla="*/ 1643 h 1737"/>
                <a:gd name="T66" fmla="*/ 3813 w 4651"/>
                <a:gd name="T67" fmla="*/ 1549 h 1737"/>
                <a:gd name="T68" fmla="*/ 3906 w 4651"/>
                <a:gd name="T69" fmla="*/ 1457 h 1737"/>
                <a:gd name="T70" fmla="*/ 4122 w 4651"/>
                <a:gd name="T71" fmla="*/ 1240 h 1737"/>
                <a:gd name="T72" fmla="*/ 4370 w 4651"/>
                <a:gd name="T73" fmla="*/ 1240 h 1737"/>
                <a:gd name="T74" fmla="*/ 4650 w 4651"/>
                <a:gd name="T75" fmla="*/ 1085 h 1737"/>
                <a:gd name="T76" fmla="*/ 4494 w 4651"/>
                <a:gd name="T77" fmla="*/ 1085 h 1737"/>
                <a:gd name="T78" fmla="*/ 4464 w 4651"/>
                <a:gd name="T79" fmla="*/ 992 h 1737"/>
                <a:gd name="T80" fmla="*/ 4309 w 4651"/>
                <a:gd name="T81" fmla="*/ 929 h 1737"/>
                <a:gd name="T82" fmla="*/ 4278 w 4651"/>
                <a:gd name="T83" fmla="*/ 805 h 1737"/>
                <a:gd name="T84" fmla="*/ 4216 w 4651"/>
                <a:gd name="T85" fmla="*/ 681 h 1737"/>
                <a:gd name="T86" fmla="*/ 4154 w 4651"/>
                <a:gd name="T87" fmla="*/ 744 h 1737"/>
                <a:gd name="T88" fmla="*/ 3998 w 4651"/>
                <a:gd name="T89" fmla="*/ 775 h 1737"/>
                <a:gd name="T90" fmla="*/ 3874 w 4651"/>
                <a:gd name="T91" fmla="*/ 681 h 1737"/>
                <a:gd name="T92" fmla="*/ 3844 w 4651"/>
                <a:gd name="T93" fmla="*/ 589 h 1737"/>
                <a:gd name="T94" fmla="*/ 3658 w 4651"/>
                <a:gd name="T95" fmla="*/ 527 h 1737"/>
                <a:gd name="T96" fmla="*/ 3503 w 4651"/>
                <a:gd name="T97" fmla="*/ 527 h 1737"/>
                <a:gd name="T98" fmla="*/ 3441 w 4651"/>
                <a:gd name="T99" fmla="*/ 744 h 1737"/>
                <a:gd name="T100" fmla="*/ 3441 w 4651"/>
                <a:gd name="T101" fmla="*/ 992 h 1737"/>
                <a:gd name="T102" fmla="*/ 3441 w 4651"/>
                <a:gd name="T103" fmla="*/ 1209 h 1737"/>
                <a:gd name="T104" fmla="*/ 3286 w 4651"/>
                <a:gd name="T105" fmla="*/ 1209 h 1737"/>
                <a:gd name="T106" fmla="*/ 3193 w 4651"/>
                <a:gd name="T107" fmla="*/ 1023 h 1737"/>
                <a:gd name="T108" fmla="*/ 2914 w 4651"/>
                <a:gd name="T109" fmla="*/ 929 h 1737"/>
                <a:gd name="T110" fmla="*/ 2635 w 4651"/>
                <a:gd name="T111" fmla="*/ 868 h 1737"/>
                <a:gd name="T112" fmla="*/ 2480 w 4651"/>
                <a:gd name="T113" fmla="*/ 681 h 1737"/>
                <a:gd name="T114" fmla="*/ 2604 w 4651"/>
                <a:gd name="T115" fmla="*/ 496 h 1737"/>
                <a:gd name="T116" fmla="*/ 2635 w 4651"/>
                <a:gd name="T117" fmla="*/ 433 h 1737"/>
                <a:gd name="T118" fmla="*/ 2759 w 4651"/>
                <a:gd name="T119" fmla="*/ 403 h 1737"/>
                <a:gd name="T120" fmla="*/ 2883 w 4651"/>
                <a:gd name="T121" fmla="*/ 372 h 1737"/>
                <a:gd name="T122" fmla="*/ 2883 w 4651"/>
                <a:gd name="T123" fmla="*/ 186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51" h="1737">
                  <a:moveTo>
                    <a:pt x="2945" y="186"/>
                  </a:moveTo>
                  <a:lnTo>
                    <a:pt x="2945" y="186"/>
                  </a:lnTo>
                  <a:cubicBezTo>
                    <a:pt x="2914" y="186"/>
                    <a:pt x="2914" y="155"/>
                    <a:pt x="2914" y="155"/>
                  </a:cubicBezTo>
                  <a:lnTo>
                    <a:pt x="2914" y="155"/>
                  </a:lnTo>
                  <a:cubicBezTo>
                    <a:pt x="2914" y="124"/>
                    <a:pt x="2883" y="93"/>
                    <a:pt x="2852" y="93"/>
                  </a:cubicBezTo>
                  <a:lnTo>
                    <a:pt x="2852" y="93"/>
                  </a:lnTo>
                  <a:cubicBezTo>
                    <a:pt x="2821" y="93"/>
                    <a:pt x="2821" y="124"/>
                    <a:pt x="2790" y="124"/>
                  </a:cubicBezTo>
                  <a:cubicBezTo>
                    <a:pt x="2759" y="155"/>
                    <a:pt x="2759" y="155"/>
                    <a:pt x="2759" y="155"/>
                  </a:cubicBezTo>
                  <a:cubicBezTo>
                    <a:pt x="2759" y="124"/>
                    <a:pt x="2759" y="124"/>
                    <a:pt x="2759" y="124"/>
                  </a:cubicBezTo>
                  <a:cubicBezTo>
                    <a:pt x="2759" y="124"/>
                    <a:pt x="2759" y="93"/>
                    <a:pt x="2759" y="62"/>
                  </a:cubicBezTo>
                  <a:cubicBezTo>
                    <a:pt x="2728" y="62"/>
                    <a:pt x="2697" y="62"/>
                    <a:pt x="2666" y="62"/>
                  </a:cubicBezTo>
                  <a:lnTo>
                    <a:pt x="2635" y="62"/>
                  </a:lnTo>
                  <a:lnTo>
                    <a:pt x="2635" y="62"/>
                  </a:lnTo>
                  <a:cubicBezTo>
                    <a:pt x="2604" y="62"/>
                    <a:pt x="2604" y="62"/>
                    <a:pt x="2604" y="62"/>
                  </a:cubicBezTo>
                  <a:lnTo>
                    <a:pt x="2604" y="62"/>
                  </a:lnTo>
                  <a:cubicBezTo>
                    <a:pt x="2635" y="93"/>
                    <a:pt x="2604" y="124"/>
                    <a:pt x="2604" y="124"/>
                  </a:cubicBezTo>
                  <a:cubicBezTo>
                    <a:pt x="2604" y="124"/>
                    <a:pt x="2604" y="124"/>
                    <a:pt x="2573" y="155"/>
                  </a:cubicBezTo>
                  <a:cubicBezTo>
                    <a:pt x="2542" y="155"/>
                    <a:pt x="2542" y="155"/>
                    <a:pt x="2542" y="155"/>
                  </a:cubicBezTo>
                  <a:lnTo>
                    <a:pt x="2542" y="155"/>
                  </a:lnTo>
                  <a:cubicBezTo>
                    <a:pt x="2511" y="155"/>
                    <a:pt x="2511" y="155"/>
                    <a:pt x="2511" y="155"/>
                  </a:cubicBezTo>
                  <a:lnTo>
                    <a:pt x="2511" y="155"/>
                  </a:lnTo>
                  <a:cubicBezTo>
                    <a:pt x="2511" y="186"/>
                    <a:pt x="2480" y="217"/>
                    <a:pt x="2480" y="217"/>
                  </a:cubicBezTo>
                  <a:cubicBezTo>
                    <a:pt x="2449" y="279"/>
                    <a:pt x="2449" y="279"/>
                    <a:pt x="2449" y="279"/>
                  </a:cubicBezTo>
                  <a:cubicBezTo>
                    <a:pt x="2418" y="155"/>
                    <a:pt x="2418" y="155"/>
                    <a:pt x="2418" y="155"/>
                  </a:cubicBezTo>
                  <a:cubicBezTo>
                    <a:pt x="2418" y="124"/>
                    <a:pt x="2418" y="124"/>
                    <a:pt x="2418" y="124"/>
                  </a:cubicBezTo>
                  <a:cubicBezTo>
                    <a:pt x="2418" y="155"/>
                    <a:pt x="2387" y="155"/>
                    <a:pt x="2387" y="155"/>
                  </a:cubicBezTo>
                  <a:lnTo>
                    <a:pt x="2387" y="155"/>
                  </a:lnTo>
                  <a:cubicBezTo>
                    <a:pt x="2387" y="155"/>
                    <a:pt x="2387" y="186"/>
                    <a:pt x="2356" y="186"/>
                  </a:cubicBezTo>
                  <a:lnTo>
                    <a:pt x="2356" y="186"/>
                  </a:lnTo>
                  <a:lnTo>
                    <a:pt x="2325" y="186"/>
                  </a:lnTo>
                  <a:lnTo>
                    <a:pt x="2325" y="186"/>
                  </a:lnTo>
                  <a:lnTo>
                    <a:pt x="2325" y="186"/>
                  </a:lnTo>
                  <a:cubicBezTo>
                    <a:pt x="2294" y="186"/>
                    <a:pt x="2294" y="186"/>
                    <a:pt x="2294" y="186"/>
                  </a:cubicBezTo>
                  <a:cubicBezTo>
                    <a:pt x="2294" y="186"/>
                    <a:pt x="2294" y="186"/>
                    <a:pt x="2263" y="186"/>
                  </a:cubicBezTo>
                  <a:lnTo>
                    <a:pt x="2263" y="186"/>
                  </a:lnTo>
                  <a:cubicBezTo>
                    <a:pt x="2263" y="186"/>
                    <a:pt x="2232" y="186"/>
                    <a:pt x="2232" y="155"/>
                  </a:cubicBezTo>
                  <a:lnTo>
                    <a:pt x="2232" y="155"/>
                  </a:lnTo>
                  <a:lnTo>
                    <a:pt x="2232" y="155"/>
                  </a:lnTo>
                  <a:cubicBezTo>
                    <a:pt x="2201" y="155"/>
                    <a:pt x="2201" y="155"/>
                    <a:pt x="2201" y="186"/>
                  </a:cubicBezTo>
                  <a:cubicBezTo>
                    <a:pt x="2170" y="186"/>
                    <a:pt x="2170" y="186"/>
                    <a:pt x="2139" y="186"/>
                  </a:cubicBezTo>
                  <a:lnTo>
                    <a:pt x="2139" y="186"/>
                  </a:lnTo>
                  <a:lnTo>
                    <a:pt x="2139" y="186"/>
                  </a:lnTo>
                  <a:cubicBezTo>
                    <a:pt x="2108" y="186"/>
                    <a:pt x="2108" y="186"/>
                    <a:pt x="2077" y="186"/>
                  </a:cubicBezTo>
                  <a:cubicBezTo>
                    <a:pt x="2077" y="155"/>
                    <a:pt x="2077" y="155"/>
                    <a:pt x="2077" y="155"/>
                  </a:cubicBezTo>
                  <a:lnTo>
                    <a:pt x="2077" y="155"/>
                  </a:lnTo>
                  <a:cubicBezTo>
                    <a:pt x="2046" y="155"/>
                    <a:pt x="2046" y="155"/>
                    <a:pt x="2046" y="155"/>
                  </a:cubicBezTo>
                  <a:lnTo>
                    <a:pt x="2046" y="155"/>
                  </a:lnTo>
                  <a:lnTo>
                    <a:pt x="2046" y="155"/>
                  </a:lnTo>
                  <a:lnTo>
                    <a:pt x="2015" y="155"/>
                  </a:lnTo>
                  <a:cubicBezTo>
                    <a:pt x="2015" y="155"/>
                    <a:pt x="2015" y="155"/>
                    <a:pt x="1984" y="155"/>
                  </a:cubicBezTo>
                  <a:lnTo>
                    <a:pt x="1984" y="155"/>
                  </a:lnTo>
                  <a:cubicBezTo>
                    <a:pt x="1953" y="155"/>
                    <a:pt x="1953" y="124"/>
                    <a:pt x="1922" y="124"/>
                  </a:cubicBezTo>
                  <a:cubicBezTo>
                    <a:pt x="1922" y="124"/>
                    <a:pt x="1922" y="124"/>
                    <a:pt x="1891" y="155"/>
                  </a:cubicBezTo>
                  <a:cubicBezTo>
                    <a:pt x="1891" y="155"/>
                    <a:pt x="1891" y="155"/>
                    <a:pt x="1860" y="155"/>
                  </a:cubicBezTo>
                  <a:lnTo>
                    <a:pt x="1860" y="155"/>
                  </a:lnTo>
                  <a:lnTo>
                    <a:pt x="1829" y="155"/>
                  </a:lnTo>
                  <a:lnTo>
                    <a:pt x="1860" y="155"/>
                  </a:lnTo>
                  <a:cubicBezTo>
                    <a:pt x="1860" y="186"/>
                    <a:pt x="1860" y="186"/>
                    <a:pt x="1860" y="186"/>
                  </a:cubicBezTo>
                  <a:cubicBezTo>
                    <a:pt x="1860" y="217"/>
                    <a:pt x="1860" y="248"/>
                    <a:pt x="1860" y="248"/>
                  </a:cubicBezTo>
                  <a:cubicBezTo>
                    <a:pt x="1829" y="310"/>
                    <a:pt x="1829" y="310"/>
                    <a:pt x="1829" y="310"/>
                  </a:cubicBezTo>
                  <a:cubicBezTo>
                    <a:pt x="1829" y="248"/>
                    <a:pt x="1829" y="248"/>
                    <a:pt x="1829" y="248"/>
                  </a:cubicBezTo>
                  <a:cubicBezTo>
                    <a:pt x="1799" y="248"/>
                    <a:pt x="1799" y="217"/>
                    <a:pt x="1799" y="217"/>
                  </a:cubicBezTo>
                  <a:lnTo>
                    <a:pt x="1799" y="217"/>
                  </a:lnTo>
                  <a:cubicBezTo>
                    <a:pt x="1767" y="186"/>
                    <a:pt x="1767" y="186"/>
                    <a:pt x="1767" y="186"/>
                  </a:cubicBezTo>
                  <a:lnTo>
                    <a:pt x="1767" y="186"/>
                  </a:lnTo>
                  <a:lnTo>
                    <a:pt x="1767" y="186"/>
                  </a:lnTo>
                  <a:lnTo>
                    <a:pt x="1736" y="186"/>
                  </a:lnTo>
                  <a:lnTo>
                    <a:pt x="1705" y="186"/>
                  </a:lnTo>
                  <a:cubicBezTo>
                    <a:pt x="1705" y="155"/>
                    <a:pt x="1705" y="155"/>
                    <a:pt x="1675" y="155"/>
                  </a:cubicBezTo>
                  <a:lnTo>
                    <a:pt x="1675" y="155"/>
                  </a:lnTo>
                  <a:lnTo>
                    <a:pt x="1675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12" y="186"/>
                  </a:lnTo>
                  <a:cubicBezTo>
                    <a:pt x="1612" y="186"/>
                    <a:pt x="1612" y="186"/>
                    <a:pt x="1581" y="186"/>
                  </a:cubicBezTo>
                  <a:lnTo>
                    <a:pt x="1551" y="186"/>
                  </a:lnTo>
                  <a:cubicBezTo>
                    <a:pt x="1519" y="186"/>
                    <a:pt x="1519" y="186"/>
                    <a:pt x="1519" y="186"/>
                  </a:cubicBezTo>
                  <a:cubicBezTo>
                    <a:pt x="1519" y="186"/>
                    <a:pt x="1519" y="186"/>
                    <a:pt x="1488" y="186"/>
                  </a:cubicBezTo>
                  <a:lnTo>
                    <a:pt x="1457" y="186"/>
                  </a:lnTo>
                  <a:lnTo>
                    <a:pt x="1427" y="186"/>
                  </a:lnTo>
                  <a:lnTo>
                    <a:pt x="1395" y="186"/>
                  </a:lnTo>
                  <a:cubicBezTo>
                    <a:pt x="1364" y="155"/>
                    <a:pt x="1364" y="155"/>
                    <a:pt x="1364" y="155"/>
                  </a:cubicBezTo>
                  <a:cubicBezTo>
                    <a:pt x="1395" y="93"/>
                    <a:pt x="1395" y="93"/>
                    <a:pt x="1395" y="93"/>
                  </a:cubicBezTo>
                  <a:cubicBezTo>
                    <a:pt x="1364" y="93"/>
                    <a:pt x="1303" y="93"/>
                    <a:pt x="1303" y="93"/>
                  </a:cubicBezTo>
                  <a:cubicBezTo>
                    <a:pt x="1271" y="93"/>
                    <a:pt x="1240" y="93"/>
                    <a:pt x="1209" y="93"/>
                  </a:cubicBezTo>
                  <a:lnTo>
                    <a:pt x="1209" y="93"/>
                  </a:lnTo>
                  <a:cubicBezTo>
                    <a:pt x="1179" y="62"/>
                    <a:pt x="1147" y="62"/>
                    <a:pt x="1147" y="62"/>
                  </a:cubicBezTo>
                  <a:lnTo>
                    <a:pt x="1147" y="62"/>
                  </a:lnTo>
                  <a:lnTo>
                    <a:pt x="1147" y="62"/>
                  </a:lnTo>
                  <a:cubicBezTo>
                    <a:pt x="1116" y="62"/>
                    <a:pt x="1116" y="62"/>
                    <a:pt x="1085" y="62"/>
                  </a:cubicBezTo>
                  <a:cubicBezTo>
                    <a:pt x="1085" y="62"/>
                    <a:pt x="1055" y="62"/>
                    <a:pt x="992" y="62"/>
                  </a:cubicBezTo>
                  <a:lnTo>
                    <a:pt x="992" y="62"/>
                  </a:lnTo>
                  <a:lnTo>
                    <a:pt x="992" y="62"/>
                  </a:lnTo>
                  <a:lnTo>
                    <a:pt x="961" y="62"/>
                  </a:lnTo>
                  <a:cubicBezTo>
                    <a:pt x="961" y="93"/>
                    <a:pt x="931" y="93"/>
                    <a:pt x="931" y="93"/>
                  </a:cubicBezTo>
                  <a:lnTo>
                    <a:pt x="931" y="93"/>
                  </a:lnTo>
                  <a:lnTo>
                    <a:pt x="931" y="93"/>
                  </a:lnTo>
                  <a:lnTo>
                    <a:pt x="931" y="93"/>
                  </a:lnTo>
                  <a:cubicBezTo>
                    <a:pt x="931" y="93"/>
                    <a:pt x="931" y="93"/>
                    <a:pt x="899" y="93"/>
                  </a:cubicBezTo>
                  <a:cubicBezTo>
                    <a:pt x="899" y="93"/>
                    <a:pt x="899" y="62"/>
                    <a:pt x="868" y="62"/>
                  </a:cubicBezTo>
                  <a:lnTo>
                    <a:pt x="868" y="62"/>
                  </a:lnTo>
                  <a:cubicBezTo>
                    <a:pt x="868" y="62"/>
                    <a:pt x="868" y="62"/>
                    <a:pt x="868" y="31"/>
                  </a:cubicBezTo>
                  <a:cubicBezTo>
                    <a:pt x="837" y="62"/>
                    <a:pt x="837" y="62"/>
                    <a:pt x="837" y="62"/>
                  </a:cubicBezTo>
                  <a:cubicBezTo>
                    <a:pt x="837" y="93"/>
                    <a:pt x="837" y="93"/>
                    <a:pt x="807" y="93"/>
                  </a:cubicBezTo>
                  <a:lnTo>
                    <a:pt x="775" y="62"/>
                  </a:lnTo>
                  <a:lnTo>
                    <a:pt x="775" y="62"/>
                  </a:lnTo>
                  <a:cubicBezTo>
                    <a:pt x="744" y="62"/>
                    <a:pt x="744" y="62"/>
                    <a:pt x="744" y="62"/>
                  </a:cubicBezTo>
                  <a:cubicBezTo>
                    <a:pt x="744" y="62"/>
                    <a:pt x="713" y="0"/>
                    <a:pt x="683" y="0"/>
                  </a:cubicBez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cubicBezTo>
                    <a:pt x="683" y="0"/>
                    <a:pt x="683" y="31"/>
                    <a:pt x="651" y="31"/>
                  </a:cubicBezTo>
                  <a:lnTo>
                    <a:pt x="620" y="31"/>
                  </a:ln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589" y="31"/>
                    <a:pt x="589" y="62"/>
                  </a:cubicBezTo>
                  <a:lnTo>
                    <a:pt x="559" y="62"/>
                  </a:lnTo>
                  <a:cubicBezTo>
                    <a:pt x="559" y="62"/>
                    <a:pt x="527" y="62"/>
                    <a:pt x="496" y="62"/>
                  </a:cubicBezTo>
                  <a:cubicBezTo>
                    <a:pt x="496" y="62"/>
                    <a:pt x="496" y="62"/>
                    <a:pt x="465" y="62"/>
                  </a:cubicBezTo>
                  <a:cubicBezTo>
                    <a:pt x="465" y="62"/>
                    <a:pt x="465" y="93"/>
                    <a:pt x="435" y="93"/>
                  </a:cubicBezTo>
                  <a:cubicBezTo>
                    <a:pt x="403" y="93"/>
                    <a:pt x="403" y="93"/>
                    <a:pt x="372" y="93"/>
                  </a:cubicBezTo>
                  <a:cubicBezTo>
                    <a:pt x="372" y="93"/>
                    <a:pt x="341" y="93"/>
                    <a:pt x="341" y="124"/>
                  </a:cubicBezTo>
                  <a:lnTo>
                    <a:pt x="341" y="124"/>
                  </a:lnTo>
                  <a:cubicBezTo>
                    <a:pt x="341" y="124"/>
                    <a:pt x="341" y="124"/>
                    <a:pt x="311" y="124"/>
                  </a:cubicBezTo>
                  <a:cubicBezTo>
                    <a:pt x="311" y="124"/>
                    <a:pt x="311" y="124"/>
                    <a:pt x="279" y="124"/>
                  </a:cubicBezTo>
                  <a:lnTo>
                    <a:pt x="248" y="93"/>
                  </a:lnTo>
                  <a:cubicBezTo>
                    <a:pt x="218" y="93"/>
                    <a:pt x="187" y="93"/>
                    <a:pt x="124" y="93"/>
                  </a:cubicBezTo>
                  <a:lnTo>
                    <a:pt x="124" y="93"/>
                  </a:lnTo>
                  <a:cubicBezTo>
                    <a:pt x="94" y="93"/>
                    <a:pt x="94" y="93"/>
                    <a:pt x="94" y="62"/>
                  </a:cubicBezTo>
                  <a:cubicBezTo>
                    <a:pt x="63" y="62"/>
                    <a:pt x="63" y="62"/>
                    <a:pt x="63" y="62"/>
                  </a:cubicBez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cubicBezTo>
                    <a:pt x="31" y="589"/>
                    <a:pt x="31" y="589"/>
                    <a:pt x="31" y="589"/>
                  </a:cubicBezTo>
                  <a:lnTo>
                    <a:pt x="31" y="620"/>
                  </a:lnTo>
                  <a:cubicBezTo>
                    <a:pt x="31" y="589"/>
                    <a:pt x="31" y="589"/>
                    <a:pt x="63" y="589"/>
                  </a:cubicBezTo>
                  <a:lnTo>
                    <a:pt x="63" y="589"/>
                  </a:lnTo>
                  <a:lnTo>
                    <a:pt x="63" y="589"/>
                  </a:lnTo>
                  <a:cubicBezTo>
                    <a:pt x="63" y="589"/>
                    <a:pt x="63" y="589"/>
                    <a:pt x="63" y="620"/>
                  </a:cubicBezTo>
                  <a:cubicBezTo>
                    <a:pt x="94" y="620"/>
                    <a:pt x="94" y="620"/>
                    <a:pt x="94" y="651"/>
                  </a:cubicBezTo>
                  <a:lnTo>
                    <a:pt x="94" y="651"/>
                  </a:lnTo>
                  <a:lnTo>
                    <a:pt x="94" y="651"/>
                  </a:lnTo>
                  <a:lnTo>
                    <a:pt x="94" y="651"/>
                  </a:lnTo>
                  <a:cubicBezTo>
                    <a:pt x="94" y="651"/>
                    <a:pt x="94" y="651"/>
                    <a:pt x="124" y="681"/>
                  </a:cubicBezTo>
                  <a:lnTo>
                    <a:pt x="124" y="681"/>
                  </a:lnTo>
                  <a:cubicBezTo>
                    <a:pt x="155" y="681"/>
                    <a:pt x="155" y="713"/>
                    <a:pt x="155" y="713"/>
                  </a:cubicBezTo>
                  <a:lnTo>
                    <a:pt x="187" y="713"/>
                  </a:lnTo>
                  <a:lnTo>
                    <a:pt x="218" y="713"/>
                  </a:lnTo>
                  <a:lnTo>
                    <a:pt x="248" y="713"/>
                  </a:lnTo>
                  <a:cubicBezTo>
                    <a:pt x="248" y="744"/>
                    <a:pt x="248" y="744"/>
                    <a:pt x="248" y="744"/>
                  </a:cubicBezTo>
                  <a:cubicBezTo>
                    <a:pt x="248" y="713"/>
                    <a:pt x="279" y="713"/>
                    <a:pt x="279" y="713"/>
                  </a:cubicBezTo>
                  <a:cubicBezTo>
                    <a:pt x="279" y="713"/>
                    <a:pt x="279" y="713"/>
                    <a:pt x="311" y="713"/>
                  </a:cubicBezTo>
                  <a:lnTo>
                    <a:pt x="311" y="713"/>
                  </a:lnTo>
                  <a:cubicBezTo>
                    <a:pt x="341" y="744"/>
                    <a:pt x="403" y="775"/>
                    <a:pt x="403" y="775"/>
                  </a:cubicBezTo>
                  <a:lnTo>
                    <a:pt x="403" y="775"/>
                  </a:lnTo>
                  <a:lnTo>
                    <a:pt x="403" y="805"/>
                  </a:lnTo>
                  <a:lnTo>
                    <a:pt x="403" y="805"/>
                  </a:lnTo>
                  <a:cubicBezTo>
                    <a:pt x="435" y="837"/>
                    <a:pt x="435" y="837"/>
                    <a:pt x="435" y="837"/>
                  </a:cubicBezTo>
                  <a:lnTo>
                    <a:pt x="435" y="868"/>
                  </a:lnTo>
                  <a:cubicBezTo>
                    <a:pt x="465" y="899"/>
                    <a:pt x="465" y="899"/>
                    <a:pt x="465" y="899"/>
                  </a:cubicBezTo>
                  <a:cubicBezTo>
                    <a:pt x="465" y="899"/>
                    <a:pt x="496" y="899"/>
                    <a:pt x="496" y="868"/>
                  </a:cubicBezTo>
                  <a:cubicBezTo>
                    <a:pt x="527" y="868"/>
                    <a:pt x="527" y="868"/>
                    <a:pt x="527" y="868"/>
                  </a:cubicBezTo>
                  <a:cubicBezTo>
                    <a:pt x="527" y="899"/>
                    <a:pt x="527" y="899"/>
                    <a:pt x="527" y="899"/>
                  </a:cubicBezTo>
                  <a:lnTo>
                    <a:pt x="527" y="899"/>
                  </a:lnTo>
                  <a:lnTo>
                    <a:pt x="527" y="899"/>
                  </a:lnTo>
                  <a:cubicBezTo>
                    <a:pt x="527" y="899"/>
                    <a:pt x="527" y="929"/>
                    <a:pt x="559" y="929"/>
                  </a:cubicBezTo>
                  <a:cubicBezTo>
                    <a:pt x="559" y="929"/>
                    <a:pt x="559" y="929"/>
                    <a:pt x="559" y="960"/>
                  </a:cubicBezTo>
                  <a:lnTo>
                    <a:pt x="559" y="960"/>
                  </a:lnTo>
                  <a:lnTo>
                    <a:pt x="559" y="992"/>
                  </a:lnTo>
                  <a:cubicBezTo>
                    <a:pt x="559" y="992"/>
                    <a:pt x="589" y="1023"/>
                    <a:pt x="559" y="1023"/>
                  </a:cubicBezTo>
                  <a:lnTo>
                    <a:pt x="559" y="1053"/>
                  </a:lnTo>
                  <a:cubicBezTo>
                    <a:pt x="589" y="1023"/>
                    <a:pt x="589" y="1023"/>
                    <a:pt x="589" y="1023"/>
                  </a:cubicBezTo>
                  <a:cubicBezTo>
                    <a:pt x="589" y="1023"/>
                    <a:pt x="620" y="1023"/>
                    <a:pt x="620" y="1053"/>
                  </a:cubicBezTo>
                  <a:lnTo>
                    <a:pt x="620" y="1053"/>
                  </a:lnTo>
                  <a:cubicBezTo>
                    <a:pt x="651" y="1053"/>
                    <a:pt x="651" y="1053"/>
                    <a:pt x="651" y="1053"/>
                  </a:cubicBezTo>
                  <a:cubicBezTo>
                    <a:pt x="651" y="1085"/>
                    <a:pt x="651" y="1085"/>
                    <a:pt x="651" y="1116"/>
                  </a:cubicBezTo>
                  <a:lnTo>
                    <a:pt x="651" y="1116"/>
                  </a:lnTo>
                  <a:lnTo>
                    <a:pt x="651" y="1116"/>
                  </a:lnTo>
                  <a:lnTo>
                    <a:pt x="683" y="1116"/>
                  </a:lnTo>
                  <a:cubicBezTo>
                    <a:pt x="713" y="1116"/>
                    <a:pt x="713" y="1116"/>
                    <a:pt x="713" y="1116"/>
                  </a:cubicBezTo>
                  <a:cubicBezTo>
                    <a:pt x="744" y="1177"/>
                    <a:pt x="744" y="1177"/>
                    <a:pt x="744" y="1177"/>
                  </a:cubicBezTo>
                  <a:lnTo>
                    <a:pt x="713" y="1177"/>
                  </a:lnTo>
                  <a:cubicBezTo>
                    <a:pt x="713" y="1177"/>
                    <a:pt x="713" y="1177"/>
                    <a:pt x="713" y="1209"/>
                  </a:cubicBezTo>
                  <a:lnTo>
                    <a:pt x="713" y="1209"/>
                  </a:lnTo>
                  <a:cubicBezTo>
                    <a:pt x="744" y="1209"/>
                    <a:pt x="744" y="1209"/>
                    <a:pt x="744" y="1209"/>
                  </a:cubicBezTo>
                  <a:cubicBezTo>
                    <a:pt x="775" y="1209"/>
                    <a:pt x="775" y="1209"/>
                    <a:pt x="775" y="1240"/>
                  </a:cubicBezTo>
                  <a:cubicBezTo>
                    <a:pt x="807" y="1240"/>
                    <a:pt x="807" y="1240"/>
                    <a:pt x="837" y="1240"/>
                  </a:cubicBezTo>
                  <a:lnTo>
                    <a:pt x="837" y="1240"/>
                  </a:lnTo>
                  <a:cubicBezTo>
                    <a:pt x="837" y="1209"/>
                    <a:pt x="868" y="1209"/>
                    <a:pt x="868" y="1209"/>
                  </a:cubicBezTo>
                  <a:lnTo>
                    <a:pt x="868" y="1209"/>
                  </a:lnTo>
                  <a:cubicBezTo>
                    <a:pt x="899" y="1209"/>
                    <a:pt x="899" y="1240"/>
                    <a:pt x="899" y="1240"/>
                  </a:cubicBezTo>
                  <a:cubicBezTo>
                    <a:pt x="899" y="1271"/>
                    <a:pt x="931" y="1271"/>
                    <a:pt x="931" y="1301"/>
                  </a:cubicBezTo>
                  <a:lnTo>
                    <a:pt x="931" y="1301"/>
                  </a:lnTo>
                  <a:lnTo>
                    <a:pt x="931" y="1301"/>
                  </a:lnTo>
                  <a:cubicBezTo>
                    <a:pt x="931" y="1301"/>
                    <a:pt x="931" y="1301"/>
                    <a:pt x="961" y="1301"/>
                  </a:cubicBezTo>
                  <a:lnTo>
                    <a:pt x="992" y="1301"/>
                  </a:lnTo>
                  <a:cubicBezTo>
                    <a:pt x="992" y="1333"/>
                    <a:pt x="992" y="1333"/>
                    <a:pt x="992" y="1333"/>
                  </a:cubicBezTo>
                  <a:cubicBezTo>
                    <a:pt x="2480" y="1333"/>
                    <a:pt x="2480" y="1333"/>
                    <a:pt x="2480" y="1333"/>
                  </a:cubicBezTo>
                  <a:cubicBezTo>
                    <a:pt x="2480" y="1301"/>
                    <a:pt x="2511" y="1301"/>
                    <a:pt x="2511" y="1301"/>
                  </a:cubicBez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cubicBezTo>
                    <a:pt x="2542" y="1301"/>
                    <a:pt x="2542" y="1333"/>
                    <a:pt x="2542" y="1333"/>
                  </a:cubicBezTo>
                  <a:lnTo>
                    <a:pt x="2542" y="1333"/>
                  </a:lnTo>
                  <a:lnTo>
                    <a:pt x="2542" y="1333"/>
                  </a:lnTo>
                  <a:cubicBezTo>
                    <a:pt x="2542" y="1364"/>
                    <a:pt x="2573" y="1364"/>
                    <a:pt x="2573" y="1364"/>
                  </a:cubicBezTo>
                  <a:lnTo>
                    <a:pt x="2573" y="1364"/>
                  </a:lnTo>
                  <a:cubicBezTo>
                    <a:pt x="2573" y="1364"/>
                    <a:pt x="2573" y="1364"/>
                    <a:pt x="2604" y="1364"/>
                  </a:cubicBezTo>
                  <a:lnTo>
                    <a:pt x="2604" y="1364"/>
                  </a:lnTo>
                  <a:lnTo>
                    <a:pt x="2604" y="1364"/>
                  </a:lnTo>
                  <a:cubicBezTo>
                    <a:pt x="2635" y="1364"/>
                    <a:pt x="2635" y="1364"/>
                    <a:pt x="2635" y="1364"/>
                  </a:cubicBezTo>
                  <a:cubicBezTo>
                    <a:pt x="2666" y="1364"/>
                    <a:pt x="2697" y="1364"/>
                    <a:pt x="2697" y="1395"/>
                  </a:cubicBezTo>
                  <a:lnTo>
                    <a:pt x="2697" y="1395"/>
                  </a:lnTo>
                  <a:cubicBezTo>
                    <a:pt x="2728" y="1364"/>
                    <a:pt x="2728" y="1364"/>
                    <a:pt x="2728" y="1364"/>
                  </a:cubicBezTo>
                  <a:lnTo>
                    <a:pt x="2728" y="1364"/>
                  </a:lnTo>
                  <a:lnTo>
                    <a:pt x="2728" y="1364"/>
                  </a:lnTo>
                  <a:cubicBezTo>
                    <a:pt x="2759" y="1364"/>
                    <a:pt x="2759" y="1364"/>
                    <a:pt x="2759" y="1364"/>
                  </a:cubicBezTo>
                  <a:lnTo>
                    <a:pt x="2759" y="1364"/>
                  </a:lnTo>
                  <a:cubicBezTo>
                    <a:pt x="2790" y="1364"/>
                    <a:pt x="2790" y="1364"/>
                    <a:pt x="2790" y="1364"/>
                  </a:cubicBezTo>
                  <a:lnTo>
                    <a:pt x="2790" y="1364"/>
                  </a:lnTo>
                  <a:cubicBezTo>
                    <a:pt x="2790" y="1364"/>
                    <a:pt x="2790" y="1364"/>
                    <a:pt x="2790" y="1395"/>
                  </a:cubicBezTo>
                  <a:lnTo>
                    <a:pt x="2790" y="1395"/>
                  </a:lnTo>
                  <a:lnTo>
                    <a:pt x="2790" y="1395"/>
                  </a:lnTo>
                  <a:cubicBezTo>
                    <a:pt x="2790" y="1395"/>
                    <a:pt x="2790" y="1395"/>
                    <a:pt x="2821" y="1395"/>
                  </a:cubicBezTo>
                  <a:lnTo>
                    <a:pt x="2821" y="1395"/>
                  </a:lnTo>
                  <a:cubicBezTo>
                    <a:pt x="2852" y="1395"/>
                    <a:pt x="2852" y="1395"/>
                    <a:pt x="2852" y="1395"/>
                  </a:cubicBezTo>
                  <a:lnTo>
                    <a:pt x="2852" y="1364"/>
                  </a:lnTo>
                  <a:cubicBezTo>
                    <a:pt x="2883" y="1333"/>
                    <a:pt x="2914" y="1333"/>
                    <a:pt x="2945" y="1301"/>
                  </a:cubicBezTo>
                  <a:cubicBezTo>
                    <a:pt x="2945" y="1301"/>
                    <a:pt x="2945" y="1301"/>
                    <a:pt x="2976" y="1301"/>
                  </a:cubicBezTo>
                  <a:lnTo>
                    <a:pt x="3007" y="1301"/>
                  </a:lnTo>
                  <a:cubicBezTo>
                    <a:pt x="3007" y="1301"/>
                    <a:pt x="3007" y="1333"/>
                    <a:pt x="3038" y="1333"/>
                  </a:cubicBezTo>
                  <a:cubicBezTo>
                    <a:pt x="3069" y="1333"/>
                    <a:pt x="3069" y="1364"/>
                    <a:pt x="3100" y="1395"/>
                  </a:cubicBezTo>
                  <a:cubicBezTo>
                    <a:pt x="3100" y="1425"/>
                    <a:pt x="3100" y="1425"/>
                    <a:pt x="3100" y="1457"/>
                  </a:cubicBezTo>
                  <a:cubicBezTo>
                    <a:pt x="3131" y="1488"/>
                    <a:pt x="3131" y="1488"/>
                    <a:pt x="3162" y="1488"/>
                  </a:cubicBezTo>
                  <a:lnTo>
                    <a:pt x="3193" y="1488"/>
                  </a:lnTo>
                  <a:lnTo>
                    <a:pt x="3193" y="1488"/>
                  </a:lnTo>
                  <a:lnTo>
                    <a:pt x="3224" y="1488"/>
                  </a:lnTo>
                  <a:lnTo>
                    <a:pt x="3224" y="1488"/>
                  </a:lnTo>
                  <a:lnTo>
                    <a:pt x="3255" y="1488"/>
                  </a:lnTo>
                  <a:cubicBezTo>
                    <a:pt x="3286" y="1519"/>
                    <a:pt x="3286" y="1519"/>
                    <a:pt x="3286" y="1549"/>
                  </a:cubicBezTo>
                  <a:cubicBezTo>
                    <a:pt x="3255" y="1549"/>
                    <a:pt x="3255" y="1581"/>
                    <a:pt x="3255" y="1581"/>
                  </a:cubicBezTo>
                  <a:cubicBezTo>
                    <a:pt x="3255" y="1581"/>
                    <a:pt x="3255" y="1581"/>
                    <a:pt x="3255" y="1612"/>
                  </a:cubicBezTo>
                  <a:cubicBezTo>
                    <a:pt x="3224" y="1612"/>
                    <a:pt x="3224" y="1612"/>
                    <a:pt x="3255" y="1612"/>
                  </a:cubicBezTo>
                  <a:cubicBezTo>
                    <a:pt x="3255" y="1643"/>
                    <a:pt x="3255" y="1643"/>
                    <a:pt x="3255" y="1643"/>
                  </a:cubicBezTo>
                  <a:cubicBezTo>
                    <a:pt x="3255" y="1673"/>
                    <a:pt x="3255" y="1705"/>
                    <a:pt x="3224" y="1705"/>
                  </a:cubicBezTo>
                  <a:cubicBezTo>
                    <a:pt x="3224" y="1736"/>
                    <a:pt x="3224" y="1736"/>
                    <a:pt x="3224" y="1736"/>
                  </a:cubicBezTo>
                  <a:lnTo>
                    <a:pt x="3224" y="1736"/>
                  </a:lnTo>
                  <a:lnTo>
                    <a:pt x="3255" y="1736"/>
                  </a:lnTo>
                  <a:lnTo>
                    <a:pt x="3255" y="1736"/>
                  </a:lnTo>
                  <a:cubicBezTo>
                    <a:pt x="3286" y="1705"/>
                    <a:pt x="3286" y="1705"/>
                    <a:pt x="3317" y="1705"/>
                  </a:cubicBezTo>
                  <a:lnTo>
                    <a:pt x="3317" y="1705"/>
                  </a:lnTo>
                  <a:cubicBezTo>
                    <a:pt x="3317" y="1705"/>
                    <a:pt x="3317" y="1705"/>
                    <a:pt x="3348" y="1705"/>
                  </a:cubicBezTo>
                  <a:lnTo>
                    <a:pt x="3348" y="1705"/>
                  </a:lnTo>
                  <a:lnTo>
                    <a:pt x="3379" y="1705"/>
                  </a:lnTo>
                  <a:lnTo>
                    <a:pt x="3379" y="1705"/>
                  </a:lnTo>
                  <a:cubicBezTo>
                    <a:pt x="3379" y="1673"/>
                    <a:pt x="3379" y="1673"/>
                    <a:pt x="3379" y="1643"/>
                  </a:cubicBezTo>
                  <a:cubicBezTo>
                    <a:pt x="3409" y="1643"/>
                    <a:pt x="3441" y="1643"/>
                    <a:pt x="3472" y="1643"/>
                  </a:cubicBezTo>
                  <a:cubicBezTo>
                    <a:pt x="3503" y="1643"/>
                    <a:pt x="3503" y="1643"/>
                    <a:pt x="3534" y="1643"/>
                  </a:cubicBezTo>
                  <a:cubicBezTo>
                    <a:pt x="3626" y="1581"/>
                    <a:pt x="3626" y="1581"/>
                    <a:pt x="3626" y="1581"/>
                  </a:cubicBezTo>
                  <a:lnTo>
                    <a:pt x="3626" y="1581"/>
                  </a:lnTo>
                  <a:cubicBezTo>
                    <a:pt x="3626" y="1581"/>
                    <a:pt x="3750" y="1581"/>
                    <a:pt x="3782" y="1581"/>
                  </a:cubicBezTo>
                  <a:lnTo>
                    <a:pt x="3782" y="1581"/>
                  </a:lnTo>
                  <a:lnTo>
                    <a:pt x="3782" y="1581"/>
                  </a:lnTo>
                  <a:cubicBezTo>
                    <a:pt x="3813" y="1581"/>
                    <a:pt x="3813" y="1581"/>
                    <a:pt x="3813" y="1581"/>
                  </a:cubicBezTo>
                  <a:lnTo>
                    <a:pt x="3813" y="1581"/>
                  </a:lnTo>
                  <a:cubicBezTo>
                    <a:pt x="3813" y="1549"/>
                    <a:pt x="3813" y="1549"/>
                    <a:pt x="3813" y="1549"/>
                  </a:cubicBezTo>
                  <a:lnTo>
                    <a:pt x="3813" y="1549"/>
                  </a:lnTo>
                  <a:cubicBezTo>
                    <a:pt x="3844" y="1549"/>
                    <a:pt x="3844" y="1549"/>
                    <a:pt x="3844" y="1549"/>
                  </a:cubicBezTo>
                  <a:lnTo>
                    <a:pt x="3844" y="1549"/>
                  </a:lnTo>
                  <a:cubicBezTo>
                    <a:pt x="3844" y="1549"/>
                    <a:pt x="3874" y="1549"/>
                    <a:pt x="3874" y="1519"/>
                  </a:cubicBezTo>
                  <a:lnTo>
                    <a:pt x="3874" y="1519"/>
                  </a:lnTo>
                  <a:lnTo>
                    <a:pt x="3874" y="1488"/>
                  </a:lnTo>
                  <a:cubicBezTo>
                    <a:pt x="3874" y="1488"/>
                    <a:pt x="3874" y="1457"/>
                    <a:pt x="3906" y="1457"/>
                  </a:cubicBezTo>
                  <a:lnTo>
                    <a:pt x="3906" y="1457"/>
                  </a:lnTo>
                  <a:cubicBezTo>
                    <a:pt x="3813" y="1488"/>
                    <a:pt x="3813" y="1488"/>
                    <a:pt x="3813" y="1488"/>
                  </a:cubicBezTo>
                  <a:cubicBezTo>
                    <a:pt x="3906" y="1395"/>
                    <a:pt x="3906" y="1395"/>
                    <a:pt x="3906" y="1395"/>
                  </a:cubicBezTo>
                  <a:cubicBezTo>
                    <a:pt x="3968" y="1333"/>
                    <a:pt x="3968" y="1333"/>
                    <a:pt x="3968" y="1333"/>
                  </a:cubicBezTo>
                  <a:cubicBezTo>
                    <a:pt x="3998" y="1301"/>
                    <a:pt x="3998" y="1301"/>
                    <a:pt x="3998" y="1301"/>
                  </a:cubicBezTo>
                  <a:lnTo>
                    <a:pt x="4030" y="1301"/>
                  </a:lnTo>
                  <a:cubicBezTo>
                    <a:pt x="4030" y="1301"/>
                    <a:pt x="4030" y="1301"/>
                    <a:pt x="4061" y="1271"/>
                  </a:cubicBezTo>
                  <a:lnTo>
                    <a:pt x="4061" y="1271"/>
                  </a:lnTo>
                  <a:cubicBezTo>
                    <a:pt x="4061" y="1240"/>
                    <a:pt x="4122" y="1240"/>
                    <a:pt x="4122" y="1240"/>
                  </a:cubicBezTo>
                  <a:lnTo>
                    <a:pt x="4122" y="1240"/>
                  </a:lnTo>
                  <a:cubicBezTo>
                    <a:pt x="4122" y="1240"/>
                    <a:pt x="4122" y="1240"/>
                    <a:pt x="4154" y="1240"/>
                  </a:cubicBezTo>
                  <a:cubicBezTo>
                    <a:pt x="4154" y="1240"/>
                    <a:pt x="4185" y="1240"/>
                    <a:pt x="4216" y="1240"/>
                  </a:cubicBezTo>
                  <a:lnTo>
                    <a:pt x="4216" y="1240"/>
                  </a:lnTo>
                  <a:lnTo>
                    <a:pt x="4216" y="1240"/>
                  </a:lnTo>
                  <a:cubicBezTo>
                    <a:pt x="4246" y="1240"/>
                    <a:pt x="4246" y="1240"/>
                    <a:pt x="4246" y="1240"/>
                  </a:cubicBezTo>
                  <a:lnTo>
                    <a:pt x="4278" y="1240"/>
                  </a:lnTo>
                  <a:cubicBezTo>
                    <a:pt x="4309" y="1240"/>
                    <a:pt x="4340" y="1240"/>
                    <a:pt x="4370" y="1240"/>
                  </a:cubicBezTo>
                  <a:lnTo>
                    <a:pt x="4402" y="1240"/>
                  </a:lnTo>
                  <a:cubicBezTo>
                    <a:pt x="4433" y="1240"/>
                    <a:pt x="4464" y="1240"/>
                    <a:pt x="4464" y="1240"/>
                  </a:cubicBezTo>
                  <a:cubicBezTo>
                    <a:pt x="4494" y="1240"/>
                    <a:pt x="4494" y="1209"/>
                    <a:pt x="4494" y="1209"/>
                  </a:cubicBezTo>
                  <a:cubicBezTo>
                    <a:pt x="4526" y="1177"/>
                    <a:pt x="4526" y="1177"/>
                    <a:pt x="4526" y="1177"/>
                  </a:cubicBezTo>
                  <a:cubicBezTo>
                    <a:pt x="4526" y="1177"/>
                    <a:pt x="4526" y="1177"/>
                    <a:pt x="4588" y="1177"/>
                  </a:cubicBezTo>
                  <a:lnTo>
                    <a:pt x="4618" y="1177"/>
                  </a:lnTo>
                  <a:cubicBezTo>
                    <a:pt x="4618" y="1177"/>
                    <a:pt x="4650" y="1147"/>
                    <a:pt x="4650" y="1116"/>
                  </a:cubicBezTo>
                  <a:cubicBezTo>
                    <a:pt x="4650" y="1116"/>
                    <a:pt x="4650" y="1116"/>
                    <a:pt x="4650" y="1085"/>
                  </a:cubicBezTo>
                  <a:lnTo>
                    <a:pt x="4618" y="1085"/>
                  </a:lnTo>
                  <a:lnTo>
                    <a:pt x="4618" y="1085"/>
                  </a:lnTo>
                  <a:cubicBezTo>
                    <a:pt x="4588" y="1116"/>
                    <a:pt x="4588" y="1116"/>
                    <a:pt x="4588" y="1116"/>
                  </a:cubicBezTo>
                  <a:cubicBezTo>
                    <a:pt x="4588" y="1053"/>
                    <a:pt x="4588" y="1053"/>
                    <a:pt x="4588" y="1053"/>
                  </a:cubicBezTo>
                  <a:lnTo>
                    <a:pt x="4588" y="1053"/>
                  </a:lnTo>
                  <a:cubicBezTo>
                    <a:pt x="4557" y="1053"/>
                    <a:pt x="4557" y="1053"/>
                    <a:pt x="4557" y="1053"/>
                  </a:cubicBezTo>
                  <a:lnTo>
                    <a:pt x="4557" y="1053"/>
                  </a:lnTo>
                  <a:cubicBezTo>
                    <a:pt x="4557" y="1053"/>
                    <a:pt x="4526" y="1053"/>
                    <a:pt x="4494" y="1085"/>
                  </a:cubicBezTo>
                  <a:lnTo>
                    <a:pt x="4464" y="1085"/>
                  </a:lnTo>
                  <a:cubicBezTo>
                    <a:pt x="4464" y="1116"/>
                    <a:pt x="4433" y="1116"/>
                    <a:pt x="4433" y="1116"/>
                  </a:cubicBezTo>
                  <a:cubicBezTo>
                    <a:pt x="4433" y="1116"/>
                    <a:pt x="4402" y="1116"/>
                    <a:pt x="4402" y="1085"/>
                  </a:cubicBezTo>
                  <a:cubicBezTo>
                    <a:pt x="4402" y="1053"/>
                    <a:pt x="4402" y="1023"/>
                    <a:pt x="4433" y="1023"/>
                  </a:cubicBezTo>
                  <a:cubicBezTo>
                    <a:pt x="4433" y="1023"/>
                    <a:pt x="4464" y="992"/>
                    <a:pt x="4494" y="992"/>
                  </a:cubicBezTo>
                  <a:lnTo>
                    <a:pt x="4464" y="992"/>
                  </a:lnTo>
                  <a:lnTo>
                    <a:pt x="4464" y="992"/>
                  </a:lnTo>
                  <a:lnTo>
                    <a:pt x="4464" y="992"/>
                  </a:lnTo>
                  <a:cubicBezTo>
                    <a:pt x="4433" y="992"/>
                    <a:pt x="4433" y="992"/>
                    <a:pt x="4433" y="992"/>
                  </a:cubicBezTo>
                  <a:lnTo>
                    <a:pt x="4433" y="992"/>
                  </a:lnTo>
                  <a:lnTo>
                    <a:pt x="4433" y="992"/>
                  </a:lnTo>
                  <a:cubicBezTo>
                    <a:pt x="4402" y="992"/>
                    <a:pt x="4402" y="992"/>
                    <a:pt x="4402" y="960"/>
                  </a:cubicBezTo>
                  <a:cubicBezTo>
                    <a:pt x="4370" y="960"/>
                    <a:pt x="4370" y="960"/>
                    <a:pt x="4370" y="960"/>
                  </a:cubicBezTo>
                  <a:lnTo>
                    <a:pt x="4370" y="960"/>
                  </a:lnTo>
                  <a:lnTo>
                    <a:pt x="4370" y="929"/>
                  </a:lnTo>
                  <a:cubicBezTo>
                    <a:pt x="4309" y="929"/>
                    <a:pt x="4309" y="929"/>
                    <a:pt x="4309" y="929"/>
                  </a:cubicBezTo>
                  <a:cubicBezTo>
                    <a:pt x="4340" y="899"/>
                    <a:pt x="4340" y="899"/>
                    <a:pt x="4340" y="899"/>
                  </a:cubicBezTo>
                  <a:lnTo>
                    <a:pt x="4340" y="868"/>
                  </a:lnTo>
                  <a:cubicBezTo>
                    <a:pt x="4309" y="837"/>
                    <a:pt x="4309" y="837"/>
                    <a:pt x="4309" y="837"/>
                  </a:cubicBezTo>
                  <a:lnTo>
                    <a:pt x="4340" y="837"/>
                  </a:lnTo>
                  <a:lnTo>
                    <a:pt x="4340" y="837"/>
                  </a:lnTo>
                  <a:cubicBezTo>
                    <a:pt x="4309" y="805"/>
                    <a:pt x="4309" y="805"/>
                    <a:pt x="4309" y="805"/>
                  </a:cubicBezTo>
                  <a:cubicBezTo>
                    <a:pt x="4309" y="805"/>
                    <a:pt x="4309" y="805"/>
                    <a:pt x="4309" y="775"/>
                  </a:cubicBezTo>
                  <a:lnTo>
                    <a:pt x="4278" y="805"/>
                  </a:lnTo>
                  <a:cubicBezTo>
                    <a:pt x="4185" y="837"/>
                    <a:pt x="4185" y="837"/>
                    <a:pt x="4185" y="837"/>
                  </a:cubicBezTo>
                  <a:cubicBezTo>
                    <a:pt x="4246" y="775"/>
                    <a:pt x="4246" y="775"/>
                    <a:pt x="4246" y="775"/>
                  </a:cubicBezTo>
                  <a:cubicBezTo>
                    <a:pt x="4216" y="775"/>
                    <a:pt x="4216" y="775"/>
                    <a:pt x="4216" y="775"/>
                  </a:cubicBezTo>
                  <a:cubicBezTo>
                    <a:pt x="4246" y="744"/>
                    <a:pt x="4246" y="744"/>
                    <a:pt x="4246" y="744"/>
                  </a:cubicBezTo>
                  <a:cubicBezTo>
                    <a:pt x="4216" y="744"/>
                    <a:pt x="4216" y="744"/>
                    <a:pt x="4216" y="744"/>
                  </a:cubicBezTo>
                  <a:cubicBezTo>
                    <a:pt x="4216" y="713"/>
                    <a:pt x="4216" y="713"/>
                    <a:pt x="4216" y="713"/>
                  </a:cubicBezTo>
                  <a:lnTo>
                    <a:pt x="4216" y="713"/>
                  </a:lnTo>
                  <a:cubicBezTo>
                    <a:pt x="4216" y="681"/>
                    <a:pt x="4216" y="681"/>
                    <a:pt x="4216" y="681"/>
                  </a:cubicBezTo>
                  <a:cubicBezTo>
                    <a:pt x="4185" y="681"/>
                    <a:pt x="4185" y="681"/>
                    <a:pt x="4185" y="651"/>
                  </a:cubicBezTo>
                  <a:lnTo>
                    <a:pt x="4185" y="651"/>
                  </a:lnTo>
                  <a:lnTo>
                    <a:pt x="4185" y="651"/>
                  </a:lnTo>
                  <a:cubicBezTo>
                    <a:pt x="4185" y="681"/>
                    <a:pt x="4185" y="713"/>
                    <a:pt x="4185" y="713"/>
                  </a:cubicBezTo>
                  <a:cubicBezTo>
                    <a:pt x="4185" y="713"/>
                    <a:pt x="4185" y="744"/>
                    <a:pt x="4154" y="744"/>
                  </a:cubicBezTo>
                  <a:lnTo>
                    <a:pt x="4154" y="744"/>
                  </a:lnTo>
                  <a:lnTo>
                    <a:pt x="4154" y="744"/>
                  </a:lnTo>
                  <a:lnTo>
                    <a:pt x="4154" y="744"/>
                  </a:lnTo>
                  <a:cubicBezTo>
                    <a:pt x="4122" y="805"/>
                    <a:pt x="4122" y="805"/>
                    <a:pt x="4122" y="805"/>
                  </a:cubicBezTo>
                  <a:cubicBezTo>
                    <a:pt x="4092" y="775"/>
                    <a:pt x="4092" y="775"/>
                    <a:pt x="4092" y="775"/>
                  </a:cubicBezTo>
                  <a:lnTo>
                    <a:pt x="4092" y="744"/>
                  </a:lnTo>
                  <a:lnTo>
                    <a:pt x="4061" y="744"/>
                  </a:lnTo>
                  <a:cubicBezTo>
                    <a:pt x="4061" y="775"/>
                    <a:pt x="4061" y="775"/>
                    <a:pt x="4061" y="775"/>
                  </a:cubicBezTo>
                  <a:lnTo>
                    <a:pt x="4061" y="775"/>
                  </a:lnTo>
                  <a:cubicBezTo>
                    <a:pt x="4030" y="837"/>
                    <a:pt x="4030" y="837"/>
                    <a:pt x="4030" y="837"/>
                  </a:cubicBezTo>
                  <a:cubicBezTo>
                    <a:pt x="3998" y="775"/>
                    <a:pt x="3998" y="775"/>
                    <a:pt x="3998" y="775"/>
                  </a:cubicBezTo>
                  <a:cubicBezTo>
                    <a:pt x="3998" y="805"/>
                    <a:pt x="3968" y="805"/>
                    <a:pt x="3968" y="805"/>
                  </a:cubicBezTo>
                  <a:lnTo>
                    <a:pt x="3937" y="805"/>
                  </a:lnTo>
                  <a:cubicBezTo>
                    <a:pt x="3874" y="775"/>
                    <a:pt x="3874" y="775"/>
                    <a:pt x="3874" y="775"/>
                  </a:cubicBezTo>
                  <a:cubicBezTo>
                    <a:pt x="3937" y="744"/>
                    <a:pt x="3937" y="744"/>
                    <a:pt x="3937" y="744"/>
                  </a:cubicBezTo>
                  <a:lnTo>
                    <a:pt x="3937" y="744"/>
                  </a:lnTo>
                  <a:lnTo>
                    <a:pt x="3906" y="713"/>
                  </a:lnTo>
                  <a:cubicBezTo>
                    <a:pt x="3874" y="713"/>
                    <a:pt x="3874" y="713"/>
                    <a:pt x="3874" y="713"/>
                  </a:cubicBezTo>
                  <a:cubicBezTo>
                    <a:pt x="3874" y="681"/>
                    <a:pt x="3874" y="681"/>
                    <a:pt x="3874" y="681"/>
                  </a:cubicBezTo>
                  <a:lnTo>
                    <a:pt x="3874" y="681"/>
                  </a:lnTo>
                  <a:cubicBezTo>
                    <a:pt x="3874" y="681"/>
                    <a:pt x="3874" y="681"/>
                    <a:pt x="3844" y="681"/>
                  </a:cubicBezTo>
                  <a:cubicBezTo>
                    <a:pt x="3844" y="620"/>
                    <a:pt x="3844" y="620"/>
                    <a:pt x="3844" y="620"/>
                  </a:cubicBezTo>
                  <a:cubicBezTo>
                    <a:pt x="3844" y="620"/>
                    <a:pt x="3874" y="620"/>
                    <a:pt x="3906" y="620"/>
                  </a:cubicBezTo>
                  <a:lnTo>
                    <a:pt x="3906" y="620"/>
                  </a:lnTo>
                  <a:cubicBezTo>
                    <a:pt x="3906" y="620"/>
                    <a:pt x="3906" y="620"/>
                    <a:pt x="3874" y="620"/>
                  </a:cubicBezTo>
                  <a:cubicBezTo>
                    <a:pt x="3874" y="589"/>
                    <a:pt x="3874" y="589"/>
                    <a:pt x="3844" y="589"/>
                  </a:cubicBezTo>
                  <a:lnTo>
                    <a:pt x="3844" y="589"/>
                  </a:lnTo>
                  <a:cubicBezTo>
                    <a:pt x="3813" y="589"/>
                    <a:pt x="3813" y="589"/>
                    <a:pt x="3813" y="589"/>
                  </a:cubicBezTo>
                  <a:cubicBezTo>
                    <a:pt x="3813" y="589"/>
                    <a:pt x="3782" y="589"/>
                    <a:pt x="3782" y="557"/>
                  </a:cubicBezTo>
                  <a:lnTo>
                    <a:pt x="3782" y="557"/>
                  </a:lnTo>
                  <a:lnTo>
                    <a:pt x="3782" y="557"/>
                  </a:lnTo>
                  <a:lnTo>
                    <a:pt x="3750" y="557"/>
                  </a:lnTo>
                  <a:lnTo>
                    <a:pt x="3689" y="527"/>
                  </a:lnTo>
                  <a:cubicBezTo>
                    <a:pt x="3689" y="527"/>
                    <a:pt x="3689" y="527"/>
                    <a:pt x="3658" y="527"/>
                  </a:cubicBezTo>
                  <a:lnTo>
                    <a:pt x="3658" y="527"/>
                  </a:lnTo>
                  <a:lnTo>
                    <a:pt x="3626" y="527"/>
                  </a:lnTo>
                  <a:lnTo>
                    <a:pt x="3596" y="527"/>
                  </a:lnTo>
                  <a:cubicBezTo>
                    <a:pt x="3565" y="527"/>
                    <a:pt x="3565" y="527"/>
                    <a:pt x="3565" y="527"/>
                  </a:cubicBezTo>
                  <a:lnTo>
                    <a:pt x="3565" y="527"/>
                  </a:lnTo>
                  <a:cubicBezTo>
                    <a:pt x="3565" y="527"/>
                    <a:pt x="3565" y="527"/>
                    <a:pt x="3534" y="527"/>
                  </a:cubicBezTo>
                  <a:lnTo>
                    <a:pt x="3534" y="527"/>
                  </a:lnTo>
                  <a:lnTo>
                    <a:pt x="3534" y="527"/>
                  </a:lnTo>
                  <a:lnTo>
                    <a:pt x="3503" y="527"/>
                  </a:lnTo>
                  <a:lnTo>
                    <a:pt x="3503" y="527"/>
                  </a:lnTo>
                  <a:cubicBezTo>
                    <a:pt x="3503" y="557"/>
                    <a:pt x="3503" y="557"/>
                    <a:pt x="3503" y="589"/>
                  </a:cubicBezTo>
                  <a:lnTo>
                    <a:pt x="3503" y="589"/>
                  </a:lnTo>
                  <a:lnTo>
                    <a:pt x="3503" y="620"/>
                  </a:lnTo>
                  <a:lnTo>
                    <a:pt x="3503" y="651"/>
                  </a:lnTo>
                  <a:cubicBezTo>
                    <a:pt x="3503" y="681"/>
                    <a:pt x="3503" y="681"/>
                    <a:pt x="3472" y="681"/>
                  </a:cubicBezTo>
                  <a:cubicBezTo>
                    <a:pt x="3472" y="713"/>
                    <a:pt x="3472" y="713"/>
                    <a:pt x="3472" y="713"/>
                  </a:cubicBezTo>
                  <a:cubicBezTo>
                    <a:pt x="3441" y="713"/>
                    <a:pt x="3441" y="713"/>
                    <a:pt x="3441" y="744"/>
                  </a:cubicBezTo>
                  <a:lnTo>
                    <a:pt x="3472" y="744"/>
                  </a:lnTo>
                  <a:lnTo>
                    <a:pt x="3472" y="744"/>
                  </a:lnTo>
                  <a:cubicBezTo>
                    <a:pt x="3503" y="744"/>
                    <a:pt x="3534" y="775"/>
                    <a:pt x="3534" y="805"/>
                  </a:cubicBezTo>
                  <a:cubicBezTo>
                    <a:pt x="3565" y="805"/>
                    <a:pt x="3565" y="837"/>
                    <a:pt x="3565" y="899"/>
                  </a:cubicBezTo>
                  <a:cubicBezTo>
                    <a:pt x="3565" y="929"/>
                    <a:pt x="3534" y="929"/>
                    <a:pt x="3534" y="929"/>
                  </a:cubicBezTo>
                  <a:cubicBezTo>
                    <a:pt x="3534" y="960"/>
                    <a:pt x="3534" y="960"/>
                    <a:pt x="3503" y="960"/>
                  </a:cubicBezTo>
                  <a:lnTo>
                    <a:pt x="3503" y="960"/>
                  </a:lnTo>
                  <a:cubicBezTo>
                    <a:pt x="3472" y="960"/>
                    <a:pt x="3441" y="992"/>
                    <a:pt x="3441" y="992"/>
                  </a:cubicBezTo>
                  <a:lnTo>
                    <a:pt x="3409" y="992"/>
                  </a:lnTo>
                  <a:cubicBezTo>
                    <a:pt x="3409" y="992"/>
                    <a:pt x="3409" y="992"/>
                    <a:pt x="3409" y="1023"/>
                  </a:cubicBezTo>
                  <a:lnTo>
                    <a:pt x="3409" y="1023"/>
                  </a:lnTo>
                  <a:cubicBezTo>
                    <a:pt x="3409" y="1023"/>
                    <a:pt x="3441" y="1053"/>
                    <a:pt x="3441" y="1116"/>
                  </a:cubicBezTo>
                  <a:cubicBezTo>
                    <a:pt x="3472" y="1177"/>
                    <a:pt x="3472" y="1177"/>
                    <a:pt x="3472" y="1177"/>
                  </a:cubicBezTo>
                  <a:cubicBezTo>
                    <a:pt x="3441" y="1177"/>
                    <a:pt x="3441" y="1177"/>
                    <a:pt x="3441" y="1177"/>
                  </a:cubicBezTo>
                  <a:cubicBezTo>
                    <a:pt x="3441" y="1177"/>
                    <a:pt x="3441" y="1177"/>
                    <a:pt x="3409" y="1177"/>
                  </a:cubicBezTo>
                  <a:lnTo>
                    <a:pt x="3441" y="1209"/>
                  </a:lnTo>
                  <a:cubicBezTo>
                    <a:pt x="3441" y="1271"/>
                    <a:pt x="3441" y="1271"/>
                    <a:pt x="3441" y="1271"/>
                  </a:cubicBezTo>
                  <a:cubicBezTo>
                    <a:pt x="3379" y="1240"/>
                    <a:pt x="3379" y="1240"/>
                    <a:pt x="3379" y="1240"/>
                  </a:cubicBezTo>
                  <a:lnTo>
                    <a:pt x="3379" y="1240"/>
                  </a:lnTo>
                  <a:cubicBezTo>
                    <a:pt x="3379" y="1271"/>
                    <a:pt x="3379" y="1271"/>
                    <a:pt x="3379" y="1271"/>
                  </a:cubicBezTo>
                  <a:cubicBezTo>
                    <a:pt x="3348" y="1271"/>
                    <a:pt x="3348" y="1240"/>
                    <a:pt x="3317" y="1240"/>
                  </a:cubicBezTo>
                  <a:lnTo>
                    <a:pt x="3317" y="1209"/>
                  </a:lnTo>
                  <a:cubicBezTo>
                    <a:pt x="3286" y="1209"/>
                    <a:pt x="3286" y="1209"/>
                    <a:pt x="3286" y="1209"/>
                  </a:cubicBezTo>
                  <a:lnTo>
                    <a:pt x="3286" y="1209"/>
                  </a:lnTo>
                  <a:cubicBezTo>
                    <a:pt x="3286" y="1209"/>
                    <a:pt x="3286" y="1209"/>
                    <a:pt x="3255" y="1209"/>
                  </a:cubicBezTo>
                  <a:cubicBezTo>
                    <a:pt x="3255" y="1177"/>
                    <a:pt x="3224" y="1177"/>
                    <a:pt x="3224" y="1177"/>
                  </a:cubicBezTo>
                  <a:cubicBezTo>
                    <a:pt x="3193" y="1147"/>
                    <a:pt x="3193" y="1147"/>
                    <a:pt x="3193" y="1116"/>
                  </a:cubicBezTo>
                  <a:lnTo>
                    <a:pt x="3193" y="1116"/>
                  </a:lnTo>
                  <a:lnTo>
                    <a:pt x="3193" y="1116"/>
                  </a:lnTo>
                  <a:cubicBezTo>
                    <a:pt x="3193" y="1085"/>
                    <a:pt x="3162" y="1053"/>
                    <a:pt x="3193" y="1053"/>
                  </a:cubicBezTo>
                  <a:lnTo>
                    <a:pt x="3193" y="1023"/>
                  </a:lnTo>
                  <a:lnTo>
                    <a:pt x="3193" y="1023"/>
                  </a:lnTo>
                  <a:lnTo>
                    <a:pt x="3193" y="992"/>
                  </a:lnTo>
                  <a:lnTo>
                    <a:pt x="3193" y="992"/>
                  </a:lnTo>
                  <a:cubicBezTo>
                    <a:pt x="3162" y="992"/>
                    <a:pt x="3162" y="992"/>
                    <a:pt x="3162" y="992"/>
                  </a:cubicBezTo>
                  <a:lnTo>
                    <a:pt x="3162" y="992"/>
                  </a:lnTo>
                  <a:cubicBezTo>
                    <a:pt x="3162" y="992"/>
                    <a:pt x="3100" y="960"/>
                    <a:pt x="3069" y="960"/>
                  </a:cubicBezTo>
                  <a:cubicBezTo>
                    <a:pt x="3038" y="992"/>
                    <a:pt x="3038" y="992"/>
                    <a:pt x="3038" y="992"/>
                  </a:cubicBezTo>
                  <a:cubicBezTo>
                    <a:pt x="3038" y="960"/>
                    <a:pt x="3038" y="960"/>
                    <a:pt x="3038" y="960"/>
                  </a:cubicBezTo>
                  <a:cubicBezTo>
                    <a:pt x="3007" y="960"/>
                    <a:pt x="2945" y="929"/>
                    <a:pt x="2914" y="929"/>
                  </a:cubicBezTo>
                  <a:cubicBezTo>
                    <a:pt x="2883" y="929"/>
                    <a:pt x="2883" y="899"/>
                    <a:pt x="2852" y="868"/>
                  </a:cubicBezTo>
                  <a:lnTo>
                    <a:pt x="2852" y="868"/>
                  </a:lnTo>
                  <a:lnTo>
                    <a:pt x="2852" y="868"/>
                  </a:lnTo>
                  <a:cubicBezTo>
                    <a:pt x="2821" y="868"/>
                    <a:pt x="2790" y="868"/>
                    <a:pt x="2759" y="868"/>
                  </a:cubicBezTo>
                  <a:lnTo>
                    <a:pt x="2759" y="868"/>
                  </a:lnTo>
                  <a:cubicBezTo>
                    <a:pt x="2728" y="868"/>
                    <a:pt x="2728" y="868"/>
                    <a:pt x="2728" y="868"/>
                  </a:cubicBezTo>
                  <a:cubicBezTo>
                    <a:pt x="2697" y="868"/>
                    <a:pt x="2666" y="868"/>
                    <a:pt x="2666" y="868"/>
                  </a:cubicBezTo>
                  <a:cubicBezTo>
                    <a:pt x="2635" y="868"/>
                    <a:pt x="2635" y="868"/>
                    <a:pt x="2635" y="868"/>
                  </a:cubicBezTo>
                  <a:cubicBezTo>
                    <a:pt x="2573" y="868"/>
                    <a:pt x="2573" y="868"/>
                    <a:pt x="2573" y="868"/>
                  </a:cubicBezTo>
                  <a:cubicBezTo>
                    <a:pt x="2635" y="805"/>
                    <a:pt x="2635" y="805"/>
                    <a:pt x="2635" y="805"/>
                  </a:cubicBezTo>
                  <a:cubicBezTo>
                    <a:pt x="2604" y="744"/>
                    <a:pt x="2604" y="744"/>
                    <a:pt x="2604" y="744"/>
                  </a:cubicBezTo>
                  <a:cubicBezTo>
                    <a:pt x="2573" y="744"/>
                    <a:pt x="2573" y="744"/>
                    <a:pt x="2573" y="744"/>
                  </a:cubicBezTo>
                  <a:cubicBezTo>
                    <a:pt x="2542" y="775"/>
                    <a:pt x="2542" y="775"/>
                    <a:pt x="2542" y="775"/>
                  </a:cubicBezTo>
                  <a:lnTo>
                    <a:pt x="2542" y="775"/>
                  </a:lnTo>
                  <a:cubicBezTo>
                    <a:pt x="2542" y="744"/>
                    <a:pt x="2511" y="744"/>
                    <a:pt x="2511" y="744"/>
                  </a:cubicBezTo>
                  <a:cubicBezTo>
                    <a:pt x="2511" y="744"/>
                    <a:pt x="2480" y="713"/>
                    <a:pt x="2480" y="681"/>
                  </a:cubicBezTo>
                  <a:lnTo>
                    <a:pt x="2480" y="651"/>
                  </a:lnTo>
                  <a:cubicBezTo>
                    <a:pt x="2480" y="620"/>
                    <a:pt x="2480" y="620"/>
                    <a:pt x="2480" y="620"/>
                  </a:cubicBezTo>
                  <a:cubicBezTo>
                    <a:pt x="2480" y="589"/>
                    <a:pt x="2511" y="589"/>
                    <a:pt x="2511" y="557"/>
                  </a:cubicBezTo>
                  <a:cubicBezTo>
                    <a:pt x="2542" y="557"/>
                    <a:pt x="2542" y="557"/>
                    <a:pt x="2542" y="557"/>
                  </a:cubicBezTo>
                  <a:lnTo>
                    <a:pt x="2542" y="557"/>
                  </a:lnTo>
                  <a:cubicBezTo>
                    <a:pt x="2573" y="527"/>
                    <a:pt x="2573" y="527"/>
                    <a:pt x="2573" y="527"/>
                  </a:cubicBezTo>
                  <a:cubicBezTo>
                    <a:pt x="2542" y="465"/>
                    <a:pt x="2542" y="465"/>
                    <a:pt x="2542" y="465"/>
                  </a:cubicBezTo>
                  <a:cubicBezTo>
                    <a:pt x="2604" y="496"/>
                    <a:pt x="2604" y="496"/>
                    <a:pt x="2604" y="496"/>
                  </a:cubicBezTo>
                  <a:cubicBezTo>
                    <a:pt x="2604" y="465"/>
                    <a:pt x="2604" y="465"/>
                    <a:pt x="2604" y="465"/>
                  </a:cubicBezTo>
                  <a:lnTo>
                    <a:pt x="2604" y="465"/>
                  </a:lnTo>
                  <a:cubicBezTo>
                    <a:pt x="2635" y="465"/>
                    <a:pt x="2666" y="433"/>
                    <a:pt x="2666" y="433"/>
                  </a:cubicBezTo>
                  <a:cubicBezTo>
                    <a:pt x="2697" y="433"/>
                    <a:pt x="2697" y="433"/>
                    <a:pt x="2697" y="433"/>
                  </a:cubicBezTo>
                  <a:lnTo>
                    <a:pt x="2697" y="433"/>
                  </a:lnTo>
                  <a:cubicBezTo>
                    <a:pt x="2697" y="433"/>
                    <a:pt x="2697" y="433"/>
                    <a:pt x="2666" y="433"/>
                  </a:cubicBezTo>
                  <a:cubicBezTo>
                    <a:pt x="2666" y="433"/>
                    <a:pt x="2666" y="433"/>
                    <a:pt x="2635" y="433"/>
                  </a:cubicBezTo>
                  <a:lnTo>
                    <a:pt x="2635" y="433"/>
                  </a:lnTo>
                  <a:cubicBezTo>
                    <a:pt x="2635" y="433"/>
                    <a:pt x="2604" y="403"/>
                    <a:pt x="2573" y="403"/>
                  </a:cubicBezTo>
                  <a:cubicBezTo>
                    <a:pt x="2511" y="372"/>
                    <a:pt x="2511" y="372"/>
                    <a:pt x="2511" y="372"/>
                  </a:cubicBezTo>
                  <a:cubicBezTo>
                    <a:pt x="2635" y="372"/>
                    <a:pt x="2635" y="372"/>
                    <a:pt x="2635" y="372"/>
                  </a:cubicBezTo>
                  <a:cubicBezTo>
                    <a:pt x="2635" y="372"/>
                    <a:pt x="2635" y="372"/>
                    <a:pt x="2666" y="372"/>
                  </a:cubicBezTo>
                  <a:lnTo>
                    <a:pt x="2666" y="372"/>
                  </a:lnTo>
                  <a:cubicBezTo>
                    <a:pt x="2697" y="372"/>
                    <a:pt x="2697" y="372"/>
                    <a:pt x="2697" y="372"/>
                  </a:cubicBezTo>
                  <a:cubicBezTo>
                    <a:pt x="2697" y="372"/>
                    <a:pt x="2728" y="372"/>
                    <a:pt x="2728" y="403"/>
                  </a:cubicBezTo>
                  <a:cubicBezTo>
                    <a:pt x="2728" y="403"/>
                    <a:pt x="2728" y="403"/>
                    <a:pt x="2759" y="403"/>
                  </a:cubicBezTo>
                  <a:lnTo>
                    <a:pt x="2759" y="403"/>
                  </a:lnTo>
                  <a:cubicBezTo>
                    <a:pt x="2759" y="403"/>
                    <a:pt x="2759" y="403"/>
                    <a:pt x="2759" y="372"/>
                  </a:cubicBezTo>
                  <a:cubicBezTo>
                    <a:pt x="2790" y="372"/>
                    <a:pt x="2790" y="372"/>
                    <a:pt x="2790" y="341"/>
                  </a:cubicBezTo>
                  <a:lnTo>
                    <a:pt x="2821" y="341"/>
                  </a:lnTo>
                  <a:cubicBezTo>
                    <a:pt x="2821" y="341"/>
                    <a:pt x="2821" y="372"/>
                    <a:pt x="2852" y="372"/>
                  </a:cubicBezTo>
                  <a:lnTo>
                    <a:pt x="2852" y="372"/>
                  </a:lnTo>
                  <a:lnTo>
                    <a:pt x="2852" y="372"/>
                  </a:lnTo>
                  <a:cubicBezTo>
                    <a:pt x="2852" y="372"/>
                    <a:pt x="2852" y="372"/>
                    <a:pt x="2883" y="372"/>
                  </a:cubicBezTo>
                  <a:lnTo>
                    <a:pt x="2883" y="372"/>
                  </a:lnTo>
                  <a:lnTo>
                    <a:pt x="2914" y="341"/>
                  </a:lnTo>
                  <a:cubicBezTo>
                    <a:pt x="2914" y="310"/>
                    <a:pt x="2914" y="310"/>
                    <a:pt x="2914" y="310"/>
                  </a:cubicBezTo>
                  <a:cubicBezTo>
                    <a:pt x="2914" y="279"/>
                    <a:pt x="2914" y="279"/>
                    <a:pt x="2914" y="279"/>
                  </a:cubicBezTo>
                  <a:lnTo>
                    <a:pt x="2945" y="248"/>
                  </a:lnTo>
                  <a:cubicBezTo>
                    <a:pt x="2945" y="248"/>
                    <a:pt x="2945" y="248"/>
                    <a:pt x="2945" y="217"/>
                  </a:cubicBezTo>
                  <a:lnTo>
                    <a:pt x="2945" y="217"/>
                  </a:lnTo>
                  <a:cubicBezTo>
                    <a:pt x="2883" y="186"/>
                    <a:pt x="2883" y="186"/>
                    <a:pt x="2883" y="186"/>
                  </a:cubicBezTo>
                  <a:lnTo>
                    <a:pt x="2945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0" name="Freeform 177"/>
            <p:cNvSpPr>
              <a:spLocks noChangeArrowheads="1"/>
            </p:cNvSpPr>
            <p:nvPr/>
          </p:nvSpPr>
          <p:spPr bwMode="auto">
            <a:xfrm>
              <a:off x="1760538" y="1000125"/>
              <a:ext cx="44450" cy="33338"/>
            </a:xfrm>
            <a:custGeom>
              <a:avLst/>
              <a:gdLst>
                <a:gd name="T0" fmla="*/ 124 w 125"/>
                <a:gd name="T1" fmla="*/ 31 h 94"/>
                <a:gd name="T2" fmla="*/ 124 w 125"/>
                <a:gd name="T3" fmla="*/ 31 h 94"/>
                <a:gd name="T4" fmla="*/ 93 w 125"/>
                <a:gd name="T5" fmla="*/ 0 h 94"/>
                <a:gd name="T6" fmla="*/ 62 w 125"/>
                <a:gd name="T7" fmla="*/ 0 h 94"/>
                <a:gd name="T8" fmla="*/ 31 w 125"/>
                <a:gd name="T9" fmla="*/ 31 h 94"/>
                <a:gd name="T10" fmla="*/ 0 w 125"/>
                <a:gd name="T11" fmla="*/ 31 h 94"/>
                <a:gd name="T12" fmla="*/ 31 w 125"/>
                <a:gd name="T13" fmla="*/ 62 h 94"/>
                <a:gd name="T14" fmla="*/ 0 w 125"/>
                <a:gd name="T15" fmla="*/ 93 h 94"/>
                <a:gd name="T16" fmla="*/ 0 w 125"/>
                <a:gd name="T17" fmla="*/ 93 h 94"/>
                <a:gd name="T18" fmla="*/ 0 w 125"/>
                <a:gd name="T19" fmla="*/ 93 h 94"/>
                <a:gd name="T20" fmla="*/ 0 w 125"/>
                <a:gd name="T21" fmla="*/ 93 h 94"/>
                <a:gd name="T22" fmla="*/ 31 w 125"/>
                <a:gd name="T23" fmla="*/ 93 h 94"/>
                <a:gd name="T24" fmla="*/ 93 w 125"/>
                <a:gd name="T25" fmla="*/ 93 h 94"/>
                <a:gd name="T26" fmla="*/ 124 w 125"/>
                <a:gd name="T27" fmla="*/ 93 h 94"/>
                <a:gd name="T28" fmla="*/ 124 w 125"/>
                <a:gd name="T29" fmla="*/ 93 h 94"/>
                <a:gd name="T30" fmla="*/ 124 w 125"/>
                <a:gd name="T3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94">
                  <a:moveTo>
                    <a:pt x="124" y="31"/>
                  </a:moveTo>
                  <a:lnTo>
                    <a:pt x="124" y="31"/>
                  </a:lnTo>
                  <a:cubicBezTo>
                    <a:pt x="93" y="31"/>
                    <a:pt x="93" y="0"/>
                    <a:pt x="93" y="0"/>
                  </a:cubicBezTo>
                  <a:lnTo>
                    <a:pt x="62" y="0"/>
                  </a:lnTo>
                  <a:cubicBezTo>
                    <a:pt x="31" y="0"/>
                    <a:pt x="31" y="31"/>
                    <a:pt x="31" y="31"/>
                  </a:cubicBezTo>
                  <a:lnTo>
                    <a:pt x="0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93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1" name="Freeform 178"/>
            <p:cNvSpPr>
              <a:spLocks noChangeArrowheads="1"/>
            </p:cNvSpPr>
            <p:nvPr/>
          </p:nvSpPr>
          <p:spPr bwMode="auto">
            <a:xfrm>
              <a:off x="1951038" y="1044575"/>
              <a:ext cx="77787" cy="66675"/>
            </a:xfrm>
            <a:custGeom>
              <a:avLst/>
              <a:gdLst>
                <a:gd name="T0" fmla="*/ 186 w 218"/>
                <a:gd name="T1" fmla="*/ 124 h 187"/>
                <a:gd name="T2" fmla="*/ 186 w 218"/>
                <a:gd name="T3" fmla="*/ 124 h 187"/>
                <a:gd name="T4" fmla="*/ 186 w 218"/>
                <a:gd name="T5" fmla="*/ 124 h 187"/>
                <a:gd name="T6" fmla="*/ 186 w 218"/>
                <a:gd name="T7" fmla="*/ 93 h 187"/>
                <a:gd name="T8" fmla="*/ 186 w 218"/>
                <a:gd name="T9" fmla="*/ 62 h 187"/>
                <a:gd name="T10" fmla="*/ 186 w 218"/>
                <a:gd name="T11" fmla="*/ 62 h 187"/>
                <a:gd name="T12" fmla="*/ 124 w 218"/>
                <a:gd name="T13" fmla="*/ 31 h 187"/>
                <a:gd name="T14" fmla="*/ 186 w 218"/>
                <a:gd name="T15" fmla="*/ 31 h 187"/>
                <a:gd name="T16" fmla="*/ 62 w 218"/>
                <a:gd name="T17" fmla="*/ 31 h 187"/>
                <a:gd name="T18" fmla="*/ 31 w 218"/>
                <a:gd name="T19" fmla="*/ 0 h 187"/>
                <a:gd name="T20" fmla="*/ 31 w 218"/>
                <a:gd name="T21" fmla="*/ 31 h 187"/>
                <a:gd name="T22" fmla="*/ 31 w 218"/>
                <a:gd name="T23" fmla="*/ 93 h 187"/>
                <a:gd name="T24" fmla="*/ 0 w 218"/>
                <a:gd name="T25" fmla="*/ 124 h 187"/>
                <a:gd name="T26" fmla="*/ 0 w 218"/>
                <a:gd name="T27" fmla="*/ 124 h 187"/>
                <a:gd name="T28" fmla="*/ 0 w 218"/>
                <a:gd name="T29" fmla="*/ 155 h 187"/>
                <a:gd name="T30" fmla="*/ 0 w 218"/>
                <a:gd name="T31" fmla="*/ 155 h 187"/>
                <a:gd name="T32" fmla="*/ 62 w 218"/>
                <a:gd name="T33" fmla="*/ 155 h 187"/>
                <a:gd name="T34" fmla="*/ 93 w 218"/>
                <a:gd name="T35" fmla="*/ 155 h 187"/>
                <a:gd name="T36" fmla="*/ 155 w 218"/>
                <a:gd name="T37" fmla="*/ 186 h 187"/>
                <a:gd name="T38" fmla="*/ 155 w 218"/>
                <a:gd name="T39" fmla="*/ 186 h 187"/>
                <a:gd name="T40" fmla="*/ 186 w 218"/>
                <a:gd name="T41" fmla="*/ 155 h 187"/>
                <a:gd name="T42" fmla="*/ 186 w 218"/>
                <a:gd name="T43" fmla="*/ 155 h 187"/>
                <a:gd name="T44" fmla="*/ 217 w 218"/>
                <a:gd name="T45" fmla="*/ 155 h 187"/>
                <a:gd name="T46" fmla="*/ 217 w 218"/>
                <a:gd name="T47" fmla="*/ 124 h 187"/>
                <a:gd name="T48" fmla="*/ 217 w 218"/>
                <a:gd name="T49" fmla="*/ 124 h 187"/>
                <a:gd name="T50" fmla="*/ 186 w 218"/>
                <a:gd name="T51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18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3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55" y="31"/>
                    <a:pt x="62" y="31"/>
                    <a:pt x="62" y="31"/>
                  </a:cubicBezTo>
                  <a:cubicBezTo>
                    <a:pt x="62" y="31"/>
                    <a:pt x="62" y="31"/>
                    <a:pt x="31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31" y="93"/>
                  </a:cubicBezTo>
                  <a:cubicBezTo>
                    <a:pt x="31" y="93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124" y="155"/>
                    <a:pt x="155" y="186"/>
                    <a:pt x="155" y="186"/>
                  </a:cubicBezTo>
                  <a:lnTo>
                    <a:pt x="155" y="186"/>
                  </a:lnTo>
                  <a:cubicBezTo>
                    <a:pt x="155" y="155"/>
                    <a:pt x="186" y="155"/>
                    <a:pt x="186" y="155"/>
                  </a:cubicBezTo>
                  <a:lnTo>
                    <a:pt x="186" y="155"/>
                  </a:ln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2" name="Freeform 179"/>
            <p:cNvSpPr>
              <a:spLocks noChangeArrowheads="1"/>
            </p:cNvSpPr>
            <p:nvPr/>
          </p:nvSpPr>
          <p:spPr bwMode="auto">
            <a:xfrm>
              <a:off x="354013" y="1011238"/>
              <a:ext cx="492125" cy="323850"/>
            </a:xfrm>
            <a:custGeom>
              <a:avLst/>
              <a:gdLst>
                <a:gd name="T0" fmla="*/ 1272 w 1366"/>
                <a:gd name="T1" fmla="*/ 93 h 900"/>
                <a:gd name="T2" fmla="*/ 1148 w 1366"/>
                <a:gd name="T3" fmla="*/ 93 h 900"/>
                <a:gd name="T4" fmla="*/ 1085 w 1366"/>
                <a:gd name="T5" fmla="*/ 93 h 900"/>
                <a:gd name="T6" fmla="*/ 930 w 1366"/>
                <a:gd name="T7" fmla="*/ 62 h 900"/>
                <a:gd name="T8" fmla="*/ 806 w 1366"/>
                <a:gd name="T9" fmla="*/ 62 h 900"/>
                <a:gd name="T10" fmla="*/ 713 w 1366"/>
                <a:gd name="T11" fmla="*/ 31 h 900"/>
                <a:gd name="T12" fmla="*/ 682 w 1366"/>
                <a:gd name="T13" fmla="*/ 31 h 900"/>
                <a:gd name="T14" fmla="*/ 621 w 1366"/>
                <a:gd name="T15" fmla="*/ 31 h 900"/>
                <a:gd name="T16" fmla="*/ 558 w 1366"/>
                <a:gd name="T17" fmla="*/ 0 h 900"/>
                <a:gd name="T18" fmla="*/ 434 w 1366"/>
                <a:gd name="T19" fmla="*/ 31 h 900"/>
                <a:gd name="T20" fmla="*/ 341 w 1366"/>
                <a:gd name="T21" fmla="*/ 62 h 900"/>
                <a:gd name="T22" fmla="*/ 217 w 1366"/>
                <a:gd name="T23" fmla="*/ 93 h 900"/>
                <a:gd name="T24" fmla="*/ 156 w 1366"/>
                <a:gd name="T25" fmla="*/ 155 h 900"/>
                <a:gd name="T26" fmla="*/ 93 w 1366"/>
                <a:gd name="T27" fmla="*/ 186 h 900"/>
                <a:gd name="T28" fmla="*/ 156 w 1366"/>
                <a:gd name="T29" fmla="*/ 217 h 900"/>
                <a:gd name="T30" fmla="*/ 249 w 1366"/>
                <a:gd name="T31" fmla="*/ 217 h 900"/>
                <a:gd name="T32" fmla="*/ 341 w 1366"/>
                <a:gd name="T33" fmla="*/ 279 h 900"/>
                <a:gd name="T34" fmla="*/ 280 w 1366"/>
                <a:gd name="T35" fmla="*/ 310 h 900"/>
                <a:gd name="T36" fmla="*/ 186 w 1366"/>
                <a:gd name="T37" fmla="*/ 341 h 900"/>
                <a:gd name="T38" fmla="*/ 93 w 1366"/>
                <a:gd name="T39" fmla="*/ 310 h 900"/>
                <a:gd name="T40" fmla="*/ 0 w 1366"/>
                <a:gd name="T41" fmla="*/ 372 h 900"/>
                <a:gd name="T42" fmla="*/ 156 w 1366"/>
                <a:gd name="T43" fmla="*/ 403 h 900"/>
                <a:gd name="T44" fmla="*/ 186 w 1366"/>
                <a:gd name="T45" fmla="*/ 403 h 900"/>
                <a:gd name="T46" fmla="*/ 280 w 1366"/>
                <a:gd name="T47" fmla="*/ 372 h 900"/>
                <a:gd name="T48" fmla="*/ 310 w 1366"/>
                <a:gd name="T49" fmla="*/ 495 h 900"/>
                <a:gd name="T50" fmla="*/ 217 w 1366"/>
                <a:gd name="T51" fmla="*/ 495 h 900"/>
                <a:gd name="T52" fmla="*/ 124 w 1366"/>
                <a:gd name="T53" fmla="*/ 527 h 900"/>
                <a:gd name="T54" fmla="*/ 93 w 1366"/>
                <a:gd name="T55" fmla="*/ 558 h 900"/>
                <a:gd name="T56" fmla="*/ 93 w 1366"/>
                <a:gd name="T57" fmla="*/ 589 h 900"/>
                <a:gd name="T58" fmla="*/ 124 w 1366"/>
                <a:gd name="T59" fmla="*/ 619 h 900"/>
                <a:gd name="T60" fmla="*/ 186 w 1366"/>
                <a:gd name="T61" fmla="*/ 682 h 900"/>
                <a:gd name="T62" fmla="*/ 249 w 1366"/>
                <a:gd name="T63" fmla="*/ 651 h 900"/>
                <a:gd name="T64" fmla="*/ 280 w 1366"/>
                <a:gd name="T65" fmla="*/ 743 h 900"/>
                <a:gd name="T66" fmla="*/ 280 w 1366"/>
                <a:gd name="T67" fmla="*/ 775 h 900"/>
                <a:gd name="T68" fmla="*/ 310 w 1366"/>
                <a:gd name="T69" fmla="*/ 743 h 900"/>
                <a:gd name="T70" fmla="*/ 373 w 1366"/>
                <a:gd name="T71" fmla="*/ 775 h 900"/>
                <a:gd name="T72" fmla="*/ 434 w 1366"/>
                <a:gd name="T73" fmla="*/ 775 h 900"/>
                <a:gd name="T74" fmla="*/ 465 w 1366"/>
                <a:gd name="T75" fmla="*/ 775 h 900"/>
                <a:gd name="T76" fmla="*/ 528 w 1366"/>
                <a:gd name="T77" fmla="*/ 806 h 900"/>
                <a:gd name="T78" fmla="*/ 497 w 1366"/>
                <a:gd name="T79" fmla="*/ 867 h 900"/>
                <a:gd name="T80" fmla="*/ 528 w 1366"/>
                <a:gd name="T81" fmla="*/ 867 h 900"/>
                <a:gd name="T82" fmla="*/ 621 w 1366"/>
                <a:gd name="T83" fmla="*/ 806 h 900"/>
                <a:gd name="T84" fmla="*/ 652 w 1366"/>
                <a:gd name="T85" fmla="*/ 806 h 900"/>
                <a:gd name="T86" fmla="*/ 713 w 1366"/>
                <a:gd name="T87" fmla="*/ 713 h 900"/>
                <a:gd name="T88" fmla="*/ 776 w 1366"/>
                <a:gd name="T89" fmla="*/ 651 h 900"/>
                <a:gd name="T90" fmla="*/ 930 w 1366"/>
                <a:gd name="T91" fmla="*/ 589 h 900"/>
                <a:gd name="T92" fmla="*/ 961 w 1366"/>
                <a:gd name="T93" fmla="*/ 619 h 900"/>
                <a:gd name="T94" fmla="*/ 1054 w 1366"/>
                <a:gd name="T95" fmla="*/ 619 h 900"/>
                <a:gd name="T96" fmla="*/ 1117 w 1366"/>
                <a:gd name="T97" fmla="*/ 651 h 900"/>
                <a:gd name="T98" fmla="*/ 1148 w 1366"/>
                <a:gd name="T99" fmla="*/ 651 h 900"/>
                <a:gd name="T100" fmla="*/ 1272 w 1366"/>
                <a:gd name="T101" fmla="*/ 589 h 900"/>
                <a:gd name="T102" fmla="*/ 1241 w 1366"/>
                <a:gd name="T103" fmla="*/ 682 h 900"/>
                <a:gd name="T104" fmla="*/ 1302 w 1366"/>
                <a:gd name="T105" fmla="*/ 682 h 900"/>
                <a:gd name="T106" fmla="*/ 1333 w 1366"/>
                <a:gd name="T107" fmla="*/ 682 h 900"/>
                <a:gd name="T108" fmla="*/ 1365 w 1366"/>
                <a:gd name="T109" fmla="*/ 682 h 900"/>
                <a:gd name="T110" fmla="*/ 1365 w 1366"/>
                <a:gd name="T111" fmla="*/ 682 h 900"/>
                <a:gd name="T112" fmla="*/ 1302 w 1366"/>
                <a:gd name="T113" fmla="*/ 9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6" h="900">
                  <a:moveTo>
                    <a:pt x="1302" y="93"/>
                  </a:moveTo>
                  <a:lnTo>
                    <a:pt x="1302" y="93"/>
                  </a:lnTo>
                  <a:lnTo>
                    <a:pt x="1272" y="93"/>
                  </a:lnTo>
                  <a:lnTo>
                    <a:pt x="1241" y="93"/>
                  </a:lnTo>
                  <a:cubicBezTo>
                    <a:pt x="1209" y="93"/>
                    <a:pt x="1209" y="93"/>
                    <a:pt x="1209" y="93"/>
                  </a:cubicBezTo>
                  <a:cubicBezTo>
                    <a:pt x="1178" y="93"/>
                    <a:pt x="1148" y="93"/>
                    <a:pt x="1148" y="93"/>
                  </a:cubicBezTo>
                  <a:lnTo>
                    <a:pt x="1148" y="93"/>
                  </a:lnTo>
                  <a:cubicBezTo>
                    <a:pt x="1148" y="93"/>
                    <a:pt x="1148" y="93"/>
                    <a:pt x="1117" y="93"/>
                  </a:cubicBezTo>
                  <a:cubicBezTo>
                    <a:pt x="1117" y="93"/>
                    <a:pt x="1117" y="93"/>
                    <a:pt x="1085" y="93"/>
                  </a:cubicBezTo>
                  <a:lnTo>
                    <a:pt x="1085" y="93"/>
                  </a:lnTo>
                  <a:cubicBezTo>
                    <a:pt x="1085" y="93"/>
                    <a:pt x="1054" y="93"/>
                    <a:pt x="1024" y="93"/>
                  </a:cubicBezTo>
                  <a:cubicBezTo>
                    <a:pt x="993" y="62"/>
                    <a:pt x="961" y="62"/>
                    <a:pt x="930" y="62"/>
                  </a:cubicBezTo>
                  <a:lnTo>
                    <a:pt x="930" y="62"/>
                  </a:lnTo>
                  <a:cubicBezTo>
                    <a:pt x="930" y="62"/>
                    <a:pt x="900" y="62"/>
                    <a:pt x="869" y="62"/>
                  </a:cubicBezTo>
                  <a:cubicBezTo>
                    <a:pt x="837" y="62"/>
                    <a:pt x="806" y="62"/>
                    <a:pt x="806" y="62"/>
                  </a:cubicBezTo>
                  <a:cubicBezTo>
                    <a:pt x="806" y="62"/>
                    <a:pt x="776" y="62"/>
                    <a:pt x="745" y="62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31"/>
                  </a:lnTo>
                  <a:lnTo>
                    <a:pt x="713" y="31"/>
                  </a:lnTo>
                  <a:lnTo>
                    <a:pt x="682" y="31"/>
                  </a:lnTo>
                  <a:lnTo>
                    <a:pt x="682" y="31"/>
                  </a:lnTo>
                  <a:lnTo>
                    <a:pt x="652" y="31"/>
                  </a:lnTo>
                  <a:cubicBezTo>
                    <a:pt x="652" y="31"/>
                    <a:pt x="652" y="31"/>
                    <a:pt x="621" y="31"/>
                  </a:cubicBezTo>
                  <a:lnTo>
                    <a:pt x="621" y="31"/>
                  </a:lnTo>
                  <a:lnTo>
                    <a:pt x="621" y="31"/>
                  </a:lnTo>
                  <a:cubicBezTo>
                    <a:pt x="528" y="62"/>
                    <a:pt x="528" y="62"/>
                    <a:pt x="528" y="62"/>
                  </a:cubicBezTo>
                  <a:cubicBezTo>
                    <a:pt x="558" y="0"/>
                    <a:pt x="558" y="0"/>
                    <a:pt x="558" y="0"/>
                  </a:cubicBezTo>
                  <a:lnTo>
                    <a:pt x="558" y="0"/>
                  </a:lnTo>
                  <a:cubicBezTo>
                    <a:pt x="528" y="0"/>
                    <a:pt x="528" y="31"/>
                    <a:pt x="497" y="31"/>
                  </a:cubicBezTo>
                  <a:cubicBezTo>
                    <a:pt x="497" y="31"/>
                    <a:pt x="465" y="31"/>
                    <a:pt x="434" y="31"/>
                  </a:cubicBezTo>
                  <a:lnTo>
                    <a:pt x="434" y="62"/>
                  </a:lnTo>
                  <a:cubicBezTo>
                    <a:pt x="404" y="62"/>
                    <a:pt x="373" y="62"/>
                    <a:pt x="373" y="62"/>
                  </a:cubicBez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280" y="62"/>
                    <a:pt x="280" y="62"/>
                  </a:cubicBezTo>
                  <a:cubicBezTo>
                    <a:pt x="249" y="62"/>
                    <a:pt x="249" y="93"/>
                    <a:pt x="217" y="93"/>
                  </a:cubicBezTo>
                  <a:lnTo>
                    <a:pt x="186" y="124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55"/>
                  </a:lnTo>
                  <a:cubicBezTo>
                    <a:pt x="156" y="155"/>
                    <a:pt x="156" y="155"/>
                    <a:pt x="124" y="155"/>
                  </a:cubicBezTo>
                  <a:cubicBezTo>
                    <a:pt x="93" y="155"/>
                    <a:pt x="62" y="155"/>
                    <a:pt x="62" y="155"/>
                  </a:cubicBezTo>
                  <a:lnTo>
                    <a:pt x="93" y="186"/>
                  </a:lnTo>
                  <a:lnTo>
                    <a:pt x="93" y="186"/>
                  </a:lnTo>
                  <a:cubicBezTo>
                    <a:pt x="124" y="186"/>
                    <a:pt x="156" y="186"/>
                    <a:pt x="156" y="217"/>
                  </a:cubicBezTo>
                  <a:lnTo>
                    <a:pt x="156" y="217"/>
                  </a:lnTo>
                  <a:lnTo>
                    <a:pt x="186" y="217"/>
                  </a:lnTo>
                  <a:cubicBezTo>
                    <a:pt x="217" y="217"/>
                    <a:pt x="217" y="217"/>
                    <a:pt x="217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341" y="279"/>
                    <a:pt x="341" y="279"/>
                    <a:pt x="341" y="279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cubicBezTo>
                    <a:pt x="310" y="341"/>
                    <a:pt x="310" y="310"/>
                    <a:pt x="280" y="310"/>
                  </a:cubicBezTo>
                  <a:cubicBezTo>
                    <a:pt x="280" y="310"/>
                    <a:pt x="280" y="310"/>
                    <a:pt x="249" y="310"/>
                  </a:cubicBezTo>
                  <a:cubicBezTo>
                    <a:pt x="249" y="341"/>
                    <a:pt x="217" y="341"/>
                    <a:pt x="186" y="341"/>
                  </a:cubicBezTo>
                  <a:lnTo>
                    <a:pt x="186" y="341"/>
                  </a:lnTo>
                  <a:lnTo>
                    <a:pt x="124" y="341"/>
                  </a:lnTo>
                  <a:cubicBezTo>
                    <a:pt x="124" y="341"/>
                    <a:pt x="93" y="341"/>
                    <a:pt x="93" y="310"/>
                  </a:cubicBezTo>
                  <a:lnTo>
                    <a:pt x="93" y="310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72"/>
                  </a:lnTo>
                  <a:lnTo>
                    <a:pt x="0" y="372"/>
                  </a:lnTo>
                  <a:cubicBezTo>
                    <a:pt x="32" y="403"/>
                    <a:pt x="32" y="403"/>
                    <a:pt x="62" y="403"/>
                  </a:cubicBezTo>
                  <a:lnTo>
                    <a:pt x="62" y="403"/>
                  </a:lnTo>
                  <a:cubicBezTo>
                    <a:pt x="93" y="403"/>
                    <a:pt x="124" y="403"/>
                    <a:pt x="156" y="403"/>
                  </a:cubicBezTo>
                  <a:lnTo>
                    <a:pt x="156" y="403"/>
                  </a:lnTo>
                  <a:cubicBezTo>
                    <a:pt x="186" y="372"/>
                    <a:pt x="186" y="372"/>
                    <a:pt x="186" y="372"/>
                  </a:cubicBezTo>
                  <a:cubicBezTo>
                    <a:pt x="186" y="403"/>
                    <a:pt x="186" y="403"/>
                    <a:pt x="186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80" y="372"/>
                  </a:lnTo>
                  <a:cubicBezTo>
                    <a:pt x="310" y="341"/>
                    <a:pt x="310" y="341"/>
                    <a:pt x="310" y="341"/>
                  </a:cubicBezTo>
                  <a:cubicBezTo>
                    <a:pt x="310" y="403"/>
                    <a:pt x="310" y="403"/>
                    <a:pt x="310" y="403"/>
                  </a:cubicBezTo>
                  <a:cubicBezTo>
                    <a:pt x="310" y="434"/>
                    <a:pt x="310" y="465"/>
                    <a:pt x="310" y="495"/>
                  </a:cubicBezTo>
                  <a:cubicBezTo>
                    <a:pt x="310" y="495"/>
                    <a:pt x="280" y="527"/>
                    <a:pt x="249" y="527"/>
                  </a:cubicBezTo>
                  <a:lnTo>
                    <a:pt x="249" y="527"/>
                  </a:lnTo>
                  <a:lnTo>
                    <a:pt x="217" y="495"/>
                  </a:lnTo>
                  <a:lnTo>
                    <a:pt x="217" y="495"/>
                  </a:lnTo>
                  <a:lnTo>
                    <a:pt x="186" y="527"/>
                  </a:lnTo>
                  <a:cubicBezTo>
                    <a:pt x="156" y="527"/>
                    <a:pt x="156" y="527"/>
                    <a:pt x="124" y="527"/>
                  </a:cubicBezTo>
                  <a:lnTo>
                    <a:pt x="124" y="527"/>
                  </a:lnTo>
                  <a:lnTo>
                    <a:pt x="124" y="527"/>
                  </a:lnTo>
                  <a:cubicBezTo>
                    <a:pt x="93" y="558"/>
                    <a:pt x="93" y="558"/>
                    <a:pt x="93" y="558"/>
                  </a:cubicBezTo>
                  <a:lnTo>
                    <a:pt x="93" y="558"/>
                  </a:lnTo>
                  <a:cubicBezTo>
                    <a:pt x="62" y="558"/>
                    <a:pt x="62" y="589"/>
                    <a:pt x="62" y="589"/>
                  </a:cubicBezTo>
                  <a:cubicBezTo>
                    <a:pt x="93" y="589"/>
                    <a:pt x="93" y="589"/>
                    <a:pt x="93" y="589"/>
                  </a:cubicBezTo>
                  <a:cubicBezTo>
                    <a:pt x="93" y="619"/>
                    <a:pt x="93" y="619"/>
                    <a:pt x="93" y="619"/>
                  </a:cubicBezTo>
                  <a:lnTo>
                    <a:pt x="93" y="619"/>
                  </a:lnTo>
                  <a:cubicBezTo>
                    <a:pt x="93" y="619"/>
                    <a:pt x="93" y="619"/>
                    <a:pt x="124" y="619"/>
                  </a:cubicBezTo>
                  <a:cubicBezTo>
                    <a:pt x="156" y="619"/>
                    <a:pt x="156" y="619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49" y="651"/>
                    <a:pt x="249" y="651"/>
                    <a:pt x="249" y="651"/>
                  </a:cubicBezTo>
                  <a:lnTo>
                    <a:pt x="249" y="651"/>
                  </a:lnTo>
                  <a:cubicBezTo>
                    <a:pt x="249" y="651"/>
                    <a:pt x="280" y="682"/>
                    <a:pt x="280" y="713"/>
                  </a:cubicBezTo>
                  <a:lnTo>
                    <a:pt x="280" y="743"/>
                  </a:lnTo>
                  <a:lnTo>
                    <a:pt x="280" y="743"/>
                  </a:lnTo>
                  <a:lnTo>
                    <a:pt x="280" y="743"/>
                  </a:lnTo>
                  <a:lnTo>
                    <a:pt x="280" y="775"/>
                  </a:lnTo>
                  <a:lnTo>
                    <a:pt x="280" y="775"/>
                  </a:lnTo>
                  <a:lnTo>
                    <a:pt x="280" y="775"/>
                  </a:lnTo>
                  <a:cubicBezTo>
                    <a:pt x="280" y="743"/>
                    <a:pt x="310" y="743"/>
                    <a:pt x="310" y="743"/>
                  </a:cubicBezTo>
                  <a:cubicBezTo>
                    <a:pt x="341" y="743"/>
                    <a:pt x="341" y="743"/>
                    <a:pt x="341" y="775"/>
                  </a:cubicBezTo>
                  <a:cubicBezTo>
                    <a:pt x="341" y="775"/>
                    <a:pt x="341" y="775"/>
                    <a:pt x="373" y="775"/>
                  </a:cubicBezTo>
                  <a:lnTo>
                    <a:pt x="373" y="775"/>
                  </a:lnTo>
                  <a:lnTo>
                    <a:pt x="404" y="775"/>
                  </a:lnTo>
                  <a:cubicBezTo>
                    <a:pt x="434" y="713"/>
                    <a:pt x="434" y="713"/>
                    <a:pt x="434" y="713"/>
                  </a:cubicBezTo>
                  <a:cubicBezTo>
                    <a:pt x="434" y="775"/>
                    <a:pt x="434" y="775"/>
                    <a:pt x="434" y="775"/>
                  </a:cubicBezTo>
                  <a:lnTo>
                    <a:pt x="434" y="775"/>
                  </a:lnTo>
                  <a:cubicBezTo>
                    <a:pt x="465" y="775"/>
                    <a:pt x="465" y="775"/>
                    <a:pt x="465" y="775"/>
                  </a:cubicBezTo>
                  <a:lnTo>
                    <a:pt x="465" y="775"/>
                  </a:lnTo>
                  <a:cubicBezTo>
                    <a:pt x="465" y="775"/>
                    <a:pt x="497" y="775"/>
                    <a:pt x="497" y="743"/>
                  </a:cubicBezTo>
                  <a:cubicBezTo>
                    <a:pt x="652" y="651"/>
                    <a:pt x="652" y="651"/>
                    <a:pt x="652" y="651"/>
                  </a:cubicBezTo>
                  <a:cubicBezTo>
                    <a:pt x="528" y="806"/>
                    <a:pt x="528" y="806"/>
                    <a:pt x="528" y="806"/>
                  </a:cubicBezTo>
                  <a:lnTo>
                    <a:pt x="497" y="837"/>
                  </a:lnTo>
                  <a:lnTo>
                    <a:pt x="497" y="837"/>
                  </a:lnTo>
                  <a:cubicBezTo>
                    <a:pt x="497" y="867"/>
                    <a:pt x="497" y="867"/>
                    <a:pt x="497" y="867"/>
                  </a:cubicBezTo>
                  <a:lnTo>
                    <a:pt x="497" y="899"/>
                  </a:lnTo>
                  <a:cubicBezTo>
                    <a:pt x="497" y="899"/>
                    <a:pt x="497" y="899"/>
                    <a:pt x="528" y="899"/>
                  </a:cubicBezTo>
                  <a:lnTo>
                    <a:pt x="528" y="867"/>
                  </a:lnTo>
                  <a:lnTo>
                    <a:pt x="528" y="867"/>
                  </a:lnTo>
                  <a:cubicBezTo>
                    <a:pt x="589" y="837"/>
                    <a:pt x="589" y="837"/>
                    <a:pt x="589" y="837"/>
                  </a:cubicBezTo>
                  <a:cubicBezTo>
                    <a:pt x="589" y="837"/>
                    <a:pt x="589" y="837"/>
                    <a:pt x="621" y="806"/>
                  </a:cubicBezTo>
                  <a:lnTo>
                    <a:pt x="621" y="806"/>
                  </a:lnTo>
                  <a:cubicBezTo>
                    <a:pt x="621" y="806"/>
                    <a:pt x="621" y="806"/>
                    <a:pt x="652" y="806"/>
                  </a:cubicBezTo>
                  <a:lnTo>
                    <a:pt x="652" y="806"/>
                  </a:lnTo>
                  <a:cubicBezTo>
                    <a:pt x="682" y="775"/>
                    <a:pt x="713" y="743"/>
                    <a:pt x="713" y="743"/>
                  </a:cubicBezTo>
                  <a:cubicBezTo>
                    <a:pt x="713" y="713"/>
                    <a:pt x="713" y="713"/>
                    <a:pt x="713" y="713"/>
                  </a:cubicBezTo>
                  <a:lnTo>
                    <a:pt x="713" y="713"/>
                  </a:lnTo>
                  <a:cubicBezTo>
                    <a:pt x="652" y="651"/>
                    <a:pt x="652" y="651"/>
                    <a:pt x="652" y="651"/>
                  </a:cubicBezTo>
                  <a:cubicBezTo>
                    <a:pt x="745" y="682"/>
                    <a:pt x="745" y="682"/>
                    <a:pt x="745" y="682"/>
                  </a:cubicBezTo>
                  <a:cubicBezTo>
                    <a:pt x="745" y="651"/>
                    <a:pt x="776" y="651"/>
                    <a:pt x="776" y="651"/>
                  </a:cubicBezTo>
                  <a:lnTo>
                    <a:pt x="776" y="619"/>
                  </a:lnTo>
                  <a:cubicBezTo>
                    <a:pt x="806" y="619"/>
                    <a:pt x="806" y="619"/>
                    <a:pt x="837" y="619"/>
                  </a:cubicBezTo>
                  <a:cubicBezTo>
                    <a:pt x="837" y="619"/>
                    <a:pt x="900" y="589"/>
                    <a:pt x="930" y="589"/>
                  </a:cubicBezTo>
                  <a:cubicBezTo>
                    <a:pt x="961" y="651"/>
                    <a:pt x="961" y="651"/>
                    <a:pt x="961" y="651"/>
                  </a:cubicBezTo>
                  <a:lnTo>
                    <a:pt x="961" y="651"/>
                  </a:lnTo>
                  <a:lnTo>
                    <a:pt x="961" y="619"/>
                  </a:lnTo>
                  <a:cubicBezTo>
                    <a:pt x="993" y="619"/>
                    <a:pt x="993" y="619"/>
                    <a:pt x="1024" y="619"/>
                  </a:cubicBezTo>
                  <a:lnTo>
                    <a:pt x="1024" y="619"/>
                  </a:lnTo>
                  <a:cubicBezTo>
                    <a:pt x="1054" y="619"/>
                    <a:pt x="1054" y="619"/>
                    <a:pt x="1054" y="619"/>
                  </a:cubicBezTo>
                  <a:lnTo>
                    <a:pt x="1085" y="651"/>
                  </a:lnTo>
                  <a:lnTo>
                    <a:pt x="1085" y="651"/>
                  </a:lnTo>
                  <a:cubicBezTo>
                    <a:pt x="1117" y="651"/>
                    <a:pt x="1117" y="651"/>
                    <a:pt x="1117" y="651"/>
                  </a:cubicBezTo>
                  <a:lnTo>
                    <a:pt x="1117" y="651"/>
                  </a:lnTo>
                  <a:lnTo>
                    <a:pt x="1117" y="651"/>
                  </a:lnTo>
                  <a:cubicBezTo>
                    <a:pt x="1148" y="651"/>
                    <a:pt x="1148" y="651"/>
                    <a:pt x="1148" y="651"/>
                  </a:cubicBezTo>
                  <a:lnTo>
                    <a:pt x="1148" y="651"/>
                  </a:lnTo>
                  <a:cubicBezTo>
                    <a:pt x="1178" y="651"/>
                    <a:pt x="1178" y="651"/>
                    <a:pt x="1178" y="651"/>
                  </a:cubicBezTo>
                  <a:cubicBezTo>
                    <a:pt x="1272" y="589"/>
                    <a:pt x="1272" y="589"/>
                    <a:pt x="1272" y="589"/>
                  </a:cubicBezTo>
                  <a:cubicBezTo>
                    <a:pt x="1209" y="682"/>
                    <a:pt x="1209" y="682"/>
                    <a:pt x="1209" y="682"/>
                  </a:cubicBezTo>
                  <a:lnTo>
                    <a:pt x="1209" y="682"/>
                  </a:lnTo>
                  <a:cubicBezTo>
                    <a:pt x="1241" y="682"/>
                    <a:pt x="1241" y="682"/>
                    <a:pt x="1241" y="682"/>
                  </a:cubicBezTo>
                  <a:lnTo>
                    <a:pt x="1272" y="682"/>
                  </a:lnTo>
                  <a:cubicBezTo>
                    <a:pt x="1272" y="682"/>
                    <a:pt x="1272" y="682"/>
                    <a:pt x="1302" y="682"/>
                  </a:cubicBezTo>
                  <a:lnTo>
                    <a:pt x="1302" y="682"/>
                  </a:lnTo>
                  <a:cubicBezTo>
                    <a:pt x="1333" y="682"/>
                    <a:pt x="1333" y="682"/>
                    <a:pt x="1333" y="682"/>
                  </a:cubicBezTo>
                  <a:lnTo>
                    <a:pt x="1333" y="682"/>
                  </a:lnTo>
                  <a:lnTo>
                    <a:pt x="1333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cubicBezTo>
                    <a:pt x="1365" y="124"/>
                    <a:pt x="1365" y="124"/>
                    <a:pt x="1365" y="124"/>
                  </a:cubicBezTo>
                  <a:cubicBezTo>
                    <a:pt x="1365" y="124"/>
                    <a:pt x="1365" y="93"/>
                    <a:pt x="1333" y="93"/>
                  </a:cubicBezTo>
                  <a:lnTo>
                    <a:pt x="130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3" name="Freeform 180"/>
            <p:cNvSpPr>
              <a:spLocks noChangeArrowheads="1"/>
            </p:cNvSpPr>
            <p:nvPr/>
          </p:nvSpPr>
          <p:spPr bwMode="auto">
            <a:xfrm>
              <a:off x="1838325" y="2249488"/>
              <a:ext cx="44450" cy="77787"/>
            </a:xfrm>
            <a:custGeom>
              <a:avLst/>
              <a:gdLst>
                <a:gd name="T0" fmla="*/ 124 w 125"/>
                <a:gd name="T1" fmla="*/ 186 h 217"/>
                <a:gd name="T2" fmla="*/ 124 w 125"/>
                <a:gd name="T3" fmla="*/ 186 h 217"/>
                <a:gd name="T4" fmla="*/ 124 w 125"/>
                <a:gd name="T5" fmla="*/ 154 h 217"/>
                <a:gd name="T6" fmla="*/ 124 w 125"/>
                <a:gd name="T7" fmla="*/ 124 h 217"/>
                <a:gd name="T8" fmla="*/ 124 w 125"/>
                <a:gd name="T9" fmla="*/ 124 h 217"/>
                <a:gd name="T10" fmla="*/ 124 w 125"/>
                <a:gd name="T11" fmla="*/ 93 h 217"/>
                <a:gd name="T12" fmla="*/ 124 w 125"/>
                <a:gd name="T13" fmla="*/ 31 h 217"/>
                <a:gd name="T14" fmla="*/ 124 w 125"/>
                <a:gd name="T15" fmla="*/ 0 h 217"/>
                <a:gd name="T16" fmla="*/ 62 w 125"/>
                <a:gd name="T17" fmla="*/ 0 h 217"/>
                <a:gd name="T18" fmla="*/ 62 w 125"/>
                <a:gd name="T19" fmla="*/ 0 h 217"/>
                <a:gd name="T20" fmla="*/ 62 w 125"/>
                <a:gd name="T21" fmla="*/ 0 h 217"/>
                <a:gd name="T22" fmla="*/ 62 w 125"/>
                <a:gd name="T23" fmla="*/ 0 h 217"/>
                <a:gd name="T24" fmla="*/ 93 w 125"/>
                <a:gd name="T25" fmla="*/ 31 h 217"/>
                <a:gd name="T26" fmla="*/ 93 w 125"/>
                <a:gd name="T27" fmla="*/ 31 h 217"/>
                <a:gd name="T28" fmla="*/ 93 w 125"/>
                <a:gd name="T29" fmla="*/ 63 h 217"/>
                <a:gd name="T30" fmla="*/ 93 w 125"/>
                <a:gd name="T31" fmla="*/ 63 h 217"/>
                <a:gd name="T32" fmla="*/ 93 w 125"/>
                <a:gd name="T33" fmla="*/ 63 h 217"/>
                <a:gd name="T34" fmla="*/ 93 w 125"/>
                <a:gd name="T35" fmla="*/ 93 h 217"/>
                <a:gd name="T36" fmla="*/ 62 w 125"/>
                <a:gd name="T37" fmla="*/ 124 h 217"/>
                <a:gd name="T38" fmla="*/ 62 w 125"/>
                <a:gd name="T39" fmla="*/ 124 h 217"/>
                <a:gd name="T40" fmla="*/ 62 w 125"/>
                <a:gd name="T41" fmla="*/ 124 h 217"/>
                <a:gd name="T42" fmla="*/ 31 w 125"/>
                <a:gd name="T43" fmla="*/ 124 h 217"/>
                <a:gd name="T44" fmla="*/ 0 w 125"/>
                <a:gd name="T45" fmla="*/ 124 h 217"/>
                <a:gd name="T46" fmla="*/ 0 w 125"/>
                <a:gd name="T47" fmla="*/ 124 h 217"/>
                <a:gd name="T48" fmla="*/ 0 w 125"/>
                <a:gd name="T49" fmla="*/ 124 h 217"/>
                <a:gd name="T50" fmla="*/ 0 w 125"/>
                <a:gd name="T51" fmla="*/ 124 h 217"/>
                <a:gd name="T52" fmla="*/ 0 w 125"/>
                <a:gd name="T53" fmla="*/ 154 h 217"/>
                <a:gd name="T54" fmla="*/ 0 w 125"/>
                <a:gd name="T55" fmla="*/ 154 h 217"/>
                <a:gd name="T56" fmla="*/ 62 w 125"/>
                <a:gd name="T57" fmla="*/ 216 h 217"/>
                <a:gd name="T58" fmla="*/ 62 w 125"/>
                <a:gd name="T59" fmla="*/ 216 h 217"/>
                <a:gd name="T60" fmla="*/ 93 w 125"/>
                <a:gd name="T61" fmla="*/ 186 h 217"/>
                <a:gd name="T62" fmla="*/ 124 w 125"/>
                <a:gd name="T63" fmla="*/ 18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" h="217">
                  <a:moveTo>
                    <a:pt x="124" y="186"/>
                  </a:moveTo>
                  <a:lnTo>
                    <a:pt x="124" y="186"/>
                  </a:lnTo>
                  <a:lnTo>
                    <a:pt x="124" y="154"/>
                  </a:lnTo>
                  <a:cubicBezTo>
                    <a:pt x="124" y="154"/>
                    <a:pt x="124" y="154"/>
                    <a:pt x="124" y="124"/>
                  </a:cubicBez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63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93" y="0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63"/>
                    <a:pt x="93" y="63"/>
                    <a:pt x="93" y="93"/>
                  </a:cubicBezTo>
                  <a:cubicBezTo>
                    <a:pt x="93" y="93"/>
                    <a:pt x="93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cubicBezTo>
                    <a:pt x="0" y="186"/>
                    <a:pt x="31" y="216"/>
                    <a:pt x="62" y="216"/>
                  </a:cubicBezTo>
                  <a:lnTo>
                    <a:pt x="62" y="216"/>
                  </a:lnTo>
                  <a:cubicBezTo>
                    <a:pt x="62" y="186"/>
                    <a:pt x="93" y="186"/>
                    <a:pt x="93" y="186"/>
                  </a:cubicBezTo>
                  <a:lnTo>
                    <a:pt x="124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4" name="Freeform 181"/>
            <p:cNvSpPr>
              <a:spLocks noChangeArrowheads="1"/>
            </p:cNvSpPr>
            <p:nvPr/>
          </p:nvSpPr>
          <p:spPr bwMode="auto">
            <a:xfrm>
              <a:off x="2239963" y="2205038"/>
              <a:ext cx="33337" cy="23812"/>
            </a:xfrm>
            <a:custGeom>
              <a:avLst/>
              <a:gdLst>
                <a:gd name="T0" fmla="*/ 31 w 94"/>
                <a:gd name="T1" fmla="*/ 31 h 64"/>
                <a:gd name="T2" fmla="*/ 31 w 94"/>
                <a:gd name="T3" fmla="*/ 31 h 64"/>
                <a:gd name="T4" fmla="*/ 61 w 94"/>
                <a:gd name="T5" fmla="*/ 63 h 64"/>
                <a:gd name="T6" fmla="*/ 93 w 94"/>
                <a:gd name="T7" fmla="*/ 31 h 64"/>
                <a:gd name="T8" fmla="*/ 93 w 94"/>
                <a:gd name="T9" fmla="*/ 31 h 64"/>
                <a:gd name="T10" fmla="*/ 61 w 94"/>
                <a:gd name="T11" fmla="*/ 31 h 64"/>
                <a:gd name="T12" fmla="*/ 61 w 94"/>
                <a:gd name="T13" fmla="*/ 0 h 64"/>
                <a:gd name="T14" fmla="*/ 61 w 94"/>
                <a:gd name="T15" fmla="*/ 0 h 64"/>
                <a:gd name="T16" fmla="*/ 31 w 94"/>
                <a:gd name="T17" fmla="*/ 0 h 64"/>
                <a:gd name="T18" fmla="*/ 31 w 94"/>
                <a:gd name="T19" fmla="*/ 0 h 64"/>
                <a:gd name="T20" fmla="*/ 0 w 94"/>
                <a:gd name="T21" fmla="*/ 31 h 64"/>
                <a:gd name="T22" fmla="*/ 31 w 94"/>
                <a:gd name="T2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64">
                  <a:moveTo>
                    <a:pt x="31" y="31"/>
                  </a:moveTo>
                  <a:lnTo>
                    <a:pt x="31" y="31"/>
                  </a:lnTo>
                  <a:lnTo>
                    <a:pt x="61" y="63"/>
                  </a:lnTo>
                  <a:cubicBezTo>
                    <a:pt x="61" y="31"/>
                    <a:pt x="93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93" y="31"/>
                    <a:pt x="61" y="31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5" name="Freeform 182"/>
            <p:cNvSpPr>
              <a:spLocks noChangeArrowheads="1"/>
            </p:cNvSpPr>
            <p:nvPr/>
          </p:nvSpPr>
          <p:spPr bwMode="auto">
            <a:xfrm>
              <a:off x="1169988" y="942975"/>
              <a:ext cx="168275" cy="55563"/>
            </a:xfrm>
            <a:custGeom>
              <a:avLst/>
              <a:gdLst>
                <a:gd name="T0" fmla="*/ 466 w 467"/>
                <a:gd name="T1" fmla="*/ 31 h 156"/>
                <a:gd name="T2" fmla="*/ 466 w 467"/>
                <a:gd name="T3" fmla="*/ 31 h 156"/>
                <a:gd name="T4" fmla="*/ 434 w 467"/>
                <a:gd name="T5" fmla="*/ 0 h 156"/>
                <a:gd name="T6" fmla="*/ 403 w 467"/>
                <a:gd name="T7" fmla="*/ 0 h 156"/>
                <a:gd name="T8" fmla="*/ 342 w 467"/>
                <a:gd name="T9" fmla="*/ 31 h 156"/>
                <a:gd name="T10" fmla="*/ 310 w 467"/>
                <a:gd name="T11" fmla="*/ 31 h 156"/>
                <a:gd name="T12" fmla="*/ 248 w 467"/>
                <a:gd name="T13" fmla="*/ 0 h 156"/>
                <a:gd name="T14" fmla="*/ 186 w 467"/>
                <a:gd name="T15" fmla="*/ 0 h 156"/>
                <a:gd name="T16" fmla="*/ 186 w 467"/>
                <a:gd name="T17" fmla="*/ 0 h 156"/>
                <a:gd name="T18" fmla="*/ 94 w 467"/>
                <a:gd name="T19" fmla="*/ 0 h 156"/>
                <a:gd name="T20" fmla="*/ 94 w 467"/>
                <a:gd name="T21" fmla="*/ 31 h 156"/>
                <a:gd name="T22" fmla="*/ 94 w 467"/>
                <a:gd name="T23" fmla="*/ 62 h 156"/>
                <a:gd name="T24" fmla="*/ 94 w 467"/>
                <a:gd name="T25" fmla="*/ 62 h 156"/>
                <a:gd name="T26" fmla="*/ 62 w 467"/>
                <a:gd name="T27" fmla="*/ 93 h 156"/>
                <a:gd name="T28" fmla="*/ 31 w 467"/>
                <a:gd name="T29" fmla="*/ 93 h 156"/>
                <a:gd name="T30" fmla="*/ 31 w 467"/>
                <a:gd name="T31" fmla="*/ 93 h 156"/>
                <a:gd name="T32" fmla="*/ 0 w 467"/>
                <a:gd name="T33" fmla="*/ 93 h 156"/>
                <a:gd name="T34" fmla="*/ 31 w 467"/>
                <a:gd name="T35" fmla="*/ 93 h 156"/>
                <a:gd name="T36" fmla="*/ 62 w 467"/>
                <a:gd name="T37" fmla="*/ 124 h 156"/>
                <a:gd name="T38" fmla="*/ 94 w 467"/>
                <a:gd name="T39" fmla="*/ 155 h 156"/>
                <a:gd name="T40" fmla="*/ 124 w 467"/>
                <a:gd name="T41" fmla="*/ 155 h 156"/>
                <a:gd name="T42" fmla="*/ 124 w 467"/>
                <a:gd name="T43" fmla="*/ 155 h 156"/>
                <a:gd name="T44" fmla="*/ 248 w 467"/>
                <a:gd name="T45" fmla="*/ 124 h 156"/>
                <a:gd name="T46" fmla="*/ 248 w 467"/>
                <a:gd name="T47" fmla="*/ 124 h 156"/>
                <a:gd name="T48" fmla="*/ 248 w 467"/>
                <a:gd name="T49" fmla="*/ 93 h 156"/>
                <a:gd name="T50" fmla="*/ 310 w 467"/>
                <a:gd name="T51" fmla="*/ 62 h 156"/>
                <a:gd name="T52" fmla="*/ 310 w 467"/>
                <a:gd name="T53" fmla="*/ 62 h 156"/>
                <a:gd name="T54" fmla="*/ 310 w 467"/>
                <a:gd name="T55" fmla="*/ 62 h 156"/>
                <a:gd name="T56" fmla="*/ 310 w 467"/>
                <a:gd name="T57" fmla="*/ 62 h 156"/>
                <a:gd name="T58" fmla="*/ 342 w 467"/>
                <a:gd name="T59" fmla="*/ 62 h 156"/>
                <a:gd name="T60" fmla="*/ 403 w 467"/>
                <a:gd name="T61" fmla="*/ 31 h 156"/>
                <a:gd name="T62" fmla="*/ 466 w 467"/>
                <a:gd name="T63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7" h="156">
                  <a:moveTo>
                    <a:pt x="466" y="31"/>
                  </a:moveTo>
                  <a:lnTo>
                    <a:pt x="466" y="31"/>
                  </a:lnTo>
                  <a:cubicBezTo>
                    <a:pt x="466" y="31"/>
                    <a:pt x="434" y="31"/>
                    <a:pt x="434" y="0"/>
                  </a:cubicBezTo>
                  <a:lnTo>
                    <a:pt x="403" y="0"/>
                  </a:lnTo>
                  <a:cubicBezTo>
                    <a:pt x="372" y="0"/>
                    <a:pt x="372" y="0"/>
                    <a:pt x="342" y="31"/>
                  </a:cubicBezTo>
                  <a:cubicBezTo>
                    <a:pt x="342" y="31"/>
                    <a:pt x="342" y="31"/>
                    <a:pt x="310" y="31"/>
                  </a:cubicBezTo>
                  <a:cubicBezTo>
                    <a:pt x="279" y="31"/>
                    <a:pt x="279" y="31"/>
                    <a:pt x="248" y="0"/>
                  </a:cubicBezTo>
                  <a:cubicBezTo>
                    <a:pt x="218" y="0"/>
                    <a:pt x="218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0"/>
                    <a:pt x="94" y="0"/>
                  </a:cubicBezTo>
                  <a:cubicBezTo>
                    <a:pt x="94" y="0"/>
                    <a:pt x="94" y="0"/>
                    <a:pt x="94" y="31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62" y="62"/>
                    <a:pt x="62" y="62"/>
                    <a:pt x="62" y="93"/>
                  </a:cubicBezTo>
                  <a:cubicBezTo>
                    <a:pt x="62" y="93"/>
                    <a:pt x="62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62" y="124"/>
                  </a:cubicBezTo>
                  <a:cubicBezTo>
                    <a:pt x="62" y="124"/>
                    <a:pt x="94" y="124"/>
                    <a:pt x="9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218" y="124"/>
                    <a:pt x="248" y="124"/>
                  </a:cubicBezTo>
                  <a:lnTo>
                    <a:pt x="248" y="124"/>
                  </a:lnTo>
                  <a:lnTo>
                    <a:pt x="248" y="93"/>
                  </a:lnTo>
                  <a:cubicBezTo>
                    <a:pt x="248" y="62"/>
                    <a:pt x="279" y="62"/>
                    <a:pt x="310" y="62"/>
                  </a:cubicBez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342" y="62"/>
                    <a:pt x="342" y="62"/>
                    <a:pt x="342" y="62"/>
                  </a:cubicBezTo>
                  <a:cubicBezTo>
                    <a:pt x="372" y="62"/>
                    <a:pt x="372" y="31"/>
                    <a:pt x="403" y="31"/>
                  </a:cubicBezTo>
                  <a:cubicBezTo>
                    <a:pt x="403" y="31"/>
                    <a:pt x="434" y="31"/>
                    <a:pt x="46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6" name="Freeform 183"/>
            <p:cNvSpPr>
              <a:spLocks noChangeArrowheads="1"/>
            </p:cNvSpPr>
            <p:nvPr/>
          </p:nvSpPr>
          <p:spPr bwMode="auto">
            <a:xfrm>
              <a:off x="1984375" y="754063"/>
              <a:ext cx="22225" cy="11112"/>
            </a:xfrm>
            <a:custGeom>
              <a:avLst/>
              <a:gdLst>
                <a:gd name="T0" fmla="*/ 0 w 63"/>
                <a:gd name="T1" fmla="*/ 0 h 32"/>
                <a:gd name="T2" fmla="*/ 0 w 63"/>
                <a:gd name="T3" fmla="*/ 0 h 32"/>
                <a:gd name="T4" fmla="*/ 0 w 63"/>
                <a:gd name="T5" fmla="*/ 31 h 32"/>
                <a:gd name="T6" fmla="*/ 62 w 63"/>
                <a:gd name="T7" fmla="*/ 31 h 32"/>
                <a:gd name="T8" fmla="*/ 31 w 63"/>
                <a:gd name="T9" fmla="*/ 31 h 32"/>
                <a:gd name="T10" fmla="*/ 0 w 6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31" y="31"/>
                    <a:pt x="62" y="31"/>
                  </a:cubicBezTo>
                  <a:cubicBezTo>
                    <a:pt x="62" y="31"/>
                    <a:pt x="62" y="31"/>
                    <a:pt x="31" y="31"/>
                  </a:cubicBezTo>
                  <a:cubicBezTo>
                    <a:pt x="31" y="31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7" name="Freeform 184"/>
            <p:cNvSpPr>
              <a:spLocks noChangeArrowheads="1"/>
            </p:cNvSpPr>
            <p:nvPr/>
          </p:nvSpPr>
          <p:spPr bwMode="auto">
            <a:xfrm>
              <a:off x="1893888" y="865188"/>
              <a:ext cx="123825" cy="11112"/>
            </a:xfrm>
            <a:custGeom>
              <a:avLst/>
              <a:gdLst>
                <a:gd name="T0" fmla="*/ 279 w 342"/>
                <a:gd name="T1" fmla="*/ 31 h 32"/>
                <a:gd name="T2" fmla="*/ 279 w 342"/>
                <a:gd name="T3" fmla="*/ 31 h 32"/>
                <a:gd name="T4" fmla="*/ 248 w 342"/>
                <a:gd name="T5" fmla="*/ 31 h 32"/>
                <a:gd name="T6" fmla="*/ 248 w 342"/>
                <a:gd name="T7" fmla="*/ 31 h 32"/>
                <a:gd name="T8" fmla="*/ 217 w 342"/>
                <a:gd name="T9" fmla="*/ 31 h 32"/>
                <a:gd name="T10" fmla="*/ 186 w 342"/>
                <a:gd name="T11" fmla="*/ 31 h 32"/>
                <a:gd name="T12" fmla="*/ 155 w 342"/>
                <a:gd name="T13" fmla="*/ 31 h 32"/>
                <a:gd name="T14" fmla="*/ 124 w 342"/>
                <a:gd name="T15" fmla="*/ 0 h 32"/>
                <a:gd name="T16" fmla="*/ 124 w 342"/>
                <a:gd name="T17" fmla="*/ 0 h 32"/>
                <a:gd name="T18" fmla="*/ 93 w 342"/>
                <a:gd name="T19" fmla="*/ 0 h 32"/>
                <a:gd name="T20" fmla="*/ 62 w 342"/>
                <a:gd name="T21" fmla="*/ 0 h 32"/>
                <a:gd name="T22" fmla="*/ 31 w 342"/>
                <a:gd name="T23" fmla="*/ 0 h 32"/>
                <a:gd name="T24" fmla="*/ 31 w 342"/>
                <a:gd name="T25" fmla="*/ 0 h 32"/>
                <a:gd name="T26" fmla="*/ 0 w 342"/>
                <a:gd name="T27" fmla="*/ 31 h 32"/>
                <a:gd name="T28" fmla="*/ 0 w 342"/>
                <a:gd name="T29" fmla="*/ 31 h 32"/>
                <a:gd name="T30" fmla="*/ 31 w 342"/>
                <a:gd name="T31" fmla="*/ 31 h 32"/>
                <a:gd name="T32" fmla="*/ 62 w 342"/>
                <a:gd name="T33" fmla="*/ 31 h 32"/>
                <a:gd name="T34" fmla="*/ 93 w 342"/>
                <a:gd name="T35" fmla="*/ 0 h 32"/>
                <a:gd name="T36" fmla="*/ 93 w 342"/>
                <a:gd name="T37" fmla="*/ 31 h 32"/>
                <a:gd name="T38" fmla="*/ 93 w 342"/>
                <a:gd name="T39" fmla="*/ 31 h 32"/>
                <a:gd name="T40" fmla="*/ 124 w 342"/>
                <a:gd name="T41" fmla="*/ 31 h 32"/>
                <a:gd name="T42" fmla="*/ 155 w 342"/>
                <a:gd name="T43" fmla="*/ 31 h 32"/>
                <a:gd name="T44" fmla="*/ 155 w 342"/>
                <a:gd name="T45" fmla="*/ 31 h 32"/>
                <a:gd name="T46" fmla="*/ 186 w 342"/>
                <a:gd name="T47" fmla="*/ 31 h 32"/>
                <a:gd name="T48" fmla="*/ 186 w 342"/>
                <a:gd name="T49" fmla="*/ 31 h 32"/>
                <a:gd name="T50" fmla="*/ 186 w 342"/>
                <a:gd name="T51" fmla="*/ 31 h 32"/>
                <a:gd name="T52" fmla="*/ 279 w 342"/>
                <a:gd name="T53" fmla="*/ 31 h 32"/>
                <a:gd name="T54" fmla="*/ 279 w 342"/>
                <a:gd name="T55" fmla="*/ 31 h 32"/>
                <a:gd name="T56" fmla="*/ 310 w 342"/>
                <a:gd name="T57" fmla="*/ 31 h 32"/>
                <a:gd name="T58" fmla="*/ 310 w 342"/>
                <a:gd name="T59" fmla="*/ 31 h 32"/>
                <a:gd name="T60" fmla="*/ 341 w 342"/>
                <a:gd name="T61" fmla="*/ 31 h 32"/>
                <a:gd name="T62" fmla="*/ 341 w 342"/>
                <a:gd name="T63" fmla="*/ 31 h 32"/>
                <a:gd name="T64" fmla="*/ 341 w 342"/>
                <a:gd name="T65" fmla="*/ 0 h 32"/>
                <a:gd name="T66" fmla="*/ 341 w 342"/>
                <a:gd name="T67" fmla="*/ 0 h 32"/>
                <a:gd name="T68" fmla="*/ 341 w 342"/>
                <a:gd name="T69" fmla="*/ 0 h 32"/>
                <a:gd name="T70" fmla="*/ 279 w 342"/>
                <a:gd name="T7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2" h="32">
                  <a:moveTo>
                    <a:pt x="279" y="31"/>
                  </a:moveTo>
                  <a:lnTo>
                    <a:pt x="279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17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62" y="31"/>
                  </a:lnTo>
                  <a:cubicBezTo>
                    <a:pt x="62" y="31"/>
                    <a:pt x="62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55" y="31"/>
                  </a:cubicBezTo>
                  <a:lnTo>
                    <a:pt x="155" y="31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217" y="31"/>
                    <a:pt x="248" y="31"/>
                    <a:pt x="279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310" y="31"/>
                  </a:cubicBezTo>
                  <a:lnTo>
                    <a:pt x="310" y="31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cubicBezTo>
                    <a:pt x="341" y="0"/>
                    <a:pt x="310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8" name="Freeform 185"/>
            <p:cNvSpPr>
              <a:spLocks noChangeArrowheads="1"/>
            </p:cNvSpPr>
            <p:nvPr/>
          </p:nvSpPr>
          <p:spPr bwMode="auto">
            <a:xfrm>
              <a:off x="1995488" y="842963"/>
              <a:ext cx="22225" cy="1587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0 w 63"/>
                <a:gd name="T5" fmla="*/ 0 h 1"/>
                <a:gd name="T6" fmla="*/ 0 w 63"/>
                <a:gd name="T7" fmla="*/ 0 h 1"/>
                <a:gd name="T8" fmla="*/ 62 w 63"/>
                <a:gd name="T9" fmla="*/ 0 h 1"/>
                <a:gd name="T10" fmla="*/ 31 w 63"/>
                <a:gd name="T11" fmla="*/ 0 h 1"/>
                <a:gd name="T12" fmla="*/ 0 w 6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9" name="Freeform 186"/>
            <p:cNvSpPr>
              <a:spLocks noChangeArrowheads="1"/>
            </p:cNvSpPr>
            <p:nvPr/>
          </p:nvSpPr>
          <p:spPr bwMode="auto">
            <a:xfrm>
              <a:off x="2062163" y="742950"/>
              <a:ext cx="77787" cy="22225"/>
            </a:xfrm>
            <a:custGeom>
              <a:avLst/>
              <a:gdLst>
                <a:gd name="T0" fmla="*/ 186 w 218"/>
                <a:gd name="T1" fmla="*/ 0 h 63"/>
                <a:gd name="T2" fmla="*/ 186 w 218"/>
                <a:gd name="T3" fmla="*/ 0 h 63"/>
                <a:gd name="T4" fmla="*/ 186 w 218"/>
                <a:gd name="T5" fmla="*/ 0 h 63"/>
                <a:gd name="T6" fmla="*/ 124 w 218"/>
                <a:gd name="T7" fmla="*/ 0 h 63"/>
                <a:gd name="T8" fmla="*/ 92 w 218"/>
                <a:gd name="T9" fmla="*/ 0 h 63"/>
                <a:gd name="T10" fmla="*/ 62 w 218"/>
                <a:gd name="T11" fmla="*/ 31 h 63"/>
                <a:gd name="T12" fmla="*/ 62 w 218"/>
                <a:gd name="T13" fmla="*/ 31 h 63"/>
                <a:gd name="T14" fmla="*/ 0 w 218"/>
                <a:gd name="T15" fmla="*/ 0 h 63"/>
                <a:gd name="T16" fmla="*/ 0 w 218"/>
                <a:gd name="T17" fmla="*/ 0 h 63"/>
                <a:gd name="T18" fmla="*/ 0 w 218"/>
                <a:gd name="T19" fmla="*/ 0 h 63"/>
                <a:gd name="T20" fmla="*/ 0 w 218"/>
                <a:gd name="T21" fmla="*/ 31 h 63"/>
                <a:gd name="T22" fmla="*/ 62 w 218"/>
                <a:gd name="T23" fmla="*/ 31 h 63"/>
                <a:gd name="T24" fmla="*/ 62 w 218"/>
                <a:gd name="T25" fmla="*/ 62 h 63"/>
                <a:gd name="T26" fmla="*/ 62 w 218"/>
                <a:gd name="T27" fmla="*/ 62 h 63"/>
                <a:gd name="T28" fmla="*/ 62 w 218"/>
                <a:gd name="T29" fmla="*/ 62 h 63"/>
                <a:gd name="T30" fmla="*/ 92 w 218"/>
                <a:gd name="T31" fmla="*/ 62 h 63"/>
                <a:gd name="T32" fmla="*/ 92 w 218"/>
                <a:gd name="T33" fmla="*/ 62 h 63"/>
                <a:gd name="T34" fmla="*/ 124 w 218"/>
                <a:gd name="T35" fmla="*/ 62 h 63"/>
                <a:gd name="T36" fmla="*/ 186 w 218"/>
                <a:gd name="T37" fmla="*/ 31 h 63"/>
                <a:gd name="T38" fmla="*/ 217 w 218"/>
                <a:gd name="T39" fmla="*/ 31 h 63"/>
                <a:gd name="T40" fmla="*/ 186 w 218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" h="63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lnTo>
                    <a:pt x="92" y="0"/>
                  </a:lnTo>
                  <a:cubicBezTo>
                    <a:pt x="9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31" y="31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2" y="62"/>
                  </a:lnTo>
                  <a:lnTo>
                    <a:pt x="92" y="62"/>
                  </a:lnTo>
                  <a:cubicBezTo>
                    <a:pt x="92" y="62"/>
                    <a:pt x="92" y="62"/>
                    <a:pt x="124" y="62"/>
                  </a:cubicBezTo>
                  <a:cubicBezTo>
                    <a:pt x="155" y="62"/>
                    <a:pt x="186" y="31"/>
                    <a:pt x="186" y="31"/>
                  </a:cubicBezTo>
                  <a:lnTo>
                    <a:pt x="217" y="31"/>
                  </a:ln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0" name="Freeform 187"/>
            <p:cNvSpPr>
              <a:spLocks noChangeArrowheads="1"/>
            </p:cNvSpPr>
            <p:nvPr/>
          </p:nvSpPr>
          <p:spPr bwMode="auto">
            <a:xfrm>
              <a:off x="2039938" y="776288"/>
              <a:ext cx="33337" cy="1587"/>
            </a:xfrm>
            <a:custGeom>
              <a:avLst/>
              <a:gdLst>
                <a:gd name="T0" fmla="*/ 0 w 94"/>
                <a:gd name="T1" fmla="*/ 0 h 1"/>
                <a:gd name="T2" fmla="*/ 0 w 94"/>
                <a:gd name="T3" fmla="*/ 0 h 1"/>
                <a:gd name="T4" fmla="*/ 31 w 94"/>
                <a:gd name="T5" fmla="*/ 0 h 1"/>
                <a:gd name="T6" fmla="*/ 62 w 94"/>
                <a:gd name="T7" fmla="*/ 0 h 1"/>
                <a:gd name="T8" fmla="*/ 93 w 94"/>
                <a:gd name="T9" fmla="*/ 0 h 1"/>
                <a:gd name="T10" fmla="*/ 93 w 94"/>
                <a:gd name="T11" fmla="*/ 0 h 1"/>
                <a:gd name="T12" fmla="*/ 62 w 94"/>
                <a:gd name="T13" fmla="*/ 0 h 1"/>
                <a:gd name="T14" fmla="*/ 0 w 9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">
                  <a:moveTo>
                    <a:pt x="0" y="0"/>
                  </a:move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1" name="Freeform 188"/>
            <p:cNvSpPr>
              <a:spLocks noChangeArrowheads="1"/>
            </p:cNvSpPr>
            <p:nvPr/>
          </p:nvSpPr>
          <p:spPr bwMode="auto">
            <a:xfrm>
              <a:off x="2039938" y="742950"/>
              <a:ext cx="368300" cy="112713"/>
            </a:xfrm>
            <a:custGeom>
              <a:avLst/>
              <a:gdLst>
                <a:gd name="T0" fmla="*/ 930 w 1024"/>
                <a:gd name="T1" fmla="*/ 62 h 311"/>
                <a:gd name="T2" fmla="*/ 961 w 1024"/>
                <a:gd name="T3" fmla="*/ 31 h 311"/>
                <a:gd name="T4" fmla="*/ 991 w 1024"/>
                <a:gd name="T5" fmla="*/ 31 h 311"/>
                <a:gd name="T6" fmla="*/ 1023 w 1024"/>
                <a:gd name="T7" fmla="*/ 31 h 311"/>
                <a:gd name="T8" fmla="*/ 991 w 1024"/>
                <a:gd name="T9" fmla="*/ 0 h 311"/>
                <a:gd name="T10" fmla="*/ 930 w 1024"/>
                <a:gd name="T11" fmla="*/ 0 h 311"/>
                <a:gd name="T12" fmla="*/ 899 w 1024"/>
                <a:gd name="T13" fmla="*/ 0 h 311"/>
                <a:gd name="T14" fmla="*/ 806 w 1024"/>
                <a:gd name="T15" fmla="*/ 31 h 311"/>
                <a:gd name="T16" fmla="*/ 743 w 1024"/>
                <a:gd name="T17" fmla="*/ 31 h 311"/>
                <a:gd name="T18" fmla="*/ 713 w 1024"/>
                <a:gd name="T19" fmla="*/ 0 h 311"/>
                <a:gd name="T20" fmla="*/ 682 w 1024"/>
                <a:gd name="T21" fmla="*/ 0 h 311"/>
                <a:gd name="T22" fmla="*/ 651 w 1024"/>
                <a:gd name="T23" fmla="*/ 0 h 311"/>
                <a:gd name="T24" fmla="*/ 589 w 1024"/>
                <a:gd name="T25" fmla="*/ 0 h 311"/>
                <a:gd name="T26" fmla="*/ 558 w 1024"/>
                <a:gd name="T27" fmla="*/ 0 h 311"/>
                <a:gd name="T28" fmla="*/ 495 w 1024"/>
                <a:gd name="T29" fmla="*/ 0 h 311"/>
                <a:gd name="T30" fmla="*/ 434 w 1024"/>
                <a:gd name="T31" fmla="*/ 31 h 311"/>
                <a:gd name="T32" fmla="*/ 310 w 1024"/>
                <a:gd name="T33" fmla="*/ 0 h 311"/>
                <a:gd name="T34" fmla="*/ 310 w 1024"/>
                <a:gd name="T35" fmla="*/ 124 h 311"/>
                <a:gd name="T36" fmla="*/ 248 w 1024"/>
                <a:gd name="T37" fmla="*/ 124 h 311"/>
                <a:gd name="T38" fmla="*/ 217 w 1024"/>
                <a:gd name="T39" fmla="*/ 155 h 311"/>
                <a:gd name="T40" fmla="*/ 154 w 1024"/>
                <a:gd name="T41" fmla="*/ 155 h 311"/>
                <a:gd name="T42" fmla="*/ 93 w 1024"/>
                <a:gd name="T43" fmla="*/ 186 h 311"/>
                <a:gd name="T44" fmla="*/ 31 w 1024"/>
                <a:gd name="T45" fmla="*/ 217 h 311"/>
                <a:gd name="T46" fmla="*/ 31 w 1024"/>
                <a:gd name="T47" fmla="*/ 217 h 311"/>
                <a:gd name="T48" fmla="*/ 0 w 1024"/>
                <a:gd name="T49" fmla="*/ 248 h 311"/>
                <a:gd name="T50" fmla="*/ 0 w 1024"/>
                <a:gd name="T51" fmla="*/ 310 h 311"/>
                <a:gd name="T52" fmla="*/ 31 w 1024"/>
                <a:gd name="T53" fmla="*/ 310 h 311"/>
                <a:gd name="T54" fmla="*/ 93 w 1024"/>
                <a:gd name="T55" fmla="*/ 310 h 311"/>
                <a:gd name="T56" fmla="*/ 186 w 1024"/>
                <a:gd name="T57" fmla="*/ 310 h 311"/>
                <a:gd name="T58" fmla="*/ 217 w 1024"/>
                <a:gd name="T59" fmla="*/ 279 h 311"/>
                <a:gd name="T60" fmla="*/ 248 w 1024"/>
                <a:gd name="T61" fmla="*/ 279 h 311"/>
                <a:gd name="T62" fmla="*/ 279 w 1024"/>
                <a:gd name="T63" fmla="*/ 248 h 311"/>
                <a:gd name="T64" fmla="*/ 217 w 1024"/>
                <a:gd name="T65" fmla="*/ 248 h 311"/>
                <a:gd name="T66" fmla="*/ 154 w 1024"/>
                <a:gd name="T67" fmla="*/ 217 h 311"/>
                <a:gd name="T68" fmla="*/ 217 w 1024"/>
                <a:gd name="T69" fmla="*/ 186 h 311"/>
                <a:gd name="T70" fmla="*/ 279 w 1024"/>
                <a:gd name="T71" fmla="*/ 186 h 311"/>
                <a:gd name="T72" fmla="*/ 341 w 1024"/>
                <a:gd name="T73" fmla="*/ 186 h 311"/>
                <a:gd name="T74" fmla="*/ 371 w 1024"/>
                <a:gd name="T75" fmla="*/ 186 h 311"/>
                <a:gd name="T76" fmla="*/ 403 w 1024"/>
                <a:gd name="T77" fmla="*/ 155 h 311"/>
                <a:gd name="T78" fmla="*/ 495 w 1024"/>
                <a:gd name="T79" fmla="*/ 155 h 311"/>
                <a:gd name="T80" fmla="*/ 527 w 1024"/>
                <a:gd name="T81" fmla="*/ 155 h 311"/>
                <a:gd name="T82" fmla="*/ 558 w 1024"/>
                <a:gd name="T83" fmla="*/ 155 h 311"/>
                <a:gd name="T84" fmla="*/ 558 w 1024"/>
                <a:gd name="T85" fmla="*/ 93 h 311"/>
                <a:gd name="T86" fmla="*/ 651 w 1024"/>
                <a:gd name="T87" fmla="*/ 124 h 311"/>
                <a:gd name="T88" fmla="*/ 775 w 1024"/>
                <a:gd name="T89" fmla="*/ 93 h 311"/>
                <a:gd name="T90" fmla="*/ 775 w 1024"/>
                <a:gd name="T91" fmla="*/ 93 h 311"/>
                <a:gd name="T92" fmla="*/ 899 w 1024"/>
                <a:gd name="T93" fmla="*/ 6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24" h="311">
                  <a:moveTo>
                    <a:pt x="930" y="62"/>
                  </a:moveTo>
                  <a:lnTo>
                    <a:pt x="930" y="62"/>
                  </a:lnTo>
                  <a:cubicBezTo>
                    <a:pt x="930" y="62"/>
                    <a:pt x="930" y="62"/>
                    <a:pt x="930" y="31"/>
                  </a:cubicBezTo>
                  <a:cubicBezTo>
                    <a:pt x="961" y="31"/>
                    <a:pt x="961" y="31"/>
                    <a:pt x="961" y="31"/>
                  </a:cubicBezTo>
                  <a:lnTo>
                    <a:pt x="991" y="31"/>
                  </a:lnTo>
                  <a:lnTo>
                    <a:pt x="991" y="31"/>
                  </a:lnTo>
                  <a:cubicBezTo>
                    <a:pt x="1023" y="31"/>
                    <a:pt x="1023" y="31"/>
                    <a:pt x="1023" y="31"/>
                  </a:cubicBezTo>
                  <a:lnTo>
                    <a:pt x="1023" y="31"/>
                  </a:lnTo>
                  <a:lnTo>
                    <a:pt x="1023" y="31"/>
                  </a:lnTo>
                  <a:cubicBezTo>
                    <a:pt x="991" y="31"/>
                    <a:pt x="991" y="31"/>
                    <a:pt x="991" y="0"/>
                  </a:cubicBezTo>
                  <a:lnTo>
                    <a:pt x="961" y="0"/>
                  </a:lnTo>
                  <a:cubicBezTo>
                    <a:pt x="961" y="0"/>
                    <a:pt x="961" y="0"/>
                    <a:pt x="930" y="0"/>
                  </a:cubicBezTo>
                  <a:cubicBezTo>
                    <a:pt x="930" y="0"/>
                    <a:pt x="930" y="0"/>
                    <a:pt x="899" y="0"/>
                  </a:cubicBezTo>
                  <a:lnTo>
                    <a:pt x="899" y="0"/>
                  </a:lnTo>
                  <a:lnTo>
                    <a:pt x="867" y="0"/>
                  </a:lnTo>
                  <a:cubicBezTo>
                    <a:pt x="867" y="0"/>
                    <a:pt x="837" y="0"/>
                    <a:pt x="806" y="31"/>
                  </a:cubicBezTo>
                  <a:lnTo>
                    <a:pt x="806" y="31"/>
                  </a:lnTo>
                  <a:cubicBezTo>
                    <a:pt x="775" y="31"/>
                    <a:pt x="775" y="31"/>
                    <a:pt x="743" y="31"/>
                  </a:cubicBezTo>
                  <a:lnTo>
                    <a:pt x="743" y="31"/>
                  </a:lnTo>
                  <a:cubicBezTo>
                    <a:pt x="743" y="0"/>
                    <a:pt x="713" y="0"/>
                    <a:pt x="713" y="0"/>
                  </a:cubicBezTo>
                  <a:lnTo>
                    <a:pt x="713" y="0"/>
                  </a:ln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51" y="0"/>
                  </a:lnTo>
                  <a:lnTo>
                    <a:pt x="651" y="0"/>
                  </a:lnTo>
                  <a:cubicBezTo>
                    <a:pt x="619" y="0"/>
                    <a:pt x="589" y="0"/>
                    <a:pt x="589" y="0"/>
                  </a:cubicBezTo>
                  <a:lnTo>
                    <a:pt x="558" y="0"/>
                  </a:lnTo>
                  <a:lnTo>
                    <a:pt x="558" y="0"/>
                  </a:lnTo>
                  <a:cubicBezTo>
                    <a:pt x="527" y="0"/>
                    <a:pt x="527" y="0"/>
                    <a:pt x="495" y="0"/>
                  </a:cubicBezTo>
                  <a:lnTo>
                    <a:pt x="495" y="0"/>
                  </a:lnTo>
                  <a:cubicBezTo>
                    <a:pt x="495" y="31"/>
                    <a:pt x="495" y="31"/>
                    <a:pt x="465" y="31"/>
                  </a:cubicBezTo>
                  <a:cubicBezTo>
                    <a:pt x="465" y="31"/>
                    <a:pt x="465" y="31"/>
                    <a:pt x="434" y="31"/>
                  </a:cubicBezTo>
                  <a:cubicBezTo>
                    <a:pt x="403" y="0"/>
                    <a:pt x="371" y="0"/>
                    <a:pt x="341" y="0"/>
                  </a:cubicBezTo>
                  <a:lnTo>
                    <a:pt x="310" y="0"/>
                  </a:lnTo>
                  <a:cubicBezTo>
                    <a:pt x="310" y="124"/>
                    <a:pt x="310" y="12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lnTo>
                    <a:pt x="248" y="124"/>
                  </a:lnTo>
                  <a:lnTo>
                    <a:pt x="217" y="124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186" y="155"/>
                  </a:cubicBezTo>
                  <a:cubicBezTo>
                    <a:pt x="186" y="155"/>
                    <a:pt x="186" y="155"/>
                    <a:pt x="154" y="155"/>
                  </a:cubicBezTo>
                  <a:cubicBezTo>
                    <a:pt x="154" y="155"/>
                    <a:pt x="124" y="155"/>
                    <a:pt x="62" y="155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186"/>
                    <a:pt x="93" y="217"/>
                    <a:pt x="62" y="217"/>
                  </a:cubicBezTo>
                  <a:cubicBezTo>
                    <a:pt x="62" y="217"/>
                    <a:pt x="62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0" y="310"/>
                  </a:lnTo>
                  <a:cubicBezTo>
                    <a:pt x="31" y="310"/>
                    <a:pt x="31" y="310"/>
                    <a:pt x="31" y="310"/>
                  </a:cubicBezTo>
                  <a:cubicBezTo>
                    <a:pt x="62" y="310"/>
                    <a:pt x="62" y="310"/>
                    <a:pt x="62" y="310"/>
                  </a:cubicBezTo>
                  <a:cubicBezTo>
                    <a:pt x="62" y="310"/>
                    <a:pt x="62" y="310"/>
                    <a:pt x="93" y="310"/>
                  </a:cubicBezTo>
                  <a:cubicBezTo>
                    <a:pt x="93" y="310"/>
                    <a:pt x="124" y="310"/>
                    <a:pt x="154" y="310"/>
                  </a:cubicBezTo>
                  <a:cubicBezTo>
                    <a:pt x="154" y="310"/>
                    <a:pt x="154" y="310"/>
                    <a:pt x="186" y="310"/>
                  </a:cubicBezTo>
                  <a:cubicBezTo>
                    <a:pt x="186" y="310"/>
                    <a:pt x="154" y="310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79" y="279"/>
                  </a:lnTo>
                  <a:lnTo>
                    <a:pt x="279" y="248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48"/>
                    <a:pt x="248" y="248"/>
                    <a:pt x="217" y="248"/>
                  </a:cubicBezTo>
                  <a:lnTo>
                    <a:pt x="186" y="248"/>
                  </a:lnTo>
                  <a:cubicBezTo>
                    <a:pt x="186" y="248"/>
                    <a:pt x="154" y="248"/>
                    <a:pt x="154" y="217"/>
                  </a:cubicBezTo>
                  <a:cubicBezTo>
                    <a:pt x="154" y="217"/>
                    <a:pt x="154" y="186"/>
                    <a:pt x="186" y="186"/>
                  </a:cubicBezTo>
                  <a:lnTo>
                    <a:pt x="217" y="186"/>
                  </a:lnTo>
                  <a:cubicBezTo>
                    <a:pt x="248" y="186"/>
                    <a:pt x="248" y="186"/>
                    <a:pt x="248" y="186"/>
                  </a:cubicBezTo>
                  <a:cubicBezTo>
                    <a:pt x="279" y="186"/>
                    <a:pt x="279" y="186"/>
                    <a:pt x="279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71" y="186"/>
                  </a:lnTo>
                  <a:lnTo>
                    <a:pt x="371" y="186"/>
                  </a:lnTo>
                  <a:cubicBezTo>
                    <a:pt x="371" y="155"/>
                    <a:pt x="371" y="155"/>
                    <a:pt x="403" y="155"/>
                  </a:cubicBezTo>
                  <a:lnTo>
                    <a:pt x="403" y="155"/>
                  </a:lnTo>
                  <a:lnTo>
                    <a:pt x="434" y="155"/>
                  </a:lnTo>
                  <a:cubicBezTo>
                    <a:pt x="465" y="155"/>
                    <a:pt x="465" y="155"/>
                    <a:pt x="495" y="155"/>
                  </a:cubicBezTo>
                  <a:lnTo>
                    <a:pt x="495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558" y="155"/>
                    <a:pt x="558" y="155"/>
                    <a:pt x="558" y="155"/>
                  </a:cubicBezTo>
                  <a:lnTo>
                    <a:pt x="558" y="124"/>
                  </a:lnTo>
                  <a:cubicBezTo>
                    <a:pt x="558" y="93"/>
                    <a:pt x="558" y="93"/>
                    <a:pt x="558" y="93"/>
                  </a:cubicBezTo>
                  <a:cubicBezTo>
                    <a:pt x="589" y="124"/>
                    <a:pt x="589" y="124"/>
                    <a:pt x="589" y="124"/>
                  </a:cubicBezTo>
                  <a:cubicBezTo>
                    <a:pt x="589" y="124"/>
                    <a:pt x="619" y="124"/>
                    <a:pt x="651" y="124"/>
                  </a:cubicBezTo>
                  <a:lnTo>
                    <a:pt x="651" y="124"/>
                  </a:lnTo>
                  <a:cubicBezTo>
                    <a:pt x="682" y="93"/>
                    <a:pt x="743" y="93"/>
                    <a:pt x="775" y="93"/>
                  </a:cubicBezTo>
                  <a:lnTo>
                    <a:pt x="775" y="93"/>
                  </a:lnTo>
                  <a:lnTo>
                    <a:pt x="775" y="93"/>
                  </a:lnTo>
                  <a:cubicBezTo>
                    <a:pt x="775" y="93"/>
                    <a:pt x="806" y="93"/>
                    <a:pt x="837" y="93"/>
                  </a:cubicBezTo>
                  <a:cubicBezTo>
                    <a:pt x="837" y="62"/>
                    <a:pt x="867" y="62"/>
                    <a:pt x="899" y="62"/>
                  </a:cubicBezTo>
                  <a:lnTo>
                    <a:pt x="93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2" name="Freeform 189"/>
            <p:cNvSpPr>
              <a:spLocks noChangeArrowheads="1"/>
            </p:cNvSpPr>
            <p:nvPr/>
          </p:nvSpPr>
          <p:spPr bwMode="auto">
            <a:xfrm>
              <a:off x="1973263" y="809625"/>
              <a:ext cx="55562" cy="11113"/>
            </a:xfrm>
            <a:custGeom>
              <a:avLst/>
              <a:gdLst>
                <a:gd name="T0" fmla="*/ 124 w 156"/>
                <a:gd name="T1" fmla="*/ 31 h 32"/>
                <a:gd name="T2" fmla="*/ 124 w 156"/>
                <a:gd name="T3" fmla="*/ 31 h 32"/>
                <a:gd name="T4" fmla="*/ 62 w 156"/>
                <a:gd name="T5" fmla="*/ 0 h 32"/>
                <a:gd name="T6" fmla="*/ 0 w 156"/>
                <a:gd name="T7" fmla="*/ 0 h 32"/>
                <a:gd name="T8" fmla="*/ 31 w 156"/>
                <a:gd name="T9" fmla="*/ 0 h 32"/>
                <a:gd name="T10" fmla="*/ 31 w 156"/>
                <a:gd name="T11" fmla="*/ 0 h 32"/>
                <a:gd name="T12" fmla="*/ 31 w 156"/>
                <a:gd name="T13" fmla="*/ 0 h 32"/>
                <a:gd name="T14" fmla="*/ 62 w 156"/>
                <a:gd name="T15" fmla="*/ 0 h 32"/>
                <a:gd name="T16" fmla="*/ 124 w 156"/>
                <a:gd name="T17" fmla="*/ 31 h 32"/>
                <a:gd name="T18" fmla="*/ 124 w 156"/>
                <a:gd name="T19" fmla="*/ 31 h 32"/>
                <a:gd name="T20" fmla="*/ 155 w 156"/>
                <a:gd name="T21" fmla="*/ 31 h 32"/>
                <a:gd name="T22" fmla="*/ 155 w 156"/>
                <a:gd name="T23" fmla="*/ 31 h 32"/>
                <a:gd name="T24" fmla="*/ 124 w 156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32">
                  <a:moveTo>
                    <a:pt x="124" y="31"/>
                  </a:moveTo>
                  <a:lnTo>
                    <a:pt x="124" y="31"/>
                  </a:ln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31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62" y="0"/>
                  </a:cubicBezTo>
                  <a:cubicBezTo>
                    <a:pt x="93" y="0"/>
                    <a:pt x="93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3" name="Freeform 190"/>
            <p:cNvSpPr>
              <a:spLocks noChangeArrowheads="1"/>
            </p:cNvSpPr>
            <p:nvPr/>
          </p:nvSpPr>
          <p:spPr bwMode="auto">
            <a:xfrm>
              <a:off x="2062163" y="876300"/>
              <a:ext cx="22225" cy="11113"/>
            </a:xfrm>
            <a:custGeom>
              <a:avLst/>
              <a:gdLst>
                <a:gd name="T0" fmla="*/ 62 w 63"/>
                <a:gd name="T1" fmla="*/ 0 h 32"/>
                <a:gd name="T2" fmla="*/ 62 w 63"/>
                <a:gd name="T3" fmla="*/ 0 h 32"/>
                <a:gd name="T4" fmla="*/ 62 w 63"/>
                <a:gd name="T5" fmla="*/ 0 h 32"/>
                <a:gd name="T6" fmla="*/ 62 w 63"/>
                <a:gd name="T7" fmla="*/ 0 h 32"/>
                <a:gd name="T8" fmla="*/ 31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31 h 32"/>
                <a:gd name="T16" fmla="*/ 62 w 6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cubicBezTo>
                    <a:pt x="31" y="31"/>
                    <a:pt x="31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4" name="Freeform 191"/>
            <p:cNvSpPr>
              <a:spLocks noChangeArrowheads="1"/>
            </p:cNvSpPr>
            <p:nvPr/>
          </p:nvSpPr>
          <p:spPr bwMode="auto">
            <a:xfrm>
              <a:off x="1882775" y="765175"/>
              <a:ext cx="66675" cy="11113"/>
            </a:xfrm>
            <a:custGeom>
              <a:avLst/>
              <a:gdLst>
                <a:gd name="T0" fmla="*/ 155 w 187"/>
                <a:gd name="T1" fmla="*/ 0 h 32"/>
                <a:gd name="T2" fmla="*/ 155 w 187"/>
                <a:gd name="T3" fmla="*/ 0 h 32"/>
                <a:gd name="T4" fmla="*/ 93 w 187"/>
                <a:gd name="T5" fmla="*/ 0 h 32"/>
                <a:gd name="T6" fmla="*/ 31 w 187"/>
                <a:gd name="T7" fmla="*/ 0 h 32"/>
                <a:gd name="T8" fmla="*/ 0 w 187"/>
                <a:gd name="T9" fmla="*/ 31 h 32"/>
                <a:gd name="T10" fmla="*/ 31 w 187"/>
                <a:gd name="T11" fmla="*/ 31 h 32"/>
                <a:gd name="T12" fmla="*/ 62 w 187"/>
                <a:gd name="T13" fmla="*/ 31 h 32"/>
                <a:gd name="T14" fmla="*/ 93 w 187"/>
                <a:gd name="T15" fmla="*/ 31 h 32"/>
                <a:gd name="T16" fmla="*/ 155 w 187"/>
                <a:gd name="T17" fmla="*/ 31 h 32"/>
                <a:gd name="T18" fmla="*/ 155 w 187"/>
                <a:gd name="T19" fmla="*/ 0 h 32"/>
                <a:gd name="T20" fmla="*/ 186 w 187"/>
                <a:gd name="T21" fmla="*/ 0 h 32"/>
                <a:gd name="T22" fmla="*/ 155 w 187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32">
                  <a:moveTo>
                    <a:pt x="155" y="0"/>
                  </a:move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62" y="0"/>
                    <a:pt x="31" y="0"/>
                  </a:cubicBezTo>
                  <a:cubicBezTo>
                    <a:pt x="31" y="31"/>
                    <a:pt x="0" y="31"/>
                    <a:pt x="0" y="31"/>
                  </a:cubicBezTo>
                  <a:lnTo>
                    <a:pt x="31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124" y="31"/>
                    <a:pt x="155" y="31"/>
                  </a:cubicBezTo>
                  <a:lnTo>
                    <a:pt x="155" y="0"/>
                  </a:lnTo>
                  <a:lnTo>
                    <a:pt x="186" y="0"/>
                  </a:lnTo>
                  <a:lnTo>
                    <a:pt x="15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5" name="Freeform 192"/>
            <p:cNvSpPr>
              <a:spLocks noChangeArrowheads="1"/>
            </p:cNvSpPr>
            <p:nvPr/>
          </p:nvSpPr>
          <p:spPr bwMode="auto">
            <a:xfrm>
              <a:off x="2017713" y="1166813"/>
              <a:ext cx="11112" cy="11112"/>
            </a:xfrm>
            <a:custGeom>
              <a:avLst/>
              <a:gdLst>
                <a:gd name="T0" fmla="*/ 31 w 32"/>
                <a:gd name="T1" fmla="*/ 31 h 32"/>
                <a:gd name="T2" fmla="*/ 31 w 32"/>
                <a:gd name="T3" fmla="*/ 31 h 32"/>
                <a:gd name="T4" fmla="*/ 31 w 32"/>
                <a:gd name="T5" fmla="*/ 0 h 32"/>
                <a:gd name="T6" fmla="*/ 0 w 32"/>
                <a:gd name="T7" fmla="*/ 0 h 32"/>
                <a:gd name="T8" fmla="*/ 0 w 32"/>
                <a:gd name="T9" fmla="*/ 0 h 32"/>
                <a:gd name="T10" fmla="*/ 31 w 32"/>
                <a:gd name="T1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lnTo>
                    <a:pt x="31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6" name="Freeform 193"/>
            <p:cNvSpPr>
              <a:spLocks noChangeArrowheads="1"/>
            </p:cNvSpPr>
            <p:nvPr/>
          </p:nvSpPr>
          <p:spPr bwMode="auto">
            <a:xfrm>
              <a:off x="1951038" y="1144588"/>
              <a:ext cx="55562" cy="33337"/>
            </a:xfrm>
            <a:custGeom>
              <a:avLst/>
              <a:gdLst>
                <a:gd name="T0" fmla="*/ 62 w 156"/>
                <a:gd name="T1" fmla="*/ 31 h 94"/>
                <a:gd name="T2" fmla="*/ 62 w 156"/>
                <a:gd name="T3" fmla="*/ 31 h 94"/>
                <a:gd name="T4" fmla="*/ 62 w 156"/>
                <a:gd name="T5" fmla="*/ 62 h 94"/>
                <a:gd name="T6" fmla="*/ 31 w 156"/>
                <a:gd name="T7" fmla="*/ 0 h 94"/>
                <a:gd name="T8" fmla="*/ 0 w 156"/>
                <a:gd name="T9" fmla="*/ 0 h 94"/>
                <a:gd name="T10" fmla="*/ 0 w 156"/>
                <a:gd name="T11" fmla="*/ 0 h 94"/>
                <a:gd name="T12" fmla="*/ 0 w 156"/>
                <a:gd name="T13" fmla="*/ 31 h 94"/>
                <a:gd name="T14" fmla="*/ 0 w 156"/>
                <a:gd name="T15" fmla="*/ 31 h 94"/>
                <a:gd name="T16" fmla="*/ 0 w 156"/>
                <a:gd name="T17" fmla="*/ 62 h 94"/>
                <a:gd name="T18" fmla="*/ 0 w 156"/>
                <a:gd name="T19" fmla="*/ 62 h 94"/>
                <a:gd name="T20" fmla="*/ 31 w 156"/>
                <a:gd name="T21" fmla="*/ 93 h 94"/>
                <a:gd name="T22" fmla="*/ 62 w 156"/>
                <a:gd name="T23" fmla="*/ 93 h 94"/>
                <a:gd name="T24" fmla="*/ 93 w 156"/>
                <a:gd name="T25" fmla="*/ 93 h 94"/>
                <a:gd name="T26" fmla="*/ 124 w 156"/>
                <a:gd name="T27" fmla="*/ 62 h 94"/>
                <a:gd name="T28" fmla="*/ 124 w 156"/>
                <a:gd name="T29" fmla="*/ 62 h 94"/>
                <a:gd name="T30" fmla="*/ 155 w 156"/>
                <a:gd name="T31" fmla="*/ 62 h 94"/>
                <a:gd name="T32" fmla="*/ 155 w 156"/>
                <a:gd name="T33" fmla="*/ 62 h 94"/>
                <a:gd name="T34" fmla="*/ 124 w 156"/>
                <a:gd name="T35" fmla="*/ 31 h 94"/>
                <a:gd name="T36" fmla="*/ 93 w 156"/>
                <a:gd name="T37" fmla="*/ 31 h 94"/>
                <a:gd name="T38" fmla="*/ 93 w 156"/>
                <a:gd name="T39" fmla="*/ 31 h 94"/>
                <a:gd name="T40" fmla="*/ 62 w 156"/>
                <a:gd name="T4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94">
                  <a:moveTo>
                    <a:pt x="62" y="31"/>
                  </a:moveTo>
                  <a:lnTo>
                    <a:pt x="62" y="31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31" y="62"/>
                    <a:pt x="31" y="93"/>
                    <a:pt x="31" y="93"/>
                  </a:cubicBezTo>
                  <a:lnTo>
                    <a:pt x="62" y="93"/>
                  </a:lnTo>
                  <a:lnTo>
                    <a:pt x="93" y="93"/>
                  </a:lnTo>
                  <a:cubicBezTo>
                    <a:pt x="93" y="62"/>
                    <a:pt x="124" y="6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7" name="Freeform 194"/>
            <p:cNvSpPr>
              <a:spLocks noChangeArrowheads="1"/>
            </p:cNvSpPr>
            <p:nvPr/>
          </p:nvSpPr>
          <p:spPr bwMode="auto">
            <a:xfrm>
              <a:off x="2419350" y="1122363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8" name="Freeform 195"/>
            <p:cNvSpPr>
              <a:spLocks noChangeArrowheads="1"/>
            </p:cNvSpPr>
            <p:nvPr/>
          </p:nvSpPr>
          <p:spPr bwMode="auto">
            <a:xfrm>
              <a:off x="2017713" y="987425"/>
              <a:ext cx="401637" cy="223838"/>
            </a:xfrm>
            <a:custGeom>
              <a:avLst/>
              <a:gdLst>
                <a:gd name="T0" fmla="*/ 248 w 1117"/>
                <a:gd name="T1" fmla="*/ 31 h 621"/>
                <a:gd name="T2" fmla="*/ 186 w 1117"/>
                <a:gd name="T3" fmla="*/ 31 h 621"/>
                <a:gd name="T4" fmla="*/ 155 w 1117"/>
                <a:gd name="T5" fmla="*/ 0 h 621"/>
                <a:gd name="T6" fmla="*/ 0 w 1117"/>
                <a:gd name="T7" fmla="*/ 62 h 621"/>
                <a:gd name="T8" fmla="*/ 31 w 1117"/>
                <a:gd name="T9" fmla="*/ 93 h 621"/>
                <a:gd name="T10" fmla="*/ 62 w 1117"/>
                <a:gd name="T11" fmla="*/ 93 h 621"/>
                <a:gd name="T12" fmla="*/ 124 w 1117"/>
                <a:gd name="T13" fmla="*/ 124 h 621"/>
                <a:gd name="T14" fmla="*/ 186 w 1117"/>
                <a:gd name="T15" fmla="*/ 93 h 621"/>
                <a:gd name="T16" fmla="*/ 248 w 1117"/>
                <a:gd name="T17" fmla="*/ 93 h 621"/>
                <a:gd name="T18" fmla="*/ 341 w 1117"/>
                <a:gd name="T19" fmla="*/ 93 h 621"/>
                <a:gd name="T20" fmla="*/ 372 w 1117"/>
                <a:gd name="T21" fmla="*/ 155 h 621"/>
                <a:gd name="T22" fmla="*/ 433 w 1117"/>
                <a:gd name="T23" fmla="*/ 155 h 621"/>
                <a:gd name="T24" fmla="*/ 433 w 1117"/>
                <a:gd name="T25" fmla="*/ 186 h 621"/>
                <a:gd name="T26" fmla="*/ 496 w 1117"/>
                <a:gd name="T27" fmla="*/ 217 h 621"/>
                <a:gd name="T28" fmla="*/ 557 w 1117"/>
                <a:gd name="T29" fmla="*/ 248 h 621"/>
                <a:gd name="T30" fmla="*/ 589 w 1117"/>
                <a:gd name="T31" fmla="*/ 341 h 621"/>
                <a:gd name="T32" fmla="*/ 496 w 1117"/>
                <a:gd name="T33" fmla="*/ 372 h 621"/>
                <a:gd name="T34" fmla="*/ 527 w 1117"/>
                <a:gd name="T35" fmla="*/ 465 h 621"/>
                <a:gd name="T36" fmla="*/ 589 w 1117"/>
                <a:gd name="T37" fmla="*/ 527 h 621"/>
                <a:gd name="T38" fmla="*/ 651 w 1117"/>
                <a:gd name="T39" fmla="*/ 557 h 621"/>
                <a:gd name="T40" fmla="*/ 713 w 1117"/>
                <a:gd name="T41" fmla="*/ 557 h 621"/>
                <a:gd name="T42" fmla="*/ 805 w 1117"/>
                <a:gd name="T43" fmla="*/ 620 h 621"/>
                <a:gd name="T44" fmla="*/ 899 w 1117"/>
                <a:gd name="T45" fmla="*/ 620 h 621"/>
                <a:gd name="T46" fmla="*/ 929 w 1117"/>
                <a:gd name="T47" fmla="*/ 620 h 621"/>
                <a:gd name="T48" fmla="*/ 992 w 1117"/>
                <a:gd name="T49" fmla="*/ 557 h 621"/>
                <a:gd name="T50" fmla="*/ 992 w 1117"/>
                <a:gd name="T51" fmla="*/ 527 h 621"/>
                <a:gd name="T52" fmla="*/ 929 w 1117"/>
                <a:gd name="T53" fmla="*/ 496 h 621"/>
                <a:gd name="T54" fmla="*/ 899 w 1117"/>
                <a:gd name="T55" fmla="*/ 496 h 621"/>
                <a:gd name="T56" fmla="*/ 837 w 1117"/>
                <a:gd name="T57" fmla="*/ 465 h 621"/>
                <a:gd name="T58" fmla="*/ 744 w 1117"/>
                <a:gd name="T59" fmla="*/ 403 h 621"/>
                <a:gd name="T60" fmla="*/ 837 w 1117"/>
                <a:gd name="T61" fmla="*/ 310 h 621"/>
                <a:gd name="T62" fmla="*/ 929 w 1117"/>
                <a:gd name="T63" fmla="*/ 341 h 621"/>
                <a:gd name="T64" fmla="*/ 961 w 1117"/>
                <a:gd name="T65" fmla="*/ 310 h 621"/>
                <a:gd name="T66" fmla="*/ 1023 w 1117"/>
                <a:gd name="T67" fmla="*/ 341 h 621"/>
                <a:gd name="T68" fmla="*/ 1053 w 1117"/>
                <a:gd name="T69" fmla="*/ 403 h 621"/>
                <a:gd name="T70" fmla="*/ 1116 w 1117"/>
                <a:gd name="T71" fmla="*/ 372 h 621"/>
                <a:gd name="T72" fmla="*/ 1116 w 1117"/>
                <a:gd name="T73" fmla="*/ 372 h 621"/>
                <a:gd name="T74" fmla="*/ 1085 w 1117"/>
                <a:gd name="T75" fmla="*/ 341 h 621"/>
                <a:gd name="T76" fmla="*/ 1053 w 1117"/>
                <a:gd name="T77" fmla="*/ 341 h 621"/>
                <a:gd name="T78" fmla="*/ 1023 w 1117"/>
                <a:gd name="T79" fmla="*/ 310 h 621"/>
                <a:gd name="T80" fmla="*/ 961 w 1117"/>
                <a:gd name="T81" fmla="*/ 279 h 621"/>
                <a:gd name="T82" fmla="*/ 929 w 1117"/>
                <a:gd name="T83" fmla="*/ 279 h 621"/>
                <a:gd name="T84" fmla="*/ 899 w 1117"/>
                <a:gd name="T85" fmla="*/ 279 h 621"/>
                <a:gd name="T86" fmla="*/ 868 w 1117"/>
                <a:gd name="T87" fmla="*/ 279 h 621"/>
                <a:gd name="T88" fmla="*/ 775 w 1117"/>
                <a:gd name="T89" fmla="*/ 217 h 621"/>
                <a:gd name="T90" fmla="*/ 713 w 1117"/>
                <a:gd name="T91" fmla="*/ 155 h 621"/>
                <a:gd name="T92" fmla="*/ 713 w 1117"/>
                <a:gd name="T93" fmla="*/ 93 h 621"/>
                <a:gd name="T94" fmla="*/ 651 w 1117"/>
                <a:gd name="T95" fmla="*/ 124 h 621"/>
                <a:gd name="T96" fmla="*/ 620 w 1117"/>
                <a:gd name="T97" fmla="*/ 155 h 621"/>
                <a:gd name="T98" fmla="*/ 527 w 1117"/>
                <a:gd name="T99" fmla="*/ 93 h 621"/>
                <a:gd name="T100" fmla="*/ 527 w 1117"/>
                <a:gd name="T101" fmla="*/ 93 h 621"/>
                <a:gd name="T102" fmla="*/ 433 w 1117"/>
                <a:gd name="T103" fmla="*/ 62 h 621"/>
                <a:gd name="T104" fmla="*/ 403 w 1117"/>
                <a:gd name="T105" fmla="*/ 62 h 621"/>
                <a:gd name="T106" fmla="*/ 403 w 1117"/>
                <a:gd name="T107" fmla="*/ 0 h 621"/>
                <a:gd name="T108" fmla="*/ 310 w 1117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7" h="621">
                  <a:moveTo>
                    <a:pt x="279" y="31"/>
                  </a:moveTo>
                  <a:lnTo>
                    <a:pt x="279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lnTo>
                    <a:pt x="21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24" y="0"/>
                    <a:pt x="124" y="31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62"/>
                    <a:pt x="216" y="62"/>
                  </a:cubicBezTo>
                  <a:cubicBezTo>
                    <a:pt x="216" y="62"/>
                    <a:pt x="216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79" y="93"/>
                    <a:pt x="279" y="93"/>
                    <a:pt x="310" y="124"/>
                  </a:cubicBezTo>
                  <a:cubicBezTo>
                    <a:pt x="341" y="93"/>
                    <a:pt x="341" y="93"/>
                    <a:pt x="341" y="93"/>
                  </a:cubicBez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55"/>
                    <a:pt x="372" y="155"/>
                  </a:cubicBezTo>
                  <a:lnTo>
                    <a:pt x="372" y="155"/>
                  </a:lnTo>
                  <a:cubicBezTo>
                    <a:pt x="372" y="155"/>
                    <a:pt x="372" y="155"/>
                    <a:pt x="372" y="186"/>
                  </a:cubicBezTo>
                  <a:cubicBezTo>
                    <a:pt x="403" y="186"/>
                    <a:pt x="403" y="186"/>
                    <a:pt x="403" y="186"/>
                  </a:cubicBezTo>
                  <a:cubicBezTo>
                    <a:pt x="433" y="155"/>
                    <a:pt x="433" y="155"/>
                    <a:pt x="433" y="155"/>
                  </a:cubicBezTo>
                  <a:cubicBezTo>
                    <a:pt x="433" y="186"/>
                    <a:pt x="433" y="186"/>
                    <a:pt x="433" y="186"/>
                  </a:cubicBezTo>
                  <a:lnTo>
                    <a:pt x="433" y="186"/>
                  </a:lnTo>
                  <a:lnTo>
                    <a:pt x="433" y="186"/>
                  </a:lnTo>
                  <a:lnTo>
                    <a:pt x="465" y="186"/>
                  </a:lnTo>
                  <a:cubicBezTo>
                    <a:pt x="496" y="186"/>
                    <a:pt x="496" y="186"/>
                    <a:pt x="496" y="217"/>
                  </a:cubicBezTo>
                  <a:lnTo>
                    <a:pt x="496" y="217"/>
                  </a:lnTo>
                  <a:cubicBezTo>
                    <a:pt x="496" y="217"/>
                    <a:pt x="496" y="217"/>
                    <a:pt x="527" y="217"/>
                  </a:cubicBezTo>
                  <a:lnTo>
                    <a:pt x="527" y="217"/>
                  </a:lnTo>
                  <a:cubicBezTo>
                    <a:pt x="557" y="217"/>
                    <a:pt x="557" y="217"/>
                    <a:pt x="557" y="248"/>
                  </a:cubicBezTo>
                  <a:lnTo>
                    <a:pt x="589" y="279"/>
                  </a:lnTo>
                  <a:lnTo>
                    <a:pt x="589" y="279"/>
                  </a:lnTo>
                  <a:cubicBezTo>
                    <a:pt x="589" y="341"/>
                    <a:pt x="589" y="341"/>
                    <a:pt x="589" y="341"/>
                  </a:cubicBezTo>
                  <a:lnTo>
                    <a:pt x="589" y="341"/>
                  </a:lnTo>
                  <a:cubicBezTo>
                    <a:pt x="557" y="341"/>
                    <a:pt x="527" y="372"/>
                    <a:pt x="496" y="372"/>
                  </a:cubicBezTo>
                  <a:lnTo>
                    <a:pt x="496" y="372"/>
                  </a:lnTo>
                  <a:cubicBezTo>
                    <a:pt x="496" y="403"/>
                    <a:pt x="527" y="403"/>
                    <a:pt x="527" y="403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cubicBezTo>
                    <a:pt x="557" y="465"/>
                    <a:pt x="557" y="465"/>
                    <a:pt x="557" y="496"/>
                  </a:cubicBezTo>
                  <a:cubicBezTo>
                    <a:pt x="589" y="496"/>
                    <a:pt x="589" y="496"/>
                    <a:pt x="589" y="527"/>
                  </a:cubicBezTo>
                  <a:cubicBezTo>
                    <a:pt x="713" y="527"/>
                    <a:pt x="713" y="527"/>
                    <a:pt x="713" y="527"/>
                  </a:cubicBezTo>
                  <a:cubicBezTo>
                    <a:pt x="651" y="557"/>
                    <a:pt x="651" y="557"/>
                    <a:pt x="651" y="557"/>
                  </a:cubicBezTo>
                  <a:lnTo>
                    <a:pt x="651" y="557"/>
                  </a:lnTo>
                  <a:cubicBezTo>
                    <a:pt x="651" y="557"/>
                    <a:pt x="681" y="557"/>
                    <a:pt x="681" y="589"/>
                  </a:cubicBezTo>
                  <a:cubicBezTo>
                    <a:pt x="681" y="557"/>
                    <a:pt x="713" y="557"/>
                    <a:pt x="713" y="557"/>
                  </a:cubicBezTo>
                  <a:lnTo>
                    <a:pt x="713" y="557"/>
                  </a:lnTo>
                  <a:cubicBezTo>
                    <a:pt x="744" y="557"/>
                    <a:pt x="775" y="589"/>
                    <a:pt x="775" y="589"/>
                  </a:cubicBezTo>
                  <a:lnTo>
                    <a:pt x="805" y="589"/>
                  </a:lnTo>
                  <a:cubicBezTo>
                    <a:pt x="805" y="620"/>
                    <a:pt x="805" y="620"/>
                    <a:pt x="805" y="620"/>
                  </a:cubicBezTo>
                  <a:cubicBezTo>
                    <a:pt x="805" y="620"/>
                    <a:pt x="805" y="620"/>
                    <a:pt x="837" y="620"/>
                  </a:cubicBezTo>
                  <a:lnTo>
                    <a:pt x="837" y="620"/>
                  </a:lnTo>
                  <a:cubicBezTo>
                    <a:pt x="868" y="620"/>
                    <a:pt x="868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cubicBezTo>
                    <a:pt x="899" y="620"/>
                    <a:pt x="899" y="620"/>
                    <a:pt x="929" y="620"/>
                  </a:cubicBezTo>
                  <a:cubicBezTo>
                    <a:pt x="929" y="620"/>
                    <a:pt x="929" y="620"/>
                    <a:pt x="929" y="589"/>
                  </a:cubicBezTo>
                  <a:cubicBezTo>
                    <a:pt x="929" y="589"/>
                    <a:pt x="929" y="557"/>
                    <a:pt x="961" y="557"/>
                  </a:cubicBezTo>
                  <a:cubicBezTo>
                    <a:pt x="961" y="557"/>
                    <a:pt x="961" y="557"/>
                    <a:pt x="992" y="557"/>
                  </a:cubicBezTo>
                  <a:lnTo>
                    <a:pt x="992" y="557"/>
                  </a:lnTo>
                  <a:lnTo>
                    <a:pt x="992" y="527"/>
                  </a:lnTo>
                  <a:lnTo>
                    <a:pt x="992" y="527"/>
                  </a:lnTo>
                  <a:cubicBezTo>
                    <a:pt x="961" y="527"/>
                    <a:pt x="961" y="527"/>
                    <a:pt x="961" y="527"/>
                  </a:cubicBezTo>
                  <a:lnTo>
                    <a:pt x="929" y="496"/>
                  </a:lnTo>
                  <a:lnTo>
                    <a:pt x="929" y="496"/>
                  </a:lnTo>
                  <a:lnTo>
                    <a:pt x="929" y="496"/>
                  </a:lnTo>
                  <a:lnTo>
                    <a:pt x="899" y="496"/>
                  </a:lnTo>
                  <a:lnTo>
                    <a:pt x="899" y="496"/>
                  </a:lnTo>
                  <a:cubicBezTo>
                    <a:pt x="899" y="496"/>
                    <a:pt x="899" y="496"/>
                    <a:pt x="868" y="496"/>
                  </a:cubicBezTo>
                  <a:lnTo>
                    <a:pt x="868" y="496"/>
                  </a:lnTo>
                  <a:cubicBezTo>
                    <a:pt x="868" y="465"/>
                    <a:pt x="837" y="465"/>
                    <a:pt x="837" y="465"/>
                  </a:cubicBezTo>
                  <a:cubicBezTo>
                    <a:pt x="837" y="434"/>
                    <a:pt x="805" y="434"/>
                    <a:pt x="805" y="403"/>
                  </a:cubicBezTo>
                  <a:lnTo>
                    <a:pt x="775" y="403"/>
                  </a:lnTo>
                  <a:cubicBezTo>
                    <a:pt x="744" y="403"/>
                    <a:pt x="744" y="403"/>
                    <a:pt x="744" y="403"/>
                  </a:cubicBezTo>
                  <a:cubicBezTo>
                    <a:pt x="775" y="341"/>
                    <a:pt x="775" y="341"/>
                    <a:pt x="775" y="341"/>
                  </a:cubicBezTo>
                  <a:cubicBezTo>
                    <a:pt x="775" y="341"/>
                    <a:pt x="805" y="310"/>
                    <a:pt x="837" y="310"/>
                  </a:cubicBezTo>
                  <a:lnTo>
                    <a:pt x="837" y="310"/>
                  </a:lnTo>
                  <a:cubicBezTo>
                    <a:pt x="868" y="310"/>
                    <a:pt x="868" y="310"/>
                    <a:pt x="868" y="310"/>
                  </a:cubicBezTo>
                  <a:cubicBezTo>
                    <a:pt x="868" y="310"/>
                    <a:pt x="899" y="310"/>
                    <a:pt x="899" y="341"/>
                  </a:cubicBezTo>
                  <a:lnTo>
                    <a:pt x="929" y="341"/>
                  </a:lnTo>
                  <a:lnTo>
                    <a:pt x="929" y="341"/>
                  </a:lnTo>
                  <a:lnTo>
                    <a:pt x="929" y="341"/>
                  </a:lnTo>
                  <a:cubicBezTo>
                    <a:pt x="961" y="310"/>
                    <a:pt x="961" y="310"/>
                    <a:pt x="961" y="310"/>
                  </a:cubicBezTo>
                  <a:cubicBezTo>
                    <a:pt x="961" y="341"/>
                    <a:pt x="961" y="341"/>
                    <a:pt x="961" y="341"/>
                  </a:cubicBezTo>
                  <a:cubicBezTo>
                    <a:pt x="992" y="341"/>
                    <a:pt x="1023" y="341"/>
                    <a:pt x="1023" y="341"/>
                  </a:cubicBezTo>
                  <a:lnTo>
                    <a:pt x="1023" y="341"/>
                  </a:lnTo>
                  <a:cubicBezTo>
                    <a:pt x="1023" y="341"/>
                    <a:pt x="1053" y="372"/>
                    <a:pt x="1053" y="403"/>
                  </a:cubicBezTo>
                  <a:lnTo>
                    <a:pt x="1053" y="403"/>
                  </a:lnTo>
                  <a:lnTo>
                    <a:pt x="1053" y="403"/>
                  </a:lnTo>
                  <a:lnTo>
                    <a:pt x="1053" y="372"/>
                  </a:lnTo>
                  <a:lnTo>
                    <a:pt x="1053" y="372"/>
                  </a:lnTo>
                  <a:cubicBezTo>
                    <a:pt x="1116" y="372"/>
                    <a:pt x="1116" y="372"/>
                    <a:pt x="1116" y="372"/>
                  </a:cubicBezTo>
                  <a:lnTo>
                    <a:pt x="1116" y="372"/>
                  </a:lnTo>
                  <a:lnTo>
                    <a:pt x="1116" y="372"/>
                  </a:lnTo>
                  <a:lnTo>
                    <a:pt x="1116" y="372"/>
                  </a:lnTo>
                  <a:cubicBezTo>
                    <a:pt x="1116" y="341"/>
                    <a:pt x="1116" y="341"/>
                    <a:pt x="1085" y="341"/>
                  </a:cubicBezTo>
                  <a:lnTo>
                    <a:pt x="1085" y="341"/>
                  </a:lnTo>
                  <a:lnTo>
                    <a:pt x="1085" y="341"/>
                  </a:lnTo>
                  <a:lnTo>
                    <a:pt x="1085" y="341"/>
                  </a:lnTo>
                  <a:cubicBezTo>
                    <a:pt x="1053" y="341"/>
                    <a:pt x="1053" y="341"/>
                    <a:pt x="1053" y="341"/>
                  </a:cubicBezTo>
                  <a:lnTo>
                    <a:pt x="1053" y="341"/>
                  </a:lnTo>
                  <a:cubicBezTo>
                    <a:pt x="1053" y="310"/>
                    <a:pt x="1023" y="310"/>
                    <a:pt x="1023" y="310"/>
                  </a:cubicBezTo>
                  <a:lnTo>
                    <a:pt x="1023" y="310"/>
                  </a:lnTo>
                  <a:lnTo>
                    <a:pt x="1023" y="310"/>
                  </a:lnTo>
                  <a:lnTo>
                    <a:pt x="992" y="279"/>
                  </a:lnTo>
                  <a:cubicBezTo>
                    <a:pt x="992" y="279"/>
                    <a:pt x="992" y="279"/>
                    <a:pt x="961" y="279"/>
                  </a:cubicBezTo>
                  <a:lnTo>
                    <a:pt x="961" y="279"/>
                  </a:lnTo>
                  <a:lnTo>
                    <a:pt x="961" y="279"/>
                  </a:lnTo>
                  <a:lnTo>
                    <a:pt x="961" y="279"/>
                  </a:lnTo>
                  <a:cubicBezTo>
                    <a:pt x="929" y="279"/>
                    <a:pt x="929" y="279"/>
                    <a:pt x="929" y="279"/>
                  </a:cubicBezTo>
                  <a:cubicBezTo>
                    <a:pt x="929" y="279"/>
                    <a:pt x="929" y="279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79"/>
                    <a:pt x="868" y="279"/>
                    <a:pt x="868" y="279"/>
                  </a:cubicBezTo>
                  <a:lnTo>
                    <a:pt x="868" y="279"/>
                  </a:lnTo>
                  <a:cubicBezTo>
                    <a:pt x="868" y="279"/>
                    <a:pt x="837" y="279"/>
                    <a:pt x="837" y="248"/>
                  </a:cubicBezTo>
                  <a:lnTo>
                    <a:pt x="805" y="248"/>
                  </a:lnTo>
                  <a:cubicBezTo>
                    <a:pt x="775" y="248"/>
                    <a:pt x="775" y="248"/>
                    <a:pt x="775" y="217"/>
                  </a:cubicBezTo>
                  <a:cubicBezTo>
                    <a:pt x="744" y="217"/>
                    <a:pt x="713" y="217"/>
                    <a:pt x="713" y="186"/>
                  </a:cubicBezTo>
                  <a:cubicBezTo>
                    <a:pt x="713" y="186"/>
                    <a:pt x="713" y="186"/>
                    <a:pt x="744" y="155"/>
                  </a:cubicBezTo>
                  <a:cubicBezTo>
                    <a:pt x="713" y="155"/>
                    <a:pt x="713" y="155"/>
                    <a:pt x="713" y="155"/>
                  </a:cubicBezTo>
                  <a:cubicBezTo>
                    <a:pt x="713" y="155"/>
                    <a:pt x="713" y="124"/>
                    <a:pt x="744" y="124"/>
                  </a:cubicBezTo>
                  <a:lnTo>
                    <a:pt x="713" y="124"/>
                  </a:lnTo>
                  <a:cubicBezTo>
                    <a:pt x="713" y="93"/>
                    <a:pt x="713" y="93"/>
                    <a:pt x="713" y="93"/>
                  </a:cubicBezTo>
                  <a:lnTo>
                    <a:pt x="713" y="93"/>
                  </a:lnTo>
                  <a:cubicBezTo>
                    <a:pt x="681" y="93"/>
                    <a:pt x="681" y="93"/>
                    <a:pt x="681" y="93"/>
                  </a:cubicBezTo>
                  <a:lnTo>
                    <a:pt x="651" y="124"/>
                  </a:lnTo>
                  <a:lnTo>
                    <a:pt x="651" y="124"/>
                  </a:lnTo>
                  <a:lnTo>
                    <a:pt x="651" y="124"/>
                  </a:lnTo>
                  <a:lnTo>
                    <a:pt x="620" y="155"/>
                  </a:lnTo>
                  <a:cubicBezTo>
                    <a:pt x="589" y="155"/>
                    <a:pt x="589" y="155"/>
                    <a:pt x="589" y="124"/>
                  </a:cubicBezTo>
                  <a:cubicBezTo>
                    <a:pt x="557" y="124"/>
                    <a:pt x="557" y="124"/>
                    <a:pt x="557" y="124"/>
                  </a:cubicBezTo>
                  <a:cubicBezTo>
                    <a:pt x="527" y="93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527" y="62"/>
                    <a:pt x="557" y="62"/>
                    <a:pt x="557" y="62"/>
                  </a:cubicBezTo>
                  <a:cubicBezTo>
                    <a:pt x="527" y="62"/>
                    <a:pt x="527" y="62"/>
                    <a:pt x="527" y="93"/>
                  </a:cubicBezTo>
                  <a:cubicBezTo>
                    <a:pt x="496" y="93"/>
                    <a:pt x="496" y="93"/>
                    <a:pt x="496" y="93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433" y="62"/>
                    <a:pt x="433" y="62"/>
                    <a:pt x="433" y="62"/>
                  </a:cubicBezTo>
                  <a:lnTo>
                    <a:pt x="433" y="62"/>
                  </a:lnTo>
                  <a:lnTo>
                    <a:pt x="433" y="62"/>
                  </a:lnTo>
                  <a:cubicBezTo>
                    <a:pt x="403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cubicBezTo>
                    <a:pt x="310" y="31"/>
                    <a:pt x="279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9" name="Freeform 196"/>
            <p:cNvSpPr>
              <a:spLocks noChangeArrowheads="1"/>
            </p:cNvSpPr>
            <p:nvPr/>
          </p:nvSpPr>
          <p:spPr bwMode="auto">
            <a:xfrm>
              <a:off x="1882775" y="954088"/>
              <a:ext cx="55563" cy="66675"/>
            </a:xfrm>
            <a:custGeom>
              <a:avLst/>
              <a:gdLst>
                <a:gd name="T0" fmla="*/ 124 w 156"/>
                <a:gd name="T1" fmla="*/ 124 h 187"/>
                <a:gd name="T2" fmla="*/ 124 w 156"/>
                <a:gd name="T3" fmla="*/ 124 h 187"/>
                <a:gd name="T4" fmla="*/ 124 w 156"/>
                <a:gd name="T5" fmla="*/ 124 h 187"/>
                <a:gd name="T6" fmla="*/ 124 w 156"/>
                <a:gd name="T7" fmla="*/ 124 h 187"/>
                <a:gd name="T8" fmla="*/ 124 w 156"/>
                <a:gd name="T9" fmla="*/ 93 h 187"/>
                <a:gd name="T10" fmla="*/ 124 w 156"/>
                <a:gd name="T11" fmla="*/ 93 h 187"/>
                <a:gd name="T12" fmla="*/ 124 w 156"/>
                <a:gd name="T13" fmla="*/ 31 h 187"/>
                <a:gd name="T14" fmla="*/ 155 w 156"/>
                <a:gd name="T15" fmla="*/ 31 h 187"/>
                <a:gd name="T16" fmla="*/ 155 w 156"/>
                <a:gd name="T17" fmla="*/ 0 h 187"/>
                <a:gd name="T18" fmla="*/ 155 w 156"/>
                <a:gd name="T19" fmla="*/ 0 h 187"/>
                <a:gd name="T20" fmla="*/ 124 w 156"/>
                <a:gd name="T21" fmla="*/ 0 h 187"/>
                <a:gd name="T22" fmla="*/ 31 w 156"/>
                <a:gd name="T23" fmla="*/ 31 h 187"/>
                <a:gd name="T24" fmla="*/ 31 w 156"/>
                <a:gd name="T25" fmla="*/ 62 h 187"/>
                <a:gd name="T26" fmla="*/ 31 w 156"/>
                <a:gd name="T27" fmla="*/ 93 h 187"/>
                <a:gd name="T28" fmla="*/ 0 w 156"/>
                <a:gd name="T29" fmla="*/ 124 h 187"/>
                <a:gd name="T30" fmla="*/ 0 w 156"/>
                <a:gd name="T31" fmla="*/ 124 h 187"/>
                <a:gd name="T32" fmla="*/ 0 w 156"/>
                <a:gd name="T33" fmla="*/ 124 h 187"/>
                <a:gd name="T34" fmla="*/ 31 w 156"/>
                <a:gd name="T35" fmla="*/ 186 h 187"/>
                <a:gd name="T36" fmla="*/ 62 w 156"/>
                <a:gd name="T37" fmla="*/ 186 h 187"/>
                <a:gd name="T38" fmla="*/ 93 w 156"/>
                <a:gd name="T39" fmla="*/ 186 h 187"/>
                <a:gd name="T40" fmla="*/ 124 w 156"/>
                <a:gd name="T41" fmla="*/ 186 h 187"/>
                <a:gd name="T42" fmla="*/ 124 w 156"/>
                <a:gd name="T43" fmla="*/ 186 h 187"/>
                <a:gd name="T44" fmla="*/ 155 w 156"/>
                <a:gd name="T45" fmla="*/ 186 h 187"/>
                <a:gd name="T46" fmla="*/ 124 w 156"/>
                <a:gd name="T47" fmla="*/ 186 h 187"/>
                <a:gd name="T48" fmla="*/ 124 w 156"/>
                <a:gd name="T49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7">
                  <a:moveTo>
                    <a:pt x="124" y="124"/>
                  </a:move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124"/>
                    <a:pt x="155" y="93"/>
                    <a:pt x="124" y="93"/>
                  </a:cubicBezTo>
                  <a:lnTo>
                    <a:pt x="124" y="93"/>
                  </a:ln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cubicBezTo>
                    <a:pt x="93" y="31"/>
                    <a:pt x="62" y="31"/>
                    <a:pt x="31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3"/>
                  </a:lnTo>
                  <a:cubicBezTo>
                    <a:pt x="0" y="93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62" y="186"/>
                  </a:lnTo>
                  <a:lnTo>
                    <a:pt x="93" y="186"/>
                  </a:lnTo>
                  <a:lnTo>
                    <a:pt x="124" y="186"/>
                  </a:lnTo>
                  <a:lnTo>
                    <a:pt x="124" y="186"/>
                  </a:lnTo>
                  <a:cubicBezTo>
                    <a:pt x="124" y="186"/>
                    <a:pt x="124" y="186"/>
                    <a:pt x="155" y="186"/>
                  </a:cubicBezTo>
                  <a:cubicBezTo>
                    <a:pt x="155" y="186"/>
                    <a:pt x="155" y="186"/>
                    <a:pt x="124" y="186"/>
                  </a:cubicBezTo>
                  <a:cubicBezTo>
                    <a:pt x="124" y="186"/>
                    <a:pt x="124" y="155"/>
                    <a:pt x="124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0" name="Freeform 197"/>
            <p:cNvSpPr>
              <a:spLocks noChangeArrowheads="1"/>
            </p:cNvSpPr>
            <p:nvPr/>
          </p:nvSpPr>
          <p:spPr bwMode="auto">
            <a:xfrm>
              <a:off x="2173288" y="1144588"/>
              <a:ext cx="23812" cy="11112"/>
            </a:xfrm>
            <a:custGeom>
              <a:avLst/>
              <a:gdLst>
                <a:gd name="T0" fmla="*/ 0 w 64"/>
                <a:gd name="T1" fmla="*/ 31 h 32"/>
                <a:gd name="T2" fmla="*/ 0 w 64"/>
                <a:gd name="T3" fmla="*/ 31 h 32"/>
                <a:gd name="T4" fmla="*/ 0 w 64"/>
                <a:gd name="T5" fmla="*/ 31 h 32"/>
                <a:gd name="T6" fmla="*/ 32 w 64"/>
                <a:gd name="T7" fmla="*/ 31 h 32"/>
                <a:gd name="T8" fmla="*/ 63 w 64"/>
                <a:gd name="T9" fmla="*/ 31 h 32"/>
                <a:gd name="T10" fmla="*/ 63 w 64"/>
                <a:gd name="T11" fmla="*/ 31 h 32"/>
                <a:gd name="T12" fmla="*/ 63 w 64"/>
                <a:gd name="T13" fmla="*/ 0 h 32"/>
                <a:gd name="T14" fmla="*/ 0 w 64"/>
                <a:gd name="T1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63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32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1" name="Freeform 198"/>
            <p:cNvSpPr>
              <a:spLocks noChangeArrowheads="1"/>
            </p:cNvSpPr>
            <p:nvPr/>
          </p:nvSpPr>
          <p:spPr bwMode="auto">
            <a:xfrm>
              <a:off x="1962150" y="954088"/>
              <a:ext cx="88900" cy="66675"/>
            </a:xfrm>
            <a:custGeom>
              <a:avLst/>
              <a:gdLst>
                <a:gd name="T0" fmla="*/ 248 w 249"/>
                <a:gd name="T1" fmla="*/ 62 h 187"/>
                <a:gd name="T2" fmla="*/ 248 w 249"/>
                <a:gd name="T3" fmla="*/ 62 h 187"/>
                <a:gd name="T4" fmla="*/ 186 w 249"/>
                <a:gd name="T5" fmla="*/ 0 h 187"/>
                <a:gd name="T6" fmla="*/ 186 w 249"/>
                <a:gd name="T7" fmla="*/ 0 h 187"/>
                <a:gd name="T8" fmla="*/ 124 w 249"/>
                <a:gd name="T9" fmla="*/ 31 h 187"/>
                <a:gd name="T10" fmla="*/ 93 w 249"/>
                <a:gd name="T11" fmla="*/ 31 h 187"/>
                <a:gd name="T12" fmla="*/ 62 w 249"/>
                <a:gd name="T13" fmla="*/ 31 h 187"/>
                <a:gd name="T14" fmla="*/ 62 w 249"/>
                <a:gd name="T15" fmla="*/ 31 h 187"/>
                <a:gd name="T16" fmla="*/ 62 w 249"/>
                <a:gd name="T17" fmla="*/ 31 h 187"/>
                <a:gd name="T18" fmla="*/ 0 w 249"/>
                <a:gd name="T19" fmla="*/ 62 h 187"/>
                <a:gd name="T20" fmla="*/ 0 w 249"/>
                <a:gd name="T21" fmla="*/ 93 h 187"/>
                <a:gd name="T22" fmla="*/ 0 w 249"/>
                <a:gd name="T23" fmla="*/ 93 h 187"/>
                <a:gd name="T24" fmla="*/ 31 w 249"/>
                <a:gd name="T25" fmla="*/ 93 h 187"/>
                <a:gd name="T26" fmla="*/ 62 w 249"/>
                <a:gd name="T27" fmla="*/ 93 h 187"/>
                <a:gd name="T28" fmla="*/ 62 w 249"/>
                <a:gd name="T29" fmla="*/ 155 h 187"/>
                <a:gd name="T30" fmla="*/ 62 w 249"/>
                <a:gd name="T31" fmla="*/ 155 h 187"/>
                <a:gd name="T32" fmla="*/ 62 w 249"/>
                <a:gd name="T33" fmla="*/ 186 h 187"/>
                <a:gd name="T34" fmla="*/ 31 w 249"/>
                <a:gd name="T35" fmla="*/ 186 h 187"/>
                <a:gd name="T36" fmla="*/ 0 w 249"/>
                <a:gd name="T37" fmla="*/ 186 h 187"/>
                <a:gd name="T38" fmla="*/ 0 w 249"/>
                <a:gd name="T39" fmla="*/ 186 h 187"/>
                <a:gd name="T40" fmla="*/ 0 w 249"/>
                <a:gd name="T41" fmla="*/ 186 h 187"/>
                <a:gd name="T42" fmla="*/ 0 w 249"/>
                <a:gd name="T43" fmla="*/ 186 h 187"/>
                <a:gd name="T44" fmla="*/ 0 w 249"/>
                <a:gd name="T45" fmla="*/ 186 h 187"/>
                <a:gd name="T46" fmla="*/ 31 w 249"/>
                <a:gd name="T47" fmla="*/ 186 h 187"/>
                <a:gd name="T48" fmla="*/ 62 w 249"/>
                <a:gd name="T49" fmla="*/ 186 h 187"/>
                <a:gd name="T50" fmla="*/ 93 w 249"/>
                <a:gd name="T51" fmla="*/ 186 h 187"/>
                <a:gd name="T52" fmla="*/ 124 w 249"/>
                <a:gd name="T53" fmla="*/ 186 h 187"/>
                <a:gd name="T54" fmla="*/ 124 w 249"/>
                <a:gd name="T55" fmla="*/ 186 h 187"/>
                <a:gd name="T56" fmla="*/ 124 w 249"/>
                <a:gd name="T57" fmla="*/ 186 h 187"/>
                <a:gd name="T58" fmla="*/ 93 w 249"/>
                <a:gd name="T59" fmla="*/ 186 h 187"/>
                <a:gd name="T60" fmla="*/ 248 w 249"/>
                <a:gd name="T6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9" h="187">
                  <a:moveTo>
                    <a:pt x="248" y="62"/>
                  </a:moveTo>
                  <a:lnTo>
                    <a:pt x="248" y="62"/>
                  </a:lnTo>
                  <a:cubicBezTo>
                    <a:pt x="248" y="31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0" y="62"/>
                    <a:pt x="0" y="62"/>
                  </a:cubicBez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cubicBezTo>
                    <a:pt x="62" y="124"/>
                    <a:pt x="62" y="124"/>
                    <a:pt x="62" y="155"/>
                  </a:cubicBez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cubicBezTo>
                    <a:pt x="31" y="186"/>
                    <a:pt x="31" y="186"/>
                    <a:pt x="31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2" y="186"/>
                  </a:lnTo>
                  <a:lnTo>
                    <a:pt x="93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cubicBezTo>
                    <a:pt x="93" y="186"/>
                    <a:pt x="93" y="186"/>
                    <a:pt x="93" y="186"/>
                  </a:cubicBezTo>
                  <a:cubicBezTo>
                    <a:pt x="248" y="62"/>
                    <a:pt x="248" y="62"/>
                    <a:pt x="248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2" name="Freeform 199"/>
            <p:cNvSpPr>
              <a:spLocks noChangeArrowheads="1"/>
            </p:cNvSpPr>
            <p:nvPr/>
          </p:nvSpPr>
          <p:spPr bwMode="auto">
            <a:xfrm>
              <a:off x="1771650" y="954088"/>
              <a:ext cx="77788" cy="22225"/>
            </a:xfrm>
            <a:custGeom>
              <a:avLst/>
              <a:gdLst>
                <a:gd name="T0" fmla="*/ 0 w 218"/>
                <a:gd name="T1" fmla="*/ 62 h 63"/>
                <a:gd name="T2" fmla="*/ 0 w 218"/>
                <a:gd name="T3" fmla="*/ 62 h 63"/>
                <a:gd name="T4" fmla="*/ 0 w 218"/>
                <a:gd name="T5" fmla="*/ 62 h 63"/>
                <a:gd name="T6" fmla="*/ 31 w 218"/>
                <a:gd name="T7" fmla="*/ 62 h 63"/>
                <a:gd name="T8" fmla="*/ 31 w 218"/>
                <a:gd name="T9" fmla="*/ 31 h 63"/>
                <a:gd name="T10" fmla="*/ 31 w 218"/>
                <a:gd name="T11" fmla="*/ 0 h 63"/>
                <a:gd name="T12" fmla="*/ 62 w 218"/>
                <a:gd name="T13" fmla="*/ 0 h 63"/>
                <a:gd name="T14" fmla="*/ 124 w 218"/>
                <a:gd name="T15" fmla="*/ 31 h 63"/>
                <a:gd name="T16" fmla="*/ 155 w 218"/>
                <a:gd name="T17" fmla="*/ 31 h 63"/>
                <a:gd name="T18" fmla="*/ 155 w 218"/>
                <a:gd name="T19" fmla="*/ 31 h 63"/>
                <a:gd name="T20" fmla="*/ 155 w 218"/>
                <a:gd name="T21" fmla="*/ 31 h 63"/>
                <a:gd name="T22" fmla="*/ 186 w 218"/>
                <a:gd name="T23" fmla="*/ 0 h 63"/>
                <a:gd name="T24" fmla="*/ 217 w 218"/>
                <a:gd name="T25" fmla="*/ 0 h 63"/>
                <a:gd name="T26" fmla="*/ 217 w 218"/>
                <a:gd name="T27" fmla="*/ 0 h 63"/>
                <a:gd name="T28" fmla="*/ 186 w 218"/>
                <a:gd name="T29" fmla="*/ 0 h 63"/>
                <a:gd name="T30" fmla="*/ 155 w 218"/>
                <a:gd name="T31" fmla="*/ 0 h 63"/>
                <a:gd name="T32" fmla="*/ 155 w 218"/>
                <a:gd name="T33" fmla="*/ 0 h 63"/>
                <a:gd name="T34" fmla="*/ 124 w 218"/>
                <a:gd name="T35" fmla="*/ 0 h 63"/>
                <a:gd name="T36" fmla="*/ 93 w 218"/>
                <a:gd name="T37" fmla="*/ 0 h 63"/>
                <a:gd name="T38" fmla="*/ 93 w 218"/>
                <a:gd name="T39" fmla="*/ 0 h 63"/>
                <a:gd name="T40" fmla="*/ 93 w 218"/>
                <a:gd name="T41" fmla="*/ 0 h 63"/>
                <a:gd name="T42" fmla="*/ 62 w 218"/>
                <a:gd name="T43" fmla="*/ 0 h 63"/>
                <a:gd name="T44" fmla="*/ 31 w 218"/>
                <a:gd name="T45" fmla="*/ 0 h 63"/>
                <a:gd name="T46" fmla="*/ 0 w 218"/>
                <a:gd name="T47" fmla="*/ 0 h 63"/>
                <a:gd name="T48" fmla="*/ 0 w 218"/>
                <a:gd name="T49" fmla="*/ 0 h 63"/>
                <a:gd name="T50" fmla="*/ 0 w 218"/>
                <a:gd name="T51" fmla="*/ 0 h 63"/>
                <a:gd name="T52" fmla="*/ 0 w 218"/>
                <a:gd name="T53" fmla="*/ 31 h 63"/>
                <a:gd name="T54" fmla="*/ 0 w 218"/>
                <a:gd name="T5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" h="63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62" y="0"/>
                  </a:lnTo>
                  <a:cubicBezTo>
                    <a:pt x="62" y="0"/>
                    <a:pt x="93" y="31"/>
                    <a:pt x="124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0"/>
                    <a:pt x="186" y="0"/>
                    <a:pt x="186" y="0"/>
                  </a:cubicBezTo>
                  <a:cubicBezTo>
                    <a:pt x="186" y="0"/>
                    <a:pt x="186" y="0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3" name="Freeform 200"/>
            <p:cNvSpPr>
              <a:spLocks noChangeArrowheads="1"/>
            </p:cNvSpPr>
            <p:nvPr/>
          </p:nvSpPr>
          <p:spPr bwMode="auto">
            <a:xfrm>
              <a:off x="1325563" y="965200"/>
              <a:ext cx="312737" cy="100013"/>
            </a:xfrm>
            <a:custGeom>
              <a:avLst/>
              <a:gdLst>
                <a:gd name="T0" fmla="*/ 62 w 869"/>
                <a:gd name="T1" fmla="*/ 124 h 280"/>
                <a:gd name="T2" fmla="*/ 186 w 869"/>
                <a:gd name="T3" fmla="*/ 124 h 280"/>
                <a:gd name="T4" fmla="*/ 310 w 869"/>
                <a:gd name="T5" fmla="*/ 124 h 280"/>
                <a:gd name="T6" fmla="*/ 341 w 869"/>
                <a:gd name="T7" fmla="*/ 155 h 280"/>
                <a:gd name="T8" fmla="*/ 280 w 869"/>
                <a:gd name="T9" fmla="*/ 217 h 280"/>
                <a:gd name="T10" fmla="*/ 186 w 869"/>
                <a:gd name="T11" fmla="*/ 186 h 280"/>
                <a:gd name="T12" fmla="*/ 93 w 869"/>
                <a:gd name="T13" fmla="*/ 217 h 280"/>
                <a:gd name="T14" fmla="*/ 156 w 869"/>
                <a:gd name="T15" fmla="*/ 217 h 280"/>
                <a:gd name="T16" fmla="*/ 186 w 869"/>
                <a:gd name="T17" fmla="*/ 217 h 280"/>
                <a:gd name="T18" fmla="*/ 248 w 869"/>
                <a:gd name="T19" fmla="*/ 279 h 280"/>
                <a:gd name="T20" fmla="*/ 248 w 869"/>
                <a:gd name="T21" fmla="*/ 279 h 280"/>
                <a:gd name="T22" fmla="*/ 310 w 869"/>
                <a:gd name="T23" fmla="*/ 279 h 280"/>
                <a:gd name="T24" fmla="*/ 341 w 869"/>
                <a:gd name="T25" fmla="*/ 279 h 280"/>
                <a:gd name="T26" fmla="*/ 404 w 869"/>
                <a:gd name="T27" fmla="*/ 248 h 280"/>
                <a:gd name="T28" fmla="*/ 465 w 869"/>
                <a:gd name="T29" fmla="*/ 248 h 280"/>
                <a:gd name="T30" fmla="*/ 558 w 869"/>
                <a:gd name="T31" fmla="*/ 217 h 280"/>
                <a:gd name="T32" fmla="*/ 620 w 869"/>
                <a:gd name="T33" fmla="*/ 186 h 280"/>
                <a:gd name="T34" fmla="*/ 620 w 869"/>
                <a:gd name="T35" fmla="*/ 217 h 280"/>
                <a:gd name="T36" fmla="*/ 682 w 869"/>
                <a:gd name="T37" fmla="*/ 248 h 280"/>
                <a:gd name="T38" fmla="*/ 806 w 869"/>
                <a:gd name="T39" fmla="*/ 248 h 280"/>
                <a:gd name="T40" fmla="*/ 868 w 869"/>
                <a:gd name="T41" fmla="*/ 186 h 280"/>
                <a:gd name="T42" fmla="*/ 806 w 869"/>
                <a:gd name="T43" fmla="*/ 155 h 280"/>
                <a:gd name="T44" fmla="*/ 775 w 869"/>
                <a:gd name="T45" fmla="*/ 186 h 280"/>
                <a:gd name="T46" fmla="*/ 713 w 869"/>
                <a:gd name="T47" fmla="*/ 155 h 280"/>
                <a:gd name="T48" fmla="*/ 651 w 869"/>
                <a:gd name="T49" fmla="*/ 31 h 280"/>
                <a:gd name="T50" fmla="*/ 589 w 869"/>
                <a:gd name="T51" fmla="*/ 0 h 280"/>
                <a:gd name="T52" fmla="*/ 558 w 869"/>
                <a:gd name="T53" fmla="*/ 31 h 280"/>
                <a:gd name="T54" fmla="*/ 589 w 869"/>
                <a:gd name="T55" fmla="*/ 62 h 280"/>
                <a:gd name="T56" fmla="*/ 528 w 869"/>
                <a:gd name="T57" fmla="*/ 124 h 280"/>
                <a:gd name="T58" fmla="*/ 496 w 869"/>
                <a:gd name="T59" fmla="*/ 93 h 280"/>
                <a:gd name="T60" fmla="*/ 496 w 869"/>
                <a:gd name="T61" fmla="*/ 62 h 280"/>
                <a:gd name="T62" fmla="*/ 465 w 869"/>
                <a:gd name="T63" fmla="*/ 62 h 280"/>
                <a:gd name="T64" fmla="*/ 372 w 869"/>
                <a:gd name="T65" fmla="*/ 62 h 280"/>
                <a:gd name="T66" fmla="*/ 341 w 869"/>
                <a:gd name="T67" fmla="*/ 62 h 280"/>
                <a:gd name="T68" fmla="*/ 310 w 869"/>
                <a:gd name="T69" fmla="*/ 93 h 280"/>
                <a:gd name="T70" fmla="*/ 310 w 869"/>
                <a:gd name="T71" fmla="*/ 62 h 280"/>
                <a:gd name="T72" fmla="*/ 280 w 869"/>
                <a:gd name="T73" fmla="*/ 31 h 280"/>
                <a:gd name="T74" fmla="*/ 248 w 869"/>
                <a:gd name="T75" fmla="*/ 31 h 280"/>
                <a:gd name="T76" fmla="*/ 186 w 869"/>
                <a:gd name="T77" fmla="*/ 62 h 280"/>
                <a:gd name="T78" fmla="*/ 156 w 869"/>
                <a:gd name="T79" fmla="*/ 31 h 280"/>
                <a:gd name="T80" fmla="*/ 156 w 869"/>
                <a:gd name="T81" fmla="*/ 0 h 280"/>
                <a:gd name="T82" fmla="*/ 93 w 869"/>
                <a:gd name="T83" fmla="*/ 0 h 280"/>
                <a:gd name="T84" fmla="*/ 93 w 869"/>
                <a:gd name="T85" fmla="*/ 0 h 280"/>
                <a:gd name="T86" fmla="*/ 32 w 869"/>
                <a:gd name="T87" fmla="*/ 31 h 280"/>
                <a:gd name="T88" fmla="*/ 0 w 869"/>
                <a:gd name="T89" fmla="*/ 62 h 280"/>
                <a:gd name="T90" fmla="*/ 0 w 869"/>
                <a:gd name="T91" fmla="*/ 124 h 280"/>
                <a:gd name="T92" fmla="*/ 0 w 869"/>
                <a:gd name="T93" fmla="*/ 124 h 280"/>
                <a:gd name="T94" fmla="*/ 32 w 869"/>
                <a:gd name="T95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9" h="280">
                  <a:moveTo>
                    <a:pt x="62" y="124"/>
                  </a:moveTo>
                  <a:lnTo>
                    <a:pt x="62" y="124"/>
                  </a:lnTo>
                  <a:cubicBezTo>
                    <a:pt x="62" y="124"/>
                    <a:pt x="93" y="124"/>
                    <a:pt x="124" y="124"/>
                  </a:cubicBezTo>
                  <a:cubicBezTo>
                    <a:pt x="156" y="124"/>
                    <a:pt x="186" y="124"/>
                    <a:pt x="186" y="124"/>
                  </a:cubicBezTo>
                  <a:cubicBezTo>
                    <a:pt x="186" y="124"/>
                    <a:pt x="217" y="124"/>
                    <a:pt x="248" y="124"/>
                  </a:cubicBezTo>
                  <a:cubicBezTo>
                    <a:pt x="280" y="124"/>
                    <a:pt x="310" y="124"/>
                    <a:pt x="310" y="124"/>
                  </a:cubicBezTo>
                  <a:cubicBezTo>
                    <a:pt x="310" y="124"/>
                    <a:pt x="310" y="124"/>
                    <a:pt x="341" y="124"/>
                  </a:cubicBezTo>
                  <a:lnTo>
                    <a:pt x="341" y="155"/>
                  </a:lnTo>
                  <a:cubicBezTo>
                    <a:pt x="341" y="186"/>
                    <a:pt x="341" y="186"/>
                    <a:pt x="310" y="186"/>
                  </a:cubicBezTo>
                  <a:cubicBezTo>
                    <a:pt x="31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17" y="217"/>
                  </a:cubicBezTo>
                  <a:cubicBezTo>
                    <a:pt x="217" y="186"/>
                    <a:pt x="217" y="186"/>
                    <a:pt x="186" y="186"/>
                  </a:cubicBezTo>
                  <a:lnTo>
                    <a:pt x="186" y="186"/>
                  </a:lnTo>
                  <a:cubicBezTo>
                    <a:pt x="156" y="186"/>
                    <a:pt x="124" y="217"/>
                    <a:pt x="93" y="217"/>
                  </a:cubicBezTo>
                  <a:lnTo>
                    <a:pt x="93" y="217"/>
                  </a:lnTo>
                  <a:cubicBezTo>
                    <a:pt x="124" y="217"/>
                    <a:pt x="156" y="217"/>
                    <a:pt x="156" y="217"/>
                  </a:cubicBezTo>
                  <a:lnTo>
                    <a:pt x="186" y="217"/>
                  </a:lnTo>
                  <a:lnTo>
                    <a:pt x="186" y="217"/>
                  </a:lnTo>
                  <a:cubicBezTo>
                    <a:pt x="217" y="217"/>
                    <a:pt x="217" y="248"/>
                    <a:pt x="248" y="248"/>
                  </a:cubicBezTo>
                  <a:cubicBezTo>
                    <a:pt x="248" y="248"/>
                    <a:pt x="248" y="248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80" y="279"/>
                    <a:pt x="280" y="279"/>
                    <a:pt x="310" y="279"/>
                  </a:cubicBezTo>
                  <a:cubicBezTo>
                    <a:pt x="310" y="279"/>
                    <a:pt x="310" y="279"/>
                    <a:pt x="341" y="279"/>
                  </a:cubicBezTo>
                  <a:lnTo>
                    <a:pt x="341" y="279"/>
                  </a:lnTo>
                  <a:lnTo>
                    <a:pt x="341" y="279"/>
                  </a:lnTo>
                  <a:cubicBezTo>
                    <a:pt x="372" y="279"/>
                    <a:pt x="372" y="248"/>
                    <a:pt x="404" y="248"/>
                  </a:cubicBezTo>
                  <a:cubicBezTo>
                    <a:pt x="434" y="248"/>
                    <a:pt x="434" y="248"/>
                    <a:pt x="465" y="248"/>
                  </a:cubicBezTo>
                  <a:lnTo>
                    <a:pt x="465" y="248"/>
                  </a:lnTo>
                  <a:cubicBezTo>
                    <a:pt x="465" y="248"/>
                    <a:pt x="496" y="217"/>
                    <a:pt x="528" y="217"/>
                  </a:cubicBezTo>
                  <a:cubicBezTo>
                    <a:pt x="528" y="217"/>
                    <a:pt x="528" y="217"/>
                    <a:pt x="558" y="217"/>
                  </a:cubicBezTo>
                  <a:cubicBezTo>
                    <a:pt x="558" y="217"/>
                    <a:pt x="558" y="217"/>
                    <a:pt x="589" y="217"/>
                  </a:cubicBezTo>
                  <a:cubicBezTo>
                    <a:pt x="620" y="186"/>
                    <a:pt x="620" y="186"/>
                    <a:pt x="620" y="186"/>
                  </a:cubicBezTo>
                  <a:cubicBezTo>
                    <a:pt x="620" y="217"/>
                    <a:pt x="620" y="217"/>
                    <a:pt x="620" y="217"/>
                  </a:cubicBezTo>
                  <a:lnTo>
                    <a:pt x="620" y="217"/>
                  </a:lnTo>
                  <a:lnTo>
                    <a:pt x="620" y="217"/>
                  </a:lnTo>
                  <a:cubicBezTo>
                    <a:pt x="651" y="217"/>
                    <a:pt x="682" y="217"/>
                    <a:pt x="682" y="248"/>
                  </a:cubicBezTo>
                  <a:cubicBezTo>
                    <a:pt x="682" y="248"/>
                    <a:pt x="713" y="248"/>
                    <a:pt x="775" y="248"/>
                  </a:cubicBezTo>
                  <a:lnTo>
                    <a:pt x="806" y="248"/>
                  </a:lnTo>
                  <a:cubicBezTo>
                    <a:pt x="837" y="217"/>
                    <a:pt x="868" y="217"/>
                    <a:pt x="868" y="186"/>
                  </a:cubicBezTo>
                  <a:lnTo>
                    <a:pt x="868" y="186"/>
                  </a:lnTo>
                  <a:lnTo>
                    <a:pt x="806" y="155"/>
                  </a:lnTo>
                  <a:lnTo>
                    <a:pt x="806" y="155"/>
                  </a:lnTo>
                  <a:lnTo>
                    <a:pt x="806" y="155"/>
                  </a:lnTo>
                  <a:cubicBezTo>
                    <a:pt x="775" y="186"/>
                    <a:pt x="775" y="186"/>
                    <a:pt x="775" y="186"/>
                  </a:cubicBezTo>
                  <a:cubicBezTo>
                    <a:pt x="744" y="186"/>
                    <a:pt x="744" y="155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cubicBezTo>
                    <a:pt x="713" y="124"/>
                    <a:pt x="651" y="62"/>
                    <a:pt x="651" y="31"/>
                  </a:cubicBezTo>
                  <a:lnTo>
                    <a:pt x="620" y="0"/>
                  </a:lnTo>
                  <a:lnTo>
                    <a:pt x="589" y="0"/>
                  </a:lnTo>
                  <a:lnTo>
                    <a:pt x="558" y="0"/>
                  </a:lnTo>
                  <a:lnTo>
                    <a:pt x="558" y="31"/>
                  </a:lnTo>
                  <a:cubicBezTo>
                    <a:pt x="558" y="31"/>
                    <a:pt x="558" y="31"/>
                    <a:pt x="558" y="62"/>
                  </a:cubicBezTo>
                  <a:lnTo>
                    <a:pt x="589" y="62"/>
                  </a:lnTo>
                  <a:cubicBezTo>
                    <a:pt x="589" y="93"/>
                    <a:pt x="589" y="93"/>
                    <a:pt x="589" y="93"/>
                  </a:cubicBezTo>
                  <a:cubicBezTo>
                    <a:pt x="558" y="124"/>
                    <a:pt x="558" y="124"/>
                    <a:pt x="528" y="124"/>
                  </a:cubicBezTo>
                  <a:lnTo>
                    <a:pt x="528" y="124"/>
                  </a:lnTo>
                  <a:cubicBezTo>
                    <a:pt x="528" y="124"/>
                    <a:pt x="496" y="124"/>
                    <a:pt x="496" y="93"/>
                  </a:cubicBezTo>
                  <a:lnTo>
                    <a:pt x="496" y="62"/>
                  </a:lnTo>
                  <a:lnTo>
                    <a:pt x="496" y="62"/>
                  </a:lnTo>
                  <a:cubicBezTo>
                    <a:pt x="496" y="62"/>
                    <a:pt x="496" y="62"/>
                    <a:pt x="465" y="62"/>
                  </a:cubicBezTo>
                  <a:lnTo>
                    <a:pt x="465" y="62"/>
                  </a:lnTo>
                  <a:cubicBezTo>
                    <a:pt x="465" y="62"/>
                    <a:pt x="465" y="62"/>
                    <a:pt x="404" y="62"/>
                  </a:cubicBezTo>
                  <a:cubicBezTo>
                    <a:pt x="372" y="62"/>
                    <a:pt x="372" y="62"/>
                    <a:pt x="372" y="62"/>
                  </a:cubicBezTo>
                  <a:lnTo>
                    <a:pt x="372" y="62"/>
                  </a:lnTo>
                  <a:cubicBezTo>
                    <a:pt x="372" y="62"/>
                    <a:pt x="372" y="62"/>
                    <a:pt x="341" y="62"/>
                  </a:cubicBezTo>
                  <a:lnTo>
                    <a:pt x="341" y="62"/>
                  </a:lnTo>
                  <a:cubicBezTo>
                    <a:pt x="341" y="62"/>
                    <a:pt x="341" y="93"/>
                    <a:pt x="310" y="93"/>
                  </a:cubicBezTo>
                  <a:lnTo>
                    <a:pt x="310" y="93"/>
                  </a:lnTo>
                  <a:lnTo>
                    <a:pt x="310" y="62"/>
                  </a:lnTo>
                  <a:lnTo>
                    <a:pt x="310" y="31"/>
                  </a:ln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62"/>
                  </a:cubicBezTo>
                  <a:lnTo>
                    <a:pt x="186" y="62"/>
                  </a:lnTo>
                  <a:cubicBezTo>
                    <a:pt x="156" y="62"/>
                    <a:pt x="156" y="62"/>
                    <a:pt x="156" y="62"/>
                  </a:cubicBez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32" y="31"/>
                  </a:cubicBezTo>
                  <a:cubicBezTo>
                    <a:pt x="32" y="31"/>
                    <a:pt x="32" y="31"/>
                    <a:pt x="0" y="31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93"/>
                    <a:pt x="32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62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4" name="Freeform 201"/>
            <p:cNvSpPr>
              <a:spLocks noChangeArrowheads="1"/>
            </p:cNvSpPr>
            <p:nvPr/>
          </p:nvSpPr>
          <p:spPr bwMode="auto">
            <a:xfrm>
              <a:off x="1660525" y="954088"/>
              <a:ext cx="66675" cy="44450"/>
            </a:xfrm>
            <a:custGeom>
              <a:avLst/>
              <a:gdLst>
                <a:gd name="T0" fmla="*/ 155 w 187"/>
                <a:gd name="T1" fmla="*/ 62 h 125"/>
                <a:gd name="T2" fmla="*/ 155 w 187"/>
                <a:gd name="T3" fmla="*/ 62 h 125"/>
                <a:gd name="T4" fmla="*/ 124 w 187"/>
                <a:gd name="T5" fmla="*/ 62 h 125"/>
                <a:gd name="T6" fmla="*/ 93 w 187"/>
                <a:gd name="T7" fmla="*/ 31 h 125"/>
                <a:gd name="T8" fmla="*/ 93 w 187"/>
                <a:gd name="T9" fmla="*/ 0 h 125"/>
                <a:gd name="T10" fmla="*/ 93 w 187"/>
                <a:gd name="T11" fmla="*/ 0 h 125"/>
                <a:gd name="T12" fmla="*/ 62 w 187"/>
                <a:gd name="T13" fmla="*/ 0 h 125"/>
                <a:gd name="T14" fmla="*/ 62 w 187"/>
                <a:gd name="T15" fmla="*/ 0 h 125"/>
                <a:gd name="T16" fmla="*/ 0 w 187"/>
                <a:gd name="T17" fmla="*/ 62 h 125"/>
                <a:gd name="T18" fmla="*/ 31 w 187"/>
                <a:gd name="T19" fmla="*/ 62 h 125"/>
                <a:gd name="T20" fmla="*/ 62 w 187"/>
                <a:gd name="T21" fmla="*/ 93 h 125"/>
                <a:gd name="T22" fmla="*/ 93 w 187"/>
                <a:gd name="T23" fmla="*/ 124 h 125"/>
                <a:gd name="T24" fmla="*/ 93 w 187"/>
                <a:gd name="T25" fmla="*/ 124 h 125"/>
                <a:gd name="T26" fmla="*/ 93 w 187"/>
                <a:gd name="T27" fmla="*/ 62 h 125"/>
                <a:gd name="T28" fmla="*/ 155 w 187"/>
                <a:gd name="T29" fmla="*/ 93 h 125"/>
                <a:gd name="T30" fmla="*/ 186 w 187"/>
                <a:gd name="T31" fmla="*/ 93 h 125"/>
                <a:gd name="T32" fmla="*/ 186 w 187"/>
                <a:gd name="T33" fmla="*/ 93 h 125"/>
                <a:gd name="T34" fmla="*/ 186 w 187"/>
                <a:gd name="T35" fmla="*/ 93 h 125"/>
                <a:gd name="T36" fmla="*/ 155 w 187"/>
                <a:gd name="T37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25">
                  <a:moveTo>
                    <a:pt x="155" y="62"/>
                  </a:moveTo>
                  <a:lnTo>
                    <a:pt x="155" y="62"/>
                  </a:lnTo>
                  <a:cubicBezTo>
                    <a:pt x="155" y="62"/>
                    <a:pt x="155" y="62"/>
                    <a:pt x="124" y="62"/>
                  </a:cubicBezTo>
                  <a:cubicBezTo>
                    <a:pt x="124" y="62"/>
                    <a:pt x="93" y="62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31"/>
                    <a:pt x="31" y="62"/>
                    <a:pt x="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62" y="93"/>
                  </a:cubicBezTo>
                  <a:cubicBezTo>
                    <a:pt x="62" y="93"/>
                    <a:pt x="93" y="93"/>
                    <a:pt x="93" y="124"/>
                  </a:cubicBezTo>
                  <a:lnTo>
                    <a:pt x="93" y="124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5" y="93"/>
                    <a:pt x="155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5" name="Freeform 202"/>
            <p:cNvSpPr>
              <a:spLocks noChangeArrowheads="1"/>
            </p:cNvSpPr>
            <p:nvPr/>
          </p:nvSpPr>
          <p:spPr bwMode="auto">
            <a:xfrm>
              <a:off x="1973263" y="909638"/>
              <a:ext cx="88900" cy="11112"/>
            </a:xfrm>
            <a:custGeom>
              <a:avLst/>
              <a:gdLst>
                <a:gd name="T0" fmla="*/ 186 w 249"/>
                <a:gd name="T1" fmla="*/ 0 h 32"/>
                <a:gd name="T2" fmla="*/ 186 w 249"/>
                <a:gd name="T3" fmla="*/ 0 h 32"/>
                <a:gd name="T4" fmla="*/ 155 w 249"/>
                <a:gd name="T5" fmla="*/ 0 h 32"/>
                <a:gd name="T6" fmla="*/ 155 w 249"/>
                <a:gd name="T7" fmla="*/ 0 h 32"/>
                <a:gd name="T8" fmla="*/ 124 w 249"/>
                <a:gd name="T9" fmla="*/ 0 h 32"/>
                <a:gd name="T10" fmla="*/ 93 w 249"/>
                <a:gd name="T11" fmla="*/ 0 h 32"/>
                <a:gd name="T12" fmla="*/ 62 w 249"/>
                <a:gd name="T13" fmla="*/ 0 h 32"/>
                <a:gd name="T14" fmla="*/ 62 w 249"/>
                <a:gd name="T15" fmla="*/ 0 h 32"/>
                <a:gd name="T16" fmla="*/ 62 w 249"/>
                <a:gd name="T17" fmla="*/ 0 h 32"/>
                <a:gd name="T18" fmla="*/ 0 w 249"/>
                <a:gd name="T19" fmla="*/ 31 h 32"/>
                <a:gd name="T20" fmla="*/ 31 w 249"/>
                <a:gd name="T21" fmla="*/ 31 h 32"/>
                <a:gd name="T22" fmla="*/ 31 w 249"/>
                <a:gd name="T23" fmla="*/ 31 h 32"/>
                <a:gd name="T24" fmla="*/ 62 w 249"/>
                <a:gd name="T25" fmla="*/ 0 h 32"/>
                <a:gd name="T26" fmla="*/ 93 w 249"/>
                <a:gd name="T27" fmla="*/ 0 h 32"/>
                <a:gd name="T28" fmla="*/ 93 w 249"/>
                <a:gd name="T29" fmla="*/ 0 h 32"/>
                <a:gd name="T30" fmla="*/ 124 w 249"/>
                <a:gd name="T31" fmla="*/ 31 h 32"/>
                <a:gd name="T32" fmla="*/ 186 w 249"/>
                <a:gd name="T33" fmla="*/ 31 h 32"/>
                <a:gd name="T34" fmla="*/ 186 w 249"/>
                <a:gd name="T35" fmla="*/ 31 h 32"/>
                <a:gd name="T36" fmla="*/ 186 w 249"/>
                <a:gd name="T37" fmla="*/ 31 h 32"/>
                <a:gd name="T38" fmla="*/ 217 w 249"/>
                <a:gd name="T39" fmla="*/ 31 h 32"/>
                <a:gd name="T40" fmla="*/ 217 w 249"/>
                <a:gd name="T41" fmla="*/ 31 h 32"/>
                <a:gd name="T42" fmla="*/ 248 w 249"/>
                <a:gd name="T43" fmla="*/ 31 h 32"/>
                <a:gd name="T44" fmla="*/ 248 w 249"/>
                <a:gd name="T45" fmla="*/ 31 h 32"/>
                <a:gd name="T46" fmla="*/ 248 w 249"/>
                <a:gd name="T47" fmla="*/ 0 h 32"/>
                <a:gd name="T48" fmla="*/ 217 w 249"/>
                <a:gd name="T49" fmla="*/ 0 h 32"/>
                <a:gd name="T50" fmla="*/ 186 w 249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32">
                  <a:moveTo>
                    <a:pt x="186" y="0"/>
                  </a:move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31"/>
                    <a:pt x="0" y="31"/>
                  </a:cubicBezTo>
                  <a:cubicBezTo>
                    <a:pt x="0" y="31"/>
                    <a:pt x="0" y="31"/>
                    <a:pt x="31" y="31"/>
                  </a:cubicBezTo>
                  <a:lnTo>
                    <a:pt x="31" y="31"/>
                  </a:lnTo>
                  <a:cubicBezTo>
                    <a:pt x="31" y="31"/>
                    <a:pt x="62" y="31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217" y="31"/>
                  </a:cubicBez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lnTo>
                    <a:pt x="18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6" name="Freeform 203"/>
            <p:cNvSpPr>
              <a:spLocks noChangeArrowheads="1"/>
            </p:cNvSpPr>
            <p:nvPr/>
          </p:nvSpPr>
          <p:spPr bwMode="auto">
            <a:xfrm>
              <a:off x="1951038" y="920750"/>
              <a:ext cx="11112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31 w 32"/>
                <a:gd name="T5" fmla="*/ 0 h 1"/>
                <a:gd name="T6" fmla="*/ 31 w 32"/>
                <a:gd name="T7" fmla="*/ 0 h 1"/>
                <a:gd name="T8" fmla="*/ 31 w 32"/>
                <a:gd name="T9" fmla="*/ 0 h 1"/>
                <a:gd name="T10" fmla="*/ 0 w 3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7" name="Freeform 204"/>
            <p:cNvSpPr>
              <a:spLocks noChangeArrowheads="1"/>
            </p:cNvSpPr>
            <p:nvPr/>
          </p:nvSpPr>
          <p:spPr bwMode="auto">
            <a:xfrm>
              <a:off x="1827213" y="887413"/>
              <a:ext cx="66675" cy="33337"/>
            </a:xfrm>
            <a:custGeom>
              <a:avLst/>
              <a:gdLst>
                <a:gd name="T0" fmla="*/ 155 w 187"/>
                <a:gd name="T1" fmla="*/ 31 h 94"/>
                <a:gd name="T2" fmla="*/ 155 w 187"/>
                <a:gd name="T3" fmla="*/ 31 h 94"/>
                <a:gd name="T4" fmla="*/ 124 w 187"/>
                <a:gd name="T5" fmla="*/ 31 h 94"/>
                <a:gd name="T6" fmla="*/ 124 w 187"/>
                <a:gd name="T7" fmla="*/ 31 h 94"/>
                <a:gd name="T8" fmla="*/ 93 w 187"/>
                <a:gd name="T9" fmla="*/ 31 h 94"/>
                <a:gd name="T10" fmla="*/ 62 w 187"/>
                <a:gd name="T11" fmla="*/ 31 h 94"/>
                <a:gd name="T12" fmla="*/ 31 w 187"/>
                <a:gd name="T13" fmla="*/ 31 h 94"/>
                <a:gd name="T14" fmla="*/ 0 w 187"/>
                <a:gd name="T15" fmla="*/ 0 h 94"/>
                <a:gd name="T16" fmla="*/ 31 w 187"/>
                <a:gd name="T17" fmla="*/ 62 h 94"/>
                <a:gd name="T18" fmla="*/ 62 w 187"/>
                <a:gd name="T19" fmla="*/ 93 h 94"/>
                <a:gd name="T20" fmla="*/ 62 w 187"/>
                <a:gd name="T21" fmla="*/ 93 h 94"/>
                <a:gd name="T22" fmla="*/ 62 w 187"/>
                <a:gd name="T23" fmla="*/ 93 h 94"/>
                <a:gd name="T24" fmla="*/ 62 w 187"/>
                <a:gd name="T25" fmla="*/ 93 h 94"/>
                <a:gd name="T26" fmla="*/ 93 w 187"/>
                <a:gd name="T27" fmla="*/ 93 h 94"/>
                <a:gd name="T28" fmla="*/ 93 w 187"/>
                <a:gd name="T29" fmla="*/ 93 h 94"/>
                <a:gd name="T30" fmla="*/ 124 w 187"/>
                <a:gd name="T31" fmla="*/ 93 h 94"/>
                <a:gd name="T32" fmla="*/ 186 w 187"/>
                <a:gd name="T33" fmla="*/ 93 h 94"/>
                <a:gd name="T34" fmla="*/ 186 w 187"/>
                <a:gd name="T35" fmla="*/ 93 h 94"/>
                <a:gd name="T36" fmla="*/ 155 w 187"/>
                <a:gd name="T3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94">
                  <a:moveTo>
                    <a:pt x="155" y="31"/>
                  </a:moveTo>
                  <a:lnTo>
                    <a:pt x="155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62" y="31"/>
                  </a:lnTo>
                  <a:lnTo>
                    <a:pt x="31" y="31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31" y="31"/>
                    <a:pt x="31" y="62"/>
                    <a:pt x="31" y="62"/>
                  </a:cubicBezTo>
                  <a:cubicBezTo>
                    <a:pt x="31" y="62"/>
                    <a:pt x="31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cubicBezTo>
                    <a:pt x="124" y="93"/>
                    <a:pt x="155" y="93"/>
                    <a:pt x="186" y="93"/>
                  </a:cubicBezTo>
                  <a:lnTo>
                    <a:pt x="186" y="93"/>
                  </a:lnTo>
                  <a:cubicBezTo>
                    <a:pt x="155" y="62"/>
                    <a:pt x="155" y="62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8" name="Freeform 205"/>
            <p:cNvSpPr>
              <a:spLocks noChangeArrowheads="1"/>
            </p:cNvSpPr>
            <p:nvPr/>
          </p:nvSpPr>
          <p:spPr bwMode="auto">
            <a:xfrm>
              <a:off x="1962150" y="909638"/>
              <a:ext cx="1588" cy="11112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09" name="Freeform 206"/>
            <p:cNvSpPr>
              <a:spLocks noChangeArrowheads="1"/>
            </p:cNvSpPr>
            <p:nvPr/>
          </p:nvSpPr>
          <p:spPr bwMode="auto">
            <a:xfrm>
              <a:off x="1906588" y="909638"/>
              <a:ext cx="33337" cy="11112"/>
            </a:xfrm>
            <a:custGeom>
              <a:avLst/>
              <a:gdLst>
                <a:gd name="T0" fmla="*/ 62 w 94"/>
                <a:gd name="T1" fmla="*/ 31 h 32"/>
                <a:gd name="T2" fmla="*/ 62 w 94"/>
                <a:gd name="T3" fmla="*/ 31 h 32"/>
                <a:gd name="T4" fmla="*/ 62 w 94"/>
                <a:gd name="T5" fmla="*/ 0 h 32"/>
                <a:gd name="T6" fmla="*/ 62 w 94"/>
                <a:gd name="T7" fmla="*/ 31 h 32"/>
                <a:gd name="T8" fmla="*/ 31 w 94"/>
                <a:gd name="T9" fmla="*/ 0 h 32"/>
                <a:gd name="T10" fmla="*/ 31 w 94"/>
                <a:gd name="T11" fmla="*/ 0 h 32"/>
                <a:gd name="T12" fmla="*/ 31 w 94"/>
                <a:gd name="T13" fmla="*/ 0 h 32"/>
                <a:gd name="T14" fmla="*/ 31 w 94"/>
                <a:gd name="T15" fmla="*/ 0 h 32"/>
                <a:gd name="T16" fmla="*/ 0 w 94"/>
                <a:gd name="T17" fmla="*/ 31 h 32"/>
                <a:gd name="T18" fmla="*/ 0 w 94"/>
                <a:gd name="T19" fmla="*/ 31 h 32"/>
                <a:gd name="T20" fmla="*/ 62 w 94"/>
                <a:gd name="T21" fmla="*/ 31 h 32"/>
                <a:gd name="T22" fmla="*/ 62 w 94"/>
                <a:gd name="T23" fmla="*/ 31 h 32"/>
                <a:gd name="T24" fmla="*/ 93 w 94"/>
                <a:gd name="T25" fmla="*/ 31 h 32"/>
                <a:gd name="T26" fmla="*/ 93 w 94"/>
                <a:gd name="T27" fmla="*/ 31 h 32"/>
                <a:gd name="T28" fmla="*/ 93 w 94"/>
                <a:gd name="T29" fmla="*/ 31 h 32"/>
                <a:gd name="T30" fmla="*/ 62 w 94"/>
                <a:gd name="T3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32">
                  <a:moveTo>
                    <a:pt x="62" y="31"/>
                  </a:moveTo>
                  <a:lnTo>
                    <a:pt x="62" y="31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0" name="Freeform 207"/>
            <p:cNvSpPr>
              <a:spLocks noChangeArrowheads="1"/>
            </p:cNvSpPr>
            <p:nvPr/>
          </p:nvSpPr>
          <p:spPr bwMode="auto">
            <a:xfrm>
              <a:off x="2073275" y="954088"/>
              <a:ext cx="22225" cy="11112"/>
            </a:xfrm>
            <a:custGeom>
              <a:avLst/>
              <a:gdLst>
                <a:gd name="T0" fmla="*/ 31 w 62"/>
                <a:gd name="T1" fmla="*/ 31 h 32"/>
                <a:gd name="T2" fmla="*/ 31 w 62"/>
                <a:gd name="T3" fmla="*/ 31 h 32"/>
                <a:gd name="T4" fmla="*/ 31 w 62"/>
                <a:gd name="T5" fmla="*/ 31 h 32"/>
                <a:gd name="T6" fmla="*/ 31 w 62"/>
                <a:gd name="T7" fmla="*/ 31 h 32"/>
                <a:gd name="T8" fmla="*/ 61 w 62"/>
                <a:gd name="T9" fmla="*/ 0 h 32"/>
                <a:gd name="T10" fmla="*/ 0 w 62"/>
                <a:gd name="T11" fmla="*/ 0 h 32"/>
                <a:gd name="T12" fmla="*/ 31 w 6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0"/>
                    <a:pt x="6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1" name="Freeform 208"/>
            <p:cNvSpPr>
              <a:spLocks noChangeArrowheads="1"/>
            </p:cNvSpPr>
            <p:nvPr/>
          </p:nvSpPr>
          <p:spPr bwMode="auto">
            <a:xfrm>
              <a:off x="1793875" y="787400"/>
              <a:ext cx="134938" cy="44450"/>
            </a:xfrm>
            <a:custGeom>
              <a:avLst/>
              <a:gdLst>
                <a:gd name="T0" fmla="*/ 0 w 373"/>
                <a:gd name="T1" fmla="*/ 62 h 125"/>
                <a:gd name="T2" fmla="*/ 0 w 373"/>
                <a:gd name="T3" fmla="*/ 62 h 125"/>
                <a:gd name="T4" fmla="*/ 31 w 373"/>
                <a:gd name="T5" fmla="*/ 62 h 125"/>
                <a:gd name="T6" fmla="*/ 62 w 373"/>
                <a:gd name="T7" fmla="*/ 62 h 125"/>
                <a:gd name="T8" fmla="*/ 62 w 373"/>
                <a:gd name="T9" fmla="*/ 62 h 125"/>
                <a:gd name="T10" fmla="*/ 93 w 373"/>
                <a:gd name="T11" fmla="*/ 62 h 125"/>
                <a:gd name="T12" fmla="*/ 124 w 373"/>
                <a:gd name="T13" fmla="*/ 62 h 125"/>
                <a:gd name="T14" fmla="*/ 186 w 373"/>
                <a:gd name="T15" fmla="*/ 62 h 125"/>
                <a:gd name="T16" fmla="*/ 186 w 373"/>
                <a:gd name="T17" fmla="*/ 93 h 125"/>
                <a:gd name="T18" fmla="*/ 248 w 373"/>
                <a:gd name="T19" fmla="*/ 124 h 125"/>
                <a:gd name="T20" fmla="*/ 279 w 373"/>
                <a:gd name="T21" fmla="*/ 124 h 125"/>
                <a:gd name="T22" fmla="*/ 279 w 373"/>
                <a:gd name="T23" fmla="*/ 124 h 125"/>
                <a:gd name="T24" fmla="*/ 310 w 373"/>
                <a:gd name="T25" fmla="*/ 124 h 125"/>
                <a:gd name="T26" fmla="*/ 341 w 373"/>
                <a:gd name="T27" fmla="*/ 124 h 125"/>
                <a:gd name="T28" fmla="*/ 372 w 373"/>
                <a:gd name="T29" fmla="*/ 93 h 125"/>
                <a:gd name="T30" fmla="*/ 372 w 373"/>
                <a:gd name="T31" fmla="*/ 93 h 125"/>
                <a:gd name="T32" fmla="*/ 372 w 373"/>
                <a:gd name="T33" fmla="*/ 93 h 125"/>
                <a:gd name="T34" fmla="*/ 372 w 373"/>
                <a:gd name="T35" fmla="*/ 93 h 125"/>
                <a:gd name="T36" fmla="*/ 341 w 373"/>
                <a:gd name="T37" fmla="*/ 93 h 125"/>
                <a:gd name="T38" fmla="*/ 310 w 373"/>
                <a:gd name="T39" fmla="*/ 62 h 125"/>
                <a:gd name="T40" fmla="*/ 310 w 373"/>
                <a:gd name="T41" fmla="*/ 62 h 125"/>
                <a:gd name="T42" fmla="*/ 279 w 373"/>
                <a:gd name="T43" fmla="*/ 62 h 125"/>
                <a:gd name="T44" fmla="*/ 279 w 373"/>
                <a:gd name="T45" fmla="*/ 62 h 125"/>
                <a:gd name="T46" fmla="*/ 248 w 373"/>
                <a:gd name="T47" fmla="*/ 31 h 125"/>
                <a:gd name="T48" fmla="*/ 248 w 373"/>
                <a:gd name="T49" fmla="*/ 31 h 125"/>
                <a:gd name="T50" fmla="*/ 217 w 373"/>
                <a:gd name="T51" fmla="*/ 31 h 125"/>
                <a:gd name="T52" fmla="*/ 186 w 373"/>
                <a:gd name="T53" fmla="*/ 31 h 125"/>
                <a:gd name="T54" fmla="*/ 155 w 373"/>
                <a:gd name="T55" fmla="*/ 31 h 125"/>
                <a:gd name="T56" fmla="*/ 124 w 373"/>
                <a:gd name="T57" fmla="*/ 0 h 125"/>
                <a:gd name="T58" fmla="*/ 93 w 373"/>
                <a:gd name="T59" fmla="*/ 0 h 125"/>
                <a:gd name="T60" fmla="*/ 93 w 373"/>
                <a:gd name="T61" fmla="*/ 0 h 125"/>
                <a:gd name="T62" fmla="*/ 62 w 373"/>
                <a:gd name="T63" fmla="*/ 0 h 125"/>
                <a:gd name="T64" fmla="*/ 31 w 373"/>
                <a:gd name="T65" fmla="*/ 0 h 125"/>
                <a:gd name="T66" fmla="*/ 0 w 373"/>
                <a:gd name="T67" fmla="*/ 0 h 125"/>
                <a:gd name="T68" fmla="*/ 0 w 373"/>
                <a:gd name="T69" fmla="*/ 0 h 125"/>
                <a:gd name="T70" fmla="*/ 0 w 373"/>
                <a:gd name="T71" fmla="*/ 31 h 125"/>
                <a:gd name="T72" fmla="*/ 0 w 373"/>
                <a:gd name="T7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3" h="125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79" y="124"/>
                  </a:cubicBezTo>
                  <a:lnTo>
                    <a:pt x="279" y="124"/>
                  </a:lnTo>
                  <a:lnTo>
                    <a:pt x="310" y="124"/>
                  </a:lnTo>
                  <a:cubicBezTo>
                    <a:pt x="341" y="124"/>
                    <a:pt x="341" y="124"/>
                    <a:pt x="341" y="124"/>
                  </a:cubicBezTo>
                  <a:cubicBezTo>
                    <a:pt x="372" y="124"/>
                    <a:pt x="372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cubicBezTo>
                    <a:pt x="310" y="93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186" y="31"/>
                    <a:pt x="186" y="31"/>
                    <a:pt x="186" y="31"/>
                  </a:cubicBezTo>
                  <a:lnTo>
                    <a:pt x="155" y="31"/>
                  </a:lnTo>
                  <a:cubicBezTo>
                    <a:pt x="124" y="31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2" name="Freeform 209"/>
            <p:cNvSpPr>
              <a:spLocks noChangeArrowheads="1"/>
            </p:cNvSpPr>
            <p:nvPr/>
          </p:nvSpPr>
          <p:spPr bwMode="auto">
            <a:xfrm>
              <a:off x="1827213" y="831850"/>
              <a:ext cx="44450" cy="11113"/>
            </a:xfrm>
            <a:custGeom>
              <a:avLst/>
              <a:gdLst>
                <a:gd name="T0" fmla="*/ 62 w 125"/>
                <a:gd name="T1" fmla="*/ 0 h 32"/>
                <a:gd name="T2" fmla="*/ 62 w 125"/>
                <a:gd name="T3" fmla="*/ 0 h 32"/>
                <a:gd name="T4" fmla="*/ 62 w 125"/>
                <a:gd name="T5" fmla="*/ 0 h 32"/>
                <a:gd name="T6" fmla="*/ 0 w 125"/>
                <a:gd name="T7" fmla="*/ 0 h 32"/>
                <a:gd name="T8" fmla="*/ 0 w 125"/>
                <a:gd name="T9" fmla="*/ 0 h 32"/>
                <a:gd name="T10" fmla="*/ 0 w 125"/>
                <a:gd name="T11" fmla="*/ 31 h 32"/>
                <a:gd name="T12" fmla="*/ 31 w 125"/>
                <a:gd name="T13" fmla="*/ 31 h 32"/>
                <a:gd name="T14" fmla="*/ 62 w 125"/>
                <a:gd name="T15" fmla="*/ 31 h 32"/>
                <a:gd name="T16" fmla="*/ 93 w 125"/>
                <a:gd name="T17" fmla="*/ 31 h 32"/>
                <a:gd name="T18" fmla="*/ 124 w 125"/>
                <a:gd name="T19" fmla="*/ 31 h 32"/>
                <a:gd name="T20" fmla="*/ 93 w 125"/>
                <a:gd name="T21" fmla="*/ 0 h 32"/>
                <a:gd name="T22" fmla="*/ 62 w 125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31"/>
                  </a:lnTo>
                  <a:lnTo>
                    <a:pt x="31" y="31"/>
                  </a:lnTo>
                  <a:lnTo>
                    <a:pt x="62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3" name="Freeform 210"/>
            <p:cNvSpPr>
              <a:spLocks noChangeArrowheads="1"/>
            </p:cNvSpPr>
            <p:nvPr/>
          </p:nvSpPr>
          <p:spPr bwMode="auto">
            <a:xfrm>
              <a:off x="2117725" y="1155700"/>
              <a:ext cx="33338" cy="1588"/>
            </a:xfrm>
            <a:custGeom>
              <a:avLst/>
              <a:gdLst>
                <a:gd name="T0" fmla="*/ 31 w 94"/>
                <a:gd name="T1" fmla="*/ 0 h 1"/>
                <a:gd name="T2" fmla="*/ 31 w 94"/>
                <a:gd name="T3" fmla="*/ 0 h 1"/>
                <a:gd name="T4" fmla="*/ 0 w 94"/>
                <a:gd name="T5" fmla="*/ 0 h 1"/>
                <a:gd name="T6" fmla="*/ 31 w 94"/>
                <a:gd name="T7" fmla="*/ 0 h 1"/>
                <a:gd name="T8" fmla="*/ 31 w 94"/>
                <a:gd name="T9" fmla="*/ 0 h 1"/>
                <a:gd name="T10" fmla="*/ 62 w 94"/>
                <a:gd name="T11" fmla="*/ 0 h 1"/>
                <a:gd name="T12" fmla="*/ 93 w 94"/>
                <a:gd name="T13" fmla="*/ 0 h 1"/>
                <a:gd name="T14" fmla="*/ 93 w 94"/>
                <a:gd name="T15" fmla="*/ 0 h 1"/>
                <a:gd name="T16" fmla="*/ 93 w 94"/>
                <a:gd name="T17" fmla="*/ 0 h 1"/>
                <a:gd name="T18" fmla="*/ 93 w 94"/>
                <a:gd name="T19" fmla="*/ 0 h 1"/>
                <a:gd name="T20" fmla="*/ 31 w 9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62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4" name="Freeform 211"/>
            <p:cNvSpPr>
              <a:spLocks noChangeArrowheads="1"/>
            </p:cNvSpPr>
            <p:nvPr/>
          </p:nvSpPr>
          <p:spPr bwMode="auto">
            <a:xfrm>
              <a:off x="2028825" y="2449513"/>
              <a:ext cx="22225" cy="11112"/>
            </a:xfrm>
            <a:custGeom>
              <a:avLst/>
              <a:gdLst>
                <a:gd name="T0" fmla="*/ 31 w 63"/>
                <a:gd name="T1" fmla="*/ 30 h 31"/>
                <a:gd name="T2" fmla="*/ 31 w 63"/>
                <a:gd name="T3" fmla="*/ 30 h 31"/>
                <a:gd name="T4" fmla="*/ 31 w 63"/>
                <a:gd name="T5" fmla="*/ 30 h 31"/>
                <a:gd name="T6" fmla="*/ 31 w 63"/>
                <a:gd name="T7" fmla="*/ 30 h 31"/>
                <a:gd name="T8" fmla="*/ 62 w 63"/>
                <a:gd name="T9" fmla="*/ 30 h 31"/>
                <a:gd name="T10" fmla="*/ 62 w 63"/>
                <a:gd name="T11" fmla="*/ 30 h 31"/>
                <a:gd name="T12" fmla="*/ 62 w 63"/>
                <a:gd name="T13" fmla="*/ 30 h 31"/>
                <a:gd name="T14" fmla="*/ 62 w 63"/>
                <a:gd name="T15" fmla="*/ 30 h 31"/>
                <a:gd name="T16" fmla="*/ 62 w 63"/>
                <a:gd name="T17" fmla="*/ 30 h 31"/>
                <a:gd name="T18" fmla="*/ 31 w 63"/>
                <a:gd name="T19" fmla="*/ 0 h 31"/>
                <a:gd name="T20" fmla="*/ 31 w 63"/>
                <a:gd name="T21" fmla="*/ 0 h 31"/>
                <a:gd name="T22" fmla="*/ 31 w 63"/>
                <a:gd name="T23" fmla="*/ 0 h 31"/>
                <a:gd name="T24" fmla="*/ 0 w 63"/>
                <a:gd name="T25" fmla="*/ 0 h 31"/>
                <a:gd name="T26" fmla="*/ 0 w 63"/>
                <a:gd name="T27" fmla="*/ 0 h 31"/>
                <a:gd name="T28" fmla="*/ 0 w 63"/>
                <a:gd name="T29" fmla="*/ 0 h 31"/>
                <a:gd name="T30" fmla="*/ 0 w 63"/>
                <a:gd name="T31" fmla="*/ 30 h 31"/>
                <a:gd name="T32" fmla="*/ 31 w 63"/>
                <a:gd name="T3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62" y="30"/>
                    <a:pt x="62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62" y="30"/>
                    <a:pt x="62" y="3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31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5" name="Freeform 212"/>
            <p:cNvSpPr>
              <a:spLocks noChangeArrowheads="1"/>
            </p:cNvSpPr>
            <p:nvPr/>
          </p:nvSpPr>
          <p:spPr bwMode="auto">
            <a:xfrm>
              <a:off x="1962150" y="2405063"/>
              <a:ext cx="44450" cy="44450"/>
            </a:xfrm>
            <a:custGeom>
              <a:avLst/>
              <a:gdLst>
                <a:gd name="T0" fmla="*/ 93 w 125"/>
                <a:gd name="T1" fmla="*/ 30 h 125"/>
                <a:gd name="T2" fmla="*/ 93 w 125"/>
                <a:gd name="T3" fmla="*/ 30 h 125"/>
                <a:gd name="T4" fmla="*/ 62 w 125"/>
                <a:gd name="T5" fmla="*/ 30 h 125"/>
                <a:gd name="T6" fmla="*/ 62 w 125"/>
                <a:gd name="T7" fmla="*/ 0 h 125"/>
                <a:gd name="T8" fmla="*/ 31 w 125"/>
                <a:gd name="T9" fmla="*/ 0 h 125"/>
                <a:gd name="T10" fmla="*/ 31 w 125"/>
                <a:gd name="T11" fmla="*/ 0 h 125"/>
                <a:gd name="T12" fmla="*/ 0 w 125"/>
                <a:gd name="T13" fmla="*/ 0 h 125"/>
                <a:gd name="T14" fmla="*/ 0 w 125"/>
                <a:gd name="T15" fmla="*/ 0 h 125"/>
                <a:gd name="T16" fmla="*/ 31 w 125"/>
                <a:gd name="T17" fmla="*/ 30 h 125"/>
                <a:gd name="T18" fmla="*/ 93 w 125"/>
                <a:gd name="T19" fmla="*/ 61 h 125"/>
                <a:gd name="T20" fmla="*/ 93 w 125"/>
                <a:gd name="T21" fmla="*/ 61 h 125"/>
                <a:gd name="T22" fmla="*/ 93 w 125"/>
                <a:gd name="T23" fmla="*/ 61 h 125"/>
                <a:gd name="T24" fmla="*/ 124 w 125"/>
                <a:gd name="T25" fmla="*/ 92 h 125"/>
                <a:gd name="T26" fmla="*/ 124 w 125"/>
                <a:gd name="T27" fmla="*/ 124 h 125"/>
                <a:gd name="T28" fmla="*/ 124 w 125"/>
                <a:gd name="T29" fmla="*/ 124 h 125"/>
                <a:gd name="T30" fmla="*/ 124 w 125"/>
                <a:gd name="T31" fmla="*/ 92 h 125"/>
                <a:gd name="T32" fmla="*/ 124 w 125"/>
                <a:gd name="T33" fmla="*/ 92 h 125"/>
                <a:gd name="T34" fmla="*/ 124 w 125"/>
                <a:gd name="T35" fmla="*/ 61 h 125"/>
                <a:gd name="T36" fmla="*/ 124 w 125"/>
                <a:gd name="T37" fmla="*/ 61 h 125"/>
                <a:gd name="T38" fmla="*/ 124 w 125"/>
                <a:gd name="T39" fmla="*/ 61 h 125"/>
                <a:gd name="T40" fmla="*/ 124 w 125"/>
                <a:gd name="T41" fmla="*/ 61 h 125"/>
                <a:gd name="T42" fmla="*/ 93 w 125"/>
                <a:gd name="T4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25">
                  <a:moveTo>
                    <a:pt x="93" y="30"/>
                  </a:moveTo>
                  <a:lnTo>
                    <a:pt x="93" y="30"/>
                  </a:lnTo>
                  <a:cubicBezTo>
                    <a:pt x="93" y="30"/>
                    <a:pt x="93" y="30"/>
                    <a:pt x="62" y="3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31" y="30"/>
                  </a:lnTo>
                  <a:cubicBezTo>
                    <a:pt x="31" y="30"/>
                    <a:pt x="62" y="61"/>
                    <a:pt x="93" y="61"/>
                  </a:cubicBezTo>
                  <a:lnTo>
                    <a:pt x="93" y="61"/>
                  </a:lnTo>
                  <a:lnTo>
                    <a:pt x="93" y="61"/>
                  </a:lnTo>
                  <a:lnTo>
                    <a:pt x="124" y="92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24" y="92"/>
                    <a:pt x="124" y="92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93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6" name="Freeform 213"/>
            <p:cNvSpPr>
              <a:spLocks noChangeArrowheads="1"/>
            </p:cNvSpPr>
            <p:nvPr/>
          </p:nvSpPr>
          <p:spPr bwMode="auto">
            <a:xfrm>
              <a:off x="1192213" y="1535113"/>
              <a:ext cx="1127125" cy="525462"/>
            </a:xfrm>
            <a:custGeom>
              <a:avLst/>
              <a:gdLst>
                <a:gd name="T0" fmla="*/ 3099 w 3132"/>
                <a:gd name="T1" fmla="*/ 154 h 1458"/>
                <a:gd name="T2" fmla="*/ 3099 w 3132"/>
                <a:gd name="T3" fmla="*/ 93 h 1458"/>
                <a:gd name="T4" fmla="*/ 3038 w 3132"/>
                <a:gd name="T5" fmla="*/ 93 h 1458"/>
                <a:gd name="T6" fmla="*/ 3007 w 3132"/>
                <a:gd name="T7" fmla="*/ 154 h 1458"/>
                <a:gd name="T8" fmla="*/ 2914 w 3132"/>
                <a:gd name="T9" fmla="*/ 217 h 1458"/>
                <a:gd name="T10" fmla="*/ 2666 w 3132"/>
                <a:gd name="T11" fmla="*/ 278 h 1458"/>
                <a:gd name="T12" fmla="*/ 2510 w 3132"/>
                <a:gd name="T13" fmla="*/ 371 h 1458"/>
                <a:gd name="T14" fmla="*/ 2294 w 3132"/>
                <a:gd name="T15" fmla="*/ 465 h 1458"/>
                <a:gd name="T16" fmla="*/ 2232 w 3132"/>
                <a:gd name="T17" fmla="*/ 341 h 1458"/>
                <a:gd name="T18" fmla="*/ 2201 w 3132"/>
                <a:gd name="T19" fmla="*/ 186 h 1458"/>
                <a:gd name="T20" fmla="*/ 2139 w 3132"/>
                <a:gd name="T21" fmla="*/ 248 h 1458"/>
                <a:gd name="T22" fmla="*/ 2046 w 3132"/>
                <a:gd name="T23" fmla="*/ 371 h 1458"/>
                <a:gd name="T24" fmla="*/ 2077 w 3132"/>
                <a:gd name="T25" fmla="*/ 154 h 1458"/>
                <a:gd name="T26" fmla="*/ 1891 w 3132"/>
                <a:gd name="T27" fmla="*/ 186 h 1458"/>
                <a:gd name="T28" fmla="*/ 1798 w 3132"/>
                <a:gd name="T29" fmla="*/ 93 h 1458"/>
                <a:gd name="T30" fmla="*/ 1829 w 3132"/>
                <a:gd name="T31" fmla="*/ 62 h 1458"/>
                <a:gd name="T32" fmla="*/ 1705 w 3132"/>
                <a:gd name="T33" fmla="*/ 30 h 1458"/>
                <a:gd name="T34" fmla="*/ 1612 w 3132"/>
                <a:gd name="T35" fmla="*/ 0 h 1458"/>
                <a:gd name="T36" fmla="*/ 124 w 3132"/>
                <a:gd name="T37" fmla="*/ 0 h 1458"/>
                <a:gd name="T38" fmla="*/ 93 w 3132"/>
                <a:gd name="T39" fmla="*/ 93 h 1458"/>
                <a:gd name="T40" fmla="*/ 32 w 3132"/>
                <a:gd name="T41" fmla="*/ 30 h 1458"/>
                <a:gd name="T42" fmla="*/ 32 w 3132"/>
                <a:gd name="T43" fmla="*/ 93 h 1458"/>
                <a:gd name="T44" fmla="*/ 32 w 3132"/>
                <a:gd name="T45" fmla="*/ 248 h 1458"/>
                <a:gd name="T46" fmla="*/ 0 w 3132"/>
                <a:gd name="T47" fmla="*/ 402 h 1458"/>
                <a:gd name="T48" fmla="*/ 32 w 3132"/>
                <a:gd name="T49" fmla="*/ 558 h 1458"/>
                <a:gd name="T50" fmla="*/ 93 w 3132"/>
                <a:gd name="T51" fmla="*/ 650 h 1458"/>
                <a:gd name="T52" fmla="*/ 186 w 3132"/>
                <a:gd name="T53" fmla="*/ 650 h 1458"/>
                <a:gd name="T54" fmla="*/ 217 w 3132"/>
                <a:gd name="T55" fmla="*/ 867 h 1458"/>
                <a:gd name="T56" fmla="*/ 310 w 3132"/>
                <a:gd name="T57" fmla="*/ 898 h 1458"/>
                <a:gd name="T58" fmla="*/ 465 w 3132"/>
                <a:gd name="T59" fmla="*/ 991 h 1458"/>
                <a:gd name="T60" fmla="*/ 496 w 3132"/>
                <a:gd name="T61" fmla="*/ 961 h 1458"/>
                <a:gd name="T62" fmla="*/ 589 w 3132"/>
                <a:gd name="T63" fmla="*/ 991 h 1458"/>
                <a:gd name="T64" fmla="*/ 837 w 3132"/>
                <a:gd name="T65" fmla="*/ 1085 h 1458"/>
                <a:gd name="T66" fmla="*/ 930 w 3132"/>
                <a:gd name="T67" fmla="*/ 1022 h 1458"/>
                <a:gd name="T68" fmla="*/ 1116 w 3132"/>
                <a:gd name="T69" fmla="*/ 1178 h 1458"/>
                <a:gd name="T70" fmla="*/ 1147 w 3132"/>
                <a:gd name="T71" fmla="*/ 1209 h 1458"/>
                <a:gd name="T72" fmla="*/ 1271 w 3132"/>
                <a:gd name="T73" fmla="*/ 1178 h 1458"/>
                <a:gd name="T74" fmla="*/ 1395 w 3132"/>
                <a:gd name="T75" fmla="*/ 1363 h 1458"/>
                <a:gd name="T76" fmla="*/ 1426 w 3132"/>
                <a:gd name="T77" fmla="*/ 1394 h 1458"/>
                <a:gd name="T78" fmla="*/ 1519 w 3132"/>
                <a:gd name="T79" fmla="*/ 1270 h 1458"/>
                <a:gd name="T80" fmla="*/ 1705 w 3132"/>
                <a:gd name="T81" fmla="*/ 1178 h 1458"/>
                <a:gd name="T82" fmla="*/ 2015 w 3132"/>
                <a:gd name="T83" fmla="*/ 1146 h 1458"/>
                <a:gd name="T84" fmla="*/ 2108 w 3132"/>
                <a:gd name="T85" fmla="*/ 1146 h 1458"/>
                <a:gd name="T86" fmla="*/ 2170 w 3132"/>
                <a:gd name="T87" fmla="*/ 1178 h 1458"/>
                <a:gd name="T88" fmla="*/ 2294 w 3132"/>
                <a:gd name="T89" fmla="*/ 1209 h 1458"/>
                <a:gd name="T90" fmla="*/ 2325 w 3132"/>
                <a:gd name="T91" fmla="*/ 1333 h 1458"/>
                <a:gd name="T92" fmla="*/ 2418 w 3132"/>
                <a:gd name="T93" fmla="*/ 1457 h 1458"/>
                <a:gd name="T94" fmla="*/ 2356 w 3132"/>
                <a:gd name="T95" fmla="*/ 1178 h 1458"/>
                <a:gd name="T96" fmla="*/ 2510 w 3132"/>
                <a:gd name="T97" fmla="*/ 930 h 1458"/>
                <a:gd name="T98" fmla="*/ 2604 w 3132"/>
                <a:gd name="T99" fmla="*/ 837 h 1458"/>
                <a:gd name="T100" fmla="*/ 2604 w 3132"/>
                <a:gd name="T101" fmla="*/ 743 h 1458"/>
                <a:gd name="T102" fmla="*/ 2573 w 3132"/>
                <a:gd name="T103" fmla="*/ 619 h 1458"/>
                <a:gd name="T104" fmla="*/ 2666 w 3132"/>
                <a:gd name="T105" fmla="*/ 526 h 1458"/>
                <a:gd name="T106" fmla="*/ 2759 w 3132"/>
                <a:gd name="T107" fmla="*/ 526 h 1458"/>
                <a:gd name="T108" fmla="*/ 2759 w 3132"/>
                <a:gd name="T109" fmla="*/ 465 h 1458"/>
                <a:gd name="T110" fmla="*/ 2914 w 3132"/>
                <a:gd name="T111" fmla="*/ 434 h 1458"/>
                <a:gd name="T112" fmla="*/ 2975 w 3132"/>
                <a:gd name="T113" fmla="*/ 278 h 1458"/>
                <a:gd name="T114" fmla="*/ 3069 w 3132"/>
                <a:gd name="T115" fmla="*/ 217 h 1458"/>
                <a:gd name="T116" fmla="*/ 3131 w 3132"/>
                <a:gd name="T117" fmla="*/ 217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2" h="1458">
                  <a:moveTo>
                    <a:pt x="3099" y="217"/>
                  </a:moveTo>
                  <a:lnTo>
                    <a:pt x="3099" y="217"/>
                  </a:lnTo>
                  <a:lnTo>
                    <a:pt x="3099" y="186"/>
                  </a:lnTo>
                  <a:cubicBezTo>
                    <a:pt x="3099" y="186"/>
                    <a:pt x="3099" y="186"/>
                    <a:pt x="3099" y="154"/>
                  </a:cubicBezTo>
                  <a:lnTo>
                    <a:pt x="3099" y="154"/>
                  </a:lnTo>
                  <a:lnTo>
                    <a:pt x="3099" y="124"/>
                  </a:lnTo>
                  <a:cubicBezTo>
                    <a:pt x="3099" y="124"/>
                    <a:pt x="3099" y="124"/>
                    <a:pt x="3099" y="93"/>
                  </a:cubicBezTo>
                  <a:lnTo>
                    <a:pt x="3099" y="93"/>
                  </a:lnTo>
                  <a:lnTo>
                    <a:pt x="3099" y="93"/>
                  </a:lnTo>
                  <a:lnTo>
                    <a:pt x="3099" y="93"/>
                  </a:lnTo>
                  <a:lnTo>
                    <a:pt x="3069" y="93"/>
                  </a:lnTo>
                  <a:lnTo>
                    <a:pt x="3069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cubicBezTo>
                    <a:pt x="3038" y="93"/>
                    <a:pt x="3038" y="124"/>
                    <a:pt x="3007" y="124"/>
                  </a:cubicBezTo>
                  <a:lnTo>
                    <a:pt x="3007" y="124"/>
                  </a:lnTo>
                  <a:lnTo>
                    <a:pt x="3007" y="124"/>
                  </a:lnTo>
                  <a:cubicBezTo>
                    <a:pt x="3007" y="124"/>
                    <a:pt x="3007" y="124"/>
                    <a:pt x="3007" y="154"/>
                  </a:cubicBezTo>
                  <a:lnTo>
                    <a:pt x="3007" y="154"/>
                  </a:lnTo>
                  <a:lnTo>
                    <a:pt x="2975" y="217"/>
                  </a:lnTo>
                  <a:lnTo>
                    <a:pt x="2975" y="217"/>
                  </a:lnTo>
                  <a:cubicBezTo>
                    <a:pt x="2945" y="217"/>
                    <a:pt x="2945" y="217"/>
                    <a:pt x="2945" y="217"/>
                  </a:cubicBezTo>
                  <a:cubicBezTo>
                    <a:pt x="2945" y="217"/>
                    <a:pt x="2945" y="217"/>
                    <a:pt x="2914" y="217"/>
                  </a:cubicBezTo>
                  <a:cubicBezTo>
                    <a:pt x="2914" y="248"/>
                    <a:pt x="2914" y="248"/>
                    <a:pt x="2883" y="248"/>
                  </a:cubicBezTo>
                  <a:lnTo>
                    <a:pt x="2883" y="248"/>
                  </a:lnTo>
                  <a:cubicBezTo>
                    <a:pt x="2851" y="248"/>
                    <a:pt x="2821" y="248"/>
                    <a:pt x="2790" y="248"/>
                  </a:cubicBezTo>
                  <a:cubicBezTo>
                    <a:pt x="2759" y="248"/>
                    <a:pt x="2727" y="248"/>
                    <a:pt x="2727" y="248"/>
                  </a:cubicBezTo>
                  <a:cubicBezTo>
                    <a:pt x="2666" y="278"/>
                    <a:pt x="2666" y="278"/>
                    <a:pt x="2666" y="278"/>
                  </a:cubicBezTo>
                  <a:cubicBezTo>
                    <a:pt x="2666" y="310"/>
                    <a:pt x="2635" y="341"/>
                    <a:pt x="2635" y="341"/>
                  </a:cubicBezTo>
                  <a:cubicBezTo>
                    <a:pt x="2635" y="371"/>
                    <a:pt x="2635" y="371"/>
                    <a:pt x="2604" y="371"/>
                  </a:cubicBezTo>
                  <a:cubicBezTo>
                    <a:pt x="2573" y="371"/>
                    <a:pt x="2573" y="371"/>
                    <a:pt x="2573" y="371"/>
                  </a:cubicBezTo>
                  <a:cubicBezTo>
                    <a:pt x="2542" y="371"/>
                    <a:pt x="2542" y="371"/>
                    <a:pt x="2542" y="371"/>
                  </a:cubicBezTo>
                  <a:cubicBezTo>
                    <a:pt x="2542" y="371"/>
                    <a:pt x="2542" y="371"/>
                    <a:pt x="2510" y="371"/>
                  </a:cubicBezTo>
                  <a:cubicBezTo>
                    <a:pt x="2510" y="402"/>
                    <a:pt x="2510" y="402"/>
                    <a:pt x="2480" y="434"/>
                  </a:cubicBezTo>
                  <a:cubicBezTo>
                    <a:pt x="2449" y="434"/>
                    <a:pt x="2325" y="495"/>
                    <a:pt x="2325" y="495"/>
                  </a:cubicBezTo>
                  <a:lnTo>
                    <a:pt x="2325" y="495"/>
                  </a:lnTo>
                  <a:cubicBezTo>
                    <a:pt x="2294" y="495"/>
                    <a:pt x="2294" y="465"/>
                    <a:pt x="2294" y="465"/>
                  </a:cubicBezTo>
                  <a:lnTo>
                    <a:pt x="2294" y="465"/>
                  </a:lnTo>
                  <a:cubicBezTo>
                    <a:pt x="2263" y="465"/>
                    <a:pt x="2232" y="402"/>
                    <a:pt x="2232" y="402"/>
                  </a:cubicBezTo>
                  <a:cubicBezTo>
                    <a:pt x="2232" y="371"/>
                    <a:pt x="2232" y="371"/>
                    <a:pt x="2232" y="371"/>
                  </a:cubicBezTo>
                  <a:lnTo>
                    <a:pt x="2232" y="371"/>
                  </a:lnTo>
                  <a:lnTo>
                    <a:pt x="2263" y="341"/>
                  </a:lnTo>
                  <a:cubicBezTo>
                    <a:pt x="2263" y="341"/>
                    <a:pt x="2263" y="341"/>
                    <a:pt x="2232" y="341"/>
                  </a:cubicBezTo>
                  <a:lnTo>
                    <a:pt x="2232" y="341"/>
                  </a:lnTo>
                  <a:cubicBezTo>
                    <a:pt x="2201" y="310"/>
                    <a:pt x="2232" y="278"/>
                    <a:pt x="2232" y="278"/>
                  </a:cubicBezTo>
                  <a:cubicBezTo>
                    <a:pt x="2232" y="278"/>
                    <a:pt x="2232" y="278"/>
                    <a:pt x="2232" y="248"/>
                  </a:cubicBezTo>
                  <a:cubicBezTo>
                    <a:pt x="2232" y="248"/>
                    <a:pt x="2232" y="248"/>
                    <a:pt x="2232" y="217"/>
                  </a:cubicBezTo>
                  <a:cubicBezTo>
                    <a:pt x="2201" y="217"/>
                    <a:pt x="2201" y="217"/>
                    <a:pt x="2201" y="186"/>
                  </a:cubicBezTo>
                  <a:lnTo>
                    <a:pt x="2201" y="186"/>
                  </a:lnTo>
                  <a:cubicBezTo>
                    <a:pt x="2170" y="186"/>
                    <a:pt x="2170" y="217"/>
                    <a:pt x="2170" y="217"/>
                  </a:cubicBezTo>
                  <a:lnTo>
                    <a:pt x="2170" y="248"/>
                  </a:lnTo>
                  <a:cubicBezTo>
                    <a:pt x="2139" y="248"/>
                    <a:pt x="2139" y="248"/>
                    <a:pt x="2139" y="248"/>
                  </a:cubicBezTo>
                  <a:lnTo>
                    <a:pt x="2139" y="248"/>
                  </a:lnTo>
                  <a:lnTo>
                    <a:pt x="2139" y="278"/>
                  </a:lnTo>
                  <a:lnTo>
                    <a:pt x="2139" y="310"/>
                  </a:lnTo>
                  <a:cubicBezTo>
                    <a:pt x="2108" y="310"/>
                    <a:pt x="2108" y="310"/>
                    <a:pt x="2108" y="341"/>
                  </a:cubicBezTo>
                  <a:lnTo>
                    <a:pt x="2077" y="341"/>
                  </a:lnTo>
                  <a:cubicBezTo>
                    <a:pt x="2077" y="371"/>
                    <a:pt x="2046" y="371"/>
                    <a:pt x="2046" y="371"/>
                  </a:cubicBezTo>
                  <a:lnTo>
                    <a:pt x="2046" y="371"/>
                  </a:lnTo>
                  <a:cubicBezTo>
                    <a:pt x="2015" y="341"/>
                    <a:pt x="2015" y="341"/>
                    <a:pt x="2015" y="341"/>
                  </a:cubicBezTo>
                  <a:cubicBezTo>
                    <a:pt x="2015" y="217"/>
                    <a:pt x="2015" y="217"/>
                    <a:pt x="2015" y="217"/>
                  </a:cubicBezTo>
                  <a:cubicBezTo>
                    <a:pt x="2108" y="154"/>
                    <a:pt x="2108" y="154"/>
                    <a:pt x="2108" y="154"/>
                  </a:cubicBezTo>
                  <a:cubicBezTo>
                    <a:pt x="2077" y="154"/>
                    <a:pt x="2077" y="154"/>
                    <a:pt x="2077" y="154"/>
                  </a:cubicBezTo>
                  <a:cubicBezTo>
                    <a:pt x="2046" y="154"/>
                    <a:pt x="2046" y="154"/>
                    <a:pt x="2046" y="154"/>
                  </a:cubicBezTo>
                  <a:cubicBezTo>
                    <a:pt x="2015" y="124"/>
                    <a:pt x="2015" y="124"/>
                    <a:pt x="2015" y="124"/>
                  </a:cubicBezTo>
                  <a:lnTo>
                    <a:pt x="1984" y="124"/>
                  </a:lnTo>
                  <a:lnTo>
                    <a:pt x="1922" y="154"/>
                  </a:lnTo>
                  <a:cubicBezTo>
                    <a:pt x="1922" y="186"/>
                    <a:pt x="1891" y="186"/>
                    <a:pt x="1891" y="186"/>
                  </a:cubicBezTo>
                  <a:cubicBezTo>
                    <a:pt x="1891" y="186"/>
                    <a:pt x="1891" y="186"/>
                    <a:pt x="1860" y="186"/>
                  </a:cubicBezTo>
                  <a:cubicBezTo>
                    <a:pt x="1860" y="154"/>
                    <a:pt x="1860" y="154"/>
                    <a:pt x="1860" y="154"/>
                  </a:cubicBezTo>
                  <a:cubicBezTo>
                    <a:pt x="1829" y="154"/>
                    <a:pt x="1798" y="154"/>
                    <a:pt x="1798" y="154"/>
                  </a:cubicBezTo>
                  <a:cubicBezTo>
                    <a:pt x="1736" y="124"/>
                    <a:pt x="1736" y="124"/>
                    <a:pt x="1736" y="124"/>
                  </a:cubicBezTo>
                  <a:cubicBezTo>
                    <a:pt x="1798" y="93"/>
                    <a:pt x="1798" y="93"/>
                    <a:pt x="1798" y="93"/>
                  </a:cubicBezTo>
                  <a:cubicBezTo>
                    <a:pt x="1798" y="93"/>
                    <a:pt x="1829" y="62"/>
                    <a:pt x="1860" y="62"/>
                  </a:cubicBezTo>
                  <a:cubicBezTo>
                    <a:pt x="1860" y="62"/>
                    <a:pt x="1860" y="30"/>
                    <a:pt x="1829" y="30"/>
                  </a:cubicBezTo>
                  <a:lnTo>
                    <a:pt x="1829" y="62"/>
                  </a:lnTo>
                  <a:lnTo>
                    <a:pt x="1829" y="62"/>
                  </a:lnTo>
                  <a:lnTo>
                    <a:pt x="1829" y="62"/>
                  </a:lnTo>
                  <a:cubicBezTo>
                    <a:pt x="1798" y="62"/>
                    <a:pt x="1798" y="30"/>
                    <a:pt x="1798" y="30"/>
                  </a:cubicBezTo>
                  <a:cubicBezTo>
                    <a:pt x="1767" y="30"/>
                    <a:pt x="1736" y="0"/>
                    <a:pt x="1736" y="0"/>
                  </a:cubicBezTo>
                  <a:lnTo>
                    <a:pt x="1736" y="0"/>
                  </a:lnTo>
                  <a:cubicBezTo>
                    <a:pt x="1705" y="0"/>
                    <a:pt x="1705" y="30"/>
                    <a:pt x="1705" y="30"/>
                  </a:cubicBezTo>
                  <a:lnTo>
                    <a:pt x="1705" y="30"/>
                  </a:lnTo>
                  <a:cubicBezTo>
                    <a:pt x="1705" y="30"/>
                    <a:pt x="1705" y="30"/>
                    <a:pt x="1674" y="30"/>
                  </a:cubicBezTo>
                  <a:lnTo>
                    <a:pt x="1674" y="30"/>
                  </a:lnTo>
                  <a:cubicBezTo>
                    <a:pt x="1674" y="30"/>
                    <a:pt x="1643" y="0"/>
                    <a:pt x="1612" y="0"/>
                  </a:cubicBez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cubicBezTo>
                    <a:pt x="1612" y="0"/>
                    <a:pt x="1612" y="0"/>
                    <a:pt x="1581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lnTo>
                    <a:pt x="124" y="62"/>
                  </a:lnTo>
                  <a:lnTo>
                    <a:pt x="124" y="62"/>
                  </a:lnTo>
                  <a:cubicBezTo>
                    <a:pt x="124" y="93"/>
                    <a:pt x="124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62" y="93"/>
                    <a:pt x="62" y="93"/>
                    <a:pt x="62" y="62"/>
                  </a:cubicBezTo>
                  <a:lnTo>
                    <a:pt x="62" y="62"/>
                  </a:lnTo>
                  <a:cubicBezTo>
                    <a:pt x="32" y="62"/>
                    <a:pt x="32" y="30"/>
                    <a:pt x="32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32" y="30"/>
                    <a:pt x="32" y="62"/>
                    <a:pt x="32" y="62"/>
                  </a:cubicBezTo>
                  <a:lnTo>
                    <a:pt x="32" y="62"/>
                  </a:lnTo>
                  <a:cubicBezTo>
                    <a:pt x="32" y="62"/>
                    <a:pt x="32" y="62"/>
                    <a:pt x="32" y="93"/>
                  </a:cubicBezTo>
                  <a:lnTo>
                    <a:pt x="62" y="93"/>
                  </a:lnTo>
                  <a:cubicBezTo>
                    <a:pt x="62" y="124"/>
                    <a:pt x="32" y="124"/>
                    <a:pt x="32" y="124"/>
                  </a:cubicBezTo>
                  <a:lnTo>
                    <a:pt x="32" y="124"/>
                  </a:lnTo>
                  <a:cubicBezTo>
                    <a:pt x="32" y="154"/>
                    <a:pt x="32" y="186"/>
                    <a:pt x="32" y="248"/>
                  </a:cubicBezTo>
                  <a:lnTo>
                    <a:pt x="32" y="248"/>
                  </a:lnTo>
                  <a:cubicBezTo>
                    <a:pt x="32" y="278"/>
                    <a:pt x="32" y="310"/>
                    <a:pt x="32" y="310"/>
                  </a:cubicBezTo>
                  <a:cubicBezTo>
                    <a:pt x="0" y="341"/>
                    <a:pt x="0" y="341"/>
                    <a:pt x="0" y="371"/>
                  </a:cubicBezTo>
                  <a:lnTo>
                    <a:pt x="0" y="371"/>
                  </a:lnTo>
                  <a:lnTo>
                    <a:pt x="0" y="371"/>
                  </a:lnTo>
                  <a:lnTo>
                    <a:pt x="0" y="402"/>
                  </a:lnTo>
                  <a:cubicBezTo>
                    <a:pt x="32" y="434"/>
                    <a:pt x="32" y="465"/>
                    <a:pt x="32" y="465"/>
                  </a:cubicBezTo>
                  <a:cubicBezTo>
                    <a:pt x="32" y="465"/>
                    <a:pt x="32" y="495"/>
                    <a:pt x="0" y="495"/>
                  </a:cubicBezTo>
                  <a:lnTo>
                    <a:pt x="0" y="495"/>
                  </a:lnTo>
                  <a:cubicBezTo>
                    <a:pt x="32" y="495"/>
                    <a:pt x="32" y="526"/>
                    <a:pt x="32" y="526"/>
                  </a:cubicBezTo>
                  <a:cubicBezTo>
                    <a:pt x="32" y="526"/>
                    <a:pt x="32" y="526"/>
                    <a:pt x="32" y="558"/>
                  </a:cubicBezTo>
                  <a:cubicBezTo>
                    <a:pt x="62" y="558"/>
                    <a:pt x="62" y="558"/>
                    <a:pt x="62" y="589"/>
                  </a:cubicBezTo>
                  <a:cubicBezTo>
                    <a:pt x="62" y="589"/>
                    <a:pt x="32" y="589"/>
                    <a:pt x="62" y="589"/>
                  </a:cubicBezTo>
                  <a:lnTo>
                    <a:pt x="62" y="589"/>
                  </a:lnTo>
                  <a:cubicBezTo>
                    <a:pt x="62" y="619"/>
                    <a:pt x="62" y="619"/>
                    <a:pt x="62" y="619"/>
                  </a:cubicBezTo>
                  <a:cubicBezTo>
                    <a:pt x="93" y="650"/>
                    <a:pt x="93" y="650"/>
                    <a:pt x="93" y="650"/>
                  </a:cubicBezTo>
                  <a:lnTo>
                    <a:pt x="93" y="650"/>
                  </a:lnTo>
                  <a:cubicBezTo>
                    <a:pt x="124" y="650"/>
                    <a:pt x="124" y="650"/>
                    <a:pt x="124" y="650"/>
                  </a:cubicBezTo>
                  <a:lnTo>
                    <a:pt x="156" y="650"/>
                  </a:lnTo>
                  <a:lnTo>
                    <a:pt x="156" y="650"/>
                  </a:lnTo>
                  <a:lnTo>
                    <a:pt x="186" y="650"/>
                  </a:lnTo>
                  <a:cubicBezTo>
                    <a:pt x="186" y="682"/>
                    <a:pt x="186" y="682"/>
                    <a:pt x="156" y="713"/>
                  </a:cubicBezTo>
                  <a:cubicBezTo>
                    <a:pt x="156" y="713"/>
                    <a:pt x="156" y="713"/>
                    <a:pt x="156" y="743"/>
                  </a:cubicBezTo>
                  <a:cubicBezTo>
                    <a:pt x="156" y="743"/>
                    <a:pt x="156" y="743"/>
                    <a:pt x="156" y="774"/>
                  </a:cubicBezTo>
                  <a:lnTo>
                    <a:pt x="186" y="806"/>
                  </a:lnTo>
                  <a:cubicBezTo>
                    <a:pt x="217" y="837"/>
                    <a:pt x="217" y="837"/>
                    <a:pt x="217" y="867"/>
                  </a:cubicBezTo>
                  <a:lnTo>
                    <a:pt x="217" y="867"/>
                  </a:lnTo>
                  <a:cubicBezTo>
                    <a:pt x="248" y="867"/>
                    <a:pt x="248" y="867"/>
                    <a:pt x="280" y="867"/>
                  </a:cubicBezTo>
                  <a:lnTo>
                    <a:pt x="280" y="867"/>
                  </a:lnTo>
                  <a:lnTo>
                    <a:pt x="310" y="898"/>
                  </a:lnTo>
                  <a:lnTo>
                    <a:pt x="310" y="898"/>
                  </a:lnTo>
                  <a:cubicBezTo>
                    <a:pt x="341" y="898"/>
                    <a:pt x="341" y="898"/>
                    <a:pt x="372" y="930"/>
                  </a:cubicBezTo>
                  <a:cubicBezTo>
                    <a:pt x="372" y="930"/>
                    <a:pt x="372" y="961"/>
                    <a:pt x="404" y="961"/>
                  </a:cubicBezTo>
                  <a:cubicBezTo>
                    <a:pt x="404" y="961"/>
                    <a:pt x="404" y="961"/>
                    <a:pt x="404" y="991"/>
                  </a:cubicBezTo>
                  <a:lnTo>
                    <a:pt x="404" y="991"/>
                  </a:lnTo>
                  <a:cubicBezTo>
                    <a:pt x="434" y="991"/>
                    <a:pt x="434" y="991"/>
                    <a:pt x="465" y="991"/>
                  </a:cubicBezTo>
                  <a:lnTo>
                    <a:pt x="465" y="991"/>
                  </a:lnTo>
                  <a:cubicBezTo>
                    <a:pt x="465" y="991"/>
                    <a:pt x="496" y="991"/>
                    <a:pt x="496" y="961"/>
                  </a:cubicBezTo>
                  <a:lnTo>
                    <a:pt x="496" y="961"/>
                  </a:lnTo>
                  <a:lnTo>
                    <a:pt x="496" y="961"/>
                  </a:lnTo>
                  <a:lnTo>
                    <a:pt x="496" y="961"/>
                  </a:lnTo>
                  <a:cubicBezTo>
                    <a:pt x="528" y="961"/>
                    <a:pt x="528" y="991"/>
                    <a:pt x="528" y="991"/>
                  </a:cubicBezTo>
                  <a:lnTo>
                    <a:pt x="528" y="991"/>
                  </a:lnTo>
                  <a:cubicBezTo>
                    <a:pt x="558" y="991"/>
                    <a:pt x="558" y="991"/>
                    <a:pt x="558" y="991"/>
                  </a:cubicBezTo>
                  <a:lnTo>
                    <a:pt x="558" y="991"/>
                  </a:lnTo>
                  <a:cubicBezTo>
                    <a:pt x="558" y="991"/>
                    <a:pt x="558" y="991"/>
                    <a:pt x="589" y="991"/>
                  </a:cubicBezTo>
                  <a:cubicBezTo>
                    <a:pt x="589" y="1022"/>
                    <a:pt x="620" y="1022"/>
                    <a:pt x="652" y="1022"/>
                  </a:cubicBezTo>
                  <a:cubicBezTo>
                    <a:pt x="682" y="1054"/>
                    <a:pt x="713" y="1054"/>
                    <a:pt x="744" y="1054"/>
                  </a:cubicBezTo>
                  <a:cubicBezTo>
                    <a:pt x="744" y="1054"/>
                    <a:pt x="744" y="1085"/>
                    <a:pt x="776" y="1085"/>
                  </a:cubicBezTo>
                  <a:lnTo>
                    <a:pt x="776" y="1085"/>
                  </a:lnTo>
                  <a:cubicBezTo>
                    <a:pt x="806" y="1085"/>
                    <a:pt x="806" y="1085"/>
                    <a:pt x="837" y="1085"/>
                  </a:cubicBezTo>
                  <a:cubicBezTo>
                    <a:pt x="837" y="1085"/>
                    <a:pt x="837" y="1085"/>
                    <a:pt x="868" y="1085"/>
                  </a:cubicBezTo>
                  <a:cubicBezTo>
                    <a:pt x="837" y="1022"/>
                    <a:pt x="837" y="1022"/>
                    <a:pt x="837" y="1022"/>
                  </a:cubicBezTo>
                  <a:cubicBezTo>
                    <a:pt x="868" y="1022"/>
                    <a:pt x="868" y="1022"/>
                    <a:pt x="868" y="1022"/>
                  </a:cubicBezTo>
                  <a:lnTo>
                    <a:pt x="868" y="1022"/>
                  </a:lnTo>
                  <a:cubicBezTo>
                    <a:pt x="868" y="1022"/>
                    <a:pt x="900" y="1022"/>
                    <a:pt x="930" y="1022"/>
                  </a:cubicBezTo>
                  <a:lnTo>
                    <a:pt x="930" y="1022"/>
                  </a:lnTo>
                  <a:cubicBezTo>
                    <a:pt x="930" y="1022"/>
                    <a:pt x="930" y="1022"/>
                    <a:pt x="961" y="1022"/>
                  </a:cubicBezTo>
                  <a:cubicBezTo>
                    <a:pt x="961" y="1022"/>
                    <a:pt x="961" y="1022"/>
                    <a:pt x="992" y="1054"/>
                  </a:cubicBezTo>
                  <a:lnTo>
                    <a:pt x="1054" y="1085"/>
                  </a:lnTo>
                  <a:cubicBezTo>
                    <a:pt x="1054" y="1115"/>
                    <a:pt x="1085" y="1146"/>
                    <a:pt x="1116" y="1178"/>
                  </a:cubicBezTo>
                  <a:lnTo>
                    <a:pt x="1116" y="1178"/>
                  </a:lnTo>
                  <a:cubicBezTo>
                    <a:pt x="1116" y="1178"/>
                    <a:pt x="1116" y="1209"/>
                    <a:pt x="1147" y="1209"/>
                  </a:cubicBez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cubicBezTo>
                    <a:pt x="1178" y="1178"/>
                    <a:pt x="1178" y="1178"/>
                    <a:pt x="1209" y="1146"/>
                  </a:cubicBezTo>
                  <a:lnTo>
                    <a:pt x="1209" y="1146"/>
                  </a:lnTo>
                  <a:cubicBezTo>
                    <a:pt x="1240" y="1146"/>
                    <a:pt x="1240" y="1146"/>
                    <a:pt x="1240" y="1178"/>
                  </a:cubicBezTo>
                  <a:cubicBezTo>
                    <a:pt x="1271" y="1178"/>
                    <a:pt x="1271" y="1178"/>
                    <a:pt x="1271" y="1178"/>
                  </a:cubicBezTo>
                  <a:cubicBezTo>
                    <a:pt x="1302" y="1178"/>
                    <a:pt x="1333" y="1239"/>
                    <a:pt x="1333" y="1270"/>
                  </a:cubicBezTo>
                  <a:lnTo>
                    <a:pt x="1364" y="1302"/>
                  </a:lnTo>
                  <a:cubicBezTo>
                    <a:pt x="1395" y="1333"/>
                    <a:pt x="1395" y="1363"/>
                    <a:pt x="1395" y="1363"/>
                  </a:cubicBezTo>
                  <a:lnTo>
                    <a:pt x="1395" y="1363"/>
                  </a:lnTo>
                  <a:lnTo>
                    <a:pt x="1395" y="1363"/>
                  </a:lnTo>
                  <a:lnTo>
                    <a:pt x="1395" y="1363"/>
                  </a:lnTo>
                  <a:cubicBezTo>
                    <a:pt x="1395" y="1363"/>
                    <a:pt x="1395" y="1363"/>
                    <a:pt x="1395" y="1394"/>
                  </a:cubicBezTo>
                  <a:cubicBezTo>
                    <a:pt x="1426" y="1394"/>
                    <a:pt x="1426" y="1394"/>
                    <a:pt x="1426" y="1394"/>
                  </a:cubicBez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63"/>
                    <a:pt x="1457" y="1333"/>
                    <a:pt x="1488" y="1302"/>
                  </a:cubicBezTo>
                  <a:cubicBezTo>
                    <a:pt x="1488" y="1302"/>
                    <a:pt x="1488" y="1302"/>
                    <a:pt x="1519" y="1270"/>
                  </a:cubicBezTo>
                  <a:cubicBezTo>
                    <a:pt x="1550" y="1239"/>
                    <a:pt x="1581" y="1239"/>
                    <a:pt x="1581" y="1239"/>
                  </a:cubicBezTo>
                  <a:cubicBezTo>
                    <a:pt x="1612" y="1209"/>
                    <a:pt x="1643" y="1178"/>
                    <a:pt x="1674" y="1178"/>
                  </a:cubicBezTo>
                  <a:cubicBezTo>
                    <a:pt x="1674" y="1146"/>
                    <a:pt x="1674" y="1146"/>
                    <a:pt x="1674" y="1146"/>
                  </a:cubicBezTo>
                  <a:cubicBezTo>
                    <a:pt x="1705" y="1178"/>
                    <a:pt x="1705" y="1178"/>
                    <a:pt x="1705" y="1178"/>
                  </a:cubicBezTo>
                  <a:lnTo>
                    <a:pt x="1705" y="1178"/>
                  </a:lnTo>
                  <a:cubicBezTo>
                    <a:pt x="1891" y="1146"/>
                    <a:pt x="1891" y="1146"/>
                    <a:pt x="1891" y="1146"/>
                  </a:cubicBezTo>
                  <a:cubicBezTo>
                    <a:pt x="1891" y="1146"/>
                    <a:pt x="1953" y="1115"/>
                    <a:pt x="1984" y="1115"/>
                  </a:cubicBezTo>
                  <a:cubicBezTo>
                    <a:pt x="1984" y="1115"/>
                    <a:pt x="1984" y="1115"/>
                    <a:pt x="2015" y="1146"/>
                  </a:cubicBezTo>
                  <a:lnTo>
                    <a:pt x="2015" y="1146"/>
                  </a:lnTo>
                  <a:lnTo>
                    <a:pt x="2015" y="1146"/>
                  </a:lnTo>
                  <a:lnTo>
                    <a:pt x="2046" y="1146"/>
                  </a:lnTo>
                  <a:cubicBezTo>
                    <a:pt x="2046" y="1146"/>
                    <a:pt x="2046" y="1115"/>
                    <a:pt x="2077" y="1115"/>
                  </a:cubicBezTo>
                  <a:cubicBezTo>
                    <a:pt x="2077" y="1115"/>
                    <a:pt x="2077" y="1115"/>
                    <a:pt x="2077" y="1146"/>
                  </a:cubicBezTo>
                  <a:cubicBezTo>
                    <a:pt x="2108" y="1146"/>
                    <a:pt x="2108" y="1146"/>
                    <a:pt x="2108" y="1146"/>
                  </a:cubicBezTo>
                  <a:lnTo>
                    <a:pt x="2108" y="1146"/>
                  </a:lnTo>
                  <a:lnTo>
                    <a:pt x="2108" y="1146"/>
                  </a:lnTo>
                  <a:cubicBezTo>
                    <a:pt x="2108" y="1146"/>
                    <a:pt x="2108" y="1146"/>
                    <a:pt x="2139" y="1146"/>
                  </a:cubicBezTo>
                  <a:cubicBezTo>
                    <a:pt x="2139" y="1146"/>
                    <a:pt x="2170" y="1146"/>
                    <a:pt x="2170" y="1178"/>
                  </a:cubicBezTo>
                  <a:lnTo>
                    <a:pt x="2170" y="1178"/>
                  </a:lnTo>
                  <a:lnTo>
                    <a:pt x="2170" y="1178"/>
                  </a:lnTo>
                  <a:cubicBezTo>
                    <a:pt x="2170" y="1178"/>
                    <a:pt x="2201" y="1178"/>
                    <a:pt x="2201" y="1146"/>
                  </a:cubicBezTo>
                  <a:cubicBezTo>
                    <a:pt x="2232" y="1146"/>
                    <a:pt x="2232" y="1146"/>
                    <a:pt x="2232" y="1146"/>
                  </a:cubicBezTo>
                  <a:lnTo>
                    <a:pt x="2232" y="1146"/>
                  </a:lnTo>
                  <a:cubicBezTo>
                    <a:pt x="2232" y="1178"/>
                    <a:pt x="2294" y="1209"/>
                    <a:pt x="2294" y="1209"/>
                  </a:cubicBezTo>
                  <a:lnTo>
                    <a:pt x="2294" y="1209"/>
                  </a:lnTo>
                  <a:cubicBezTo>
                    <a:pt x="2325" y="1239"/>
                    <a:pt x="2325" y="1270"/>
                    <a:pt x="2325" y="1302"/>
                  </a:cubicBezTo>
                  <a:lnTo>
                    <a:pt x="2325" y="1302"/>
                  </a:lnTo>
                  <a:lnTo>
                    <a:pt x="2325" y="1302"/>
                  </a:lnTo>
                  <a:cubicBezTo>
                    <a:pt x="2325" y="1333"/>
                    <a:pt x="2325" y="1333"/>
                    <a:pt x="2325" y="1333"/>
                  </a:cubicBezTo>
                  <a:lnTo>
                    <a:pt x="2325" y="1333"/>
                  </a:lnTo>
                  <a:lnTo>
                    <a:pt x="2325" y="1333"/>
                  </a:lnTo>
                  <a:cubicBezTo>
                    <a:pt x="2325" y="1333"/>
                    <a:pt x="2356" y="1333"/>
                    <a:pt x="2356" y="1363"/>
                  </a:cubicBezTo>
                  <a:cubicBezTo>
                    <a:pt x="2356" y="1394"/>
                    <a:pt x="2356" y="1394"/>
                    <a:pt x="2356" y="1394"/>
                  </a:cubicBezTo>
                  <a:cubicBezTo>
                    <a:pt x="2356" y="1426"/>
                    <a:pt x="2356" y="1426"/>
                    <a:pt x="2387" y="1457"/>
                  </a:cubicBezTo>
                  <a:cubicBezTo>
                    <a:pt x="2418" y="1457"/>
                    <a:pt x="2418" y="1457"/>
                    <a:pt x="2418" y="1457"/>
                  </a:cubicBezTo>
                  <a:cubicBezTo>
                    <a:pt x="2418" y="1426"/>
                    <a:pt x="2418" y="1394"/>
                    <a:pt x="2418" y="1394"/>
                  </a:cubicBezTo>
                  <a:lnTo>
                    <a:pt x="2418" y="1363"/>
                  </a:lnTo>
                  <a:cubicBezTo>
                    <a:pt x="2387" y="1333"/>
                    <a:pt x="2387" y="1302"/>
                    <a:pt x="2387" y="1302"/>
                  </a:cubicBezTo>
                  <a:cubicBezTo>
                    <a:pt x="2387" y="1302"/>
                    <a:pt x="2387" y="1270"/>
                    <a:pt x="2387" y="1239"/>
                  </a:cubicBezTo>
                  <a:cubicBezTo>
                    <a:pt x="2356" y="1209"/>
                    <a:pt x="2356" y="1209"/>
                    <a:pt x="2356" y="1178"/>
                  </a:cubicBezTo>
                  <a:cubicBezTo>
                    <a:pt x="2325" y="1146"/>
                    <a:pt x="2356" y="1085"/>
                    <a:pt x="2356" y="1054"/>
                  </a:cubicBezTo>
                  <a:lnTo>
                    <a:pt x="2356" y="1054"/>
                  </a:lnTo>
                  <a:cubicBezTo>
                    <a:pt x="2356" y="1022"/>
                    <a:pt x="2418" y="991"/>
                    <a:pt x="2449" y="961"/>
                  </a:cubicBezTo>
                  <a:lnTo>
                    <a:pt x="2449" y="961"/>
                  </a:lnTo>
                  <a:cubicBezTo>
                    <a:pt x="2480" y="961"/>
                    <a:pt x="2480" y="930"/>
                    <a:pt x="2510" y="930"/>
                  </a:cubicBezTo>
                  <a:cubicBezTo>
                    <a:pt x="2510" y="898"/>
                    <a:pt x="2510" y="898"/>
                    <a:pt x="2542" y="898"/>
                  </a:cubicBezTo>
                  <a:cubicBezTo>
                    <a:pt x="2542" y="867"/>
                    <a:pt x="2573" y="867"/>
                    <a:pt x="2604" y="867"/>
                  </a:cubicBezTo>
                  <a:cubicBezTo>
                    <a:pt x="2604" y="867"/>
                    <a:pt x="2604" y="867"/>
                    <a:pt x="2604" y="837"/>
                  </a:cubicBezTo>
                  <a:lnTo>
                    <a:pt x="2604" y="837"/>
                  </a:lnTo>
                  <a:lnTo>
                    <a:pt x="2604" y="837"/>
                  </a:lnTo>
                  <a:cubicBezTo>
                    <a:pt x="2604" y="806"/>
                    <a:pt x="2604" y="806"/>
                    <a:pt x="2604" y="806"/>
                  </a:cubicBezTo>
                  <a:lnTo>
                    <a:pt x="2604" y="806"/>
                  </a:lnTo>
                  <a:cubicBezTo>
                    <a:pt x="2604" y="774"/>
                    <a:pt x="2604" y="774"/>
                    <a:pt x="2635" y="743"/>
                  </a:cubicBezTo>
                  <a:cubicBezTo>
                    <a:pt x="2635" y="743"/>
                    <a:pt x="2635" y="743"/>
                    <a:pt x="2604" y="743"/>
                  </a:cubicBezTo>
                  <a:lnTo>
                    <a:pt x="2604" y="743"/>
                  </a:lnTo>
                  <a:lnTo>
                    <a:pt x="2573" y="713"/>
                  </a:lnTo>
                  <a:cubicBezTo>
                    <a:pt x="2573" y="682"/>
                    <a:pt x="2604" y="682"/>
                    <a:pt x="2604" y="682"/>
                  </a:cubicBezTo>
                  <a:lnTo>
                    <a:pt x="2604" y="682"/>
                  </a:lnTo>
                  <a:cubicBezTo>
                    <a:pt x="2573" y="650"/>
                    <a:pt x="2573" y="619"/>
                    <a:pt x="2573" y="619"/>
                  </a:cubicBezTo>
                  <a:lnTo>
                    <a:pt x="2573" y="619"/>
                  </a:lnTo>
                  <a:cubicBezTo>
                    <a:pt x="2573" y="589"/>
                    <a:pt x="2604" y="589"/>
                    <a:pt x="2604" y="589"/>
                  </a:cubicBezTo>
                  <a:lnTo>
                    <a:pt x="2604" y="589"/>
                  </a:lnTo>
                  <a:cubicBezTo>
                    <a:pt x="2604" y="589"/>
                    <a:pt x="2604" y="558"/>
                    <a:pt x="2635" y="558"/>
                  </a:cubicBezTo>
                  <a:lnTo>
                    <a:pt x="2666" y="526"/>
                  </a:lnTo>
                  <a:lnTo>
                    <a:pt x="2666" y="526"/>
                  </a:lnTo>
                  <a:lnTo>
                    <a:pt x="2666" y="526"/>
                  </a:lnTo>
                  <a:cubicBezTo>
                    <a:pt x="2697" y="495"/>
                    <a:pt x="2697" y="495"/>
                    <a:pt x="2727" y="495"/>
                  </a:cubicBezTo>
                  <a:cubicBezTo>
                    <a:pt x="2727" y="495"/>
                    <a:pt x="2727" y="495"/>
                    <a:pt x="2727" y="526"/>
                  </a:cubicBezTo>
                  <a:cubicBezTo>
                    <a:pt x="2759" y="526"/>
                    <a:pt x="2759" y="526"/>
                    <a:pt x="2759" y="526"/>
                  </a:cubicBez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cubicBezTo>
                    <a:pt x="2759" y="526"/>
                    <a:pt x="2727" y="495"/>
                    <a:pt x="2759" y="495"/>
                  </a:cubicBezTo>
                  <a:cubicBezTo>
                    <a:pt x="2759" y="465"/>
                    <a:pt x="2759" y="465"/>
                    <a:pt x="2759" y="465"/>
                  </a:cubicBezTo>
                  <a:lnTo>
                    <a:pt x="2790" y="465"/>
                  </a:lnTo>
                  <a:lnTo>
                    <a:pt x="2790" y="465"/>
                  </a:lnTo>
                  <a:lnTo>
                    <a:pt x="2790" y="434"/>
                  </a:lnTo>
                  <a:cubicBezTo>
                    <a:pt x="2821" y="434"/>
                    <a:pt x="2821" y="434"/>
                    <a:pt x="2883" y="434"/>
                  </a:cubicBezTo>
                  <a:cubicBezTo>
                    <a:pt x="2914" y="434"/>
                    <a:pt x="2914" y="434"/>
                    <a:pt x="2914" y="434"/>
                  </a:cubicBezTo>
                  <a:cubicBezTo>
                    <a:pt x="2914" y="434"/>
                    <a:pt x="2914" y="434"/>
                    <a:pt x="2914" y="402"/>
                  </a:cubicBezTo>
                  <a:lnTo>
                    <a:pt x="2914" y="402"/>
                  </a:lnTo>
                  <a:lnTo>
                    <a:pt x="2914" y="371"/>
                  </a:lnTo>
                  <a:cubicBezTo>
                    <a:pt x="2914" y="341"/>
                    <a:pt x="2914" y="341"/>
                    <a:pt x="2914" y="341"/>
                  </a:cubicBezTo>
                  <a:cubicBezTo>
                    <a:pt x="2945" y="310"/>
                    <a:pt x="2945" y="310"/>
                    <a:pt x="2975" y="278"/>
                  </a:cubicBezTo>
                  <a:lnTo>
                    <a:pt x="2975" y="278"/>
                  </a:lnTo>
                  <a:cubicBezTo>
                    <a:pt x="3007" y="278"/>
                    <a:pt x="3007" y="278"/>
                    <a:pt x="3007" y="278"/>
                  </a:cubicBezTo>
                  <a:cubicBezTo>
                    <a:pt x="3007" y="278"/>
                    <a:pt x="3038" y="278"/>
                    <a:pt x="3038" y="248"/>
                  </a:cubicBezTo>
                  <a:lnTo>
                    <a:pt x="3038" y="248"/>
                  </a:lnTo>
                  <a:cubicBezTo>
                    <a:pt x="3038" y="248"/>
                    <a:pt x="3038" y="217"/>
                    <a:pt x="3069" y="217"/>
                  </a:cubicBezTo>
                  <a:cubicBezTo>
                    <a:pt x="3069" y="217"/>
                    <a:pt x="3069" y="217"/>
                    <a:pt x="3099" y="217"/>
                  </a:cubicBezTo>
                  <a:lnTo>
                    <a:pt x="3099" y="248"/>
                  </a:lnTo>
                  <a:lnTo>
                    <a:pt x="3099" y="248"/>
                  </a:lnTo>
                  <a:cubicBezTo>
                    <a:pt x="3099" y="217"/>
                    <a:pt x="3099" y="217"/>
                    <a:pt x="3131" y="217"/>
                  </a:cubicBezTo>
                  <a:lnTo>
                    <a:pt x="3131" y="217"/>
                  </a:lnTo>
                  <a:lnTo>
                    <a:pt x="3131" y="217"/>
                  </a:lnTo>
                  <a:cubicBezTo>
                    <a:pt x="3131" y="217"/>
                    <a:pt x="3131" y="217"/>
                    <a:pt x="3099" y="21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7" name="Freeform 214"/>
            <p:cNvSpPr>
              <a:spLocks noChangeArrowheads="1"/>
            </p:cNvSpPr>
            <p:nvPr/>
          </p:nvSpPr>
          <p:spPr bwMode="auto">
            <a:xfrm>
              <a:off x="1939925" y="2327275"/>
              <a:ext cx="55563" cy="66675"/>
            </a:xfrm>
            <a:custGeom>
              <a:avLst/>
              <a:gdLst>
                <a:gd name="T0" fmla="*/ 124 w 156"/>
                <a:gd name="T1" fmla="*/ 0 h 187"/>
                <a:gd name="T2" fmla="*/ 124 w 156"/>
                <a:gd name="T3" fmla="*/ 0 h 187"/>
                <a:gd name="T4" fmla="*/ 93 w 156"/>
                <a:gd name="T5" fmla="*/ 0 h 187"/>
                <a:gd name="T6" fmla="*/ 93 w 156"/>
                <a:gd name="T7" fmla="*/ 0 h 187"/>
                <a:gd name="T8" fmla="*/ 93 w 156"/>
                <a:gd name="T9" fmla="*/ 0 h 187"/>
                <a:gd name="T10" fmla="*/ 31 w 156"/>
                <a:gd name="T11" fmla="*/ 31 h 187"/>
                <a:gd name="T12" fmla="*/ 31 w 156"/>
                <a:gd name="T13" fmla="*/ 31 h 187"/>
                <a:gd name="T14" fmla="*/ 31 w 156"/>
                <a:gd name="T15" fmla="*/ 31 h 187"/>
                <a:gd name="T16" fmla="*/ 0 w 156"/>
                <a:gd name="T17" fmla="*/ 94 h 187"/>
                <a:gd name="T18" fmla="*/ 0 w 156"/>
                <a:gd name="T19" fmla="*/ 94 h 187"/>
                <a:gd name="T20" fmla="*/ 0 w 156"/>
                <a:gd name="T21" fmla="*/ 124 h 187"/>
                <a:gd name="T22" fmla="*/ 31 w 156"/>
                <a:gd name="T23" fmla="*/ 155 h 187"/>
                <a:gd name="T24" fmla="*/ 62 w 156"/>
                <a:gd name="T25" fmla="*/ 155 h 187"/>
                <a:gd name="T26" fmla="*/ 93 w 156"/>
                <a:gd name="T27" fmla="*/ 155 h 187"/>
                <a:gd name="T28" fmla="*/ 124 w 156"/>
                <a:gd name="T29" fmla="*/ 155 h 187"/>
                <a:gd name="T30" fmla="*/ 124 w 156"/>
                <a:gd name="T31" fmla="*/ 155 h 187"/>
                <a:gd name="T32" fmla="*/ 124 w 156"/>
                <a:gd name="T33" fmla="*/ 155 h 187"/>
                <a:gd name="T34" fmla="*/ 155 w 156"/>
                <a:gd name="T35" fmla="*/ 186 h 187"/>
                <a:gd name="T36" fmla="*/ 155 w 156"/>
                <a:gd name="T37" fmla="*/ 155 h 187"/>
                <a:gd name="T38" fmla="*/ 155 w 156"/>
                <a:gd name="T39" fmla="*/ 62 h 187"/>
                <a:gd name="T40" fmla="*/ 155 w 156"/>
                <a:gd name="T41" fmla="*/ 62 h 187"/>
                <a:gd name="T42" fmla="*/ 155 w 156"/>
                <a:gd name="T43" fmla="*/ 0 h 187"/>
                <a:gd name="T44" fmla="*/ 155 w 156"/>
                <a:gd name="T45" fmla="*/ 0 h 187"/>
                <a:gd name="T46" fmla="*/ 124 w 156"/>
                <a:gd name="T4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6" h="187">
                  <a:moveTo>
                    <a:pt x="124" y="0"/>
                  </a:move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0" y="94"/>
                    <a:pt x="0" y="124"/>
                  </a:cubicBezTo>
                  <a:cubicBezTo>
                    <a:pt x="31" y="124"/>
                    <a:pt x="31" y="155"/>
                    <a:pt x="31" y="15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93" y="155"/>
                    <a:pt x="93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55" y="155"/>
                    <a:pt x="155" y="186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24"/>
                    <a:pt x="155" y="94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0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8" name="Freeform 215"/>
            <p:cNvSpPr>
              <a:spLocks noChangeArrowheads="1"/>
            </p:cNvSpPr>
            <p:nvPr/>
          </p:nvSpPr>
          <p:spPr bwMode="auto">
            <a:xfrm>
              <a:off x="1414463" y="1925638"/>
              <a:ext cx="514350" cy="368300"/>
            </a:xfrm>
            <a:custGeom>
              <a:avLst/>
              <a:gdLst>
                <a:gd name="T0" fmla="*/ 775 w 1427"/>
                <a:gd name="T1" fmla="*/ 341 h 1023"/>
                <a:gd name="T2" fmla="*/ 713 w 1427"/>
                <a:gd name="T3" fmla="*/ 309 h 1023"/>
                <a:gd name="T4" fmla="*/ 713 w 1427"/>
                <a:gd name="T5" fmla="*/ 278 h 1023"/>
                <a:gd name="T6" fmla="*/ 682 w 1427"/>
                <a:gd name="T7" fmla="*/ 217 h 1023"/>
                <a:gd name="T8" fmla="*/ 589 w 1427"/>
                <a:gd name="T9" fmla="*/ 124 h 1023"/>
                <a:gd name="T10" fmla="*/ 589 w 1427"/>
                <a:gd name="T11" fmla="*/ 124 h 1023"/>
                <a:gd name="T12" fmla="*/ 527 w 1427"/>
                <a:gd name="T13" fmla="*/ 185 h 1023"/>
                <a:gd name="T14" fmla="*/ 527 w 1427"/>
                <a:gd name="T15" fmla="*/ 185 h 1023"/>
                <a:gd name="T16" fmla="*/ 434 w 1427"/>
                <a:gd name="T17" fmla="*/ 93 h 1023"/>
                <a:gd name="T18" fmla="*/ 341 w 1427"/>
                <a:gd name="T19" fmla="*/ 0 h 1023"/>
                <a:gd name="T20" fmla="*/ 280 w 1427"/>
                <a:gd name="T21" fmla="*/ 0 h 1023"/>
                <a:gd name="T22" fmla="*/ 156 w 1427"/>
                <a:gd name="T23" fmla="*/ 30 h 1023"/>
                <a:gd name="T24" fmla="*/ 32 w 1427"/>
                <a:gd name="T25" fmla="*/ 61 h 1023"/>
                <a:gd name="T26" fmla="*/ 32 w 1427"/>
                <a:gd name="T27" fmla="*/ 124 h 1023"/>
                <a:gd name="T28" fmla="*/ 124 w 1427"/>
                <a:gd name="T29" fmla="*/ 217 h 1023"/>
                <a:gd name="T30" fmla="*/ 156 w 1427"/>
                <a:gd name="T31" fmla="*/ 217 h 1023"/>
                <a:gd name="T32" fmla="*/ 186 w 1427"/>
                <a:gd name="T33" fmla="*/ 278 h 1023"/>
                <a:gd name="T34" fmla="*/ 217 w 1427"/>
                <a:gd name="T35" fmla="*/ 372 h 1023"/>
                <a:gd name="T36" fmla="*/ 248 w 1427"/>
                <a:gd name="T37" fmla="*/ 372 h 1023"/>
                <a:gd name="T38" fmla="*/ 341 w 1427"/>
                <a:gd name="T39" fmla="*/ 465 h 1023"/>
                <a:gd name="T40" fmla="*/ 434 w 1427"/>
                <a:gd name="T41" fmla="*/ 681 h 1023"/>
                <a:gd name="T42" fmla="*/ 434 w 1427"/>
                <a:gd name="T43" fmla="*/ 681 h 1023"/>
                <a:gd name="T44" fmla="*/ 465 w 1427"/>
                <a:gd name="T45" fmla="*/ 743 h 1023"/>
                <a:gd name="T46" fmla="*/ 558 w 1427"/>
                <a:gd name="T47" fmla="*/ 837 h 1023"/>
                <a:gd name="T48" fmla="*/ 620 w 1427"/>
                <a:gd name="T49" fmla="*/ 837 h 1023"/>
                <a:gd name="T50" fmla="*/ 682 w 1427"/>
                <a:gd name="T51" fmla="*/ 898 h 1023"/>
                <a:gd name="T52" fmla="*/ 806 w 1427"/>
                <a:gd name="T53" fmla="*/ 929 h 1023"/>
                <a:gd name="T54" fmla="*/ 899 w 1427"/>
                <a:gd name="T55" fmla="*/ 991 h 1023"/>
                <a:gd name="T56" fmla="*/ 930 w 1427"/>
                <a:gd name="T57" fmla="*/ 991 h 1023"/>
                <a:gd name="T58" fmla="*/ 992 w 1427"/>
                <a:gd name="T59" fmla="*/ 929 h 1023"/>
                <a:gd name="T60" fmla="*/ 1116 w 1427"/>
                <a:gd name="T61" fmla="*/ 1022 h 1023"/>
                <a:gd name="T62" fmla="*/ 1178 w 1427"/>
                <a:gd name="T63" fmla="*/ 961 h 1023"/>
                <a:gd name="T64" fmla="*/ 1209 w 1427"/>
                <a:gd name="T65" fmla="*/ 961 h 1023"/>
                <a:gd name="T66" fmla="*/ 1178 w 1427"/>
                <a:gd name="T67" fmla="*/ 929 h 1023"/>
                <a:gd name="T68" fmla="*/ 1178 w 1427"/>
                <a:gd name="T69" fmla="*/ 867 h 1023"/>
                <a:gd name="T70" fmla="*/ 1302 w 1427"/>
                <a:gd name="T71" fmla="*/ 774 h 1023"/>
                <a:gd name="T72" fmla="*/ 1364 w 1427"/>
                <a:gd name="T73" fmla="*/ 805 h 1023"/>
                <a:gd name="T74" fmla="*/ 1364 w 1427"/>
                <a:gd name="T75" fmla="*/ 774 h 1023"/>
                <a:gd name="T76" fmla="*/ 1364 w 1427"/>
                <a:gd name="T77" fmla="*/ 743 h 1023"/>
                <a:gd name="T78" fmla="*/ 1426 w 1427"/>
                <a:gd name="T79" fmla="*/ 681 h 1023"/>
                <a:gd name="T80" fmla="*/ 1395 w 1427"/>
                <a:gd name="T81" fmla="*/ 650 h 1023"/>
                <a:gd name="T82" fmla="*/ 1364 w 1427"/>
                <a:gd name="T83" fmla="*/ 650 h 1023"/>
                <a:gd name="T84" fmla="*/ 1271 w 1427"/>
                <a:gd name="T85" fmla="*/ 713 h 1023"/>
                <a:gd name="T86" fmla="*/ 1209 w 1427"/>
                <a:gd name="T87" fmla="*/ 837 h 1023"/>
                <a:gd name="T88" fmla="*/ 1147 w 1427"/>
                <a:gd name="T89" fmla="*/ 837 h 1023"/>
                <a:gd name="T90" fmla="*/ 1023 w 1427"/>
                <a:gd name="T91" fmla="*/ 867 h 1023"/>
                <a:gd name="T92" fmla="*/ 961 w 1427"/>
                <a:gd name="T93" fmla="*/ 837 h 1023"/>
                <a:gd name="T94" fmla="*/ 899 w 1427"/>
                <a:gd name="T95" fmla="*/ 805 h 1023"/>
                <a:gd name="T96" fmla="*/ 868 w 1427"/>
                <a:gd name="T97" fmla="*/ 743 h 1023"/>
                <a:gd name="T98" fmla="*/ 806 w 1427"/>
                <a:gd name="T99" fmla="*/ 526 h 1023"/>
                <a:gd name="T100" fmla="*/ 806 w 1427"/>
                <a:gd name="T101" fmla="*/ 372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7" h="1023">
                  <a:moveTo>
                    <a:pt x="806" y="372"/>
                  </a:moveTo>
                  <a:lnTo>
                    <a:pt x="806" y="372"/>
                  </a:lnTo>
                  <a:cubicBezTo>
                    <a:pt x="806" y="372"/>
                    <a:pt x="775" y="372"/>
                    <a:pt x="775" y="341"/>
                  </a:cubicBezTo>
                  <a:lnTo>
                    <a:pt x="775" y="341"/>
                  </a:lnTo>
                  <a:lnTo>
                    <a:pt x="744" y="341"/>
                  </a:lnTo>
                  <a:cubicBezTo>
                    <a:pt x="744" y="341"/>
                    <a:pt x="744" y="309"/>
                    <a:pt x="713" y="309"/>
                  </a:cubicBezTo>
                  <a:lnTo>
                    <a:pt x="713" y="309"/>
                  </a:lnTo>
                  <a:cubicBezTo>
                    <a:pt x="713" y="309"/>
                    <a:pt x="713" y="309"/>
                    <a:pt x="713" y="278"/>
                  </a:cubicBezTo>
                  <a:lnTo>
                    <a:pt x="713" y="278"/>
                  </a:lnTo>
                  <a:lnTo>
                    <a:pt x="713" y="278"/>
                  </a:lnTo>
                  <a:lnTo>
                    <a:pt x="713" y="278"/>
                  </a:lnTo>
                  <a:cubicBezTo>
                    <a:pt x="713" y="248"/>
                    <a:pt x="682" y="248"/>
                    <a:pt x="682" y="217"/>
                  </a:cubicBezTo>
                  <a:cubicBezTo>
                    <a:pt x="651" y="185"/>
                    <a:pt x="620" y="154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24"/>
                    <a:pt x="589" y="124"/>
                  </a:cubicBez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cubicBezTo>
                    <a:pt x="589" y="154"/>
                    <a:pt x="589" y="154"/>
                    <a:pt x="589" y="154"/>
                  </a:cubicBezTo>
                  <a:cubicBezTo>
                    <a:pt x="558" y="154"/>
                    <a:pt x="558" y="185"/>
                    <a:pt x="527" y="185"/>
                  </a:cubicBez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cubicBezTo>
                    <a:pt x="496" y="185"/>
                    <a:pt x="496" y="185"/>
                    <a:pt x="496" y="185"/>
                  </a:cubicBezTo>
                  <a:cubicBezTo>
                    <a:pt x="465" y="154"/>
                    <a:pt x="434" y="124"/>
                    <a:pt x="434" y="93"/>
                  </a:cubicBezTo>
                  <a:lnTo>
                    <a:pt x="434" y="93"/>
                  </a:lnTo>
                  <a:lnTo>
                    <a:pt x="403" y="61"/>
                  </a:lnTo>
                  <a:cubicBezTo>
                    <a:pt x="403" y="3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0" y="0"/>
                    <a:pt x="310" y="0"/>
                    <a:pt x="310" y="0"/>
                  </a:cubicBezTo>
                  <a:lnTo>
                    <a:pt x="310" y="0"/>
                  </a:lnTo>
                  <a:lnTo>
                    <a:pt x="280" y="0"/>
                  </a:lnTo>
                  <a:cubicBezTo>
                    <a:pt x="280" y="30"/>
                    <a:pt x="280" y="30"/>
                    <a:pt x="280" y="30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8" y="30"/>
                    <a:pt x="217" y="30"/>
                    <a:pt x="156" y="30"/>
                  </a:cubicBezTo>
                  <a:cubicBezTo>
                    <a:pt x="124" y="30"/>
                    <a:pt x="93" y="30"/>
                    <a:pt x="93" y="30"/>
                  </a:cubicBezTo>
                  <a:cubicBezTo>
                    <a:pt x="93" y="30"/>
                    <a:pt x="32" y="0"/>
                    <a:pt x="0" y="0"/>
                  </a:cubicBezTo>
                  <a:cubicBezTo>
                    <a:pt x="32" y="30"/>
                    <a:pt x="32" y="30"/>
                    <a:pt x="32" y="61"/>
                  </a:cubicBezTo>
                  <a:lnTo>
                    <a:pt x="32" y="61"/>
                  </a:ln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124"/>
                  </a:cubicBezTo>
                  <a:cubicBezTo>
                    <a:pt x="62" y="124"/>
                    <a:pt x="62" y="154"/>
                    <a:pt x="93" y="185"/>
                  </a:cubicBezTo>
                  <a:cubicBezTo>
                    <a:pt x="93" y="185"/>
                    <a:pt x="93" y="185"/>
                    <a:pt x="124" y="185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5"/>
                  </a:cubicBezTo>
                  <a:lnTo>
                    <a:pt x="124" y="185"/>
                  </a:lnTo>
                  <a:cubicBezTo>
                    <a:pt x="124" y="185"/>
                    <a:pt x="156" y="185"/>
                    <a:pt x="156" y="217"/>
                  </a:cubicBezTo>
                  <a:lnTo>
                    <a:pt x="156" y="248"/>
                  </a:lnTo>
                  <a:cubicBezTo>
                    <a:pt x="156" y="248"/>
                    <a:pt x="156" y="248"/>
                    <a:pt x="156" y="278"/>
                  </a:cubicBezTo>
                  <a:lnTo>
                    <a:pt x="186" y="278"/>
                  </a:lnTo>
                  <a:lnTo>
                    <a:pt x="217" y="278"/>
                  </a:lnTo>
                  <a:lnTo>
                    <a:pt x="248" y="309"/>
                  </a:lnTo>
                  <a:cubicBezTo>
                    <a:pt x="248" y="341"/>
                    <a:pt x="248" y="341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80" y="372"/>
                    <a:pt x="310" y="402"/>
                    <a:pt x="310" y="433"/>
                  </a:cubicBezTo>
                  <a:cubicBezTo>
                    <a:pt x="310" y="433"/>
                    <a:pt x="310" y="433"/>
                    <a:pt x="341" y="465"/>
                  </a:cubicBezTo>
                  <a:lnTo>
                    <a:pt x="341" y="465"/>
                  </a:lnTo>
                  <a:cubicBezTo>
                    <a:pt x="372" y="495"/>
                    <a:pt x="434" y="589"/>
                    <a:pt x="434" y="589"/>
                  </a:cubicBezTo>
                  <a:cubicBezTo>
                    <a:pt x="465" y="619"/>
                    <a:pt x="465" y="650"/>
                    <a:pt x="434" y="681"/>
                  </a:cubicBezTo>
                  <a:lnTo>
                    <a:pt x="434" y="681"/>
                  </a:lnTo>
                  <a:lnTo>
                    <a:pt x="434" y="681"/>
                  </a:lnTo>
                  <a:lnTo>
                    <a:pt x="434" y="681"/>
                  </a:lnTo>
                  <a:lnTo>
                    <a:pt x="434" y="713"/>
                  </a:lnTo>
                  <a:lnTo>
                    <a:pt x="434" y="713"/>
                  </a:lnTo>
                  <a:cubicBezTo>
                    <a:pt x="434" y="743"/>
                    <a:pt x="434" y="743"/>
                    <a:pt x="465" y="743"/>
                  </a:cubicBezTo>
                  <a:cubicBezTo>
                    <a:pt x="465" y="743"/>
                    <a:pt x="465" y="743"/>
                    <a:pt x="465" y="774"/>
                  </a:cubicBezTo>
                  <a:cubicBezTo>
                    <a:pt x="465" y="774"/>
                    <a:pt x="465" y="774"/>
                    <a:pt x="496" y="774"/>
                  </a:cubicBezTo>
                  <a:cubicBezTo>
                    <a:pt x="496" y="774"/>
                    <a:pt x="527" y="805"/>
                    <a:pt x="558" y="837"/>
                  </a:cubicBezTo>
                  <a:lnTo>
                    <a:pt x="558" y="837"/>
                  </a:lnTo>
                  <a:lnTo>
                    <a:pt x="589" y="837"/>
                  </a:lnTo>
                  <a:cubicBezTo>
                    <a:pt x="589" y="837"/>
                    <a:pt x="589" y="837"/>
                    <a:pt x="620" y="837"/>
                  </a:cubicBezTo>
                  <a:cubicBezTo>
                    <a:pt x="651" y="867"/>
                    <a:pt x="651" y="867"/>
                    <a:pt x="651" y="867"/>
                  </a:cubicBezTo>
                  <a:lnTo>
                    <a:pt x="651" y="867"/>
                  </a:lnTo>
                  <a:cubicBezTo>
                    <a:pt x="651" y="898"/>
                    <a:pt x="682" y="898"/>
                    <a:pt x="682" y="898"/>
                  </a:cubicBezTo>
                  <a:lnTo>
                    <a:pt x="682" y="898"/>
                  </a:lnTo>
                  <a:cubicBezTo>
                    <a:pt x="713" y="898"/>
                    <a:pt x="713" y="929"/>
                    <a:pt x="744" y="929"/>
                  </a:cubicBezTo>
                  <a:cubicBezTo>
                    <a:pt x="775" y="929"/>
                    <a:pt x="775" y="929"/>
                    <a:pt x="806" y="929"/>
                  </a:cubicBezTo>
                  <a:cubicBezTo>
                    <a:pt x="806" y="961"/>
                    <a:pt x="837" y="961"/>
                    <a:pt x="837" y="961"/>
                  </a:cubicBezTo>
                  <a:cubicBezTo>
                    <a:pt x="837" y="961"/>
                    <a:pt x="837" y="961"/>
                    <a:pt x="868" y="961"/>
                  </a:cubicBezTo>
                  <a:cubicBezTo>
                    <a:pt x="868" y="991"/>
                    <a:pt x="868" y="991"/>
                    <a:pt x="899" y="991"/>
                  </a:cubicBezTo>
                  <a:cubicBezTo>
                    <a:pt x="899" y="991"/>
                    <a:pt x="899" y="991"/>
                    <a:pt x="930" y="991"/>
                  </a:cubicBezTo>
                  <a:lnTo>
                    <a:pt x="930" y="991"/>
                  </a:lnTo>
                  <a:lnTo>
                    <a:pt x="930" y="991"/>
                  </a:lnTo>
                  <a:cubicBezTo>
                    <a:pt x="930" y="991"/>
                    <a:pt x="930" y="961"/>
                    <a:pt x="961" y="961"/>
                  </a:cubicBezTo>
                  <a:lnTo>
                    <a:pt x="961" y="961"/>
                  </a:lnTo>
                  <a:cubicBezTo>
                    <a:pt x="992" y="961"/>
                    <a:pt x="992" y="929"/>
                    <a:pt x="992" y="929"/>
                  </a:cubicBezTo>
                  <a:cubicBezTo>
                    <a:pt x="1023" y="929"/>
                    <a:pt x="1023" y="929"/>
                    <a:pt x="1023" y="961"/>
                  </a:cubicBezTo>
                  <a:cubicBezTo>
                    <a:pt x="1054" y="961"/>
                    <a:pt x="1054" y="961"/>
                    <a:pt x="1085" y="991"/>
                  </a:cubicBezTo>
                  <a:cubicBezTo>
                    <a:pt x="1116" y="1022"/>
                    <a:pt x="1116" y="1022"/>
                    <a:pt x="1116" y="1022"/>
                  </a:cubicBezTo>
                  <a:lnTo>
                    <a:pt x="1147" y="991"/>
                  </a:lnTo>
                  <a:lnTo>
                    <a:pt x="1147" y="991"/>
                  </a:lnTo>
                  <a:cubicBezTo>
                    <a:pt x="1147" y="961"/>
                    <a:pt x="1147" y="961"/>
                    <a:pt x="1178" y="961"/>
                  </a:cubicBezTo>
                  <a:lnTo>
                    <a:pt x="1178" y="961"/>
                  </a:lnTo>
                  <a:lnTo>
                    <a:pt x="1178" y="961"/>
                  </a:lnTo>
                  <a:cubicBezTo>
                    <a:pt x="1209" y="961"/>
                    <a:pt x="1209" y="961"/>
                    <a:pt x="1209" y="961"/>
                  </a:cubicBezTo>
                  <a:lnTo>
                    <a:pt x="1209" y="961"/>
                  </a:lnTo>
                  <a:lnTo>
                    <a:pt x="1209" y="961"/>
                  </a:lnTo>
                  <a:lnTo>
                    <a:pt x="1178" y="929"/>
                  </a:lnTo>
                  <a:lnTo>
                    <a:pt x="1178" y="929"/>
                  </a:lnTo>
                  <a:cubicBezTo>
                    <a:pt x="1147" y="898"/>
                    <a:pt x="1147" y="898"/>
                    <a:pt x="1147" y="898"/>
                  </a:cubicBezTo>
                  <a:cubicBezTo>
                    <a:pt x="1178" y="867"/>
                    <a:pt x="1178" y="867"/>
                    <a:pt x="1178" y="867"/>
                  </a:cubicBezTo>
                  <a:cubicBezTo>
                    <a:pt x="1178" y="837"/>
                    <a:pt x="1178" y="837"/>
                    <a:pt x="1178" y="837"/>
                  </a:cubicBezTo>
                  <a:cubicBezTo>
                    <a:pt x="1302" y="837"/>
                    <a:pt x="1302" y="837"/>
                    <a:pt x="1302" y="837"/>
                  </a:cubicBezTo>
                  <a:cubicBezTo>
                    <a:pt x="1302" y="774"/>
                    <a:pt x="1302" y="774"/>
                    <a:pt x="1302" y="774"/>
                  </a:cubicBezTo>
                  <a:cubicBezTo>
                    <a:pt x="1333" y="837"/>
                    <a:pt x="1333" y="837"/>
                    <a:pt x="1333" y="837"/>
                  </a:cubicBezTo>
                  <a:lnTo>
                    <a:pt x="1333" y="837"/>
                  </a:lnTo>
                  <a:cubicBezTo>
                    <a:pt x="1333" y="805"/>
                    <a:pt x="1333" y="805"/>
                    <a:pt x="1364" y="805"/>
                  </a:cubicBez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cubicBezTo>
                    <a:pt x="1395" y="774"/>
                    <a:pt x="1395" y="774"/>
                    <a:pt x="1395" y="774"/>
                  </a:cubicBezTo>
                  <a:cubicBezTo>
                    <a:pt x="1395" y="774"/>
                    <a:pt x="1364" y="774"/>
                    <a:pt x="1364" y="743"/>
                  </a:cubicBezTo>
                  <a:cubicBezTo>
                    <a:pt x="1364" y="743"/>
                    <a:pt x="1395" y="713"/>
                    <a:pt x="1395" y="681"/>
                  </a:cubicBezTo>
                  <a:lnTo>
                    <a:pt x="1395" y="681"/>
                  </a:lnTo>
                  <a:lnTo>
                    <a:pt x="1426" y="681"/>
                  </a:lnTo>
                  <a:lnTo>
                    <a:pt x="1426" y="650"/>
                  </a:lnTo>
                  <a:lnTo>
                    <a:pt x="1426" y="650"/>
                  </a:lnTo>
                  <a:cubicBezTo>
                    <a:pt x="1426" y="650"/>
                    <a:pt x="1426" y="650"/>
                    <a:pt x="1395" y="650"/>
                  </a:cubicBezTo>
                  <a:lnTo>
                    <a:pt x="1395" y="650"/>
                  </a:lnTo>
                  <a:lnTo>
                    <a:pt x="1364" y="650"/>
                  </a:lnTo>
                  <a:lnTo>
                    <a:pt x="1364" y="650"/>
                  </a:lnTo>
                  <a:cubicBezTo>
                    <a:pt x="1364" y="650"/>
                    <a:pt x="1364" y="650"/>
                    <a:pt x="1333" y="650"/>
                  </a:cubicBezTo>
                  <a:cubicBezTo>
                    <a:pt x="1333" y="681"/>
                    <a:pt x="1302" y="681"/>
                    <a:pt x="1271" y="681"/>
                  </a:cubicBezTo>
                  <a:cubicBezTo>
                    <a:pt x="1271" y="681"/>
                    <a:pt x="1271" y="681"/>
                    <a:pt x="1271" y="713"/>
                  </a:cubicBezTo>
                  <a:cubicBezTo>
                    <a:pt x="1271" y="713"/>
                    <a:pt x="1240" y="743"/>
                    <a:pt x="1240" y="774"/>
                  </a:cubicBezTo>
                  <a:cubicBezTo>
                    <a:pt x="1240" y="805"/>
                    <a:pt x="1240" y="805"/>
                    <a:pt x="1209" y="837"/>
                  </a:cubicBezTo>
                  <a:lnTo>
                    <a:pt x="1209" y="837"/>
                  </a:lnTo>
                  <a:cubicBezTo>
                    <a:pt x="1178" y="837"/>
                    <a:pt x="1178" y="837"/>
                    <a:pt x="1147" y="837"/>
                  </a:cubicBezTo>
                  <a:lnTo>
                    <a:pt x="1147" y="837"/>
                  </a:lnTo>
                  <a:lnTo>
                    <a:pt x="1147" y="837"/>
                  </a:lnTo>
                  <a:cubicBezTo>
                    <a:pt x="1116" y="867"/>
                    <a:pt x="1116" y="867"/>
                    <a:pt x="1116" y="867"/>
                  </a:cubicBezTo>
                  <a:cubicBezTo>
                    <a:pt x="1085" y="867"/>
                    <a:pt x="1023" y="867"/>
                    <a:pt x="1023" y="867"/>
                  </a:cubicBezTo>
                  <a:lnTo>
                    <a:pt x="1023" y="867"/>
                  </a:lnTo>
                  <a:lnTo>
                    <a:pt x="992" y="867"/>
                  </a:lnTo>
                  <a:cubicBezTo>
                    <a:pt x="992" y="837"/>
                    <a:pt x="992" y="837"/>
                    <a:pt x="961" y="837"/>
                  </a:cubicBezTo>
                  <a:lnTo>
                    <a:pt x="961" y="837"/>
                  </a:lnTo>
                  <a:lnTo>
                    <a:pt x="961" y="837"/>
                  </a:lnTo>
                  <a:cubicBezTo>
                    <a:pt x="930" y="837"/>
                    <a:pt x="930" y="837"/>
                    <a:pt x="930" y="805"/>
                  </a:cubicBezTo>
                  <a:cubicBezTo>
                    <a:pt x="930" y="805"/>
                    <a:pt x="930" y="805"/>
                    <a:pt x="899" y="805"/>
                  </a:cubicBezTo>
                  <a:cubicBezTo>
                    <a:pt x="899" y="805"/>
                    <a:pt x="899" y="805"/>
                    <a:pt x="899" y="774"/>
                  </a:cubicBezTo>
                  <a:lnTo>
                    <a:pt x="899" y="774"/>
                  </a:lnTo>
                  <a:cubicBezTo>
                    <a:pt x="899" y="743"/>
                    <a:pt x="868" y="743"/>
                    <a:pt x="868" y="743"/>
                  </a:cubicBezTo>
                  <a:lnTo>
                    <a:pt x="868" y="713"/>
                  </a:lnTo>
                  <a:cubicBezTo>
                    <a:pt x="837" y="681"/>
                    <a:pt x="806" y="619"/>
                    <a:pt x="806" y="589"/>
                  </a:cubicBezTo>
                  <a:cubicBezTo>
                    <a:pt x="806" y="557"/>
                    <a:pt x="806" y="557"/>
                    <a:pt x="806" y="526"/>
                  </a:cubicBezTo>
                  <a:cubicBezTo>
                    <a:pt x="806" y="495"/>
                    <a:pt x="806" y="495"/>
                    <a:pt x="806" y="495"/>
                  </a:cubicBezTo>
                  <a:cubicBezTo>
                    <a:pt x="806" y="465"/>
                    <a:pt x="837" y="402"/>
                    <a:pt x="837" y="372"/>
                  </a:cubicBezTo>
                  <a:cubicBezTo>
                    <a:pt x="837" y="372"/>
                    <a:pt x="837" y="372"/>
                    <a:pt x="806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19" name="Freeform 216"/>
            <p:cNvSpPr>
              <a:spLocks noChangeArrowheads="1"/>
            </p:cNvSpPr>
            <p:nvPr/>
          </p:nvSpPr>
          <p:spPr bwMode="auto">
            <a:xfrm>
              <a:off x="1347788" y="1903413"/>
              <a:ext cx="88900" cy="134937"/>
            </a:xfrm>
            <a:custGeom>
              <a:avLst/>
              <a:gdLst>
                <a:gd name="T0" fmla="*/ 62 w 249"/>
                <a:gd name="T1" fmla="*/ 124 h 373"/>
                <a:gd name="T2" fmla="*/ 62 w 249"/>
                <a:gd name="T3" fmla="*/ 124 h 373"/>
                <a:gd name="T4" fmla="*/ 62 w 249"/>
                <a:gd name="T5" fmla="*/ 63 h 373"/>
                <a:gd name="T6" fmla="*/ 62 w 249"/>
                <a:gd name="T7" fmla="*/ 63 h 373"/>
                <a:gd name="T8" fmla="*/ 62 w 249"/>
                <a:gd name="T9" fmla="*/ 32 h 373"/>
                <a:gd name="T10" fmla="*/ 62 w 249"/>
                <a:gd name="T11" fmla="*/ 0 h 373"/>
                <a:gd name="T12" fmla="*/ 62 w 249"/>
                <a:gd name="T13" fmla="*/ 0 h 373"/>
                <a:gd name="T14" fmla="*/ 62 w 249"/>
                <a:gd name="T15" fmla="*/ 0 h 373"/>
                <a:gd name="T16" fmla="*/ 31 w 249"/>
                <a:gd name="T17" fmla="*/ 32 h 373"/>
                <a:gd name="T18" fmla="*/ 0 w 249"/>
                <a:gd name="T19" fmla="*/ 0 h 373"/>
                <a:gd name="T20" fmla="*/ 0 w 249"/>
                <a:gd name="T21" fmla="*/ 0 h 373"/>
                <a:gd name="T22" fmla="*/ 0 w 249"/>
                <a:gd name="T23" fmla="*/ 32 h 373"/>
                <a:gd name="T24" fmla="*/ 0 w 249"/>
                <a:gd name="T25" fmla="*/ 63 h 373"/>
                <a:gd name="T26" fmla="*/ 0 w 249"/>
                <a:gd name="T27" fmla="*/ 63 h 373"/>
                <a:gd name="T28" fmla="*/ 31 w 249"/>
                <a:gd name="T29" fmla="*/ 93 h 373"/>
                <a:gd name="T30" fmla="*/ 31 w 249"/>
                <a:gd name="T31" fmla="*/ 124 h 373"/>
                <a:gd name="T32" fmla="*/ 62 w 249"/>
                <a:gd name="T33" fmla="*/ 124 h 373"/>
                <a:gd name="T34" fmla="*/ 62 w 249"/>
                <a:gd name="T35" fmla="*/ 156 h 373"/>
                <a:gd name="T36" fmla="*/ 124 w 249"/>
                <a:gd name="T37" fmla="*/ 217 h 373"/>
                <a:gd name="T38" fmla="*/ 155 w 249"/>
                <a:gd name="T39" fmla="*/ 248 h 373"/>
                <a:gd name="T40" fmla="*/ 124 w 249"/>
                <a:gd name="T41" fmla="*/ 280 h 373"/>
                <a:gd name="T42" fmla="*/ 94 w 249"/>
                <a:gd name="T43" fmla="*/ 311 h 373"/>
                <a:gd name="T44" fmla="*/ 124 w 249"/>
                <a:gd name="T45" fmla="*/ 311 h 373"/>
                <a:gd name="T46" fmla="*/ 155 w 249"/>
                <a:gd name="T47" fmla="*/ 311 h 373"/>
                <a:gd name="T48" fmla="*/ 155 w 249"/>
                <a:gd name="T49" fmla="*/ 341 h 373"/>
                <a:gd name="T50" fmla="*/ 186 w 249"/>
                <a:gd name="T51" fmla="*/ 341 h 373"/>
                <a:gd name="T52" fmla="*/ 218 w 249"/>
                <a:gd name="T53" fmla="*/ 372 h 373"/>
                <a:gd name="T54" fmla="*/ 248 w 249"/>
                <a:gd name="T55" fmla="*/ 372 h 373"/>
                <a:gd name="T56" fmla="*/ 248 w 249"/>
                <a:gd name="T57" fmla="*/ 372 h 373"/>
                <a:gd name="T58" fmla="*/ 218 w 249"/>
                <a:gd name="T59" fmla="*/ 372 h 373"/>
                <a:gd name="T60" fmla="*/ 218 w 249"/>
                <a:gd name="T61" fmla="*/ 341 h 373"/>
                <a:gd name="T62" fmla="*/ 155 w 249"/>
                <a:gd name="T63" fmla="*/ 280 h 373"/>
                <a:gd name="T64" fmla="*/ 155 w 249"/>
                <a:gd name="T65" fmla="*/ 280 h 373"/>
                <a:gd name="T66" fmla="*/ 155 w 249"/>
                <a:gd name="T67" fmla="*/ 217 h 373"/>
                <a:gd name="T68" fmla="*/ 155 w 249"/>
                <a:gd name="T69" fmla="*/ 217 h 373"/>
                <a:gd name="T70" fmla="*/ 155 w 249"/>
                <a:gd name="T71" fmla="*/ 217 h 373"/>
                <a:gd name="T72" fmla="*/ 155 w 249"/>
                <a:gd name="T73" fmla="*/ 187 h 373"/>
                <a:gd name="T74" fmla="*/ 155 w 249"/>
                <a:gd name="T75" fmla="*/ 187 h 373"/>
                <a:gd name="T76" fmla="*/ 94 w 249"/>
                <a:gd name="T77" fmla="*/ 187 h 373"/>
                <a:gd name="T78" fmla="*/ 62 w 249"/>
                <a:gd name="T79" fmla="*/ 12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9" h="373">
                  <a:moveTo>
                    <a:pt x="62" y="124"/>
                  </a:moveTo>
                  <a:lnTo>
                    <a:pt x="62" y="124"/>
                  </a:lnTo>
                  <a:cubicBezTo>
                    <a:pt x="62" y="93"/>
                    <a:pt x="62" y="93"/>
                    <a:pt x="62" y="63"/>
                  </a:cubicBezTo>
                  <a:lnTo>
                    <a:pt x="62" y="63"/>
                  </a:ln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32"/>
                  </a:ln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cubicBezTo>
                    <a:pt x="31" y="63"/>
                    <a:pt x="31" y="63"/>
                    <a:pt x="31" y="9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62" y="124"/>
                  </a:cubicBezTo>
                  <a:lnTo>
                    <a:pt x="62" y="156"/>
                  </a:lnTo>
                  <a:lnTo>
                    <a:pt x="124" y="217"/>
                  </a:lnTo>
                  <a:cubicBezTo>
                    <a:pt x="155" y="248"/>
                    <a:pt x="155" y="248"/>
                    <a:pt x="155" y="248"/>
                  </a:cubicBezTo>
                  <a:cubicBezTo>
                    <a:pt x="155" y="280"/>
                    <a:pt x="124" y="280"/>
                    <a:pt x="124" y="280"/>
                  </a:cubicBezTo>
                  <a:cubicBezTo>
                    <a:pt x="124" y="280"/>
                    <a:pt x="124" y="280"/>
                    <a:pt x="94" y="311"/>
                  </a:cubicBezTo>
                  <a:cubicBezTo>
                    <a:pt x="124" y="311"/>
                    <a:pt x="124" y="311"/>
                    <a:pt x="124" y="311"/>
                  </a:cubicBezTo>
                  <a:cubicBezTo>
                    <a:pt x="124" y="311"/>
                    <a:pt x="124" y="311"/>
                    <a:pt x="155" y="311"/>
                  </a:cubicBezTo>
                  <a:cubicBezTo>
                    <a:pt x="155" y="341"/>
                    <a:pt x="155" y="341"/>
                    <a:pt x="155" y="341"/>
                  </a:cubicBezTo>
                  <a:lnTo>
                    <a:pt x="186" y="341"/>
                  </a:lnTo>
                  <a:lnTo>
                    <a:pt x="21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72"/>
                    <a:pt x="248" y="372"/>
                    <a:pt x="218" y="372"/>
                  </a:cubicBezTo>
                  <a:cubicBezTo>
                    <a:pt x="218" y="372"/>
                    <a:pt x="218" y="372"/>
                    <a:pt x="218" y="341"/>
                  </a:cubicBezTo>
                  <a:cubicBezTo>
                    <a:pt x="186" y="341"/>
                    <a:pt x="186" y="311"/>
                    <a:pt x="155" y="280"/>
                  </a:cubicBezTo>
                  <a:lnTo>
                    <a:pt x="155" y="280"/>
                  </a:lnTo>
                  <a:cubicBezTo>
                    <a:pt x="155" y="248"/>
                    <a:pt x="155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cubicBezTo>
                    <a:pt x="155" y="217"/>
                    <a:pt x="155" y="217"/>
                    <a:pt x="155" y="187"/>
                  </a:cubicBezTo>
                  <a:lnTo>
                    <a:pt x="155" y="187"/>
                  </a:lnTo>
                  <a:cubicBezTo>
                    <a:pt x="124" y="187"/>
                    <a:pt x="124" y="187"/>
                    <a:pt x="94" y="187"/>
                  </a:cubicBezTo>
                  <a:cubicBezTo>
                    <a:pt x="94" y="187"/>
                    <a:pt x="62" y="156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20" name="Freeform 217"/>
            <p:cNvSpPr>
              <a:spLocks noChangeArrowheads="1"/>
            </p:cNvSpPr>
            <p:nvPr/>
          </p:nvSpPr>
          <p:spPr bwMode="auto">
            <a:xfrm>
              <a:off x="2351088" y="1601788"/>
              <a:ext cx="68262" cy="33337"/>
            </a:xfrm>
            <a:custGeom>
              <a:avLst/>
              <a:gdLst>
                <a:gd name="T0" fmla="*/ 63 w 188"/>
                <a:gd name="T1" fmla="*/ 31 h 93"/>
                <a:gd name="T2" fmla="*/ 63 w 188"/>
                <a:gd name="T3" fmla="*/ 31 h 93"/>
                <a:gd name="T4" fmla="*/ 32 w 188"/>
                <a:gd name="T5" fmla="*/ 62 h 93"/>
                <a:gd name="T6" fmla="*/ 0 w 188"/>
                <a:gd name="T7" fmla="*/ 62 h 93"/>
                <a:gd name="T8" fmla="*/ 32 w 188"/>
                <a:gd name="T9" fmla="*/ 92 h 93"/>
                <a:gd name="T10" fmla="*/ 32 w 188"/>
                <a:gd name="T11" fmla="*/ 92 h 93"/>
                <a:gd name="T12" fmla="*/ 32 w 188"/>
                <a:gd name="T13" fmla="*/ 92 h 93"/>
                <a:gd name="T14" fmla="*/ 63 w 188"/>
                <a:gd name="T15" fmla="*/ 92 h 93"/>
                <a:gd name="T16" fmla="*/ 94 w 188"/>
                <a:gd name="T17" fmla="*/ 31 h 93"/>
                <a:gd name="T18" fmla="*/ 124 w 188"/>
                <a:gd name="T19" fmla="*/ 31 h 93"/>
                <a:gd name="T20" fmla="*/ 124 w 188"/>
                <a:gd name="T21" fmla="*/ 31 h 93"/>
                <a:gd name="T22" fmla="*/ 156 w 188"/>
                <a:gd name="T23" fmla="*/ 31 h 93"/>
                <a:gd name="T24" fmla="*/ 156 w 188"/>
                <a:gd name="T25" fmla="*/ 31 h 93"/>
                <a:gd name="T26" fmla="*/ 156 w 188"/>
                <a:gd name="T27" fmla="*/ 31 h 93"/>
                <a:gd name="T28" fmla="*/ 156 w 188"/>
                <a:gd name="T29" fmla="*/ 31 h 93"/>
                <a:gd name="T30" fmla="*/ 187 w 188"/>
                <a:gd name="T31" fmla="*/ 0 h 93"/>
                <a:gd name="T32" fmla="*/ 156 w 188"/>
                <a:gd name="T33" fmla="*/ 0 h 93"/>
                <a:gd name="T34" fmla="*/ 124 w 188"/>
                <a:gd name="T35" fmla="*/ 0 h 93"/>
                <a:gd name="T36" fmla="*/ 124 w 188"/>
                <a:gd name="T37" fmla="*/ 31 h 93"/>
                <a:gd name="T38" fmla="*/ 63 w 188"/>
                <a:gd name="T3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93">
                  <a:moveTo>
                    <a:pt x="63" y="31"/>
                  </a:moveTo>
                  <a:lnTo>
                    <a:pt x="63" y="31"/>
                  </a:lnTo>
                  <a:lnTo>
                    <a:pt x="32" y="62"/>
                  </a:lnTo>
                  <a:lnTo>
                    <a:pt x="0" y="62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32" y="92"/>
                  </a:lnTo>
                  <a:cubicBezTo>
                    <a:pt x="32" y="92"/>
                    <a:pt x="32" y="92"/>
                    <a:pt x="63" y="92"/>
                  </a:cubicBezTo>
                  <a:cubicBezTo>
                    <a:pt x="63" y="62"/>
                    <a:pt x="94" y="31"/>
                    <a:pt x="94" y="31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87" y="31"/>
                    <a:pt x="187" y="0"/>
                    <a:pt x="187" y="0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4" y="31"/>
                    <a:pt x="63" y="31"/>
                    <a:pt x="63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cxnSp>
        <p:nvCxnSpPr>
          <p:cNvPr id="221" name="Elbow Connector 220"/>
          <p:cNvCxnSpPr>
            <a:endCxn id="222" idx="3"/>
          </p:cNvCxnSpPr>
          <p:nvPr/>
        </p:nvCxnSpPr>
        <p:spPr>
          <a:xfrm rot="10800000" flipV="1">
            <a:off x="1127107" y="2012994"/>
            <a:ext cx="1060848" cy="635281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Rectangle 221"/>
          <p:cNvSpPr/>
          <p:nvPr/>
        </p:nvSpPr>
        <p:spPr>
          <a:xfrm>
            <a:off x="285615" y="2534510"/>
            <a:ext cx="841492" cy="2275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91420" bIns="45709" rtlCol="0" anchor="ctr"/>
          <a:lstStyle/>
          <a:p>
            <a:pPr algn="ctr"/>
            <a:r>
              <a:rPr lang="zh-CN" altLang="en-US" sz="1000" dirty="0">
                <a:latin typeface="+mn-ea"/>
                <a:cs typeface="Calibri"/>
              </a:rPr>
              <a:t>网站设计</a:t>
            </a: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223" name="Subtitle 2"/>
          <p:cNvSpPr txBox="1"/>
          <p:nvPr/>
        </p:nvSpPr>
        <p:spPr>
          <a:xfrm>
            <a:off x="282965" y="2779140"/>
            <a:ext cx="1345757" cy="71657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cxnSp>
        <p:nvCxnSpPr>
          <p:cNvPr id="224" name="Elbow Connector 223"/>
          <p:cNvCxnSpPr>
            <a:endCxn id="225" idx="0"/>
          </p:cNvCxnSpPr>
          <p:nvPr/>
        </p:nvCxnSpPr>
        <p:spPr>
          <a:xfrm rot="16200000" flipH="1">
            <a:off x="3133062" y="3148080"/>
            <a:ext cx="609087" cy="545536"/>
          </a:xfrm>
          <a:prstGeom prst="bentConnector3">
            <a:avLst>
              <a:gd name="adj1" fmla="val 19975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Rectangle 224"/>
          <p:cNvSpPr/>
          <p:nvPr/>
        </p:nvSpPr>
        <p:spPr>
          <a:xfrm>
            <a:off x="3289622" y="3725390"/>
            <a:ext cx="841492" cy="2275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91420" bIns="45709" rtlCol="0" anchor="ctr"/>
          <a:lstStyle/>
          <a:p>
            <a:pPr algn="ctr"/>
            <a:r>
              <a:rPr lang="zh-CN" altLang="en-US" sz="1000" dirty="0">
                <a:latin typeface="+mn-ea"/>
                <a:cs typeface="Calibri"/>
              </a:rPr>
              <a:t>多媒体编辑</a:t>
            </a: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226" name="Subtitle 2"/>
          <p:cNvSpPr txBox="1"/>
          <p:nvPr/>
        </p:nvSpPr>
        <p:spPr>
          <a:xfrm>
            <a:off x="3159976" y="3991188"/>
            <a:ext cx="1345757" cy="71657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27" name="Rectangle 226"/>
          <p:cNvSpPr/>
          <p:nvPr/>
        </p:nvSpPr>
        <p:spPr>
          <a:xfrm>
            <a:off x="7537157" y="3556676"/>
            <a:ext cx="841492" cy="2275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91420" bIns="45709" rtlCol="0" anchor="ctr"/>
          <a:lstStyle/>
          <a:p>
            <a:pPr algn="ctr"/>
            <a:r>
              <a:rPr lang="zh-CN" altLang="en-US" sz="1000" dirty="0">
                <a:latin typeface="+mn-ea"/>
                <a:cs typeface="Calibri"/>
              </a:rPr>
              <a:t>投资市场</a:t>
            </a: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228" name="Subtitle 2"/>
          <p:cNvSpPr txBox="1"/>
          <p:nvPr/>
        </p:nvSpPr>
        <p:spPr>
          <a:xfrm>
            <a:off x="7550895" y="3801309"/>
            <a:ext cx="1345757" cy="71657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cxnSp>
        <p:nvCxnSpPr>
          <p:cNvPr id="229" name="Elbow Connector 228"/>
          <p:cNvCxnSpPr>
            <a:endCxn id="227" idx="1"/>
          </p:cNvCxnSpPr>
          <p:nvPr/>
        </p:nvCxnSpPr>
        <p:spPr>
          <a:xfrm>
            <a:off x="6986974" y="3517942"/>
            <a:ext cx="550189" cy="152498"/>
          </a:xfrm>
          <a:prstGeom prst="bentConnector3">
            <a:avLst>
              <a:gd name="adj1" fmla="val 64773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0" name="Rectangle 229"/>
          <p:cNvSpPr/>
          <p:nvPr/>
        </p:nvSpPr>
        <p:spPr>
          <a:xfrm>
            <a:off x="7431708" y="1766074"/>
            <a:ext cx="841248" cy="2275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45709" rtlCol="0" anchor="ctr"/>
          <a:lstStyle/>
          <a:p>
            <a:pPr algn="ctr"/>
            <a:r>
              <a:rPr lang="zh-CN" altLang="en-US" sz="1000" dirty="0">
                <a:latin typeface="+mn-ea"/>
                <a:cs typeface="Calibri"/>
              </a:rPr>
              <a:t>图片美化</a:t>
            </a: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231" name="Subtitle 2"/>
          <p:cNvSpPr txBox="1"/>
          <p:nvPr/>
        </p:nvSpPr>
        <p:spPr>
          <a:xfrm>
            <a:off x="7439912" y="1993602"/>
            <a:ext cx="1345757" cy="71657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cxnSp>
        <p:nvCxnSpPr>
          <p:cNvPr id="232" name="Elbow Connector 231"/>
          <p:cNvCxnSpPr>
            <a:endCxn id="230" idx="1"/>
          </p:cNvCxnSpPr>
          <p:nvPr/>
        </p:nvCxnSpPr>
        <p:spPr>
          <a:xfrm flipV="1">
            <a:off x="6326568" y="1879837"/>
            <a:ext cx="1105140" cy="25539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3" name="Rectangle 232"/>
          <p:cNvSpPr/>
          <p:nvPr/>
        </p:nvSpPr>
        <p:spPr>
          <a:xfrm>
            <a:off x="5215256" y="3575808"/>
            <a:ext cx="841248" cy="22752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45709" rtlCol="0" anchor="ctr"/>
          <a:lstStyle/>
          <a:p>
            <a:pPr algn="ctr"/>
            <a:r>
              <a:rPr lang="zh-CN" altLang="en-US" sz="1000" dirty="0">
                <a:latin typeface="+mn-ea"/>
                <a:cs typeface="Calibri"/>
              </a:rPr>
              <a:t>平面设计</a:t>
            </a: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234" name="Subtitle 2"/>
          <p:cNvSpPr txBox="1"/>
          <p:nvPr/>
        </p:nvSpPr>
        <p:spPr>
          <a:xfrm>
            <a:off x="5223460" y="3803333"/>
            <a:ext cx="1345757" cy="71657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cxnSp>
        <p:nvCxnSpPr>
          <p:cNvPr id="235" name="Elbow Connector 234"/>
          <p:cNvCxnSpPr>
            <a:endCxn id="233" idx="0"/>
          </p:cNvCxnSpPr>
          <p:nvPr/>
        </p:nvCxnSpPr>
        <p:spPr>
          <a:xfrm rot="16200000" flipH="1">
            <a:off x="4714042" y="2653967"/>
            <a:ext cx="983378" cy="860300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8" name="TextBox 237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  <p:bldP spid="223" grpId="0"/>
      <p:bldP spid="225" grpId="0" animBg="1"/>
      <p:bldP spid="226" grpId="0"/>
      <p:bldP spid="227" grpId="0" animBg="1"/>
      <p:bldP spid="228" grpId="0"/>
      <p:bldP spid="230" grpId="0" animBg="1"/>
      <p:bldP spid="231" grpId="0"/>
      <p:bldP spid="233" grpId="0" animBg="1"/>
      <p:bldP spid="234" grpId="0"/>
      <p:bldP spid="238" grpId="0"/>
      <p:bldP spid="2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roup 237"/>
          <p:cNvGrpSpPr/>
          <p:nvPr/>
        </p:nvGrpSpPr>
        <p:grpSpPr>
          <a:xfrm>
            <a:off x="340487" y="1350324"/>
            <a:ext cx="4543930" cy="2020888"/>
            <a:chOff x="354013" y="731838"/>
            <a:chExt cx="7053262" cy="3136900"/>
          </a:xfrm>
          <a:solidFill>
            <a:schemeClr val="tx2"/>
          </a:solidFill>
        </p:grpSpPr>
        <p:sp>
          <p:nvSpPr>
            <p:cNvPr id="239" name="Freeform 1"/>
            <p:cNvSpPr>
              <a:spLocks noChangeArrowheads="1"/>
            </p:cNvSpPr>
            <p:nvPr/>
          </p:nvSpPr>
          <p:spPr bwMode="auto">
            <a:xfrm>
              <a:off x="4070350" y="3074988"/>
              <a:ext cx="157163" cy="190500"/>
            </a:xfrm>
            <a:custGeom>
              <a:avLst/>
              <a:gdLst>
                <a:gd name="T0" fmla="*/ 31 w 435"/>
                <a:gd name="T1" fmla="*/ 464 h 528"/>
                <a:gd name="T2" fmla="*/ 31 w 435"/>
                <a:gd name="T3" fmla="*/ 464 h 528"/>
                <a:gd name="T4" fmla="*/ 31 w 435"/>
                <a:gd name="T5" fmla="*/ 496 h 528"/>
                <a:gd name="T6" fmla="*/ 31 w 435"/>
                <a:gd name="T7" fmla="*/ 496 h 528"/>
                <a:gd name="T8" fmla="*/ 31 w 435"/>
                <a:gd name="T9" fmla="*/ 496 h 528"/>
                <a:gd name="T10" fmla="*/ 31 w 435"/>
                <a:gd name="T11" fmla="*/ 527 h 528"/>
                <a:gd name="T12" fmla="*/ 62 w 435"/>
                <a:gd name="T13" fmla="*/ 527 h 528"/>
                <a:gd name="T14" fmla="*/ 62 w 435"/>
                <a:gd name="T15" fmla="*/ 496 h 528"/>
                <a:gd name="T16" fmla="*/ 93 w 435"/>
                <a:gd name="T17" fmla="*/ 496 h 528"/>
                <a:gd name="T18" fmla="*/ 124 w 435"/>
                <a:gd name="T19" fmla="*/ 496 h 528"/>
                <a:gd name="T20" fmla="*/ 155 w 435"/>
                <a:gd name="T21" fmla="*/ 434 h 528"/>
                <a:gd name="T22" fmla="*/ 155 w 435"/>
                <a:gd name="T23" fmla="*/ 434 h 528"/>
                <a:gd name="T24" fmla="*/ 186 w 435"/>
                <a:gd name="T25" fmla="*/ 434 h 528"/>
                <a:gd name="T26" fmla="*/ 216 w 435"/>
                <a:gd name="T27" fmla="*/ 434 h 528"/>
                <a:gd name="T28" fmla="*/ 216 w 435"/>
                <a:gd name="T29" fmla="*/ 464 h 528"/>
                <a:gd name="T30" fmla="*/ 279 w 435"/>
                <a:gd name="T31" fmla="*/ 434 h 528"/>
                <a:gd name="T32" fmla="*/ 279 w 435"/>
                <a:gd name="T33" fmla="*/ 434 h 528"/>
                <a:gd name="T34" fmla="*/ 279 w 435"/>
                <a:gd name="T35" fmla="*/ 434 h 528"/>
                <a:gd name="T36" fmla="*/ 279 w 435"/>
                <a:gd name="T37" fmla="*/ 403 h 528"/>
                <a:gd name="T38" fmla="*/ 341 w 435"/>
                <a:gd name="T39" fmla="*/ 372 h 528"/>
                <a:gd name="T40" fmla="*/ 341 w 435"/>
                <a:gd name="T41" fmla="*/ 372 h 528"/>
                <a:gd name="T42" fmla="*/ 341 w 435"/>
                <a:gd name="T43" fmla="*/ 372 h 528"/>
                <a:gd name="T44" fmla="*/ 341 w 435"/>
                <a:gd name="T45" fmla="*/ 310 h 528"/>
                <a:gd name="T46" fmla="*/ 372 w 435"/>
                <a:gd name="T47" fmla="*/ 310 h 528"/>
                <a:gd name="T48" fmla="*/ 403 w 435"/>
                <a:gd name="T49" fmla="*/ 279 h 528"/>
                <a:gd name="T50" fmla="*/ 403 w 435"/>
                <a:gd name="T51" fmla="*/ 279 h 528"/>
                <a:gd name="T52" fmla="*/ 403 w 435"/>
                <a:gd name="T53" fmla="*/ 279 h 528"/>
                <a:gd name="T54" fmla="*/ 434 w 435"/>
                <a:gd name="T55" fmla="*/ 248 h 528"/>
                <a:gd name="T56" fmla="*/ 434 w 435"/>
                <a:gd name="T57" fmla="*/ 248 h 528"/>
                <a:gd name="T58" fmla="*/ 434 w 435"/>
                <a:gd name="T59" fmla="*/ 248 h 528"/>
                <a:gd name="T60" fmla="*/ 403 w 435"/>
                <a:gd name="T61" fmla="*/ 216 h 528"/>
                <a:gd name="T62" fmla="*/ 372 w 435"/>
                <a:gd name="T63" fmla="*/ 155 h 528"/>
                <a:gd name="T64" fmla="*/ 341 w 435"/>
                <a:gd name="T65" fmla="*/ 155 h 528"/>
                <a:gd name="T66" fmla="*/ 341 w 435"/>
                <a:gd name="T67" fmla="*/ 124 h 528"/>
                <a:gd name="T68" fmla="*/ 310 w 435"/>
                <a:gd name="T69" fmla="*/ 92 h 528"/>
                <a:gd name="T70" fmla="*/ 279 w 435"/>
                <a:gd name="T71" fmla="*/ 62 h 528"/>
                <a:gd name="T72" fmla="*/ 279 w 435"/>
                <a:gd name="T73" fmla="*/ 31 h 528"/>
                <a:gd name="T74" fmla="*/ 279 w 435"/>
                <a:gd name="T75" fmla="*/ 31 h 528"/>
                <a:gd name="T76" fmla="*/ 279 w 435"/>
                <a:gd name="T77" fmla="*/ 31 h 528"/>
                <a:gd name="T78" fmla="*/ 248 w 435"/>
                <a:gd name="T79" fmla="*/ 0 h 528"/>
                <a:gd name="T80" fmla="*/ 248 w 435"/>
                <a:gd name="T81" fmla="*/ 0 h 528"/>
                <a:gd name="T82" fmla="*/ 216 w 435"/>
                <a:gd name="T83" fmla="*/ 0 h 528"/>
                <a:gd name="T84" fmla="*/ 186 w 435"/>
                <a:gd name="T85" fmla="*/ 31 h 528"/>
                <a:gd name="T86" fmla="*/ 186 w 435"/>
                <a:gd name="T87" fmla="*/ 31 h 528"/>
                <a:gd name="T88" fmla="*/ 186 w 435"/>
                <a:gd name="T89" fmla="*/ 31 h 528"/>
                <a:gd name="T90" fmla="*/ 155 w 435"/>
                <a:gd name="T91" fmla="*/ 31 h 528"/>
                <a:gd name="T92" fmla="*/ 155 w 435"/>
                <a:gd name="T93" fmla="*/ 0 h 528"/>
                <a:gd name="T94" fmla="*/ 155 w 435"/>
                <a:gd name="T95" fmla="*/ 0 h 528"/>
                <a:gd name="T96" fmla="*/ 155 w 435"/>
                <a:gd name="T97" fmla="*/ 0 h 528"/>
                <a:gd name="T98" fmla="*/ 93 w 435"/>
                <a:gd name="T99" fmla="*/ 31 h 528"/>
                <a:gd name="T100" fmla="*/ 62 w 435"/>
                <a:gd name="T101" fmla="*/ 31 h 528"/>
                <a:gd name="T102" fmla="*/ 62 w 435"/>
                <a:gd name="T103" fmla="*/ 248 h 528"/>
                <a:gd name="T104" fmla="*/ 0 w 435"/>
                <a:gd name="T105" fmla="*/ 248 h 528"/>
                <a:gd name="T106" fmla="*/ 0 w 435"/>
                <a:gd name="T107" fmla="*/ 403 h 528"/>
                <a:gd name="T108" fmla="*/ 0 w 435"/>
                <a:gd name="T109" fmla="*/ 403 h 528"/>
                <a:gd name="T110" fmla="*/ 0 w 435"/>
                <a:gd name="T111" fmla="*/ 403 h 528"/>
                <a:gd name="T112" fmla="*/ 31 w 435"/>
                <a:gd name="T113" fmla="*/ 46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5" h="528">
                  <a:moveTo>
                    <a:pt x="31" y="464"/>
                  </a:moveTo>
                  <a:lnTo>
                    <a:pt x="31" y="464"/>
                  </a:lnTo>
                  <a:cubicBezTo>
                    <a:pt x="31" y="464"/>
                    <a:pt x="31" y="464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31" y="496"/>
                    <a:pt x="31" y="496"/>
                    <a:pt x="31" y="527"/>
                  </a:cubicBezTo>
                  <a:cubicBezTo>
                    <a:pt x="62" y="527"/>
                    <a:pt x="62" y="527"/>
                    <a:pt x="62" y="527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496"/>
                  </a:cubicBezTo>
                  <a:cubicBezTo>
                    <a:pt x="93" y="496"/>
                    <a:pt x="93" y="496"/>
                    <a:pt x="124" y="496"/>
                  </a:cubicBezTo>
                  <a:cubicBezTo>
                    <a:pt x="124" y="434"/>
                    <a:pt x="124" y="434"/>
                    <a:pt x="155" y="434"/>
                  </a:cubicBezTo>
                  <a:lnTo>
                    <a:pt x="155" y="434"/>
                  </a:lnTo>
                  <a:lnTo>
                    <a:pt x="186" y="434"/>
                  </a:lnTo>
                  <a:cubicBezTo>
                    <a:pt x="186" y="434"/>
                    <a:pt x="186" y="434"/>
                    <a:pt x="216" y="434"/>
                  </a:cubicBezTo>
                  <a:cubicBezTo>
                    <a:pt x="216" y="464"/>
                    <a:pt x="216" y="464"/>
                    <a:pt x="216" y="464"/>
                  </a:cubicBezTo>
                  <a:cubicBezTo>
                    <a:pt x="216" y="464"/>
                    <a:pt x="248" y="434"/>
                    <a:pt x="279" y="434"/>
                  </a:cubicBezTo>
                  <a:lnTo>
                    <a:pt x="279" y="434"/>
                  </a:lnTo>
                  <a:lnTo>
                    <a:pt x="279" y="434"/>
                  </a:lnTo>
                  <a:cubicBezTo>
                    <a:pt x="279" y="403"/>
                    <a:pt x="279" y="403"/>
                    <a:pt x="279" y="403"/>
                  </a:cubicBez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41" y="340"/>
                    <a:pt x="341" y="340"/>
                    <a:pt x="341" y="310"/>
                  </a:cubicBezTo>
                  <a:cubicBezTo>
                    <a:pt x="372" y="310"/>
                    <a:pt x="372" y="310"/>
                    <a:pt x="372" y="310"/>
                  </a:cubicBezTo>
                  <a:cubicBezTo>
                    <a:pt x="372" y="310"/>
                    <a:pt x="372" y="310"/>
                    <a:pt x="403" y="279"/>
                  </a:cubicBezTo>
                  <a:lnTo>
                    <a:pt x="403" y="279"/>
                  </a:lnTo>
                  <a:lnTo>
                    <a:pt x="403" y="279"/>
                  </a:lnTo>
                  <a:cubicBezTo>
                    <a:pt x="403" y="248"/>
                    <a:pt x="434" y="248"/>
                    <a:pt x="434" y="248"/>
                  </a:cubicBezTo>
                  <a:lnTo>
                    <a:pt x="434" y="248"/>
                  </a:lnTo>
                  <a:lnTo>
                    <a:pt x="434" y="248"/>
                  </a:lnTo>
                  <a:cubicBezTo>
                    <a:pt x="434" y="248"/>
                    <a:pt x="403" y="248"/>
                    <a:pt x="403" y="216"/>
                  </a:cubicBezTo>
                  <a:cubicBezTo>
                    <a:pt x="372" y="186"/>
                    <a:pt x="372" y="186"/>
                    <a:pt x="372" y="155"/>
                  </a:cubicBezTo>
                  <a:cubicBezTo>
                    <a:pt x="372" y="155"/>
                    <a:pt x="372" y="155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124"/>
                    <a:pt x="310" y="124"/>
                    <a:pt x="310" y="92"/>
                  </a:cubicBezTo>
                  <a:cubicBezTo>
                    <a:pt x="279" y="92"/>
                    <a:pt x="279" y="62"/>
                    <a:pt x="279" y="62"/>
                  </a:cubicBez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0"/>
                    <a:pt x="248" y="0"/>
                  </a:cubicBezTo>
                  <a:lnTo>
                    <a:pt x="248" y="0"/>
                  </a:lnTo>
                  <a:lnTo>
                    <a:pt x="216" y="0"/>
                  </a:ln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31"/>
                  </a:cubicBezTo>
                  <a:lnTo>
                    <a:pt x="62" y="31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403"/>
                    <a:pt x="0" y="403"/>
                    <a:pt x="0" y="403"/>
                  </a:cubicBezTo>
                  <a:lnTo>
                    <a:pt x="0" y="403"/>
                  </a:lnTo>
                  <a:lnTo>
                    <a:pt x="0" y="403"/>
                  </a:lnTo>
                  <a:cubicBezTo>
                    <a:pt x="31" y="434"/>
                    <a:pt x="31" y="434"/>
                    <a:pt x="31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0" name="Freeform 2"/>
            <p:cNvSpPr>
              <a:spLocks noChangeArrowheads="1"/>
            </p:cNvSpPr>
            <p:nvPr/>
          </p:nvSpPr>
          <p:spPr bwMode="auto">
            <a:xfrm>
              <a:off x="3902075" y="2740025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1" name="Freeform 3"/>
            <p:cNvSpPr>
              <a:spLocks noChangeArrowheads="1"/>
            </p:cNvSpPr>
            <p:nvPr/>
          </p:nvSpPr>
          <p:spPr bwMode="auto">
            <a:xfrm>
              <a:off x="3902075" y="2571750"/>
              <a:ext cx="123825" cy="179388"/>
            </a:xfrm>
            <a:custGeom>
              <a:avLst/>
              <a:gdLst>
                <a:gd name="T0" fmla="*/ 62 w 342"/>
                <a:gd name="T1" fmla="*/ 496 h 497"/>
                <a:gd name="T2" fmla="*/ 93 w 342"/>
                <a:gd name="T3" fmla="*/ 465 h 497"/>
                <a:gd name="T4" fmla="*/ 124 w 342"/>
                <a:gd name="T5" fmla="*/ 465 h 497"/>
                <a:gd name="T6" fmla="*/ 124 w 342"/>
                <a:gd name="T7" fmla="*/ 465 h 497"/>
                <a:gd name="T8" fmla="*/ 124 w 342"/>
                <a:gd name="T9" fmla="*/ 465 h 497"/>
                <a:gd name="T10" fmla="*/ 186 w 342"/>
                <a:gd name="T11" fmla="*/ 465 h 497"/>
                <a:gd name="T12" fmla="*/ 217 w 342"/>
                <a:gd name="T13" fmla="*/ 434 h 497"/>
                <a:gd name="T14" fmla="*/ 217 w 342"/>
                <a:gd name="T15" fmla="*/ 372 h 497"/>
                <a:gd name="T16" fmla="*/ 217 w 342"/>
                <a:gd name="T17" fmla="*/ 310 h 497"/>
                <a:gd name="T18" fmla="*/ 248 w 342"/>
                <a:gd name="T19" fmla="*/ 310 h 497"/>
                <a:gd name="T20" fmla="*/ 248 w 342"/>
                <a:gd name="T21" fmla="*/ 279 h 497"/>
                <a:gd name="T22" fmla="*/ 279 w 342"/>
                <a:gd name="T23" fmla="*/ 248 h 497"/>
                <a:gd name="T24" fmla="*/ 279 w 342"/>
                <a:gd name="T25" fmla="*/ 248 h 497"/>
                <a:gd name="T26" fmla="*/ 310 w 342"/>
                <a:gd name="T27" fmla="*/ 155 h 497"/>
                <a:gd name="T28" fmla="*/ 341 w 342"/>
                <a:gd name="T29" fmla="*/ 31 h 497"/>
                <a:gd name="T30" fmla="*/ 310 w 342"/>
                <a:gd name="T31" fmla="*/ 0 h 497"/>
                <a:gd name="T32" fmla="*/ 279 w 342"/>
                <a:gd name="T33" fmla="*/ 0 h 497"/>
                <a:gd name="T34" fmla="*/ 248 w 342"/>
                <a:gd name="T35" fmla="*/ 93 h 497"/>
                <a:gd name="T36" fmla="*/ 248 w 342"/>
                <a:gd name="T37" fmla="*/ 124 h 497"/>
                <a:gd name="T38" fmla="*/ 186 w 342"/>
                <a:gd name="T39" fmla="*/ 186 h 497"/>
                <a:gd name="T40" fmla="*/ 186 w 342"/>
                <a:gd name="T41" fmla="*/ 124 h 497"/>
                <a:gd name="T42" fmla="*/ 155 w 342"/>
                <a:gd name="T43" fmla="*/ 124 h 497"/>
                <a:gd name="T44" fmla="*/ 155 w 342"/>
                <a:gd name="T45" fmla="*/ 186 h 497"/>
                <a:gd name="T46" fmla="*/ 155 w 342"/>
                <a:gd name="T47" fmla="*/ 186 h 497"/>
                <a:gd name="T48" fmla="*/ 155 w 342"/>
                <a:gd name="T49" fmla="*/ 248 h 497"/>
                <a:gd name="T50" fmla="*/ 155 w 342"/>
                <a:gd name="T51" fmla="*/ 310 h 497"/>
                <a:gd name="T52" fmla="*/ 124 w 342"/>
                <a:gd name="T53" fmla="*/ 403 h 497"/>
                <a:gd name="T54" fmla="*/ 124 w 342"/>
                <a:gd name="T55" fmla="*/ 403 h 497"/>
                <a:gd name="T56" fmla="*/ 93 w 342"/>
                <a:gd name="T57" fmla="*/ 403 h 497"/>
                <a:gd name="T58" fmla="*/ 62 w 342"/>
                <a:gd name="T59" fmla="*/ 403 h 497"/>
                <a:gd name="T60" fmla="*/ 62 w 342"/>
                <a:gd name="T61" fmla="*/ 403 h 497"/>
                <a:gd name="T62" fmla="*/ 31 w 342"/>
                <a:gd name="T63" fmla="*/ 403 h 497"/>
                <a:gd name="T64" fmla="*/ 31 w 342"/>
                <a:gd name="T65" fmla="*/ 434 h 497"/>
                <a:gd name="T66" fmla="*/ 62 w 342"/>
                <a:gd name="T67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497">
                  <a:moveTo>
                    <a:pt x="62" y="496"/>
                  </a:moveTo>
                  <a:lnTo>
                    <a:pt x="62" y="496"/>
                  </a:lnTo>
                  <a:cubicBezTo>
                    <a:pt x="62" y="465"/>
                    <a:pt x="62" y="465"/>
                    <a:pt x="62" y="46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93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55" y="465"/>
                    <a:pt x="155" y="465"/>
                    <a:pt x="155" y="465"/>
                  </a:cubicBezTo>
                  <a:lnTo>
                    <a:pt x="186" y="465"/>
                  </a:lnTo>
                  <a:lnTo>
                    <a:pt x="186" y="434"/>
                  </a:lnTo>
                  <a:lnTo>
                    <a:pt x="217" y="434"/>
                  </a:lnTo>
                  <a:lnTo>
                    <a:pt x="217" y="403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1"/>
                    <a:pt x="217" y="341"/>
                    <a:pt x="217" y="310"/>
                  </a:cubicBezTo>
                  <a:cubicBezTo>
                    <a:pt x="248" y="310"/>
                    <a:pt x="248" y="310"/>
                    <a:pt x="248" y="310"/>
                  </a:cubicBezTo>
                  <a:lnTo>
                    <a:pt x="248" y="310"/>
                  </a:lnTo>
                  <a:cubicBezTo>
                    <a:pt x="248" y="310"/>
                    <a:pt x="248" y="310"/>
                    <a:pt x="248" y="279"/>
                  </a:cubicBezTo>
                  <a:lnTo>
                    <a:pt x="248" y="279"/>
                  </a:lnTo>
                  <a:cubicBezTo>
                    <a:pt x="248" y="279"/>
                    <a:pt x="248" y="248"/>
                    <a:pt x="279" y="248"/>
                  </a:cubicBezTo>
                  <a:lnTo>
                    <a:pt x="279" y="248"/>
                  </a:lnTo>
                  <a:lnTo>
                    <a:pt x="279" y="248"/>
                  </a:lnTo>
                  <a:lnTo>
                    <a:pt x="279" y="248"/>
                  </a:lnTo>
                  <a:lnTo>
                    <a:pt x="279" y="217"/>
                  </a:lnTo>
                  <a:cubicBezTo>
                    <a:pt x="310" y="186"/>
                    <a:pt x="310" y="155"/>
                    <a:pt x="310" y="155"/>
                  </a:cubicBezTo>
                  <a:cubicBezTo>
                    <a:pt x="310" y="93"/>
                    <a:pt x="310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0"/>
                    <a:pt x="310" y="0"/>
                  </a:cubicBezTo>
                  <a:lnTo>
                    <a:pt x="310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186" y="124"/>
                    <a:pt x="186" y="124"/>
                    <a:pt x="186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55" y="186"/>
                  </a:cubicBezTo>
                  <a:lnTo>
                    <a:pt x="155" y="186"/>
                  </a:lnTo>
                  <a:lnTo>
                    <a:pt x="155" y="186"/>
                  </a:lnTo>
                  <a:cubicBezTo>
                    <a:pt x="155" y="186"/>
                    <a:pt x="155" y="217"/>
                    <a:pt x="124" y="217"/>
                  </a:cubicBezTo>
                  <a:cubicBezTo>
                    <a:pt x="155" y="217"/>
                    <a:pt x="155" y="248"/>
                    <a:pt x="155" y="248"/>
                  </a:cubicBezTo>
                  <a:cubicBezTo>
                    <a:pt x="155" y="248"/>
                    <a:pt x="155" y="248"/>
                    <a:pt x="155" y="279"/>
                  </a:cubicBezTo>
                  <a:lnTo>
                    <a:pt x="155" y="310"/>
                  </a:lnTo>
                  <a:lnTo>
                    <a:pt x="155" y="341"/>
                  </a:lnTo>
                  <a:cubicBezTo>
                    <a:pt x="155" y="372"/>
                    <a:pt x="124" y="372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93" y="403"/>
                    <a:pt x="93" y="403"/>
                    <a:pt x="93" y="403"/>
                  </a:cubicBezTo>
                  <a:lnTo>
                    <a:pt x="93" y="403"/>
                  </a:lnTo>
                  <a:cubicBezTo>
                    <a:pt x="62" y="403"/>
                    <a:pt x="62" y="403"/>
                    <a:pt x="62" y="403"/>
                  </a:cubicBez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31" y="403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34"/>
                    <a:pt x="31" y="434"/>
                    <a:pt x="31" y="434"/>
                  </a:cubicBezTo>
                  <a:cubicBezTo>
                    <a:pt x="31" y="496"/>
                    <a:pt x="31" y="496"/>
                    <a:pt x="31" y="496"/>
                  </a:cubicBezTo>
                  <a:cubicBezTo>
                    <a:pt x="62" y="465"/>
                    <a:pt x="62" y="465"/>
                    <a:pt x="62" y="465"/>
                  </a:cubicBezTo>
                  <a:lnTo>
                    <a:pt x="62" y="49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2" name="Freeform 4"/>
            <p:cNvSpPr>
              <a:spLocks noChangeArrowheads="1"/>
            </p:cNvSpPr>
            <p:nvPr/>
          </p:nvSpPr>
          <p:spPr bwMode="auto">
            <a:xfrm>
              <a:off x="3870325" y="2616200"/>
              <a:ext cx="11113" cy="1588"/>
            </a:xfrm>
            <a:custGeom>
              <a:avLst/>
              <a:gdLst>
                <a:gd name="T0" fmla="*/ 32 w 33"/>
                <a:gd name="T1" fmla="*/ 0 h 1"/>
                <a:gd name="T2" fmla="*/ 32 w 33"/>
                <a:gd name="T3" fmla="*/ 0 h 1"/>
                <a:gd name="T4" fmla="*/ 0 w 33"/>
                <a:gd name="T5" fmla="*/ 0 h 1"/>
                <a:gd name="T6" fmla="*/ 0 w 33"/>
                <a:gd name="T7" fmla="*/ 0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32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3" name="Freeform 5"/>
            <p:cNvSpPr>
              <a:spLocks noChangeArrowheads="1"/>
            </p:cNvSpPr>
            <p:nvPr/>
          </p:nvSpPr>
          <p:spPr bwMode="auto">
            <a:xfrm>
              <a:off x="3679825" y="2114550"/>
              <a:ext cx="290513" cy="246063"/>
            </a:xfrm>
            <a:custGeom>
              <a:avLst/>
              <a:gdLst>
                <a:gd name="T0" fmla="*/ 341 w 806"/>
                <a:gd name="T1" fmla="*/ 588 h 683"/>
                <a:gd name="T2" fmla="*/ 341 w 806"/>
                <a:gd name="T3" fmla="*/ 619 h 683"/>
                <a:gd name="T4" fmla="*/ 403 w 806"/>
                <a:gd name="T5" fmla="*/ 619 h 683"/>
                <a:gd name="T6" fmla="*/ 403 w 806"/>
                <a:gd name="T7" fmla="*/ 619 h 683"/>
                <a:gd name="T8" fmla="*/ 435 w 806"/>
                <a:gd name="T9" fmla="*/ 619 h 683"/>
                <a:gd name="T10" fmla="*/ 465 w 806"/>
                <a:gd name="T11" fmla="*/ 650 h 683"/>
                <a:gd name="T12" fmla="*/ 496 w 806"/>
                <a:gd name="T13" fmla="*/ 619 h 683"/>
                <a:gd name="T14" fmla="*/ 527 w 806"/>
                <a:gd name="T15" fmla="*/ 588 h 683"/>
                <a:gd name="T16" fmla="*/ 619 w 806"/>
                <a:gd name="T17" fmla="*/ 619 h 683"/>
                <a:gd name="T18" fmla="*/ 619 w 806"/>
                <a:gd name="T19" fmla="*/ 619 h 683"/>
                <a:gd name="T20" fmla="*/ 650 w 806"/>
                <a:gd name="T21" fmla="*/ 588 h 683"/>
                <a:gd name="T22" fmla="*/ 681 w 806"/>
                <a:gd name="T23" fmla="*/ 588 h 683"/>
                <a:gd name="T24" fmla="*/ 681 w 806"/>
                <a:gd name="T25" fmla="*/ 558 h 683"/>
                <a:gd name="T26" fmla="*/ 681 w 806"/>
                <a:gd name="T27" fmla="*/ 526 h 683"/>
                <a:gd name="T28" fmla="*/ 743 w 806"/>
                <a:gd name="T29" fmla="*/ 465 h 683"/>
                <a:gd name="T30" fmla="*/ 774 w 806"/>
                <a:gd name="T31" fmla="*/ 403 h 683"/>
                <a:gd name="T32" fmla="*/ 805 w 806"/>
                <a:gd name="T33" fmla="*/ 372 h 683"/>
                <a:gd name="T34" fmla="*/ 805 w 806"/>
                <a:gd name="T35" fmla="*/ 187 h 683"/>
                <a:gd name="T36" fmla="*/ 774 w 806"/>
                <a:gd name="T37" fmla="*/ 155 h 683"/>
                <a:gd name="T38" fmla="*/ 774 w 806"/>
                <a:gd name="T39" fmla="*/ 93 h 683"/>
                <a:gd name="T40" fmla="*/ 774 w 806"/>
                <a:gd name="T41" fmla="*/ 93 h 683"/>
                <a:gd name="T42" fmla="*/ 743 w 806"/>
                <a:gd name="T43" fmla="*/ 63 h 683"/>
                <a:gd name="T44" fmla="*/ 743 w 806"/>
                <a:gd name="T45" fmla="*/ 63 h 683"/>
                <a:gd name="T46" fmla="*/ 681 w 806"/>
                <a:gd name="T47" fmla="*/ 31 h 683"/>
                <a:gd name="T48" fmla="*/ 619 w 806"/>
                <a:gd name="T49" fmla="*/ 0 h 683"/>
                <a:gd name="T50" fmla="*/ 559 w 806"/>
                <a:gd name="T51" fmla="*/ 63 h 683"/>
                <a:gd name="T52" fmla="*/ 341 w 806"/>
                <a:gd name="T53" fmla="*/ 217 h 683"/>
                <a:gd name="T54" fmla="*/ 279 w 806"/>
                <a:gd name="T55" fmla="*/ 279 h 683"/>
                <a:gd name="T56" fmla="*/ 217 w 806"/>
                <a:gd name="T57" fmla="*/ 372 h 683"/>
                <a:gd name="T58" fmla="*/ 217 w 806"/>
                <a:gd name="T59" fmla="*/ 403 h 683"/>
                <a:gd name="T60" fmla="*/ 187 w 806"/>
                <a:gd name="T61" fmla="*/ 496 h 683"/>
                <a:gd name="T62" fmla="*/ 124 w 806"/>
                <a:gd name="T63" fmla="*/ 526 h 683"/>
                <a:gd name="T64" fmla="*/ 63 w 806"/>
                <a:gd name="T65" fmla="*/ 526 h 683"/>
                <a:gd name="T66" fmla="*/ 31 w 806"/>
                <a:gd name="T67" fmla="*/ 526 h 683"/>
                <a:gd name="T68" fmla="*/ 0 w 806"/>
                <a:gd name="T69" fmla="*/ 558 h 683"/>
                <a:gd name="T70" fmla="*/ 0 w 806"/>
                <a:gd name="T71" fmla="*/ 558 h 683"/>
                <a:gd name="T72" fmla="*/ 0 w 806"/>
                <a:gd name="T73" fmla="*/ 588 h 683"/>
                <a:gd name="T74" fmla="*/ 31 w 806"/>
                <a:gd name="T75" fmla="*/ 619 h 683"/>
                <a:gd name="T76" fmla="*/ 31 w 806"/>
                <a:gd name="T77" fmla="*/ 650 h 683"/>
                <a:gd name="T78" fmla="*/ 31 w 806"/>
                <a:gd name="T79" fmla="*/ 650 h 683"/>
                <a:gd name="T80" fmla="*/ 63 w 806"/>
                <a:gd name="T81" fmla="*/ 650 h 683"/>
                <a:gd name="T82" fmla="*/ 93 w 806"/>
                <a:gd name="T83" fmla="*/ 650 h 683"/>
                <a:gd name="T84" fmla="*/ 93 w 806"/>
                <a:gd name="T85" fmla="*/ 682 h 683"/>
                <a:gd name="T86" fmla="*/ 124 w 806"/>
                <a:gd name="T87" fmla="*/ 650 h 683"/>
                <a:gd name="T88" fmla="*/ 155 w 806"/>
                <a:gd name="T89" fmla="*/ 650 h 683"/>
                <a:gd name="T90" fmla="*/ 155 w 806"/>
                <a:gd name="T91" fmla="*/ 650 h 683"/>
                <a:gd name="T92" fmla="*/ 187 w 806"/>
                <a:gd name="T93" fmla="*/ 588 h 683"/>
                <a:gd name="T94" fmla="*/ 248 w 806"/>
                <a:gd name="T95" fmla="*/ 588 h 683"/>
                <a:gd name="T96" fmla="*/ 279 w 806"/>
                <a:gd name="T97" fmla="*/ 588 h 683"/>
                <a:gd name="T98" fmla="*/ 279 w 806"/>
                <a:gd name="T99" fmla="*/ 588 h 683"/>
                <a:gd name="T100" fmla="*/ 311 w 806"/>
                <a:gd name="T101" fmla="*/ 588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683">
                  <a:moveTo>
                    <a:pt x="341" y="588"/>
                  </a:moveTo>
                  <a:lnTo>
                    <a:pt x="341" y="588"/>
                  </a:lnTo>
                  <a:lnTo>
                    <a:pt x="341" y="619"/>
                  </a:lnTo>
                  <a:lnTo>
                    <a:pt x="341" y="619"/>
                  </a:lnTo>
                  <a:lnTo>
                    <a:pt x="341" y="619"/>
                  </a:lnTo>
                  <a:cubicBezTo>
                    <a:pt x="372" y="619"/>
                    <a:pt x="372" y="619"/>
                    <a:pt x="403" y="619"/>
                  </a:cubicBezTo>
                  <a:lnTo>
                    <a:pt x="403" y="619"/>
                  </a:lnTo>
                  <a:lnTo>
                    <a:pt x="403" y="619"/>
                  </a:lnTo>
                  <a:cubicBezTo>
                    <a:pt x="403" y="619"/>
                    <a:pt x="403" y="619"/>
                    <a:pt x="435" y="619"/>
                  </a:cubicBezTo>
                  <a:lnTo>
                    <a:pt x="435" y="619"/>
                  </a:lnTo>
                  <a:cubicBezTo>
                    <a:pt x="435" y="650"/>
                    <a:pt x="465" y="650"/>
                    <a:pt x="465" y="650"/>
                  </a:cubicBezTo>
                  <a:lnTo>
                    <a:pt x="465" y="650"/>
                  </a:lnTo>
                  <a:cubicBezTo>
                    <a:pt x="465" y="650"/>
                    <a:pt x="496" y="650"/>
                    <a:pt x="496" y="619"/>
                  </a:cubicBezTo>
                  <a:lnTo>
                    <a:pt x="496" y="619"/>
                  </a:lnTo>
                  <a:cubicBezTo>
                    <a:pt x="496" y="619"/>
                    <a:pt x="496" y="619"/>
                    <a:pt x="527" y="619"/>
                  </a:cubicBezTo>
                  <a:cubicBezTo>
                    <a:pt x="527" y="619"/>
                    <a:pt x="527" y="619"/>
                    <a:pt x="527" y="588"/>
                  </a:cubicBezTo>
                  <a:cubicBezTo>
                    <a:pt x="559" y="588"/>
                    <a:pt x="558" y="588"/>
                    <a:pt x="588" y="588"/>
                  </a:cubicBez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lnTo>
                    <a:pt x="619" y="619"/>
                  </a:lnTo>
                  <a:cubicBezTo>
                    <a:pt x="619" y="619"/>
                    <a:pt x="650" y="619"/>
                    <a:pt x="650" y="588"/>
                  </a:cubicBezTo>
                  <a:lnTo>
                    <a:pt x="681" y="588"/>
                  </a:lnTo>
                  <a:lnTo>
                    <a:pt x="681" y="588"/>
                  </a:lnTo>
                  <a:lnTo>
                    <a:pt x="681" y="558"/>
                  </a:lnTo>
                  <a:lnTo>
                    <a:pt x="681" y="558"/>
                  </a:lnTo>
                  <a:cubicBezTo>
                    <a:pt x="681" y="496"/>
                    <a:pt x="681" y="496"/>
                    <a:pt x="681" y="496"/>
                  </a:cubicBezTo>
                  <a:cubicBezTo>
                    <a:pt x="681" y="526"/>
                    <a:pt x="681" y="526"/>
                    <a:pt x="681" y="526"/>
                  </a:cubicBezTo>
                  <a:cubicBezTo>
                    <a:pt x="681" y="496"/>
                    <a:pt x="712" y="465"/>
                    <a:pt x="743" y="465"/>
                  </a:cubicBezTo>
                  <a:lnTo>
                    <a:pt x="743" y="465"/>
                  </a:lnTo>
                  <a:cubicBezTo>
                    <a:pt x="743" y="435"/>
                    <a:pt x="774" y="435"/>
                    <a:pt x="774" y="435"/>
                  </a:cubicBezTo>
                  <a:lnTo>
                    <a:pt x="774" y="403"/>
                  </a:lnTo>
                  <a:lnTo>
                    <a:pt x="774" y="403"/>
                  </a:lnTo>
                  <a:cubicBezTo>
                    <a:pt x="774" y="403"/>
                    <a:pt x="805" y="403"/>
                    <a:pt x="805" y="372"/>
                  </a:cubicBezTo>
                  <a:cubicBezTo>
                    <a:pt x="805" y="341"/>
                    <a:pt x="805" y="311"/>
                    <a:pt x="805" y="248"/>
                  </a:cubicBezTo>
                  <a:cubicBezTo>
                    <a:pt x="805" y="217"/>
                    <a:pt x="805" y="217"/>
                    <a:pt x="805" y="187"/>
                  </a:cubicBezTo>
                  <a:lnTo>
                    <a:pt x="774" y="155"/>
                  </a:lnTo>
                  <a:lnTo>
                    <a:pt x="774" y="155"/>
                  </a:lnTo>
                  <a:cubicBezTo>
                    <a:pt x="774" y="124"/>
                    <a:pt x="774" y="124"/>
                    <a:pt x="774" y="93"/>
                  </a:cubicBezTo>
                  <a:lnTo>
                    <a:pt x="774" y="93"/>
                  </a:lnTo>
                  <a:lnTo>
                    <a:pt x="774" y="93"/>
                  </a:lnTo>
                  <a:lnTo>
                    <a:pt x="774" y="93"/>
                  </a:lnTo>
                  <a:cubicBezTo>
                    <a:pt x="774" y="93"/>
                    <a:pt x="774" y="93"/>
                    <a:pt x="774" y="63"/>
                  </a:cubicBezTo>
                  <a:cubicBezTo>
                    <a:pt x="743" y="63"/>
                    <a:pt x="743" y="63"/>
                    <a:pt x="743" y="63"/>
                  </a:cubicBezTo>
                  <a:lnTo>
                    <a:pt x="743" y="63"/>
                  </a:lnTo>
                  <a:lnTo>
                    <a:pt x="743" y="63"/>
                  </a:lnTo>
                  <a:cubicBezTo>
                    <a:pt x="712" y="63"/>
                    <a:pt x="712" y="63"/>
                    <a:pt x="712" y="63"/>
                  </a:cubicBezTo>
                  <a:lnTo>
                    <a:pt x="681" y="31"/>
                  </a:lnTo>
                  <a:cubicBezTo>
                    <a:pt x="681" y="31"/>
                    <a:pt x="650" y="31"/>
                    <a:pt x="650" y="0"/>
                  </a:cubicBezTo>
                  <a:lnTo>
                    <a:pt x="619" y="0"/>
                  </a:lnTo>
                  <a:cubicBezTo>
                    <a:pt x="559" y="63"/>
                    <a:pt x="559" y="63"/>
                    <a:pt x="559" y="63"/>
                  </a:cubicBezTo>
                  <a:lnTo>
                    <a:pt x="559" y="63"/>
                  </a:lnTo>
                  <a:cubicBezTo>
                    <a:pt x="527" y="63"/>
                    <a:pt x="403" y="155"/>
                    <a:pt x="403" y="155"/>
                  </a:cubicBezTo>
                  <a:cubicBezTo>
                    <a:pt x="372" y="187"/>
                    <a:pt x="372" y="187"/>
                    <a:pt x="341" y="217"/>
                  </a:cubicBezTo>
                  <a:lnTo>
                    <a:pt x="341" y="217"/>
                  </a:lnTo>
                  <a:cubicBezTo>
                    <a:pt x="311" y="248"/>
                    <a:pt x="279" y="279"/>
                    <a:pt x="279" y="279"/>
                  </a:cubicBezTo>
                  <a:cubicBezTo>
                    <a:pt x="248" y="279"/>
                    <a:pt x="217" y="279"/>
                    <a:pt x="217" y="279"/>
                  </a:cubicBezTo>
                  <a:cubicBezTo>
                    <a:pt x="217" y="311"/>
                    <a:pt x="217" y="341"/>
                    <a:pt x="217" y="372"/>
                  </a:cubicBezTo>
                  <a:lnTo>
                    <a:pt x="217" y="403"/>
                  </a:lnTo>
                  <a:lnTo>
                    <a:pt x="217" y="403"/>
                  </a:lnTo>
                  <a:cubicBezTo>
                    <a:pt x="187" y="465"/>
                    <a:pt x="187" y="496"/>
                    <a:pt x="187" y="496"/>
                  </a:cubicBezTo>
                  <a:lnTo>
                    <a:pt x="187" y="496"/>
                  </a:lnTo>
                  <a:cubicBezTo>
                    <a:pt x="155" y="526"/>
                    <a:pt x="155" y="526"/>
                    <a:pt x="124" y="526"/>
                  </a:cubicBezTo>
                  <a:lnTo>
                    <a:pt x="124" y="526"/>
                  </a:lnTo>
                  <a:cubicBezTo>
                    <a:pt x="124" y="526"/>
                    <a:pt x="124" y="526"/>
                    <a:pt x="93" y="526"/>
                  </a:cubicBezTo>
                  <a:cubicBezTo>
                    <a:pt x="93" y="526"/>
                    <a:pt x="93" y="526"/>
                    <a:pt x="63" y="526"/>
                  </a:cubicBezTo>
                  <a:lnTo>
                    <a:pt x="63" y="526"/>
                  </a:lnTo>
                  <a:lnTo>
                    <a:pt x="31" y="526"/>
                  </a:lnTo>
                  <a:cubicBezTo>
                    <a:pt x="31" y="526"/>
                    <a:pt x="31" y="526"/>
                    <a:pt x="31" y="558"/>
                  </a:cubicBezTo>
                  <a:cubicBezTo>
                    <a:pt x="31" y="558"/>
                    <a:pt x="31" y="558"/>
                    <a:pt x="0" y="558"/>
                  </a:cubicBezTo>
                  <a:lnTo>
                    <a:pt x="0" y="558"/>
                  </a:lnTo>
                  <a:lnTo>
                    <a:pt x="0" y="558"/>
                  </a:lnTo>
                  <a:lnTo>
                    <a:pt x="0" y="588"/>
                  </a:lnTo>
                  <a:lnTo>
                    <a:pt x="0" y="588"/>
                  </a:ln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cubicBezTo>
                    <a:pt x="31" y="619"/>
                    <a:pt x="31" y="619"/>
                    <a:pt x="31" y="650"/>
                  </a:cubicBezTo>
                  <a:lnTo>
                    <a:pt x="31" y="650"/>
                  </a:lnTo>
                  <a:lnTo>
                    <a:pt x="31" y="650"/>
                  </a:lnTo>
                  <a:lnTo>
                    <a:pt x="31" y="650"/>
                  </a:lnTo>
                  <a:cubicBezTo>
                    <a:pt x="63" y="650"/>
                    <a:pt x="63" y="650"/>
                    <a:pt x="63" y="650"/>
                  </a:cubicBezTo>
                  <a:lnTo>
                    <a:pt x="63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50"/>
                    <a:pt x="93" y="650"/>
                    <a:pt x="93" y="682"/>
                  </a:cubicBezTo>
                  <a:lnTo>
                    <a:pt x="93" y="682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24" y="682"/>
                  </a:lnTo>
                  <a:cubicBezTo>
                    <a:pt x="155" y="650"/>
                    <a:pt x="155" y="650"/>
                    <a:pt x="155" y="650"/>
                  </a:cubicBezTo>
                  <a:lnTo>
                    <a:pt x="155" y="650"/>
                  </a:lnTo>
                  <a:lnTo>
                    <a:pt x="155" y="650"/>
                  </a:lnTo>
                  <a:cubicBezTo>
                    <a:pt x="155" y="619"/>
                    <a:pt x="187" y="588"/>
                    <a:pt x="187" y="588"/>
                  </a:cubicBezTo>
                  <a:lnTo>
                    <a:pt x="187" y="588"/>
                  </a:lnTo>
                  <a:cubicBezTo>
                    <a:pt x="217" y="588"/>
                    <a:pt x="217" y="588"/>
                    <a:pt x="248" y="588"/>
                  </a:cubicBezTo>
                  <a:lnTo>
                    <a:pt x="248" y="588"/>
                  </a:lnTo>
                  <a:cubicBezTo>
                    <a:pt x="248" y="588"/>
                    <a:pt x="248" y="588"/>
                    <a:pt x="279" y="588"/>
                  </a:cubicBez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lnTo>
                    <a:pt x="279" y="588"/>
                  </a:lnTo>
                  <a:cubicBezTo>
                    <a:pt x="311" y="588"/>
                    <a:pt x="311" y="588"/>
                    <a:pt x="311" y="588"/>
                  </a:cubicBezTo>
                  <a:cubicBezTo>
                    <a:pt x="311" y="588"/>
                    <a:pt x="311" y="588"/>
                    <a:pt x="341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4" name="Freeform 6"/>
            <p:cNvSpPr>
              <a:spLocks noChangeArrowheads="1"/>
            </p:cNvSpPr>
            <p:nvPr/>
          </p:nvSpPr>
          <p:spPr bwMode="auto">
            <a:xfrm>
              <a:off x="3333750" y="2036763"/>
              <a:ext cx="212725" cy="257175"/>
            </a:xfrm>
            <a:custGeom>
              <a:avLst/>
              <a:gdLst>
                <a:gd name="T0" fmla="*/ 32 w 590"/>
                <a:gd name="T1" fmla="*/ 404 h 714"/>
                <a:gd name="T2" fmla="*/ 32 w 590"/>
                <a:gd name="T3" fmla="*/ 404 h 714"/>
                <a:gd name="T4" fmla="*/ 32 w 590"/>
                <a:gd name="T5" fmla="*/ 434 h 714"/>
                <a:gd name="T6" fmla="*/ 32 w 590"/>
                <a:gd name="T7" fmla="*/ 496 h 714"/>
                <a:gd name="T8" fmla="*/ 62 w 590"/>
                <a:gd name="T9" fmla="*/ 528 h 714"/>
                <a:gd name="T10" fmla="*/ 32 w 590"/>
                <a:gd name="T11" fmla="*/ 620 h 714"/>
                <a:gd name="T12" fmla="*/ 32 w 590"/>
                <a:gd name="T13" fmla="*/ 620 h 714"/>
                <a:gd name="T14" fmla="*/ 62 w 590"/>
                <a:gd name="T15" fmla="*/ 620 h 714"/>
                <a:gd name="T16" fmla="*/ 93 w 590"/>
                <a:gd name="T17" fmla="*/ 620 h 714"/>
                <a:gd name="T18" fmla="*/ 156 w 590"/>
                <a:gd name="T19" fmla="*/ 620 h 714"/>
                <a:gd name="T20" fmla="*/ 156 w 590"/>
                <a:gd name="T21" fmla="*/ 652 h 714"/>
                <a:gd name="T22" fmla="*/ 156 w 590"/>
                <a:gd name="T23" fmla="*/ 652 h 714"/>
                <a:gd name="T24" fmla="*/ 186 w 590"/>
                <a:gd name="T25" fmla="*/ 682 h 714"/>
                <a:gd name="T26" fmla="*/ 248 w 590"/>
                <a:gd name="T27" fmla="*/ 713 h 714"/>
                <a:gd name="T28" fmla="*/ 248 w 590"/>
                <a:gd name="T29" fmla="*/ 682 h 714"/>
                <a:gd name="T30" fmla="*/ 280 w 590"/>
                <a:gd name="T31" fmla="*/ 682 h 714"/>
                <a:gd name="T32" fmla="*/ 280 w 590"/>
                <a:gd name="T33" fmla="*/ 682 h 714"/>
                <a:gd name="T34" fmla="*/ 310 w 590"/>
                <a:gd name="T35" fmla="*/ 682 h 714"/>
                <a:gd name="T36" fmla="*/ 310 w 590"/>
                <a:gd name="T37" fmla="*/ 682 h 714"/>
                <a:gd name="T38" fmla="*/ 310 w 590"/>
                <a:gd name="T39" fmla="*/ 682 h 714"/>
                <a:gd name="T40" fmla="*/ 341 w 590"/>
                <a:gd name="T41" fmla="*/ 682 h 714"/>
                <a:gd name="T42" fmla="*/ 341 w 590"/>
                <a:gd name="T43" fmla="*/ 682 h 714"/>
                <a:gd name="T44" fmla="*/ 372 w 590"/>
                <a:gd name="T45" fmla="*/ 682 h 714"/>
                <a:gd name="T46" fmla="*/ 372 w 590"/>
                <a:gd name="T47" fmla="*/ 682 h 714"/>
                <a:gd name="T48" fmla="*/ 372 w 590"/>
                <a:gd name="T49" fmla="*/ 682 h 714"/>
                <a:gd name="T50" fmla="*/ 372 w 590"/>
                <a:gd name="T51" fmla="*/ 682 h 714"/>
                <a:gd name="T52" fmla="*/ 404 w 590"/>
                <a:gd name="T53" fmla="*/ 682 h 714"/>
                <a:gd name="T54" fmla="*/ 404 w 590"/>
                <a:gd name="T55" fmla="*/ 682 h 714"/>
                <a:gd name="T56" fmla="*/ 404 w 590"/>
                <a:gd name="T57" fmla="*/ 682 h 714"/>
                <a:gd name="T58" fmla="*/ 434 w 590"/>
                <a:gd name="T59" fmla="*/ 682 h 714"/>
                <a:gd name="T60" fmla="*/ 434 w 590"/>
                <a:gd name="T61" fmla="*/ 682 h 714"/>
                <a:gd name="T62" fmla="*/ 434 w 590"/>
                <a:gd name="T63" fmla="*/ 682 h 714"/>
                <a:gd name="T64" fmla="*/ 434 w 590"/>
                <a:gd name="T65" fmla="*/ 682 h 714"/>
                <a:gd name="T66" fmla="*/ 434 w 590"/>
                <a:gd name="T67" fmla="*/ 682 h 714"/>
                <a:gd name="T68" fmla="*/ 589 w 590"/>
                <a:gd name="T69" fmla="*/ 682 h 714"/>
                <a:gd name="T70" fmla="*/ 589 w 590"/>
                <a:gd name="T71" fmla="*/ 682 h 714"/>
                <a:gd name="T72" fmla="*/ 589 w 590"/>
                <a:gd name="T73" fmla="*/ 652 h 714"/>
                <a:gd name="T74" fmla="*/ 528 w 590"/>
                <a:gd name="T75" fmla="*/ 63 h 714"/>
                <a:gd name="T76" fmla="*/ 558 w 590"/>
                <a:gd name="T77" fmla="*/ 63 h 714"/>
                <a:gd name="T78" fmla="*/ 465 w 590"/>
                <a:gd name="T79" fmla="*/ 0 h 714"/>
                <a:gd name="T80" fmla="*/ 465 w 590"/>
                <a:gd name="T81" fmla="*/ 63 h 714"/>
                <a:gd name="T82" fmla="*/ 280 w 590"/>
                <a:gd name="T83" fmla="*/ 63 h 714"/>
                <a:gd name="T84" fmla="*/ 280 w 590"/>
                <a:gd name="T85" fmla="*/ 217 h 714"/>
                <a:gd name="T86" fmla="*/ 248 w 590"/>
                <a:gd name="T87" fmla="*/ 217 h 714"/>
                <a:gd name="T88" fmla="*/ 248 w 590"/>
                <a:gd name="T89" fmla="*/ 248 h 714"/>
                <a:gd name="T90" fmla="*/ 217 w 590"/>
                <a:gd name="T91" fmla="*/ 248 h 714"/>
                <a:gd name="T92" fmla="*/ 217 w 590"/>
                <a:gd name="T93" fmla="*/ 280 h 714"/>
                <a:gd name="T94" fmla="*/ 217 w 590"/>
                <a:gd name="T95" fmla="*/ 310 h 714"/>
                <a:gd name="T96" fmla="*/ 217 w 590"/>
                <a:gd name="T97" fmla="*/ 310 h 714"/>
                <a:gd name="T98" fmla="*/ 217 w 590"/>
                <a:gd name="T99" fmla="*/ 341 h 714"/>
                <a:gd name="T100" fmla="*/ 217 w 590"/>
                <a:gd name="T101" fmla="*/ 341 h 714"/>
                <a:gd name="T102" fmla="*/ 217 w 590"/>
                <a:gd name="T103" fmla="*/ 372 h 714"/>
                <a:gd name="T104" fmla="*/ 0 w 590"/>
                <a:gd name="T105" fmla="*/ 372 h 714"/>
                <a:gd name="T106" fmla="*/ 32 w 590"/>
                <a:gd name="T107" fmla="*/ 40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0" h="714">
                  <a:moveTo>
                    <a:pt x="32" y="404"/>
                  </a:moveTo>
                  <a:lnTo>
                    <a:pt x="32" y="404"/>
                  </a:lnTo>
                  <a:cubicBezTo>
                    <a:pt x="32" y="404"/>
                    <a:pt x="32" y="404"/>
                    <a:pt x="32" y="434"/>
                  </a:cubicBezTo>
                  <a:cubicBezTo>
                    <a:pt x="32" y="434"/>
                    <a:pt x="32" y="465"/>
                    <a:pt x="32" y="496"/>
                  </a:cubicBezTo>
                  <a:cubicBezTo>
                    <a:pt x="32" y="496"/>
                    <a:pt x="32" y="528"/>
                    <a:pt x="62" y="528"/>
                  </a:cubicBezTo>
                  <a:cubicBezTo>
                    <a:pt x="62" y="589"/>
                    <a:pt x="32" y="589"/>
                    <a:pt x="32" y="620"/>
                  </a:cubicBezTo>
                  <a:lnTo>
                    <a:pt x="32" y="620"/>
                  </a:lnTo>
                  <a:cubicBezTo>
                    <a:pt x="62" y="620"/>
                    <a:pt x="62" y="620"/>
                    <a:pt x="62" y="620"/>
                  </a:cubicBezTo>
                  <a:cubicBezTo>
                    <a:pt x="93" y="620"/>
                    <a:pt x="93" y="620"/>
                    <a:pt x="93" y="620"/>
                  </a:cubicBezTo>
                  <a:cubicBezTo>
                    <a:pt x="124" y="620"/>
                    <a:pt x="124" y="620"/>
                    <a:pt x="156" y="620"/>
                  </a:cubicBezTo>
                  <a:cubicBezTo>
                    <a:pt x="156" y="652"/>
                    <a:pt x="156" y="652"/>
                    <a:pt x="156" y="652"/>
                  </a:cubicBezTo>
                  <a:lnTo>
                    <a:pt x="156" y="652"/>
                  </a:lnTo>
                  <a:cubicBezTo>
                    <a:pt x="186" y="652"/>
                    <a:pt x="186" y="652"/>
                    <a:pt x="186" y="682"/>
                  </a:cubicBezTo>
                  <a:cubicBezTo>
                    <a:pt x="186" y="682"/>
                    <a:pt x="217" y="713"/>
                    <a:pt x="248" y="713"/>
                  </a:cubicBezTo>
                  <a:cubicBezTo>
                    <a:pt x="248" y="713"/>
                    <a:pt x="248" y="713"/>
                    <a:pt x="248" y="682"/>
                  </a:cubicBezTo>
                  <a:lnTo>
                    <a:pt x="280" y="682"/>
                  </a:lnTo>
                  <a:lnTo>
                    <a:pt x="28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10" y="682"/>
                  </a:lnTo>
                  <a:lnTo>
                    <a:pt x="341" y="682"/>
                  </a:lnTo>
                  <a:lnTo>
                    <a:pt x="341" y="682"/>
                  </a:lnTo>
                  <a:cubicBezTo>
                    <a:pt x="341" y="682"/>
                    <a:pt x="341" y="682"/>
                    <a:pt x="372" y="682"/>
                  </a:cubicBezTo>
                  <a:lnTo>
                    <a:pt x="372" y="682"/>
                  </a:lnTo>
                  <a:lnTo>
                    <a:pt x="372" y="682"/>
                  </a:lnTo>
                  <a:lnTo>
                    <a:pt x="372" y="682"/>
                  </a:lnTo>
                  <a:cubicBezTo>
                    <a:pt x="372" y="682"/>
                    <a:pt x="372" y="682"/>
                    <a:pt x="404" y="682"/>
                  </a:cubicBezTo>
                  <a:lnTo>
                    <a:pt x="404" y="682"/>
                  </a:lnTo>
                  <a:lnTo>
                    <a:pt x="40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lnTo>
                    <a:pt x="434" y="682"/>
                  </a:lnTo>
                  <a:cubicBezTo>
                    <a:pt x="589" y="682"/>
                    <a:pt x="589" y="682"/>
                    <a:pt x="589" y="682"/>
                  </a:cubicBezTo>
                  <a:lnTo>
                    <a:pt x="589" y="682"/>
                  </a:lnTo>
                  <a:cubicBezTo>
                    <a:pt x="589" y="652"/>
                    <a:pt x="589" y="652"/>
                    <a:pt x="589" y="652"/>
                  </a:cubicBezTo>
                  <a:cubicBezTo>
                    <a:pt x="528" y="63"/>
                    <a:pt x="528" y="63"/>
                    <a:pt x="528" y="63"/>
                  </a:cubicBezTo>
                  <a:cubicBezTo>
                    <a:pt x="558" y="63"/>
                    <a:pt x="558" y="63"/>
                    <a:pt x="558" y="63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5" y="63"/>
                    <a:pt x="465" y="63"/>
                    <a:pt x="465" y="63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8" y="217"/>
                    <a:pt x="248" y="217"/>
                    <a:pt x="248" y="248"/>
                  </a:cubicBezTo>
                  <a:cubicBezTo>
                    <a:pt x="217" y="248"/>
                    <a:pt x="217" y="248"/>
                    <a:pt x="217" y="248"/>
                  </a:cubicBezTo>
                  <a:lnTo>
                    <a:pt x="217" y="280"/>
                  </a:lnTo>
                  <a:lnTo>
                    <a:pt x="217" y="310"/>
                  </a:lnTo>
                  <a:lnTo>
                    <a:pt x="217" y="310"/>
                  </a:lnTo>
                  <a:cubicBezTo>
                    <a:pt x="217" y="341"/>
                    <a:pt x="217" y="341"/>
                    <a:pt x="217" y="341"/>
                  </a:cubicBezTo>
                  <a:lnTo>
                    <a:pt x="217" y="341"/>
                  </a:lnTo>
                  <a:cubicBezTo>
                    <a:pt x="217" y="372"/>
                    <a:pt x="217" y="372"/>
                    <a:pt x="217" y="372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32" y="372"/>
                    <a:pt x="32" y="372"/>
                    <a:pt x="32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5" name="Freeform 7"/>
            <p:cNvSpPr>
              <a:spLocks noChangeArrowheads="1"/>
            </p:cNvSpPr>
            <p:nvPr/>
          </p:nvSpPr>
          <p:spPr bwMode="auto">
            <a:xfrm>
              <a:off x="3690938" y="2382838"/>
              <a:ext cx="33337" cy="112712"/>
            </a:xfrm>
            <a:custGeom>
              <a:avLst/>
              <a:gdLst>
                <a:gd name="T0" fmla="*/ 62 w 94"/>
                <a:gd name="T1" fmla="*/ 124 h 312"/>
                <a:gd name="T2" fmla="*/ 62 w 94"/>
                <a:gd name="T3" fmla="*/ 124 h 312"/>
                <a:gd name="T4" fmla="*/ 93 w 94"/>
                <a:gd name="T5" fmla="*/ 93 h 312"/>
                <a:gd name="T6" fmla="*/ 93 w 94"/>
                <a:gd name="T7" fmla="*/ 63 h 312"/>
                <a:gd name="T8" fmla="*/ 93 w 94"/>
                <a:gd name="T9" fmla="*/ 63 h 312"/>
                <a:gd name="T10" fmla="*/ 93 w 94"/>
                <a:gd name="T11" fmla="*/ 63 h 312"/>
                <a:gd name="T12" fmla="*/ 93 w 94"/>
                <a:gd name="T13" fmla="*/ 31 h 312"/>
                <a:gd name="T14" fmla="*/ 93 w 94"/>
                <a:gd name="T15" fmla="*/ 0 h 312"/>
                <a:gd name="T16" fmla="*/ 93 w 94"/>
                <a:gd name="T17" fmla="*/ 0 h 312"/>
                <a:gd name="T18" fmla="*/ 93 w 94"/>
                <a:gd name="T19" fmla="*/ 0 h 312"/>
                <a:gd name="T20" fmla="*/ 93 w 94"/>
                <a:gd name="T21" fmla="*/ 0 h 312"/>
                <a:gd name="T22" fmla="*/ 93 w 94"/>
                <a:gd name="T23" fmla="*/ 0 h 312"/>
                <a:gd name="T24" fmla="*/ 93 w 94"/>
                <a:gd name="T25" fmla="*/ 0 h 312"/>
                <a:gd name="T26" fmla="*/ 62 w 94"/>
                <a:gd name="T27" fmla="*/ 0 h 312"/>
                <a:gd name="T28" fmla="*/ 62 w 94"/>
                <a:gd name="T29" fmla="*/ 31 h 312"/>
                <a:gd name="T30" fmla="*/ 0 w 94"/>
                <a:gd name="T31" fmla="*/ 31 h 312"/>
                <a:gd name="T32" fmla="*/ 0 w 94"/>
                <a:gd name="T33" fmla="*/ 63 h 312"/>
                <a:gd name="T34" fmla="*/ 0 w 94"/>
                <a:gd name="T35" fmla="*/ 63 h 312"/>
                <a:gd name="T36" fmla="*/ 0 w 94"/>
                <a:gd name="T37" fmla="*/ 63 h 312"/>
                <a:gd name="T38" fmla="*/ 0 w 94"/>
                <a:gd name="T39" fmla="*/ 93 h 312"/>
                <a:gd name="T40" fmla="*/ 32 w 94"/>
                <a:gd name="T41" fmla="*/ 93 h 312"/>
                <a:gd name="T42" fmla="*/ 32 w 94"/>
                <a:gd name="T43" fmla="*/ 93 h 312"/>
                <a:gd name="T44" fmla="*/ 32 w 94"/>
                <a:gd name="T45" fmla="*/ 124 h 312"/>
                <a:gd name="T46" fmla="*/ 32 w 94"/>
                <a:gd name="T47" fmla="*/ 187 h 312"/>
                <a:gd name="T48" fmla="*/ 32 w 94"/>
                <a:gd name="T49" fmla="*/ 187 h 312"/>
                <a:gd name="T50" fmla="*/ 32 w 94"/>
                <a:gd name="T51" fmla="*/ 187 h 312"/>
                <a:gd name="T52" fmla="*/ 32 w 94"/>
                <a:gd name="T53" fmla="*/ 248 h 312"/>
                <a:gd name="T54" fmla="*/ 32 w 94"/>
                <a:gd name="T55" fmla="*/ 311 h 312"/>
                <a:gd name="T56" fmla="*/ 32 w 94"/>
                <a:gd name="T57" fmla="*/ 311 h 312"/>
                <a:gd name="T58" fmla="*/ 32 w 94"/>
                <a:gd name="T59" fmla="*/ 311 h 312"/>
                <a:gd name="T60" fmla="*/ 62 w 94"/>
                <a:gd name="T61" fmla="*/ 311 h 312"/>
                <a:gd name="T62" fmla="*/ 62 w 94"/>
                <a:gd name="T63" fmla="*/ 279 h 312"/>
                <a:gd name="T64" fmla="*/ 62 w 94"/>
                <a:gd name="T65" fmla="*/ 279 h 312"/>
                <a:gd name="T66" fmla="*/ 62 w 94"/>
                <a:gd name="T67" fmla="*/ 217 h 312"/>
                <a:gd name="T68" fmla="*/ 62 w 94"/>
                <a:gd name="T69" fmla="*/ 187 h 312"/>
                <a:gd name="T70" fmla="*/ 62 w 94"/>
                <a:gd name="T71" fmla="*/ 155 h 312"/>
                <a:gd name="T72" fmla="*/ 62 w 94"/>
                <a:gd name="T73" fmla="*/ 155 h 312"/>
                <a:gd name="T74" fmla="*/ 62 w 94"/>
                <a:gd name="T75" fmla="*/ 155 h 312"/>
                <a:gd name="T76" fmla="*/ 62 w 94"/>
                <a:gd name="T77" fmla="*/ 1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312">
                  <a:moveTo>
                    <a:pt x="62" y="124"/>
                  </a:moveTo>
                  <a:lnTo>
                    <a:pt x="62" y="124"/>
                  </a:lnTo>
                  <a:cubicBezTo>
                    <a:pt x="93" y="124"/>
                    <a:pt x="93" y="93"/>
                    <a:pt x="93" y="93"/>
                  </a:cubicBezTo>
                  <a:cubicBezTo>
                    <a:pt x="93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93"/>
                  </a:ln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32" y="124"/>
                  </a:lnTo>
                  <a:cubicBezTo>
                    <a:pt x="32" y="124"/>
                    <a:pt x="32" y="155"/>
                    <a:pt x="32" y="187"/>
                  </a:cubicBezTo>
                  <a:lnTo>
                    <a:pt x="32" y="187"/>
                  </a:lnTo>
                  <a:lnTo>
                    <a:pt x="32" y="187"/>
                  </a:lnTo>
                  <a:cubicBezTo>
                    <a:pt x="32" y="187"/>
                    <a:pt x="32" y="217"/>
                    <a:pt x="32" y="248"/>
                  </a:cubicBezTo>
                  <a:cubicBezTo>
                    <a:pt x="32" y="279"/>
                    <a:pt x="32" y="279"/>
                    <a:pt x="32" y="311"/>
                  </a:cubicBezTo>
                  <a:lnTo>
                    <a:pt x="32" y="311"/>
                  </a:lnTo>
                  <a:lnTo>
                    <a:pt x="32" y="311"/>
                  </a:lnTo>
                  <a:lnTo>
                    <a:pt x="62" y="311"/>
                  </a:lnTo>
                  <a:cubicBezTo>
                    <a:pt x="62" y="311"/>
                    <a:pt x="62" y="311"/>
                    <a:pt x="62" y="279"/>
                  </a:cubicBezTo>
                  <a:lnTo>
                    <a:pt x="62" y="279"/>
                  </a:lnTo>
                  <a:cubicBezTo>
                    <a:pt x="62" y="248"/>
                    <a:pt x="62" y="248"/>
                    <a:pt x="62" y="217"/>
                  </a:cubicBezTo>
                  <a:cubicBezTo>
                    <a:pt x="62" y="187"/>
                    <a:pt x="62" y="187"/>
                    <a:pt x="62" y="187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24"/>
                    <a:pt x="62" y="124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6" name="Freeform 8"/>
            <p:cNvSpPr>
              <a:spLocks noChangeArrowheads="1"/>
            </p:cNvSpPr>
            <p:nvPr/>
          </p:nvSpPr>
          <p:spPr bwMode="auto">
            <a:xfrm>
              <a:off x="3435350" y="2081213"/>
              <a:ext cx="301625" cy="323850"/>
            </a:xfrm>
            <a:custGeom>
              <a:avLst/>
              <a:gdLst>
                <a:gd name="T0" fmla="*/ 185 w 837"/>
                <a:gd name="T1" fmla="*/ 836 h 900"/>
                <a:gd name="T2" fmla="*/ 185 w 837"/>
                <a:gd name="T3" fmla="*/ 867 h 900"/>
                <a:gd name="T4" fmla="*/ 185 w 837"/>
                <a:gd name="T5" fmla="*/ 867 h 900"/>
                <a:gd name="T6" fmla="*/ 216 w 837"/>
                <a:gd name="T7" fmla="*/ 899 h 900"/>
                <a:gd name="T8" fmla="*/ 248 w 837"/>
                <a:gd name="T9" fmla="*/ 899 h 900"/>
                <a:gd name="T10" fmla="*/ 248 w 837"/>
                <a:gd name="T11" fmla="*/ 899 h 900"/>
                <a:gd name="T12" fmla="*/ 278 w 837"/>
                <a:gd name="T13" fmla="*/ 867 h 900"/>
                <a:gd name="T14" fmla="*/ 309 w 837"/>
                <a:gd name="T15" fmla="*/ 867 h 900"/>
                <a:gd name="T16" fmla="*/ 309 w 837"/>
                <a:gd name="T17" fmla="*/ 867 h 900"/>
                <a:gd name="T18" fmla="*/ 309 w 837"/>
                <a:gd name="T19" fmla="*/ 867 h 900"/>
                <a:gd name="T20" fmla="*/ 309 w 837"/>
                <a:gd name="T21" fmla="*/ 836 h 900"/>
                <a:gd name="T22" fmla="*/ 309 w 837"/>
                <a:gd name="T23" fmla="*/ 836 h 900"/>
                <a:gd name="T24" fmla="*/ 309 w 837"/>
                <a:gd name="T25" fmla="*/ 836 h 900"/>
                <a:gd name="T26" fmla="*/ 371 w 837"/>
                <a:gd name="T27" fmla="*/ 775 h 900"/>
                <a:gd name="T28" fmla="*/ 371 w 837"/>
                <a:gd name="T29" fmla="*/ 743 h 900"/>
                <a:gd name="T30" fmla="*/ 402 w 837"/>
                <a:gd name="T31" fmla="*/ 712 h 900"/>
                <a:gd name="T32" fmla="*/ 433 w 837"/>
                <a:gd name="T33" fmla="*/ 712 h 900"/>
                <a:gd name="T34" fmla="*/ 464 w 837"/>
                <a:gd name="T35" fmla="*/ 681 h 900"/>
                <a:gd name="T36" fmla="*/ 464 w 837"/>
                <a:gd name="T37" fmla="*/ 681 h 900"/>
                <a:gd name="T38" fmla="*/ 464 w 837"/>
                <a:gd name="T39" fmla="*/ 651 h 900"/>
                <a:gd name="T40" fmla="*/ 496 w 837"/>
                <a:gd name="T41" fmla="*/ 651 h 900"/>
                <a:gd name="T42" fmla="*/ 526 w 837"/>
                <a:gd name="T43" fmla="*/ 619 h 900"/>
                <a:gd name="T44" fmla="*/ 557 w 837"/>
                <a:gd name="T45" fmla="*/ 619 h 900"/>
                <a:gd name="T46" fmla="*/ 650 w 837"/>
                <a:gd name="T47" fmla="*/ 589 h 900"/>
                <a:gd name="T48" fmla="*/ 650 w 837"/>
                <a:gd name="T49" fmla="*/ 589 h 900"/>
                <a:gd name="T50" fmla="*/ 681 w 837"/>
                <a:gd name="T51" fmla="*/ 589 h 900"/>
                <a:gd name="T52" fmla="*/ 712 w 837"/>
                <a:gd name="T53" fmla="*/ 558 h 900"/>
                <a:gd name="T54" fmla="*/ 744 w 837"/>
                <a:gd name="T55" fmla="*/ 558 h 900"/>
                <a:gd name="T56" fmla="*/ 805 w 837"/>
                <a:gd name="T57" fmla="*/ 558 h 900"/>
                <a:gd name="T58" fmla="*/ 836 w 837"/>
                <a:gd name="T59" fmla="*/ 558 h 900"/>
                <a:gd name="T60" fmla="*/ 836 w 837"/>
                <a:gd name="T61" fmla="*/ 496 h 900"/>
                <a:gd name="T62" fmla="*/ 836 w 837"/>
                <a:gd name="T63" fmla="*/ 465 h 900"/>
                <a:gd name="T64" fmla="*/ 805 w 837"/>
                <a:gd name="T65" fmla="*/ 404 h 900"/>
                <a:gd name="T66" fmla="*/ 774 w 837"/>
                <a:gd name="T67" fmla="*/ 372 h 900"/>
                <a:gd name="T68" fmla="*/ 774 w 837"/>
                <a:gd name="T69" fmla="*/ 341 h 900"/>
                <a:gd name="T70" fmla="*/ 744 w 837"/>
                <a:gd name="T71" fmla="*/ 310 h 900"/>
                <a:gd name="T72" fmla="*/ 681 w 837"/>
                <a:gd name="T73" fmla="*/ 248 h 900"/>
                <a:gd name="T74" fmla="*/ 309 w 837"/>
                <a:gd name="T75" fmla="*/ 0 h 900"/>
                <a:gd name="T76" fmla="*/ 371 w 837"/>
                <a:gd name="T77" fmla="*/ 528 h 900"/>
                <a:gd name="T78" fmla="*/ 154 w 837"/>
                <a:gd name="T79" fmla="*/ 619 h 900"/>
                <a:gd name="T80" fmla="*/ 154 w 837"/>
                <a:gd name="T81" fmla="*/ 619 h 900"/>
                <a:gd name="T82" fmla="*/ 92 w 837"/>
                <a:gd name="T83" fmla="*/ 619 h 900"/>
                <a:gd name="T84" fmla="*/ 61 w 837"/>
                <a:gd name="T85" fmla="*/ 619 h 900"/>
                <a:gd name="T86" fmla="*/ 30 w 837"/>
                <a:gd name="T87" fmla="*/ 651 h 900"/>
                <a:gd name="T88" fmla="*/ 0 w 837"/>
                <a:gd name="T89" fmla="*/ 619 h 900"/>
                <a:gd name="T90" fmla="*/ 0 w 837"/>
                <a:gd name="T91" fmla="*/ 681 h 900"/>
                <a:gd name="T92" fmla="*/ 0 w 837"/>
                <a:gd name="T93" fmla="*/ 712 h 900"/>
                <a:gd name="T94" fmla="*/ 0 w 837"/>
                <a:gd name="T95" fmla="*/ 712 h 900"/>
                <a:gd name="T96" fmla="*/ 30 w 837"/>
                <a:gd name="T97" fmla="*/ 775 h 900"/>
                <a:gd name="T98" fmla="*/ 30 w 837"/>
                <a:gd name="T99" fmla="*/ 775 h 900"/>
                <a:gd name="T100" fmla="*/ 30 w 837"/>
                <a:gd name="T101" fmla="*/ 775 h 900"/>
                <a:gd name="T102" fmla="*/ 30 w 837"/>
                <a:gd name="T103" fmla="*/ 775 h 900"/>
                <a:gd name="T104" fmla="*/ 30 w 837"/>
                <a:gd name="T105" fmla="*/ 775 h 900"/>
                <a:gd name="T106" fmla="*/ 61 w 837"/>
                <a:gd name="T107" fmla="*/ 775 h 900"/>
                <a:gd name="T108" fmla="*/ 92 w 837"/>
                <a:gd name="T109" fmla="*/ 775 h 900"/>
                <a:gd name="T110" fmla="*/ 92 w 837"/>
                <a:gd name="T111" fmla="*/ 775 h 900"/>
                <a:gd name="T112" fmla="*/ 124 w 837"/>
                <a:gd name="T113" fmla="*/ 775 h 900"/>
                <a:gd name="T114" fmla="*/ 124 w 837"/>
                <a:gd name="T115" fmla="*/ 743 h 900"/>
                <a:gd name="T116" fmla="*/ 154 w 837"/>
                <a:gd name="T117" fmla="*/ 805 h 900"/>
                <a:gd name="T118" fmla="*/ 154 w 837"/>
                <a:gd name="T119" fmla="*/ 805 h 900"/>
                <a:gd name="T120" fmla="*/ 185 w 837"/>
                <a:gd name="T121" fmla="*/ 80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7" h="900">
                  <a:moveTo>
                    <a:pt x="185" y="836"/>
                  </a:moveTo>
                  <a:lnTo>
                    <a:pt x="185" y="836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67"/>
                  </a:lnTo>
                  <a:lnTo>
                    <a:pt x="185" y="899"/>
                  </a:lnTo>
                  <a:cubicBezTo>
                    <a:pt x="216" y="899"/>
                    <a:pt x="216" y="899"/>
                    <a:pt x="216" y="899"/>
                  </a:cubicBez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lnTo>
                    <a:pt x="248" y="899"/>
                  </a:lnTo>
                  <a:cubicBezTo>
                    <a:pt x="248" y="899"/>
                    <a:pt x="248" y="899"/>
                    <a:pt x="248" y="867"/>
                  </a:cubicBezTo>
                  <a:cubicBezTo>
                    <a:pt x="278" y="867"/>
                    <a:pt x="278" y="867"/>
                    <a:pt x="278" y="867"/>
                  </a:cubicBezTo>
                  <a:lnTo>
                    <a:pt x="278" y="867"/>
                  </a:lnTo>
                  <a:cubicBezTo>
                    <a:pt x="309" y="867"/>
                    <a:pt x="309" y="867"/>
                    <a:pt x="309" y="867"/>
                  </a:cubicBez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67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lnTo>
                    <a:pt x="309" y="836"/>
                  </a:lnTo>
                  <a:cubicBezTo>
                    <a:pt x="309" y="805"/>
                    <a:pt x="309" y="805"/>
                    <a:pt x="340" y="775"/>
                  </a:cubicBezTo>
                  <a:lnTo>
                    <a:pt x="371" y="775"/>
                  </a:lnTo>
                  <a:lnTo>
                    <a:pt x="371" y="775"/>
                  </a:lnTo>
                  <a:cubicBezTo>
                    <a:pt x="371" y="775"/>
                    <a:pt x="371" y="775"/>
                    <a:pt x="371" y="743"/>
                  </a:cubicBezTo>
                  <a:cubicBezTo>
                    <a:pt x="371" y="743"/>
                    <a:pt x="371" y="712"/>
                    <a:pt x="402" y="712"/>
                  </a:cubicBezTo>
                  <a:lnTo>
                    <a:pt x="402" y="712"/>
                  </a:lnTo>
                  <a:cubicBezTo>
                    <a:pt x="402" y="681"/>
                    <a:pt x="402" y="681"/>
                    <a:pt x="402" y="681"/>
                  </a:cubicBezTo>
                  <a:cubicBezTo>
                    <a:pt x="433" y="712"/>
                    <a:pt x="433" y="712"/>
                    <a:pt x="433" y="712"/>
                  </a:cubicBezTo>
                  <a:cubicBezTo>
                    <a:pt x="433" y="681"/>
                    <a:pt x="464" y="681"/>
                    <a:pt x="464" y="681"/>
                  </a:cubicBez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81"/>
                  </a:lnTo>
                  <a:lnTo>
                    <a:pt x="464" y="651"/>
                  </a:lnTo>
                  <a:cubicBezTo>
                    <a:pt x="496" y="651"/>
                    <a:pt x="496" y="651"/>
                    <a:pt x="496" y="651"/>
                  </a:cubicBezTo>
                  <a:lnTo>
                    <a:pt x="496" y="651"/>
                  </a:lnTo>
                  <a:cubicBezTo>
                    <a:pt x="496" y="619"/>
                    <a:pt x="496" y="619"/>
                    <a:pt x="496" y="619"/>
                  </a:cubicBezTo>
                  <a:cubicBezTo>
                    <a:pt x="526" y="619"/>
                    <a:pt x="526" y="619"/>
                    <a:pt x="526" y="619"/>
                  </a:cubicBezTo>
                  <a:cubicBezTo>
                    <a:pt x="526" y="619"/>
                    <a:pt x="526" y="619"/>
                    <a:pt x="557" y="619"/>
                  </a:cubicBezTo>
                  <a:lnTo>
                    <a:pt x="557" y="619"/>
                  </a:lnTo>
                  <a:cubicBezTo>
                    <a:pt x="588" y="589"/>
                    <a:pt x="588" y="589"/>
                    <a:pt x="620" y="589"/>
                  </a:cubicBezTo>
                  <a:cubicBezTo>
                    <a:pt x="620" y="589"/>
                    <a:pt x="620" y="589"/>
                    <a:pt x="650" y="589"/>
                  </a:cubicBezTo>
                  <a:lnTo>
                    <a:pt x="650" y="589"/>
                  </a:lnTo>
                  <a:lnTo>
                    <a:pt x="650" y="589"/>
                  </a:lnTo>
                  <a:cubicBezTo>
                    <a:pt x="650" y="589"/>
                    <a:pt x="650" y="589"/>
                    <a:pt x="681" y="589"/>
                  </a:cubicBezTo>
                  <a:lnTo>
                    <a:pt x="681" y="589"/>
                  </a:lnTo>
                  <a:cubicBezTo>
                    <a:pt x="681" y="589"/>
                    <a:pt x="681" y="589"/>
                    <a:pt x="712" y="558"/>
                  </a:cubicBezTo>
                  <a:lnTo>
                    <a:pt x="712" y="558"/>
                  </a:lnTo>
                  <a:lnTo>
                    <a:pt x="744" y="558"/>
                  </a:lnTo>
                  <a:lnTo>
                    <a:pt x="744" y="558"/>
                  </a:lnTo>
                  <a:lnTo>
                    <a:pt x="774" y="558"/>
                  </a:lnTo>
                  <a:cubicBezTo>
                    <a:pt x="805" y="558"/>
                    <a:pt x="805" y="558"/>
                    <a:pt x="805" y="558"/>
                  </a:cubicBezTo>
                  <a:lnTo>
                    <a:pt x="805" y="558"/>
                  </a:lnTo>
                  <a:lnTo>
                    <a:pt x="836" y="558"/>
                  </a:lnTo>
                  <a:lnTo>
                    <a:pt x="836" y="558"/>
                  </a:lnTo>
                  <a:cubicBezTo>
                    <a:pt x="836" y="558"/>
                    <a:pt x="836" y="528"/>
                    <a:pt x="836" y="496"/>
                  </a:cubicBezTo>
                  <a:lnTo>
                    <a:pt x="836" y="496"/>
                  </a:lnTo>
                  <a:cubicBezTo>
                    <a:pt x="836" y="465"/>
                    <a:pt x="836" y="465"/>
                    <a:pt x="836" y="465"/>
                  </a:cubicBezTo>
                  <a:cubicBezTo>
                    <a:pt x="836" y="434"/>
                    <a:pt x="836" y="404"/>
                    <a:pt x="836" y="404"/>
                  </a:cubicBezTo>
                  <a:lnTo>
                    <a:pt x="805" y="404"/>
                  </a:lnTo>
                  <a:lnTo>
                    <a:pt x="805" y="404"/>
                  </a:lnTo>
                  <a:cubicBezTo>
                    <a:pt x="774" y="372"/>
                    <a:pt x="774" y="372"/>
                    <a:pt x="774" y="372"/>
                  </a:cubicBezTo>
                  <a:cubicBezTo>
                    <a:pt x="774" y="341"/>
                    <a:pt x="774" y="341"/>
                    <a:pt x="774" y="341"/>
                  </a:cubicBezTo>
                  <a:lnTo>
                    <a:pt x="774" y="341"/>
                  </a:lnTo>
                  <a:cubicBezTo>
                    <a:pt x="774" y="341"/>
                    <a:pt x="774" y="310"/>
                    <a:pt x="744" y="310"/>
                  </a:cubicBezTo>
                  <a:lnTo>
                    <a:pt x="744" y="310"/>
                  </a:lnTo>
                  <a:cubicBezTo>
                    <a:pt x="681" y="248"/>
                    <a:pt x="681" y="248"/>
                    <a:pt x="681" y="248"/>
                  </a:cubicBezTo>
                  <a:lnTo>
                    <a:pt x="681" y="248"/>
                  </a:lnTo>
                  <a:cubicBezTo>
                    <a:pt x="340" y="0"/>
                    <a:pt x="340" y="0"/>
                    <a:pt x="340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40" y="496"/>
                    <a:pt x="340" y="496"/>
                    <a:pt x="340" y="496"/>
                  </a:cubicBezTo>
                  <a:cubicBezTo>
                    <a:pt x="371" y="528"/>
                    <a:pt x="371" y="528"/>
                    <a:pt x="371" y="52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154" y="619"/>
                    <a:pt x="154" y="619"/>
                    <a:pt x="154" y="619"/>
                  </a:cubicBezTo>
                  <a:lnTo>
                    <a:pt x="154" y="619"/>
                  </a:lnTo>
                  <a:lnTo>
                    <a:pt x="154" y="619"/>
                  </a:lnTo>
                  <a:cubicBezTo>
                    <a:pt x="124" y="619"/>
                    <a:pt x="124" y="619"/>
                    <a:pt x="124" y="619"/>
                  </a:cubicBezTo>
                  <a:lnTo>
                    <a:pt x="92" y="619"/>
                  </a:lnTo>
                  <a:lnTo>
                    <a:pt x="92" y="619"/>
                  </a:lnTo>
                  <a:lnTo>
                    <a:pt x="61" y="619"/>
                  </a:lnTo>
                  <a:lnTo>
                    <a:pt x="61" y="619"/>
                  </a:lnTo>
                  <a:cubicBezTo>
                    <a:pt x="61" y="651"/>
                    <a:pt x="61" y="651"/>
                    <a:pt x="30" y="651"/>
                  </a:cubicBezTo>
                  <a:lnTo>
                    <a:pt x="30" y="651"/>
                  </a:lnTo>
                  <a:lnTo>
                    <a:pt x="0" y="619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1"/>
                  </a:lnTo>
                  <a:lnTo>
                    <a:pt x="0" y="681"/>
                  </a:lnTo>
                  <a:cubicBezTo>
                    <a:pt x="0" y="712"/>
                    <a:pt x="0" y="712"/>
                    <a:pt x="0" y="712"/>
                  </a:cubicBezTo>
                  <a:lnTo>
                    <a:pt x="0" y="712"/>
                  </a:lnTo>
                  <a:lnTo>
                    <a:pt x="0" y="712"/>
                  </a:lnTo>
                  <a:cubicBezTo>
                    <a:pt x="0" y="712"/>
                    <a:pt x="30" y="712"/>
                    <a:pt x="30" y="743"/>
                  </a:cubicBezTo>
                  <a:cubicBezTo>
                    <a:pt x="30" y="743"/>
                    <a:pt x="30" y="743"/>
                    <a:pt x="30" y="775"/>
                  </a:cubicBez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lnTo>
                    <a:pt x="30" y="775"/>
                  </a:lnTo>
                  <a:cubicBezTo>
                    <a:pt x="61" y="775"/>
                    <a:pt x="61" y="775"/>
                    <a:pt x="61" y="775"/>
                  </a:cubicBezTo>
                  <a:lnTo>
                    <a:pt x="61" y="775"/>
                  </a:lnTo>
                  <a:cubicBezTo>
                    <a:pt x="61" y="775"/>
                    <a:pt x="61" y="775"/>
                    <a:pt x="92" y="775"/>
                  </a:cubicBezTo>
                  <a:lnTo>
                    <a:pt x="92" y="775"/>
                  </a:lnTo>
                  <a:lnTo>
                    <a:pt x="92" y="775"/>
                  </a:lnTo>
                  <a:lnTo>
                    <a:pt x="92" y="775"/>
                  </a:lnTo>
                  <a:lnTo>
                    <a:pt x="124" y="775"/>
                  </a:lnTo>
                  <a:lnTo>
                    <a:pt x="124" y="775"/>
                  </a:lnTo>
                  <a:cubicBezTo>
                    <a:pt x="124" y="743"/>
                    <a:pt x="124" y="743"/>
                    <a:pt x="124" y="743"/>
                  </a:cubicBezTo>
                  <a:lnTo>
                    <a:pt x="124" y="743"/>
                  </a:lnTo>
                  <a:cubicBezTo>
                    <a:pt x="154" y="743"/>
                    <a:pt x="154" y="743"/>
                    <a:pt x="154" y="775"/>
                  </a:cubicBezTo>
                  <a:cubicBezTo>
                    <a:pt x="154" y="775"/>
                    <a:pt x="154" y="775"/>
                    <a:pt x="154" y="805"/>
                  </a:cubicBezTo>
                  <a:lnTo>
                    <a:pt x="154" y="805"/>
                  </a:lnTo>
                  <a:lnTo>
                    <a:pt x="154" y="805"/>
                  </a:lnTo>
                  <a:lnTo>
                    <a:pt x="154" y="805"/>
                  </a:lnTo>
                  <a:cubicBezTo>
                    <a:pt x="154" y="805"/>
                    <a:pt x="154" y="805"/>
                    <a:pt x="185" y="805"/>
                  </a:cubicBezTo>
                  <a:lnTo>
                    <a:pt x="185" y="83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7" name="Freeform 9"/>
            <p:cNvSpPr>
              <a:spLocks noChangeArrowheads="1"/>
            </p:cNvSpPr>
            <p:nvPr/>
          </p:nvSpPr>
          <p:spPr bwMode="auto">
            <a:xfrm>
              <a:off x="4706938" y="2070100"/>
              <a:ext cx="66675" cy="44450"/>
            </a:xfrm>
            <a:custGeom>
              <a:avLst/>
              <a:gdLst>
                <a:gd name="T0" fmla="*/ 186 w 187"/>
                <a:gd name="T1" fmla="*/ 0 h 125"/>
                <a:gd name="T2" fmla="*/ 186 w 187"/>
                <a:gd name="T3" fmla="*/ 0 h 125"/>
                <a:gd name="T4" fmla="*/ 186 w 187"/>
                <a:gd name="T5" fmla="*/ 0 h 125"/>
                <a:gd name="T6" fmla="*/ 154 w 187"/>
                <a:gd name="T7" fmla="*/ 31 h 125"/>
                <a:gd name="T8" fmla="*/ 124 w 187"/>
                <a:gd name="T9" fmla="*/ 93 h 125"/>
                <a:gd name="T10" fmla="*/ 93 w 187"/>
                <a:gd name="T11" fmla="*/ 63 h 125"/>
                <a:gd name="T12" fmla="*/ 93 w 187"/>
                <a:gd name="T13" fmla="*/ 63 h 125"/>
                <a:gd name="T14" fmla="*/ 93 w 187"/>
                <a:gd name="T15" fmla="*/ 63 h 125"/>
                <a:gd name="T16" fmla="*/ 93 w 187"/>
                <a:gd name="T17" fmla="*/ 93 h 125"/>
                <a:gd name="T18" fmla="*/ 93 w 187"/>
                <a:gd name="T19" fmla="*/ 93 h 125"/>
                <a:gd name="T20" fmla="*/ 62 w 187"/>
                <a:gd name="T21" fmla="*/ 93 h 125"/>
                <a:gd name="T22" fmla="*/ 62 w 187"/>
                <a:gd name="T23" fmla="*/ 93 h 125"/>
                <a:gd name="T24" fmla="*/ 30 w 187"/>
                <a:gd name="T25" fmla="*/ 93 h 125"/>
                <a:gd name="T26" fmla="*/ 30 w 187"/>
                <a:gd name="T27" fmla="*/ 93 h 125"/>
                <a:gd name="T28" fmla="*/ 30 w 187"/>
                <a:gd name="T29" fmla="*/ 93 h 125"/>
                <a:gd name="T30" fmla="*/ 0 w 187"/>
                <a:gd name="T31" fmla="*/ 93 h 125"/>
                <a:gd name="T32" fmla="*/ 0 w 187"/>
                <a:gd name="T33" fmla="*/ 124 h 125"/>
                <a:gd name="T34" fmla="*/ 0 w 187"/>
                <a:gd name="T35" fmla="*/ 124 h 125"/>
                <a:gd name="T36" fmla="*/ 62 w 187"/>
                <a:gd name="T37" fmla="*/ 124 h 125"/>
                <a:gd name="T38" fmla="*/ 93 w 187"/>
                <a:gd name="T39" fmla="*/ 124 h 125"/>
                <a:gd name="T40" fmla="*/ 124 w 187"/>
                <a:gd name="T41" fmla="*/ 124 h 125"/>
                <a:gd name="T42" fmla="*/ 154 w 187"/>
                <a:gd name="T43" fmla="*/ 93 h 125"/>
                <a:gd name="T44" fmla="*/ 154 w 187"/>
                <a:gd name="T45" fmla="*/ 93 h 125"/>
                <a:gd name="T46" fmla="*/ 154 w 187"/>
                <a:gd name="T47" fmla="*/ 63 h 125"/>
                <a:gd name="T48" fmla="*/ 154 w 187"/>
                <a:gd name="T49" fmla="*/ 63 h 125"/>
                <a:gd name="T50" fmla="*/ 186 w 187"/>
                <a:gd name="T51" fmla="*/ 31 h 125"/>
                <a:gd name="T52" fmla="*/ 186 w 187"/>
                <a:gd name="T53" fmla="*/ 31 h 125"/>
                <a:gd name="T54" fmla="*/ 186 w 187"/>
                <a:gd name="T55" fmla="*/ 31 h 125"/>
                <a:gd name="T56" fmla="*/ 186 w 187"/>
                <a:gd name="T57" fmla="*/ 31 h 125"/>
                <a:gd name="T58" fmla="*/ 186 w 187"/>
                <a:gd name="T5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7" h="125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4" y="31"/>
                    <a:pt x="154" y="31"/>
                    <a:pt x="154" y="31"/>
                  </a:cubicBezTo>
                  <a:cubicBezTo>
                    <a:pt x="154" y="63"/>
                    <a:pt x="124" y="93"/>
                    <a:pt x="124" y="93"/>
                  </a:cubicBezTo>
                  <a:cubicBezTo>
                    <a:pt x="124" y="93"/>
                    <a:pt x="93" y="9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30" y="93"/>
                    <a:pt x="30" y="93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30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124" y="124"/>
                  </a:lnTo>
                  <a:cubicBezTo>
                    <a:pt x="124" y="124"/>
                    <a:pt x="124" y="93"/>
                    <a:pt x="154" y="93"/>
                  </a:cubicBezTo>
                  <a:lnTo>
                    <a:pt x="154" y="93"/>
                  </a:lnTo>
                  <a:cubicBezTo>
                    <a:pt x="154" y="63"/>
                    <a:pt x="154" y="63"/>
                    <a:pt x="154" y="63"/>
                  </a:cubicBezTo>
                  <a:lnTo>
                    <a:pt x="154" y="63"/>
                  </a:lnTo>
                  <a:cubicBezTo>
                    <a:pt x="154" y="63"/>
                    <a:pt x="154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8" name="Freeform 10"/>
            <p:cNvSpPr>
              <a:spLocks noChangeArrowheads="1"/>
            </p:cNvSpPr>
            <p:nvPr/>
          </p:nvSpPr>
          <p:spPr bwMode="auto">
            <a:xfrm>
              <a:off x="4360863" y="1925638"/>
              <a:ext cx="401637" cy="334962"/>
            </a:xfrm>
            <a:custGeom>
              <a:avLst/>
              <a:gdLst>
                <a:gd name="T0" fmla="*/ 465 w 1116"/>
                <a:gd name="T1" fmla="*/ 867 h 930"/>
                <a:gd name="T2" fmla="*/ 527 w 1116"/>
                <a:gd name="T3" fmla="*/ 867 h 930"/>
                <a:gd name="T4" fmla="*/ 589 w 1116"/>
                <a:gd name="T5" fmla="*/ 898 h 930"/>
                <a:gd name="T6" fmla="*/ 651 w 1116"/>
                <a:gd name="T7" fmla="*/ 929 h 930"/>
                <a:gd name="T8" fmla="*/ 713 w 1116"/>
                <a:gd name="T9" fmla="*/ 867 h 930"/>
                <a:gd name="T10" fmla="*/ 806 w 1116"/>
                <a:gd name="T11" fmla="*/ 805 h 930"/>
                <a:gd name="T12" fmla="*/ 837 w 1116"/>
                <a:gd name="T13" fmla="*/ 805 h 930"/>
                <a:gd name="T14" fmla="*/ 930 w 1116"/>
                <a:gd name="T15" fmla="*/ 774 h 930"/>
                <a:gd name="T16" fmla="*/ 930 w 1116"/>
                <a:gd name="T17" fmla="*/ 774 h 930"/>
                <a:gd name="T18" fmla="*/ 1023 w 1116"/>
                <a:gd name="T19" fmla="*/ 743 h 930"/>
                <a:gd name="T20" fmla="*/ 1115 w 1116"/>
                <a:gd name="T21" fmla="*/ 589 h 930"/>
                <a:gd name="T22" fmla="*/ 1023 w 1116"/>
                <a:gd name="T23" fmla="*/ 589 h 930"/>
                <a:gd name="T24" fmla="*/ 899 w 1116"/>
                <a:gd name="T25" fmla="*/ 526 h 930"/>
                <a:gd name="T26" fmla="*/ 899 w 1116"/>
                <a:gd name="T27" fmla="*/ 495 h 930"/>
                <a:gd name="T28" fmla="*/ 899 w 1116"/>
                <a:gd name="T29" fmla="*/ 465 h 930"/>
                <a:gd name="T30" fmla="*/ 867 w 1116"/>
                <a:gd name="T31" fmla="*/ 465 h 930"/>
                <a:gd name="T32" fmla="*/ 806 w 1116"/>
                <a:gd name="T33" fmla="*/ 372 h 930"/>
                <a:gd name="T34" fmla="*/ 806 w 1116"/>
                <a:gd name="T35" fmla="*/ 309 h 930"/>
                <a:gd name="T36" fmla="*/ 775 w 1116"/>
                <a:gd name="T37" fmla="*/ 278 h 930"/>
                <a:gd name="T38" fmla="*/ 713 w 1116"/>
                <a:gd name="T39" fmla="*/ 217 h 930"/>
                <a:gd name="T40" fmla="*/ 682 w 1116"/>
                <a:gd name="T41" fmla="*/ 185 h 930"/>
                <a:gd name="T42" fmla="*/ 651 w 1116"/>
                <a:gd name="T43" fmla="*/ 185 h 930"/>
                <a:gd name="T44" fmla="*/ 651 w 1116"/>
                <a:gd name="T45" fmla="*/ 185 h 930"/>
                <a:gd name="T46" fmla="*/ 527 w 1116"/>
                <a:gd name="T47" fmla="*/ 185 h 930"/>
                <a:gd name="T48" fmla="*/ 403 w 1116"/>
                <a:gd name="T49" fmla="*/ 61 h 930"/>
                <a:gd name="T50" fmla="*/ 371 w 1116"/>
                <a:gd name="T51" fmla="*/ 30 h 930"/>
                <a:gd name="T52" fmla="*/ 310 w 1116"/>
                <a:gd name="T53" fmla="*/ 30 h 930"/>
                <a:gd name="T54" fmla="*/ 278 w 1116"/>
                <a:gd name="T55" fmla="*/ 0 h 930"/>
                <a:gd name="T56" fmla="*/ 217 w 1116"/>
                <a:gd name="T57" fmla="*/ 30 h 930"/>
                <a:gd name="T58" fmla="*/ 186 w 1116"/>
                <a:gd name="T59" fmla="*/ 0 h 930"/>
                <a:gd name="T60" fmla="*/ 186 w 1116"/>
                <a:gd name="T61" fmla="*/ 30 h 930"/>
                <a:gd name="T62" fmla="*/ 186 w 1116"/>
                <a:gd name="T63" fmla="*/ 30 h 930"/>
                <a:gd name="T64" fmla="*/ 124 w 1116"/>
                <a:gd name="T65" fmla="*/ 124 h 930"/>
                <a:gd name="T66" fmla="*/ 93 w 1116"/>
                <a:gd name="T67" fmla="*/ 124 h 930"/>
                <a:gd name="T68" fmla="*/ 31 w 1116"/>
                <a:gd name="T69" fmla="*/ 185 h 930"/>
                <a:gd name="T70" fmla="*/ 31 w 1116"/>
                <a:gd name="T71" fmla="*/ 154 h 930"/>
                <a:gd name="T72" fmla="*/ 31 w 1116"/>
                <a:gd name="T73" fmla="*/ 217 h 930"/>
                <a:gd name="T74" fmla="*/ 124 w 1116"/>
                <a:gd name="T75" fmla="*/ 372 h 930"/>
                <a:gd name="T76" fmla="*/ 155 w 1116"/>
                <a:gd name="T77" fmla="*/ 465 h 930"/>
                <a:gd name="T78" fmla="*/ 217 w 1116"/>
                <a:gd name="T79" fmla="*/ 526 h 930"/>
                <a:gd name="T80" fmla="*/ 248 w 1116"/>
                <a:gd name="T81" fmla="*/ 589 h 930"/>
                <a:gd name="T82" fmla="*/ 371 w 1116"/>
                <a:gd name="T83" fmla="*/ 805 h 930"/>
                <a:gd name="T84" fmla="*/ 434 w 1116"/>
                <a:gd name="T85" fmla="*/ 898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6" h="930">
                  <a:moveTo>
                    <a:pt x="465" y="867"/>
                  </a:moveTo>
                  <a:lnTo>
                    <a:pt x="465" y="867"/>
                  </a:lnTo>
                  <a:lnTo>
                    <a:pt x="465" y="867"/>
                  </a:lnTo>
                  <a:cubicBezTo>
                    <a:pt x="495" y="867"/>
                    <a:pt x="495" y="867"/>
                    <a:pt x="495" y="867"/>
                  </a:cubicBezTo>
                  <a:lnTo>
                    <a:pt x="495" y="867"/>
                  </a:lnTo>
                  <a:cubicBezTo>
                    <a:pt x="527" y="867"/>
                    <a:pt x="527" y="867"/>
                    <a:pt x="527" y="867"/>
                  </a:cubicBezTo>
                  <a:lnTo>
                    <a:pt x="527" y="867"/>
                  </a:lnTo>
                  <a:cubicBezTo>
                    <a:pt x="558" y="867"/>
                    <a:pt x="558" y="867"/>
                    <a:pt x="558" y="898"/>
                  </a:cubicBezTo>
                  <a:cubicBezTo>
                    <a:pt x="589" y="898"/>
                    <a:pt x="589" y="898"/>
                    <a:pt x="589" y="898"/>
                  </a:cubicBezTo>
                  <a:cubicBezTo>
                    <a:pt x="619" y="898"/>
                    <a:pt x="619" y="929"/>
                    <a:pt x="651" y="929"/>
                  </a:cubicBezTo>
                  <a:lnTo>
                    <a:pt x="651" y="929"/>
                  </a:lnTo>
                  <a:lnTo>
                    <a:pt x="651" y="929"/>
                  </a:lnTo>
                  <a:lnTo>
                    <a:pt x="651" y="929"/>
                  </a:lnTo>
                  <a:cubicBezTo>
                    <a:pt x="651" y="898"/>
                    <a:pt x="651" y="898"/>
                    <a:pt x="651" y="898"/>
                  </a:cubicBezTo>
                  <a:cubicBezTo>
                    <a:pt x="682" y="898"/>
                    <a:pt x="682" y="867"/>
                    <a:pt x="713" y="867"/>
                  </a:cubicBezTo>
                  <a:lnTo>
                    <a:pt x="743" y="837"/>
                  </a:lnTo>
                  <a:cubicBezTo>
                    <a:pt x="775" y="805"/>
                    <a:pt x="775" y="805"/>
                    <a:pt x="775" y="805"/>
                  </a:cubicBezTo>
                  <a:cubicBezTo>
                    <a:pt x="775" y="805"/>
                    <a:pt x="775" y="805"/>
                    <a:pt x="806" y="805"/>
                  </a:cubicBezTo>
                  <a:lnTo>
                    <a:pt x="806" y="805"/>
                  </a:lnTo>
                  <a:lnTo>
                    <a:pt x="806" y="805"/>
                  </a:lnTo>
                  <a:lnTo>
                    <a:pt x="837" y="805"/>
                  </a:lnTo>
                  <a:cubicBezTo>
                    <a:pt x="837" y="805"/>
                    <a:pt x="867" y="805"/>
                    <a:pt x="867" y="774"/>
                  </a:cubicBezTo>
                  <a:cubicBezTo>
                    <a:pt x="867" y="774"/>
                    <a:pt x="899" y="774"/>
                    <a:pt x="930" y="774"/>
                  </a:cubicBez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lnTo>
                    <a:pt x="930" y="774"/>
                  </a:lnTo>
                  <a:cubicBezTo>
                    <a:pt x="930" y="774"/>
                    <a:pt x="961" y="774"/>
                    <a:pt x="961" y="743"/>
                  </a:cubicBezTo>
                  <a:cubicBezTo>
                    <a:pt x="991" y="743"/>
                    <a:pt x="1023" y="743"/>
                    <a:pt x="1023" y="743"/>
                  </a:cubicBezTo>
                  <a:cubicBezTo>
                    <a:pt x="1023" y="713"/>
                    <a:pt x="1054" y="713"/>
                    <a:pt x="1085" y="713"/>
                  </a:cubicBezTo>
                  <a:cubicBezTo>
                    <a:pt x="1115" y="589"/>
                    <a:pt x="1115" y="589"/>
                    <a:pt x="1115" y="589"/>
                  </a:cubicBezTo>
                  <a:lnTo>
                    <a:pt x="1115" y="589"/>
                  </a:lnTo>
                  <a:cubicBezTo>
                    <a:pt x="1115" y="589"/>
                    <a:pt x="1115" y="589"/>
                    <a:pt x="1085" y="589"/>
                  </a:cubicBezTo>
                  <a:cubicBezTo>
                    <a:pt x="1085" y="589"/>
                    <a:pt x="1054" y="589"/>
                    <a:pt x="1023" y="589"/>
                  </a:cubicBezTo>
                  <a:lnTo>
                    <a:pt x="1023" y="589"/>
                  </a:lnTo>
                  <a:cubicBezTo>
                    <a:pt x="991" y="589"/>
                    <a:pt x="961" y="589"/>
                    <a:pt x="961" y="589"/>
                  </a:cubicBezTo>
                  <a:lnTo>
                    <a:pt x="961" y="589"/>
                  </a:lnTo>
                  <a:cubicBezTo>
                    <a:pt x="930" y="589"/>
                    <a:pt x="930" y="557"/>
                    <a:pt x="899" y="526"/>
                  </a:cubicBezTo>
                  <a:lnTo>
                    <a:pt x="899" y="526"/>
                  </a:lnTo>
                  <a:lnTo>
                    <a:pt x="899" y="526"/>
                  </a:lnTo>
                  <a:cubicBezTo>
                    <a:pt x="899" y="495"/>
                    <a:pt x="899" y="495"/>
                    <a:pt x="899" y="495"/>
                  </a:cubicBezTo>
                  <a:lnTo>
                    <a:pt x="899" y="495"/>
                  </a:lnTo>
                  <a:lnTo>
                    <a:pt x="899" y="495"/>
                  </a:lnTo>
                  <a:cubicBezTo>
                    <a:pt x="899" y="495"/>
                    <a:pt x="899" y="495"/>
                    <a:pt x="899" y="465"/>
                  </a:cubicBezTo>
                  <a:lnTo>
                    <a:pt x="899" y="465"/>
                  </a:lnTo>
                  <a:cubicBezTo>
                    <a:pt x="899" y="465"/>
                    <a:pt x="899" y="465"/>
                    <a:pt x="899" y="433"/>
                  </a:cubicBezTo>
                  <a:lnTo>
                    <a:pt x="867" y="465"/>
                  </a:lnTo>
                  <a:lnTo>
                    <a:pt x="867" y="465"/>
                  </a:lnTo>
                  <a:cubicBezTo>
                    <a:pt x="867" y="465"/>
                    <a:pt x="867" y="433"/>
                    <a:pt x="837" y="402"/>
                  </a:cubicBezTo>
                  <a:lnTo>
                    <a:pt x="806" y="372"/>
                  </a:lnTo>
                  <a:cubicBezTo>
                    <a:pt x="806" y="372"/>
                    <a:pt x="806" y="372"/>
                    <a:pt x="806" y="341"/>
                  </a:cubicBez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lnTo>
                    <a:pt x="806" y="309"/>
                  </a:lnTo>
                  <a:lnTo>
                    <a:pt x="806" y="309"/>
                  </a:lnTo>
                  <a:cubicBezTo>
                    <a:pt x="806" y="278"/>
                    <a:pt x="775" y="278"/>
                    <a:pt x="775" y="278"/>
                  </a:cubicBezTo>
                  <a:cubicBezTo>
                    <a:pt x="775" y="278"/>
                    <a:pt x="743" y="248"/>
                    <a:pt x="743" y="217"/>
                  </a:cubicBezTo>
                  <a:cubicBezTo>
                    <a:pt x="713" y="217"/>
                    <a:pt x="713" y="217"/>
                    <a:pt x="713" y="217"/>
                  </a:cubicBezTo>
                  <a:lnTo>
                    <a:pt x="713" y="217"/>
                  </a:lnTo>
                  <a:lnTo>
                    <a:pt x="713" y="217"/>
                  </a:lnTo>
                  <a:cubicBezTo>
                    <a:pt x="682" y="217"/>
                    <a:pt x="682" y="217"/>
                    <a:pt x="682" y="185"/>
                  </a:cubicBezTo>
                  <a:lnTo>
                    <a:pt x="682" y="185"/>
                  </a:lnTo>
                  <a:cubicBezTo>
                    <a:pt x="651" y="185"/>
                    <a:pt x="651" y="185"/>
                    <a:pt x="651" y="185"/>
                  </a:cubicBez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lnTo>
                    <a:pt x="651" y="185"/>
                  </a:lnTo>
                  <a:cubicBezTo>
                    <a:pt x="619" y="185"/>
                    <a:pt x="619" y="185"/>
                    <a:pt x="619" y="185"/>
                  </a:cubicBezTo>
                  <a:lnTo>
                    <a:pt x="619" y="185"/>
                  </a:lnTo>
                  <a:cubicBezTo>
                    <a:pt x="589" y="185"/>
                    <a:pt x="558" y="185"/>
                    <a:pt x="527" y="185"/>
                  </a:cubicBezTo>
                  <a:cubicBezTo>
                    <a:pt x="495" y="154"/>
                    <a:pt x="465" y="124"/>
                    <a:pt x="465" y="93"/>
                  </a:cubicBezTo>
                  <a:cubicBezTo>
                    <a:pt x="434" y="93"/>
                    <a:pt x="434" y="93"/>
                    <a:pt x="434" y="93"/>
                  </a:cubicBezTo>
                  <a:lnTo>
                    <a:pt x="403" y="61"/>
                  </a:lnTo>
                  <a:lnTo>
                    <a:pt x="371" y="30"/>
                  </a:lnTo>
                  <a:lnTo>
                    <a:pt x="371" y="30"/>
                  </a:lnTo>
                  <a:lnTo>
                    <a:pt x="371" y="30"/>
                  </a:lnTo>
                  <a:cubicBezTo>
                    <a:pt x="371" y="30"/>
                    <a:pt x="371" y="30"/>
                    <a:pt x="341" y="30"/>
                  </a:cubicBezTo>
                  <a:lnTo>
                    <a:pt x="341" y="30"/>
                  </a:lnTo>
                  <a:cubicBezTo>
                    <a:pt x="341" y="30"/>
                    <a:pt x="341" y="30"/>
                    <a:pt x="310" y="30"/>
                  </a:cubicBezTo>
                  <a:cubicBezTo>
                    <a:pt x="310" y="30"/>
                    <a:pt x="310" y="30"/>
                    <a:pt x="310" y="0"/>
                  </a:cubicBezTo>
                  <a:cubicBezTo>
                    <a:pt x="310" y="0"/>
                    <a:pt x="310" y="0"/>
                    <a:pt x="278" y="0"/>
                  </a:cubicBezTo>
                  <a:lnTo>
                    <a:pt x="278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cubicBezTo>
                    <a:pt x="217" y="30"/>
                    <a:pt x="217" y="30"/>
                    <a:pt x="217" y="3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86" y="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lnTo>
                    <a:pt x="186" y="30"/>
                  </a:lnTo>
                  <a:cubicBezTo>
                    <a:pt x="186" y="61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55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54"/>
                    <a:pt x="93" y="15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54"/>
                  </a:lnTo>
                  <a:lnTo>
                    <a:pt x="0" y="154"/>
                  </a:lnTo>
                  <a:cubicBezTo>
                    <a:pt x="0" y="185"/>
                    <a:pt x="0" y="185"/>
                    <a:pt x="0" y="185"/>
                  </a:cubicBezTo>
                  <a:cubicBezTo>
                    <a:pt x="31" y="185"/>
                    <a:pt x="31" y="217"/>
                    <a:pt x="31" y="217"/>
                  </a:cubicBezTo>
                  <a:cubicBezTo>
                    <a:pt x="62" y="248"/>
                    <a:pt x="62" y="278"/>
                    <a:pt x="93" y="309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3" y="341"/>
                    <a:pt x="124" y="341"/>
                    <a:pt x="124" y="372"/>
                  </a:cubicBezTo>
                  <a:cubicBezTo>
                    <a:pt x="124" y="372"/>
                    <a:pt x="155" y="402"/>
                    <a:pt x="155" y="433"/>
                  </a:cubicBezTo>
                  <a:lnTo>
                    <a:pt x="155" y="433"/>
                  </a:lnTo>
                  <a:cubicBezTo>
                    <a:pt x="155" y="433"/>
                    <a:pt x="155" y="433"/>
                    <a:pt x="155" y="465"/>
                  </a:cubicBezTo>
                  <a:cubicBezTo>
                    <a:pt x="186" y="465"/>
                    <a:pt x="186" y="465"/>
                    <a:pt x="186" y="465"/>
                  </a:cubicBezTo>
                  <a:cubicBezTo>
                    <a:pt x="186" y="465"/>
                    <a:pt x="217" y="465"/>
                    <a:pt x="217" y="495"/>
                  </a:cubicBezTo>
                  <a:cubicBezTo>
                    <a:pt x="217" y="495"/>
                    <a:pt x="217" y="495"/>
                    <a:pt x="217" y="526"/>
                  </a:cubicBezTo>
                  <a:cubicBezTo>
                    <a:pt x="248" y="526"/>
                    <a:pt x="248" y="526"/>
                    <a:pt x="248" y="526"/>
                  </a:cubicBezTo>
                  <a:cubicBezTo>
                    <a:pt x="248" y="557"/>
                    <a:pt x="248" y="589"/>
                    <a:pt x="248" y="589"/>
                  </a:cubicBezTo>
                  <a:lnTo>
                    <a:pt x="248" y="589"/>
                  </a:lnTo>
                  <a:cubicBezTo>
                    <a:pt x="248" y="619"/>
                    <a:pt x="248" y="650"/>
                    <a:pt x="248" y="650"/>
                  </a:cubicBezTo>
                  <a:cubicBezTo>
                    <a:pt x="278" y="681"/>
                    <a:pt x="310" y="713"/>
                    <a:pt x="310" y="713"/>
                  </a:cubicBezTo>
                  <a:cubicBezTo>
                    <a:pt x="341" y="713"/>
                    <a:pt x="341" y="743"/>
                    <a:pt x="371" y="805"/>
                  </a:cubicBezTo>
                  <a:cubicBezTo>
                    <a:pt x="371" y="837"/>
                    <a:pt x="371" y="837"/>
                    <a:pt x="403" y="867"/>
                  </a:cubicBezTo>
                  <a:cubicBezTo>
                    <a:pt x="403" y="867"/>
                    <a:pt x="434" y="867"/>
                    <a:pt x="434" y="898"/>
                  </a:cubicBezTo>
                  <a:lnTo>
                    <a:pt x="434" y="898"/>
                  </a:lnTo>
                  <a:cubicBezTo>
                    <a:pt x="434" y="867"/>
                    <a:pt x="434" y="867"/>
                    <a:pt x="465" y="8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9" name="Freeform 11"/>
            <p:cNvSpPr>
              <a:spLocks noChangeArrowheads="1"/>
            </p:cNvSpPr>
            <p:nvPr/>
          </p:nvSpPr>
          <p:spPr bwMode="auto">
            <a:xfrm>
              <a:off x="4338638" y="2327275"/>
              <a:ext cx="257175" cy="234950"/>
            </a:xfrm>
            <a:custGeom>
              <a:avLst/>
              <a:gdLst>
                <a:gd name="T0" fmla="*/ 465 w 714"/>
                <a:gd name="T1" fmla="*/ 218 h 652"/>
                <a:gd name="T2" fmla="*/ 403 w 714"/>
                <a:gd name="T3" fmla="*/ 186 h 652"/>
                <a:gd name="T4" fmla="*/ 403 w 714"/>
                <a:gd name="T5" fmla="*/ 155 h 652"/>
                <a:gd name="T6" fmla="*/ 433 w 714"/>
                <a:gd name="T7" fmla="*/ 94 h 652"/>
                <a:gd name="T8" fmla="*/ 403 w 714"/>
                <a:gd name="T9" fmla="*/ 62 h 652"/>
                <a:gd name="T10" fmla="*/ 372 w 714"/>
                <a:gd name="T11" fmla="*/ 31 h 652"/>
                <a:gd name="T12" fmla="*/ 310 w 714"/>
                <a:gd name="T13" fmla="*/ 0 h 652"/>
                <a:gd name="T14" fmla="*/ 248 w 714"/>
                <a:gd name="T15" fmla="*/ 0 h 652"/>
                <a:gd name="T16" fmla="*/ 248 w 714"/>
                <a:gd name="T17" fmla="*/ 0 h 652"/>
                <a:gd name="T18" fmla="*/ 217 w 714"/>
                <a:gd name="T19" fmla="*/ 0 h 652"/>
                <a:gd name="T20" fmla="*/ 217 w 714"/>
                <a:gd name="T21" fmla="*/ 0 h 652"/>
                <a:gd name="T22" fmla="*/ 217 w 714"/>
                <a:gd name="T23" fmla="*/ 31 h 652"/>
                <a:gd name="T24" fmla="*/ 186 w 714"/>
                <a:gd name="T25" fmla="*/ 0 h 652"/>
                <a:gd name="T26" fmla="*/ 155 w 714"/>
                <a:gd name="T27" fmla="*/ 31 h 652"/>
                <a:gd name="T28" fmla="*/ 155 w 714"/>
                <a:gd name="T29" fmla="*/ 62 h 652"/>
                <a:gd name="T30" fmla="*/ 155 w 714"/>
                <a:gd name="T31" fmla="*/ 94 h 652"/>
                <a:gd name="T32" fmla="*/ 124 w 714"/>
                <a:gd name="T33" fmla="*/ 124 h 652"/>
                <a:gd name="T34" fmla="*/ 124 w 714"/>
                <a:gd name="T35" fmla="*/ 124 h 652"/>
                <a:gd name="T36" fmla="*/ 93 w 714"/>
                <a:gd name="T37" fmla="*/ 155 h 652"/>
                <a:gd name="T38" fmla="*/ 93 w 714"/>
                <a:gd name="T39" fmla="*/ 218 h 652"/>
                <a:gd name="T40" fmla="*/ 62 w 714"/>
                <a:gd name="T41" fmla="*/ 248 h 652"/>
                <a:gd name="T42" fmla="*/ 62 w 714"/>
                <a:gd name="T43" fmla="*/ 248 h 652"/>
                <a:gd name="T44" fmla="*/ 62 w 714"/>
                <a:gd name="T45" fmla="*/ 248 h 652"/>
                <a:gd name="T46" fmla="*/ 31 w 714"/>
                <a:gd name="T47" fmla="*/ 279 h 652"/>
                <a:gd name="T48" fmla="*/ 31 w 714"/>
                <a:gd name="T49" fmla="*/ 279 h 652"/>
                <a:gd name="T50" fmla="*/ 31 w 714"/>
                <a:gd name="T51" fmla="*/ 310 h 652"/>
                <a:gd name="T52" fmla="*/ 31 w 714"/>
                <a:gd name="T53" fmla="*/ 372 h 652"/>
                <a:gd name="T54" fmla="*/ 0 w 714"/>
                <a:gd name="T55" fmla="*/ 372 h 652"/>
                <a:gd name="T56" fmla="*/ 31 w 714"/>
                <a:gd name="T57" fmla="*/ 403 h 652"/>
                <a:gd name="T58" fmla="*/ 62 w 714"/>
                <a:gd name="T59" fmla="*/ 496 h 652"/>
                <a:gd name="T60" fmla="*/ 93 w 714"/>
                <a:gd name="T61" fmla="*/ 527 h 652"/>
                <a:gd name="T62" fmla="*/ 93 w 714"/>
                <a:gd name="T63" fmla="*/ 527 h 652"/>
                <a:gd name="T64" fmla="*/ 124 w 714"/>
                <a:gd name="T65" fmla="*/ 558 h 652"/>
                <a:gd name="T66" fmla="*/ 124 w 714"/>
                <a:gd name="T67" fmla="*/ 589 h 652"/>
                <a:gd name="T68" fmla="*/ 124 w 714"/>
                <a:gd name="T69" fmla="*/ 589 h 652"/>
                <a:gd name="T70" fmla="*/ 217 w 714"/>
                <a:gd name="T71" fmla="*/ 620 h 652"/>
                <a:gd name="T72" fmla="*/ 248 w 714"/>
                <a:gd name="T73" fmla="*/ 651 h 652"/>
                <a:gd name="T74" fmla="*/ 310 w 714"/>
                <a:gd name="T75" fmla="*/ 651 h 652"/>
                <a:gd name="T76" fmla="*/ 340 w 714"/>
                <a:gd name="T77" fmla="*/ 620 h 652"/>
                <a:gd name="T78" fmla="*/ 372 w 714"/>
                <a:gd name="T79" fmla="*/ 589 h 652"/>
                <a:gd name="T80" fmla="*/ 403 w 714"/>
                <a:gd name="T81" fmla="*/ 620 h 652"/>
                <a:gd name="T82" fmla="*/ 403 w 714"/>
                <a:gd name="T83" fmla="*/ 620 h 652"/>
                <a:gd name="T84" fmla="*/ 433 w 714"/>
                <a:gd name="T85" fmla="*/ 589 h 652"/>
                <a:gd name="T86" fmla="*/ 465 w 714"/>
                <a:gd name="T87" fmla="*/ 589 h 652"/>
                <a:gd name="T88" fmla="*/ 496 w 714"/>
                <a:gd name="T89" fmla="*/ 589 h 652"/>
                <a:gd name="T90" fmla="*/ 557 w 714"/>
                <a:gd name="T91" fmla="*/ 558 h 652"/>
                <a:gd name="T92" fmla="*/ 620 w 714"/>
                <a:gd name="T93" fmla="*/ 558 h 652"/>
                <a:gd name="T94" fmla="*/ 681 w 714"/>
                <a:gd name="T95" fmla="*/ 403 h 652"/>
                <a:gd name="T96" fmla="*/ 589 w 714"/>
                <a:gd name="T97" fmla="*/ 372 h 652"/>
                <a:gd name="T98" fmla="*/ 527 w 714"/>
                <a:gd name="T99" fmla="*/ 34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4" h="652">
                  <a:moveTo>
                    <a:pt x="465" y="218"/>
                  </a:moveTo>
                  <a:lnTo>
                    <a:pt x="465" y="218"/>
                  </a:lnTo>
                  <a:cubicBezTo>
                    <a:pt x="465" y="218"/>
                    <a:pt x="465" y="218"/>
                    <a:pt x="433" y="218"/>
                  </a:cubicBezTo>
                  <a:cubicBezTo>
                    <a:pt x="433" y="218"/>
                    <a:pt x="403" y="218"/>
                    <a:pt x="403" y="186"/>
                  </a:cubicBezTo>
                  <a:lnTo>
                    <a:pt x="403" y="186"/>
                  </a:lnTo>
                  <a:lnTo>
                    <a:pt x="403" y="155"/>
                  </a:lnTo>
                  <a:lnTo>
                    <a:pt x="403" y="124"/>
                  </a:lnTo>
                  <a:cubicBezTo>
                    <a:pt x="433" y="124"/>
                    <a:pt x="433" y="124"/>
                    <a:pt x="433" y="94"/>
                  </a:cubicBezTo>
                  <a:lnTo>
                    <a:pt x="433" y="94"/>
                  </a:lnTo>
                  <a:cubicBezTo>
                    <a:pt x="433" y="94"/>
                    <a:pt x="433" y="94"/>
                    <a:pt x="403" y="62"/>
                  </a:cubicBez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cubicBezTo>
                    <a:pt x="340" y="0"/>
                    <a:pt x="310" y="0"/>
                    <a:pt x="310" y="0"/>
                  </a:cubicBez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cubicBezTo>
                    <a:pt x="186" y="0"/>
                    <a:pt x="186" y="0"/>
                    <a:pt x="155" y="0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lnTo>
                    <a:pt x="155" y="62"/>
                  </a:lnTo>
                  <a:lnTo>
                    <a:pt x="155" y="62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93" y="124"/>
                  </a:lnTo>
                  <a:cubicBezTo>
                    <a:pt x="93" y="124"/>
                    <a:pt x="93" y="124"/>
                    <a:pt x="93" y="155"/>
                  </a:cubicBezTo>
                  <a:lnTo>
                    <a:pt x="93" y="218"/>
                  </a:lnTo>
                  <a:lnTo>
                    <a:pt x="93" y="218"/>
                  </a:lnTo>
                  <a:cubicBezTo>
                    <a:pt x="62" y="248"/>
                    <a:pt x="62" y="248"/>
                    <a:pt x="62" y="248"/>
                  </a:cubicBez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62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42"/>
                  </a:lnTo>
                  <a:cubicBezTo>
                    <a:pt x="31" y="342"/>
                    <a:pt x="31" y="342"/>
                    <a:pt x="31" y="372"/>
                  </a:cubicBezTo>
                  <a:cubicBezTo>
                    <a:pt x="31" y="372"/>
                    <a:pt x="31" y="403"/>
                    <a:pt x="0" y="372"/>
                  </a:cubicBezTo>
                  <a:lnTo>
                    <a:pt x="0" y="372"/>
                  </a:lnTo>
                  <a:cubicBezTo>
                    <a:pt x="0" y="403"/>
                    <a:pt x="0" y="403"/>
                    <a:pt x="0" y="403"/>
                  </a:cubicBezTo>
                  <a:cubicBezTo>
                    <a:pt x="31" y="403"/>
                    <a:pt x="31" y="403"/>
                    <a:pt x="31" y="403"/>
                  </a:cubicBezTo>
                  <a:cubicBezTo>
                    <a:pt x="31" y="434"/>
                    <a:pt x="62" y="434"/>
                    <a:pt x="62" y="434"/>
                  </a:cubicBezTo>
                  <a:cubicBezTo>
                    <a:pt x="62" y="466"/>
                    <a:pt x="62" y="466"/>
                    <a:pt x="62" y="496"/>
                  </a:cubicBezTo>
                  <a:lnTo>
                    <a:pt x="62" y="496"/>
                  </a:lnTo>
                  <a:cubicBezTo>
                    <a:pt x="93" y="496"/>
                    <a:pt x="93" y="496"/>
                    <a:pt x="93" y="527"/>
                  </a:cubicBezTo>
                  <a:lnTo>
                    <a:pt x="93" y="527"/>
                  </a:lnTo>
                  <a:lnTo>
                    <a:pt x="93" y="527"/>
                  </a:lnTo>
                  <a:lnTo>
                    <a:pt x="93" y="527"/>
                  </a:lnTo>
                  <a:cubicBezTo>
                    <a:pt x="124" y="527"/>
                    <a:pt x="124" y="558"/>
                    <a:pt x="124" y="558"/>
                  </a:cubicBezTo>
                  <a:lnTo>
                    <a:pt x="124" y="558"/>
                  </a:lnTo>
                  <a:lnTo>
                    <a:pt x="124" y="589"/>
                  </a:lnTo>
                  <a:lnTo>
                    <a:pt x="124" y="589"/>
                  </a:lnTo>
                  <a:lnTo>
                    <a:pt x="124" y="589"/>
                  </a:lnTo>
                  <a:cubicBezTo>
                    <a:pt x="155" y="589"/>
                    <a:pt x="186" y="589"/>
                    <a:pt x="186" y="589"/>
                  </a:cubicBezTo>
                  <a:cubicBezTo>
                    <a:pt x="186" y="620"/>
                    <a:pt x="217" y="620"/>
                    <a:pt x="217" y="620"/>
                  </a:cubicBezTo>
                  <a:lnTo>
                    <a:pt x="217" y="620"/>
                  </a:lnTo>
                  <a:cubicBezTo>
                    <a:pt x="217" y="651"/>
                    <a:pt x="248" y="651"/>
                    <a:pt x="248" y="651"/>
                  </a:cubicBezTo>
                  <a:cubicBezTo>
                    <a:pt x="248" y="651"/>
                    <a:pt x="248" y="651"/>
                    <a:pt x="279" y="651"/>
                  </a:cubicBezTo>
                  <a:lnTo>
                    <a:pt x="310" y="651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40" y="620"/>
                  </a:lnTo>
                  <a:lnTo>
                    <a:pt x="340" y="620"/>
                  </a:lnTo>
                  <a:cubicBezTo>
                    <a:pt x="372" y="589"/>
                    <a:pt x="372" y="589"/>
                    <a:pt x="372" y="589"/>
                  </a:cubicBezTo>
                  <a:lnTo>
                    <a:pt x="372" y="589"/>
                  </a:lnTo>
                  <a:cubicBezTo>
                    <a:pt x="403" y="589"/>
                    <a:pt x="403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3" y="620"/>
                  </a:lnTo>
                  <a:cubicBezTo>
                    <a:pt x="433" y="589"/>
                    <a:pt x="433" y="589"/>
                    <a:pt x="433" y="589"/>
                  </a:cubicBezTo>
                  <a:cubicBezTo>
                    <a:pt x="465" y="589"/>
                    <a:pt x="465" y="589"/>
                    <a:pt x="465" y="589"/>
                  </a:cubicBezTo>
                  <a:lnTo>
                    <a:pt x="465" y="589"/>
                  </a:lnTo>
                  <a:lnTo>
                    <a:pt x="465" y="589"/>
                  </a:ln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cubicBezTo>
                    <a:pt x="496" y="558"/>
                    <a:pt x="527" y="558"/>
                    <a:pt x="557" y="558"/>
                  </a:cubicBezTo>
                  <a:lnTo>
                    <a:pt x="557" y="558"/>
                  </a:lnTo>
                  <a:cubicBezTo>
                    <a:pt x="557" y="558"/>
                    <a:pt x="589" y="558"/>
                    <a:pt x="620" y="558"/>
                  </a:cubicBezTo>
                  <a:cubicBezTo>
                    <a:pt x="713" y="403"/>
                    <a:pt x="713" y="403"/>
                    <a:pt x="713" y="403"/>
                  </a:cubicBezTo>
                  <a:lnTo>
                    <a:pt x="681" y="403"/>
                  </a:lnTo>
                  <a:cubicBezTo>
                    <a:pt x="651" y="403"/>
                    <a:pt x="620" y="372"/>
                    <a:pt x="620" y="372"/>
                  </a:cubicBezTo>
                  <a:lnTo>
                    <a:pt x="589" y="372"/>
                  </a:lnTo>
                  <a:cubicBezTo>
                    <a:pt x="557" y="372"/>
                    <a:pt x="557" y="372"/>
                    <a:pt x="527" y="342"/>
                  </a:cubicBezTo>
                  <a:lnTo>
                    <a:pt x="527" y="342"/>
                  </a:lnTo>
                  <a:cubicBezTo>
                    <a:pt x="496" y="310"/>
                    <a:pt x="465" y="248"/>
                    <a:pt x="465" y="21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0" name="Freeform 12"/>
            <p:cNvSpPr>
              <a:spLocks noChangeArrowheads="1"/>
            </p:cNvSpPr>
            <p:nvPr/>
          </p:nvSpPr>
          <p:spPr bwMode="auto">
            <a:xfrm>
              <a:off x="4237038" y="2851150"/>
              <a:ext cx="88900" cy="134938"/>
            </a:xfrm>
            <a:custGeom>
              <a:avLst/>
              <a:gdLst>
                <a:gd name="T0" fmla="*/ 217 w 249"/>
                <a:gd name="T1" fmla="*/ 62 h 373"/>
                <a:gd name="T2" fmla="*/ 217 w 249"/>
                <a:gd name="T3" fmla="*/ 62 h 373"/>
                <a:gd name="T4" fmla="*/ 217 w 249"/>
                <a:gd name="T5" fmla="*/ 62 h 373"/>
                <a:gd name="T6" fmla="*/ 186 w 249"/>
                <a:gd name="T7" fmla="*/ 62 h 373"/>
                <a:gd name="T8" fmla="*/ 155 w 249"/>
                <a:gd name="T9" fmla="*/ 31 h 373"/>
                <a:gd name="T10" fmla="*/ 155 w 249"/>
                <a:gd name="T11" fmla="*/ 31 h 373"/>
                <a:gd name="T12" fmla="*/ 124 w 249"/>
                <a:gd name="T13" fmla="*/ 0 h 373"/>
                <a:gd name="T14" fmla="*/ 124 w 249"/>
                <a:gd name="T15" fmla="*/ 0 h 373"/>
                <a:gd name="T16" fmla="*/ 93 w 249"/>
                <a:gd name="T17" fmla="*/ 0 h 373"/>
                <a:gd name="T18" fmla="*/ 93 w 249"/>
                <a:gd name="T19" fmla="*/ 0 h 373"/>
                <a:gd name="T20" fmla="*/ 93 w 249"/>
                <a:gd name="T21" fmla="*/ 0 h 373"/>
                <a:gd name="T22" fmla="*/ 93 w 249"/>
                <a:gd name="T23" fmla="*/ 0 h 373"/>
                <a:gd name="T24" fmla="*/ 93 w 249"/>
                <a:gd name="T25" fmla="*/ 0 h 373"/>
                <a:gd name="T26" fmla="*/ 93 w 249"/>
                <a:gd name="T27" fmla="*/ 0 h 373"/>
                <a:gd name="T28" fmla="*/ 62 w 249"/>
                <a:gd name="T29" fmla="*/ 0 h 373"/>
                <a:gd name="T30" fmla="*/ 31 w 249"/>
                <a:gd name="T31" fmla="*/ 0 h 373"/>
                <a:gd name="T32" fmla="*/ 31 w 249"/>
                <a:gd name="T33" fmla="*/ 0 h 373"/>
                <a:gd name="T34" fmla="*/ 31 w 249"/>
                <a:gd name="T35" fmla="*/ 31 h 373"/>
                <a:gd name="T36" fmla="*/ 0 w 249"/>
                <a:gd name="T37" fmla="*/ 62 h 373"/>
                <a:gd name="T38" fmla="*/ 0 w 249"/>
                <a:gd name="T39" fmla="*/ 62 h 373"/>
                <a:gd name="T40" fmla="*/ 0 w 249"/>
                <a:gd name="T41" fmla="*/ 93 h 373"/>
                <a:gd name="T42" fmla="*/ 0 w 249"/>
                <a:gd name="T43" fmla="*/ 93 h 373"/>
                <a:gd name="T44" fmla="*/ 0 w 249"/>
                <a:gd name="T45" fmla="*/ 124 h 373"/>
                <a:gd name="T46" fmla="*/ 0 w 249"/>
                <a:gd name="T47" fmla="*/ 155 h 373"/>
                <a:gd name="T48" fmla="*/ 0 w 249"/>
                <a:gd name="T49" fmla="*/ 186 h 373"/>
                <a:gd name="T50" fmla="*/ 0 w 249"/>
                <a:gd name="T51" fmla="*/ 186 h 373"/>
                <a:gd name="T52" fmla="*/ 31 w 249"/>
                <a:gd name="T53" fmla="*/ 217 h 373"/>
                <a:gd name="T54" fmla="*/ 31 w 249"/>
                <a:gd name="T55" fmla="*/ 217 h 373"/>
                <a:gd name="T56" fmla="*/ 31 w 249"/>
                <a:gd name="T57" fmla="*/ 217 h 373"/>
                <a:gd name="T58" fmla="*/ 31 w 249"/>
                <a:gd name="T59" fmla="*/ 186 h 373"/>
                <a:gd name="T60" fmla="*/ 93 w 249"/>
                <a:gd name="T61" fmla="*/ 186 h 373"/>
                <a:gd name="T62" fmla="*/ 93 w 249"/>
                <a:gd name="T63" fmla="*/ 372 h 373"/>
                <a:gd name="T64" fmla="*/ 93 w 249"/>
                <a:gd name="T65" fmla="*/ 372 h 373"/>
                <a:gd name="T66" fmla="*/ 186 w 249"/>
                <a:gd name="T67" fmla="*/ 341 h 373"/>
                <a:gd name="T68" fmla="*/ 186 w 249"/>
                <a:gd name="T69" fmla="*/ 310 h 373"/>
                <a:gd name="T70" fmla="*/ 186 w 249"/>
                <a:gd name="T71" fmla="*/ 310 h 373"/>
                <a:gd name="T72" fmla="*/ 186 w 249"/>
                <a:gd name="T73" fmla="*/ 310 h 373"/>
                <a:gd name="T74" fmla="*/ 186 w 249"/>
                <a:gd name="T75" fmla="*/ 279 h 373"/>
                <a:gd name="T76" fmla="*/ 217 w 249"/>
                <a:gd name="T77" fmla="*/ 279 h 373"/>
                <a:gd name="T78" fmla="*/ 217 w 249"/>
                <a:gd name="T79" fmla="*/ 247 h 373"/>
                <a:gd name="T80" fmla="*/ 217 w 249"/>
                <a:gd name="T81" fmla="*/ 247 h 373"/>
                <a:gd name="T82" fmla="*/ 217 w 249"/>
                <a:gd name="T83" fmla="*/ 247 h 373"/>
                <a:gd name="T84" fmla="*/ 217 w 249"/>
                <a:gd name="T85" fmla="*/ 217 h 373"/>
                <a:gd name="T86" fmla="*/ 217 w 249"/>
                <a:gd name="T87" fmla="*/ 217 h 373"/>
                <a:gd name="T88" fmla="*/ 217 w 249"/>
                <a:gd name="T89" fmla="*/ 186 h 373"/>
                <a:gd name="T90" fmla="*/ 217 w 249"/>
                <a:gd name="T91" fmla="*/ 155 h 373"/>
                <a:gd name="T92" fmla="*/ 217 w 249"/>
                <a:gd name="T93" fmla="*/ 124 h 373"/>
                <a:gd name="T94" fmla="*/ 217 w 249"/>
                <a:gd name="T95" fmla="*/ 124 h 373"/>
                <a:gd name="T96" fmla="*/ 248 w 249"/>
                <a:gd name="T97" fmla="*/ 124 h 373"/>
                <a:gd name="T98" fmla="*/ 217 w 249"/>
                <a:gd name="T99" fmla="*/ 93 h 373"/>
                <a:gd name="T100" fmla="*/ 217 w 249"/>
                <a:gd name="T101" fmla="*/ 6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373">
                  <a:moveTo>
                    <a:pt x="217" y="62"/>
                  </a:moveTo>
                  <a:lnTo>
                    <a:pt x="217" y="62"/>
                  </a:lnTo>
                  <a:lnTo>
                    <a:pt x="217" y="62"/>
                  </a:ln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0" y="62"/>
                  </a:cubicBezTo>
                  <a:lnTo>
                    <a:pt x="0" y="62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186"/>
                    <a:pt x="31" y="186"/>
                    <a:pt x="31" y="186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372"/>
                    <a:pt x="93" y="372"/>
                    <a:pt x="93" y="372"/>
                  </a:cubicBezTo>
                  <a:lnTo>
                    <a:pt x="93" y="372"/>
                  </a:lnTo>
                  <a:cubicBezTo>
                    <a:pt x="93" y="372"/>
                    <a:pt x="155" y="341"/>
                    <a:pt x="186" y="341"/>
                  </a:cubicBezTo>
                  <a:cubicBezTo>
                    <a:pt x="186" y="341"/>
                    <a:pt x="186" y="341"/>
                    <a:pt x="186" y="310"/>
                  </a:cubicBezTo>
                  <a:lnTo>
                    <a:pt x="186" y="310"/>
                  </a:lnTo>
                  <a:lnTo>
                    <a:pt x="186" y="310"/>
                  </a:lnTo>
                  <a:lnTo>
                    <a:pt x="186" y="279"/>
                  </a:lnTo>
                  <a:cubicBezTo>
                    <a:pt x="217" y="279"/>
                    <a:pt x="217" y="279"/>
                    <a:pt x="217" y="279"/>
                  </a:cubicBezTo>
                  <a:cubicBezTo>
                    <a:pt x="217" y="279"/>
                    <a:pt x="217" y="279"/>
                    <a:pt x="217" y="247"/>
                  </a:cubicBezTo>
                  <a:lnTo>
                    <a:pt x="217" y="247"/>
                  </a:lnTo>
                  <a:lnTo>
                    <a:pt x="217" y="247"/>
                  </a:lnTo>
                  <a:lnTo>
                    <a:pt x="217" y="217"/>
                  </a:lnTo>
                  <a:lnTo>
                    <a:pt x="217" y="217"/>
                  </a:lnTo>
                  <a:cubicBezTo>
                    <a:pt x="217" y="217"/>
                    <a:pt x="217" y="217"/>
                    <a:pt x="217" y="186"/>
                  </a:cubicBez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248" y="124"/>
                  </a:cubicBezTo>
                  <a:cubicBezTo>
                    <a:pt x="217" y="93"/>
                    <a:pt x="217" y="93"/>
                    <a:pt x="217" y="93"/>
                  </a:cubicBezTo>
                  <a:lnTo>
                    <a:pt x="217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1" name="Freeform 13"/>
            <p:cNvSpPr>
              <a:spLocks noChangeArrowheads="1"/>
            </p:cNvSpPr>
            <p:nvPr/>
          </p:nvSpPr>
          <p:spPr bwMode="auto">
            <a:xfrm>
              <a:off x="4114800" y="2917825"/>
              <a:ext cx="146050" cy="134938"/>
            </a:xfrm>
            <a:custGeom>
              <a:avLst/>
              <a:gdLst>
                <a:gd name="T0" fmla="*/ 372 w 404"/>
                <a:gd name="T1" fmla="*/ 155 h 373"/>
                <a:gd name="T2" fmla="*/ 372 w 404"/>
                <a:gd name="T3" fmla="*/ 155 h 373"/>
                <a:gd name="T4" fmla="*/ 310 w 404"/>
                <a:gd name="T5" fmla="*/ 124 h 373"/>
                <a:gd name="T6" fmla="*/ 310 w 404"/>
                <a:gd name="T7" fmla="*/ 93 h 373"/>
                <a:gd name="T8" fmla="*/ 310 w 404"/>
                <a:gd name="T9" fmla="*/ 93 h 373"/>
                <a:gd name="T10" fmla="*/ 217 w 404"/>
                <a:gd name="T11" fmla="*/ 61 h 373"/>
                <a:gd name="T12" fmla="*/ 217 w 404"/>
                <a:gd name="T13" fmla="*/ 61 h 373"/>
                <a:gd name="T14" fmla="*/ 124 w 404"/>
                <a:gd name="T15" fmla="*/ 31 h 373"/>
                <a:gd name="T16" fmla="*/ 124 w 404"/>
                <a:gd name="T17" fmla="*/ 0 h 373"/>
                <a:gd name="T18" fmla="*/ 92 w 404"/>
                <a:gd name="T19" fmla="*/ 31 h 373"/>
                <a:gd name="T20" fmla="*/ 92 w 404"/>
                <a:gd name="T21" fmla="*/ 124 h 373"/>
                <a:gd name="T22" fmla="*/ 0 w 404"/>
                <a:gd name="T23" fmla="*/ 278 h 373"/>
                <a:gd name="T24" fmla="*/ 0 w 404"/>
                <a:gd name="T25" fmla="*/ 310 h 373"/>
                <a:gd name="T26" fmla="*/ 31 w 404"/>
                <a:gd name="T27" fmla="*/ 341 h 373"/>
                <a:gd name="T28" fmla="*/ 92 w 404"/>
                <a:gd name="T29" fmla="*/ 341 h 373"/>
                <a:gd name="T30" fmla="*/ 124 w 404"/>
                <a:gd name="T31" fmla="*/ 341 h 373"/>
                <a:gd name="T32" fmla="*/ 124 w 404"/>
                <a:gd name="T33" fmla="*/ 341 h 373"/>
                <a:gd name="T34" fmla="*/ 124 w 404"/>
                <a:gd name="T35" fmla="*/ 341 h 373"/>
                <a:gd name="T36" fmla="*/ 155 w 404"/>
                <a:gd name="T37" fmla="*/ 372 h 373"/>
                <a:gd name="T38" fmla="*/ 155 w 404"/>
                <a:gd name="T39" fmla="*/ 372 h 373"/>
                <a:gd name="T40" fmla="*/ 186 w 404"/>
                <a:gd name="T41" fmla="*/ 372 h 373"/>
                <a:gd name="T42" fmla="*/ 186 w 404"/>
                <a:gd name="T43" fmla="*/ 372 h 373"/>
                <a:gd name="T44" fmla="*/ 217 w 404"/>
                <a:gd name="T45" fmla="*/ 372 h 373"/>
                <a:gd name="T46" fmla="*/ 217 w 404"/>
                <a:gd name="T47" fmla="*/ 372 h 373"/>
                <a:gd name="T48" fmla="*/ 248 w 404"/>
                <a:gd name="T49" fmla="*/ 372 h 373"/>
                <a:gd name="T50" fmla="*/ 248 w 404"/>
                <a:gd name="T51" fmla="*/ 372 h 373"/>
                <a:gd name="T52" fmla="*/ 279 w 404"/>
                <a:gd name="T53" fmla="*/ 310 h 373"/>
                <a:gd name="T54" fmla="*/ 310 w 404"/>
                <a:gd name="T55" fmla="*/ 278 h 373"/>
                <a:gd name="T56" fmla="*/ 372 w 404"/>
                <a:gd name="T57" fmla="*/ 217 h 373"/>
                <a:gd name="T58" fmla="*/ 403 w 404"/>
                <a:gd name="T59" fmla="*/ 248 h 373"/>
                <a:gd name="T60" fmla="*/ 403 w 404"/>
                <a:gd name="T61" fmla="*/ 217 h 373"/>
                <a:gd name="T62" fmla="*/ 403 w 404"/>
                <a:gd name="T63" fmla="*/ 18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4" h="373">
                  <a:moveTo>
                    <a:pt x="372" y="155"/>
                  </a:move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lnTo>
                    <a:pt x="372" y="155"/>
                  </a:lnTo>
                  <a:cubicBezTo>
                    <a:pt x="341" y="155"/>
                    <a:pt x="341" y="124"/>
                    <a:pt x="310" y="124"/>
                  </a:cubicBezTo>
                  <a:lnTo>
                    <a:pt x="310" y="124"/>
                  </a:lnTo>
                  <a:cubicBezTo>
                    <a:pt x="310" y="93"/>
                    <a:pt x="310" y="93"/>
                    <a:pt x="310" y="93"/>
                  </a:cubicBezTo>
                  <a:lnTo>
                    <a:pt x="310" y="93"/>
                  </a:lnTo>
                  <a:lnTo>
                    <a:pt x="310" y="93"/>
                  </a:lnTo>
                  <a:cubicBezTo>
                    <a:pt x="279" y="61"/>
                    <a:pt x="248" y="61"/>
                    <a:pt x="248" y="6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lnTo>
                    <a:pt x="217" y="61"/>
                  </a:lnTo>
                  <a:cubicBezTo>
                    <a:pt x="186" y="61"/>
                    <a:pt x="186" y="61"/>
                    <a:pt x="186" y="61"/>
                  </a:cubicBezTo>
                  <a:cubicBezTo>
                    <a:pt x="155" y="6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cubicBezTo>
                    <a:pt x="124" y="0"/>
                    <a:pt x="124" y="0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31"/>
                  </a:lnTo>
                  <a:cubicBezTo>
                    <a:pt x="92" y="124"/>
                    <a:pt x="92" y="124"/>
                    <a:pt x="9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310"/>
                  </a:cubicBezTo>
                  <a:lnTo>
                    <a:pt x="0" y="310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62" y="341"/>
                    <a:pt x="92" y="341"/>
                    <a:pt x="92" y="341"/>
                  </a:cubicBezTo>
                  <a:lnTo>
                    <a:pt x="92" y="341"/>
                  </a:lnTo>
                  <a:cubicBezTo>
                    <a:pt x="92" y="341"/>
                    <a:pt x="92" y="341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41"/>
                  </a:lnTo>
                  <a:cubicBezTo>
                    <a:pt x="124" y="341"/>
                    <a:pt x="124" y="341"/>
                    <a:pt x="155" y="341"/>
                  </a:cubicBez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lnTo>
                    <a:pt x="155" y="372"/>
                  </a:lnTo>
                  <a:lnTo>
                    <a:pt x="155" y="372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48" y="372"/>
                  </a:cubicBezTo>
                  <a:lnTo>
                    <a:pt x="24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41"/>
                    <a:pt x="248" y="341"/>
                    <a:pt x="279" y="310"/>
                  </a:cubicBezTo>
                  <a:lnTo>
                    <a:pt x="310" y="310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cubicBezTo>
                    <a:pt x="372" y="217"/>
                    <a:pt x="372" y="217"/>
                    <a:pt x="403" y="248"/>
                  </a:cubicBezTo>
                  <a:cubicBezTo>
                    <a:pt x="403" y="248"/>
                    <a:pt x="403" y="248"/>
                    <a:pt x="403" y="217"/>
                  </a:cubicBezTo>
                  <a:lnTo>
                    <a:pt x="403" y="217"/>
                  </a:lnTo>
                  <a:lnTo>
                    <a:pt x="403" y="186"/>
                  </a:lnTo>
                  <a:lnTo>
                    <a:pt x="403" y="186"/>
                  </a:lnTo>
                  <a:cubicBezTo>
                    <a:pt x="372" y="155"/>
                    <a:pt x="372" y="155"/>
                    <a:pt x="37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2" name="Freeform 14"/>
            <p:cNvSpPr>
              <a:spLocks noChangeArrowheads="1"/>
            </p:cNvSpPr>
            <p:nvPr/>
          </p:nvSpPr>
          <p:spPr bwMode="auto">
            <a:xfrm>
              <a:off x="4349750" y="2549525"/>
              <a:ext cx="134938" cy="190500"/>
            </a:xfrm>
            <a:custGeom>
              <a:avLst/>
              <a:gdLst>
                <a:gd name="T0" fmla="*/ 341 w 373"/>
                <a:gd name="T1" fmla="*/ 341 h 528"/>
                <a:gd name="T2" fmla="*/ 341 w 373"/>
                <a:gd name="T3" fmla="*/ 341 h 528"/>
                <a:gd name="T4" fmla="*/ 341 w 373"/>
                <a:gd name="T5" fmla="*/ 341 h 528"/>
                <a:gd name="T6" fmla="*/ 341 w 373"/>
                <a:gd name="T7" fmla="*/ 341 h 528"/>
                <a:gd name="T8" fmla="*/ 341 w 373"/>
                <a:gd name="T9" fmla="*/ 155 h 528"/>
                <a:gd name="T10" fmla="*/ 341 w 373"/>
                <a:gd name="T11" fmla="*/ 124 h 528"/>
                <a:gd name="T12" fmla="*/ 372 w 373"/>
                <a:gd name="T13" fmla="*/ 62 h 528"/>
                <a:gd name="T14" fmla="*/ 372 w 373"/>
                <a:gd name="T15" fmla="*/ 62 h 528"/>
                <a:gd name="T16" fmla="*/ 372 w 373"/>
                <a:gd name="T17" fmla="*/ 62 h 528"/>
                <a:gd name="T18" fmla="*/ 372 w 373"/>
                <a:gd name="T19" fmla="*/ 62 h 528"/>
                <a:gd name="T20" fmla="*/ 372 w 373"/>
                <a:gd name="T21" fmla="*/ 62 h 528"/>
                <a:gd name="T22" fmla="*/ 372 w 373"/>
                <a:gd name="T23" fmla="*/ 62 h 528"/>
                <a:gd name="T24" fmla="*/ 341 w 373"/>
                <a:gd name="T25" fmla="*/ 31 h 528"/>
                <a:gd name="T26" fmla="*/ 341 w 373"/>
                <a:gd name="T27" fmla="*/ 31 h 528"/>
                <a:gd name="T28" fmla="*/ 341 w 373"/>
                <a:gd name="T29" fmla="*/ 62 h 528"/>
                <a:gd name="T30" fmla="*/ 309 w 373"/>
                <a:gd name="T31" fmla="*/ 93 h 528"/>
                <a:gd name="T32" fmla="*/ 279 w 373"/>
                <a:gd name="T33" fmla="*/ 93 h 528"/>
                <a:gd name="T34" fmla="*/ 186 w 373"/>
                <a:gd name="T35" fmla="*/ 93 h 528"/>
                <a:gd name="T36" fmla="*/ 186 w 373"/>
                <a:gd name="T37" fmla="*/ 93 h 528"/>
                <a:gd name="T38" fmla="*/ 155 w 373"/>
                <a:gd name="T39" fmla="*/ 62 h 528"/>
                <a:gd name="T40" fmla="*/ 155 w 373"/>
                <a:gd name="T41" fmla="*/ 62 h 528"/>
                <a:gd name="T42" fmla="*/ 124 w 373"/>
                <a:gd name="T43" fmla="*/ 31 h 528"/>
                <a:gd name="T44" fmla="*/ 93 w 373"/>
                <a:gd name="T45" fmla="*/ 31 h 528"/>
                <a:gd name="T46" fmla="*/ 93 w 373"/>
                <a:gd name="T47" fmla="*/ 31 h 528"/>
                <a:gd name="T48" fmla="*/ 93 w 373"/>
                <a:gd name="T49" fmla="*/ 31 h 528"/>
                <a:gd name="T50" fmla="*/ 93 w 373"/>
                <a:gd name="T51" fmla="*/ 31 h 528"/>
                <a:gd name="T52" fmla="*/ 93 w 373"/>
                <a:gd name="T53" fmla="*/ 62 h 528"/>
                <a:gd name="T54" fmla="*/ 62 w 373"/>
                <a:gd name="T55" fmla="*/ 0 h 528"/>
                <a:gd name="T56" fmla="*/ 62 w 373"/>
                <a:gd name="T57" fmla="*/ 0 h 528"/>
                <a:gd name="T58" fmla="*/ 62 w 373"/>
                <a:gd name="T59" fmla="*/ 0 h 528"/>
                <a:gd name="T60" fmla="*/ 31 w 373"/>
                <a:gd name="T61" fmla="*/ 0 h 528"/>
                <a:gd name="T62" fmla="*/ 0 w 373"/>
                <a:gd name="T63" fmla="*/ 0 h 528"/>
                <a:gd name="T64" fmla="*/ 0 w 373"/>
                <a:gd name="T65" fmla="*/ 0 h 528"/>
                <a:gd name="T66" fmla="*/ 0 w 373"/>
                <a:gd name="T67" fmla="*/ 0 h 528"/>
                <a:gd name="T68" fmla="*/ 31 w 373"/>
                <a:gd name="T69" fmla="*/ 31 h 528"/>
                <a:gd name="T70" fmla="*/ 31 w 373"/>
                <a:gd name="T71" fmla="*/ 31 h 528"/>
                <a:gd name="T72" fmla="*/ 31 w 373"/>
                <a:gd name="T73" fmla="*/ 62 h 528"/>
                <a:gd name="T74" fmla="*/ 31 w 373"/>
                <a:gd name="T75" fmla="*/ 93 h 528"/>
                <a:gd name="T76" fmla="*/ 31 w 373"/>
                <a:gd name="T77" fmla="*/ 93 h 528"/>
                <a:gd name="T78" fmla="*/ 62 w 373"/>
                <a:gd name="T79" fmla="*/ 155 h 528"/>
                <a:gd name="T80" fmla="*/ 62 w 373"/>
                <a:gd name="T81" fmla="*/ 155 h 528"/>
                <a:gd name="T82" fmla="*/ 62 w 373"/>
                <a:gd name="T83" fmla="*/ 186 h 528"/>
                <a:gd name="T84" fmla="*/ 62 w 373"/>
                <a:gd name="T85" fmla="*/ 186 h 528"/>
                <a:gd name="T86" fmla="*/ 31 w 373"/>
                <a:gd name="T87" fmla="*/ 217 h 528"/>
                <a:gd name="T88" fmla="*/ 31 w 373"/>
                <a:gd name="T89" fmla="*/ 248 h 528"/>
                <a:gd name="T90" fmla="*/ 0 w 373"/>
                <a:gd name="T91" fmla="*/ 279 h 528"/>
                <a:gd name="T92" fmla="*/ 0 w 373"/>
                <a:gd name="T93" fmla="*/ 341 h 528"/>
                <a:gd name="T94" fmla="*/ 217 w 373"/>
                <a:gd name="T95" fmla="*/ 465 h 528"/>
                <a:gd name="T96" fmla="*/ 217 w 373"/>
                <a:gd name="T97" fmla="*/ 496 h 528"/>
                <a:gd name="T98" fmla="*/ 248 w 373"/>
                <a:gd name="T99" fmla="*/ 527 h 528"/>
                <a:gd name="T100" fmla="*/ 279 w 373"/>
                <a:gd name="T101" fmla="*/ 527 h 528"/>
                <a:gd name="T102" fmla="*/ 279 w 373"/>
                <a:gd name="T103" fmla="*/ 465 h 528"/>
                <a:gd name="T104" fmla="*/ 309 w 373"/>
                <a:gd name="T105" fmla="*/ 465 h 528"/>
                <a:gd name="T106" fmla="*/ 309 w 373"/>
                <a:gd name="T107" fmla="*/ 465 h 528"/>
                <a:gd name="T108" fmla="*/ 309 w 373"/>
                <a:gd name="T109" fmla="*/ 465 h 528"/>
                <a:gd name="T110" fmla="*/ 341 w 373"/>
                <a:gd name="T111" fmla="*/ 434 h 528"/>
                <a:gd name="T112" fmla="*/ 341 w 373"/>
                <a:gd name="T113" fmla="*/ 434 h 528"/>
                <a:gd name="T114" fmla="*/ 372 w 373"/>
                <a:gd name="T115" fmla="*/ 403 h 528"/>
                <a:gd name="T116" fmla="*/ 372 w 373"/>
                <a:gd name="T117" fmla="*/ 372 h 528"/>
                <a:gd name="T118" fmla="*/ 372 w 373"/>
                <a:gd name="T119" fmla="*/ 372 h 528"/>
                <a:gd name="T120" fmla="*/ 341 w 373"/>
                <a:gd name="T121" fmla="*/ 34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3" h="528">
                  <a:moveTo>
                    <a:pt x="341" y="341"/>
                  </a:moveTo>
                  <a:lnTo>
                    <a:pt x="341" y="341"/>
                  </a:lnTo>
                  <a:lnTo>
                    <a:pt x="341" y="341"/>
                  </a:lnTo>
                  <a:lnTo>
                    <a:pt x="341" y="341"/>
                  </a:lnTo>
                  <a:cubicBezTo>
                    <a:pt x="341" y="341"/>
                    <a:pt x="341" y="217"/>
                    <a:pt x="341" y="155"/>
                  </a:cubicBezTo>
                  <a:cubicBezTo>
                    <a:pt x="341" y="124"/>
                    <a:pt x="341" y="124"/>
                    <a:pt x="341" y="124"/>
                  </a:cubicBezTo>
                  <a:cubicBezTo>
                    <a:pt x="341" y="93"/>
                    <a:pt x="341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31"/>
                  </a:cubicBez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cubicBezTo>
                    <a:pt x="309" y="93"/>
                    <a:pt x="309" y="93"/>
                    <a:pt x="309" y="93"/>
                  </a:cubicBezTo>
                  <a:cubicBezTo>
                    <a:pt x="279" y="93"/>
                    <a:pt x="279" y="93"/>
                    <a:pt x="279" y="93"/>
                  </a:cubicBezTo>
                  <a:cubicBezTo>
                    <a:pt x="248" y="93"/>
                    <a:pt x="217" y="93"/>
                    <a:pt x="186" y="93"/>
                  </a:cubicBezTo>
                  <a:lnTo>
                    <a:pt x="186" y="93"/>
                  </a:lnTo>
                  <a:cubicBezTo>
                    <a:pt x="186" y="93"/>
                    <a:pt x="186" y="62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31" y="31"/>
                    <a:pt x="31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31" y="93"/>
                  </a:lnTo>
                  <a:lnTo>
                    <a:pt x="62" y="155"/>
                  </a:ln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lnTo>
                    <a:pt x="62" y="186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248"/>
                  </a:cubicBezTo>
                  <a:cubicBezTo>
                    <a:pt x="0" y="248"/>
                    <a:pt x="0" y="248"/>
                    <a:pt x="0" y="279"/>
                  </a:cubicBezTo>
                  <a:cubicBezTo>
                    <a:pt x="0" y="279"/>
                    <a:pt x="0" y="310"/>
                    <a:pt x="0" y="341"/>
                  </a:cubicBezTo>
                  <a:cubicBezTo>
                    <a:pt x="217" y="465"/>
                    <a:pt x="217" y="465"/>
                    <a:pt x="217" y="465"/>
                  </a:cubicBezTo>
                  <a:cubicBezTo>
                    <a:pt x="217" y="496"/>
                    <a:pt x="217" y="496"/>
                    <a:pt x="217" y="496"/>
                  </a:cubicBezTo>
                  <a:cubicBezTo>
                    <a:pt x="248" y="527"/>
                    <a:pt x="248" y="527"/>
                    <a:pt x="248" y="527"/>
                  </a:cubicBezTo>
                  <a:cubicBezTo>
                    <a:pt x="279" y="527"/>
                    <a:pt x="279" y="527"/>
                    <a:pt x="279" y="527"/>
                  </a:cubicBezTo>
                  <a:cubicBezTo>
                    <a:pt x="279" y="496"/>
                    <a:pt x="279" y="496"/>
                    <a:pt x="279" y="465"/>
                  </a:cubicBezTo>
                  <a:cubicBezTo>
                    <a:pt x="279" y="465"/>
                    <a:pt x="279" y="465"/>
                    <a:pt x="309" y="465"/>
                  </a:cubicBezTo>
                  <a:lnTo>
                    <a:pt x="309" y="465"/>
                  </a:lnTo>
                  <a:lnTo>
                    <a:pt x="309" y="465"/>
                  </a:lnTo>
                  <a:cubicBezTo>
                    <a:pt x="309" y="434"/>
                    <a:pt x="309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72" y="403"/>
                  </a:cubicBezTo>
                  <a:cubicBezTo>
                    <a:pt x="372" y="372"/>
                    <a:pt x="372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1" y="372"/>
                    <a:pt x="341" y="3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3" name="Freeform 15"/>
            <p:cNvSpPr>
              <a:spLocks noChangeArrowheads="1"/>
            </p:cNvSpPr>
            <p:nvPr/>
          </p:nvSpPr>
          <p:spPr bwMode="auto">
            <a:xfrm>
              <a:off x="4181475" y="3017838"/>
              <a:ext cx="134938" cy="134937"/>
            </a:xfrm>
            <a:custGeom>
              <a:avLst/>
              <a:gdLst>
                <a:gd name="T0" fmla="*/ 341 w 373"/>
                <a:gd name="T1" fmla="*/ 218 h 373"/>
                <a:gd name="T2" fmla="*/ 341 w 373"/>
                <a:gd name="T3" fmla="*/ 187 h 373"/>
                <a:gd name="T4" fmla="*/ 372 w 373"/>
                <a:gd name="T5" fmla="*/ 156 h 373"/>
                <a:gd name="T6" fmla="*/ 372 w 373"/>
                <a:gd name="T7" fmla="*/ 156 h 373"/>
                <a:gd name="T8" fmla="*/ 341 w 373"/>
                <a:gd name="T9" fmla="*/ 94 h 373"/>
                <a:gd name="T10" fmla="*/ 341 w 373"/>
                <a:gd name="T11" fmla="*/ 63 h 373"/>
                <a:gd name="T12" fmla="*/ 279 w 373"/>
                <a:gd name="T13" fmla="*/ 32 h 373"/>
                <a:gd name="T14" fmla="*/ 248 w 373"/>
                <a:gd name="T15" fmla="*/ 32 h 373"/>
                <a:gd name="T16" fmla="*/ 248 w 373"/>
                <a:gd name="T17" fmla="*/ 32 h 373"/>
                <a:gd name="T18" fmla="*/ 248 w 373"/>
                <a:gd name="T19" fmla="*/ 32 h 373"/>
                <a:gd name="T20" fmla="*/ 217 w 373"/>
                <a:gd name="T21" fmla="*/ 0 h 373"/>
                <a:gd name="T22" fmla="*/ 186 w 373"/>
                <a:gd name="T23" fmla="*/ 0 h 373"/>
                <a:gd name="T24" fmla="*/ 155 w 373"/>
                <a:gd name="T25" fmla="*/ 63 h 373"/>
                <a:gd name="T26" fmla="*/ 124 w 373"/>
                <a:gd name="T27" fmla="*/ 94 h 373"/>
                <a:gd name="T28" fmla="*/ 93 w 373"/>
                <a:gd name="T29" fmla="*/ 124 h 373"/>
                <a:gd name="T30" fmla="*/ 62 w 373"/>
                <a:gd name="T31" fmla="*/ 156 h 373"/>
                <a:gd name="T32" fmla="*/ 62 w 373"/>
                <a:gd name="T33" fmla="*/ 156 h 373"/>
                <a:gd name="T34" fmla="*/ 31 w 373"/>
                <a:gd name="T35" fmla="*/ 156 h 373"/>
                <a:gd name="T36" fmla="*/ 0 w 373"/>
                <a:gd name="T37" fmla="*/ 156 h 373"/>
                <a:gd name="T38" fmla="*/ 0 w 373"/>
                <a:gd name="T39" fmla="*/ 187 h 373"/>
                <a:gd name="T40" fmla="*/ 31 w 373"/>
                <a:gd name="T41" fmla="*/ 187 h 373"/>
                <a:gd name="T42" fmla="*/ 62 w 373"/>
                <a:gd name="T43" fmla="*/ 218 h 373"/>
                <a:gd name="T44" fmla="*/ 93 w 373"/>
                <a:gd name="T45" fmla="*/ 280 h 373"/>
                <a:gd name="T46" fmla="*/ 124 w 373"/>
                <a:gd name="T47" fmla="*/ 342 h 373"/>
                <a:gd name="T48" fmla="*/ 124 w 373"/>
                <a:gd name="T49" fmla="*/ 342 h 373"/>
                <a:gd name="T50" fmla="*/ 155 w 373"/>
                <a:gd name="T51" fmla="*/ 342 h 373"/>
                <a:gd name="T52" fmla="*/ 186 w 373"/>
                <a:gd name="T53" fmla="*/ 372 h 373"/>
                <a:gd name="T54" fmla="*/ 217 w 373"/>
                <a:gd name="T55" fmla="*/ 372 h 373"/>
                <a:gd name="T56" fmla="*/ 217 w 373"/>
                <a:gd name="T57" fmla="*/ 372 h 373"/>
                <a:gd name="T58" fmla="*/ 248 w 373"/>
                <a:gd name="T59" fmla="*/ 372 h 373"/>
                <a:gd name="T60" fmla="*/ 279 w 373"/>
                <a:gd name="T61" fmla="*/ 372 h 373"/>
                <a:gd name="T62" fmla="*/ 279 w 373"/>
                <a:gd name="T63" fmla="*/ 372 h 373"/>
                <a:gd name="T64" fmla="*/ 341 w 373"/>
                <a:gd name="T65" fmla="*/ 342 h 373"/>
                <a:gd name="T66" fmla="*/ 341 w 373"/>
                <a:gd name="T67" fmla="*/ 311 h 373"/>
                <a:gd name="T68" fmla="*/ 341 w 373"/>
                <a:gd name="T69" fmla="*/ 248 h 373"/>
                <a:gd name="T70" fmla="*/ 341 w 373"/>
                <a:gd name="T71" fmla="*/ 218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3" h="373">
                  <a:moveTo>
                    <a:pt x="341" y="218"/>
                  </a:moveTo>
                  <a:lnTo>
                    <a:pt x="341" y="218"/>
                  </a:lnTo>
                  <a:lnTo>
                    <a:pt x="341" y="187"/>
                  </a:lnTo>
                  <a:lnTo>
                    <a:pt x="341" y="187"/>
                  </a:lnTo>
                  <a:lnTo>
                    <a:pt x="341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1" y="124"/>
                    <a:pt x="341" y="124"/>
                    <a:pt x="341" y="94"/>
                  </a:cubicBezTo>
                  <a:lnTo>
                    <a:pt x="341" y="94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41" y="63"/>
                    <a:pt x="310" y="63"/>
                  </a:cubicBezTo>
                  <a:cubicBezTo>
                    <a:pt x="310" y="63"/>
                    <a:pt x="310" y="32"/>
                    <a:pt x="279" y="32"/>
                  </a:cubicBezTo>
                  <a:lnTo>
                    <a:pt x="279" y="32"/>
                  </a:lnTo>
                  <a:cubicBezTo>
                    <a:pt x="279" y="32"/>
                    <a:pt x="279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32"/>
                  </a:lnTo>
                  <a:cubicBezTo>
                    <a:pt x="186" y="32"/>
                    <a:pt x="186" y="63"/>
                    <a:pt x="155" y="63"/>
                  </a:cubicBezTo>
                  <a:lnTo>
                    <a:pt x="155" y="63"/>
                  </a:lnTo>
                  <a:lnTo>
                    <a:pt x="124" y="94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93" y="124"/>
                    <a:pt x="93" y="156"/>
                    <a:pt x="62" y="156"/>
                  </a:cubicBezTo>
                  <a:lnTo>
                    <a:pt x="62" y="156"/>
                  </a:lnTo>
                  <a:lnTo>
                    <a:pt x="62" y="156"/>
                  </a:lnTo>
                  <a:cubicBezTo>
                    <a:pt x="31" y="156"/>
                    <a:pt x="31" y="156"/>
                    <a:pt x="31" y="156"/>
                  </a:cubicBezTo>
                  <a:lnTo>
                    <a:pt x="31" y="156"/>
                  </a:lnTo>
                  <a:lnTo>
                    <a:pt x="31" y="156"/>
                  </a:ln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56"/>
                    <a:pt x="0" y="156"/>
                    <a:pt x="0" y="187"/>
                  </a:cubicBezTo>
                  <a:lnTo>
                    <a:pt x="0" y="187"/>
                  </a:lnTo>
                  <a:cubicBezTo>
                    <a:pt x="0" y="187"/>
                    <a:pt x="0" y="187"/>
                    <a:pt x="31" y="187"/>
                  </a:cubicBezTo>
                  <a:cubicBezTo>
                    <a:pt x="31" y="218"/>
                    <a:pt x="31" y="218"/>
                    <a:pt x="31" y="218"/>
                  </a:cubicBezTo>
                  <a:lnTo>
                    <a:pt x="62" y="218"/>
                  </a:lnTo>
                  <a:cubicBezTo>
                    <a:pt x="62" y="218"/>
                    <a:pt x="93" y="248"/>
                    <a:pt x="93" y="280"/>
                  </a:cubicBezTo>
                  <a:lnTo>
                    <a:pt x="93" y="280"/>
                  </a:lnTo>
                  <a:cubicBezTo>
                    <a:pt x="124" y="280"/>
                    <a:pt x="124" y="311"/>
                    <a:pt x="124" y="311"/>
                  </a:cubicBez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lnTo>
                    <a:pt x="124" y="342"/>
                  </a:lnTo>
                  <a:cubicBezTo>
                    <a:pt x="155" y="342"/>
                    <a:pt x="155" y="342"/>
                    <a:pt x="155" y="342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6" y="372"/>
                    <a:pt x="186" y="372"/>
                    <a:pt x="186" y="372"/>
                  </a:cubicBezTo>
                  <a:lnTo>
                    <a:pt x="186" y="372"/>
                  </a:lnTo>
                  <a:cubicBezTo>
                    <a:pt x="186" y="372"/>
                    <a:pt x="186" y="372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310" y="342"/>
                    <a:pt x="310" y="342"/>
                    <a:pt x="341" y="342"/>
                  </a:cubicBezTo>
                  <a:lnTo>
                    <a:pt x="341" y="342"/>
                  </a:lnTo>
                  <a:cubicBezTo>
                    <a:pt x="341" y="311"/>
                    <a:pt x="341" y="311"/>
                    <a:pt x="341" y="311"/>
                  </a:cubicBezTo>
                  <a:lnTo>
                    <a:pt x="341" y="311"/>
                  </a:lnTo>
                  <a:cubicBezTo>
                    <a:pt x="341" y="280"/>
                    <a:pt x="341" y="280"/>
                    <a:pt x="341" y="248"/>
                  </a:cubicBezTo>
                  <a:lnTo>
                    <a:pt x="372" y="248"/>
                  </a:lnTo>
                  <a:lnTo>
                    <a:pt x="341" y="2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4" name="Freeform 16"/>
            <p:cNvSpPr>
              <a:spLocks noChangeArrowheads="1"/>
            </p:cNvSpPr>
            <p:nvPr/>
          </p:nvSpPr>
          <p:spPr bwMode="auto">
            <a:xfrm>
              <a:off x="4327525" y="2884488"/>
              <a:ext cx="44450" cy="133350"/>
            </a:xfrm>
            <a:custGeom>
              <a:avLst/>
              <a:gdLst>
                <a:gd name="T0" fmla="*/ 31 w 125"/>
                <a:gd name="T1" fmla="*/ 186 h 372"/>
                <a:gd name="T2" fmla="*/ 31 w 125"/>
                <a:gd name="T3" fmla="*/ 186 h 372"/>
                <a:gd name="T4" fmla="*/ 31 w 125"/>
                <a:gd name="T5" fmla="*/ 154 h 372"/>
                <a:gd name="T6" fmla="*/ 31 w 125"/>
                <a:gd name="T7" fmla="*/ 154 h 372"/>
                <a:gd name="T8" fmla="*/ 31 w 125"/>
                <a:gd name="T9" fmla="*/ 154 h 372"/>
                <a:gd name="T10" fmla="*/ 31 w 125"/>
                <a:gd name="T11" fmla="*/ 154 h 372"/>
                <a:gd name="T12" fmla="*/ 31 w 125"/>
                <a:gd name="T13" fmla="*/ 124 h 372"/>
                <a:gd name="T14" fmla="*/ 62 w 125"/>
                <a:gd name="T15" fmla="*/ 93 h 372"/>
                <a:gd name="T16" fmla="*/ 62 w 125"/>
                <a:gd name="T17" fmla="*/ 93 h 372"/>
                <a:gd name="T18" fmla="*/ 62 w 125"/>
                <a:gd name="T19" fmla="*/ 93 h 372"/>
                <a:gd name="T20" fmla="*/ 62 w 125"/>
                <a:gd name="T21" fmla="*/ 31 h 372"/>
                <a:gd name="T22" fmla="*/ 31 w 125"/>
                <a:gd name="T23" fmla="*/ 0 h 372"/>
                <a:gd name="T24" fmla="*/ 31 w 125"/>
                <a:gd name="T25" fmla="*/ 0 h 372"/>
                <a:gd name="T26" fmla="*/ 31 w 125"/>
                <a:gd name="T27" fmla="*/ 0 h 372"/>
                <a:gd name="T28" fmla="*/ 31 w 125"/>
                <a:gd name="T29" fmla="*/ 0 h 372"/>
                <a:gd name="T30" fmla="*/ 31 w 125"/>
                <a:gd name="T31" fmla="*/ 31 h 372"/>
                <a:gd name="T32" fmla="*/ 31 w 125"/>
                <a:gd name="T33" fmla="*/ 62 h 372"/>
                <a:gd name="T34" fmla="*/ 31 w 125"/>
                <a:gd name="T35" fmla="*/ 62 h 372"/>
                <a:gd name="T36" fmla="*/ 31 w 125"/>
                <a:gd name="T37" fmla="*/ 93 h 372"/>
                <a:gd name="T38" fmla="*/ 31 w 125"/>
                <a:gd name="T39" fmla="*/ 124 h 372"/>
                <a:gd name="T40" fmla="*/ 0 w 125"/>
                <a:gd name="T41" fmla="*/ 186 h 372"/>
                <a:gd name="T42" fmla="*/ 0 w 125"/>
                <a:gd name="T43" fmla="*/ 186 h 372"/>
                <a:gd name="T44" fmla="*/ 0 w 125"/>
                <a:gd name="T45" fmla="*/ 186 h 372"/>
                <a:gd name="T46" fmla="*/ 0 w 125"/>
                <a:gd name="T47" fmla="*/ 186 h 372"/>
                <a:gd name="T48" fmla="*/ 0 w 125"/>
                <a:gd name="T49" fmla="*/ 186 h 372"/>
                <a:gd name="T50" fmla="*/ 0 w 125"/>
                <a:gd name="T51" fmla="*/ 186 h 372"/>
                <a:gd name="T52" fmla="*/ 0 w 125"/>
                <a:gd name="T53" fmla="*/ 217 h 372"/>
                <a:gd name="T54" fmla="*/ 0 w 125"/>
                <a:gd name="T55" fmla="*/ 217 h 372"/>
                <a:gd name="T56" fmla="*/ 31 w 125"/>
                <a:gd name="T57" fmla="*/ 248 h 372"/>
                <a:gd name="T58" fmla="*/ 31 w 125"/>
                <a:gd name="T59" fmla="*/ 248 h 372"/>
                <a:gd name="T60" fmla="*/ 31 w 125"/>
                <a:gd name="T61" fmla="*/ 248 h 372"/>
                <a:gd name="T62" fmla="*/ 31 w 125"/>
                <a:gd name="T63" fmla="*/ 248 h 372"/>
                <a:gd name="T64" fmla="*/ 62 w 125"/>
                <a:gd name="T65" fmla="*/ 248 h 372"/>
                <a:gd name="T66" fmla="*/ 62 w 125"/>
                <a:gd name="T67" fmla="*/ 248 h 372"/>
                <a:gd name="T68" fmla="*/ 93 w 125"/>
                <a:gd name="T69" fmla="*/ 279 h 372"/>
                <a:gd name="T70" fmla="*/ 93 w 125"/>
                <a:gd name="T71" fmla="*/ 310 h 372"/>
                <a:gd name="T72" fmla="*/ 93 w 125"/>
                <a:gd name="T73" fmla="*/ 310 h 372"/>
                <a:gd name="T74" fmla="*/ 93 w 125"/>
                <a:gd name="T75" fmla="*/ 310 h 372"/>
                <a:gd name="T76" fmla="*/ 93 w 125"/>
                <a:gd name="T77" fmla="*/ 371 h 372"/>
                <a:gd name="T78" fmla="*/ 93 w 125"/>
                <a:gd name="T79" fmla="*/ 371 h 372"/>
                <a:gd name="T80" fmla="*/ 93 w 125"/>
                <a:gd name="T81" fmla="*/ 371 h 372"/>
                <a:gd name="T82" fmla="*/ 93 w 125"/>
                <a:gd name="T83" fmla="*/ 371 h 372"/>
                <a:gd name="T84" fmla="*/ 93 w 125"/>
                <a:gd name="T85" fmla="*/ 371 h 372"/>
                <a:gd name="T86" fmla="*/ 124 w 125"/>
                <a:gd name="T87" fmla="*/ 371 h 372"/>
                <a:gd name="T88" fmla="*/ 124 w 125"/>
                <a:gd name="T89" fmla="*/ 371 h 372"/>
                <a:gd name="T90" fmla="*/ 124 w 125"/>
                <a:gd name="T91" fmla="*/ 341 h 372"/>
                <a:gd name="T92" fmla="*/ 124 w 125"/>
                <a:gd name="T93" fmla="*/ 341 h 372"/>
                <a:gd name="T94" fmla="*/ 124 w 125"/>
                <a:gd name="T95" fmla="*/ 310 h 372"/>
                <a:gd name="T96" fmla="*/ 124 w 125"/>
                <a:gd name="T97" fmla="*/ 279 h 372"/>
                <a:gd name="T98" fmla="*/ 124 w 125"/>
                <a:gd name="T99" fmla="*/ 279 h 372"/>
                <a:gd name="T100" fmla="*/ 93 w 125"/>
                <a:gd name="T101" fmla="*/ 279 h 372"/>
                <a:gd name="T102" fmla="*/ 62 w 125"/>
                <a:gd name="T103" fmla="*/ 248 h 372"/>
                <a:gd name="T104" fmla="*/ 62 w 125"/>
                <a:gd name="T105" fmla="*/ 217 h 372"/>
                <a:gd name="T106" fmla="*/ 62 w 125"/>
                <a:gd name="T107" fmla="*/ 217 h 372"/>
                <a:gd name="T108" fmla="*/ 31 w 125"/>
                <a:gd name="T109" fmla="*/ 18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372">
                  <a:moveTo>
                    <a:pt x="31" y="186"/>
                  </a:moveTo>
                  <a:lnTo>
                    <a:pt x="31" y="186"/>
                  </a:lnTo>
                  <a:cubicBezTo>
                    <a:pt x="31" y="186"/>
                    <a:pt x="31" y="186"/>
                    <a:pt x="31" y="154"/>
                  </a:cubicBezTo>
                  <a:lnTo>
                    <a:pt x="31" y="154"/>
                  </a:lnTo>
                  <a:lnTo>
                    <a:pt x="31" y="154"/>
                  </a:lnTo>
                  <a:lnTo>
                    <a:pt x="31" y="154"/>
                  </a:lnTo>
                  <a:cubicBezTo>
                    <a:pt x="31" y="154"/>
                    <a:pt x="31" y="154"/>
                    <a:pt x="31" y="124"/>
                  </a:cubicBezTo>
                  <a:cubicBezTo>
                    <a:pt x="31" y="124"/>
                    <a:pt x="31" y="124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62"/>
                    <a:pt x="62" y="31"/>
                    <a:pt x="62" y="31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93"/>
                  </a:lnTo>
                  <a:lnTo>
                    <a:pt x="31" y="124"/>
                  </a:lnTo>
                  <a:cubicBezTo>
                    <a:pt x="31" y="154"/>
                    <a:pt x="31" y="154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48"/>
                    <a:pt x="31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48"/>
                    <a:pt x="93" y="248"/>
                    <a:pt x="93" y="279"/>
                  </a:cubicBezTo>
                  <a:lnTo>
                    <a:pt x="93" y="310"/>
                  </a:lnTo>
                  <a:lnTo>
                    <a:pt x="93" y="310"/>
                  </a:lnTo>
                  <a:lnTo>
                    <a:pt x="93" y="310"/>
                  </a:lnTo>
                  <a:cubicBezTo>
                    <a:pt x="93" y="341"/>
                    <a:pt x="93" y="341"/>
                    <a:pt x="93" y="371"/>
                  </a:cubicBez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lnTo>
                    <a:pt x="93" y="371"/>
                  </a:lnTo>
                  <a:cubicBezTo>
                    <a:pt x="93" y="371"/>
                    <a:pt x="93" y="371"/>
                    <a:pt x="124" y="371"/>
                  </a:cubicBezTo>
                  <a:lnTo>
                    <a:pt x="124" y="371"/>
                  </a:lnTo>
                  <a:lnTo>
                    <a:pt x="124" y="341"/>
                  </a:lnTo>
                  <a:lnTo>
                    <a:pt x="124" y="341"/>
                  </a:lnTo>
                  <a:lnTo>
                    <a:pt x="124" y="310"/>
                  </a:lnTo>
                  <a:cubicBezTo>
                    <a:pt x="124" y="310"/>
                    <a:pt x="124" y="310"/>
                    <a:pt x="124" y="279"/>
                  </a:cubicBezTo>
                  <a:lnTo>
                    <a:pt x="124" y="279"/>
                  </a:lnTo>
                  <a:cubicBezTo>
                    <a:pt x="93" y="279"/>
                    <a:pt x="93" y="279"/>
                    <a:pt x="93" y="279"/>
                  </a:cubicBezTo>
                  <a:cubicBezTo>
                    <a:pt x="93" y="248"/>
                    <a:pt x="93" y="248"/>
                    <a:pt x="62" y="248"/>
                  </a:cubicBezTo>
                  <a:cubicBezTo>
                    <a:pt x="62" y="217"/>
                    <a:pt x="62" y="217"/>
                    <a:pt x="62" y="217"/>
                  </a:cubicBezTo>
                  <a:lnTo>
                    <a:pt x="62" y="217"/>
                  </a:lnTo>
                  <a:cubicBezTo>
                    <a:pt x="62" y="217"/>
                    <a:pt x="31" y="217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5" name="Freeform 17"/>
            <p:cNvSpPr>
              <a:spLocks noChangeArrowheads="1"/>
            </p:cNvSpPr>
            <p:nvPr/>
          </p:nvSpPr>
          <p:spPr bwMode="auto">
            <a:xfrm>
              <a:off x="3333750" y="2025650"/>
              <a:ext cx="146050" cy="123825"/>
            </a:xfrm>
            <a:custGeom>
              <a:avLst/>
              <a:gdLst>
                <a:gd name="T0" fmla="*/ 217 w 405"/>
                <a:gd name="T1" fmla="*/ 217 h 342"/>
                <a:gd name="T2" fmla="*/ 217 w 405"/>
                <a:gd name="T3" fmla="*/ 217 h 342"/>
                <a:gd name="T4" fmla="*/ 217 w 405"/>
                <a:gd name="T5" fmla="*/ 31 h 342"/>
                <a:gd name="T6" fmla="*/ 404 w 405"/>
                <a:gd name="T7" fmla="*/ 31 h 342"/>
                <a:gd name="T8" fmla="*/ 404 w 405"/>
                <a:gd name="T9" fmla="*/ 0 h 342"/>
                <a:gd name="T10" fmla="*/ 217 w 405"/>
                <a:gd name="T11" fmla="*/ 0 h 342"/>
                <a:gd name="T12" fmla="*/ 186 w 405"/>
                <a:gd name="T13" fmla="*/ 31 h 342"/>
                <a:gd name="T14" fmla="*/ 156 w 405"/>
                <a:gd name="T15" fmla="*/ 63 h 342"/>
                <a:gd name="T16" fmla="*/ 124 w 405"/>
                <a:gd name="T17" fmla="*/ 94 h 342"/>
                <a:gd name="T18" fmla="*/ 124 w 405"/>
                <a:gd name="T19" fmla="*/ 94 h 342"/>
                <a:gd name="T20" fmla="*/ 124 w 405"/>
                <a:gd name="T21" fmla="*/ 155 h 342"/>
                <a:gd name="T22" fmla="*/ 124 w 405"/>
                <a:gd name="T23" fmla="*/ 155 h 342"/>
                <a:gd name="T24" fmla="*/ 93 w 405"/>
                <a:gd name="T25" fmla="*/ 187 h 342"/>
                <a:gd name="T26" fmla="*/ 62 w 405"/>
                <a:gd name="T27" fmla="*/ 217 h 342"/>
                <a:gd name="T28" fmla="*/ 62 w 405"/>
                <a:gd name="T29" fmla="*/ 217 h 342"/>
                <a:gd name="T30" fmla="*/ 32 w 405"/>
                <a:gd name="T31" fmla="*/ 248 h 342"/>
                <a:gd name="T32" fmla="*/ 32 w 405"/>
                <a:gd name="T33" fmla="*/ 311 h 342"/>
                <a:gd name="T34" fmla="*/ 0 w 405"/>
                <a:gd name="T35" fmla="*/ 311 h 342"/>
                <a:gd name="T36" fmla="*/ 0 w 405"/>
                <a:gd name="T37" fmla="*/ 341 h 342"/>
                <a:gd name="T38" fmla="*/ 0 w 405"/>
                <a:gd name="T39" fmla="*/ 341 h 342"/>
                <a:gd name="T40" fmla="*/ 156 w 405"/>
                <a:gd name="T41" fmla="*/ 341 h 342"/>
                <a:gd name="T42" fmla="*/ 156 w 405"/>
                <a:gd name="T43" fmla="*/ 341 h 342"/>
                <a:gd name="T44" fmla="*/ 156 w 405"/>
                <a:gd name="T45" fmla="*/ 311 h 342"/>
                <a:gd name="T46" fmla="*/ 186 w 405"/>
                <a:gd name="T47" fmla="*/ 248 h 342"/>
                <a:gd name="T48" fmla="*/ 217 w 405"/>
                <a:gd name="T49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5" h="342">
                  <a:moveTo>
                    <a:pt x="217" y="217"/>
                  </a:moveTo>
                  <a:lnTo>
                    <a:pt x="217" y="217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404" y="31"/>
                    <a:pt x="404" y="31"/>
                    <a:pt x="404" y="31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186" y="0"/>
                    <a:pt x="186" y="31"/>
                  </a:cubicBezTo>
                  <a:cubicBezTo>
                    <a:pt x="186" y="31"/>
                    <a:pt x="186" y="63"/>
                    <a:pt x="156" y="63"/>
                  </a:cubicBezTo>
                  <a:lnTo>
                    <a:pt x="124" y="94"/>
                  </a:lnTo>
                  <a:lnTo>
                    <a:pt x="124" y="94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87"/>
                    <a:pt x="93" y="187"/>
                  </a:cubicBezTo>
                  <a:cubicBezTo>
                    <a:pt x="93" y="187"/>
                    <a:pt x="93" y="217"/>
                    <a:pt x="62" y="217"/>
                  </a:cubicBezTo>
                  <a:lnTo>
                    <a:pt x="62" y="217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311"/>
                  </a:cubicBezTo>
                  <a:lnTo>
                    <a:pt x="0" y="311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41"/>
                  </a:lnTo>
                  <a:cubicBezTo>
                    <a:pt x="156" y="341"/>
                    <a:pt x="156" y="341"/>
                    <a:pt x="156" y="341"/>
                  </a:cubicBezTo>
                  <a:lnTo>
                    <a:pt x="156" y="341"/>
                  </a:lnTo>
                  <a:lnTo>
                    <a:pt x="156" y="311"/>
                  </a:lnTo>
                  <a:cubicBezTo>
                    <a:pt x="156" y="279"/>
                    <a:pt x="156" y="279"/>
                    <a:pt x="186" y="248"/>
                  </a:cubicBezTo>
                  <a:cubicBezTo>
                    <a:pt x="186" y="217"/>
                    <a:pt x="217" y="217"/>
                    <a:pt x="217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6" name="Freeform 18"/>
            <p:cNvSpPr>
              <a:spLocks noChangeArrowheads="1"/>
            </p:cNvSpPr>
            <p:nvPr/>
          </p:nvSpPr>
          <p:spPr bwMode="auto">
            <a:xfrm>
              <a:off x="3502025" y="1801813"/>
              <a:ext cx="390525" cy="401637"/>
            </a:xfrm>
            <a:custGeom>
              <a:avLst/>
              <a:gdLst>
                <a:gd name="T0" fmla="*/ 0 w 1085"/>
                <a:gd name="T1" fmla="*/ 590 h 1117"/>
                <a:gd name="T2" fmla="*/ 559 w 1085"/>
                <a:gd name="T3" fmla="*/ 1023 h 1117"/>
                <a:gd name="T4" fmla="*/ 559 w 1085"/>
                <a:gd name="T5" fmla="*/ 1023 h 1117"/>
                <a:gd name="T6" fmla="*/ 651 w 1085"/>
                <a:gd name="T7" fmla="*/ 1085 h 1117"/>
                <a:gd name="T8" fmla="*/ 651 w 1085"/>
                <a:gd name="T9" fmla="*/ 1085 h 1117"/>
                <a:gd name="T10" fmla="*/ 744 w 1085"/>
                <a:gd name="T11" fmla="*/ 1085 h 1117"/>
                <a:gd name="T12" fmla="*/ 868 w 1085"/>
                <a:gd name="T13" fmla="*/ 992 h 1117"/>
                <a:gd name="T14" fmla="*/ 1055 w 1085"/>
                <a:gd name="T15" fmla="*/ 868 h 1117"/>
                <a:gd name="T16" fmla="*/ 1084 w 1085"/>
                <a:gd name="T17" fmla="*/ 837 h 1117"/>
                <a:gd name="T18" fmla="*/ 992 w 1085"/>
                <a:gd name="T19" fmla="*/ 775 h 1117"/>
                <a:gd name="T20" fmla="*/ 992 w 1085"/>
                <a:gd name="T21" fmla="*/ 744 h 1117"/>
                <a:gd name="T22" fmla="*/ 961 w 1085"/>
                <a:gd name="T23" fmla="*/ 714 h 1117"/>
                <a:gd name="T24" fmla="*/ 931 w 1085"/>
                <a:gd name="T25" fmla="*/ 683 h 1117"/>
                <a:gd name="T26" fmla="*/ 961 w 1085"/>
                <a:gd name="T27" fmla="*/ 651 h 1117"/>
                <a:gd name="T28" fmla="*/ 961 w 1085"/>
                <a:gd name="T29" fmla="*/ 590 h 1117"/>
                <a:gd name="T30" fmla="*/ 961 w 1085"/>
                <a:gd name="T31" fmla="*/ 496 h 1117"/>
                <a:gd name="T32" fmla="*/ 961 w 1085"/>
                <a:gd name="T33" fmla="*/ 466 h 1117"/>
                <a:gd name="T34" fmla="*/ 931 w 1085"/>
                <a:gd name="T35" fmla="*/ 435 h 1117"/>
                <a:gd name="T36" fmla="*/ 931 w 1085"/>
                <a:gd name="T37" fmla="*/ 372 h 1117"/>
                <a:gd name="T38" fmla="*/ 899 w 1085"/>
                <a:gd name="T39" fmla="*/ 311 h 1117"/>
                <a:gd name="T40" fmla="*/ 899 w 1085"/>
                <a:gd name="T41" fmla="*/ 279 h 1117"/>
                <a:gd name="T42" fmla="*/ 837 w 1085"/>
                <a:gd name="T43" fmla="*/ 218 h 1117"/>
                <a:gd name="T44" fmla="*/ 837 w 1085"/>
                <a:gd name="T45" fmla="*/ 187 h 1117"/>
                <a:gd name="T46" fmla="*/ 868 w 1085"/>
                <a:gd name="T47" fmla="*/ 124 h 1117"/>
                <a:gd name="T48" fmla="*/ 899 w 1085"/>
                <a:gd name="T49" fmla="*/ 94 h 1117"/>
                <a:gd name="T50" fmla="*/ 899 w 1085"/>
                <a:gd name="T51" fmla="*/ 31 h 1117"/>
                <a:gd name="T52" fmla="*/ 868 w 1085"/>
                <a:gd name="T53" fmla="*/ 0 h 1117"/>
                <a:gd name="T54" fmla="*/ 868 w 1085"/>
                <a:gd name="T55" fmla="*/ 0 h 1117"/>
                <a:gd name="T56" fmla="*/ 775 w 1085"/>
                <a:gd name="T57" fmla="*/ 31 h 1117"/>
                <a:gd name="T58" fmla="*/ 713 w 1085"/>
                <a:gd name="T59" fmla="*/ 0 h 1117"/>
                <a:gd name="T60" fmla="*/ 683 w 1085"/>
                <a:gd name="T61" fmla="*/ 0 h 1117"/>
                <a:gd name="T62" fmla="*/ 620 w 1085"/>
                <a:gd name="T63" fmla="*/ 31 h 1117"/>
                <a:gd name="T64" fmla="*/ 527 w 1085"/>
                <a:gd name="T65" fmla="*/ 31 h 1117"/>
                <a:gd name="T66" fmla="*/ 403 w 1085"/>
                <a:gd name="T67" fmla="*/ 94 h 1117"/>
                <a:gd name="T68" fmla="*/ 372 w 1085"/>
                <a:gd name="T69" fmla="*/ 124 h 1117"/>
                <a:gd name="T70" fmla="*/ 372 w 1085"/>
                <a:gd name="T71" fmla="*/ 187 h 1117"/>
                <a:gd name="T72" fmla="*/ 403 w 1085"/>
                <a:gd name="T73" fmla="*/ 311 h 1117"/>
                <a:gd name="T74" fmla="*/ 372 w 1085"/>
                <a:gd name="T75" fmla="*/ 342 h 1117"/>
                <a:gd name="T76" fmla="*/ 311 w 1085"/>
                <a:gd name="T77" fmla="*/ 342 h 1117"/>
                <a:gd name="T78" fmla="*/ 279 w 1085"/>
                <a:gd name="T79" fmla="*/ 372 h 1117"/>
                <a:gd name="T80" fmla="*/ 248 w 1085"/>
                <a:gd name="T81" fmla="*/ 372 h 1117"/>
                <a:gd name="T82" fmla="*/ 217 w 1085"/>
                <a:gd name="T83" fmla="*/ 435 h 1117"/>
                <a:gd name="T84" fmla="*/ 186 w 1085"/>
                <a:gd name="T85" fmla="*/ 435 h 1117"/>
                <a:gd name="T86" fmla="*/ 124 w 1085"/>
                <a:gd name="T87" fmla="*/ 466 h 1117"/>
                <a:gd name="T88" fmla="*/ 93 w 1085"/>
                <a:gd name="T89" fmla="*/ 496 h 1117"/>
                <a:gd name="T90" fmla="*/ 63 w 1085"/>
                <a:gd name="T91" fmla="*/ 496 h 1117"/>
                <a:gd name="T92" fmla="*/ 31 w 1085"/>
                <a:gd name="T93" fmla="*/ 496 h 1117"/>
                <a:gd name="T94" fmla="*/ 0 w 1085"/>
                <a:gd name="T95" fmla="*/ 559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5" h="1117">
                  <a:moveTo>
                    <a:pt x="0" y="590"/>
                  </a:moveTo>
                  <a:lnTo>
                    <a:pt x="0" y="590"/>
                  </a:lnTo>
                  <a:lnTo>
                    <a:pt x="0" y="590"/>
                  </a:lnTo>
                  <a:cubicBezTo>
                    <a:pt x="527" y="992"/>
                    <a:pt x="527" y="992"/>
                    <a:pt x="527" y="992"/>
                  </a:cubicBezTo>
                  <a:lnTo>
                    <a:pt x="527" y="992"/>
                  </a:lnTo>
                  <a:cubicBezTo>
                    <a:pt x="559" y="1023"/>
                    <a:pt x="559" y="1023"/>
                    <a:pt x="559" y="1023"/>
                  </a:cubicBezTo>
                  <a:lnTo>
                    <a:pt x="559" y="1023"/>
                  </a:lnTo>
                  <a:lnTo>
                    <a:pt x="559" y="1023"/>
                  </a:lnTo>
                  <a:lnTo>
                    <a:pt x="559" y="1023"/>
                  </a:lnTo>
                  <a:cubicBezTo>
                    <a:pt x="589" y="1023"/>
                    <a:pt x="589" y="1023"/>
                    <a:pt x="589" y="1055"/>
                  </a:cubicBezTo>
                  <a:cubicBezTo>
                    <a:pt x="620" y="1055"/>
                    <a:pt x="620" y="1055"/>
                    <a:pt x="620" y="1055"/>
                  </a:cubicBezTo>
                  <a:cubicBezTo>
                    <a:pt x="651" y="1055"/>
                    <a:pt x="651" y="1085"/>
                    <a:pt x="651" y="1085"/>
                  </a:cubicBezTo>
                  <a:cubicBezTo>
                    <a:pt x="651" y="1116"/>
                    <a:pt x="651" y="1116"/>
                    <a:pt x="651" y="1116"/>
                  </a:cubicBezTo>
                  <a:lnTo>
                    <a:pt x="651" y="1116"/>
                  </a:lnTo>
                  <a:cubicBezTo>
                    <a:pt x="651" y="1085"/>
                    <a:pt x="651" y="1085"/>
                    <a:pt x="651" y="1085"/>
                  </a:cubicBezTo>
                  <a:cubicBezTo>
                    <a:pt x="683" y="1085"/>
                    <a:pt x="683" y="1085"/>
                    <a:pt x="683" y="1085"/>
                  </a:cubicBezTo>
                  <a:cubicBezTo>
                    <a:pt x="683" y="1085"/>
                    <a:pt x="683" y="1085"/>
                    <a:pt x="713" y="1085"/>
                  </a:cubicBezTo>
                  <a:cubicBezTo>
                    <a:pt x="744" y="1085"/>
                    <a:pt x="744" y="1085"/>
                    <a:pt x="744" y="1085"/>
                  </a:cubicBezTo>
                  <a:cubicBezTo>
                    <a:pt x="775" y="1085"/>
                    <a:pt x="775" y="1055"/>
                    <a:pt x="807" y="1055"/>
                  </a:cubicBezTo>
                  <a:lnTo>
                    <a:pt x="807" y="1055"/>
                  </a:lnTo>
                  <a:cubicBezTo>
                    <a:pt x="837" y="1023"/>
                    <a:pt x="837" y="992"/>
                    <a:pt x="868" y="992"/>
                  </a:cubicBezTo>
                  <a:cubicBezTo>
                    <a:pt x="899" y="961"/>
                    <a:pt x="961" y="899"/>
                    <a:pt x="1023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68"/>
                  </a:lnTo>
                  <a:lnTo>
                    <a:pt x="1055" y="868"/>
                  </a:lnTo>
                  <a:cubicBezTo>
                    <a:pt x="1084" y="837"/>
                    <a:pt x="1084" y="837"/>
                    <a:pt x="1084" y="837"/>
                  </a:cubicBezTo>
                  <a:lnTo>
                    <a:pt x="1084" y="837"/>
                  </a:lnTo>
                  <a:cubicBezTo>
                    <a:pt x="1054" y="807"/>
                    <a:pt x="1055" y="807"/>
                    <a:pt x="1055" y="807"/>
                  </a:cubicBezTo>
                  <a:lnTo>
                    <a:pt x="1023" y="807"/>
                  </a:lnTo>
                  <a:cubicBezTo>
                    <a:pt x="992" y="807"/>
                    <a:pt x="992" y="775"/>
                    <a:pt x="992" y="775"/>
                  </a:cubicBezTo>
                  <a:lnTo>
                    <a:pt x="992" y="775"/>
                  </a:lnTo>
                  <a:cubicBezTo>
                    <a:pt x="992" y="775"/>
                    <a:pt x="992" y="775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61" y="714"/>
                  </a:lnTo>
                  <a:lnTo>
                    <a:pt x="931" y="683"/>
                  </a:lnTo>
                  <a:lnTo>
                    <a:pt x="931" y="683"/>
                  </a:lnTo>
                  <a:lnTo>
                    <a:pt x="961" y="651"/>
                  </a:lnTo>
                  <a:lnTo>
                    <a:pt x="961" y="651"/>
                  </a:lnTo>
                  <a:lnTo>
                    <a:pt x="961" y="651"/>
                  </a:lnTo>
                  <a:cubicBezTo>
                    <a:pt x="961" y="620"/>
                    <a:pt x="961" y="620"/>
                    <a:pt x="961" y="620"/>
                  </a:cubicBezTo>
                  <a:lnTo>
                    <a:pt x="961" y="590"/>
                  </a:lnTo>
                  <a:lnTo>
                    <a:pt x="961" y="590"/>
                  </a:lnTo>
                  <a:lnTo>
                    <a:pt x="961" y="559"/>
                  </a:lnTo>
                  <a:cubicBezTo>
                    <a:pt x="961" y="559"/>
                    <a:pt x="961" y="559"/>
                    <a:pt x="961" y="527"/>
                  </a:cubicBezTo>
                  <a:lnTo>
                    <a:pt x="961" y="496"/>
                  </a:lnTo>
                  <a:cubicBezTo>
                    <a:pt x="961" y="496"/>
                    <a:pt x="961" y="496"/>
                    <a:pt x="961" y="466"/>
                  </a:cubicBezTo>
                  <a:lnTo>
                    <a:pt x="961" y="466"/>
                  </a:lnTo>
                  <a:lnTo>
                    <a:pt x="961" y="466"/>
                  </a:lnTo>
                  <a:cubicBezTo>
                    <a:pt x="961" y="466"/>
                    <a:pt x="931" y="466"/>
                    <a:pt x="931" y="435"/>
                  </a:cubicBezTo>
                  <a:lnTo>
                    <a:pt x="931" y="435"/>
                  </a:lnTo>
                  <a:lnTo>
                    <a:pt x="931" y="435"/>
                  </a:lnTo>
                  <a:cubicBezTo>
                    <a:pt x="931" y="435"/>
                    <a:pt x="931" y="403"/>
                    <a:pt x="961" y="403"/>
                  </a:cubicBezTo>
                  <a:cubicBezTo>
                    <a:pt x="931" y="403"/>
                    <a:pt x="931" y="372"/>
                    <a:pt x="931" y="372"/>
                  </a:cubicBezTo>
                  <a:lnTo>
                    <a:pt x="931" y="372"/>
                  </a:lnTo>
                  <a:cubicBezTo>
                    <a:pt x="931" y="342"/>
                    <a:pt x="931" y="342"/>
                    <a:pt x="931" y="342"/>
                  </a:cubicBezTo>
                  <a:cubicBezTo>
                    <a:pt x="931" y="311"/>
                    <a:pt x="931" y="311"/>
                    <a:pt x="931" y="311"/>
                  </a:cubicBezTo>
                  <a:cubicBezTo>
                    <a:pt x="931" y="311"/>
                    <a:pt x="931" y="311"/>
                    <a:pt x="899" y="311"/>
                  </a:cubicBezTo>
                  <a:cubicBezTo>
                    <a:pt x="899" y="311"/>
                    <a:pt x="899" y="311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48"/>
                    <a:pt x="868" y="248"/>
                    <a:pt x="837" y="218"/>
                  </a:cubicBezTo>
                  <a:lnTo>
                    <a:pt x="837" y="218"/>
                  </a:lnTo>
                  <a:lnTo>
                    <a:pt x="837" y="218"/>
                  </a:lnTo>
                  <a:lnTo>
                    <a:pt x="837" y="187"/>
                  </a:lnTo>
                  <a:lnTo>
                    <a:pt x="837" y="187"/>
                  </a:lnTo>
                  <a:lnTo>
                    <a:pt x="837" y="187"/>
                  </a:lnTo>
                  <a:cubicBezTo>
                    <a:pt x="837" y="155"/>
                    <a:pt x="837" y="155"/>
                    <a:pt x="868" y="124"/>
                  </a:cubicBezTo>
                  <a:lnTo>
                    <a:pt x="868" y="124"/>
                  </a:lnTo>
                  <a:cubicBezTo>
                    <a:pt x="868" y="124"/>
                    <a:pt x="868" y="124"/>
                    <a:pt x="899" y="94"/>
                  </a:cubicBezTo>
                  <a:lnTo>
                    <a:pt x="899" y="94"/>
                  </a:lnTo>
                  <a:lnTo>
                    <a:pt x="899" y="94"/>
                  </a:lnTo>
                  <a:lnTo>
                    <a:pt x="899" y="63"/>
                  </a:lnTo>
                  <a:lnTo>
                    <a:pt x="899" y="63"/>
                  </a:lnTo>
                  <a:lnTo>
                    <a:pt x="899" y="31"/>
                  </a:lnTo>
                  <a:lnTo>
                    <a:pt x="899" y="31"/>
                  </a:lnTo>
                  <a:cubicBezTo>
                    <a:pt x="899" y="31"/>
                    <a:pt x="899" y="31"/>
                    <a:pt x="899" y="0"/>
                  </a:cubicBez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lnTo>
                    <a:pt x="868" y="0"/>
                  </a:lnTo>
                  <a:cubicBezTo>
                    <a:pt x="807" y="0"/>
                    <a:pt x="807" y="0"/>
                    <a:pt x="807" y="0"/>
                  </a:cubicBezTo>
                  <a:lnTo>
                    <a:pt x="807" y="0"/>
                  </a:lnTo>
                  <a:lnTo>
                    <a:pt x="775" y="31"/>
                  </a:lnTo>
                  <a:cubicBezTo>
                    <a:pt x="744" y="31"/>
                    <a:pt x="744" y="31"/>
                    <a:pt x="744" y="31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cubicBezTo>
                    <a:pt x="683" y="0"/>
                    <a:pt x="683" y="0"/>
                    <a:pt x="683" y="0"/>
                  </a:cubicBezTo>
                  <a:lnTo>
                    <a:pt x="683" y="0"/>
                  </a:lnTo>
                  <a:cubicBezTo>
                    <a:pt x="683" y="0"/>
                    <a:pt x="683" y="0"/>
                    <a:pt x="651" y="0"/>
                  </a:cubicBezTo>
                  <a:lnTo>
                    <a:pt x="620" y="31"/>
                  </a:lnTo>
                  <a:cubicBezTo>
                    <a:pt x="589" y="31"/>
                    <a:pt x="58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7" y="31"/>
                  </a:cubicBezTo>
                  <a:lnTo>
                    <a:pt x="496" y="63"/>
                  </a:lnTo>
                  <a:cubicBezTo>
                    <a:pt x="496" y="63"/>
                    <a:pt x="496" y="63"/>
                    <a:pt x="465" y="63"/>
                  </a:cubicBezTo>
                  <a:cubicBezTo>
                    <a:pt x="465" y="94"/>
                    <a:pt x="435" y="94"/>
                    <a:pt x="403" y="94"/>
                  </a:cubicBezTo>
                  <a:lnTo>
                    <a:pt x="403" y="94"/>
                  </a:lnTo>
                  <a:cubicBezTo>
                    <a:pt x="403" y="94"/>
                    <a:pt x="403" y="94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72" y="155"/>
                    <a:pt x="372" y="155"/>
                    <a:pt x="372" y="187"/>
                  </a:cubicBezTo>
                  <a:lnTo>
                    <a:pt x="372" y="187"/>
                  </a:lnTo>
                  <a:cubicBezTo>
                    <a:pt x="372" y="187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79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372" y="311"/>
                    <a:pt x="372" y="342"/>
                  </a:cubicBezTo>
                  <a:lnTo>
                    <a:pt x="372" y="342"/>
                  </a:lnTo>
                  <a:cubicBezTo>
                    <a:pt x="372" y="342"/>
                    <a:pt x="372" y="342"/>
                    <a:pt x="341" y="342"/>
                  </a:cubicBezTo>
                  <a:cubicBezTo>
                    <a:pt x="341" y="342"/>
                    <a:pt x="341" y="342"/>
                    <a:pt x="311" y="342"/>
                  </a:cubicBezTo>
                  <a:lnTo>
                    <a:pt x="311" y="34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lnTo>
                    <a:pt x="279" y="372"/>
                  </a:lnTo>
                  <a:cubicBezTo>
                    <a:pt x="279" y="372"/>
                    <a:pt x="279" y="372"/>
                    <a:pt x="248" y="372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8" y="403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cubicBezTo>
                    <a:pt x="186" y="435"/>
                    <a:pt x="186" y="435"/>
                    <a:pt x="186" y="435"/>
                  </a:cubicBezTo>
                  <a:lnTo>
                    <a:pt x="186" y="435"/>
                  </a:lnTo>
                  <a:lnTo>
                    <a:pt x="186" y="435"/>
                  </a:lnTo>
                  <a:cubicBezTo>
                    <a:pt x="186" y="466"/>
                    <a:pt x="155" y="466"/>
                    <a:pt x="155" y="466"/>
                  </a:cubicBezTo>
                  <a:cubicBezTo>
                    <a:pt x="124" y="466"/>
                    <a:pt x="124" y="466"/>
                    <a:pt x="124" y="466"/>
                  </a:cubicBezTo>
                  <a:lnTo>
                    <a:pt x="124" y="466"/>
                  </a:lnTo>
                  <a:lnTo>
                    <a:pt x="124" y="466"/>
                  </a:lnTo>
                  <a:lnTo>
                    <a:pt x="93" y="496"/>
                  </a:lnTo>
                  <a:cubicBezTo>
                    <a:pt x="93" y="496"/>
                    <a:pt x="93" y="496"/>
                    <a:pt x="63" y="496"/>
                  </a:cubicBezTo>
                  <a:lnTo>
                    <a:pt x="63" y="496"/>
                  </a:lnTo>
                  <a:lnTo>
                    <a:pt x="63" y="496"/>
                  </a:lnTo>
                  <a:cubicBezTo>
                    <a:pt x="31" y="496"/>
                    <a:pt x="31" y="496"/>
                    <a:pt x="31" y="496"/>
                  </a:cubicBezTo>
                  <a:lnTo>
                    <a:pt x="31" y="496"/>
                  </a:lnTo>
                  <a:lnTo>
                    <a:pt x="31" y="496"/>
                  </a:lnTo>
                  <a:cubicBezTo>
                    <a:pt x="0" y="527"/>
                    <a:pt x="0" y="527"/>
                    <a:pt x="0" y="527"/>
                  </a:cubicBezTo>
                  <a:lnTo>
                    <a:pt x="0" y="527"/>
                  </a:lnTo>
                  <a:cubicBezTo>
                    <a:pt x="0" y="559"/>
                    <a:pt x="0" y="559"/>
                    <a:pt x="0" y="559"/>
                  </a:cubicBezTo>
                  <a:lnTo>
                    <a:pt x="0" y="59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7" name="Freeform 19"/>
            <p:cNvSpPr>
              <a:spLocks noChangeArrowheads="1"/>
            </p:cNvSpPr>
            <p:nvPr/>
          </p:nvSpPr>
          <p:spPr bwMode="auto">
            <a:xfrm>
              <a:off x="3848100" y="2427288"/>
              <a:ext cx="133350" cy="168275"/>
            </a:xfrm>
            <a:custGeom>
              <a:avLst/>
              <a:gdLst>
                <a:gd name="T0" fmla="*/ 0 w 372"/>
                <a:gd name="T1" fmla="*/ 310 h 466"/>
                <a:gd name="T2" fmla="*/ 62 w 372"/>
                <a:gd name="T3" fmla="*/ 372 h 466"/>
                <a:gd name="T4" fmla="*/ 62 w 372"/>
                <a:gd name="T5" fmla="*/ 465 h 466"/>
                <a:gd name="T6" fmla="*/ 123 w 372"/>
                <a:gd name="T7" fmla="*/ 434 h 466"/>
                <a:gd name="T8" fmla="*/ 154 w 372"/>
                <a:gd name="T9" fmla="*/ 434 h 466"/>
                <a:gd name="T10" fmla="*/ 216 w 372"/>
                <a:gd name="T11" fmla="*/ 465 h 466"/>
                <a:gd name="T12" fmla="*/ 216 w 372"/>
                <a:gd name="T13" fmla="*/ 465 h 466"/>
                <a:gd name="T14" fmla="*/ 371 w 372"/>
                <a:gd name="T15" fmla="*/ 465 h 466"/>
                <a:gd name="T16" fmla="*/ 371 w 372"/>
                <a:gd name="T17" fmla="*/ 434 h 466"/>
                <a:gd name="T18" fmla="*/ 340 w 372"/>
                <a:gd name="T19" fmla="*/ 434 h 466"/>
                <a:gd name="T20" fmla="*/ 340 w 372"/>
                <a:gd name="T21" fmla="*/ 434 h 466"/>
                <a:gd name="T22" fmla="*/ 309 w 372"/>
                <a:gd name="T23" fmla="*/ 372 h 466"/>
                <a:gd name="T24" fmla="*/ 278 w 372"/>
                <a:gd name="T25" fmla="*/ 341 h 466"/>
                <a:gd name="T26" fmla="*/ 278 w 372"/>
                <a:gd name="T27" fmla="*/ 279 h 466"/>
                <a:gd name="T28" fmla="*/ 278 w 372"/>
                <a:gd name="T29" fmla="*/ 279 h 466"/>
                <a:gd name="T30" fmla="*/ 278 w 372"/>
                <a:gd name="T31" fmla="*/ 248 h 466"/>
                <a:gd name="T32" fmla="*/ 278 w 372"/>
                <a:gd name="T33" fmla="*/ 187 h 466"/>
                <a:gd name="T34" fmla="*/ 309 w 372"/>
                <a:gd name="T35" fmla="*/ 155 h 466"/>
                <a:gd name="T36" fmla="*/ 309 w 372"/>
                <a:gd name="T37" fmla="*/ 93 h 466"/>
                <a:gd name="T38" fmla="*/ 247 w 372"/>
                <a:gd name="T39" fmla="*/ 31 h 466"/>
                <a:gd name="T40" fmla="*/ 216 w 372"/>
                <a:gd name="T41" fmla="*/ 31 h 466"/>
                <a:gd name="T42" fmla="*/ 247 w 372"/>
                <a:gd name="T43" fmla="*/ 0 h 466"/>
                <a:gd name="T44" fmla="*/ 247 w 372"/>
                <a:gd name="T45" fmla="*/ 0 h 466"/>
                <a:gd name="T46" fmla="*/ 216 w 372"/>
                <a:gd name="T47" fmla="*/ 31 h 466"/>
                <a:gd name="T48" fmla="*/ 216 w 372"/>
                <a:gd name="T49" fmla="*/ 93 h 466"/>
                <a:gd name="T50" fmla="*/ 185 w 372"/>
                <a:gd name="T51" fmla="*/ 124 h 466"/>
                <a:gd name="T52" fmla="*/ 154 w 372"/>
                <a:gd name="T53" fmla="*/ 187 h 466"/>
                <a:gd name="T54" fmla="*/ 154 w 372"/>
                <a:gd name="T55" fmla="*/ 187 h 466"/>
                <a:gd name="T56" fmla="*/ 123 w 372"/>
                <a:gd name="T57" fmla="*/ 217 h 466"/>
                <a:gd name="T58" fmla="*/ 94 w 372"/>
                <a:gd name="T59" fmla="*/ 217 h 466"/>
                <a:gd name="T60" fmla="*/ 62 w 372"/>
                <a:gd name="T61" fmla="*/ 217 h 466"/>
                <a:gd name="T62" fmla="*/ 0 w 372"/>
                <a:gd name="T63" fmla="*/ 248 h 466"/>
                <a:gd name="T64" fmla="*/ 0 w 372"/>
                <a:gd name="T65" fmla="*/ 2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2" h="466">
                  <a:moveTo>
                    <a:pt x="0" y="310"/>
                  </a:moveTo>
                  <a:lnTo>
                    <a:pt x="0" y="310"/>
                  </a:lnTo>
                  <a:lnTo>
                    <a:pt x="31" y="310"/>
                  </a:lnTo>
                  <a:cubicBezTo>
                    <a:pt x="62" y="341"/>
                    <a:pt x="62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34"/>
                    <a:pt x="62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123" y="434"/>
                    <a:pt x="123" y="434"/>
                    <a:pt x="123" y="434"/>
                  </a:cubicBezTo>
                  <a:cubicBezTo>
                    <a:pt x="154" y="434"/>
                    <a:pt x="154" y="434"/>
                    <a:pt x="154" y="434"/>
                  </a:cubicBezTo>
                  <a:lnTo>
                    <a:pt x="154" y="434"/>
                  </a:lnTo>
                  <a:cubicBezTo>
                    <a:pt x="154" y="434"/>
                    <a:pt x="185" y="434"/>
                    <a:pt x="216" y="465"/>
                  </a:cubicBezTo>
                  <a:lnTo>
                    <a:pt x="216" y="465"/>
                  </a:lnTo>
                  <a:lnTo>
                    <a:pt x="216" y="465"/>
                  </a:lnTo>
                  <a:lnTo>
                    <a:pt x="216" y="465"/>
                  </a:lnTo>
                  <a:cubicBezTo>
                    <a:pt x="340" y="465"/>
                    <a:pt x="340" y="465"/>
                    <a:pt x="340" y="465"/>
                  </a:cubicBezTo>
                  <a:cubicBezTo>
                    <a:pt x="340" y="465"/>
                    <a:pt x="340" y="465"/>
                    <a:pt x="371" y="465"/>
                  </a:cubicBezTo>
                  <a:lnTo>
                    <a:pt x="371" y="465"/>
                  </a:lnTo>
                  <a:lnTo>
                    <a:pt x="371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0" y="434"/>
                  </a:lnTo>
                  <a:cubicBezTo>
                    <a:pt x="340" y="403"/>
                    <a:pt x="309" y="403"/>
                    <a:pt x="309" y="403"/>
                  </a:cubicBezTo>
                  <a:lnTo>
                    <a:pt x="309" y="372"/>
                  </a:lnTo>
                  <a:cubicBezTo>
                    <a:pt x="309" y="341"/>
                    <a:pt x="309" y="341"/>
                    <a:pt x="309" y="341"/>
                  </a:cubicBezTo>
                  <a:lnTo>
                    <a:pt x="278" y="341"/>
                  </a:lnTo>
                  <a:cubicBezTo>
                    <a:pt x="278" y="310"/>
                    <a:pt x="278" y="310"/>
                    <a:pt x="278" y="310"/>
                  </a:cubicBezTo>
                  <a:cubicBezTo>
                    <a:pt x="278" y="310"/>
                    <a:pt x="278" y="310"/>
                    <a:pt x="278" y="279"/>
                  </a:cubicBezTo>
                  <a:lnTo>
                    <a:pt x="278" y="279"/>
                  </a:lnTo>
                  <a:lnTo>
                    <a:pt x="278" y="279"/>
                  </a:lnTo>
                  <a:cubicBezTo>
                    <a:pt x="278" y="248"/>
                    <a:pt x="278" y="248"/>
                    <a:pt x="278" y="248"/>
                  </a:cubicBezTo>
                  <a:lnTo>
                    <a:pt x="278" y="248"/>
                  </a:lnTo>
                  <a:lnTo>
                    <a:pt x="278" y="248"/>
                  </a:lnTo>
                  <a:cubicBezTo>
                    <a:pt x="278" y="21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309" y="155"/>
                  </a:lnTo>
                  <a:lnTo>
                    <a:pt x="309" y="124"/>
                  </a:lnTo>
                  <a:cubicBezTo>
                    <a:pt x="309" y="93"/>
                    <a:pt x="309" y="93"/>
                    <a:pt x="309" y="93"/>
                  </a:cubicBezTo>
                  <a:cubicBezTo>
                    <a:pt x="309" y="63"/>
                    <a:pt x="278" y="63"/>
                    <a:pt x="278" y="63"/>
                  </a:cubicBezTo>
                  <a:cubicBezTo>
                    <a:pt x="278" y="63"/>
                    <a:pt x="278" y="63"/>
                    <a:pt x="247" y="31"/>
                  </a:cubicBezTo>
                  <a:lnTo>
                    <a:pt x="247" y="31"/>
                  </a:lnTo>
                  <a:cubicBezTo>
                    <a:pt x="216" y="31"/>
                    <a:pt x="216" y="31"/>
                    <a:pt x="216" y="31"/>
                  </a:cubicBezTo>
                  <a:cubicBezTo>
                    <a:pt x="247" y="31"/>
                    <a:pt x="247" y="31"/>
                    <a:pt x="247" y="31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47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63"/>
                  </a:cubicBezTo>
                  <a:cubicBezTo>
                    <a:pt x="216" y="63"/>
                    <a:pt x="216" y="63"/>
                    <a:pt x="216" y="93"/>
                  </a:cubicBezTo>
                  <a:lnTo>
                    <a:pt x="185" y="93"/>
                  </a:lnTo>
                  <a:lnTo>
                    <a:pt x="185" y="124"/>
                  </a:lnTo>
                  <a:cubicBezTo>
                    <a:pt x="185" y="155"/>
                    <a:pt x="154" y="187"/>
                    <a:pt x="154" y="187"/>
                  </a:cubicBezTo>
                  <a:lnTo>
                    <a:pt x="154" y="187"/>
                  </a:lnTo>
                  <a:lnTo>
                    <a:pt x="154" y="187"/>
                  </a:lnTo>
                  <a:lnTo>
                    <a:pt x="154" y="187"/>
                  </a:lnTo>
                  <a:cubicBezTo>
                    <a:pt x="154" y="187"/>
                    <a:pt x="154" y="217"/>
                    <a:pt x="123" y="217"/>
                  </a:cubicBezTo>
                  <a:lnTo>
                    <a:pt x="123" y="217"/>
                  </a:lnTo>
                  <a:cubicBezTo>
                    <a:pt x="93" y="217"/>
                    <a:pt x="94" y="217"/>
                    <a:pt x="94" y="217"/>
                  </a:cubicBezTo>
                  <a:lnTo>
                    <a:pt x="94" y="217"/>
                  </a:lnTo>
                  <a:lnTo>
                    <a:pt x="94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31" y="217"/>
                    <a:pt x="0" y="248"/>
                    <a:pt x="0" y="248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0" y="310"/>
                    <a:pt x="0" y="310"/>
                    <a:pt x="0" y="31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8" name="Freeform 20"/>
            <p:cNvSpPr>
              <a:spLocks noChangeArrowheads="1"/>
            </p:cNvSpPr>
            <p:nvPr/>
          </p:nvSpPr>
          <p:spPr bwMode="auto">
            <a:xfrm>
              <a:off x="4259263" y="2684463"/>
              <a:ext cx="190500" cy="223837"/>
            </a:xfrm>
            <a:custGeom>
              <a:avLst/>
              <a:gdLst>
                <a:gd name="T0" fmla="*/ 465 w 528"/>
                <a:gd name="T1" fmla="*/ 310 h 621"/>
                <a:gd name="T2" fmla="*/ 465 w 528"/>
                <a:gd name="T3" fmla="*/ 248 h 621"/>
                <a:gd name="T4" fmla="*/ 465 w 528"/>
                <a:gd name="T5" fmla="*/ 217 h 621"/>
                <a:gd name="T6" fmla="*/ 403 w 528"/>
                <a:gd name="T7" fmla="*/ 124 h 621"/>
                <a:gd name="T8" fmla="*/ 62 w 528"/>
                <a:gd name="T9" fmla="*/ 0 h 621"/>
                <a:gd name="T10" fmla="*/ 62 w 528"/>
                <a:gd name="T11" fmla="*/ 62 h 621"/>
                <a:gd name="T12" fmla="*/ 62 w 528"/>
                <a:gd name="T13" fmla="*/ 93 h 621"/>
                <a:gd name="T14" fmla="*/ 62 w 528"/>
                <a:gd name="T15" fmla="*/ 124 h 621"/>
                <a:gd name="T16" fmla="*/ 62 w 528"/>
                <a:gd name="T17" fmla="*/ 155 h 621"/>
                <a:gd name="T18" fmla="*/ 31 w 528"/>
                <a:gd name="T19" fmla="*/ 155 h 621"/>
                <a:gd name="T20" fmla="*/ 31 w 528"/>
                <a:gd name="T21" fmla="*/ 186 h 621"/>
                <a:gd name="T22" fmla="*/ 0 w 528"/>
                <a:gd name="T23" fmla="*/ 217 h 621"/>
                <a:gd name="T24" fmla="*/ 0 w 528"/>
                <a:gd name="T25" fmla="*/ 248 h 621"/>
                <a:gd name="T26" fmla="*/ 0 w 528"/>
                <a:gd name="T27" fmla="*/ 279 h 621"/>
                <a:gd name="T28" fmla="*/ 31 w 528"/>
                <a:gd name="T29" fmla="*/ 341 h 621"/>
                <a:gd name="T30" fmla="*/ 62 w 528"/>
                <a:gd name="T31" fmla="*/ 403 h 621"/>
                <a:gd name="T32" fmla="*/ 62 w 528"/>
                <a:gd name="T33" fmla="*/ 434 h 621"/>
                <a:gd name="T34" fmla="*/ 124 w 528"/>
                <a:gd name="T35" fmla="*/ 465 h 621"/>
                <a:gd name="T36" fmla="*/ 186 w 528"/>
                <a:gd name="T37" fmla="*/ 496 h 621"/>
                <a:gd name="T38" fmla="*/ 186 w 528"/>
                <a:gd name="T39" fmla="*/ 496 h 621"/>
                <a:gd name="T40" fmla="*/ 217 w 528"/>
                <a:gd name="T41" fmla="*/ 496 h 621"/>
                <a:gd name="T42" fmla="*/ 217 w 528"/>
                <a:gd name="T43" fmla="*/ 496 h 621"/>
                <a:gd name="T44" fmla="*/ 248 w 528"/>
                <a:gd name="T45" fmla="*/ 496 h 621"/>
                <a:gd name="T46" fmla="*/ 248 w 528"/>
                <a:gd name="T47" fmla="*/ 496 h 621"/>
                <a:gd name="T48" fmla="*/ 248 w 528"/>
                <a:gd name="T49" fmla="*/ 496 h 621"/>
                <a:gd name="T50" fmla="*/ 279 w 528"/>
                <a:gd name="T51" fmla="*/ 527 h 621"/>
                <a:gd name="T52" fmla="*/ 279 w 528"/>
                <a:gd name="T53" fmla="*/ 558 h 621"/>
                <a:gd name="T54" fmla="*/ 279 w 528"/>
                <a:gd name="T55" fmla="*/ 620 h 621"/>
                <a:gd name="T56" fmla="*/ 279 w 528"/>
                <a:gd name="T57" fmla="*/ 620 h 621"/>
                <a:gd name="T58" fmla="*/ 310 w 528"/>
                <a:gd name="T59" fmla="*/ 620 h 621"/>
                <a:gd name="T60" fmla="*/ 341 w 528"/>
                <a:gd name="T61" fmla="*/ 620 h 621"/>
                <a:gd name="T62" fmla="*/ 372 w 528"/>
                <a:gd name="T63" fmla="*/ 620 h 621"/>
                <a:gd name="T64" fmla="*/ 403 w 528"/>
                <a:gd name="T65" fmla="*/ 620 h 621"/>
                <a:gd name="T66" fmla="*/ 434 w 528"/>
                <a:gd name="T67" fmla="*/ 589 h 621"/>
                <a:gd name="T68" fmla="*/ 465 w 528"/>
                <a:gd name="T69" fmla="*/ 589 h 621"/>
                <a:gd name="T70" fmla="*/ 496 w 528"/>
                <a:gd name="T71" fmla="*/ 589 h 621"/>
                <a:gd name="T72" fmla="*/ 496 w 528"/>
                <a:gd name="T73" fmla="*/ 589 h 621"/>
                <a:gd name="T74" fmla="*/ 496 w 528"/>
                <a:gd name="T75" fmla="*/ 589 h 621"/>
                <a:gd name="T76" fmla="*/ 527 w 528"/>
                <a:gd name="T77" fmla="*/ 589 h 621"/>
                <a:gd name="T78" fmla="*/ 527 w 528"/>
                <a:gd name="T79" fmla="*/ 589 h 621"/>
                <a:gd name="T80" fmla="*/ 527 w 528"/>
                <a:gd name="T81" fmla="*/ 589 h 621"/>
                <a:gd name="T82" fmla="*/ 496 w 528"/>
                <a:gd name="T83" fmla="*/ 527 h 621"/>
                <a:gd name="T84" fmla="*/ 496 w 528"/>
                <a:gd name="T85" fmla="*/ 496 h 621"/>
                <a:gd name="T86" fmla="*/ 496 w 528"/>
                <a:gd name="T87" fmla="*/ 403 h 621"/>
                <a:gd name="T88" fmla="*/ 465 w 528"/>
                <a:gd name="T89" fmla="*/ 34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8" h="621">
                  <a:moveTo>
                    <a:pt x="465" y="310"/>
                  </a:moveTo>
                  <a:lnTo>
                    <a:pt x="465" y="310"/>
                  </a:lnTo>
                  <a:cubicBezTo>
                    <a:pt x="465" y="310"/>
                    <a:pt x="465" y="279"/>
                    <a:pt x="465" y="248"/>
                  </a:cubicBezTo>
                  <a:lnTo>
                    <a:pt x="465" y="248"/>
                  </a:ln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cubicBezTo>
                    <a:pt x="403" y="155"/>
                    <a:pt x="403" y="155"/>
                    <a:pt x="403" y="155"/>
                  </a:cubicBezTo>
                  <a:cubicBezTo>
                    <a:pt x="403" y="124"/>
                    <a:pt x="403" y="124"/>
                    <a:pt x="403" y="124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31"/>
                  </a:lnTo>
                  <a:lnTo>
                    <a:pt x="62" y="62"/>
                  </a:lnTo>
                  <a:cubicBezTo>
                    <a:pt x="62" y="62"/>
                    <a:pt x="62" y="62"/>
                    <a:pt x="62" y="93"/>
                  </a:cubicBez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0" y="279"/>
                    <a:pt x="0" y="279"/>
                    <a:pt x="0" y="310"/>
                  </a:cubicBezTo>
                  <a:cubicBezTo>
                    <a:pt x="0" y="310"/>
                    <a:pt x="31" y="310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cubicBezTo>
                    <a:pt x="62" y="372"/>
                    <a:pt x="62" y="403"/>
                    <a:pt x="62" y="403"/>
                  </a:cubicBez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cubicBezTo>
                    <a:pt x="93" y="434"/>
                    <a:pt x="93" y="434"/>
                    <a:pt x="124" y="465"/>
                  </a:cubicBezTo>
                  <a:lnTo>
                    <a:pt x="124" y="465"/>
                  </a:lnTo>
                  <a:cubicBezTo>
                    <a:pt x="124" y="465"/>
                    <a:pt x="124" y="465"/>
                    <a:pt x="155" y="465"/>
                  </a:cubicBezTo>
                  <a:cubicBezTo>
                    <a:pt x="155" y="465"/>
                    <a:pt x="155" y="465"/>
                    <a:pt x="186" y="496"/>
                  </a:cubicBezTo>
                  <a:lnTo>
                    <a:pt x="186" y="496"/>
                  </a:lnTo>
                  <a:lnTo>
                    <a:pt x="186" y="496"/>
                  </a:lnTo>
                  <a:lnTo>
                    <a:pt x="186" y="496"/>
                  </a:lnTo>
                  <a:cubicBezTo>
                    <a:pt x="186" y="496"/>
                    <a:pt x="186" y="496"/>
                    <a:pt x="217" y="496"/>
                  </a:cubicBezTo>
                  <a:lnTo>
                    <a:pt x="217" y="496"/>
                  </a:lnTo>
                  <a:lnTo>
                    <a:pt x="217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lnTo>
                    <a:pt x="248" y="496"/>
                  </a:lnTo>
                  <a:cubicBezTo>
                    <a:pt x="248" y="496"/>
                    <a:pt x="279" y="496"/>
                    <a:pt x="279" y="527"/>
                  </a:cubicBezTo>
                  <a:lnTo>
                    <a:pt x="279" y="527"/>
                  </a:lnTo>
                  <a:lnTo>
                    <a:pt x="279" y="527"/>
                  </a:lnTo>
                  <a:cubicBezTo>
                    <a:pt x="279" y="527"/>
                    <a:pt x="279" y="527"/>
                    <a:pt x="279" y="558"/>
                  </a:cubicBezTo>
                  <a:lnTo>
                    <a:pt x="279" y="589"/>
                  </a:lnTo>
                  <a:cubicBezTo>
                    <a:pt x="279" y="589"/>
                    <a:pt x="279" y="589"/>
                    <a:pt x="279" y="620"/>
                  </a:cubicBezTo>
                  <a:lnTo>
                    <a:pt x="279" y="620"/>
                  </a:lnTo>
                  <a:lnTo>
                    <a:pt x="279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1" y="620"/>
                    <a:pt x="341" y="620"/>
                    <a:pt x="341" y="620"/>
                  </a:cubicBezTo>
                  <a:cubicBezTo>
                    <a:pt x="341" y="620"/>
                    <a:pt x="341" y="620"/>
                    <a:pt x="372" y="620"/>
                  </a:cubicBezTo>
                  <a:lnTo>
                    <a:pt x="372" y="620"/>
                  </a:lnTo>
                  <a:cubicBezTo>
                    <a:pt x="372" y="620"/>
                    <a:pt x="372" y="620"/>
                    <a:pt x="403" y="620"/>
                  </a:cubicBezTo>
                  <a:lnTo>
                    <a:pt x="403" y="620"/>
                  </a:lnTo>
                  <a:lnTo>
                    <a:pt x="403" y="620"/>
                  </a:lnTo>
                  <a:lnTo>
                    <a:pt x="434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65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lnTo>
                    <a:pt x="496" y="589"/>
                  </a:lnTo>
                  <a:cubicBezTo>
                    <a:pt x="527" y="589"/>
                    <a:pt x="527" y="589"/>
                    <a:pt x="527" y="589"/>
                  </a:cubicBez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58"/>
                  </a:lnTo>
                  <a:lnTo>
                    <a:pt x="496" y="527"/>
                  </a:lnTo>
                  <a:lnTo>
                    <a:pt x="496" y="527"/>
                  </a:lnTo>
                  <a:cubicBezTo>
                    <a:pt x="496" y="496"/>
                    <a:pt x="496" y="496"/>
                    <a:pt x="496" y="496"/>
                  </a:cubicBezTo>
                  <a:cubicBezTo>
                    <a:pt x="496" y="465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372"/>
                  </a:lnTo>
                  <a:cubicBezTo>
                    <a:pt x="496" y="341"/>
                    <a:pt x="496" y="341"/>
                    <a:pt x="465" y="341"/>
                  </a:cubicBezTo>
                  <a:lnTo>
                    <a:pt x="465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59" name="Freeform 21"/>
            <p:cNvSpPr>
              <a:spLocks noChangeArrowheads="1"/>
            </p:cNvSpPr>
            <p:nvPr/>
          </p:nvSpPr>
          <p:spPr bwMode="auto">
            <a:xfrm>
              <a:off x="3902075" y="2795588"/>
              <a:ext cx="234950" cy="257175"/>
            </a:xfrm>
            <a:custGeom>
              <a:avLst/>
              <a:gdLst>
                <a:gd name="T0" fmla="*/ 31 w 652"/>
                <a:gd name="T1" fmla="*/ 682 h 714"/>
                <a:gd name="T2" fmla="*/ 31 w 652"/>
                <a:gd name="T3" fmla="*/ 682 h 714"/>
                <a:gd name="T4" fmla="*/ 62 w 652"/>
                <a:gd name="T5" fmla="*/ 651 h 714"/>
                <a:gd name="T6" fmla="*/ 93 w 652"/>
                <a:gd name="T7" fmla="*/ 651 h 714"/>
                <a:gd name="T8" fmla="*/ 124 w 652"/>
                <a:gd name="T9" fmla="*/ 682 h 714"/>
                <a:gd name="T10" fmla="*/ 279 w 652"/>
                <a:gd name="T11" fmla="*/ 682 h 714"/>
                <a:gd name="T12" fmla="*/ 279 w 652"/>
                <a:gd name="T13" fmla="*/ 682 h 714"/>
                <a:gd name="T14" fmla="*/ 372 w 652"/>
                <a:gd name="T15" fmla="*/ 682 h 714"/>
                <a:gd name="T16" fmla="*/ 496 w 652"/>
                <a:gd name="T17" fmla="*/ 713 h 714"/>
                <a:gd name="T18" fmla="*/ 589 w 652"/>
                <a:gd name="T19" fmla="*/ 713 h 714"/>
                <a:gd name="T20" fmla="*/ 527 w 652"/>
                <a:gd name="T21" fmla="*/ 651 h 714"/>
                <a:gd name="T22" fmla="*/ 527 w 652"/>
                <a:gd name="T23" fmla="*/ 651 h 714"/>
                <a:gd name="T24" fmla="*/ 651 w 652"/>
                <a:gd name="T25" fmla="*/ 402 h 714"/>
                <a:gd name="T26" fmla="*/ 589 w 652"/>
                <a:gd name="T27" fmla="*/ 341 h 714"/>
                <a:gd name="T28" fmla="*/ 589 w 652"/>
                <a:gd name="T29" fmla="*/ 341 h 714"/>
                <a:gd name="T30" fmla="*/ 527 w 652"/>
                <a:gd name="T31" fmla="*/ 310 h 714"/>
                <a:gd name="T32" fmla="*/ 527 w 652"/>
                <a:gd name="T33" fmla="*/ 248 h 714"/>
                <a:gd name="T34" fmla="*/ 527 w 652"/>
                <a:gd name="T35" fmla="*/ 248 h 714"/>
                <a:gd name="T36" fmla="*/ 527 w 652"/>
                <a:gd name="T37" fmla="*/ 248 h 714"/>
                <a:gd name="T38" fmla="*/ 527 w 652"/>
                <a:gd name="T39" fmla="*/ 186 h 714"/>
                <a:gd name="T40" fmla="*/ 527 w 652"/>
                <a:gd name="T41" fmla="*/ 124 h 714"/>
                <a:gd name="T42" fmla="*/ 527 w 652"/>
                <a:gd name="T43" fmla="*/ 93 h 714"/>
                <a:gd name="T44" fmla="*/ 434 w 652"/>
                <a:gd name="T45" fmla="*/ 93 h 714"/>
                <a:gd name="T46" fmla="*/ 434 w 652"/>
                <a:gd name="T47" fmla="*/ 62 h 714"/>
                <a:gd name="T48" fmla="*/ 434 w 652"/>
                <a:gd name="T49" fmla="*/ 124 h 714"/>
                <a:gd name="T50" fmla="*/ 403 w 652"/>
                <a:gd name="T51" fmla="*/ 155 h 714"/>
                <a:gd name="T52" fmla="*/ 372 w 652"/>
                <a:gd name="T53" fmla="*/ 124 h 714"/>
                <a:gd name="T54" fmla="*/ 341 w 652"/>
                <a:gd name="T55" fmla="*/ 155 h 714"/>
                <a:gd name="T56" fmla="*/ 279 w 652"/>
                <a:gd name="T57" fmla="*/ 155 h 714"/>
                <a:gd name="T58" fmla="*/ 279 w 652"/>
                <a:gd name="T59" fmla="*/ 93 h 714"/>
                <a:gd name="T60" fmla="*/ 248 w 652"/>
                <a:gd name="T61" fmla="*/ 62 h 714"/>
                <a:gd name="T62" fmla="*/ 31 w 652"/>
                <a:gd name="T63" fmla="*/ 0 h 714"/>
                <a:gd name="T64" fmla="*/ 93 w 652"/>
                <a:gd name="T65" fmla="*/ 155 h 714"/>
                <a:gd name="T66" fmla="*/ 93 w 652"/>
                <a:gd name="T67" fmla="*/ 186 h 714"/>
                <a:gd name="T68" fmla="*/ 124 w 652"/>
                <a:gd name="T69" fmla="*/ 279 h 714"/>
                <a:gd name="T70" fmla="*/ 124 w 652"/>
                <a:gd name="T71" fmla="*/ 372 h 714"/>
                <a:gd name="T72" fmla="*/ 93 w 652"/>
                <a:gd name="T73" fmla="*/ 434 h 714"/>
                <a:gd name="T74" fmla="*/ 31 w 652"/>
                <a:gd name="T75" fmla="*/ 465 h 714"/>
                <a:gd name="T76" fmla="*/ 0 w 652"/>
                <a:gd name="T77" fmla="*/ 619 h 714"/>
                <a:gd name="T78" fmla="*/ 0 w 652"/>
                <a:gd name="T79" fmla="*/ 682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714">
                  <a:moveTo>
                    <a:pt x="31" y="682"/>
                  </a:moveTo>
                  <a:lnTo>
                    <a:pt x="31" y="682"/>
                  </a:lnTo>
                  <a:lnTo>
                    <a:pt x="31" y="682"/>
                  </a:lnTo>
                  <a:lnTo>
                    <a:pt x="31" y="682"/>
                  </a:lnTo>
                  <a:cubicBezTo>
                    <a:pt x="31" y="682"/>
                    <a:pt x="31" y="682"/>
                    <a:pt x="31" y="651"/>
                  </a:cubicBezTo>
                  <a:lnTo>
                    <a:pt x="62" y="651"/>
                  </a:lnTo>
                  <a:lnTo>
                    <a:pt x="93" y="651"/>
                  </a:lnTo>
                  <a:lnTo>
                    <a:pt x="93" y="651"/>
                  </a:lnTo>
                  <a:lnTo>
                    <a:pt x="93" y="651"/>
                  </a:lnTo>
                  <a:cubicBezTo>
                    <a:pt x="93" y="682"/>
                    <a:pt x="124" y="682"/>
                    <a:pt x="124" y="682"/>
                  </a:cubicBezTo>
                  <a:cubicBezTo>
                    <a:pt x="124" y="682"/>
                    <a:pt x="124" y="682"/>
                    <a:pt x="155" y="682"/>
                  </a:cubicBezTo>
                  <a:cubicBezTo>
                    <a:pt x="155" y="682"/>
                    <a:pt x="248" y="682"/>
                    <a:pt x="279" y="682"/>
                  </a:cubicBezTo>
                  <a:lnTo>
                    <a:pt x="279" y="682"/>
                  </a:lnTo>
                  <a:lnTo>
                    <a:pt x="279" y="682"/>
                  </a:lnTo>
                  <a:cubicBezTo>
                    <a:pt x="310" y="682"/>
                    <a:pt x="341" y="682"/>
                    <a:pt x="341" y="682"/>
                  </a:cubicBezTo>
                  <a:cubicBezTo>
                    <a:pt x="372" y="682"/>
                    <a:pt x="372" y="682"/>
                    <a:pt x="372" y="682"/>
                  </a:cubicBezTo>
                  <a:cubicBezTo>
                    <a:pt x="372" y="713"/>
                    <a:pt x="372" y="713"/>
                    <a:pt x="372" y="713"/>
                  </a:cubicBezTo>
                  <a:cubicBezTo>
                    <a:pt x="496" y="713"/>
                    <a:pt x="496" y="713"/>
                    <a:pt x="496" y="713"/>
                  </a:cubicBezTo>
                  <a:cubicBezTo>
                    <a:pt x="496" y="713"/>
                    <a:pt x="496" y="713"/>
                    <a:pt x="527" y="713"/>
                  </a:cubicBezTo>
                  <a:cubicBezTo>
                    <a:pt x="527" y="713"/>
                    <a:pt x="558" y="713"/>
                    <a:pt x="589" y="713"/>
                  </a:cubicBezTo>
                  <a:cubicBezTo>
                    <a:pt x="558" y="713"/>
                    <a:pt x="558" y="682"/>
                    <a:pt x="558" y="682"/>
                  </a:cubicBezTo>
                  <a:lnTo>
                    <a:pt x="527" y="651"/>
                  </a:lnTo>
                  <a:lnTo>
                    <a:pt x="527" y="651"/>
                  </a:lnTo>
                  <a:lnTo>
                    <a:pt x="527" y="651"/>
                  </a:lnTo>
                  <a:cubicBezTo>
                    <a:pt x="527" y="402"/>
                    <a:pt x="527" y="402"/>
                    <a:pt x="527" y="402"/>
                  </a:cubicBezTo>
                  <a:cubicBezTo>
                    <a:pt x="651" y="402"/>
                    <a:pt x="651" y="402"/>
                    <a:pt x="651" y="402"/>
                  </a:cubicBezTo>
                  <a:cubicBezTo>
                    <a:pt x="651" y="341"/>
                    <a:pt x="651" y="341"/>
                    <a:pt x="651" y="341"/>
                  </a:cubicBezTo>
                  <a:cubicBezTo>
                    <a:pt x="620" y="341"/>
                    <a:pt x="589" y="341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558" y="341"/>
                    <a:pt x="558" y="341"/>
                    <a:pt x="558" y="310"/>
                  </a:cubicBezTo>
                  <a:cubicBezTo>
                    <a:pt x="527" y="310"/>
                    <a:pt x="527" y="310"/>
                    <a:pt x="527" y="310"/>
                  </a:cubicBezTo>
                  <a:cubicBezTo>
                    <a:pt x="527" y="310"/>
                    <a:pt x="527" y="310"/>
                    <a:pt x="527" y="279"/>
                  </a:cubicBezTo>
                  <a:cubicBezTo>
                    <a:pt x="527" y="279"/>
                    <a:pt x="527" y="279"/>
                    <a:pt x="527" y="248"/>
                  </a:cubicBez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27" y="186"/>
                    <a:pt x="527" y="186"/>
                    <a:pt x="527" y="186"/>
                  </a:cubicBezTo>
                  <a:lnTo>
                    <a:pt x="527" y="155"/>
                  </a:lnTo>
                  <a:cubicBezTo>
                    <a:pt x="527" y="124"/>
                    <a:pt x="527" y="124"/>
                    <a:pt x="527" y="124"/>
                  </a:cubicBezTo>
                  <a:lnTo>
                    <a:pt x="527" y="124"/>
                  </a:lnTo>
                  <a:lnTo>
                    <a:pt x="527" y="93"/>
                  </a:lnTo>
                  <a:lnTo>
                    <a:pt x="527" y="93"/>
                  </a:lnTo>
                  <a:cubicBezTo>
                    <a:pt x="434" y="93"/>
                    <a:pt x="434" y="93"/>
                    <a:pt x="434" y="93"/>
                  </a:cubicBezTo>
                  <a:cubicBezTo>
                    <a:pt x="434" y="62"/>
                    <a:pt x="434" y="62"/>
                    <a:pt x="434" y="62"/>
                  </a:cubicBezTo>
                  <a:lnTo>
                    <a:pt x="434" y="62"/>
                  </a:lnTo>
                  <a:cubicBezTo>
                    <a:pt x="434" y="93"/>
                    <a:pt x="434" y="93"/>
                    <a:pt x="434" y="124"/>
                  </a:cubicBezTo>
                  <a:lnTo>
                    <a:pt x="434" y="124"/>
                  </a:lnTo>
                  <a:lnTo>
                    <a:pt x="434" y="124"/>
                  </a:lnTo>
                  <a:cubicBezTo>
                    <a:pt x="434" y="124"/>
                    <a:pt x="434" y="155"/>
                    <a:pt x="403" y="155"/>
                  </a:cubicBezTo>
                  <a:cubicBezTo>
                    <a:pt x="403" y="155"/>
                    <a:pt x="372" y="155"/>
                    <a:pt x="372" y="124"/>
                  </a:cubicBezTo>
                  <a:lnTo>
                    <a:pt x="372" y="124"/>
                  </a:lnTo>
                  <a:lnTo>
                    <a:pt x="372" y="124"/>
                  </a:lnTo>
                  <a:cubicBezTo>
                    <a:pt x="341" y="124"/>
                    <a:pt x="341" y="155"/>
                    <a:pt x="341" y="155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279" y="15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cubicBezTo>
                    <a:pt x="248" y="62"/>
                    <a:pt x="248" y="62"/>
                    <a:pt x="248" y="62"/>
                  </a:cubicBezTo>
                  <a:cubicBezTo>
                    <a:pt x="248" y="62"/>
                    <a:pt x="248" y="31"/>
                    <a:pt x="2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2" y="31"/>
                    <a:pt x="93" y="93"/>
                    <a:pt x="93" y="93"/>
                  </a:cubicBezTo>
                  <a:cubicBezTo>
                    <a:pt x="93" y="124"/>
                    <a:pt x="93" y="124"/>
                    <a:pt x="93" y="155"/>
                  </a:cubicBezTo>
                  <a:lnTo>
                    <a:pt x="93" y="155"/>
                  </a:lnTo>
                  <a:lnTo>
                    <a:pt x="93" y="186"/>
                  </a:lnTo>
                  <a:cubicBezTo>
                    <a:pt x="93" y="217"/>
                    <a:pt x="93" y="248"/>
                    <a:pt x="93" y="248"/>
                  </a:cubicBezTo>
                  <a:cubicBezTo>
                    <a:pt x="124" y="248"/>
                    <a:pt x="124" y="279"/>
                    <a:pt x="124" y="279"/>
                  </a:cubicBezTo>
                  <a:cubicBezTo>
                    <a:pt x="124" y="279"/>
                    <a:pt x="124" y="310"/>
                    <a:pt x="124" y="341"/>
                  </a:cubicBez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93" y="402"/>
                    <a:pt x="93" y="434"/>
                  </a:cubicBezTo>
                  <a:lnTo>
                    <a:pt x="93" y="434"/>
                  </a:lnTo>
                  <a:cubicBezTo>
                    <a:pt x="93" y="434"/>
                    <a:pt x="62" y="434"/>
                    <a:pt x="62" y="465"/>
                  </a:cubicBezTo>
                  <a:cubicBezTo>
                    <a:pt x="62" y="465"/>
                    <a:pt x="62" y="465"/>
                    <a:pt x="31" y="465"/>
                  </a:cubicBezTo>
                  <a:cubicBezTo>
                    <a:pt x="31" y="496"/>
                    <a:pt x="31" y="527"/>
                    <a:pt x="31" y="558"/>
                  </a:cubicBezTo>
                  <a:cubicBezTo>
                    <a:pt x="31" y="589"/>
                    <a:pt x="31" y="619"/>
                    <a:pt x="0" y="619"/>
                  </a:cubicBezTo>
                  <a:lnTo>
                    <a:pt x="0" y="619"/>
                  </a:lnTo>
                  <a:cubicBezTo>
                    <a:pt x="0" y="619"/>
                    <a:pt x="0" y="651"/>
                    <a:pt x="0" y="682"/>
                  </a:cubicBezTo>
                  <a:lnTo>
                    <a:pt x="31" y="682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0" name="Freeform 22"/>
            <p:cNvSpPr>
              <a:spLocks noChangeArrowheads="1"/>
            </p:cNvSpPr>
            <p:nvPr/>
          </p:nvSpPr>
          <p:spPr bwMode="auto">
            <a:xfrm>
              <a:off x="3937000" y="2114550"/>
              <a:ext cx="190500" cy="346075"/>
            </a:xfrm>
            <a:custGeom>
              <a:avLst/>
              <a:gdLst>
                <a:gd name="T0" fmla="*/ 93 w 528"/>
                <a:gd name="T1" fmla="*/ 898 h 961"/>
                <a:gd name="T2" fmla="*/ 124 w 528"/>
                <a:gd name="T3" fmla="*/ 960 h 961"/>
                <a:gd name="T4" fmla="*/ 155 w 528"/>
                <a:gd name="T5" fmla="*/ 960 h 961"/>
                <a:gd name="T6" fmla="*/ 186 w 528"/>
                <a:gd name="T7" fmla="*/ 960 h 961"/>
                <a:gd name="T8" fmla="*/ 186 w 528"/>
                <a:gd name="T9" fmla="*/ 960 h 961"/>
                <a:gd name="T10" fmla="*/ 217 w 528"/>
                <a:gd name="T11" fmla="*/ 930 h 961"/>
                <a:gd name="T12" fmla="*/ 248 w 528"/>
                <a:gd name="T13" fmla="*/ 930 h 961"/>
                <a:gd name="T14" fmla="*/ 248 w 528"/>
                <a:gd name="T15" fmla="*/ 930 h 961"/>
                <a:gd name="T16" fmla="*/ 279 w 528"/>
                <a:gd name="T17" fmla="*/ 930 h 961"/>
                <a:gd name="T18" fmla="*/ 279 w 528"/>
                <a:gd name="T19" fmla="*/ 930 h 961"/>
                <a:gd name="T20" fmla="*/ 279 w 528"/>
                <a:gd name="T21" fmla="*/ 898 h 961"/>
                <a:gd name="T22" fmla="*/ 310 w 528"/>
                <a:gd name="T23" fmla="*/ 867 h 961"/>
                <a:gd name="T24" fmla="*/ 310 w 528"/>
                <a:gd name="T25" fmla="*/ 867 h 961"/>
                <a:gd name="T26" fmla="*/ 341 w 528"/>
                <a:gd name="T27" fmla="*/ 867 h 961"/>
                <a:gd name="T28" fmla="*/ 372 w 528"/>
                <a:gd name="T29" fmla="*/ 867 h 961"/>
                <a:gd name="T30" fmla="*/ 403 w 528"/>
                <a:gd name="T31" fmla="*/ 836 h 961"/>
                <a:gd name="T32" fmla="*/ 434 w 528"/>
                <a:gd name="T33" fmla="*/ 806 h 961"/>
                <a:gd name="T34" fmla="*/ 434 w 528"/>
                <a:gd name="T35" fmla="*/ 774 h 961"/>
                <a:gd name="T36" fmla="*/ 465 w 528"/>
                <a:gd name="T37" fmla="*/ 743 h 961"/>
                <a:gd name="T38" fmla="*/ 465 w 528"/>
                <a:gd name="T39" fmla="*/ 712 h 961"/>
                <a:gd name="T40" fmla="*/ 465 w 528"/>
                <a:gd name="T41" fmla="*/ 712 h 961"/>
                <a:gd name="T42" fmla="*/ 434 w 528"/>
                <a:gd name="T43" fmla="*/ 650 h 961"/>
                <a:gd name="T44" fmla="*/ 434 w 528"/>
                <a:gd name="T45" fmla="*/ 619 h 961"/>
                <a:gd name="T46" fmla="*/ 465 w 528"/>
                <a:gd name="T47" fmla="*/ 558 h 961"/>
                <a:gd name="T48" fmla="*/ 465 w 528"/>
                <a:gd name="T49" fmla="*/ 558 h 961"/>
                <a:gd name="T50" fmla="*/ 496 w 528"/>
                <a:gd name="T51" fmla="*/ 496 h 961"/>
                <a:gd name="T52" fmla="*/ 496 w 528"/>
                <a:gd name="T53" fmla="*/ 496 h 961"/>
                <a:gd name="T54" fmla="*/ 527 w 528"/>
                <a:gd name="T55" fmla="*/ 465 h 961"/>
                <a:gd name="T56" fmla="*/ 124 w 528"/>
                <a:gd name="T57" fmla="*/ 0 h 961"/>
                <a:gd name="T58" fmla="*/ 93 w 528"/>
                <a:gd name="T59" fmla="*/ 31 h 961"/>
                <a:gd name="T60" fmla="*/ 93 w 528"/>
                <a:gd name="T61" fmla="*/ 93 h 961"/>
                <a:gd name="T62" fmla="*/ 124 w 528"/>
                <a:gd name="T63" fmla="*/ 155 h 961"/>
                <a:gd name="T64" fmla="*/ 155 w 528"/>
                <a:gd name="T65" fmla="*/ 187 h 961"/>
                <a:gd name="T66" fmla="*/ 124 w 528"/>
                <a:gd name="T67" fmla="*/ 248 h 961"/>
                <a:gd name="T68" fmla="*/ 124 w 528"/>
                <a:gd name="T69" fmla="*/ 435 h 961"/>
                <a:gd name="T70" fmla="*/ 93 w 528"/>
                <a:gd name="T71" fmla="*/ 465 h 961"/>
                <a:gd name="T72" fmla="*/ 62 w 528"/>
                <a:gd name="T73" fmla="*/ 496 h 961"/>
                <a:gd name="T74" fmla="*/ 31 w 528"/>
                <a:gd name="T75" fmla="*/ 526 h 961"/>
                <a:gd name="T76" fmla="*/ 31 w 528"/>
                <a:gd name="T77" fmla="*/ 588 h 961"/>
                <a:gd name="T78" fmla="*/ 31 w 528"/>
                <a:gd name="T79" fmla="*/ 619 h 961"/>
                <a:gd name="T80" fmla="*/ 31 w 528"/>
                <a:gd name="T81" fmla="*/ 619 h 961"/>
                <a:gd name="T82" fmla="*/ 31 w 528"/>
                <a:gd name="T83" fmla="*/ 619 h 961"/>
                <a:gd name="T84" fmla="*/ 62 w 528"/>
                <a:gd name="T85" fmla="*/ 619 h 961"/>
                <a:gd name="T86" fmla="*/ 62 w 528"/>
                <a:gd name="T87" fmla="*/ 650 h 961"/>
                <a:gd name="T88" fmla="*/ 93 w 528"/>
                <a:gd name="T89" fmla="*/ 712 h 961"/>
                <a:gd name="T90" fmla="*/ 93 w 528"/>
                <a:gd name="T91" fmla="*/ 806 h 961"/>
                <a:gd name="T92" fmla="*/ 124 w 528"/>
                <a:gd name="T93" fmla="*/ 867 h 961"/>
                <a:gd name="T94" fmla="*/ 93 w 528"/>
                <a:gd name="T95" fmla="*/ 898 h 961"/>
                <a:gd name="T96" fmla="*/ 93 w 528"/>
                <a:gd name="T97" fmla="*/ 898 h 961"/>
                <a:gd name="T98" fmla="*/ 62 w 528"/>
                <a:gd name="T99" fmla="*/ 898 h 961"/>
                <a:gd name="T100" fmla="*/ 62 w 528"/>
                <a:gd name="T101" fmla="*/ 898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8" h="961">
                  <a:moveTo>
                    <a:pt x="93" y="898"/>
                  </a:moveTo>
                  <a:lnTo>
                    <a:pt x="93" y="898"/>
                  </a:lnTo>
                  <a:lnTo>
                    <a:pt x="93" y="898"/>
                  </a:lnTo>
                  <a:cubicBezTo>
                    <a:pt x="124" y="960"/>
                    <a:pt x="124" y="960"/>
                    <a:pt x="124" y="960"/>
                  </a:cubicBezTo>
                  <a:lnTo>
                    <a:pt x="124" y="960"/>
                  </a:lnTo>
                  <a:cubicBezTo>
                    <a:pt x="124" y="960"/>
                    <a:pt x="124" y="960"/>
                    <a:pt x="155" y="960"/>
                  </a:cubicBezTo>
                  <a:lnTo>
                    <a:pt x="155" y="960"/>
                  </a:lnTo>
                  <a:cubicBezTo>
                    <a:pt x="186" y="960"/>
                    <a:pt x="186" y="960"/>
                    <a:pt x="186" y="960"/>
                  </a:cubicBezTo>
                  <a:lnTo>
                    <a:pt x="186" y="960"/>
                  </a:lnTo>
                  <a:lnTo>
                    <a:pt x="186" y="960"/>
                  </a:lnTo>
                  <a:lnTo>
                    <a:pt x="186" y="96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30"/>
                    <a:pt x="217" y="930"/>
                    <a:pt x="248" y="930"/>
                  </a:cubicBezTo>
                  <a:lnTo>
                    <a:pt x="248" y="930"/>
                  </a:lnTo>
                  <a:lnTo>
                    <a:pt x="248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lnTo>
                    <a:pt x="279" y="930"/>
                  </a:lnTo>
                  <a:cubicBezTo>
                    <a:pt x="279" y="898"/>
                    <a:pt x="279" y="898"/>
                    <a:pt x="279" y="898"/>
                  </a:cubicBezTo>
                  <a:lnTo>
                    <a:pt x="279" y="898"/>
                  </a:lnTo>
                  <a:cubicBezTo>
                    <a:pt x="279" y="867"/>
                    <a:pt x="310" y="867"/>
                    <a:pt x="310" y="867"/>
                  </a:cubicBezTo>
                  <a:lnTo>
                    <a:pt x="310" y="867"/>
                  </a:lnTo>
                  <a:lnTo>
                    <a:pt x="310" y="867"/>
                  </a:lnTo>
                  <a:lnTo>
                    <a:pt x="310" y="867"/>
                  </a:lnTo>
                  <a:lnTo>
                    <a:pt x="341" y="867"/>
                  </a:lnTo>
                  <a:lnTo>
                    <a:pt x="341" y="867"/>
                  </a:lnTo>
                  <a:cubicBezTo>
                    <a:pt x="341" y="867"/>
                    <a:pt x="341" y="867"/>
                    <a:pt x="372" y="867"/>
                  </a:cubicBezTo>
                  <a:lnTo>
                    <a:pt x="372" y="867"/>
                  </a:lnTo>
                  <a:cubicBezTo>
                    <a:pt x="372" y="867"/>
                    <a:pt x="372" y="836"/>
                    <a:pt x="403" y="836"/>
                  </a:cubicBezTo>
                  <a:lnTo>
                    <a:pt x="403" y="806"/>
                  </a:lnTo>
                  <a:cubicBezTo>
                    <a:pt x="403" y="806"/>
                    <a:pt x="403" y="806"/>
                    <a:pt x="434" y="806"/>
                  </a:cubicBezTo>
                  <a:lnTo>
                    <a:pt x="434" y="806"/>
                  </a:lnTo>
                  <a:cubicBezTo>
                    <a:pt x="434" y="774"/>
                    <a:pt x="434" y="774"/>
                    <a:pt x="434" y="774"/>
                  </a:cubicBezTo>
                  <a:cubicBezTo>
                    <a:pt x="465" y="743"/>
                    <a:pt x="465" y="743"/>
                    <a:pt x="465" y="743"/>
                  </a:cubicBezTo>
                  <a:lnTo>
                    <a:pt x="465" y="743"/>
                  </a:lnTo>
                  <a:cubicBezTo>
                    <a:pt x="465" y="743"/>
                    <a:pt x="465" y="743"/>
                    <a:pt x="465" y="712"/>
                  </a:cubicBezTo>
                  <a:lnTo>
                    <a:pt x="465" y="712"/>
                  </a:lnTo>
                  <a:lnTo>
                    <a:pt x="465" y="712"/>
                  </a:lnTo>
                  <a:lnTo>
                    <a:pt x="465" y="712"/>
                  </a:lnTo>
                  <a:cubicBezTo>
                    <a:pt x="434" y="712"/>
                    <a:pt x="434" y="682"/>
                    <a:pt x="434" y="682"/>
                  </a:cubicBezTo>
                  <a:cubicBezTo>
                    <a:pt x="434" y="682"/>
                    <a:pt x="434" y="682"/>
                    <a:pt x="434" y="650"/>
                  </a:cubicBezTo>
                  <a:lnTo>
                    <a:pt x="434" y="619"/>
                  </a:lnTo>
                  <a:lnTo>
                    <a:pt x="434" y="619"/>
                  </a:lnTo>
                  <a:cubicBezTo>
                    <a:pt x="434" y="588"/>
                    <a:pt x="434" y="588"/>
                    <a:pt x="434" y="588"/>
                  </a:cubicBezTo>
                  <a:lnTo>
                    <a:pt x="465" y="558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26"/>
                    <a:pt x="465" y="526"/>
                    <a:pt x="496" y="526"/>
                  </a:cubicBezTo>
                  <a:lnTo>
                    <a:pt x="496" y="496"/>
                  </a:lnTo>
                  <a:lnTo>
                    <a:pt x="496" y="496"/>
                  </a:lnTo>
                  <a:lnTo>
                    <a:pt x="496" y="496"/>
                  </a:lnTo>
                  <a:cubicBezTo>
                    <a:pt x="496" y="465"/>
                    <a:pt x="496" y="465"/>
                    <a:pt x="496" y="465"/>
                  </a:cubicBezTo>
                  <a:cubicBezTo>
                    <a:pt x="527" y="465"/>
                    <a:pt x="527" y="465"/>
                    <a:pt x="527" y="465"/>
                  </a:cubicBezTo>
                  <a:cubicBezTo>
                    <a:pt x="527" y="248"/>
                    <a:pt x="527" y="248"/>
                    <a:pt x="527" y="24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93"/>
                    <a:pt x="93" y="93"/>
                  </a:cubicBezTo>
                  <a:lnTo>
                    <a:pt x="93" y="93"/>
                  </a:lnTo>
                  <a:cubicBezTo>
                    <a:pt x="93" y="93"/>
                    <a:pt x="93" y="93"/>
                    <a:pt x="124" y="93"/>
                  </a:cubicBezTo>
                  <a:cubicBezTo>
                    <a:pt x="124" y="124"/>
                    <a:pt x="124" y="124"/>
                    <a:pt x="124" y="155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87"/>
                    <a:pt x="155" y="187"/>
                    <a:pt x="155" y="187"/>
                  </a:cubicBezTo>
                  <a:lnTo>
                    <a:pt x="155" y="187"/>
                  </a:lnTo>
                  <a:cubicBezTo>
                    <a:pt x="155" y="187"/>
                    <a:pt x="124" y="217"/>
                    <a:pt x="124" y="248"/>
                  </a:cubicBezTo>
                  <a:cubicBezTo>
                    <a:pt x="124" y="311"/>
                    <a:pt x="124" y="341"/>
                    <a:pt x="124" y="372"/>
                  </a:cubicBezTo>
                  <a:cubicBezTo>
                    <a:pt x="124" y="403"/>
                    <a:pt x="124" y="435"/>
                    <a:pt x="124" y="435"/>
                  </a:cubicBezTo>
                  <a:cubicBezTo>
                    <a:pt x="93" y="435"/>
                    <a:pt x="93" y="435"/>
                    <a:pt x="93" y="435"/>
                  </a:cubicBezTo>
                  <a:cubicBezTo>
                    <a:pt x="93" y="465"/>
                    <a:pt x="93" y="465"/>
                    <a:pt x="93" y="465"/>
                  </a:cubicBezTo>
                  <a:lnTo>
                    <a:pt x="62" y="496"/>
                  </a:lnTo>
                  <a:lnTo>
                    <a:pt x="62" y="496"/>
                  </a:lnTo>
                  <a:cubicBezTo>
                    <a:pt x="31" y="526"/>
                    <a:pt x="31" y="526"/>
                    <a:pt x="31" y="526"/>
                  </a:cubicBezTo>
                  <a:lnTo>
                    <a:pt x="31" y="526"/>
                  </a:lnTo>
                  <a:cubicBezTo>
                    <a:pt x="31" y="558"/>
                    <a:pt x="31" y="558"/>
                    <a:pt x="0" y="588"/>
                  </a:cubicBezTo>
                  <a:lnTo>
                    <a:pt x="31" y="588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62" y="619"/>
                  </a:lnTo>
                  <a:lnTo>
                    <a:pt x="62" y="619"/>
                  </a:lnTo>
                  <a:lnTo>
                    <a:pt x="62" y="650"/>
                  </a:lnTo>
                  <a:cubicBezTo>
                    <a:pt x="93" y="650"/>
                    <a:pt x="93" y="650"/>
                    <a:pt x="93" y="650"/>
                  </a:cubicBezTo>
                  <a:cubicBezTo>
                    <a:pt x="93" y="682"/>
                    <a:pt x="93" y="682"/>
                    <a:pt x="93" y="712"/>
                  </a:cubicBezTo>
                  <a:lnTo>
                    <a:pt x="93" y="712"/>
                  </a:lnTo>
                  <a:cubicBezTo>
                    <a:pt x="93" y="712"/>
                    <a:pt x="93" y="774"/>
                    <a:pt x="93" y="806"/>
                  </a:cubicBezTo>
                  <a:cubicBezTo>
                    <a:pt x="124" y="836"/>
                    <a:pt x="124" y="836"/>
                    <a:pt x="124" y="836"/>
                  </a:cubicBezTo>
                  <a:cubicBezTo>
                    <a:pt x="124" y="867"/>
                    <a:pt x="124" y="867"/>
                    <a:pt x="124" y="867"/>
                  </a:cubicBezTo>
                  <a:lnTo>
                    <a:pt x="124" y="867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93" y="898"/>
                  </a:lnTo>
                  <a:lnTo>
                    <a:pt x="62" y="898"/>
                  </a:lnTo>
                  <a:lnTo>
                    <a:pt x="62" y="898"/>
                  </a:lnTo>
                  <a:lnTo>
                    <a:pt x="62" y="898"/>
                  </a:lnTo>
                  <a:cubicBezTo>
                    <a:pt x="93" y="898"/>
                    <a:pt x="93" y="898"/>
                    <a:pt x="93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1" name="Freeform 23"/>
            <p:cNvSpPr>
              <a:spLocks noChangeArrowheads="1"/>
            </p:cNvSpPr>
            <p:nvPr/>
          </p:nvSpPr>
          <p:spPr bwMode="auto">
            <a:xfrm>
              <a:off x="3557588" y="2316163"/>
              <a:ext cx="146050" cy="100012"/>
            </a:xfrm>
            <a:custGeom>
              <a:avLst/>
              <a:gdLst>
                <a:gd name="T0" fmla="*/ 31 w 405"/>
                <a:gd name="T1" fmla="*/ 278 h 279"/>
                <a:gd name="T2" fmla="*/ 31 w 405"/>
                <a:gd name="T3" fmla="*/ 278 h 279"/>
                <a:gd name="T4" fmla="*/ 62 w 405"/>
                <a:gd name="T5" fmla="*/ 278 h 279"/>
                <a:gd name="T6" fmla="*/ 93 w 405"/>
                <a:gd name="T7" fmla="*/ 278 h 279"/>
                <a:gd name="T8" fmla="*/ 93 w 405"/>
                <a:gd name="T9" fmla="*/ 278 h 279"/>
                <a:gd name="T10" fmla="*/ 124 w 405"/>
                <a:gd name="T11" fmla="*/ 278 h 279"/>
                <a:gd name="T12" fmla="*/ 93 w 405"/>
                <a:gd name="T13" fmla="*/ 248 h 279"/>
                <a:gd name="T14" fmla="*/ 93 w 405"/>
                <a:gd name="T15" fmla="*/ 248 h 279"/>
                <a:gd name="T16" fmla="*/ 124 w 405"/>
                <a:gd name="T17" fmla="*/ 216 h 279"/>
                <a:gd name="T18" fmla="*/ 124 w 405"/>
                <a:gd name="T19" fmla="*/ 216 h 279"/>
                <a:gd name="T20" fmla="*/ 124 w 405"/>
                <a:gd name="T21" fmla="*/ 216 h 279"/>
                <a:gd name="T22" fmla="*/ 156 w 405"/>
                <a:gd name="T23" fmla="*/ 185 h 279"/>
                <a:gd name="T24" fmla="*/ 156 w 405"/>
                <a:gd name="T25" fmla="*/ 185 h 279"/>
                <a:gd name="T26" fmla="*/ 186 w 405"/>
                <a:gd name="T27" fmla="*/ 185 h 279"/>
                <a:gd name="T28" fmla="*/ 186 w 405"/>
                <a:gd name="T29" fmla="*/ 185 h 279"/>
                <a:gd name="T30" fmla="*/ 248 w 405"/>
                <a:gd name="T31" fmla="*/ 185 h 279"/>
                <a:gd name="T32" fmla="*/ 248 w 405"/>
                <a:gd name="T33" fmla="*/ 185 h 279"/>
                <a:gd name="T34" fmla="*/ 280 w 405"/>
                <a:gd name="T35" fmla="*/ 185 h 279"/>
                <a:gd name="T36" fmla="*/ 280 w 405"/>
                <a:gd name="T37" fmla="*/ 185 h 279"/>
                <a:gd name="T38" fmla="*/ 280 w 405"/>
                <a:gd name="T39" fmla="*/ 185 h 279"/>
                <a:gd name="T40" fmla="*/ 310 w 405"/>
                <a:gd name="T41" fmla="*/ 185 h 279"/>
                <a:gd name="T42" fmla="*/ 310 w 405"/>
                <a:gd name="T43" fmla="*/ 185 h 279"/>
                <a:gd name="T44" fmla="*/ 341 w 405"/>
                <a:gd name="T45" fmla="*/ 185 h 279"/>
                <a:gd name="T46" fmla="*/ 341 w 405"/>
                <a:gd name="T47" fmla="*/ 185 h 279"/>
                <a:gd name="T48" fmla="*/ 404 w 405"/>
                <a:gd name="T49" fmla="*/ 154 h 279"/>
                <a:gd name="T50" fmla="*/ 404 w 405"/>
                <a:gd name="T51" fmla="*/ 154 h 279"/>
                <a:gd name="T52" fmla="*/ 404 w 405"/>
                <a:gd name="T53" fmla="*/ 154 h 279"/>
                <a:gd name="T54" fmla="*/ 404 w 405"/>
                <a:gd name="T55" fmla="*/ 154 h 279"/>
                <a:gd name="T56" fmla="*/ 372 w 405"/>
                <a:gd name="T57" fmla="*/ 154 h 279"/>
                <a:gd name="T58" fmla="*/ 372 w 405"/>
                <a:gd name="T59" fmla="*/ 154 h 279"/>
                <a:gd name="T60" fmla="*/ 372 w 405"/>
                <a:gd name="T61" fmla="*/ 154 h 279"/>
                <a:gd name="T62" fmla="*/ 372 w 405"/>
                <a:gd name="T63" fmla="*/ 124 h 279"/>
                <a:gd name="T64" fmla="*/ 341 w 405"/>
                <a:gd name="T65" fmla="*/ 124 h 279"/>
                <a:gd name="T66" fmla="*/ 341 w 405"/>
                <a:gd name="T67" fmla="*/ 124 h 279"/>
                <a:gd name="T68" fmla="*/ 341 w 405"/>
                <a:gd name="T69" fmla="*/ 92 h 279"/>
                <a:gd name="T70" fmla="*/ 341 w 405"/>
                <a:gd name="T71" fmla="*/ 92 h 279"/>
                <a:gd name="T72" fmla="*/ 310 w 405"/>
                <a:gd name="T73" fmla="*/ 30 h 279"/>
                <a:gd name="T74" fmla="*/ 280 w 405"/>
                <a:gd name="T75" fmla="*/ 0 h 279"/>
                <a:gd name="T76" fmla="*/ 280 w 405"/>
                <a:gd name="T77" fmla="*/ 0 h 279"/>
                <a:gd name="T78" fmla="*/ 217 w 405"/>
                <a:gd name="T79" fmla="*/ 0 h 279"/>
                <a:gd name="T80" fmla="*/ 217 w 405"/>
                <a:gd name="T81" fmla="*/ 30 h 279"/>
                <a:gd name="T82" fmla="*/ 217 w 405"/>
                <a:gd name="T83" fmla="*/ 30 h 279"/>
                <a:gd name="T84" fmla="*/ 217 w 405"/>
                <a:gd name="T85" fmla="*/ 61 h 279"/>
                <a:gd name="T86" fmla="*/ 186 w 405"/>
                <a:gd name="T87" fmla="*/ 61 h 279"/>
                <a:gd name="T88" fmla="*/ 156 w 405"/>
                <a:gd name="T89" fmla="*/ 61 h 279"/>
                <a:gd name="T90" fmla="*/ 156 w 405"/>
                <a:gd name="T91" fmla="*/ 92 h 279"/>
                <a:gd name="T92" fmla="*/ 156 w 405"/>
                <a:gd name="T93" fmla="*/ 92 h 279"/>
                <a:gd name="T94" fmla="*/ 156 w 405"/>
                <a:gd name="T95" fmla="*/ 92 h 279"/>
                <a:gd name="T96" fmla="*/ 93 w 405"/>
                <a:gd name="T97" fmla="*/ 124 h 279"/>
                <a:gd name="T98" fmla="*/ 93 w 405"/>
                <a:gd name="T99" fmla="*/ 124 h 279"/>
                <a:gd name="T100" fmla="*/ 93 w 405"/>
                <a:gd name="T101" fmla="*/ 124 h 279"/>
                <a:gd name="T102" fmla="*/ 62 w 405"/>
                <a:gd name="T103" fmla="*/ 124 h 279"/>
                <a:gd name="T104" fmla="*/ 62 w 405"/>
                <a:gd name="T105" fmla="*/ 154 h 279"/>
                <a:gd name="T106" fmla="*/ 62 w 405"/>
                <a:gd name="T107" fmla="*/ 154 h 279"/>
                <a:gd name="T108" fmla="*/ 31 w 405"/>
                <a:gd name="T109" fmla="*/ 185 h 279"/>
                <a:gd name="T110" fmla="*/ 31 w 405"/>
                <a:gd name="T111" fmla="*/ 185 h 279"/>
                <a:gd name="T112" fmla="*/ 31 w 405"/>
                <a:gd name="T113" fmla="*/ 185 h 279"/>
                <a:gd name="T114" fmla="*/ 31 w 405"/>
                <a:gd name="T115" fmla="*/ 185 h 279"/>
                <a:gd name="T116" fmla="*/ 31 w 405"/>
                <a:gd name="T117" fmla="*/ 185 h 279"/>
                <a:gd name="T118" fmla="*/ 31 w 405"/>
                <a:gd name="T119" fmla="*/ 216 h 279"/>
                <a:gd name="T120" fmla="*/ 0 w 405"/>
                <a:gd name="T121" fmla="*/ 248 h 279"/>
                <a:gd name="T122" fmla="*/ 31 w 405"/>
                <a:gd name="T123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279">
                  <a:moveTo>
                    <a:pt x="31" y="278"/>
                  </a:moveTo>
                  <a:lnTo>
                    <a:pt x="31" y="278"/>
                  </a:lnTo>
                  <a:cubicBezTo>
                    <a:pt x="62" y="278"/>
                    <a:pt x="62" y="278"/>
                    <a:pt x="62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124" y="278"/>
                  </a:lnTo>
                  <a:lnTo>
                    <a:pt x="93" y="248"/>
                  </a:lnTo>
                  <a:lnTo>
                    <a:pt x="93" y="248"/>
                  </a:lnTo>
                  <a:cubicBezTo>
                    <a:pt x="93" y="248"/>
                    <a:pt x="124" y="248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185"/>
                    <a:pt x="156" y="185"/>
                    <a:pt x="156" y="185"/>
                  </a:cubicBezTo>
                  <a:lnTo>
                    <a:pt x="156" y="185"/>
                  </a:lnTo>
                  <a:lnTo>
                    <a:pt x="186" y="185"/>
                  </a:lnTo>
                  <a:lnTo>
                    <a:pt x="186" y="185"/>
                  </a:lnTo>
                  <a:cubicBezTo>
                    <a:pt x="217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80" y="185"/>
                    <a:pt x="280" y="185"/>
                    <a:pt x="280" y="185"/>
                  </a:cubicBezTo>
                  <a:lnTo>
                    <a:pt x="280" y="185"/>
                  </a:lnTo>
                  <a:lnTo>
                    <a:pt x="280" y="185"/>
                  </a:lnTo>
                  <a:lnTo>
                    <a:pt x="310" y="185"/>
                  </a:lnTo>
                  <a:lnTo>
                    <a:pt x="310" y="185"/>
                  </a:lnTo>
                  <a:lnTo>
                    <a:pt x="341" y="185"/>
                  </a:lnTo>
                  <a:lnTo>
                    <a:pt x="341" y="185"/>
                  </a:lnTo>
                  <a:cubicBezTo>
                    <a:pt x="404" y="154"/>
                    <a:pt x="404" y="154"/>
                    <a:pt x="404" y="154"/>
                  </a:cubicBezTo>
                  <a:lnTo>
                    <a:pt x="404" y="154"/>
                  </a:lnTo>
                  <a:lnTo>
                    <a:pt x="404" y="154"/>
                  </a:lnTo>
                  <a:lnTo>
                    <a:pt x="404" y="154"/>
                  </a:lnTo>
                  <a:cubicBezTo>
                    <a:pt x="372" y="154"/>
                    <a:pt x="372" y="154"/>
                    <a:pt x="372" y="154"/>
                  </a:cubicBezTo>
                  <a:lnTo>
                    <a:pt x="372" y="154"/>
                  </a:lnTo>
                  <a:lnTo>
                    <a:pt x="372" y="154"/>
                  </a:lnTo>
                  <a:lnTo>
                    <a:pt x="372" y="124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92"/>
                    <a:pt x="341" y="92"/>
                    <a:pt x="341" y="92"/>
                  </a:cubicBezTo>
                  <a:lnTo>
                    <a:pt x="341" y="92"/>
                  </a:lnTo>
                  <a:cubicBezTo>
                    <a:pt x="310" y="61"/>
                    <a:pt x="310" y="61"/>
                    <a:pt x="310" y="30"/>
                  </a:cubicBezTo>
                  <a:cubicBezTo>
                    <a:pt x="310" y="30"/>
                    <a:pt x="280" y="30"/>
                    <a:pt x="280" y="0"/>
                  </a:cubicBezTo>
                  <a:lnTo>
                    <a:pt x="280" y="0"/>
                  </a:lnTo>
                  <a:cubicBezTo>
                    <a:pt x="280" y="0"/>
                    <a:pt x="248" y="0"/>
                    <a:pt x="217" y="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17" y="61"/>
                    <a:pt x="217" y="61"/>
                    <a:pt x="217" y="61"/>
                  </a:cubicBezTo>
                  <a:cubicBezTo>
                    <a:pt x="186" y="61"/>
                    <a:pt x="186" y="61"/>
                    <a:pt x="186" y="61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156" y="92"/>
                  </a:lnTo>
                  <a:lnTo>
                    <a:pt x="156" y="92"/>
                  </a:lnTo>
                  <a:lnTo>
                    <a:pt x="156" y="92"/>
                  </a:lnTo>
                  <a:cubicBezTo>
                    <a:pt x="124" y="92"/>
                    <a:pt x="124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85"/>
                    <a:pt x="62" y="185"/>
                    <a:pt x="31" y="185"/>
                  </a:cubicBez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6"/>
                    <a:pt x="31" y="216"/>
                    <a:pt x="31" y="216"/>
                  </a:cubicBezTo>
                  <a:cubicBezTo>
                    <a:pt x="31" y="248"/>
                    <a:pt x="31" y="248"/>
                    <a:pt x="0" y="248"/>
                  </a:cubicBezTo>
                  <a:cubicBezTo>
                    <a:pt x="31" y="248"/>
                    <a:pt x="31" y="278"/>
                    <a:pt x="31" y="27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2" name="Freeform 24"/>
            <p:cNvSpPr>
              <a:spLocks noChangeArrowheads="1"/>
            </p:cNvSpPr>
            <p:nvPr/>
          </p:nvSpPr>
          <p:spPr bwMode="auto">
            <a:xfrm>
              <a:off x="3959225" y="2405063"/>
              <a:ext cx="223838" cy="166687"/>
            </a:xfrm>
            <a:custGeom>
              <a:avLst/>
              <a:gdLst>
                <a:gd name="T0" fmla="*/ 93 w 621"/>
                <a:gd name="T1" fmla="*/ 464 h 465"/>
                <a:gd name="T2" fmla="*/ 93 w 621"/>
                <a:gd name="T3" fmla="*/ 433 h 465"/>
                <a:gd name="T4" fmla="*/ 186 w 621"/>
                <a:gd name="T5" fmla="*/ 433 h 465"/>
                <a:gd name="T6" fmla="*/ 186 w 621"/>
                <a:gd name="T7" fmla="*/ 433 h 465"/>
                <a:gd name="T8" fmla="*/ 217 w 621"/>
                <a:gd name="T9" fmla="*/ 371 h 465"/>
                <a:gd name="T10" fmla="*/ 217 w 621"/>
                <a:gd name="T11" fmla="*/ 340 h 465"/>
                <a:gd name="T12" fmla="*/ 248 w 621"/>
                <a:gd name="T13" fmla="*/ 340 h 465"/>
                <a:gd name="T14" fmla="*/ 279 w 621"/>
                <a:gd name="T15" fmla="*/ 309 h 465"/>
                <a:gd name="T16" fmla="*/ 341 w 621"/>
                <a:gd name="T17" fmla="*/ 371 h 465"/>
                <a:gd name="T18" fmla="*/ 341 w 621"/>
                <a:gd name="T19" fmla="*/ 371 h 465"/>
                <a:gd name="T20" fmla="*/ 372 w 621"/>
                <a:gd name="T21" fmla="*/ 371 h 465"/>
                <a:gd name="T22" fmla="*/ 403 w 621"/>
                <a:gd name="T23" fmla="*/ 371 h 465"/>
                <a:gd name="T24" fmla="*/ 403 w 621"/>
                <a:gd name="T25" fmla="*/ 371 h 465"/>
                <a:gd name="T26" fmla="*/ 434 w 621"/>
                <a:gd name="T27" fmla="*/ 340 h 465"/>
                <a:gd name="T28" fmla="*/ 434 w 621"/>
                <a:gd name="T29" fmla="*/ 340 h 465"/>
                <a:gd name="T30" fmla="*/ 465 w 621"/>
                <a:gd name="T31" fmla="*/ 371 h 465"/>
                <a:gd name="T32" fmla="*/ 526 w 621"/>
                <a:gd name="T33" fmla="*/ 340 h 465"/>
                <a:gd name="T34" fmla="*/ 558 w 621"/>
                <a:gd name="T35" fmla="*/ 340 h 465"/>
                <a:gd name="T36" fmla="*/ 558 w 621"/>
                <a:gd name="T37" fmla="*/ 340 h 465"/>
                <a:gd name="T38" fmla="*/ 589 w 621"/>
                <a:gd name="T39" fmla="*/ 309 h 465"/>
                <a:gd name="T40" fmla="*/ 589 w 621"/>
                <a:gd name="T41" fmla="*/ 309 h 465"/>
                <a:gd name="T42" fmla="*/ 620 w 621"/>
                <a:gd name="T43" fmla="*/ 278 h 465"/>
                <a:gd name="T44" fmla="*/ 620 w 621"/>
                <a:gd name="T45" fmla="*/ 278 h 465"/>
                <a:gd name="T46" fmla="*/ 620 w 621"/>
                <a:gd name="T47" fmla="*/ 248 h 465"/>
                <a:gd name="T48" fmla="*/ 589 w 621"/>
                <a:gd name="T49" fmla="*/ 248 h 465"/>
                <a:gd name="T50" fmla="*/ 589 w 621"/>
                <a:gd name="T51" fmla="*/ 248 h 465"/>
                <a:gd name="T52" fmla="*/ 558 w 621"/>
                <a:gd name="T53" fmla="*/ 248 h 465"/>
                <a:gd name="T54" fmla="*/ 558 w 621"/>
                <a:gd name="T55" fmla="*/ 185 h 465"/>
                <a:gd name="T56" fmla="*/ 496 w 621"/>
                <a:gd name="T57" fmla="*/ 154 h 465"/>
                <a:gd name="T58" fmla="*/ 465 w 621"/>
                <a:gd name="T59" fmla="*/ 154 h 465"/>
                <a:gd name="T60" fmla="*/ 465 w 621"/>
                <a:gd name="T61" fmla="*/ 92 h 465"/>
                <a:gd name="T62" fmla="*/ 465 w 621"/>
                <a:gd name="T63" fmla="*/ 92 h 465"/>
                <a:gd name="T64" fmla="*/ 465 w 621"/>
                <a:gd name="T65" fmla="*/ 30 h 465"/>
                <a:gd name="T66" fmla="*/ 434 w 621"/>
                <a:gd name="T67" fmla="*/ 30 h 465"/>
                <a:gd name="T68" fmla="*/ 434 w 621"/>
                <a:gd name="T69" fmla="*/ 0 h 465"/>
                <a:gd name="T70" fmla="*/ 372 w 621"/>
                <a:gd name="T71" fmla="*/ 61 h 465"/>
                <a:gd name="T72" fmla="*/ 341 w 621"/>
                <a:gd name="T73" fmla="*/ 124 h 465"/>
                <a:gd name="T74" fmla="*/ 310 w 621"/>
                <a:gd name="T75" fmla="*/ 124 h 465"/>
                <a:gd name="T76" fmla="*/ 248 w 621"/>
                <a:gd name="T77" fmla="*/ 124 h 465"/>
                <a:gd name="T78" fmla="*/ 248 w 621"/>
                <a:gd name="T79" fmla="*/ 185 h 465"/>
                <a:gd name="T80" fmla="*/ 217 w 621"/>
                <a:gd name="T81" fmla="*/ 185 h 465"/>
                <a:gd name="T82" fmla="*/ 217 w 621"/>
                <a:gd name="T83" fmla="*/ 185 h 465"/>
                <a:gd name="T84" fmla="*/ 186 w 621"/>
                <a:gd name="T85" fmla="*/ 185 h 465"/>
                <a:gd name="T86" fmla="*/ 155 w 621"/>
                <a:gd name="T87" fmla="*/ 185 h 465"/>
                <a:gd name="T88" fmla="*/ 124 w 621"/>
                <a:gd name="T89" fmla="*/ 216 h 465"/>
                <a:gd name="T90" fmla="*/ 93 w 621"/>
                <a:gd name="T91" fmla="*/ 216 h 465"/>
                <a:gd name="T92" fmla="*/ 93 w 621"/>
                <a:gd name="T93" fmla="*/ 216 h 465"/>
                <a:gd name="T94" fmla="*/ 62 w 621"/>
                <a:gd name="T95" fmla="*/ 216 h 465"/>
                <a:gd name="T96" fmla="*/ 62 w 621"/>
                <a:gd name="T97" fmla="*/ 216 h 465"/>
                <a:gd name="T98" fmla="*/ 31 w 621"/>
                <a:gd name="T99" fmla="*/ 278 h 465"/>
                <a:gd name="T100" fmla="*/ 0 w 621"/>
                <a:gd name="T101" fmla="*/ 309 h 465"/>
                <a:gd name="T102" fmla="*/ 0 w 621"/>
                <a:gd name="T103" fmla="*/ 340 h 465"/>
                <a:gd name="T104" fmla="*/ 0 w 621"/>
                <a:gd name="T105" fmla="*/ 340 h 465"/>
                <a:gd name="T106" fmla="*/ 31 w 621"/>
                <a:gd name="T107" fmla="*/ 402 h 465"/>
                <a:gd name="T108" fmla="*/ 31 w 621"/>
                <a:gd name="T109" fmla="*/ 402 h 465"/>
                <a:gd name="T110" fmla="*/ 31 w 621"/>
                <a:gd name="T111" fmla="*/ 433 h 465"/>
                <a:gd name="T112" fmla="*/ 62 w 621"/>
                <a:gd name="T113" fmla="*/ 433 h 465"/>
                <a:gd name="T114" fmla="*/ 62 w 621"/>
                <a:gd name="T115" fmla="*/ 46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1" h="465">
                  <a:moveTo>
                    <a:pt x="93" y="464"/>
                  </a:moveTo>
                  <a:lnTo>
                    <a:pt x="93" y="464"/>
                  </a:lnTo>
                  <a:cubicBezTo>
                    <a:pt x="93" y="433"/>
                    <a:pt x="93" y="433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402"/>
                    <a:pt x="155" y="402"/>
                  </a:cubicBezTo>
                  <a:cubicBezTo>
                    <a:pt x="155" y="402"/>
                    <a:pt x="155" y="433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186" y="402"/>
                    <a:pt x="186" y="371"/>
                    <a:pt x="217" y="371"/>
                  </a:cubicBezTo>
                  <a:cubicBezTo>
                    <a:pt x="217" y="371"/>
                    <a:pt x="217" y="371"/>
                    <a:pt x="217" y="340"/>
                  </a:cubicBezTo>
                  <a:lnTo>
                    <a:pt x="217" y="340"/>
                  </a:lnTo>
                  <a:cubicBezTo>
                    <a:pt x="217" y="340"/>
                    <a:pt x="217" y="340"/>
                    <a:pt x="248" y="340"/>
                  </a:cubicBezTo>
                  <a:lnTo>
                    <a:pt x="248" y="340"/>
                  </a:lnTo>
                  <a:cubicBezTo>
                    <a:pt x="248" y="340"/>
                    <a:pt x="248" y="309"/>
                    <a:pt x="279" y="309"/>
                  </a:cubicBezTo>
                  <a:lnTo>
                    <a:pt x="279" y="309"/>
                  </a:lnTo>
                  <a:lnTo>
                    <a:pt x="279" y="309"/>
                  </a:lnTo>
                  <a:cubicBezTo>
                    <a:pt x="310" y="309"/>
                    <a:pt x="310" y="340"/>
                    <a:pt x="341" y="371"/>
                  </a:cubicBezTo>
                  <a:lnTo>
                    <a:pt x="341" y="371"/>
                  </a:lnTo>
                  <a:lnTo>
                    <a:pt x="341" y="371"/>
                  </a:lnTo>
                  <a:cubicBezTo>
                    <a:pt x="341" y="371"/>
                    <a:pt x="341" y="371"/>
                    <a:pt x="372" y="371"/>
                  </a:cubicBezTo>
                  <a:lnTo>
                    <a:pt x="372" y="371"/>
                  </a:lnTo>
                  <a:cubicBezTo>
                    <a:pt x="403" y="371"/>
                    <a:pt x="403" y="402"/>
                    <a:pt x="403" y="402"/>
                  </a:cubicBezTo>
                  <a:cubicBezTo>
                    <a:pt x="403" y="371"/>
                    <a:pt x="403" y="371"/>
                    <a:pt x="403" y="371"/>
                  </a:cubicBezTo>
                  <a:lnTo>
                    <a:pt x="403" y="371"/>
                  </a:lnTo>
                  <a:lnTo>
                    <a:pt x="403" y="371"/>
                  </a:lnTo>
                  <a:cubicBezTo>
                    <a:pt x="434" y="371"/>
                    <a:pt x="434" y="340"/>
                    <a:pt x="434" y="340"/>
                  </a:cubicBezTo>
                  <a:lnTo>
                    <a:pt x="434" y="340"/>
                  </a:lnTo>
                  <a:lnTo>
                    <a:pt x="434" y="340"/>
                  </a:lnTo>
                  <a:lnTo>
                    <a:pt x="434" y="340"/>
                  </a:lnTo>
                  <a:cubicBezTo>
                    <a:pt x="465" y="340"/>
                    <a:pt x="465" y="340"/>
                    <a:pt x="465" y="340"/>
                  </a:cubicBezTo>
                  <a:cubicBezTo>
                    <a:pt x="465" y="371"/>
                    <a:pt x="465" y="371"/>
                    <a:pt x="465" y="371"/>
                  </a:cubicBezTo>
                  <a:cubicBezTo>
                    <a:pt x="465" y="340"/>
                    <a:pt x="496" y="340"/>
                    <a:pt x="496" y="340"/>
                  </a:cubicBezTo>
                  <a:lnTo>
                    <a:pt x="526" y="340"/>
                  </a:lnTo>
                  <a:lnTo>
                    <a:pt x="526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lnTo>
                    <a:pt x="558" y="340"/>
                  </a:lnTo>
                  <a:cubicBezTo>
                    <a:pt x="558" y="309"/>
                    <a:pt x="589" y="309"/>
                    <a:pt x="589" y="309"/>
                  </a:cubicBezTo>
                  <a:lnTo>
                    <a:pt x="589" y="309"/>
                  </a:lnTo>
                  <a:lnTo>
                    <a:pt x="589" y="309"/>
                  </a:lnTo>
                  <a:cubicBezTo>
                    <a:pt x="620" y="309"/>
                    <a:pt x="620" y="309"/>
                    <a:pt x="620" y="309"/>
                  </a:cubicBezTo>
                  <a:cubicBezTo>
                    <a:pt x="620" y="309"/>
                    <a:pt x="620" y="309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cubicBezTo>
                    <a:pt x="620" y="278"/>
                    <a:pt x="620" y="278"/>
                    <a:pt x="620" y="248"/>
                  </a:cubicBezTo>
                  <a:lnTo>
                    <a:pt x="620" y="248"/>
                  </a:lnTo>
                  <a:lnTo>
                    <a:pt x="620" y="248"/>
                  </a:lnTo>
                  <a:cubicBezTo>
                    <a:pt x="620" y="248"/>
                    <a:pt x="620" y="248"/>
                    <a:pt x="589" y="248"/>
                  </a:cubicBezTo>
                  <a:lnTo>
                    <a:pt x="589" y="248"/>
                  </a:lnTo>
                  <a:lnTo>
                    <a:pt x="589" y="248"/>
                  </a:lnTo>
                  <a:lnTo>
                    <a:pt x="589" y="248"/>
                  </a:lnTo>
                  <a:cubicBezTo>
                    <a:pt x="589" y="248"/>
                    <a:pt x="589" y="248"/>
                    <a:pt x="558" y="248"/>
                  </a:cubicBezTo>
                  <a:cubicBezTo>
                    <a:pt x="558" y="216"/>
                    <a:pt x="558" y="216"/>
                    <a:pt x="558" y="185"/>
                  </a:cubicBezTo>
                  <a:lnTo>
                    <a:pt x="558" y="185"/>
                  </a:lnTo>
                  <a:cubicBezTo>
                    <a:pt x="526" y="185"/>
                    <a:pt x="526" y="185"/>
                    <a:pt x="526" y="185"/>
                  </a:cubicBezTo>
                  <a:cubicBezTo>
                    <a:pt x="496" y="185"/>
                    <a:pt x="496" y="154"/>
                    <a:pt x="496" y="154"/>
                  </a:cubicBezTo>
                  <a:lnTo>
                    <a:pt x="496" y="154"/>
                  </a:lnTo>
                  <a:cubicBezTo>
                    <a:pt x="465" y="154"/>
                    <a:pt x="465" y="154"/>
                    <a:pt x="465" y="154"/>
                  </a:cubicBezTo>
                  <a:cubicBezTo>
                    <a:pt x="465" y="124"/>
                    <a:pt x="465" y="124"/>
                    <a:pt x="465" y="124"/>
                  </a:cubicBezTo>
                  <a:cubicBezTo>
                    <a:pt x="465" y="92"/>
                    <a:pt x="465" y="92"/>
                    <a:pt x="465" y="92"/>
                  </a:cubicBezTo>
                  <a:lnTo>
                    <a:pt x="465" y="92"/>
                  </a:lnTo>
                  <a:lnTo>
                    <a:pt x="465" y="92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65" y="30"/>
                  </a:cubicBezTo>
                  <a:lnTo>
                    <a:pt x="465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372" y="61"/>
                  </a:cubicBezTo>
                  <a:lnTo>
                    <a:pt x="372" y="61"/>
                  </a:lnTo>
                  <a:cubicBezTo>
                    <a:pt x="372" y="92"/>
                    <a:pt x="341" y="92"/>
                    <a:pt x="341" y="124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279" y="124"/>
                    <a:pt x="279" y="124"/>
                    <a:pt x="279" y="124"/>
                  </a:cubicBezTo>
                  <a:lnTo>
                    <a:pt x="248" y="124"/>
                  </a:lnTo>
                  <a:lnTo>
                    <a:pt x="248" y="124"/>
                  </a:lnTo>
                  <a:cubicBezTo>
                    <a:pt x="248" y="154"/>
                    <a:pt x="248" y="154"/>
                    <a:pt x="248" y="185"/>
                  </a:cubicBezTo>
                  <a:cubicBezTo>
                    <a:pt x="248" y="185"/>
                    <a:pt x="248" y="185"/>
                    <a:pt x="217" y="185"/>
                  </a:cubicBez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217" y="185"/>
                  </a:lnTo>
                  <a:lnTo>
                    <a:pt x="186" y="185"/>
                  </a:lnTo>
                  <a:lnTo>
                    <a:pt x="186" y="185"/>
                  </a:lnTo>
                  <a:lnTo>
                    <a:pt x="155" y="185"/>
                  </a:lnTo>
                  <a:cubicBezTo>
                    <a:pt x="155" y="216"/>
                    <a:pt x="155" y="216"/>
                    <a:pt x="124" y="216"/>
                  </a:cubicBezTo>
                  <a:lnTo>
                    <a:pt x="124" y="216"/>
                  </a:lnTo>
                  <a:lnTo>
                    <a:pt x="124" y="216"/>
                  </a:lnTo>
                  <a:cubicBezTo>
                    <a:pt x="124" y="216"/>
                    <a:pt x="124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2" y="216"/>
                  </a:lnTo>
                  <a:cubicBezTo>
                    <a:pt x="62" y="248"/>
                    <a:pt x="31" y="248"/>
                    <a:pt x="31" y="248"/>
                  </a:cubicBezTo>
                  <a:cubicBezTo>
                    <a:pt x="31" y="278"/>
                    <a:pt x="31" y="278"/>
                    <a:pt x="31" y="278"/>
                  </a:cubicBezTo>
                  <a:lnTo>
                    <a:pt x="0" y="278"/>
                  </a:lnTo>
                  <a:lnTo>
                    <a:pt x="0" y="309"/>
                  </a:lnTo>
                  <a:cubicBezTo>
                    <a:pt x="0" y="309"/>
                    <a:pt x="0" y="309"/>
                    <a:pt x="0" y="340"/>
                  </a:cubicBez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40"/>
                  </a:lnTo>
                  <a:cubicBezTo>
                    <a:pt x="31" y="371"/>
                    <a:pt x="31" y="402"/>
                    <a:pt x="31" y="402"/>
                  </a:cubicBezTo>
                  <a:lnTo>
                    <a:pt x="31" y="402"/>
                  </a:lnTo>
                  <a:lnTo>
                    <a:pt x="31" y="402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62" y="433"/>
                  </a:lnTo>
                  <a:cubicBezTo>
                    <a:pt x="62" y="464"/>
                    <a:pt x="62" y="464"/>
                    <a:pt x="62" y="464"/>
                  </a:cubicBezTo>
                  <a:cubicBezTo>
                    <a:pt x="62" y="464"/>
                    <a:pt x="62" y="464"/>
                    <a:pt x="93" y="4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3" name="Freeform 25"/>
            <p:cNvSpPr>
              <a:spLocks noChangeArrowheads="1"/>
            </p:cNvSpPr>
            <p:nvPr/>
          </p:nvSpPr>
          <p:spPr bwMode="auto">
            <a:xfrm>
              <a:off x="3924300" y="2538413"/>
              <a:ext cx="357188" cy="390525"/>
            </a:xfrm>
            <a:custGeom>
              <a:avLst/>
              <a:gdLst>
                <a:gd name="T0" fmla="*/ 868 w 993"/>
                <a:gd name="T1" fmla="*/ 682 h 1086"/>
                <a:gd name="T2" fmla="*/ 868 w 993"/>
                <a:gd name="T3" fmla="*/ 620 h 1086"/>
                <a:gd name="T4" fmla="*/ 868 w 993"/>
                <a:gd name="T5" fmla="*/ 589 h 1086"/>
                <a:gd name="T6" fmla="*/ 868 w 993"/>
                <a:gd name="T7" fmla="*/ 527 h 1086"/>
                <a:gd name="T8" fmla="*/ 868 w 993"/>
                <a:gd name="T9" fmla="*/ 496 h 1086"/>
                <a:gd name="T10" fmla="*/ 868 w 993"/>
                <a:gd name="T11" fmla="*/ 496 h 1086"/>
                <a:gd name="T12" fmla="*/ 868 w 993"/>
                <a:gd name="T13" fmla="*/ 434 h 1086"/>
                <a:gd name="T14" fmla="*/ 868 w 993"/>
                <a:gd name="T15" fmla="*/ 403 h 1086"/>
                <a:gd name="T16" fmla="*/ 899 w 993"/>
                <a:gd name="T17" fmla="*/ 372 h 1086"/>
                <a:gd name="T18" fmla="*/ 961 w 993"/>
                <a:gd name="T19" fmla="*/ 186 h 1086"/>
                <a:gd name="T20" fmla="*/ 961 w 993"/>
                <a:gd name="T21" fmla="*/ 124 h 1086"/>
                <a:gd name="T22" fmla="*/ 868 w 993"/>
                <a:gd name="T23" fmla="*/ 62 h 1086"/>
                <a:gd name="T24" fmla="*/ 837 w 993"/>
                <a:gd name="T25" fmla="*/ 62 h 1086"/>
                <a:gd name="T26" fmla="*/ 744 w 993"/>
                <a:gd name="T27" fmla="*/ 0 h 1086"/>
                <a:gd name="T28" fmla="*/ 651 w 993"/>
                <a:gd name="T29" fmla="*/ 31 h 1086"/>
                <a:gd name="T30" fmla="*/ 619 w 993"/>
                <a:gd name="T31" fmla="*/ 31 h 1086"/>
                <a:gd name="T32" fmla="*/ 527 w 993"/>
                <a:gd name="T33" fmla="*/ 62 h 1086"/>
                <a:gd name="T34" fmla="*/ 434 w 993"/>
                <a:gd name="T35" fmla="*/ 62 h 1086"/>
                <a:gd name="T36" fmla="*/ 372 w 993"/>
                <a:gd name="T37" fmla="*/ 31 h 1086"/>
                <a:gd name="T38" fmla="*/ 341 w 993"/>
                <a:gd name="T39" fmla="*/ 31 h 1086"/>
                <a:gd name="T40" fmla="*/ 341 w 993"/>
                <a:gd name="T41" fmla="*/ 62 h 1086"/>
                <a:gd name="T42" fmla="*/ 310 w 993"/>
                <a:gd name="T43" fmla="*/ 155 h 1086"/>
                <a:gd name="T44" fmla="*/ 248 w 993"/>
                <a:gd name="T45" fmla="*/ 372 h 1086"/>
                <a:gd name="T46" fmla="*/ 217 w 993"/>
                <a:gd name="T47" fmla="*/ 403 h 1086"/>
                <a:gd name="T48" fmla="*/ 186 w 993"/>
                <a:gd name="T49" fmla="*/ 496 h 1086"/>
                <a:gd name="T50" fmla="*/ 124 w 993"/>
                <a:gd name="T51" fmla="*/ 620 h 1086"/>
                <a:gd name="T52" fmla="*/ 93 w 993"/>
                <a:gd name="T53" fmla="*/ 651 h 1086"/>
                <a:gd name="T54" fmla="*/ 62 w 993"/>
                <a:gd name="T55" fmla="*/ 620 h 1086"/>
                <a:gd name="T56" fmla="*/ 31 w 993"/>
                <a:gd name="T57" fmla="*/ 651 h 1086"/>
                <a:gd name="T58" fmla="*/ 0 w 993"/>
                <a:gd name="T59" fmla="*/ 651 h 1086"/>
                <a:gd name="T60" fmla="*/ 217 w 993"/>
                <a:gd name="T61" fmla="*/ 744 h 1086"/>
                <a:gd name="T62" fmla="*/ 310 w 993"/>
                <a:gd name="T63" fmla="*/ 806 h 1086"/>
                <a:gd name="T64" fmla="*/ 341 w 993"/>
                <a:gd name="T65" fmla="*/ 775 h 1086"/>
                <a:gd name="T66" fmla="*/ 434 w 993"/>
                <a:gd name="T67" fmla="*/ 744 h 1086"/>
                <a:gd name="T68" fmla="*/ 496 w 993"/>
                <a:gd name="T69" fmla="*/ 806 h 1086"/>
                <a:gd name="T70" fmla="*/ 496 w 993"/>
                <a:gd name="T71" fmla="*/ 930 h 1086"/>
                <a:gd name="T72" fmla="*/ 527 w 993"/>
                <a:gd name="T73" fmla="*/ 961 h 1086"/>
                <a:gd name="T74" fmla="*/ 589 w 993"/>
                <a:gd name="T75" fmla="*/ 992 h 1086"/>
                <a:gd name="T76" fmla="*/ 589 w 993"/>
                <a:gd name="T77" fmla="*/ 992 h 1086"/>
                <a:gd name="T78" fmla="*/ 619 w 993"/>
                <a:gd name="T79" fmla="*/ 992 h 1086"/>
                <a:gd name="T80" fmla="*/ 651 w 993"/>
                <a:gd name="T81" fmla="*/ 992 h 1086"/>
                <a:gd name="T82" fmla="*/ 713 w 993"/>
                <a:gd name="T83" fmla="*/ 1054 h 1086"/>
                <a:gd name="T84" fmla="*/ 775 w 993"/>
                <a:gd name="T85" fmla="*/ 1023 h 1086"/>
                <a:gd name="T86" fmla="*/ 806 w 993"/>
                <a:gd name="T87" fmla="*/ 1054 h 1086"/>
                <a:gd name="T88" fmla="*/ 837 w 993"/>
                <a:gd name="T89" fmla="*/ 992 h 1086"/>
                <a:gd name="T90" fmla="*/ 837 w 993"/>
                <a:gd name="T91" fmla="*/ 930 h 1086"/>
                <a:gd name="T92" fmla="*/ 868 w 993"/>
                <a:gd name="T93" fmla="*/ 837 h 1086"/>
                <a:gd name="T94" fmla="*/ 899 w 993"/>
                <a:gd name="T95" fmla="*/ 77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3" h="1086">
                  <a:moveTo>
                    <a:pt x="899" y="744"/>
                  </a:moveTo>
                  <a:lnTo>
                    <a:pt x="899" y="744"/>
                  </a:lnTo>
                  <a:lnTo>
                    <a:pt x="868" y="713"/>
                  </a:lnTo>
                  <a:lnTo>
                    <a:pt x="868" y="682"/>
                  </a:lnTo>
                  <a:lnTo>
                    <a:pt x="868" y="682"/>
                  </a:lnTo>
                  <a:cubicBezTo>
                    <a:pt x="868" y="682"/>
                    <a:pt x="868" y="682"/>
                    <a:pt x="868" y="651"/>
                  </a:cubicBezTo>
                  <a:lnTo>
                    <a:pt x="868" y="651"/>
                  </a:lnTo>
                  <a:cubicBezTo>
                    <a:pt x="868" y="620"/>
                    <a:pt x="868" y="620"/>
                    <a:pt x="868" y="620"/>
                  </a:cubicBezTo>
                  <a:lnTo>
                    <a:pt x="868" y="620"/>
                  </a:lnTo>
                  <a:cubicBezTo>
                    <a:pt x="868" y="589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cubicBezTo>
                    <a:pt x="868" y="558"/>
                    <a:pt x="868" y="558"/>
                    <a:pt x="868" y="558"/>
                  </a:cubicBezTo>
                  <a:cubicBezTo>
                    <a:pt x="868" y="527"/>
                    <a:pt x="868" y="527"/>
                    <a:pt x="868" y="527"/>
                  </a:cubicBez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lnTo>
                    <a:pt x="868" y="527"/>
                  </a:lnTo>
                  <a:cubicBezTo>
                    <a:pt x="868" y="496"/>
                    <a:pt x="868" y="496"/>
                    <a:pt x="868" y="496"/>
                  </a:cubicBez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lnTo>
                    <a:pt x="868" y="496"/>
                  </a:lnTo>
                  <a:cubicBezTo>
                    <a:pt x="837" y="496"/>
                    <a:pt x="837" y="496"/>
                    <a:pt x="837" y="465"/>
                  </a:cubicBezTo>
                  <a:lnTo>
                    <a:pt x="837" y="465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34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lnTo>
                    <a:pt x="868" y="403"/>
                  </a:lnTo>
                  <a:cubicBezTo>
                    <a:pt x="868" y="372"/>
                    <a:pt x="868" y="372"/>
                    <a:pt x="899" y="372"/>
                  </a:cubicBezTo>
                  <a:lnTo>
                    <a:pt x="899" y="372"/>
                  </a:lnTo>
                  <a:cubicBezTo>
                    <a:pt x="899" y="372"/>
                    <a:pt x="899" y="341"/>
                    <a:pt x="899" y="310"/>
                  </a:cubicBezTo>
                  <a:lnTo>
                    <a:pt x="899" y="310"/>
                  </a:lnTo>
                  <a:cubicBezTo>
                    <a:pt x="899" y="279"/>
                    <a:pt x="899" y="248"/>
                    <a:pt x="930" y="217"/>
                  </a:cubicBezTo>
                  <a:cubicBezTo>
                    <a:pt x="930" y="217"/>
                    <a:pt x="961" y="217"/>
                    <a:pt x="961" y="186"/>
                  </a:cubicBezTo>
                  <a:lnTo>
                    <a:pt x="961" y="186"/>
                  </a:lnTo>
                  <a:lnTo>
                    <a:pt x="992" y="186"/>
                  </a:lnTo>
                  <a:cubicBezTo>
                    <a:pt x="961" y="186"/>
                    <a:pt x="961" y="155"/>
                    <a:pt x="961" y="124"/>
                  </a:cubicBezTo>
                  <a:lnTo>
                    <a:pt x="961" y="124"/>
                  </a:lnTo>
                  <a:cubicBezTo>
                    <a:pt x="961" y="124"/>
                    <a:pt x="961" y="124"/>
                    <a:pt x="961" y="93"/>
                  </a:cubicBezTo>
                  <a:cubicBezTo>
                    <a:pt x="930" y="93"/>
                    <a:pt x="930" y="62"/>
                    <a:pt x="930" y="62"/>
                  </a:cubicBezTo>
                  <a:cubicBezTo>
                    <a:pt x="930" y="62"/>
                    <a:pt x="930" y="62"/>
                    <a:pt x="899" y="62"/>
                  </a:cubicBezTo>
                  <a:cubicBezTo>
                    <a:pt x="868" y="62"/>
                    <a:pt x="868" y="62"/>
                    <a:pt x="868" y="62"/>
                  </a:cubicBezTo>
                  <a:lnTo>
                    <a:pt x="868" y="62"/>
                  </a:lnTo>
                  <a:cubicBezTo>
                    <a:pt x="837" y="62"/>
                    <a:pt x="837" y="62"/>
                    <a:pt x="837" y="62"/>
                  </a:cubicBezTo>
                  <a:lnTo>
                    <a:pt x="837" y="62"/>
                  </a:lnTo>
                  <a:lnTo>
                    <a:pt x="837" y="62"/>
                  </a:lnTo>
                  <a:cubicBezTo>
                    <a:pt x="806" y="31"/>
                    <a:pt x="806" y="31"/>
                    <a:pt x="806" y="31"/>
                  </a:cubicBezTo>
                  <a:cubicBezTo>
                    <a:pt x="806" y="31"/>
                    <a:pt x="775" y="31"/>
                    <a:pt x="775" y="0"/>
                  </a:cubicBezTo>
                  <a:cubicBezTo>
                    <a:pt x="775" y="0"/>
                    <a:pt x="775" y="0"/>
                    <a:pt x="744" y="0"/>
                  </a:cubicBezTo>
                  <a:lnTo>
                    <a:pt x="744" y="0"/>
                  </a:ln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cubicBezTo>
                    <a:pt x="619" y="31"/>
                    <a:pt x="619" y="31"/>
                    <a:pt x="619" y="31"/>
                  </a:cubicBezTo>
                  <a:lnTo>
                    <a:pt x="619" y="31"/>
                  </a:lnTo>
                  <a:lnTo>
                    <a:pt x="619" y="31"/>
                  </a:lnTo>
                  <a:cubicBezTo>
                    <a:pt x="589" y="31"/>
                    <a:pt x="589" y="31"/>
                    <a:pt x="558" y="31"/>
                  </a:cubicBezTo>
                  <a:lnTo>
                    <a:pt x="558" y="31"/>
                  </a:lnTo>
                  <a:cubicBezTo>
                    <a:pt x="558" y="62"/>
                    <a:pt x="527" y="62"/>
                    <a:pt x="527" y="62"/>
                  </a:cubicBezTo>
                  <a:lnTo>
                    <a:pt x="527" y="62"/>
                  </a:lnTo>
                  <a:cubicBezTo>
                    <a:pt x="527" y="62"/>
                    <a:pt x="527" y="62"/>
                    <a:pt x="496" y="62"/>
                  </a:cubicBezTo>
                  <a:lnTo>
                    <a:pt x="465" y="62"/>
                  </a:lnTo>
                  <a:lnTo>
                    <a:pt x="434" y="62"/>
                  </a:lnTo>
                  <a:lnTo>
                    <a:pt x="434" y="62"/>
                  </a:lnTo>
                  <a:lnTo>
                    <a:pt x="434" y="62"/>
                  </a:lnTo>
                  <a:cubicBezTo>
                    <a:pt x="403" y="62"/>
                    <a:pt x="403" y="62"/>
                    <a:pt x="372" y="31"/>
                  </a:cubicBezTo>
                  <a:lnTo>
                    <a:pt x="372" y="31"/>
                  </a:lnTo>
                  <a:lnTo>
                    <a:pt x="372" y="31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41" y="0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41" y="62"/>
                  </a:cubicBez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lnTo>
                    <a:pt x="341" y="62"/>
                  </a:lnTo>
                  <a:cubicBezTo>
                    <a:pt x="341" y="93"/>
                    <a:pt x="310" y="124"/>
                    <a:pt x="310" y="155"/>
                  </a:cubicBezTo>
                  <a:cubicBezTo>
                    <a:pt x="310" y="186"/>
                    <a:pt x="279" y="186"/>
                    <a:pt x="279" y="248"/>
                  </a:cubicBezTo>
                  <a:cubicBezTo>
                    <a:pt x="279" y="279"/>
                    <a:pt x="279" y="310"/>
                    <a:pt x="279" y="310"/>
                  </a:cubicBezTo>
                  <a:cubicBezTo>
                    <a:pt x="279" y="341"/>
                    <a:pt x="279" y="372"/>
                    <a:pt x="248" y="372"/>
                  </a:cubicBezTo>
                  <a:lnTo>
                    <a:pt x="248" y="372"/>
                  </a:lnTo>
                  <a:cubicBezTo>
                    <a:pt x="248" y="372"/>
                    <a:pt x="248" y="372"/>
                    <a:pt x="248" y="403"/>
                  </a:cubicBezTo>
                  <a:cubicBezTo>
                    <a:pt x="248" y="403"/>
                    <a:pt x="248" y="403"/>
                    <a:pt x="217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17" y="434"/>
                  </a:lnTo>
                  <a:cubicBezTo>
                    <a:pt x="186" y="465"/>
                    <a:pt x="186" y="465"/>
                    <a:pt x="186" y="465"/>
                  </a:cubicBezTo>
                  <a:lnTo>
                    <a:pt x="186" y="465"/>
                  </a:lnTo>
                  <a:lnTo>
                    <a:pt x="186" y="496"/>
                  </a:lnTo>
                  <a:cubicBezTo>
                    <a:pt x="186" y="527"/>
                    <a:pt x="186" y="527"/>
                    <a:pt x="186" y="558"/>
                  </a:cubicBezTo>
                  <a:lnTo>
                    <a:pt x="186" y="558"/>
                  </a:lnTo>
                  <a:lnTo>
                    <a:pt x="186" y="558"/>
                  </a:lnTo>
                  <a:cubicBezTo>
                    <a:pt x="186" y="589"/>
                    <a:pt x="155" y="589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93" y="651"/>
                    <a:pt x="93" y="651"/>
                    <a:pt x="93" y="651"/>
                  </a:cubicBezTo>
                  <a:lnTo>
                    <a:pt x="93" y="651"/>
                  </a:lnTo>
                  <a:cubicBezTo>
                    <a:pt x="62" y="651"/>
                    <a:pt x="62" y="651"/>
                    <a:pt x="62" y="620"/>
                  </a:cubicBez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lnTo>
                    <a:pt x="62" y="620"/>
                  </a:lnTo>
                  <a:cubicBezTo>
                    <a:pt x="62" y="620"/>
                    <a:pt x="31" y="620"/>
                    <a:pt x="31" y="651"/>
                  </a:cubicBezTo>
                  <a:lnTo>
                    <a:pt x="31" y="651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51"/>
                  </a:lnTo>
                  <a:lnTo>
                    <a:pt x="0" y="651"/>
                  </a:lnTo>
                  <a:lnTo>
                    <a:pt x="0" y="651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17" y="682"/>
                    <a:pt x="217" y="682"/>
                    <a:pt x="217" y="682"/>
                  </a:cubicBezTo>
                  <a:lnTo>
                    <a:pt x="217" y="713"/>
                  </a:lnTo>
                  <a:cubicBezTo>
                    <a:pt x="217" y="744"/>
                    <a:pt x="217" y="744"/>
                    <a:pt x="217" y="744"/>
                  </a:cubicBezTo>
                  <a:cubicBezTo>
                    <a:pt x="217" y="744"/>
                    <a:pt x="248" y="744"/>
                    <a:pt x="248" y="775"/>
                  </a:cubicBezTo>
                  <a:lnTo>
                    <a:pt x="248" y="775"/>
                  </a:lnTo>
                  <a:lnTo>
                    <a:pt x="248" y="806"/>
                  </a:lnTo>
                  <a:cubicBezTo>
                    <a:pt x="279" y="806"/>
                    <a:pt x="279" y="806"/>
                    <a:pt x="310" y="806"/>
                  </a:cubicBezTo>
                  <a:lnTo>
                    <a:pt x="310" y="806"/>
                  </a:lnTo>
                  <a:lnTo>
                    <a:pt x="310" y="806"/>
                  </a:lnTo>
                  <a:cubicBezTo>
                    <a:pt x="341" y="775"/>
                    <a:pt x="341" y="775"/>
                    <a:pt x="341" y="775"/>
                  </a:cubicBezTo>
                  <a:lnTo>
                    <a:pt x="341" y="775"/>
                  </a:lnTo>
                  <a:lnTo>
                    <a:pt x="341" y="775"/>
                  </a:lnTo>
                  <a:cubicBezTo>
                    <a:pt x="310" y="744"/>
                    <a:pt x="310" y="744"/>
                    <a:pt x="310" y="744"/>
                  </a:cubicBezTo>
                  <a:cubicBezTo>
                    <a:pt x="434" y="744"/>
                    <a:pt x="434" y="744"/>
                    <a:pt x="434" y="744"/>
                  </a:cubicBezTo>
                  <a:lnTo>
                    <a:pt x="434" y="744"/>
                  </a:lnTo>
                  <a:cubicBezTo>
                    <a:pt x="527" y="744"/>
                    <a:pt x="527" y="744"/>
                    <a:pt x="527" y="744"/>
                  </a:cubicBezTo>
                  <a:cubicBezTo>
                    <a:pt x="496" y="775"/>
                    <a:pt x="496" y="775"/>
                    <a:pt x="496" y="775"/>
                  </a:cubicBezTo>
                  <a:cubicBezTo>
                    <a:pt x="496" y="806"/>
                    <a:pt x="496" y="806"/>
                    <a:pt x="496" y="806"/>
                  </a:cubicBezTo>
                  <a:lnTo>
                    <a:pt x="496" y="806"/>
                  </a:lnTo>
                  <a:lnTo>
                    <a:pt x="496" y="806"/>
                  </a:lnTo>
                  <a:lnTo>
                    <a:pt x="496" y="837"/>
                  </a:lnTo>
                  <a:cubicBezTo>
                    <a:pt x="496" y="837"/>
                    <a:pt x="496" y="837"/>
                    <a:pt x="496" y="868"/>
                  </a:cubicBezTo>
                  <a:cubicBezTo>
                    <a:pt x="496" y="868"/>
                    <a:pt x="496" y="899"/>
                    <a:pt x="496" y="930"/>
                  </a:cubicBezTo>
                  <a:lnTo>
                    <a:pt x="496" y="930"/>
                  </a:lnTo>
                  <a:lnTo>
                    <a:pt x="496" y="930"/>
                  </a:lnTo>
                  <a:cubicBezTo>
                    <a:pt x="527" y="930"/>
                    <a:pt x="527" y="930"/>
                    <a:pt x="527" y="961"/>
                  </a:cubicBezTo>
                  <a:lnTo>
                    <a:pt x="527" y="961"/>
                  </a:lnTo>
                  <a:lnTo>
                    <a:pt x="527" y="961"/>
                  </a:lnTo>
                  <a:lnTo>
                    <a:pt x="527" y="961"/>
                  </a:lnTo>
                  <a:cubicBezTo>
                    <a:pt x="527" y="992"/>
                    <a:pt x="527" y="992"/>
                    <a:pt x="527" y="992"/>
                  </a:cubicBezTo>
                  <a:cubicBezTo>
                    <a:pt x="558" y="992"/>
                    <a:pt x="558" y="992"/>
                    <a:pt x="589" y="992"/>
                  </a:cubicBez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58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19" y="992"/>
                  </a:lnTo>
                  <a:lnTo>
                    <a:pt x="651" y="1023"/>
                  </a:lnTo>
                  <a:lnTo>
                    <a:pt x="651" y="992"/>
                  </a:lnTo>
                  <a:lnTo>
                    <a:pt x="651" y="992"/>
                  </a:lnTo>
                  <a:cubicBezTo>
                    <a:pt x="682" y="992"/>
                    <a:pt x="682" y="1023"/>
                    <a:pt x="682" y="1023"/>
                  </a:cubicBezTo>
                  <a:lnTo>
                    <a:pt x="682" y="1023"/>
                  </a:lnTo>
                  <a:lnTo>
                    <a:pt x="682" y="1023"/>
                  </a:lnTo>
                  <a:cubicBezTo>
                    <a:pt x="713" y="1054"/>
                    <a:pt x="713" y="1054"/>
                    <a:pt x="713" y="1054"/>
                  </a:cubicBezTo>
                  <a:lnTo>
                    <a:pt x="744" y="1054"/>
                  </a:lnTo>
                  <a:lnTo>
                    <a:pt x="744" y="1054"/>
                  </a:lnTo>
                  <a:cubicBezTo>
                    <a:pt x="744" y="1054"/>
                    <a:pt x="744" y="1054"/>
                    <a:pt x="775" y="1023"/>
                  </a:cubicBezTo>
                  <a:lnTo>
                    <a:pt x="775" y="1023"/>
                  </a:lnTo>
                  <a:lnTo>
                    <a:pt x="775" y="1023"/>
                  </a:lnTo>
                  <a:lnTo>
                    <a:pt x="806" y="1054"/>
                  </a:lnTo>
                  <a:lnTo>
                    <a:pt x="806" y="1054"/>
                  </a:lnTo>
                  <a:lnTo>
                    <a:pt x="806" y="1054"/>
                  </a:lnTo>
                  <a:cubicBezTo>
                    <a:pt x="806" y="1054"/>
                    <a:pt x="806" y="1054"/>
                    <a:pt x="837" y="1085"/>
                  </a:cubicBezTo>
                  <a:cubicBezTo>
                    <a:pt x="806" y="1054"/>
                    <a:pt x="806" y="1054"/>
                    <a:pt x="806" y="1054"/>
                  </a:cubicBezTo>
                  <a:cubicBezTo>
                    <a:pt x="806" y="1023"/>
                    <a:pt x="837" y="1023"/>
                    <a:pt x="837" y="1023"/>
                  </a:cubicBezTo>
                  <a:cubicBezTo>
                    <a:pt x="837" y="992"/>
                    <a:pt x="837" y="992"/>
                    <a:pt x="837" y="992"/>
                  </a:cubicBezTo>
                  <a:cubicBezTo>
                    <a:pt x="837" y="992"/>
                    <a:pt x="837" y="992"/>
                    <a:pt x="837" y="961"/>
                  </a:cubicBezTo>
                  <a:cubicBezTo>
                    <a:pt x="837" y="961"/>
                    <a:pt x="837" y="961"/>
                    <a:pt x="837" y="930"/>
                  </a:cubicBezTo>
                  <a:lnTo>
                    <a:pt x="837" y="930"/>
                  </a:lnTo>
                  <a:lnTo>
                    <a:pt x="837" y="930"/>
                  </a:lnTo>
                  <a:cubicBezTo>
                    <a:pt x="837" y="930"/>
                    <a:pt x="806" y="930"/>
                    <a:pt x="806" y="899"/>
                  </a:cubicBezTo>
                  <a:lnTo>
                    <a:pt x="837" y="868"/>
                  </a:lnTo>
                  <a:lnTo>
                    <a:pt x="837" y="868"/>
                  </a:lnTo>
                  <a:cubicBezTo>
                    <a:pt x="837" y="837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06"/>
                    <a:pt x="930" y="806"/>
                    <a:pt x="930" y="806"/>
                  </a:cubicBezTo>
                  <a:lnTo>
                    <a:pt x="930" y="806"/>
                  </a:lnTo>
                  <a:cubicBezTo>
                    <a:pt x="930" y="775"/>
                    <a:pt x="930" y="775"/>
                    <a:pt x="899" y="775"/>
                  </a:cubicBezTo>
                  <a:cubicBezTo>
                    <a:pt x="899" y="744"/>
                    <a:pt x="899" y="744"/>
                    <a:pt x="899" y="7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4" name="Freeform 26"/>
            <p:cNvSpPr>
              <a:spLocks noChangeArrowheads="1"/>
            </p:cNvSpPr>
            <p:nvPr/>
          </p:nvSpPr>
          <p:spPr bwMode="auto">
            <a:xfrm>
              <a:off x="4248150" y="2695575"/>
              <a:ext cx="22225" cy="11113"/>
            </a:xfrm>
            <a:custGeom>
              <a:avLst/>
              <a:gdLst>
                <a:gd name="T0" fmla="*/ 31 w 63"/>
                <a:gd name="T1" fmla="*/ 0 h 32"/>
                <a:gd name="T2" fmla="*/ 31 w 63"/>
                <a:gd name="T3" fmla="*/ 0 h 32"/>
                <a:gd name="T4" fmla="*/ 31 w 63"/>
                <a:gd name="T5" fmla="*/ 0 h 32"/>
                <a:gd name="T6" fmla="*/ 0 w 63"/>
                <a:gd name="T7" fmla="*/ 0 h 32"/>
                <a:gd name="T8" fmla="*/ 0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0 h 32"/>
                <a:gd name="T16" fmla="*/ 0 w 63"/>
                <a:gd name="T17" fmla="*/ 31 h 32"/>
                <a:gd name="T18" fmla="*/ 0 w 63"/>
                <a:gd name="T19" fmla="*/ 31 h 32"/>
                <a:gd name="T20" fmla="*/ 31 w 63"/>
                <a:gd name="T21" fmla="*/ 0 h 32"/>
                <a:gd name="T22" fmla="*/ 62 w 63"/>
                <a:gd name="T23" fmla="*/ 0 h 32"/>
                <a:gd name="T24" fmla="*/ 62 w 63"/>
                <a:gd name="T25" fmla="*/ 0 h 32"/>
                <a:gd name="T26" fmla="*/ 62 w 63"/>
                <a:gd name="T27" fmla="*/ 0 h 32"/>
                <a:gd name="T28" fmla="*/ 62 w 63"/>
                <a:gd name="T29" fmla="*/ 0 h 32"/>
                <a:gd name="T30" fmla="*/ 62 w 63"/>
                <a:gd name="T31" fmla="*/ 0 h 32"/>
                <a:gd name="T32" fmla="*/ 31 w 63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2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5" name="Freeform 27"/>
            <p:cNvSpPr>
              <a:spLocks noChangeArrowheads="1"/>
            </p:cNvSpPr>
            <p:nvPr/>
          </p:nvSpPr>
          <p:spPr bwMode="auto">
            <a:xfrm>
              <a:off x="4248150" y="2717800"/>
              <a:ext cx="11113" cy="22225"/>
            </a:xfrm>
            <a:custGeom>
              <a:avLst/>
              <a:gdLst>
                <a:gd name="T0" fmla="*/ 31 w 32"/>
                <a:gd name="T1" fmla="*/ 62 h 63"/>
                <a:gd name="T2" fmla="*/ 31 w 32"/>
                <a:gd name="T3" fmla="*/ 62 h 63"/>
                <a:gd name="T4" fmla="*/ 31 w 32"/>
                <a:gd name="T5" fmla="*/ 31 h 63"/>
                <a:gd name="T6" fmla="*/ 31 w 32"/>
                <a:gd name="T7" fmla="*/ 31 h 63"/>
                <a:gd name="T8" fmla="*/ 31 w 32"/>
                <a:gd name="T9" fmla="*/ 31 h 63"/>
                <a:gd name="T10" fmla="*/ 31 w 32"/>
                <a:gd name="T11" fmla="*/ 31 h 63"/>
                <a:gd name="T12" fmla="*/ 31 w 32"/>
                <a:gd name="T13" fmla="*/ 31 h 63"/>
                <a:gd name="T14" fmla="*/ 31 w 32"/>
                <a:gd name="T15" fmla="*/ 0 h 63"/>
                <a:gd name="T16" fmla="*/ 31 w 32"/>
                <a:gd name="T17" fmla="*/ 0 h 63"/>
                <a:gd name="T18" fmla="*/ 31 w 32"/>
                <a:gd name="T19" fmla="*/ 0 h 63"/>
                <a:gd name="T20" fmla="*/ 0 w 32"/>
                <a:gd name="T21" fmla="*/ 31 h 63"/>
                <a:gd name="T22" fmla="*/ 0 w 32"/>
                <a:gd name="T23" fmla="*/ 31 h 63"/>
                <a:gd name="T24" fmla="*/ 0 w 32"/>
                <a:gd name="T25" fmla="*/ 31 h 63"/>
                <a:gd name="T26" fmla="*/ 0 w 32"/>
                <a:gd name="T27" fmla="*/ 31 h 63"/>
                <a:gd name="T28" fmla="*/ 0 w 32"/>
                <a:gd name="T29" fmla="*/ 62 h 63"/>
                <a:gd name="T30" fmla="*/ 0 w 32"/>
                <a:gd name="T31" fmla="*/ 62 h 63"/>
                <a:gd name="T32" fmla="*/ 31 w 32"/>
                <a:gd name="T33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3">
                  <a:moveTo>
                    <a:pt x="31" y="62"/>
                  </a:moveTo>
                  <a:lnTo>
                    <a:pt x="31" y="6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6" name="Freeform 28"/>
            <p:cNvSpPr>
              <a:spLocks noChangeArrowheads="1"/>
            </p:cNvSpPr>
            <p:nvPr/>
          </p:nvSpPr>
          <p:spPr bwMode="auto">
            <a:xfrm>
              <a:off x="4259263" y="2571750"/>
              <a:ext cx="88900" cy="100013"/>
            </a:xfrm>
            <a:custGeom>
              <a:avLst/>
              <a:gdLst>
                <a:gd name="T0" fmla="*/ 186 w 249"/>
                <a:gd name="T1" fmla="*/ 186 h 280"/>
                <a:gd name="T2" fmla="*/ 186 w 249"/>
                <a:gd name="T3" fmla="*/ 186 h 280"/>
                <a:gd name="T4" fmla="*/ 186 w 249"/>
                <a:gd name="T5" fmla="*/ 186 h 280"/>
                <a:gd name="T6" fmla="*/ 217 w 249"/>
                <a:gd name="T7" fmla="*/ 124 h 280"/>
                <a:gd name="T8" fmla="*/ 248 w 249"/>
                <a:gd name="T9" fmla="*/ 124 h 280"/>
                <a:gd name="T10" fmla="*/ 248 w 249"/>
                <a:gd name="T11" fmla="*/ 93 h 280"/>
                <a:gd name="T12" fmla="*/ 248 w 249"/>
                <a:gd name="T13" fmla="*/ 62 h 280"/>
                <a:gd name="T14" fmla="*/ 217 w 249"/>
                <a:gd name="T15" fmla="*/ 0 h 280"/>
                <a:gd name="T16" fmla="*/ 217 w 249"/>
                <a:gd name="T17" fmla="*/ 0 h 280"/>
                <a:gd name="T18" fmla="*/ 217 w 249"/>
                <a:gd name="T19" fmla="*/ 0 h 280"/>
                <a:gd name="T20" fmla="*/ 186 w 249"/>
                <a:gd name="T21" fmla="*/ 0 h 280"/>
                <a:gd name="T22" fmla="*/ 186 w 249"/>
                <a:gd name="T23" fmla="*/ 0 h 280"/>
                <a:gd name="T24" fmla="*/ 155 w 249"/>
                <a:gd name="T25" fmla="*/ 0 h 280"/>
                <a:gd name="T26" fmla="*/ 155 w 249"/>
                <a:gd name="T27" fmla="*/ 0 h 280"/>
                <a:gd name="T28" fmla="*/ 155 w 249"/>
                <a:gd name="T29" fmla="*/ 0 h 280"/>
                <a:gd name="T30" fmla="*/ 155 w 249"/>
                <a:gd name="T31" fmla="*/ 0 h 280"/>
                <a:gd name="T32" fmla="*/ 124 w 249"/>
                <a:gd name="T33" fmla="*/ 0 h 280"/>
                <a:gd name="T34" fmla="*/ 124 w 249"/>
                <a:gd name="T35" fmla="*/ 0 h 280"/>
                <a:gd name="T36" fmla="*/ 93 w 249"/>
                <a:gd name="T37" fmla="*/ 0 h 280"/>
                <a:gd name="T38" fmla="*/ 62 w 249"/>
                <a:gd name="T39" fmla="*/ 0 h 280"/>
                <a:gd name="T40" fmla="*/ 62 w 249"/>
                <a:gd name="T41" fmla="*/ 0 h 280"/>
                <a:gd name="T42" fmla="*/ 62 w 249"/>
                <a:gd name="T43" fmla="*/ 0 h 280"/>
                <a:gd name="T44" fmla="*/ 62 w 249"/>
                <a:gd name="T45" fmla="*/ 31 h 280"/>
                <a:gd name="T46" fmla="*/ 93 w 249"/>
                <a:gd name="T47" fmla="*/ 62 h 280"/>
                <a:gd name="T48" fmla="*/ 93 w 249"/>
                <a:gd name="T49" fmla="*/ 62 h 280"/>
                <a:gd name="T50" fmla="*/ 93 w 249"/>
                <a:gd name="T51" fmla="*/ 93 h 280"/>
                <a:gd name="T52" fmla="*/ 93 w 249"/>
                <a:gd name="T53" fmla="*/ 93 h 280"/>
                <a:gd name="T54" fmla="*/ 62 w 249"/>
                <a:gd name="T55" fmla="*/ 155 h 280"/>
                <a:gd name="T56" fmla="*/ 62 w 249"/>
                <a:gd name="T57" fmla="*/ 155 h 280"/>
                <a:gd name="T58" fmla="*/ 31 w 249"/>
                <a:gd name="T59" fmla="*/ 186 h 280"/>
                <a:gd name="T60" fmla="*/ 0 w 249"/>
                <a:gd name="T61" fmla="*/ 217 h 280"/>
                <a:gd name="T62" fmla="*/ 0 w 249"/>
                <a:gd name="T63" fmla="*/ 248 h 280"/>
                <a:gd name="T64" fmla="*/ 0 w 249"/>
                <a:gd name="T65" fmla="*/ 279 h 280"/>
                <a:gd name="T66" fmla="*/ 0 w 249"/>
                <a:gd name="T67" fmla="*/ 279 h 280"/>
                <a:gd name="T68" fmla="*/ 0 w 249"/>
                <a:gd name="T69" fmla="*/ 279 h 280"/>
                <a:gd name="T70" fmla="*/ 31 w 249"/>
                <a:gd name="T71" fmla="*/ 248 h 280"/>
                <a:gd name="T72" fmla="*/ 31 w 249"/>
                <a:gd name="T73" fmla="*/ 248 h 280"/>
                <a:gd name="T74" fmla="*/ 186 w 249"/>
                <a:gd name="T75" fmla="*/ 248 h 280"/>
                <a:gd name="T76" fmla="*/ 186 w 249"/>
                <a:gd name="T77" fmla="*/ 18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9" h="280">
                  <a:moveTo>
                    <a:pt x="186" y="186"/>
                  </a:move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217" y="155"/>
                    <a:pt x="217" y="124"/>
                  </a:cubicBezTo>
                  <a:cubicBezTo>
                    <a:pt x="248" y="124"/>
                    <a:pt x="248" y="124"/>
                    <a:pt x="248" y="124"/>
                  </a:cubicBezTo>
                  <a:lnTo>
                    <a:pt x="248" y="93"/>
                  </a:lnTo>
                  <a:lnTo>
                    <a:pt x="248" y="62"/>
                  </a:lnTo>
                  <a:cubicBezTo>
                    <a:pt x="217" y="31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93" y="31"/>
                    <a:pt x="93" y="62"/>
                    <a:pt x="93" y="62"/>
                  </a:cubicBezTo>
                  <a:lnTo>
                    <a:pt x="93" y="62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124"/>
                    <a:pt x="62" y="155"/>
                  </a:cubicBezTo>
                  <a:lnTo>
                    <a:pt x="62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0" y="217"/>
                  </a:lnTo>
                  <a:lnTo>
                    <a:pt x="0" y="248"/>
                  </a:lnTo>
                  <a:cubicBezTo>
                    <a:pt x="0" y="248"/>
                    <a:pt x="0" y="248"/>
                    <a:pt x="0" y="279"/>
                  </a:cubicBezTo>
                  <a:lnTo>
                    <a:pt x="0" y="279"/>
                  </a:lnTo>
                  <a:lnTo>
                    <a:pt x="0" y="279"/>
                  </a:lnTo>
                  <a:cubicBezTo>
                    <a:pt x="31" y="248"/>
                    <a:pt x="31" y="248"/>
                    <a:pt x="31" y="248"/>
                  </a:cubicBezTo>
                  <a:lnTo>
                    <a:pt x="31" y="248"/>
                  </a:lnTo>
                  <a:cubicBezTo>
                    <a:pt x="186" y="248"/>
                    <a:pt x="186" y="248"/>
                    <a:pt x="186" y="248"/>
                  </a:cubicBezTo>
                  <a:cubicBezTo>
                    <a:pt x="186" y="217"/>
                    <a:pt x="186" y="217"/>
                    <a:pt x="186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7" name="Freeform 29"/>
            <p:cNvSpPr>
              <a:spLocks noChangeArrowheads="1"/>
            </p:cNvSpPr>
            <p:nvPr/>
          </p:nvSpPr>
          <p:spPr bwMode="auto">
            <a:xfrm>
              <a:off x="4159250" y="1925638"/>
              <a:ext cx="201613" cy="212725"/>
            </a:xfrm>
            <a:custGeom>
              <a:avLst/>
              <a:gdLst>
                <a:gd name="T0" fmla="*/ 434 w 559"/>
                <a:gd name="T1" fmla="*/ 93 h 590"/>
                <a:gd name="T2" fmla="*/ 496 w 559"/>
                <a:gd name="T3" fmla="*/ 185 h 590"/>
                <a:gd name="T4" fmla="*/ 496 w 559"/>
                <a:gd name="T5" fmla="*/ 185 h 590"/>
                <a:gd name="T6" fmla="*/ 527 w 559"/>
                <a:gd name="T7" fmla="*/ 185 h 590"/>
                <a:gd name="T8" fmla="*/ 527 w 559"/>
                <a:gd name="T9" fmla="*/ 124 h 590"/>
                <a:gd name="T10" fmla="*/ 496 w 559"/>
                <a:gd name="T11" fmla="*/ 61 h 590"/>
                <a:gd name="T12" fmla="*/ 496 w 559"/>
                <a:gd name="T13" fmla="*/ 30 h 590"/>
                <a:gd name="T14" fmla="*/ 465 w 559"/>
                <a:gd name="T15" fmla="*/ 30 h 590"/>
                <a:gd name="T16" fmla="*/ 403 w 559"/>
                <a:gd name="T17" fmla="*/ 30 h 590"/>
                <a:gd name="T18" fmla="*/ 341 w 559"/>
                <a:gd name="T19" fmla="*/ 0 h 590"/>
                <a:gd name="T20" fmla="*/ 310 w 559"/>
                <a:gd name="T21" fmla="*/ 30 h 590"/>
                <a:gd name="T22" fmla="*/ 217 w 559"/>
                <a:gd name="T23" fmla="*/ 61 h 590"/>
                <a:gd name="T24" fmla="*/ 62 w 559"/>
                <a:gd name="T25" fmla="*/ 30 h 590"/>
                <a:gd name="T26" fmla="*/ 62 w 559"/>
                <a:gd name="T27" fmla="*/ 30 h 590"/>
                <a:gd name="T28" fmla="*/ 31 w 559"/>
                <a:gd name="T29" fmla="*/ 30 h 590"/>
                <a:gd name="T30" fmla="*/ 31 w 559"/>
                <a:gd name="T31" fmla="*/ 30 h 590"/>
                <a:gd name="T32" fmla="*/ 31 w 559"/>
                <a:gd name="T33" fmla="*/ 93 h 590"/>
                <a:gd name="T34" fmla="*/ 0 w 559"/>
                <a:gd name="T35" fmla="*/ 93 h 590"/>
                <a:gd name="T36" fmla="*/ 31 w 559"/>
                <a:gd name="T37" fmla="*/ 124 h 590"/>
                <a:gd name="T38" fmla="*/ 31 w 559"/>
                <a:gd name="T39" fmla="*/ 185 h 590"/>
                <a:gd name="T40" fmla="*/ 31 w 559"/>
                <a:gd name="T41" fmla="*/ 341 h 590"/>
                <a:gd name="T42" fmla="*/ 341 w 559"/>
                <a:gd name="T43" fmla="*/ 589 h 590"/>
                <a:gd name="T44" fmla="*/ 372 w 559"/>
                <a:gd name="T45" fmla="*/ 557 h 590"/>
                <a:gd name="T46" fmla="*/ 403 w 559"/>
                <a:gd name="T47" fmla="*/ 589 h 590"/>
                <a:gd name="T48" fmla="*/ 496 w 559"/>
                <a:gd name="T49" fmla="*/ 589 h 590"/>
                <a:gd name="T50" fmla="*/ 527 w 559"/>
                <a:gd name="T51" fmla="*/ 557 h 590"/>
                <a:gd name="T52" fmla="*/ 527 w 559"/>
                <a:gd name="T53" fmla="*/ 557 h 590"/>
                <a:gd name="T54" fmla="*/ 558 w 559"/>
                <a:gd name="T55" fmla="*/ 526 h 590"/>
                <a:gd name="T56" fmla="*/ 558 w 559"/>
                <a:gd name="T57" fmla="*/ 526 h 590"/>
                <a:gd name="T58" fmla="*/ 465 w 559"/>
                <a:gd name="T59" fmla="*/ 309 h 590"/>
                <a:gd name="T60" fmla="*/ 465 w 559"/>
                <a:gd name="T61" fmla="*/ 217 h 590"/>
                <a:gd name="T62" fmla="*/ 372 w 559"/>
                <a:gd name="T63" fmla="*/ 154 h 590"/>
                <a:gd name="T64" fmla="*/ 434 w 559"/>
                <a:gd name="T65" fmla="*/ 9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9" h="590">
                  <a:moveTo>
                    <a:pt x="434" y="93"/>
                  </a:moveTo>
                  <a:lnTo>
                    <a:pt x="434" y="93"/>
                  </a:lnTo>
                  <a:cubicBezTo>
                    <a:pt x="434" y="93"/>
                    <a:pt x="465" y="124"/>
                    <a:pt x="465" y="154"/>
                  </a:cubicBezTo>
                  <a:cubicBezTo>
                    <a:pt x="465" y="185"/>
                    <a:pt x="496" y="185"/>
                    <a:pt x="496" y="185"/>
                  </a:cubicBez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527" y="185"/>
                  </a:lnTo>
                  <a:cubicBezTo>
                    <a:pt x="527" y="154"/>
                    <a:pt x="527" y="154"/>
                    <a:pt x="527" y="124"/>
                  </a:cubicBezTo>
                  <a:lnTo>
                    <a:pt x="527" y="124"/>
                  </a:lnTo>
                  <a:cubicBezTo>
                    <a:pt x="527" y="93"/>
                    <a:pt x="527" y="93"/>
                    <a:pt x="527" y="93"/>
                  </a:cubicBezTo>
                  <a:cubicBezTo>
                    <a:pt x="496" y="93"/>
                    <a:pt x="496" y="61"/>
                    <a:pt x="496" y="61"/>
                  </a:cubicBezTo>
                  <a:cubicBezTo>
                    <a:pt x="496" y="61"/>
                    <a:pt x="496" y="61"/>
                    <a:pt x="496" y="30"/>
                  </a:cubicBezTo>
                  <a:lnTo>
                    <a:pt x="496" y="30"/>
                  </a:lnTo>
                  <a:lnTo>
                    <a:pt x="496" y="30"/>
                  </a:lnTo>
                  <a:lnTo>
                    <a:pt x="465" y="30"/>
                  </a:lnTo>
                  <a:lnTo>
                    <a:pt x="465" y="30"/>
                  </a:lnTo>
                  <a:cubicBezTo>
                    <a:pt x="434" y="30"/>
                    <a:pt x="403" y="30"/>
                    <a:pt x="403" y="30"/>
                  </a:cubicBezTo>
                  <a:lnTo>
                    <a:pt x="372" y="30"/>
                  </a:lnTo>
                  <a:cubicBezTo>
                    <a:pt x="372" y="30"/>
                    <a:pt x="341" y="30"/>
                    <a:pt x="341" y="0"/>
                  </a:cubicBezTo>
                  <a:lnTo>
                    <a:pt x="341" y="0"/>
                  </a:lnTo>
                  <a:cubicBezTo>
                    <a:pt x="341" y="0"/>
                    <a:pt x="341" y="30"/>
                    <a:pt x="310" y="30"/>
                  </a:cubicBezTo>
                  <a:lnTo>
                    <a:pt x="310" y="30"/>
                  </a:lnTo>
                  <a:cubicBezTo>
                    <a:pt x="279" y="30"/>
                    <a:pt x="248" y="61"/>
                    <a:pt x="217" y="61"/>
                  </a:cubicBezTo>
                  <a:lnTo>
                    <a:pt x="217" y="6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61"/>
                    <a:pt x="31" y="61"/>
                    <a:pt x="31" y="93"/>
                  </a:cubicBez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31" y="154"/>
                    <a:pt x="31" y="154"/>
                    <a:pt x="31" y="185"/>
                  </a:cubicBezTo>
                  <a:lnTo>
                    <a:pt x="31" y="185"/>
                  </a:lnTo>
                  <a:cubicBezTo>
                    <a:pt x="31" y="217"/>
                    <a:pt x="31" y="248"/>
                    <a:pt x="31" y="341"/>
                  </a:cubicBezTo>
                  <a:cubicBezTo>
                    <a:pt x="31" y="433"/>
                    <a:pt x="31" y="526"/>
                    <a:pt x="31" y="589"/>
                  </a:cubicBezTo>
                  <a:cubicBezTo>
                    <a:pt x="341" y="589"/>
                    <a:pt x="341" y="589"/>
                    <a:pt x="341" y="589"/>
                  </a:cubicBezTo>
                  <a:cubicBezTo>
                    <a:pt x="341" y="557"/>
                    <a:pt x="341" y="557"/>
                    <a:pt x="372" y="557"/>
                  </a:cubicBezTo>
                  <a:lnTo>
                    <a:pt x="372" y="557"/>
                  </a:lnTo>
                  <a:lnTo>
                    <a:pt x="372" y="557"/>
                  </a:lnTo>
                  <a:cubicBezTo>
                    <a:pt x="372" y="557"/>
                    <a:pt x="372" y="589"/>
                    <a:pt x="403" y="589"/>
                  </a:cubicBezTo>
                  <a:cubicBezTo>
                    <a:pt x="496" y="589"/>
                    <a:pt x="496" y="589"/>
                    <a:pt x="496" y="589"/>
                  </a:cubicBezTo>
                  <a:lnTo>
                    <a:pt x="496" y="589"/>
                  </a:lnTo>
                  <a:lnTo>
                    <a:pt x="496" y="589"/>
                  </a:lnTo>
                  <a:cubicBezTo>
                    <a:pt x="496" y="557"/>
                    <a:pt x="496" y="557"/>
                    <a:pt x="527" y="557"/>
                  </a:cubicBezTo>
                  <a:lnTo>
                    <a:pt x="527" y="557"/>
                  </a:lnTo>
                  <a:lnTo>
                    <a:pt x="527" y="557"/>
                  </a:lnTo>
                  <a:cubicBezTo>
                    <a:pt x="527" y="557"/>
                    <a:pt x="527" y="557"/>
                    <a:pt x="527" y="526"/>
                  </a:cubicBezTo>
                  <a:cubicBezTo>
                    <a:pt x="527" y="526"/>
                    <a:pt x="527" y="526"/>
                    <a:pt x="558" y="526"/>
                  </a:cubicBezTo>
                  <a:lnTo>
                    <a:pt x="558" y="526"/>
                  </a:lnTo>
                  <a:lnTo>
                    <a:pt x="558" y="526"/>
                  </a:lnTo>
                  <a:cubicBezTo>
                    <a:pt x="527" y="465"/>
                    <a:pt x="496" y="372"/>
                    <a:pt x="496" y="372"/>
                  </a:cubicBezTo>
                  <a:cubicBezTo>
                    <a:pt x="496" y="341"/>
                    <a:pt x="496" y="341"/>
                    <a:pt x="465" y="309"/>
                  </a:cubicBezTo>
                  <a:lnTo>
                    <a:pt x="465" y="309"/>
                  </a:lnTo>
                  <a:cubicBezTo>
                    <a:pt x="465" y="278"/>
                    <a:pt x="465" y="248"/>
                    <a:pt x="465" y="217"/>
                  </a:cubicBezTo>
                  <a:cubicBezTo>
                    <a:pt x="434" y="217"/>
                    <a:pt x="403" y="185"/>
                    <a:pt x="403" y="154"/>
                  </a:cubicBezTo>
                  <a:cubicBezTo>
                    <a:pt x="372" y="154"/>
                    <a:pt x="372" y="154"/>
                    <a:pt x="372" y="154"/>
                  </a:cubicBezTo>
                  <a:cubicBezTo>
                    <a:pt x="403" y="30"/>
                    <a:pt x="403" y="30"/>
                    <a:pt x="403" y="30"/>
                  </a:cubicBezTo>
                  <a:lnTo>
                    <a:pt x="43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8" name="Freeform 30"/>
            <p:cNvSpPr>
              <a:spLocks noChangeArrowheads="1"/>
            </p:cNvSpPr>
            <p:nvPr/>
          </p:nvSpPr>
          <p:spPr bwMode="auto">
            <a:xfrm>
              <a:off x="3859213" y="1903413"/>
              <a:ext cx="290512" cy="279400"/>
            </a:xfrm>
            <a:custGeom>
              <a:avLst/>
              <a:gdLst>
                <a:gd name="T0" fmla="*/ 804 w 805"/>
                <a:gd name="T1" fmla="*/ 187 h 777"/>
                <a:gd name="T2" fmla="*/ 804 w 805"/>
                <a:gd name="T3" fmla="*/ 156 h 777"/>
                <a:gd name="T4" fmla="*/ 804 w 805"/>
                <a:gd name="T5" fmla="*/ 124 h 777"/>
                <a:gd name="T6" fmla="*/ 804 w 805"/>
                <a:gd name="T7" fmla="*/ 93 h 777"/>
                <a:gd name="T8" fmla="*/ 804 w 805"/>
                <a:gd name="T9" fmla="*/ 93 h 777"/>
                <a:gd name="T10" fmla="*/ 774 w 805"/>
                <a:gd name="T11" fmla="*/ 32 h 777"/>
                <a:gd name="T12" fmla="*/ 743 w 805"/>
                <a:gd name="T13" fmla="*/ 32 h 777"/>
                <a:gd name="T14" fmla="*/ 712 w 805"/>
                <a:gd name="T15" fmla="*/ 0 h 777"/>
                <a:gd name="T16" fmla="*/ 650 w 805"/>
                <a:gd name="T17" fmla="*/ 0 h 777"/>
                <a:gd name="T18" fmla="*/ 588 w 805"/>
                <a:gd name="T19" fmla="*/ 32 h 777"/>
                <a:gd name="T20" fmla="*/ 588 w 805"/>
                <a:gd name="T21" fmla="*/ 63 h 777"/>
                <a:gd name="T22" fmla="*/ 495 w 805"/>
                <a:gd name="T23" fmla="*/ 156 h 777"/>
                <a:gd name="T24" fmla="*/ 433 w 805"/>
                <a:gd name="T25" fmla="*/ 124 h 777"/>
                <a:gd name="T26" fmla="*/ 371 w 805"/>
                <a:gd name="T27" fmla="*/ 93 h 777"/>
                <a:gd name="T28" fmla="*/ 309 w 805"/>
                <a:gd name="T29" fmla="*/ 63 h 777"/>
                <a:gd name="T30" fmla="*/ 278 w 805"/>
                <a:gd name="T31" fmla="*/ 32 h 777"/>
                <a:gd name="T32" fmla="*/ 278 w 805"/>
                <a:gd name="T33" fmla="*/ 32 h 777"/>
                <a:gd name="T34" fmla="*/ 247 w 805"/>
                <a:gd name="T35" fmla="*/ 0 h 777"/>
                <a:gd name="T36" fmla="*/ 216 w 805"/>
                <a:gd name="T37" fmla="*/ 0 h 777"/>
                <a:gd name="T38" fmla="*/ 185 w 805"/>
                <a:gd name="T39" fmla="*/ 0 h 777"/>
                <a:gd name="T40" fmla="*/ 154 w 805"/>
                <a:gd name="T41" fmla="*/ 0 h 777"/>
                <a:gd name="T42" fmla="*/ 123 w 805"/>
                <a:gd name="T43" fmla="*/ 0 h 777"/>
                <a:gd name="T44" fmla="*/ 31 w 805"/>
                <a:gd name="T45" fmla="*/ 63 h 777"/>
                <a:gd name="T46" fmla="*/ 31 w 805"/>
                <a:gd name="T47" fmla="*/ 93 h 777"/>
                <a:gd name="T48" fmla="*/ 31 w 805"/>
                <a:gd name="T49" fmla="*/ 124 h 777"/>
                <a:gd name="T50" fmla="*/ 31 w 805"/>
                <a:gd name="T51" fmla="*/ 187 h 777"/>
                <a:gd name="T52" fmla="*/ 31 w 805"/>
                <a:gd name="T53" fmla="*/ 187 h 777"/>
                <a:gd name="T54" fmla="*/ 31 w 805"/>
                <a:gd name="T55" fmla="*/ 248 h 777"/>
                <a:gd name="T56" fmla="*/ 31 w 805"/>
                <a:gd name="T57" fmla="*/ 311 h 777"/>
                <a:gd name="T58" fmla="*/ 31 w 805"/>
                <a:gd name="T59" fmla="*/ 341 h 777"/>
                <a:gd name="T60" fmla="*/ 31 w 805"/>
                <a:gd name="T61" fmla="*/ 372 h 777"/>
                <a:gd name="T62" fmla="*/ 31 w 805"/>
                <a:gd name="T63" fmla="*/ 372 h 777"/>
                <a:gd name="T64" fmla="*/ 0 w 805"/>
                <a:gd name="T65" fmla="*/ 404 h 777"/>
                <a:gd name="T66" fmla="*/ 31 w 805"/>
                <a:gd name="T67" fmla="*/ 465 h 777"/>
                <a:gd name="T68" fmla="*/ 63 w 805"/>
                <a:gd name="T69" fmla="*/ 465 h 777"/>
                <a:gd name="T70" fmla="*/ 123 w 805"/>
                <a:gd name="T71" fmla="*/ 496 h 777"/>
                <a:gd name="T72" fmla="*/ 216 w 805"/>
                <a:gd name="T73" fmla="*/ 558 h 777"/>
                <a:gd name="T74" fmla="*/ 278 w 805"/>
                <a:gd name="T75" fmla="*/ 589 h 777"/>
                <a:gd name="T76" fmla="*/ 278 w 805"/>
                <a:gd name="T77" fmla="*/ 589 h 777"/>
                <a:gd name="T78" fmla="*/ 309 w 805"/>
                <a:gd name="T79" fmla="*/ 558 h 777"/>
                <a:gd name="T80" fmla="*/ 340 w 805"/>
                <a:gd name="T81" fmla="*/ 528 h 777"/>
                <a:gd name="T82" fmla="*/ 743 w 805"/>
                <a:gd name="T83" fmla="*/ 776 h 777"/>
                <a:gd name="T84" fmla="*/ 804 w 805"/>
                <a:gd name="T85" fmla="*/ 682 h 777"/>
                <a:gd name="T86" fmla="*/ 804 w 805"/>
                <a:gd name="T87" fmla="*/ 404 h 777"/>
                <a:gd name="T88" fmla="*/ 804 w 805"/>
                <a:gd name="T89" fmla="*/ 248 h 777"/>
                <a:gd name="T90" fmla="*/ 804 w 805"/>
                <a:gd name="T91" fmla="*/ 18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5" h="777">
                  <a:moveTo>
                    <a:pt x="804" y="187"/>
                  </a:moveTo>
                  <a:lnTo>
                    <a:pt x="804" y="187"/>
                  </a:lnTo>
                  <a:lnTo>
                    <a:pt x="804" y="187"/>
                  </a:lnTo>
                  <a:cubicBezTo>
                    <a:pt x="804" y="187"/>
                    <a:pt x="804" y="187"/>
                    <a:pt x="804" y="156"/>
                  </a:cubicBezTo>
                  <a:cubicBezTo>
                    <a:pt x="804" y="156"/>
                    <a:pt x="804" y="156"/>
                    <a:pt x="804" y="124"/>
                  </a:cubicBezTo>
                  <a:lnTo>
                    <a:pt x="804" y="124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lnTo>
                    <a:pt x="804" y="93"/>
                  </a:lnTo>
                  <a:cubicBezTo>
                    <a:pt x="804" y="63"/>
                    <a:pt x="804" y="63"/>
                    <a:pt x="804" y="63"/>
                  </a:cubicBezTo>
                  <a:cubicBezTo>
                    <a:pt x="804" y="63"/>
                    <a:pt x="774" y="63"/>
                    <a:pt x="774" y="32"/>
                  </a:cubicBezTo>
                  <a:cubicBezTo>
                    <a:pt x="774" y="32"/>
                    <a:pt x="774" y="32"/>
                    <a:pt x="743" y="32"/>
                  </a:cubicBezTo>
                  <a:lnTo>
                    <a:pt x="743" y="32"/>
                  </a:lnTo>
                  <a:cubicBezTo>
                    <a:pt x="743" y="32"/>
                    <a:pt x="712" y="32"/>
                    <a:pt x="712" y="0"/>
                  </a:cubicBezTo>
                  <a:lnTo>
                    <a:pt x="712" y="0"/>
                  </a:lnTo>
                  <a:lnTo>
                    <a:pt x="681" y="0"/>
                  </a:lnTo>
                  <a:lnTo>
                    <a:pt x="650" y="0"/>
                  </a:lnTo>
                  <a:cubicBezTo>
                    <a:pt x="650" y="0"/>
                    <a:pt x="588" y="0"/>
                    <a:pt x="588" y="32"/>
                  </a:cubicBezTo>
                  <a:lnTo>
                    <a:pt x="588" y="32"/>
                  </a:lnTo>
                  <a:cubicBezTo>
                    <a:pt x="588" y="32"/>
                    <a:pt x="588" y="32"/>
                    <a:pt x="588" y="63"/>
                  </a:cubicBezTo>
                  <a:lnTo>
                    <a:pt x="588" y="63"/>
                  </a:lnTo>
                  <a:cubicBezTo>
                    <a:pt x="588" y="93"/>
                    <a:pt x="557" y="156"/>
                    <a:pt x="526" y="156"/>
                  </a:cubicBezTo>
                  <a:cubicBezTo>
                    <a:pt x="526" y="156"/>
                    <a:pt x="526" y="156"/>
                    <a:pt x="495" y="156"/>
                  </a:cubicBezTo>
                  <a:lnTo>
                    <a:pt x="495" y="156"/>
                  </a:lnTo>
                  <a:cubicBezTo>
                    <a:pt x="495" y="156"/>
                    <a:pt x="464" y="156"/>
                    <a:pt x="433" y="124"/>
                  </a:cubicBezTo>
                  <a:lnTo>
                    <a:pt x="433" y="124"/>
                  </a:lnTo>
                  <a:cubicBezTo>
                    <a:pt x="402" y="93"/>
                    <a:pt x="402" y="93"/>
                    <a:pt x="371" y="93"/>
                  </a:cubicBezTo>
                  <a:lnTo>
                    <a:pt x="371" y="93"/>
                  </a:lnTo>
                  <a:cubicBezTo>
                    <a:pt x="340" y="93"/>
                    <a:pt x="309" y="93"/>
                    <a:pt x="309" y="63"/>
                  </a:cubicBezTo>
                  <a:lnTo>
                    <a:pt x="309" y="63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47" y="0"/>
                  </a:lnTo>
                  <a:lnTo>
                    <a:pt x="247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54" y="0"/>
                    <a:pt x="154" y="0"/>
                    <a:pt x="154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23" y="0"/>
                  </a:lnTo>
                  <a:cubicBezTo>
                    <a:pt x="123" y="32"/>
                    <a:pt x="92" y="32"/>
                    <a:pt x="92" y="32"/>
                  </a:cubicBezTo>
                  <a:cubicBezTo>
                    <a:pt x="62" y="32"/>
                    <a:pt x="63" y="63"/>
                    <a:pt x="31" y="63"/>
                  </a:cubicBezTo>
                  <a:cubicBezTo>
                    <a:pt x="31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6"/>
                    <a:pt x="31" y="156"/>
                    <a:pt x="0" y="156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cubicBezTo>
                    <a:pt x="31" y="311"/>
                    <a:pt x="31" y="311"/>
                    <a:pt x="31" y="341"/>
                  </a:cubicBezTo>
                  <a:cubicBezTo>
                    <a:pt x="31" y="341"/>
                    <a:pt x="31" y="341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31" y="372"/>
                    <a:pt x="31" y="404"/>
                    <a:pt x="0" y="404"/>
                  </a:cubicBezTo>
                  <a:cubicBezTo>
                    <a:pt x="31" y="404"/>
                    <a:pt x="31" y="404"/>
                    <a:pt x="31" y="435"/>
                  </a:cubicBezTo>
                  <a:cubicBezTo>
                    <a:pt x="31" y="435"/>
                    <a:pt x="31" y="435"/>
                    <a:pt x="31" y="465"/>
                  </a:cubicBezTo>
                  <a:lnTo>
                    <a:pt x="31" y="465"/>
                  </a:lnTo>
                  <a:lnTo>
                    <a:pt x="63" y="465"/>
                  </a:lnTo>
                  <a:cubicBezTo>
                    <a:pt x="63" y="465"/>
                    <a:pt x="92" y="496"/>
                    <a:pt x="123" y="496"/>
                  </a:cubicBezTo>
                  <a:lnTo>
                    <a:pt x="123" y="496"/>
                  </a:lnTo>
                  <a:cubicBezTo>
                    <a:pt x="123" y="496"/>
                    <a:pt x="123" y="528"/>
                    <a:pt x="154" y="558"/>
                  </a:cubicBezTo>
                  <a:cubicBezTo>
                    <a:pt x="185" y="558"/>
                    <a:pt x="185" y="558"/>
                    <a:pt x="216" y="558"/>
                  </a:cubicBezTo>
                  <a:lnTo>
                    <a:pt x="247" y="589"/>
                  </a:lnTo>
                  <a:cubicBezTo>
                    <a:pt x="247" y="589"/>
                    <a:pt x="247" y="589"/>
                    <a:pt x="278" y="589"/>
                  </a:cubicBezTo>
                  <a:lnTo>
                    <a:pt x="278" y="589"/>
                  </a:lnTo>
                  <a:lnTo>
                    <a:pt x="278" y="589"/>
                  </a:lnTo>
                  <a:lnTo>
                    <a:pt x="278" y="589"/>
                  </a:lnTo>
                  <a:cubicBezTo>
                    <a:pt x="278" y="558"/>
                    <a:pt x="278" y="558"/>
                    <a:pt x="309" y="558"/>
                  </a:cubicBezTo>
                  <a:lnTo>
                    <a:pt x="340" y="558"/>
                  </a:lnTo>
                  <a:cubicBezTo>
                    <a:pt x="340" y="528"/>
                    <a:pt x="340" y="528"/>
                    <a:pt x="340" y="528"/>
                  </a:cubicBezTo>
                  <a:cubicBezTo>
                    <a:pt x="743" y="776"/>
                    <a:pt x="743" y="776"/>
                    <a:pt x="743" y="776"/>
                  </a:cubicBezTo>
                  <a:lnTo>
                    <a:pt x="743" y="776"/>
                  </a:lnTo>
                  <a:cubicBezTo>
                    <a:pt x="804" y="776"/>
                    <a:pt x="804" y="776"/>
                    <a:pt x="804" y="776"/>
                  </a:cubicBezTo>
                  <a:cubicBezTo>
                    <a:pt x="804" y="744"/>
                    <a:pt x="804" y="713"/>
                    <a:pt x="804" y="682"/>
                  </a:cubicBezTo>
                  <a:lnTo>
                    <a:pt x="804" y="682"/>
                  </a:lnTo>
                  <a:cubicBezTo>
                    <a:pt x="804" y="589"/>
                    <a:pt x="804" y="496"/>
                    <a:pt x="804" y="404"/>
                  </a:cubicBezTo>
                  <a:cubicBezTo>
                    <a:pt x="804" y="311"/>
                    <a:pt x="804" y="280"/>
                    <a:pt x="804" y="248"/>
                  </a:cubicBezTo>
                  <a:lnTo>
                    <a:pt x="804" y="248"/>
                  </a:lnTo>
                  <a:cubicBezTo>
                    <a:pt x="804" y="217"/>
                    <a:pt x="804" y="217"/>
                    <a:pt x="804" y="217"/>
                  </a:cubicBezTo>
                  <a:lnTo>
                    <a:pt x="804" y="18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69" name="Freeform 31"/>
            <p:cNvSpPr>
              <a:spLocks noChangeArrowheads="1"/>
            </p:cNvSpPr>
            <p:nvPr/>
          </p:nvSpPr>
          <p:spPr bwMode="auto">
            <a:xfrm>
              <a:off x="4114800" y="2138363"/>
              <a:ext cx="301625" cy="423862"/>
            </a:xfrm>
            <a:custGeom>
              <a:avLst/>
              <a:gdLst>
                <a:gd name="T0" fmla="*/ 651 w 838"/>
                <a:gd name="T1" fmla="*/ 1083 h 1177"/>
                <a:gd name="T2" fmla="*/ 651 w 838"/>
                <a:gd name="T3" fmla="*/ 1083 h 1177"/>
                <a:gd name="T4" fmla="*/ 682 w 838"/>
                <a:gd name="T5" fmla="*/ 1083 h 1177"/>
                <a:gd name="T6" fmla="*/ 651 w 838"/>
                <a:gd name="T7" fmla="*/ 1052 h 1177"/>
                <a:gd name="T8" fmla="*/ 651 w 838"/>
                <a:gd name="T9" fmla="*/ 1021 h 1177"/>
                <a:gd name="T10" fmla="*/ 620 w 838"/>
                <a:gd name="T11" fmla="*/ 959 h 1177"/>
                <a:gd name="T12" fmla="*/ 589 w 838"/>
                <a:gd name="T13" fmla="*/ 959 h 1177"/>
                <a:gd name="T14" fmla="*/ 558 w 838"/>
                <a:gd name="T15" fmla="*/ 928 h 1177"/>
                <a:gd name="T16" fmla="*/ 558 w 838"/>
                <a:gd name="T17" fmla="*/ 867 h 1177"/>
                <a:gd name="T18" fmla="*/ 589 w 838"/>
                <a:gd name="T19" fmla="*/ 835 h 1177"/>
                <a:gd name="T20" fmla="*/ 620 w 838"/>
                <a:gd name="T21" fmla="*/ 835 h 1177"/>
                <a:gd name="T22" fmla="*/ 620 w 838"/>
                <a:gd name="T23" fmla="*/ 773 h 1177"/>
                <a:gd name="T24" fmla="*/ 620 w 838"/>
                <a:gd name="T25" fmla="*/ 743 h 1177"/>
                <a:gd name="T26" fmla="*/ 651 w 838"/>
                <a:gd name="T27" fmla="*/ 711 h 1177"/>
                <a:gd name="T28" fmla="*/ 682 w 838"/>
                <a:gd name="T29" fmla="*/ 619 h 1177"/>
                <a:gd name="T30" fmla="*/ 713 w 838"/>
                <a:gd name="T31" fmla="*/ 587 h 1177"/>
                <a:gd name="T32" fmla="*/ 744 w 838"/>
                <a:gd name="T33" fmla="*/ 495 h 1177"/>
                <a:gd name="T34" fmla="*/ 744 w 838"/>
                <a:gd name="T35" fmla="*/ 402 h 1177"/>
                <a:gd name="T36" fmla="*/ 775 w 838"/>
                <a:gd name="T37" fmla="*/ 372 h 1177"/>
                <a:gd name="T38" fmla="*/ 775 w 838"/>
                <a:gd name="T39" fmla="*/ 340 h 1177"/>
                <a:gd name="T40" fmla="*/ 837 w 838"/>
                <a:gd name="T41" fmla="*/ 278 h 1177"/>
                <a:gd name="T42" fmla="*/ 775 w 838"/>
                <a:gd name="T43" fmla="*/ 124 h 1177"/>
                <a:gd name="T44" fmla="*/ 775 w 838"/>
                <a:gd name="T45" fmla="*/ 61 h 1177"/>
                <a:gd name="T46" fmla="*/ 775 w 838"/>
                <a:gd name="T47" fmla="*/ 30 h 1177"/>
                <a:gd name="T48" fmla="*/ 713 w 838"/>
                <a:gd name="T49" fmla="*/ 0 h 1177"/>
                <a:gd name="T50" fmla="*/ 682 w 838"/>
                <a:gd name="T51" fmla="*/ 0 h 1177"/>
                <a:gd name="T52" fmla="*/ 651 w 838"/>
                <a:gd name="T53" fmla="*/ 30 h 1177"/>
                <a:gd name="T54" fmla="*/ 651 w 838"/>
                <a:gd name="T55" fmla="*/ 61 h 1177"/>
                <a:gd name="T56" fmla="*/ 620 w 838"/>
                <a:gd name="T57" fmla="*/ 61 h 1177"/>
                <a:gd name="T58" fmla="*/ 589 w 838"/>
                <a:gd name="T59" fmla="*/ 61 h 1177"/>
                <a:gd name="T60" fmla="*/ 496 w 838"/>
                <a:gd name="T61" fmla="*/ 61 h 1177"/>
                <a:gd name="T62" fmla="*/ 155 w 838"/>
                <a:gd name="T63" fmla="*/ 185 h 1177"/>
                <a:gd name="T64" fmla="*/ 31 w 838"/>
                <a:gd name="T65" fmla="*/ 433 h 1177"/>
                <a:gd name="T66" fmla="*/ 0 w 838"/>
                <a:gd name="T67" fmla="*/ 525 h 1177"/>
                <a:gd name="T68" fmla="*/ 0 w 838"/>
                <a:gd name="T69" fmla="*/ 525 h 1177"/>
                <a:gd name="T70" fmla="*/ 0 w 838"/>
                <a:gd name="T71" fmla="*/ 556 h 1177"/>
                <a:gd name="T72" fmla="*/ 0 w 838"/>
                <a:gd name="T73" fmla="*/ 619 h 1177"/>
                <a:gd name="T74" fmla="*/ 31 w 838"/>
                <a:gd name="T75" fmla="*/ 649 h 1177"/>
                <a:gd name="T76" fmla="*/ 31 w 838"/>
                <a:gd name="T77" fmla="*/ 649 h 1177"/>
                <a:gd name="T78" fmla="*/ 31 w 838"/>
                <a:gd name="T79" fmla="*/ 680 h 1177"/>
                <a:gd name="T80" fmla="*/ 62 w 838"/>
                <a:gd name="T81" fmla="*/ 743 h 1177"/>
                <a:gd name="T82" fmla="*/ 92 w 838"/>
                <a:gd name="T83" fmla="*/ 804 h 1177"/>
                <a:gd name="T84" fmla="*/ 62 w 838"/>
                <a:gd name="T85" fmla="*/ 835 h 1177"/>
                <a:gd name="T86" fmla="*/ 92 w 838"/>
                <a:gd name="T87" fmla="*/ 867 h 1177"/>
                <a:gd name="T88" fmla="*/ 124 w 838"/>
                <a:gd name="T89" fmla="*/ 897 h 1177"/>
                <a:gd name="T90" fmla="*/ 155 w 838"/>
                <a:gd name="T91" fmla="*/ 928 h 1177"/>
                <a:gd name="T92" fmla="*/ 186 w 838"/>
                <a:gd name="T93" fmla="*/ 928 h 1177"/>
                <a:gd name="T94" fmla="*/ 217 w 838"/>
                <a:gd name="T95" fmla="*/ 959 h 1177"/>
                <a:gd name="T96" fmla="*/ 248 w 838"/>
                <a:gd name="T97" fmla="*/ 1021 h 1177"/>
                <a:gd name="T98" fmla="*/ 279 w 838"/>
                <a:gd name="T99" fmla="*/ 1021 h 1177"/>
                <a:gd name="T100" fmla="*/ 279 w 838"/>
                <a:gd name="T101" fmla="*/ 1083 h 1177"/>
                <a:gd name="T102" fmla="*/ 279 w 838"/>
                <a:gd name="T103" fmla="*/ 1083 h 1177"/>
                <a:gd name="T104" fmla="*/ 310 w 838"/>
                <a:gd name="T105" fmla="*/ 1114 h 1177"/>
                <a:gd name="T106" fmla="*/ 403 w 838"/>
                <a:gd name="T107" fmla="*/ 1083 h 1177"/>
                <a:gd name="T108" fmla="*/ 465 w 838"/>
                <a:gd name="T109" fmla="*/ 1176 h 1177"/>
                <a:gd name="T110" fmla="*/ 465 w 838"/>
                <a:gd name="T111" fmla="*/ 1145 h 1177"/>
                <a:gd name="T112" fmla="*/ 527 w 838"/>
                <a:gd name="T113" fmla="*/ 1145 h 1177"/>
                <a:gd name="T114" fmla="*/ 589 w 838"/>
                <a:gd name="T115" fmla="*/ 1145 h 1177"/>
                <a:gd name="T116" fmla="*/ 589 w 838"/>
                <a:gd name="T117" fmla="*/ 1145 h 1177"/>
                <a:gd name="T118" fmla="*/ 620 w 838"/>
                <a:gd name="T119" fmla="*/ 1114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8" h="1177">
                  <a:moveTo>
                    <a:pt x="651" y="1083"/>
                  </a:move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lnTo>
                    <a:pt x="651" y="1083"/>
                  </a:lnTo>
                  <a:cubicBezTo>
                    <a:pt x="682" y="1083"/>
                    <a:pt x="682" y="1083"/>
                    <a:pt x="682" y="1083"/>
                  </a:cubicBezTo>
                  <a:lnTo>
                    <a:pt x="682" y="1083"/>
                  </a:lnTo>
                  <a:lnTo>
                    <a:pt x="682" y="1083"/>
                  </a:lnTo>
                  <a:cubicBezTo>
                    <a:pt x="682" y="1083"/>
                    <a:pt x="682" y="1083"/>
                    <a:pt x="682" y="1052"/>
                  </a:cubicBezTo>
                  <a:cubicBezTo>
                    <a:pt x="682" y="1052"/>
                    <a:pt x="682" y="1052"/>
                    <a:pt x="651" y="1052"/>
                  </a:cubicBezTo>
                  <a:lnTo>
                    <a:pt x="651" y="1052"/>
                  </a:lnTo>
                  <a:lnTo>
                    <a:pt x="651" y="1052"/>
                  </a:lnTo>
                  <a:lnTo>
                    <a:pt x="651" y="1021"/>
                  </a:lnTo>
                  <a:lnTo>
                    <a:pt x="651" y="1021"/>
                  </a:lnTo>
                  <a:cubicBezTo>
                    <a:pt x="651" y="1021"/>
                    <a:pt x="651" y="1021"/>
                    <a:pt x="651" y="991"/>
                  </a:cubicBezTo>
                  <a:lnTo>
                    <a:pt x="620" y="991"/>
                  </a:lnTo>
                  <a:lnTo>
                    <a:pt x="620" y="959"/>
                  </a:lnTo>
                  <a:cubicBezTo>
                    <a:pt x="589" y="959"/>
                    <a:pt x="589" y="959"/>
                    <a:pt x="589" y="959"/>
                  </a:cubicBezTo>
                  <a:lnTo>
                    <a:pt x="589" y="959"/>
                  </a:lnTo>
                  <a:lnTo>
                    <a:pt x="589" y="959"/>
                  </a:lnTo>
                  <a:cubicBezTo>
                    <a:pt x="558" y="959"/>
                    <a:pt x="558" y="959"/>
                    <a:pt x="558" y="928"/>
                  </a:cubicBezTo>
                  <a:lnTo>
                    <a:pt x="558" y="928"/>
                  </a:lnTo>
                  <a:lnTo>
                    <a:pt x="558" y="928"/>
                  </a:lnTo>
                  <a:lnTo>
                    <a:pt x="558" y="928"/>
                  </a:lnTo>
                  <a:cubicBezTo>
                    <a:pt x="558" y="897"/>
                    <a:pt x="558" y="897"/>
                    <a:pt x="558" y="897"/>
                  </a:cubicBezTo>
                  <a:cubicBezTo>
                    <a:pt x="558" y="867"/>
                    <a:pt x="558" y="867"/>
                    <a:pt x="558" y="867"/>
                  </a:cubicBezTo>
                  <a:lnTo>
                    <a:pt x="558" y="867"/>
                  </a:lnTo>
                  <a:cubicBezTo>
                    <a:pt x="558" y="867"/>
                    <a:pt x="558" y="835"/>
                    <a:pt x="589" y="835"/>
                  </a:cubicBezTo>
                  <a:lnTo>
                    <a:pt x="589" y="835"/>
                  </a:lnTo>
                  <a:cubicBezTo>
                    <a:pt x="589" y="835"/>
                    <a:pt x="589" y="867"/>
                    <a:pt x="620" y="867"/>
                  </a:cubicBezTo>
                  <a:cubicBezTo>
                    <a:pt x="620" y="835"/>
                    <a:pt x="620" y="835"/>
                    <a:pt x="620" y="835"/>
                  </a:cubicBezTo>
                  <a:lnTo>
                    <a:pt x="620" y="835"/>
                  </a:lnTo>
                  <a:cubicBezTo>
                    <a:pt x="620" y="835"/>
                    <a:pt x="620" y="835"/>
                    <a:pt x="620" y="804"/>
                  </a:cubicBezTo>
                  <a:lnTo>
                    <a:pt x="620" y="804"/>
                  </a:lnTo>
                  <a:lnTo>
                    <a:pt x="620" y="773"/>
                  </a:lnTo>
                  <a:lnTo>
                    <a:pt x="620" y="773"/>
                  </a:lnTo>
                  <a:lnTo>
                    <a:pt x="620" y="743"/>
                  </a:lnTo>
                  <a:lnTo>
                    <a:pt x="620" y="743"/>
                  </a:lnTo>
                  <a:cubicBezTo>
                    <a:pt x="620" y="743"/>
                    <a:pt x="620" y="711"/>
                    <a:pt x="651" y="711"/>
                  </a:cubicBezTo>
                  <a:lnTo>
                    <a:pt x="651" y="711"/>
                  </a:lnTo>
                  <a:lnTo>
                    <a:pt x="651" y="711"/>
                  </a:lnTo>
                  <a:cubicBezTo>
                    <a:pt x="651" y="680"/>
                    <a:pt x="651" y="680"/>
                    <a:pt x="651" y="649"/>
                  </a:cubicBezTo>
                  <a:lnTo>
                    <a:pt x="651" y="649"/>
                  </a:lnTo>
                  <a:lnTo>
                    <a:pt x="682" y="619"/>
                  </a:lnTo>
                  <a:cubicBezTo>
                    <a:pt x="682" y="619"/>
                    <a:pt x="682" y="619"/>
                    <a:pt x="713" y="587"/>
                  </a:cubicBezTo>
                  <a:lnTo>
                    <a:pt x="713" y="587"/>
                  </a:lnTo>
                  <a:lnTo>
                    <a:pt x="713" y="587"/>
                  </a:lnTo>
                  <a:lnTo>
                    <a:pt x="713" y="556"/>
                  </a:lnTo>
                  <a:cubicBezTo>
                    <a:pt x="713" y="556"/>
                    <a:pt x="744" y="556"/>
                    <a:pt x="744" y="525"/>
                  </a:cubicBezTo>
                  <a:cubicBezTo>
                    <a:pt x="744" y="525"/>
                    <a:pt x="744" y="525"/>
                    <a:pt x="744" y="495"/>
                  </a:cubicBezTo>
                  <a:lnTo>
                    <a:pt x="744" y="463"/>
                  </a:lnTo>
                  <a:cubicBezTo>
                    <a:pt x="744" y="433"/>
                    <a:pt x="744" y="433"/>
                    <a:pt x="744" y="402"/>
                  </a:cubicBezTo>
                  <a:lnTo>
                    <a:pt x="744" y="402"/>
                  </a:lnTo>
                  <a:lnTo>
                    <a:pt x="744" y="402"/>
                  </a:lnTo>
                  <a:cubicBezTo>
                    <a:pt x="775" y="402"/>
                    <a:pt x="775" y="402"/>
                    <a:pt x="775" y="372"/>
                  </a:cubicBezTo>
                  <a:lnTo>
                    <a:pt x="775" y="372"/>
                  </a:lnTo>
                  <a:lnTo>
                    <a:pt x="775" y="372"/>
                  </a:lnTo>
                  <a:cubicBezTo>
                    <a:pt x="775" y="372"/>
                    <a:pt x="775" y="372"/>
                    <a:pt x="775" y="340"/>
                  </a:cubicBezTo>
                  <a:lnTo>
                    <a:pt x="775" y="340"/>
                  </a:lnTo>
                  <a:cubicBezTo>
                    <a:pt x="775" y="309"/>
                    <a:pt x="775" y="309"/>
                    <a:pt x="806" y="309"/>
                  </a:cubicBezTo>
                  <a:cubicBezTo>
                    <a:pt x="806" y="278"/>
                    <a:pt x="837" y="278"/>
                    <a:pt x="837" y="278"/>
                  </a:cubicBezTo>
                  <a:lnTo>
                    <a:pt x="837" y="278"/>
                  </a:lnTo>
                  <a:lnTo>
                    <a:pt x="837" y="278"/>
                  </a:lnTo>
                  <a:lnTo>
                    <a:pt x="806" y="248"/>
                  </a:lnTo>
                  <a:cubicBezTo>
                    <a:pt x="806" y="216"/>
                    <a:pt x="775" y="154"/>
                    <a:pt x="775" y="124"/>
                  </a:cubicBezTo>
                  <a:lnTo>
                    <a:pt x="775" y="92"/>
                  </a:lnTo>
                  <a:lnTo>
                    <a:pt x="775" y="92"/>
                  </a:lnTo>
                  <a:cubicBezTo>
                    <a:pt x="775" y="92"/>
                    <a:pt x="775" y="92"/>
                    <a:pt x="775" y="61"/>
                  </a:cubicBezTo>
                  <a:lnTo>
                    <a:pt x="775" y="61"/>
                  </a:lnTo>
                  <a:cubicBezTo>
                    <a:pt x="775" y="30"/>
                    <a:pt x="775" y="30"/>
                    <a:pt x="775" y="30"/>
                  </a:cubicBezTo>
                  <a:lnTo>
                    <a:pt x="775" y="30"/>
                  </a:lnTo>
                  <a:lnTo>
                    <a:pt x="744" y="30"/>
                  </a:lnTo>
                  <a:lnTo>
                    <a:pt x="744" y="30"/>
                  </a:lnTo>
                  <a:cubicBezTo>
                    <a:pt x="744" y="0"/>
                    <a:pt x="713" y="0"/>
                    <a:pt x="713" y="0"/>
                  </a:cubicBez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0"/>
                    <a:pt x="651" y="30"/>
                  </a:cubicBezTo>
                  <a:lnTo>
                    <a:pt x="651" y="30"/>
                  </a:lnTo>
                  <a:lnTo>
                    <a:pt x="651" y="30"/>
                  </a:lnTo>
                  <a:lnTo>
                    <a:pt x="651" y="30"/>
                  </a:lnTo>
                  <a:lnTo>
                    <a:pt x="651" y="61"/>
                  </a:lnTo>
                  <a:cubicBezTo>
                    <a:pt x="620" y="61"/>
                    <a:pt x="620" y="61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lnTo>
                    <a:pt x="620" y="61"/>
                  </a:lnTo>
                  <a:cubicBezTo>
                    <a:pt x="589" y="61"/>
                    <a:pt x="589" y="61"/>
                    <a:pt x="589" y="61"/>
                  </a:cubicBezTo>
                  <a:lnTo>
                    <a:pt x="589" y="61"/>
                  </a:lnTo>
                  <a:lnTo>
                    <a:pt x="589" y="61"/>
                  </a:lnTo>
                  <a:cubicBezTo>
                    <a:pt x="496" y="61"/>
                    <a:pt x="496" y="61"/>
                    <a:pt x="496" y="61"/>
                  </a:cubicBezTo>
                  <a:lnTo>
                    <a:pt x="496" y="61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55" y="92"/>
                    <a:pt x="155" y="12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63"/>
                    <a:pt x="31" y="463"/>
                    <a:pt x="31" y="463"/>
                  </a:cubicBezTo>
                  <a:cubicBezTo>
                    <a:pt x="31" y="463"/>
                    <a:pt x="31" y="463"/>
                    <a:pt x="31" y="495"/>
                  </a:cubicBezTo>
                  <a:cubicBezTo>
                    <a:pt x="31" y="495"/>
                    <a:pt x="31" y="495"/>
                    <a:pt x="0" y="525"/>
                  </a:cubicBezTo>
                  <a:lnTo>
                    <a:pt x="0" y="525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lnTo>
                    <a:pt x="0" y="556"/>
                  </a:lnTo>
                  <a:cubicBezTo>
                    <a:pt x="0" y="587"/>
                    <a:pt x="0" y="587"/>
                    <a:pt x="0" y="587"/>
                  </a:cubicBezTo>
                  <a:lnTo>
                    <a:pt x="0" y="619"/>
                  </a:lnTo>
                  <a:lnTo>
                    <a:pt x="0" y="619"/>
                  </a:lnTo>
                  <a:cubicBezTo>
                    <a:pt x="0" y="619"/>
                    <a:pt x="31" y="619"/>
                    <a:pt x="31" y="649"/>
                  </a:cubicBez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49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680"/>
                  </a:lnTo>
                  <a:lnTo>
                    <a:pt x="31" y="711"/>
                  </a:lnTo>
                  <a:lnTo>
                    <a:pt x="31" y="711"/>
                  </a:lnTo>
                  <a:cubicBezTo>
                    <a:pt x="31" y="711"/>
                    <a:pt x="62" y="711"/>
                    <a:pt x="62" y="743"/>
                  </a:cubicBezTo>
                  <a:lnTo>
                    <a:pt x="62" y="743"/>
                  </a:lnTo>
                  <a:lnTo>
                    <a:pt x="62" y="743"/>
                  </a:lnTo>
                  <a:cubicBezTo>
                    <a:pt x="62" y="773"/>
                    <a:pt x="92" y="773"/>
                    <a:pt x="92" y="804"/>
                  </a:cubicBezTo>
                  <a:lnTo>
                    <a:pt x="92" y="804"/>
                  </a:lnTo>
                  <a:cubicBezTo>
                    <a:pt x="62" y="804"/>
                    <a:pt x="62" y="835"/>
                    <a:pt x="62" y="835"/>
                  </a:cubicBezTo>
                  <a:lnTo>
                    <a:pt x="62" y="835"/>
                  </a:lnTo>
                  <a:cubicBezTo>
                    <a:pt x="92" y="835"/>
                    <a:pt x="92" y="835"/>
                    <a:pt x="92" y="835"/>
                  </a:cubicBezTo>
                  <a:lnTo>
                    <a:pt x="92" y="835"/>
                  </a:lnTo>
                  <a:lnTo>
                    <a:pt x="92" y="867"/>
                  </a:lnTo>
                  <a:cubicBezTo>
                    <a:pt x="124" y="867"/>
                    <a:pt x="124" y="867"/>
                    <a:pt x="124" y="867"/>
                  </a:cubicBezTo>
                  <a:lnTo>
                    <a:pt x="124" y="897"/>
                  </a:lnTo>
                  <a:lnTo>
                    <a:pt x="124" y="897"/>
                  </a:lnTo>
                  <a:cubicBezTo>
                    <a:pt x="124" y="897"/>
                    <a:pt x="124" y="897"/>
                    <a:pt x="155" y="897"/>
                  </a:cubicBezTo>
                  <a:lnTo>
                    <a:pt x="155" y="897"/>
                  </a:lnTo>
                  <a:cubicBezTo>
                    <a:pt x="155" y="897"/>
                    <a:pt x="155" y="897"/>
                    <a:pt x="155" y="928"/>
                  </a:cubicBez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lnTo>
                    <a:pt x="186" y="928"/>
                  </a:lnTo>
                  <a:cubicBezTo>
                    <a:pt x="217" y="959"/>
                    <a:pt x="217" y="959"/>
                    <a:pt x="217" y="959"/>
                  </a:cubicBezTo>
                  <a:cubicBezTo>
                    <a:pt x="217" y="991"/>
                    <a:pt x="248" y="991"/>
                    <a:pt x="248" y="1021"/>
                  </a:cubicBez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lnTo>
                    <a:pt x="248" y="1021"/>
                  </a:lnTo>
                  <a:cubicBezTo>
                    <a:pt x="279" y="1021"/>
                    <a:pt x="279" y="1021"/>
                    <a:pt x="279" y="1021"/>
                  </a:cubicBezTo>
                  <a:cubicBezTo>
                    <a:pt x="279" y="1052"/>
                    <a:pt x="279" y="1052"/>
                    <a:pt x="279" y="1052"/>
                  </a:cubicBezTo>
                  <a:lnTo>
                    <a:pt x="279" y="1052"/>
                  </a:lnTo>
                  <a:cubicBezTo>
                    <a:pt x="279" y="1083"/>
                    <a:pt x="279" y="1083"/>
                    <a:pt x="279" y="1083"/>
                  </a:cubicBez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lnTo>
                    <a:pt x="279" y="1083"/>
                  </a:lnTo>
                  <a:cubicBezTo>
                    <a:pt x="279" y="1083"/>
                    <a:pt x="279" y="1083"/>
                    <a:pt x="279" y="1114"/>
                  </a:cubicBezTo>
                  <a:cubicBezTo>
                    <a:pt x="310" y="1114"/>
                    <a:pt x="310" y="1114"/>
                    <a:pt x="310" y="1114"/>
                  </a:cubicBezTo>
                  <a:cubicBezTo>
                    <a:pt x="341" y="1114"/>
                    <a:pt x="341" y="1114"/>
                    <a:pt x="341" y="1114"/>
                  </a:cubicBezTo>
                  <a:cubicBezTo>
                    <a:pt x="372" y="1114"/>
                    <a:pt x="372" y="1114"/>
                    <a:pt x="372" y="1114"/>
                  </a:cubicBezTo>
                  <a:cubicBezTo>
                    <a:pt x="403" y="1083"/>
                    <a:pt x="403" y="1083"/>
                    <a:pt x="403" y="1083"/>
                  </a:cubicBezTo>
                  <a:cubicBezTo>
                    <a:pt x="403" y="1114"/>
                    <a:pt x="403" y="1114"/>
                    <a:pt x="403" y="1114"/>
                  </a:cubicBezTo>
                  <a:lnTo>
                    <a:pt x="434" y="1145"/>
                  </a:lnTo>
                  <a:cubicBezTo>
                    <a:pt x="434" y="1145"/>
                    <a:pt x="434" y="1145"/>
                    <a:pt x="465" y="1176"/>
                  </a:cubicBezTo>
                  <a:cubicBezTo>
                    <a:pt x="465" y="1176"/>
                    <a:pt x="465" y="1176"/>
                    <a:pt x="465" y="1145"/>
                  </a:cubicBezTo>
                  <a:lnTo>
                    <a:pt x="465" y="1145"/>
                  </a:lnTo>
                  <a:lnTo>
                    <a:pt x="465" y="1145"/>
                  </a:lnTo>
                  <a:lnTo>
                    <a:pt x="465" y="1145"/>
                  </a:lnTo>
                  <a:cubicBezTo>
                    <a:pt x="496" y="1145"/>
                    <a:pt x="496" y="1145"/>
                    <a:pt x="496" y="1145"/>
                  </a:cubicBezTo>
                  <a:lnTo>
                    <a:pt x="527" y="1145"/>
                  </a:lnTo>
                  <a:lnTo>
                    <a:pt x="558" y="1145"/>
                  </a:lnTo>
                  <a:lnTo>
                    <a:pt x="558" y="1145"/>
                  </a:lnTo>
                  <a:cubicBezTo>
                    <a:pt x="589" y="1145"/>
                    <a:pt x="589" y="1145"/>
                    <a:pt x="589" y="1145"/>
                  </a:cubicBezTo>
                  <a:lnTo>
                    <a:pt x="589" y="1145"/>
                  </a:lnTo>
                  <a:lnTo>
                    <a:pt x="589" y="1145"/>
                  </a:lnTo>
                  <a:lnTo>
                    <a:pt x="589" y="1145"/>
                  </a:lnTo>
                  <a:cubicBezTo>
                    <a:pt x="620" y="1145"/>
                    <a:pt x="620" y="1145"/>
                    <a:pt x="620" y="1145"/>
                  </a:cubicBezTo>
                  <a:lnTo>
                    <a:pt x="620" y="1145"/>
                  </a:lnTo>
                  <a:cubicBezTo>
                    <a:pt x="620" y="1114"/>
                    <a:pt x="620" y="1114"/>
                    <a:pt x="620" y="1114"/>
                  </a:cubicBezTo>
                  <a:lnTo>
                    <a:pt x="620" y="1114"/>
                  </a:lnTo>
                  <a:cubicBezTo>
                    <a:pt x="620" y="1114"/>
                    <a:pt x="620" y="1114"/>
                    <a:pt x="651" y="108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0" name="Freeform 32"/>
            <p:cNvSpPr>
              <a:spLocks noChangeArrowheads="1"/>
            </p:cNvSpPr>
            <p:nvPr/>
          </p:nvSpPr>
          <p:spPr bwMode="auto">
            <a:xfrm>
              <a:off x="3824288" y="1801813"/>
              <a:ext cx="57150" cy="123825"/>
            </a:xfrm>
            <a:custGeom>
              <a:avLst/>
              <a:gdLst>
                <a:gd name="T0" fmla="*/ 32 w 157"/>
                <a:gd name="T1" fmla="*/ 248 h 343"/>
                <a:gd name="T2" fmla="*/ 32 w 157"/>
                <a:gd name="T3" fmla="*/ 248 h 343"/>
                <a:gd name="T4" fmla="*/ 32 w 157"/>
                <a:gd name="T5" fmla="*/ 248 h 343"/>
                <a:gd name="T6" fmla="*/ 32 w 157"/>
                <a:gd name="T7" fmla="*/ 248 h 343"/>
                <a:gd name="T8" fmla="*/ 32 w 157"/>
                <a:gd name="T9" fmla="*/ 279 h 343"/>
                <a:gd name="T10" fmla="*/ 62 w 157"/>
                <a:gd name="T11" fmla="*/ 279 h 343"/>
                <a:gd name="T12" fmla="*/ 93 w 157"/>
                <a:gd name="T13" fmla="*/ 342 h 343"/>
                <a:gd name="T14" fmla="*/ 93 w 157"/>
                <a:gd name="T15" fmla="*/ 311 h 343"/>
                <a:gd name="T16" fmla="*/ 156 w 157"/>
                <a:gd name="T17" fmla="*/ 279 h 343"/>
                <a:gd name="T18" fmla="*/ 156 w 157"/>
                <a:gd name="T19" fmla="*/ 279 h 343"/>
                <a:gd name="T20" fmla="*/ 156 w 157"/>
                <a:gd name="T21" fmla="*/ 248 h 343"/>
                <a:gd name="T22" fmla="*/ 156 w 157"/>
                <a:gd name="T23" fmla="*/ 218 h 343"/>
                <a:gd name="T24" fmla="*/ 124 w 157"/>
                <a:gd name="T25" fmla="*/ 218 h 343"/>
                <a:gd name="T26" fmla="*/ 124 w 157"/>
                <a:gd name="T27" fmla="*/ 218 h 343"/>
                <a:gd name="T28" fmla="*/ 93 w 157"/>
                <a:gd name="T29" fmla="*/ 187 h 343"/>
                <a:gd name="T30" fmla="*/ 124 w 157"/>
                <a:gd name="T31" fmla="*/ 94 h 343"/>
                <a:gd name="T32" fmla="*/ 156 w 157"/>
                <a:gd name="T33" fmla="*/ 94 h 343"/>
                <a:gd name="T34" fmla="*/ 156 w 157"/>
                <a:gd name="T35" fmla="*/ 94 h 343"/>
                <a:gd name="T36" fmla="*/ 156 w 157"/>
                <a:gd name="T37" fmla="*/ 94 h 343"/>
                <a:gd name="T38" fmla="*/ 124 w 157"/>
                <a:gd name="T39" fmla="*/ 63 h 343"/>
                <a:gd name="T40" fmla="*/ 124 w 157"/>
                <a:gd name="T41" fmla="*/ 63 h 343"/>
                <a:gd name="T42" fmla="*/ 124 w 157"/>
                <a:gd name="T43" fmla="*/ 63 h 343"/>
                <a:gd name="T44" fmla="*/ 124 w 157"/>
                <a:gd name="T45" fmla="*/ 31 h 343"/>
                <a:gd name="T46" fmla="*/ 93 w 157"/>
                <a:gd name="T47" fmla="*/ 0 h 343"/>
                <a:gd name="T48" fmla="*/ 62 w 157"/>
                <a:gd name="T49" fmla="*/ 0 h 343"/>
                <a:gd name="T50" fmla="*/ 32 w 157"/>
                <a:gd name="T51" fmla="*/ 0 h 343"/>
                <a:gd name="T52" fmla="*/ 32 w 157"/>
                <a:gd name="T53" fmla="*/ 31 h 343"/>
                <a:gd name="T54" fmla="*/ 32 w 157"/>
                <a:gd name="T55" fmla="*/ 31 h 343"/>
                <a:gd name="T56" fmla="*/ 32 w 157"/>
                <a:gd name="T57" fmla="*/ 31 h 343"/>
                <a:gd name="T58" fmla="*/ 32 w 157"/>
                <a:gd name="T59" fmla="*/ 63 h 343"/>
                <a:gd name="T60" fmla="*/ 32 w 157"/>
                <a:gd name="T61" fmla="*/ 94 h 343"/>
                <a:gd name="T62" fmla="*/ 32 w 157"/>
                <a:gd name="T63" fmla="*/ 94 h 343"/>
                <a:gd name="T64" fmla="*/ 32 w 157"/>
                <a:gd name="T65" fmla="*/ 94 h 343"/>
                <a:gd name="T66" fmla="*/ 32 w 157"/>
                <a:gd name="T67" fmla="*/ 94 h 343"/>
                <a:gd name="T68" fmla="*/ 32 w 157"/>
                <a:gd name="T69" fmla="*/ 94 h 343"/>
                <a:gd name="T70" fmla="*/ 32 w 157"/>
                <a:gd name="T71" fmla="*/ 94 h 343"/>
                <a:gd name="T72" fmla="*/ 32 w 157"/>
                <a:gd name="T73" fmla="*/ 94 h 343"/>
                <a:gd name="T74" fmla="*/ 0 w 157"/>
                <a:gd name="T75" fmla="*/ 187 h 343"/>
                <a:gd name="T76" fmla="*/ 0 w 157"/>
                <a:gd name="T77" fmla="*/ 187 h 343"/>
                <a:gd name="T78" fmla="*/ 0 w 157"/>
                <a:gd name="T79" fmla="*/ 187 h 343"/>
                <a:gd name="T80" fmla="*/ 0 w 157"/>
                <a:gd name="T81" fmla="*/ 218 h 343"/>
                <a:gd name="T82" fmla="*/ 0 w 157"/>
                <a:gd name="T83" fmla="*/ 218 h 343"/>
                <a:gd name="T84" fmla="*/ 0 w 157"/>
                <a:gd name="T85" fmla="*/ 218 h 343"/>
                <a:gd name="T86" fmla="*/ 32 w 157"/>
                <a:gd name="T87" fmla="*/ 248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343">
                  <a:moveTo>
                    <a:pt x="32" y="248"/>
                  </a:moveTo>
                  <a:lnTo>
                    <a:pt x="32" y="248"/>
                  </a:lnTo>
                  <a:lnTo>
                    <a:pt x="32" y="248"/>
                  </a:lnTo>
                  <a:lnTo>
                    <a:pt x="32" y="248"/>
                  </a:lnTo>
                  <a:cubicBezTo>
                    <a:pt x="32" y="279"/>
                    <a:pt x="32" y="279"/>
                    <a:pt x="32" y="279"/>
                  </a:cubicBezTo>
                  <a:cubicBezTo>
                    <a:pt x="62" y="279"/>
                    <a:pt x="62" y="279"/>
                    <a:pt x="62" y="279"/>
                  </a:cubicBezTo>
                  <a:cubicBezTo>
                    <a:pt x="93" y="311"/>
                    <a:pt x="93" y="311"/>
                    <a:pt x="93" y="342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124" y="311"/>
                    <a:pt x="156" y="279"/>
                    <a:pt x="156" y="279"/>
                  </a:cubicBezTo>
                  <a:lnTo>
                    <a:pt x="156" y="279"/>
                  </a:lnTo>
                  <a:cubicBezTo>
                    <a:pt x="156" y="248"/>
                    <a:pt x="156" y="248"/>
                    <a:pt x="156" y="248"/>
                  </a:cubicBezTo>
                  <a:lnTo>
                    <a:pt x="156" y="218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93" y="218"/>
                    <a:pt x="93" y="187"/>
                  </a:cubicBezTo>
                  <a:cubicBezTo>
                    <a:pt x="93" y="155"/>
                    <a:pt x="93" y="124"/>
                    <a:pt x="124" y="94"/>
                  </a:cubicBez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24" y="94"/>
                    <a:pt x="124" y="6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93" y="0"/>
                    <a:pt x="93" y="0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63"/>
                  </a:lnTo>
                  <a:cubicBezTo>
                    <a:pt x="32" y="63"/>
                    <a:pt x="32" y="63"/>
                    <a:pt x="32" y="94"/>
                  </a:cubicBez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lnTo>
                    <a:pt x="32" y="94"/>
                  </a:lnTo>
                  <a:cubicBezTo>
                    <a:pt x="32" y="124"/>
                    <a:pt x="0" y="155"/>
                    <a:pt x="0" y="187"/>
                  </a:cubicBez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0" y="218"/>
                    <a:pt x="32" y="218"/>
                    <a:pt x="32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1" name="Freeform 33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2" name="Freeform 34"/>
            <p:cNvSpPr>
              <a:spLocks noChangeArrowheads="1"/>
            </p:cNvSpPr>
            <p:nvPr/>
          </p:nvSpPr>
          <p:spPr bwMode="auto">
            <a:xfrm>
              <a:off x="4806950" y="311943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3" name="Freeform 35"/>
            <p:cNvSpPr>
              <a:spLocks noChangeArrowheads="1"/>
            </p:cNvSpPr>
            <p:nvPr/>
          </p:nvSpPr>
          <p:spPr bwMode="auto">
            <a:xfrm>
              <a:off x="4706938" y="2092325"/>
              <a:ext cx="134937" cy="155575"/>
            </a:xfrm>
            <a:custGeom>
              <a:avLst/>
              <a:gdLst>
                <a:gd name="T0" fmla="*/ 217 w 373"/>
                <a:gd name="T1" fmla="*/ 0 h 434"/>
                <a:gd name="T2" fmla="*/ 217 w 373"/>
                <a:gd name="T3" fmla="*/ 0 h 434"/>
                <a:gd name="T4" fmla="*/ 217 w 373"/>
                <a:gd name="T5" fmla="*/ 30 h 434"/>
                <a:gd name="T6" fmla="*/ 217 w 373"/>
                <a:gd name="T7" fmla="*/ 30 h 434"/>
                <a:gd name="T8" fmla="*/ 217 w 373"/>
                <a:gd name="T9" fmla="*/ 30 h 434"/>
                <a:gd name="T10" fmla="*/ 186 w 373"/>
                <a:gd name="T11" fmla="*/ 30 h 434"/>
                <a:gd name="T12" fmla="*/ 186 w 373"/>
                <a:gd name="T13" fmla="*/ 61 h 434"/>
                <a:gd name="T14" fmla="*/ 186 w 373"/>
                <a:gd name="T15" fmla="*/ 92 h 434"/>
                <a:gd name="T16" fmla="*/ 186 w 373"/>
                <a:gd name="T17" fmla="*/ 92 h 434"/>
                <a:gd name="T18" fmla="*/ 186 w 373"/>
                <a:gd name="T19" fmla="*/ 92 h 434"/>
                <a:gd name="T20" fmla="*/ 217 w 373"/>
                <a:gd name="T21" fmla="*/ 92 h 434"/>
                <a:gd name="T22" fmla="*/ 154 w 373"/>
                <a:gd name="T23" fmla="*/ 278 h 434"/>
                <a:gd name="T24" fmla="*/ 154 w 373"/>
                <a:gd name="T25" fmla="*/ 309 h 434"/>
                <a:gd name="T26" fmla="*/ 124 w 373"/>
                <a:gd name="T27" fmla="*/ 309 h 434"/>
                <a:gd name="T28" fmla="*/ 62 w 373"/>
                <a:gd name="T29" fmla="*/ 309 h 434"/>
                <a:gd name="T30" fmla="*/ 30 w 373"/>
                <a:gd name="T31" fmla="*/ 340 h 434"/>
                <a:gd name="T32" fmla="*/ 0 w 373"/>
                <a:gd name="T33" fmla="*/ 372 h 434"/>
                <a:gd name="T34" fmla="*/ 0 w 373"/>
                <a:gd name="T35" fmla="*/ 372 h 434"/>
                <a:gd name="T36" fmla="*/ 0 w 373"/>
                <a:gd name="T37" fmla="*/ 372 h 434"/>
                <a:gd name="T38" fmla="*/ 0 w 373"/>
                <a:gd name="T39" fmla="*/ 372 h 434"/>
                <a:gd name="T40" fmla="*/ 30 w 373"/>
                <a:gd name="T41" fmla="*/ 433 h 434"/>
                <a:gd name="T42" fmla="*/ 30 w 373"/>
                <a:gd name="T43" fmla="*/ 433 h 434"/>
                <a:gd name="T44" fmla="*/ 30 w 373"/>
                <a:gd name="T45" fmla="*/ 433 h 434"/>
                <a:gd name="T46" fmla="*/ 30 w 373"/>
                <a:gd name="T47" fmla="*/ 433 h 434"/>
                <a:gd name="T48" fmla="*/ 30 w 373"/>
                <a:gd name="T49" fmla="*/ 433 h 434"/>
                <a:gd name="T50" fmla="*/ 124 w 373"/>
                <a:gd name="T51" fmla="*/ 433 h 434"/>
                <a:gd name="T52" fmla="*/ 124 w 373"/>
                <a:gd name="T53" fmla="*/ 433 h 434"/>
                <a:gd name="T54" fmla="*/ 124 w 373"/>
                <a:gd name="T55" fmla="*/ 433 h 434"/>
                <a:gd name="T56" fmla="*/ 124 w 373"/>
                <a:gd name="T57" fmla="*/ 433 h 434"/>
                <a:gd name="T58" fmla="*/ 124 w 373"/>
                <a:gd name="T59" fmla="*/ 433 h 434"/>
                <a:gd name="T60" fmla="*/ 186 w 373"/>
                <a:gd name="T61" fmla="*/ 372 h 434"/>
                <a:gd name="T62" fmla="*/ 217 w 373"/>
                <a:gd name="T63" fmla="*/ 372 h 434"/>
                <a:gd name="T64" fmla="*/ 217 w 373"/>
                <a:gd name="T65" fmla="*/ 372 h 434"/>
                <a:gd name="T66" fmla="*/ 217 w 373"/>
                <a:gd name="T67" fmla="*/ 372 h 434"/>
                <a:gd name="T68" fmla="*/ 248 w 373"/>
                <a:gd name="T69" fmla="*/ 309 h 434"/>
                <a:gd name="T70" fmla="*/ 248 w 373"/>
                <a:gd name="T71" fmla="*/ 309 h 434"/>
                <a:gd name="T72" fmla="*/ 278 w 373"/>
                <a:gd name="T73" fmla="*/ 309 h 434"/>
                <a:gd name="T74" fmla="*/ 278 w 373"/>
                <a:gd name="T75" fmla="*/ 309 h 434"/>
                <a:gd name="T76" fmla="*/ 278 w 373"/>
                <a:gd name="T77" fmla="*/ 248 h 434"/>
                <a:gd name="T78" fmla="*/ 310 w 373"/>
                <a:gd name="T79" fmla="*/ 216 h 434"/>
                <a:gd name="T80" fmla="*/ 341 w 373"/>
                <a:gd name="T81" fmla="*/ 216 h 434"/>
                <a:gd name="T82" fmla="*/ 341 w 373"/>
                <a:gd name="T83" fmla="*/ 185 h 434"/>
                <a:gd name="T84" fmla="*/ 372 w 373"/>
                <a:gd name="T85" fmla="*/ 124 h 434"/>
                <a:gd name="T86" fmla="*/ 372 w 373"/>
                <a:gd name="T87" fmla="*/ 124 h 434"/>
                <a:gd name="T88" fmla="*/ 372 w 373"/>
                <a:gd name="T89" fmla="*/ 92 h 434"/>
                <a:gd name="T90" fmla="*/ 341 w 373"/>
                <a:gd name="T91" fmla="*/ 61 h 434"/>
                <a:gd name="T92" fmla="*/ 310 w 373"/>
                <a:gd name="T93" fmla="*/ 61 h 434"/>
                <a:gd name="T94" fmla="*/ 310 w 373"/>
                <a:gd name="T95" fmla="*/ 61 h 434"/>
                <a:gd name="T96" fmla="*/ 248 w 373"/>
                <a:gd name="T97" fmla="*/ 30 h 434"/>
                <a:gd name="T98" fmla="*/ 217 w 373"/>
                <a:gd name="T99" fmla="*/ 30 h 434"/>
                <a:gd name="T100" fmla="*/ 217 w 373"/>
                <a:gd name="T101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3" h="434">
                  <a:moveTo>
                    <a:pt x="217" y="0"/>
                  </a:moveTo>
                  <a:lnTo>
                    <a:pt x="217" y="0"/>
                  </a:lnTo>
                  <a:cubicBezTo>
                    <a:pt x="217" y="0"/>
                    <a:pt x="217" y="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61"/>
                  </a:lnTo>
                  <a:cubicBezTo>
                    <a:pt x="186" y="61"/>
                    <a:pt x="186" y="61"/>
                    <a:pt x="186" y="92"/>
                  </a:cubicBezTo>
                  <a:lnTo>
                    <a:pt x="186" y="92"/>
                  </a:lnTo>
                  <a:lnTo>
                    <a:pt x="186" y="92"/>
                  </a:lnTo>
                  <a:cubicBezTo>
                    <a:pt x="217" y="92"/>
                    <a:pt x="217" y="92"/>
                    <a:pt x="217" y="92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309"/>
                    <a:pt x="154" y="309"/>
                    <a:pt x="154" y="309"/>
                  </a:cubicBezTo>
                  <a:lnTo>
                    <a:pt x="124" y="309"/>
                  </a:lnTo>
                  <a:cubicBezTo>
                    <a:pt x="93" y="309"/>
                    <a:pt x="93" y="309"/>
                    <a:pt x="62" y="309"/>
                  </a:cubicBezTo>
                  <a:cubicBezTo>
                    <a:pt x="62" y="309"/>
                    <a:pt x="62" y="340"/>
                    <a:pt x="30" y="340"/>
                  </a:cubicBezTo>
                  <a:cubicBezTo>
                    <a:pt x="0" y="340"/>
                    <a:pt x="0" y="340"/>
                    <a:pt x="0" y="372"/>
                  </a:cubicBezTo>
                  <a:lnTo>
                    <a:pt x="0" y="372"/>
                  </a:lnTo>
                  <a:lnTo>
                    <a:pt x="0" y="372"/>
                  </a:lnTo>
                  <a:lnTo>
                    <a:pt x="0" y="372"/>
                  </a:lnTo>
                  <a:cubicBezTo>
                    <a:pt x="30" y="402"/>
                    <a:pt x="30" y="402"/>
                    <a:pt x="30" y="433"/>
                  </a:cubicBez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lnTo>
                    <a:pt x="30" y="433"/>
                  </a:lnTo>
                  <a:cubicBezTo>
                    <a:pt x="62" y="433"/>
                    <a:pt x="93" y="433"/>
                    <a:pt x="124" y="433"/>
                  </a:cubicBez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4" y="433"/>
                  </a:lnTo>
                  <a:cubicBezTo>
                    <a:pt x="154" y="372"/>
                    <a:pt x="186" y="372"/>
                    <a:pt x="186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17" y="372"/>
                  </a:lnTo>
                  <a:cubicBezTo>
                    <a:pt x="217" y="340"/>
                    <a:pt x="217" y="340"/>
                    <a:pt x="248" y="309"/>
                  </a:cubicBezTo>
                  <a:lnTo>
                    <a:pt x="248" y="309"/>
                  </a:lnTo>
                  <a:cubicBezTo>
                    <a:pt x="278" y="309"/>
                    <a:pt x="278" y="309"/>
                    <a:pt x="278" y="309"/>
                  </a:cubicBezTo>
                  <a:lnTo>
                    <a:pt x="278" y="309"/>
                  </a:lnTo>
                  <a:cubicBezTo>
                    <a:pt x="278" y="309"/>
                    <a:pt x="278" y="278"/>
                    <a:pt x="278" y="248"/>
                  </a:cubicBezTo>
                  <a:cubicBezTo>
                    <a:pt x="310" y="248"/>
                    <a:pt x="310" y="216"/>
                    <a:pt x="310" y="216"/>
                  </a:cubicBezTo>
                  <a:cubicBezTo>
                    <a:pt x="310" y="216"/>
                    <a:pt x="310" y="216"/>
                    <a:pt x="341" y="216"/>
                  </a:cubicBezTo>
                  <a:cubicBezTo>
                    <a:pt x="341" y="185"/>
                    <a:pt x="341" y="185"/>
                    <a:pt x="341" y="185"/>
                  </a:cubicBezTo>
                  <a:cubicBezTo>
                    <a:pt x="372" y="154"/>
                    <a:pt x="372" y="124"/>
                    <a:pt x="372" y="124"/>
                  </a:cubicBezTo>
                  <a:lnTo>
                    <a:pt x="372" y="124"/>
                  </a:lnTo>
                  <a:cubicBezTo>
                    <a:pt x="372" y="92"/>
                    <a:pt x="372" y="92"/>
                    <a:pt x="372" y="92"/>
                  </a:cubicBezTo>
                  <a:cubicBezTo>
                    <a:pt x="341" y="61"/>
                    <a:pt x="341" y="61"/>
                    <a:pt x="341" y="61"/>
                  </a:cubicBezTo>
                  <a:cubicBezTo>
                    <a:pt x="310" y="61"/>
                    <a:pt x="310" y="61"/>
                    <a:pt x="310" y="61"/>
                  </a:cubicBezTo>
                  <a:lnTo>
                    <a:pt x="310" y="61"/>
                  </a:lnTo>
                  <a:cubicBezTo>
                    <a:pt x="278" y="61"/>
                    <a:pt x="248" y="30"/>
                    <a:pt x="248" y="30"/>
                  </a:cubicBezTo>
                  <a:lnTo>
                    <a:pt x="217" y="30"/>
                  </a:lnTo>
                  <a:cubicBezTo>
                    <a:pt x="217" y="30"/>
                    <a:pt x="217" y="30"/>
                    <a:pt x="21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4" name="Freeform 36"/>
            <p:cNvSpPr>
              <a:spLocks noChangeArrowheads="1"/>
            </p:cNvSpPr>
            <p:nvPr/>
          </p:nvSpPr>
          <p:spPr bwMode="auto">
            <a:xfrm>
              <a:off x="4483100" y="2382838"/>
              <a:ext cx="201613" cy="290512"/>
            </a:xfrm>
            <a:custGeom>
              <a:avLst/>
              <a:gdLst>
                <a:gd name="T0" fmla="*/ 124 w 559"/>
                <a:gd name="T1" fmla="*/ 93 h 807"/>
                <a:gd name="T2" fmla="*/ 154 w 559"/>
                <a:gd name="T3" fmla="*/ 155 h 807"/>
                <a:gd name="T4" fmla="*/ 217 w 559"/>
                <a:gd name="T5" fmla="*/ 155 h 807"/>
                <a:gd name="T6" fmla="*/ 310 w 559"/>
                <a:gd name="T7" fmla="*/ 217 h 807"/>
                <a:gd name="T8" fmla="*/ 341 w 559"/>
                <a:gd name="T9" fmla="*/ 217 h 807"/>
                <a:gd name="T10" fmla="*/ 372 w 559"/>
                <a:gd name="T11" fmla="*/ 217 h 807"/>
                <a:gd name="T12" fmla="*/ 402 w 559"/>
                <a:gd name="T13" fmla="*/ 217 h 807"/>
                <a:gd name="T14" fmla="*/ 402 w 559"/>
                <a:gd name="T15" fmla="*/ 248 h 807"/>
                <a:gd name="T16" fmla="*/ 372 w 559"/>
                <a:gd name="T17" fmla="*/ 279 h 807"/>
                <a:gd name="T18" fmla="*/ 341 w 559"/>
                <a:gd name="T19" fmla="*/ 279 h 807"/>
                <a:gd name="T20" fmla="*/ 217 w 559"/>
                <a:gd name="T21" fmla="*/ 465 h 807"/>
                <a:gd name="T22" fmla="*/ 154 w 559"/>
                <a:gd name="T23" fmla="*/ 465 h 807"/>
                <a:gd name="T24" fmla="*/ 124 w 559"/>
                <a:gd name="T25" fmla="*/ 465 h 807"/>
                <a:gd name="T26" fmla="*/ 62 w 559"/>
                <a:gd name="T27" fmla="*/ 496 h 807"/>
                <a:gd name="T28" fmla="*/ 30 w 559"/>
                <a:gd name="T29" fmla="*/ 558 h 807"/>
                <a:gd name="T30" fmla="*/ 30 w 559"/>
                <a:gd name="T31" fmla="*/ 589 h 807"/>
                <a:gd name="T32" fmla="*/ 0 w 559"/>
                <a:gd name="T33" fmla="*/ 620 h 807"/>
                <a:gd name="T34" fmla="*/ 0 w 559"/>
                <a:gd name="T35" fmla="*/ 775 h 807"/>
                <a:gd name="T36" fmla="*/ 30 w 559"/>
                <a:gd name="T37" fmla="*/ 775 h 807"/>
                <a:gd name="T38" fmla="*/ 62 w 559"/>
                <a:gd name="T39" fmla="*/ 744 h 807"/>
                <a:gd name="T40" fmla="*/ 278 w 559"/>
                <a:gd name="T41" fmla="*/ 558 h 807"/>
                <a:gd name="T42" fmla="*/ 372 w 559"/>
                <a:gd name="T43" fmla="*/ 434 h 807"/>
                <a:gd name="T44" fmla="*/ 465 w 559"/>
                <a:gd name="T45" fmla="*/ 248 h 807"/>
                <a:gd name="T46" fmla="*/ 526 w 559"/>
                <a:gd name="T47" fmla="*/ 124 h 807"/>
                <a:gd name="T48" fmla="*/ 526 w 559"/>
                <a:gd name="T49" fmla="*/ 0 h 807"/>
                <a:gd name="T50" fmla="*/ 496 w 559"/>
                <a:gd name="T51" fmla="*/ 31 h 807"/>
                <a:gd name="T52" fmla="*/ 434 w 559"/>
                <a:gd name="T53" fmla="*/ 31 h 807"/>
                <a:gd name="T54" fmla="*/ 434 w 559"/>
                <a:gd name="T55" fmla="*/ 31 h 807"/>
                <a:gd name="T56" fmla="*/ 402 w 559"/>
                <a:gd name="T57" fmla="*/ 63 h 807"/>
                <a:gd name="T58" fmla="*/ 341 w 559"/>
                <a:gd name="T59" fmla="*/ 63 h 807"/>
                <a:gd name="T60" fmla="*/ 310 w 559"/>
                <a:gd name="T61" fmla="*/ 93 h 807"/>
                <a:gd name="T62" fmla="*/ 248 w 559"/>
                <a:gd name="T63" fmla="*/ 93 h 807"/>
                <a:gd name="T64" fmla="*/ 248 w 559"/>
                <a:gd name="T65" fmla="*/ 93 h 807"/>
                <a:gd name="T66" fmla="*/ 124 w 559"/>
                <a:gd name="T67" fmla="*/ 63 h 807"/>
                <a:gd name="T68" fmla="*/ 124 w 559"/>
                <a:gd name="T69" fmla="*/ 63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807">
                  <a:moveTo>
                    <a:pt x="124" y="93"/>
                  </a:moveTo>
                  <a:lnTo>
                    <a:pt x="124" y="93"/>
                  </a:lnTo>
                  <a:cubicBezTo>
                    <a:pt x="124" y="124"/>
                    <a:pt x="154" y="124"/>
                    <a:pt x="154" y="155"/>
                  </a:cubicBezTo>
                  <a:lnTo>
                    <a:pt x="154" y="155"/>
                  </a:lnTo>
                  <a:lnTo>
                    <a:pt x="186" y="155"/>
                  </a:lnTo>
                  <a:lnTo>
                    <a:pt x="217" y="155"/>
                  </a:lnTo>
                  <a:cubicBezTo>
                    <a:pt x="248" y="155"/>
                    <a:pt x="278" y="187"/>
                    <a:pt x="278" y="187"/>
                  </a:cubicBezTo>
                  <a:cubicBezTo>
                    <a:pt x="310" y="187"/>
                    <a:pt x="310" y="217"/>
                    <a:pt x="310" y="217"/>
                  </a:cubicBezTo>
                  <a:lnTo>
                    <a:pt x="310" y="217"/>
                  </a:lnTo>
                  <a:cubicBezTo>
                    <a:pt x="341" y="217"/>
                    <a:pt x="341" y="217"/>
                    <a:pt x="341" y="217"/>
                  </a:cubicBezTo>
                  <a:cubicBezTo>
                    <a:pt x="341" y="217"/>
                    <a:pt x="341" y="217"/>
                    <a:pt x="372" y="217"/>
                  </a:cubicBezTo>
                  <a:lnTo>
                    <a:pt x="372" y="217"/>
                  </a:lnTo>
                  <a:lnTo>
                    <a:pt x="402" y="217"/>
                  </a:lnTo>
                  <a:lnTo>
                    <a:pt x="402" y="217"/>
                  </a:lnTo>
                  <a:lnTo>
                    <a:pt x="402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79"/>
                  </a:cubicBezTo>
                  <a:lnTo>
                    <a:pt x="372" y="279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cubicBezTo>
                    <a:pt x="217" y="465"/>
                    <a:pt x="217" y="465"/>
                    <a:pt x="217" y="465"/>
                  </a:cubicBezTo>
                  <a:lnTo>
                    <a:pt x="217" y="465"/>
                  </a:lnTo>
                  <a:lnTo>
                    <a:pt x="154" y="465"/>
                  </a:lnTo>
                  <a:lnTo>
                    <a:pt x="154" y="465"/>
                  </a:lnTo>
                  <a:lnTo>
                    <a:pt x="124" y="465"/>
                  </a:lnTo>
                  <a:lnTo>
                    <a:pt x="124" y="465"/>
                  </a:lnTo>
                  <a:cubicBezTo>
                    <a:pt x="124" y="496"/>
                    <a:pt x="124" y="496"/>
                    <a:pt x="93" y="496"/>
                  </a:cubicBezTo>
                  <a:cubicBezTo>
                    <a:pt x="93" y="496"/>
                    <a:pt x="93" y="496"/>
                    <a:pt x="62" y="496"/>
                  </a:cubicBezTo>
                  <a:lnTo>
                    <a:pt x="62" y="496"/>
                  </a:lnTo>
                  <a:cubicBezTo>
                    <a:pt x="30" y="558"/>
                    <a:pt x="30" y="558"/>
                    <a:pt x="30" y="558"/>
                  </a:cubicBezTo>
                  <a:lnTo>
                    <a:pt x="30" y="558"/>
                  </a:lnTo>
                  <a:cubicBezTo>
                    <a:pt x="30" y="558"/>
                    <a:pt x="30" y="558"/>
                    <a:pt x="30" y="589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589"/>
                    <a:pt x="0" y="589"/>
                    <a:pt x="0" y="620"/>
                  </a:cubicBezTo>
                  <a:cubicBezTo>
                    <a:pt x="0" y="651"/>
                    <a:pt x="0" y="682"/>
                    <a:pt x="0" y="744"/>
                  </a:cubicBezTo>
                  <a:lnTo>
                    <a:pt x="0" y="775"/>
                  </a:lnTo>
                  <a:cubicBezTo>
                    <a:pt x="30" y="806"/>
                    <a:pt x="30" y="806"/>
                    <a:pt x="30" y="806"/>
                  </a:cubicBezTo>
                  <a:lnTo>
                    <a:pt x="30" y="775"/>
                  </a:lnTo>
                  <a:cubicBezTo>
                    <a:pt x="62" y="775"/>
                    <a:pt x="62" y="775"/>
                    <a:pt x="62" y="744"/>
                  </a:cubicBezTo>
                  <a:lnTo>
                    <a:pt x="62" y="744"/>
                  </a:lnTo>
                  <a:cubicBezTo>
                    <a:pt x="93" y="713"/>
                    <a:pt x="154" y="651"/>
                    <a:pt x="154" y="620"/>
                  </a:cubicBezTo>
                  <a:cubicBezTo>
                    <a:pt x="186" y="620"/>
                    <a:pt x="248" y="558"/>
                    <a:pt x="278" y="558"/>
                  </a:cubicBezTo>
                  <a:cubicBezTo>
                    <a:pt x="278" y="558"/>
                    <a:pt x="310" y="527"/>
                    <a:pt x="310" y="496"/>
                  </a:cubicBezTo>
                  <a:cubicBezTo>
                    <a:pt x="341" y="465"/>
                    <a:pt x="341" y="434"/>
                    <a:pt x="372" y="434"/>
                  </a:cubicBezTo>
                  <a:cubicBezTo>
                    <a:pt x="372" y="434"/>
                    <a:pt x="372" y="403"/>
                    <a:pt x="402" y="403"/>
                  </a:cubicBezTo>
                  <a:cubicBezTo>
                    <a:pt x="402" y="372"/>
                    <a:pt x="434" y="311"/>
                    <a:pt x="465" y="248"/>
                  </a:cubicBezTo>
                  <a:cubicBezTo>
                    <a:pt x="526" y="155"/>
                    <a:pt x="526" y="124"/>
                    <a:pt x="526" y="124"/>
                  </a:cubicBezTo>
                  <a:lnTo>
                    <a:pt x="526" y="124"/>
                  </a:lnTo>
                  <a:cubicBezTo>
                    <a:pt x="526" y="63"/>
                    <a:pt x="526" y="63"/>
                    <a:pt x="558" y="63"/>
                  </a:cubicBezTo>
                  <a:cubicBezTo>
                    <a:pt x="558" y="31"/>
                    <a:pt x="526" y="0"/>
                    <a:pt x="526" y="0"/>
                  </a:cubicBezTo>
                  <a:lnTo>
                    <a:pt x="526" y="0"/>
                  </a:lnTo>
                  <a:cubicBezTo>
                    <a:pt x="526" y="0"/>
                    <a:pt x="526" y="0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34" y="31"/>
                    <a:pt x="434" y="31"/>
                  </a:cubicBezTo>
                  <a:lnTo>
                    <a:pt x="434" y="31"/>
                  </a:lnTo>
                  <a:lnTo>
                    <a:pt x="434" y="31"/>
                  </a:lnTo>
                  <a:cubicBezTo>
                    <a:pt x="402" y="63"/>
                    <a:pt x="402" y="63"/>
                    <a:pt x="402" y="63"/>
                  </a:cubicBezTo>
                  <a:lnTo>
                    <a:pt x="402" y="63"/>
                  </a:lnTo>
                  <a:cubicBezTo>
                    <a:pt x="372" y="63"/>
                    <a:pt x="372" y="63"/>
                    <a:pt x="341" y="63"/>
                  </a:cubicBezTo>
                  <a:lnTo>
                    <a:pt x="341" y="63"/>
                  </a:lnTo>
                  <a:lnTo>
                    <a:pt x="310" y="63"/>
                  </a:lnTo>
                  <a:cubicBezTo>
                    <a:pt x="310" y="93"/>
                    <a:pt x="310" y="93"/>
                    <a:pt x="310" y="93"/>
                  </a:cubicBezTo>
                  <a:cubicBezTo>
                    <a:pt x="278" y="93"/>
                    <a:pt x="278" y="93"/>
                    <a:pt x="278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17" y="93"/>
                    <a:pt x="217" y="93"/>
                    <a:pt x="186" y="93"/>
                  </a:cubicBezTo>
                  <a:cubicBezTo>
                    <a:pt x="154" y="93"/>
                    <a:pt x="154" y="93"/>
                    <a:pt x="124" y="63"/>
                  </a:cubicBezTo>
                  <a:lnTo>
                    <a:pt x="124" y="63"/>
                  </a:lnTo>
                  <a:lnTo>
                    <a:pt x="124" y="63"/>
                  </a:lnTo>
                  <a:lnTo>
                    <a:pt x="124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5" name="Freeform 37"/>
            <p:cNvSpPr>
              <a:spLocks noChangeArrowheads="1"/>
            </p:cNvSpPr>
            <p:nvPr/>
          </p:nvSpPr>
          <p:spPr bwMode="auto">
            <a:xfrm>
              <a:off x="4527550" y="2227263"/>
              <a:ext cx="179388" cy="122237"/>
            </a:xfrm>
            <a:custGeom>
              <a:avLst/>
              <a:gdLst>
                <a:gd name="T0" fmla="*/ 496 w 497"/>
                <a:gd name="T1" fmla="*/ 61 h 340"/>
                <a:gd name="T2" fmla="*/ 496 w 497"/>
                <a:gd name="T3" fmla="*/ 61 h 340"/>
                <a:gd name="T4" fmla="*/ 465 w 497"/>
                <a:gd name="T5" fmla="*/ 30 h 340"/>
                <a:gd name="T6" fmla="*/ 465 w 497"/>
                <a:gd name="T7" fmla="*/ 0 h 340"/>
                <a:gd name="T8" fmla="*/ 402 w 497"/>
                <a:gd name="T9" fmla="*/ 0 h 340"/>
                <a:gd name="T10" fmla="*/ 341 w 497"/>
                <a:gd name="T11" fmla="*/ 30 h 340"/>
                <a:gd name="T12" fmla="*/ 341 w 497"/>
                <a:gd name="T13" fmla="*/ 30 h 340"/>
                <a:gd name="T14" fmla="*/ 310 w 497"/>
                <a:gd name="T15" fmla="*/ 30 h 340"/>
                <a:gd name="T16" fmla="*/ 248 w 497"/>
                <a:gd name="T17" fmla="*/ 92 h 340"/>
                <a:gd name="T18" fmla="*/ 217 w 497"/>
                <a:gd name="T19" fmla="*/ 124 h 340"/>
                <a:gd name="T20" fmla="*/ 186 w 497"/>
                <a:gd name="T21" fmla="*/ 154 h 340"/>
                <a:gd name="T22" fmla="*/ 186 w 497"/>
                <a:gd name="T23" fmla="*/ 154 h 340"/>
                <a:gd name="T24" fmla="*/ 124 w 497"/>
                <a:gd name="T25" fmla="*/ 124 h 340"/>
                <a:gd name="T26" fmla="*/ 62 w 497"/>
                <a:gd name="T27" fmla="*/ 92 h 340"/>
                <a:gd name="T28" fmla="*/ 0 w 497"/>
                <a:gd name="T29" fmla="*/ 92 h 340"/>
                <a:gd name="T30" fmla="*/ 0 w 497"/>
                <a:gd name="T31" fmla="*/ 92 h 340"/>
                <a:gd name="T32" fmla="*/ 0 w 497"/>
                <a:gd name="T33" fmla="*/ 124 h 340"/>
                <a:gd name="T34" fmla="*/ 0 w 497"/>
                <a:gd name="T35" fmla="*/ 154 h 340"/>
                <a:gd name="T36" fmla="*/ 0 w 497"/>
                <a:gd name="T37" fmla="*/ 185 h 340"/>
                <a:gd name="T38" fmla="*/ 0 w 497"/>
                <a:gd name="T39" fmla="*/ 308 h 340"/>
                <a:gd name="T40" fmla="*/ 30 w 497"/>
                <a:gd name="T41" fmla="*/ 339 h 340"/>
                <a:gd name="T42" fmla="*/ 93 w 497"/>
                <a:gd name="T43" fmla="*/ 339 h 340"/>
                <a:gd name="T44" fmla="*/ 93 w 497"/>
                <a:gd name="T45" fmla="*/ 308 h 340"/>
                <a:gd name="T46" fmla="*/ 124 w 497"/>
                <a:gd name="T47" fmla="*/ 308 h 340"/>
                <a:gd name="T48" fmla="*/ 154 w 497"/>
                <a:gd name="T49" fmla="*/ 277 h 340"/>
                <a:gd name="T50" fmla="*/ 248 w 497"/>
                <a:gd name="T51" fmla="*/ 247 h 340"/>
                <a:gd name="T52" fmla="*/ 278 w 497"/>
                <a:gd name="T53" fmla="*/ 247 h 340"/>
                <a:gd name="T54" fmla="*/ 372 w 497"/>
                <a:gd name="T55" fmla="*/ 185 h 340"/>
                <a:gd name="T56" fmla="*/ 402 w 497"/>
                <a:gd name="T57" fmla="*/ 185 h 340"/>
                <a:gd name="T58" fmla="*/ 465 w 497"/>
                <a:gd name="T59" fmla="*/ 154 h 340"/>
                <a:gd name="T60" fmla="*/ 465 w 497"/>
                <a:gd name="T61" fmla="*/ 154 h 340"/>
                <a:gd name="T62" fmla="*/ 496 w 497"/>
                <a:gd name="T63" fmla="*/ 92 h 340"/>
                <a:gd name="T64" fmla="*/ 496 w 497"/>
                <a:gd name="T65" fmla="*/ 6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340">
                  <a:moveTo>
                    <a:pt x="496" y="61"/>
                  </a:move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96" y="61"/>
                    <a:pt x="496" y="61"/>
                    <a:pt x="465" y="61"/>
                  </a:cubicBezTo>
                  <a:cubicBezTo>
                    <a:pt x="465" y="30"/>
                    <a:pt x="465" y="30"/>
                    <a:pt x="465" y="30"/>
                  </a:cubicBezTo>
                  <a:cubicBezTo>
                    <a:pt x="465" y="30"/>
                    <a:pt x="465" y="30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34" y="0"/>
                  </a:cubicBezTo>
                  <a:cubicBezTo>
                    <a:pt x="434" y="0"/>
                    <a:pt x="434" y="0"/>
                    <a:pt x="402" y="0"/>
                  </a:cubicBezTo>
                  <a:lnTo>
                    <a:pt x="402" y="0"/>
                  </a:lnTo>
                  <a:cubicBezTo>
                    <a:pt x="372" y="30"/>
                    <a:pt x="372" y="30"/>
                    <a:pt x="341" y="30"/>
                  </a:cubicBezTo>
                  <a:lnTo>
                    <a:pt x="341" y="30"/>
                  </a:lnTo>
                  <a:lnTo>
                    <a:pt x="341" y="30"/>
                  </a:lnTo>
                  <a:cubicBezTo>
                    <a:pt x="310" y="30"/>
                    <a:pt x="310" y="30"/>
                    <a:pt x="310" y="30"/>
                  </a:cubicBezTo>
                  <a:lnTo>
                    <a:pt x="310" y="30"/>
                  </a:lnTo>
                  <a:cubicBezTo>
                    <a:pt x="310" y="61"/>
                    <a:pt x="278" y="61"/>
                    <a:pt x="248" y="61"/>
                  </a:cubicBezTo>
                  <a:cubicBezTo>
                    <a:pt x="248" y="92"/>
                    <a:pt x="248" y="92"/>
                    <a:pt x="248" y="92"/>
                  </a:cubicBezTo>
                  <a:cubicBezTo>
                    <a:pt x="248" y="92"/>
                    <a:pt x="248" y="92"/>
                    <a:pt x="248" y="124"/>
                  </a:cubicBezTo>
                  <a:cubicBezTo>
                    <a:pt x="217" y="124"/>
                    <a:pt x="217" y="124"/>
                    <a:pt x="217" y="124"/>
                  </a:cubicBezTo>
                  <a:lnTo>
                    <a:pt x="217" y="124"/>
                  </a:lnTo>
                  <a:cubicBezTo>
                    <a:pt x="217" y="154"/>
                    <a:pt x="217" y="154"/>
                    <a:pt x="186" y="154"/>
                  </a:cubicBezTo>
                  <a:lnTo>
                    <a:pt x="186" y="154"/>
                  </a:lnTo>
                  <a:lnTo>
                    <a:pt x="186" y="154"/>
                  </a:lnTo>
                  <a:cubicBezTo>
                    <a:pt x="154" y="154"/>
                    <a:pt x="154" y="154"/>
                    <a:pt x="154" y="154"/>
                  </a:cubicBezTo>
                  <a:cubicBezTo>
                    <a:pt x="154" y="124"/>
                    <a:pt x="124" y="124"/>
                    <a:pt x="124" y="124"/>
                  </a:cubicBezTo>
                  <a:cubicBezTo>
                    <a:pt x="93" y="124"/>
                    <a:pt x="93" y="92"/>
                    <a:pt x="93" y="92"/>
                  </a:cubicBezTo>
                  <a:lnTo>
                    <a:pt x="62" y="92"/>
                  </a:lnTo>
                  <a:cubicBezTo>
                    <a:pt x="62" y="92"/>
                    <a:pt x="62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85"/>
                  </a:lnTo>
                  <a:lnTo>
                    <a:pt x="0" y="185"/>
                  </a:lnTo>
                  <a:cubicBezTo>
                    <a:pt x="0" y="215"/>
                    <a:pt x="0" y="215"/>
                    <a:pt x="0" y="215"/>
                  </a:cubicBezTo>
                  <a:cubicBezTo>
                    <a:pt x="0" y="247"/>
                    <a:pt x="0" y="277"/>
                    <a:pt x="0" y="308"/>
                  </a:cubicBezTo>
                  <a:cubicBezTo>
                    <a:pt x="0" y="308"/>
                    <a:pt x="0" y="308"/>
                    <a:pt x="0" y="339"/>
                  </a:cubicBezTo>
                  <a:lnTo>
                    <a:pt x="30" y="339"/>
                  </a:lnTo>
                  <a:lnTo>
                    <a:pt x="30" y="339"/>
                  </a:lnTo>
                  <a:cubicBezTo>
                    <a:pt x="62" y="339"/>
                    <a:pt x="62" y="339"/>
                    <a:pt x="93" y="339"/>
                  </a:cubicBezTo>
                  <a:lnTo>
                    <a:pt x="93" y="339"/>
                  </a:lnTo>
                  <a:lnTo>
                    <a:pt x="93" y="308"/>
                  </a:lnTo>
                  <a:cubicBezTo>
                    <a:pt x="124" y="277"/>
                    <a:pt x="124" y="277"/>
                    <a:pt x="124" y="277"/>
                  </a:cubicBezTo>
                  <a:cubicBezTo>
                    <a:pt x="124" y="308"/>
                    <a:pt x="124" y="308"/>
                    <a:pt x="124" y="308"/>
                  </a:cubicBezTo>
                  <a:lnTo>
                    <a:pt x="124" y="308"/>
                  </a:lnTo>
                  <a:cubicBezTo>
                    <a:pt x="124" y="308"/>
                    <a:pt x="154" y="308"/>
                    <a:pt x="154" y="277"/>
                  </a:cubicBezTo>
                  <a:cubicBezTo>
                    <a:pt x="186" y="277"/>
                    <a:pt x="186" y="277"/>
                    <a:pt x="217" y="277"/>
                  </a:cubicBezTo>
                  <a:cubicBezTo>
                    <a:pt x="217" y="247"/>
                    <a:pt x="248" y="247"/>
                    <a:pt x="248" y="247"/>
                  </a:cubicBezTo>
                  <a:cubicBezTo>
                    <a:pt x="278" y="247"/>
                    <a:pt x="278" y="247"/>
                    <a:pt x="278" y="247"/>
                  </a:cubicBezTo>
                  <a:lnTo>
                    <a:pt x="278" y="247"/>
                  </a:lnTo>
                  <a:cubicBezTo>
                    <a:pt x="278" y="247"/>
                    <a:pt x="310" y="215"/>
                    <a:pt x="341" y="215"/>
                  </a:cubicBezTo>
                  <a:lnTo>
                    <a:pt x="372" y="185"/>
                  </a:lnTo>
                  <a:cubicBezTo>
                    <a:pt x="372" y="185"/>
                    <a:pt x="372" y="185"/>
                    <a:pt x="402" y="185"/>
                  </a:cubicBezTo>
                  <a:lnTo>
                    <a:pt x="402" y="185"/>
                  </a:lnTo>
                  <a:lnTo>
                    <a:pt x="402" y="185"/>
                  </a:lnTo>
                  <a:cubicBezTo>
                    <a:pt x="402" y="185"/>
                    <a:pt x="434" y="185"/>
                    <a:pt x="465" y="154"/>
                  </a:cubicBezTo>
                  <a:lnTo>
                    <a:pt x="465" y="154"/>
                  </a:lnTo>
                  <a:lnTo>
                    <a:pt x="465" y="154"/>
                  </a:lnTo>
                  <a:lnTo>
                    <a:pt x="465" y="124"/>
                  </a:lnTo>
                  <a:cubicBezTo>
                    <a:pt x="496" y="124"/>
                    <a:pt x="496" y="124"/>
                    <a:pt x="496" y="92"/>
                  </a:cubicBezTo>
                  <a:lnTo>
                    <a:pt x="496" y="92"/>
                  </a:lnTo>
                  <a:lnTo>
                    <a:pt x="496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6" name="Freeform 38"/>
            <p:cNvSpPr>
              <a:spLocks noChangeArrowheads="1"/>
            </p:cNvSpPr>
            <p:nvPr/>
          </p:nvSpPr>
          <p:spPr bwMode="auto">
            <a:xfrm>
              <a:off x="3322638" y="2271713"/>
              <a:ext cx="112712" cy="88900"/>
            </a:xfrm>
            <a:custGeom>
              <a:avLst/>
              <a:gdLst>
                <a:gd name="T0" fmla="*/ 63 w 312"/>
                <a:gd name="T1" fmla="*/ 153 h 248"/>
                <a:gd name="T2" fmla="*/ 63 w 312"/>
                <a:gd name="T3" fmla="*/ 153 h 248"/>
                <a:gd name="T4" fmla="*/ 63 w 312"/>
                <a:gd name="T5" fmla="*/ 153 h 248"/>
                <a:gd name="T6" fmla="*/ 63 w 312"/>
                <a:gd name="T7" fmla="*/ 153 h 248"/>
                <a:gd name="T8" fmla="*/ 63 w 312"/>
                <a:gd name="T9" fmla="*/ 153 h 248"/>
                <a:gd name="T10" fmla="*/ 93 w 312"/>
                <a:gd name="T11" fmla="*/ 123 h 248"/>
                <a:gd name="T12" fmla="*/ 93 w 312"/>
                <a:gd name="T13" fmla="*/ 123 h 248"/>
                <a:gd name="T14" fmla="*/ 124 w 312"/>
                <a:gd name="T15" fmla="*/ 123 h 248"/>
                <a:gd name="T16" fmla="*/ 124 w 312"/>
                <a:gd name="T17" fmla="*/ 123 h 248"/>
                <a:gd name="T18" fmla="*/ 124 w 312"/>
                <a:gd name="T19" fmla="*/ 123 h 248"/>
                <a:gd name="T20" fmla="*/ 155 w 312"/>
                <a:gd name="T21" fmla="*/ 153 h 248"/>
                <a:gd name="T22" fmla="*/ 187 w 312"/>
                <a:gd name="T23" fmla="*/ 153 h 248"/>
                <a:gd name="T24" fmla="*/ 187 w 312"/>
                <a:gd name="T25" fmla="*/ 153 h 248"/>
                <a:gd name="T26" fmla="*/ 217 w 312"/>
                <a:gd name="T27" fmla="*/ 184 h 248"/>
                <a:gd name="T28" fmla="*/ 217 w 312"/>
                <a:gd name="T29" fmla="*/ 184 h 248"/>
                <a:gd name="T30" fmla="*/ 217 w 312"/>
                <a:gd name="T31" fmla="*/ 184 h 248"/>
                <a:gd name="T32" fmla="*/ 217 w 312"/>
                <a:gd name="T33" fmla="*/ 184 h 248"/>
                <a:gd name="T34" fmla="*/ 217 w 312"/>
                <a:gd name="T35" fmla="*/ 184 h 248"/>
                <a:gd name="T36" fmla="*/ 217 w 312"/>
                <a:gd name="T37" fmla="*/ 184 h 248"/>
                <a:gd name="T38" fmla="*/ 187 w 312"/>
                <a:gd name="T39" fmla="*/ 215 h 248"/>
                <a:gd name="T40" fmla="*/ 187 w 312"/>
                <a:gd name="T41" fmla="*/ 215 h 248"/>
                <a:gd name="T42" fmla="*/ 187 w 312"/>
                <a:gd name="T43" fmla="*/ 215 h 248"/>
                <a:gd name="T44" fmla="*/ 187 w 312"/>
                <a:gd name="T45" fmla="*/ 215 h 248"/>
                <a:gd name="T46" fmla="*/ 248 w 312"/>
                <a:gd name="T47" fmla="*/ 215 h 248"/>
                <a:gd name="T48" fmla="*/ 248 w 312"/>
                <a:gd name="T49" fmla="*/ 247 h 248"/>
                <a:gd name="T50" fmla="*/ 279 w 312"/>
                <a:gd name="T51" fmla="*/ 247 h 248"/>
                <a:gd name="T52" fmla="*/ 311 w 312"/>
                <a:gd name="T53" fmla="*/ 247 h 248"/>
                <a:gd name="T54" fmla="*/ 279 w 312"/>
                <a:gd name="T55" fmla="*/ 215 h 248"/>
                <a:gd name="T56" fmla="*/ 279 w 312"/>
                <a:gd name="T57" fmla="*/ 215 h 248"/>
                <a:gd name="T58" fmla="*/ 248 w 312"/>
                <a:gd name="T59" fmla="*/ 184 h 248"/>
                <a:gd name="T60" fmla="*/ 248 w 312"/>
                <a:gd name="T61" fmla="*/ 184 h 248"/>
                <a:gd name="T62" fmla="*/ 248 w 312"/>
                <a:gd name="T63" fmla="*/ 153 h 248"/>
                <a:gd name="T64" fmla="*/ 248 w 312"/>
                <a:gd name="T65" fmla="*/ 153 h 248"/>
                <a:gd name="T66" fmla="*/ 248 w 312"/>
                <a:gd name="T67" fmla="*/ 153 h 248"/>
                <a:gd name="T68" fmla="*/ 248 w 312"/>
                <a:gd name="T69" fmla="*/ 123 h 248"/>
                <a:gd name="T70" fmla="*/ 248 w 312"/>
                <a:gd name="T71" fmla="*/ 123 h 248"/>
                <a:gd name="T72" fmla="*/ 217 w 312"/>
                <a:gd name="T73" fmla="*/ 91 h 248"/>
                <a:gd name="T74" fmla="*/ 187 w 312"/>
                <a:gd name="T75" fmla="*/ 61 h 248"/>
                <a:gd name="T76" fmla="*/ 155 w 312"/>
                <a:gd name="T77" fmla="*/ 30 h 248"/>
                <a:gd name="T78" fmla="*/ 155 w 312"/>
                <a:gd name="T79" fmla="*/ 30 h 248"/>
                <a:gd name="T80" fmla="*/ 155 w 312"/>
                <a:gd name="T81" fmla="*/ 30 h 248"/>
                <a:gd name="T82" fmla="*/ 124 w 312"/>
                <a:gd name="T83" fmla="*/ 0 h 248"/>
                <a:gd name="T84" fmla="*/ 124 w 312"/>
                <a:gd name="T85" fmla="*/ 30 h 248"/>
                <a:gd name="T86" fmla="*/ 63 w 312"/>
                <a:gd name="T87" fmla="*/ 30 h 248"/>
                <a:gd name="T88" fmla="*/ 63 w 312"/>
                <a:gd name="T89" fmla="*/ 30 h 248"/>
                <a:gd name="T90" fmla="*/ 31 w 312"/>
                <a:gd name="T91" fmla="*/ 61 h 248"/>
                <a:gd name="T92" fmla="*/ 31 w 312"/>
                <a:gd name="T93" fmla="*/ 61 h 248"/>
                <a:gd name="T94" fmla="*/ 0 w 312"/>
                <a:gd name="T95" fmla="*/ 123 h 248"/>
                <a:gd name="T96" fmla="*/ 31 w 312"/>
                <a:gd name="T97" fmla="*/ 123 h 248"/>
                <a:gd name="T98" fmla="*/ 31 w 312"/>
                <a:gd name="T99" fmla="*/ 123 h 248"/>
                <a:gd name="T100" fmla="*/ 63 w 312"/>
                <a:gd name="T101" fmla="*/ 15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248">
                  <a:moveTo>
                    <a:pt x="63" y="153"/>
                  </a:move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63" y="153"/>
                  </a:lnTo>
                  <a:cubicBezTo>
                    <a:pt x="93" y="153"/>
                    <a:pt x="93" y="123"/>
                    <a:pt x="93" y="123"/>
                  </a:cubicBezTo>
                  <a:lnTo>
                    <a:pt x="93" y="123"/>
                  </a:lnTo>
                  <a:lnTo>
                    <a:pt x="124" y="123"/>
                  </a:lnTo>
                  <a:lnTo>
                    <a:pt x="124" y="123"/>
                  </a:lnTo>
                  <a:lnTo>
                    <a:pt x="124" y="123"/>
                  </a:lnTo>
                  <a:cubicBezTo>
                    <a:pt x="155" y="123"/>
                    <a:pt x="155" y="153"/>
                    <a:pt x="155" y="153"/>
                  </a:cubicBezTo>
                  <a:cubicBezTo>
                    <a:pt x="187" y="153"/>
                    <a:pt x="187" y="153"/>
                    <a:pt x="187" y="153"/>
                  </a:cubicBezTo>
                  <a:lnTo>
                    <a:pt x="187" y="153"/>
                  </a:lnTo>
                  <a:cubicBezTo>
                    <a:pt x="187" y="153"/>
                    <a:pt x="187" y="184"/>
                    <a:pt x="217" y="184"/>
                  </a:cubicBez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lnTo>
                    <a:pt x="217" y="184"/>
                  </a:lnTo>
                  <a:cubicBezTo>
                    <a:pt x="217" y="184"/>
                    <a:pt x="217" y="215"/>
                    <a:pt x="187" y="215"/>
                  </a:cubicBezTo>
                  <a:lnTo>
                    <a:pt x="187" y="215"/>
                  </a:lnTo>
                  <a:lnTo>
                    <a:pt x="187" y="215"/>
                  </a:lnTo>
                  <a:lnTo>
                    <a:pt x="187" y="215"/>
                  </a:lnTo>
                  <a:cubicBezTo>
                    <a:pt x="217" y="215"/>
                    <a:pt x="217" y="215"/>
                    <a:pt x="248" y="215"/>
                  </a:cubicBezTo>
                  <a:cubicBezTo>
                    <a:pt x="248" y="247"/>
                    <a:pt x="248" y="247"/>
                    <a:pt x="248" y="247"/>
                  </a:cubicBezTo>
                  <a:lnTo>
                    <a:pt x="279" y="247"/>
                  </a:lnTo>
                  <a:cubicBezTo>
                    <a:pt x="279" y="247"/>
                    <a:pt x="279" y="247"/>
                    <a:pt x="311" y="247"/>
                  </a:cubicBezTo>
                  <a:cubicBezTo>
                    <a:pt x="279" y="247"/>
                    <a:pt x="279" y="247"/>
                    <a:pt x="279" y="215"/>
                  </a:cubicBezTo>
                  <a:lnTo>
                    <a:pt x="279" y="215"/>
                  </a:lnTo>
                  <a:cubicBezTo>
                    <a:pt x="279" y="215"/>
                    <a:pt x="248" y="215"/>
                    <a:pt x="248" y="184"/>
                  </a:cubicBezTo>
                  <a:lnTo>
                    <a:pt x="248" y="184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53"/>
                  </a:lnTo>
                  <a:lnTo>
                    <a:pt x="248" y="123"/>
                  </a:lnTo>
                  <a:lnTo>
                    <a:pt x="248" y="123"/>
                  </a:lnTo>
                  <a:cubicBezTo>
                    <a:pt x="248" y="123"/>
                    <a:pt x="217" y="123"/>
                    <a:pt x="217" y="91"/>
                  </a:cubicBezTo>
                  <a:lnTo>
                    <a:pt x="187" y="61"/>
                  </a:lnTo>
                  <a:cubicBezTo>
                    <a:pt x="187" y="61"/>
                    <a:pt x="187" y="61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cubicBezTo>
                    <a:pt x="93" y="30"/>
                    <a:pt x="93" y="30"/>
                    <a:pt x="63" y="30"/>
                  </a:cubicBezTo>
                  <a:lnTo>
                    <a:pt x="63" y="30"/>
                  </a:lnTo>
                  <a:lnTo>
                    <a:pt x="31" y="61"/>
                  </a:lnTo>
                  <a:lnTo>
                    <a:pt x="31" y="61"/>
                  </a:lnTo>
                  <a:cubicBezTo>
                    <a:pt x="31" y="91"/>
                    <a:pt x="31" y="91"/>
                    <a:pt x="0" y="123"/>
                  </a:cubicBezTo>
                  <a:cubicBezTo>
                    <a:pt x="31" y="123"/>
                    <a:pt x="31" y="123"/>
                    <a:pt x="31" y="123"/>
                  </a:cubicBezTo>
                  <a:lnTo>
                    <a:pt x="31" y="123"/>
                  </a:lnTo>
                  <a:cubicBezTo>
                    <a:pt x="31" y="123"/>
                    <a:pt x="31" y="153"/>
                    <a:pt x="63" y="15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7" name="Freeform 39"/>
            <p:cNvSpPr>
              <a:spLocks noChangeArrowheads="1"/>
            </p:cNvSpPr>
            <p:nvPr/>
          </p:nvSpPr>
          <p:spPr bwMode="auto">
            <a:xfrm>
              <a:off x="3411538" y="2427288"/>
              <a:ext cx="33337" cy="55562"/>
            </a:xfrm>
            <a:custGeom>
              <a:avLst/>
              <a:gdLst>
                <a:gd name="T0" fmla="*/ 93 w 94"/>
                <a:gd name="T1" fmla="*/ 93 h 156"/>
                <a:gd name="T2" fmla="*/ 93 w 94"/>
                <a:gd name="T3" fmla="*/ 93 h 156"/>
                <a:gd name="T4" fmla="*/ 93 w 94"/>
                <a:gd name="T5" fmla="*/ 93 h 156"/>
                <a:gd name="T6" fmla="*/ 93 w 94"/>
                <a:gd name="T7" fmla="*/ 63 h 156"/>
                <a:gd name="T8" fmla="*/ 93 w 94"/>
                <a:gd name="T9" fmla="*/ 63 h 156"/>
                <a:gd name="T10" fmla="*/ 63 w 94"/>
                <a:gd name="T11" fmla="*/ 0 h 156"/>
                <a:gd name="T12" fmla="*/ 63 w 94"/>
                <a:gd name="T13" fmla="*/ 0 h 156"/>
                <a:gd name="T14" fmla="*/ 63 w 94"/>
                <a:gd name="T15" fmla="*/ 0 h 156"/>
                <a:gd name="T16" fmla="*/ 63 w 94"/>
                <a:gd name="T17" fmla="*/ 0 h 156"/>
                <a:gd name="T18" fmla="*/ 31 w 94"/>
                <a:gd name="T19" fmla="*/ 31 h 156"/>
                <a:gd name="T20" fmla="*/ 0 w 94"/>
                <a:gd name="T21" fmla="*/ 63 h 156"/>
                <a:gd name="T22" fmla="*/ 0 w 94"/>
                <a:gd name="T23" fmla="*/ 63 h 156"/>
                <a:gd name="T24" fmla="*/ 0 w 94"/>
                <a:gd name="T25" fmla="*/ 93 h 156"/>
                <a:gd name="T26" fmla="*/ 0 w 94"/>
                <a:gd name="T27" fmla="*/ 93 h 156"/>
                <a:gd name="T28" fmla="*/ 0 w 94"/>
                <a:gd name="T29" fmla="*/ 93 h 156"/>
                <a:gd name="T30" fmla="*/ 31 w 94"/>
                <a:gd name="T31" fmla="*/ 124 h 156"/>
                <a:gd name="T32" fmla="*/ 31 w 94"/>
                <a:gd name="T33" fmla="*/ 124 h 156"/>
                <a:gd name="T34" fmla="*/ 31 w 94"/>
                <a:gd name="T35" fmla="*/ 155 h 156"/>
                <a:gd name="T36" fmla="*/ 93 w 94"/>
                <a:gd name="T37" fmla="*/ 124 h 156"/>
                <a:gd name="T38" fmla="*/ 93 w 94"/>
                <a:gd name="T39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56">
                  <a:moveTo>
                    <a:pt x="93" y="93"/>
                  </a:moveTo>
                  <a:lnTo>
                    <a:pt x="93" y="93"/>
                  </a:lnTo>
                  <a:lnTo>
                    <a:pt x="93" y="93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93" y="63"/>
                    <a:pt x="63" y="31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cubicBezTo>
                    <a:pt x="31" y="0"/>
                    <a:pt x="31" y="31"/>
                    <a:pt x="31" y="31"/>
                  </a:cubicBezTo>
                  <a:cubicBezTo>
                    <a:pt x="31" y="31"/>
                    <a:pt x="0" y="31"/>
                    <a:pt x="0" y="63"/>
                  </a:cubicBezTo>
                  <a:lnTo>
                    <a:pt x="0" y="63"/>
                  </a:lnTo>
                  <a:cubicBezTo>
                    <a:pt x="0" y="63"/>
                    <a:pt x="0" y="6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8" name="Freeform 40"/>
            <p:cNvSpPr>
              <a:spLocks noChangeArrowheads="1"/>
            </p:cNvSpPr>
            <p:nvPr/>
          </p:nvSpPr>
          <p:spPr bwMode="auto">
            <a:xfrm>
              <a:off x="3378200" y="2371725"/>
              <a:ext cx="123825" cy="100013"/>
            </a:xfrm>
            <a:custGeom>
              <a:avLst/>
              <a:gdLst>
                <a:gd name="T0" fmla="*/ 93 w 342"/>
                <a:gd name="T1" fmla="*/ 124 h 280"/>
                <a:gd name="T2" fmla="*/ 124 w 342"/>
                <a:gd name="T3" fmla="*/ 94 h 280"/>
                <a:gd name="T4" fmla="*/ 156 w 342"/>
                <a:gd name="T5" fmla="*/ 94 h 280"/>
                <a:gd name="T6" fmla="*/ 217 w 342"/>
                <a:gd name="T7" fmla="*/ 155 h 280"/>
                <a:gd name="T8" fmla="*/ 248 w 342"/>
                <a:gd name="T9" fmla="*/ 186 h 280"/>
                <a:gd name="T10" fmla="*/ 280 w 342"/>
                <a:gd name="T11" fmla="*/ 218 h 280"/>
                <a:gd name="T12" fmla="*/ 280 w 342"/>
                <a:gd name="T13" fmla="*/ 248 h 280"/>
                <a:gd name="T14" fmla="*/ 310 w 342"/>
                <a:gd name="T15" fmla="*/ 248 h 280"/>
                <a:gd name="T16" fmla="*/ 310 w 342"/>
                <a:gd name="T17" fmla="*/ 248 h 280"/>
                <a:gd name="T18" fmla="*/ 310 w 342"/>
                <a:gd name="T19" fmla="*/ 248 h 280"/>
                <a:gd name="T20" fmla="*/ 310 w 342"/>
                <a:gd name="T21" fmla="*/ 218 h 280"/>
                <a:gd name="T22" fmla="*/ 341 w 342"/>
                <a:gd name="T23" fmla="*/ 186 h 280"/>
                <a:gd name="T24" fmla="*/ 310 w 342"/>
                <a:gd name="T25" fmla="*/ 155 h 280"/>
                <a:gd name="T26" fmla="*/ 310 w 342"/>
                <a:gd name="T27" fmla="*/ 124 h 280"/>
                <a:gd name="T28" fmla="*/ 310 w 342"/>
                <a:gd name="T29" fmla="*/ 94 h 280"/>
                <a:gd name="T30" fmla="*/ 310 w 342"/>
                <a:gd name="T31" fmla="*/ 62 h 280"/>
                <a:gd name="T32" fmla="*/ 310 w 342"/>
                <a:gd name="T33" fmla="*/ 62 h 280"/>
                <a:gd name="T34" fmla="*/ 280 w 342"/>
                <a:gd name="T35" fmla="*/ 31 h 280"/>
                <a:gd name="T36" fmla="*/ 280 w 342"/>
                <a:gd name="T37" fmla="*/ 31 h 280"/>
                <a:gd name="T38" fmla="*/ 217 w 342"/>
                <a:gd name="T39" fmla="*/ 31 h 280"/>
                <a:gd name="T40" fmla="*/ 217 w 342"/>
                <a:gd name="T41" fmla="*/ 31 h 280"/>
                <a:gd name="T42" fmla="*/ 186 w 342"/>
                <a:gd name="T43" fmla="*/ 31 h 280"/>
                <a:gd name="T44" fmla="*/ 186 w 342"/>
                <a:gd name="T45" fmla="*/ 31 h 280"/>
                <a:gd name="T46" fmla="*/ 156 w 342"/>
                <a:gd name="T47" fmla="*/ 31 h 280"/>
                <a:gd name="T48" fmla="*/ 124 w 342"/>
                <a:gd name="T49" fmla="*/ 31 h 280"/>
                <a:gd name="T50" fmla="*/ 62 w 342"/>
                <a:gd name="T51" fmla="*/ 0 h 280"/>
                <a:gd name="T52" fmla="*/ 62 w 342"/>
                <a:gd name="T53" fmla="*/ 0 h 280"/>
                <a:gd name="T54" fmla="*/ 62 w 342"/>
                <a:gd name="T55" fmla="*/ 31 h 280"/>
                <a:gd name="T56" fmla="*/ 62 w 342"/>
                <a:gd name="T57" fmla="*/ 31 h 280"/>
                <a:gd name="T58" fmla="*/ 32 w 342"/>
                <a:gd name="T59" fmla="*/ 62 h 280"/>
                <a:gd name="T60" fmla="*/ 0 w 342"/>
                <a:gd name="T61" fmla="*/ 62 h 280"/>
                <a:gd name="T62" fmla="*/ 0 w 342"/>
                <a:gd name="T63" fmla="*/ 62 h 280"/>
                <a:gd name="T64" fmla="*/ 62 w 342"/>
                <a:gd name="T65" fmla="*/ 124 h 280"/>
                <a:gd name="T66" fmla="*/ 62 w 342"/>
                <a:gd name="T67" fmla="*/ 124 h 280"/>
                <a:gd name="T68" fmla="*/ 62 w 342"/>
                <a:gd name="T69" fmla="*/ 155 h 280"/>
                <a:gd name="T70" fmla="*/ 62 w 342"/>
                <a:gd name="T71" fmla="*/ 155 h 280"/>
                <a:gd name="T72" fmla="*/ 93 w 342"/>
                <a:gd name="T73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2" h="280">
                  <a:moveTo>
                    <a:pt x="93" y="124"/>
                  </a:moveTo>
                  <a:lnTo>
                    <a:pt x="93" y="12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94"/>
                  </a:lnTo>
                  <a:cubicBezTo>
                    <a:pt x="124" y="94"/>
                    <a:pt x="124" y="94"/>
                    <a:pt x="156" y="94"/>
                  </a:cubicBezTo>
                  <a:lnTo>
                    <a:pt x="156" y="94"/>
                  </a:lnTo>
                  <a:cubicBezTo>
                    <a:pt x="186" y="94"/>
                    <a:pt x="186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cubicBezTo>
                    <a:pt x="217" y="155"/>
                    <a:pt x="217" y="186"/>
                    <a:pt x="217" y="218"/>
                  </a:cubicBezTo>
                  <a:cubicBezTo>
                    <a:pt x="248" y="186"/>
                    <a:pt x="248" y="186"/>
                    <a:pt x="248" y="186"/>
                  </a:cubicBezTo>
                  <a:lnTo>
                    <a:pt x="280" y="218"/>
                  </a:lnTo>
                  <a:lnTo>
                    <a:pt x="280" y="218"/>
                  </a:lnTo>
                  <a:lnTo>
                    <a:pt x="280" y="248"/>
                  </a:lnTo>
                  <a:lnTo>
                    <a:pt x="280" y="248"/>
                  </a:lnTo>
                  <a:lnTo>
                    <a:pt x="280" y="279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lnTo>
                    <a:pt x="310" y="248"/>
                  </a:lnTo>
                  <a:cubicBezTo>
                    <a:pt x="310" y="248"/>
                    <a:pt x="310" y="248"/>
                    <a:pt x="310" y="218"/>
                  </a:cubicBezTo>
                  <a:lnTo>
                    <a:pt x="310" y="218"/>
                  </a:lnTo>
                  <a:cubicBezTo>
                    <a:pt x="310" y="218"/>
                    <a:pt x="310" y="218"/>
                    <a:pt x="341" y="218"/>
                  </a:cubicBezTo>
                  <a:cubicBezTo>
                    <a:pt x="341" y="218"/>
                    <a:pt x="341" y="218"/>
                    <a:pt x="341" y="186"/>
                  </a:cubicBezTo>
                  <a:lnTo>
                    <a:pt x="341" y="186"/>
                  </a:lnTo>
                  <a:cubicBezTo>
                    <a:pt x="310" y="186"/>
                    <a:pt x="310" y="155"/>
                    <a:pt x="310" y="155"/>
                  </a:cubicBezTo>
                  <a:lnTo>
                    <a:pt x="310" y="124"/>
                  </a:lnTo>
                  <a:lnTo>
                    <a:pt x="310" y="124"/>
                  </a:lnTo>
                  <a:cubicBezTo>
                    <a:pt x="310" y="94"/>
                    <a:pt x="310" y="94"/>
                    <a:pt x="310" y="94"/>
                  </a:cubicBezTo>
                  <a:lnTo>
                    <a:pt x="310" y="94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280" y="31"/>
                    <a:pt x="280" y="31"/>
                    <a:pt x="280" y="0"/>
                  </a:cubicBez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2"/>
                    <a:pt x="32" y="62"/>
                    <a:pt x="32" y="62"/>
                  </a:cubicBezTo>
                  <a:lnTo>
                    <a:pt x="32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32" y="94"/>
                    <a:pt x="32" y="9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62" y="124"/>
                  </a:lnTo>
                  <a:lnTo>
                    <a:pt x="93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79" name="Freeform 41"/>
            <p:cNvSpPr>
              <a:spLocks noChangeArrowheads="1"/>
            </p:cNvSpPr>
            <p:nvPr/>
          </p:nvSpPr>
          <p:spPr bwMode="auto">
            <a:xfrm>
              <a:off x="3344863" y="2371725"/>
              <a:ext cx="33337" cy="11113"/>
            </a:xfrm>
            <a:custGeom>
              <a:avLst/>
              <a:gdLst>
                <a:gd name="T0" fmla="*/ 92 w 93"/>
                <a:gd name="T1" fmla="*/ 0 h 32"/>
                <a:gd name="T2" fmla="*/ 92 w 93"/>
                <a:gd name="T3" fmla="*/ 0 h 32"/>
                <a:gd name="T4" fmla="*/ 92 w 93"/>
                <a:gd name="T5" fmla="*/ 0 h 32"/>
                <a:gd name="T6" fmla="*/ 92 w 93"/>
                <a:gd name="T7" fmla="*/ 0 h 32"/>
                <a:gd name="T8" fmla="*/ 30 w 93"/>
                <a:gd name="T9" fmla="*/ 0 h 32"/>
                <a:gd name="T10" fmla="*/ 0 w 93"/>
                <a:gd name="T11" fmla="*/ 0 h 32"/>
                <a:gd name="T12" fmla="*/ 30 w 93"/>
                <a:gd name="T13" fmla="*/ 0 h 32"/>
                <a:gd name="T14" fmla="*/ 30 w 93"/>
                <a:gd name="T15" fmla="*/ 31 h 32"/>
                <a:gd name="T16" fmla="*/ 30 w 93"/>
                <a:gd name="T17" fmla="*/ 31 h 32"/>
                <a:gd name="T18" fmla="*/ 61 w 93"/>
                <a:gd name="T19" fmla="*/ 31 h 32"/>
                <a:gd name="T20" fmla="*/ 61 w 93"/>
                <a:gd name="T21" fmla="*/ 31 h 32"/>
                <a:gd name="T22" fmla="*/ 92 w 93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92" y="0"/>
                  </a:lnTo>
                  <a:cubicBezTo>
                    <a:pt x="61" y="0"/>
                    <a:pt x="30" y="0"/>
                    <a:pt x="30" y="0"/>
                  </a:cubicBezTo>
                  <a:lnTo>
                    <a:pt x="0" y="0"/>
                  </a:lnTo>
                  <a:lnTo>
                    <a:pt x="30" y="0"/>
                  </a:lnTo>
                  <a:lnTo>
                    <a:pt x="30" y="31"/>
                  </a:lnTo>
                  <a:lnTo>
                    <a:pt x="30" y="31"/>
                  </a:lnTo>
                  <a:cubicBezTo>
                    <a:pt x="61" y="31"/>
                    <a:pt x="61" y="31"/>
                    <a:pt x="61" y="31"/>
                  </a:cubicBezTo>
                  <a:lnTo>
                    <a:pt x="61" y="31"/>
                  </a:lnTo>
                  <a:cubicBezTo>
                    <a:pt x="61" y="0"/>
                    <a:pt x="92" y="0"/>
                    <a:pt x="9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0" name="Freeform 42"/>
            <p:cNvSpPr>
              <a:spLocks noChangeArrowheads="1"/>
            </p:cNvSpPr>
            <p:nvPr/>
          </p:nvSpPr>
          <p:spPr bwMode="auto">
            <a:xfrm>
              <a:off x="3602038" y="2405063"/>
              <a:ext cx="66675" cy="133350"/>
            </a:xfrm>
            <a:custGeom>
              <a:avLst/>
              <a:gdLst>
                <a:gd name="T0" fmla="*/ 186 w 187"/>
                <a:gd name="T1" fmla="*/ 248 h 372"/>
                <a:gd name="T2" fmla="*/ 186 w 187"/>
                <a:gd name="T3" fmla="*/ 248 h 372"/>
                <a:gd name="T4" fmla="*/ 186 w 187"/>
                <a:gd name="T5" fmla="*/ 248 h 372"/>
                <a:gd name="T6" fmla="*/ 186 w 187"/>
                <a:gd name="T7" fmla="*/ 216 h 372"/>
                <a:gd name="T8" fmla="*/ 186 w 187"/>
                <a:gd name="T9" fmla="*/ 216 h 372"/>
                <a:gd name="T10" fmla="*/ 186 w 187"/>
                <a:gd name="T11" fmla="*/ 185 h 372"/>
                <a:gd name="T12" fmla="*/ 186 w 187"/>
                <a:gd name="T13" fmla="*/ 185 h 372"/>
                <a:gd name="T14" fmla="*/ 186 w 187"/>
                <a:gd name="T15" fmla="*/ 154 h 372"/>
                <a:gd name="T16" fmla="*/ 186 w 187"/>
                <a:gd name="T17" fmla="*/ 154 h 372"/>
                <a:gd name="T18" fmla="*/ 186 w 187"/>
                <a:gd name="T19" fmla="*/ 92 h 372"/>
                <a:gd name="T20" fmla="*/ 156 w 187"/>
                <a:gd name="T21" fmla="*/ 92 h 372"/>
                <a:gd name="T22" fmla="*/ 156 w 187"/>
                <a:gd name="T23" fmla="*/ 92 h 372"/>
                <a:gd name="T24" fmla="*/ 156 w 187"/>
                <a:gd name="T25" fmla="*/ 61 h 372"/>
                <a:gd name="T26" fmla="*/ 156 w 187"/>
                <a:gd name="T27" fmla="*/ 30 h 372"/>
                <a:gd name="T28" fmla="*/ 156 w 187"/>
                <a:gd name="T29" fmla="*/ 0 h 372"/>
                <a:gd name="T30" fmla="*/ 62 w 187"/>
                <a:gd name="T31" fmla="*/ 0 h 372"/>
                <a:gd name="T32" fmla="*/ 32 w 187"/>
                <a:gd name="T33" fmla="*/ 0 h 372"/>
                <a:gd name="T34" fmla="*/ 62 w 187"/>
                <a:gd name="T35" fmla="*/ 30 h 372"/>
                <a:gd name="T36" fmla="*/ 62 w 187"/>
                <a:gd name="T37" fmla="*/ 30 h 372"/>
                <a:gd name="T38" fmla="*/ 62 w 187"/>
                <a:gd name="T39" fmla="*/ 61 h 372"/>
                <a:gd name="T40" fmla="*/ 32 w 187"/>
                <a:gd name="T41" fmla="*/ 61 h 372"/>
                <a:gd name="T42" fmla="*/ 32 w 187"/>
                <a:gd name="T43" fmla="*/ 92 h 372"/>
                <a:gd name="T44" fmla="*/ 32 w 187"/>
                <a:gd name="T45" fmla="*/ 92 h 372"/>
                <a:gd name="T46" fmla="*/ 62 w 187"/>
                <a:gd name="T47" fmla="*/ 124 h 372"/>
                <a:gd name="T48" fmla="*/ 62 w 187"/>
                <a:gd name="T49" fmla="*/ 124 h 372"/>
                <a:gd name="T50" fmla="*/ 62 w 187"/>
                <a:gd name="T51" fmla="*/ 124 h 372"/>
                <a:gd name="T52" fmla="*/ 62 w 187"/>
                <a:gd name="T53" fmla="*/ 154 h 372"/>
                <a:gd name="T54" fmla="*/ 62 w 187"/>
                <a:gd name="T55" fmla="*/ 154 h 372"/>
                <a:gd name="T56" fmla="*/ 32 w 187"/>
                <a:gd name="T57" fmla="*/ 216 h 372"/>
                <a:gd name="T58" fmla="*/ 32 w 187"/>
                <a:gd name="T59" fmla="*/ 216 h 372"/>
                <a:gd name="T60" fmla="*/ 32 w 187"/>
                <a:gd name="T61" fmla="*/ 216 h 372"/>
                <a:gd name="T62" fmla="*/ 32 w 187"/>
                <a:gd name="T63" fmla="*/ 216 h 372"/>
                <a:gd name="T64" fmla="*/ 32 w 187"/>
                <a:gd name="T65" fmla="*/ 216 h 372"/>
                <a:gd name="T66" fmla="*/ 32 w 187"/>
                <a:gd name="T67" fmla="*/ 216 h 372"/>
                <a:gd name="T68" fmla="*/ 0 w 187"/>
                <a:gd name="T69" fmla="*/ 278 h 372"/>
                <a:gd name="T70" fmla="*/ 0 w 187"/>
                <a:gd name="T71" fmla="*/ 278 h 372"/>
                <a:gd name="T72" fmla="*/ 32 w 187"/>
                <a:gd name="T73" fmla="*/ 278 h 372"/>
                <a:gd name="T74" fmla="*/ 32 w 187"/>
                <a:gd name="T75" fmla="*/ 309 h 372"/>
                <a:gd name="T76" fmla="*/ 32 w 187"/>
                <a:gd name="T77" fmla="*/ 309 h 372"/>
                <a:gd name="T78" fmla="*/ 32 w 187"/>
                <a:gd name="T79" fmla="*/ 340 h 372"/>
                <a:gd name="T80" fmla="*/ 32 w 187"/>
                <a:gd name="T81" fmla="*/ 340 h 372"/>
                <a:gd name="T82" fmla="*/ 62 w 187"/>
                <a:gd name="T83" fmla="*/ 371 h 372"/>
                <a:gd name="T84" fmla="*/ 62 w 187"/>
                <a:gd name="T85" fmla="*/ 371 h 372"/>
                <a:gd name="T86" fmla="*/ 62 w 187"/>
                <a:gd name="T87" fmla="*/ 340 h 372"/>
                <a:gd name="T88" fmla="*/ 156 w 187"/>
                <a:gd name="T89" fmla="*/ 309 h 372"/>
                <a:gd name="T90" fmla="*/ 156 w 187"/>
                <a:gd name="T91" fmla="*/ 309 h 372"/>
                <a:gd name="T92" fmla="*/ 186 w 187"/>
                <a:gd name="T93" fmla="*/ 278 h 372"/>
                <a:gd name="T94" fmla="*/ 186 w 187"/>
                <a:gd name="T95" fmla="*/ 24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372">
                  <a:moveTo>
                    <a:pt x="186" y="248"/>
                  </a:moveTo>
                  <a:lnTo>
                    <a:pt x="186" y="248"/>
                  </a:lnTo>
                  <a:lnTo>
                    <a:pt x="186" y="248"/>
                  </a:lnTo>
                  <a:lnTo>
                    <a:pt x="186" y="216"/>
                  </a:lnTo>
                  <a:lnTo>
                    <a:pt x="186" y="216"/>
                  </a:lnTo>
                  <a:cubicBezTo>
                    <a:pt x="186" y="216"/>
                    <a:pt x="186" y="216"/>
                    <a:pt x="186" y="185"/>
                  </a:cubicBezTo>
                  <a:lnTo>
                    <a:pt x="186" y="185"/>
                  </a:lnTo>
                  <a:lnTo>
                    <a:pt x="186" y="154"/>
                  </a:lnTo>
                  <a:lnTo>
                    <a:pt x="186" y="154"/>
                  </a:lnTo>
                  <a:cubicBezTo>
                    <a:pt x="186" y="124"/>
                    <a:pt x="186" y="124"/>
                    <a:pt x="186" y="92"/>
                  </a:cubicBezTo>
                  <a:cubicBezTo>
                    <a:pt x="186" y="92"/>
                    <a:pt x="186" y="92"/>
                    <a:pt x="156" y="92"/>
                  </a:cubicBezTo>
                  <a:lnTo>
                    <a:pt x="156" y="92"/>
                  </a:lnTo>
                  <a:cubicBezTo>
                    <a:pt x="156" y="61"/>
                    <a:pt x="156" y="61"/>
                    <a:pt x="156" y="6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24" y="0"/>
                    <a:pt x="62" y="0"/>
                  </a:cubicBezTo>
                  <a:lnTo>
                    <a:pt x="32" y="0"/>
                  </a:lnTo>
                  <a:cubicBezTo>
                    <a:pt x="32" y="30"/>
                    <a:pt x="62" y="30"/>
                    <a:pt x="62" y="30"/>
                  </a:cubicBezTo>
                  <a:lnTo>
                    <a:pt x="62" y="30"/>
                  </a:lnTo>
                  <a:cubicBezTo>
                    <a:pt x="62" y="30"/>
                    <a:pt x="62" y="30"/>
                    <a:pt x="62" y="61"/>
                  </a:cubicBezTo>
                  <a:cubicBezTo>
                    <a:pt x="62" y="61"/>
                    <a:pt x="62" y="61"/>
                    <a:pt x="32" y="61"/>
                  </a:cubicBezTo>
                  <a:cubicBezTo>
                    <a:pt x="32" y="92"/>
                    <a:pt x="32" y="92"/>
                    <a:pt x="32" y="92"/>
                  </a:cubicBezTo>
                  <a:lnTo>
                    <a:pt x="32" y="92"/>
                  </a:lnTo>
                  <a:cubicBezTo>
                    <a:pt x="62" y="92"/>
                    <a:pt x="6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62" y="154"/>
                  </a:cubicBezTo>
                  <a:lnTo>
                    <a:pt x="62" y="154"/>
                  </a:lnTo>
                  <a:cubicBezTo>
                    <a:pt x="62" y="185"/>
                    <a:pt x="62" y="185"/>
                    <a:pt x="32" y="216"/>
                  </a:cubicBez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lnTo>
                    <a:pt x="32" y="216"/>
                  </a:lnTo>
                  <a:cubicBezTo>
                    <a:pt x="32" y="248"/>
                    <a:pt x="32" y="248"/>
                    <a:pt x="0" y="278"/>
                  </a:cubicBezTo>
                  <a:lnTo>
                    <a:pt x="0" y="278"/>
                  </a:lnTo>
                  <a:lnTo>
                    <a:pt x="32" y="278"/>
                  </a:lnTo>
                  <a:cubicBezTo>
                    <a:pt x="32" y="309"/>
                    <a:pt x="32" y="309"/>
                    <a:pt x="32" y="309"/>
                  </a:cubicBezTo>
                  <a:lnTo>
                    <a:pt x="32" y="309"/>
                  </a:lnTo>
                  <a:lnTo>
                    <a:pt x="32" y="340"/>
                  </a:lnTo>
                  <a:lnTo>
                    <a:pt x="32" y="340"/>
                  </a:lnTo>
                  <a:cubicBezTo>
                    <a:pt x="32" y="340"/>
                    <a:pt x="62" y="340"/>
                    <a:pt x="62" y="371"/>
                  </a:cubicBezTo>
                  <a:lnTo>
                    <a:pt x="62" y="371"/>
                  </a:lnTo>
                  <a:lnTo>
                    <a:pt x="62" y="340"/>
                  </a:lnTo>
                  <a:cubicBezTo>
                    <a:pt x="93" y="340"/>
                    <a:pt x="124" y="309"/>
                    <a:pt x="156" y="309"/>
                  </a:cubicBezTo>
                  <a:lnTo>
                    <a:pt x="156" y="309"/>
                  </a:lnTo>
                  <a:lnTo>
                    <a:pt x="186" y="278"/>
                  </a:lnTo>
                  <a:cubicBezTo>
                    <a:pt x="186" y="278"/>
                    <a:pt x="186" y="278"/>
                    <a:pt x="186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1" name="Freeform 43"/>
            <p:cNvSpPr>
              <a:spLocks noChangeArrowheads="1"/>
            </p:cNvSpPr>
            <p:nvPr/>
          </p:nvSpPr>
          <p:spPr bwMode="auto">
            <a:xfrm>
              <a:off x="4270375" y="2906713"/>
              <a:ext cx="190500" cy="334962"/>
            </a:xfrm>
            <a:custGeom>
              <a:avLst/>
              <a:gdLst>
                <a:gd name="T0" fmla="*/ 526 w 527"/>
                <a:gd name="T1" fmla="*/ 186 h 930"/>
                <a:gd name="T2" fmla="*/ 496 w 527"/>
                <a:gd name="T3" fmla="*/ 31 h 930"/>
                <a:gd name="T4" fmla="*/ 434 w 527"/>
                <a:gd name="T5" fmla="*/ 62 h 930"/>
                <a:gd name="T6" fmla="*/ 434 w 527"/>
                <a:gd name="T7" fmla="*/ 31 h 930"/>
                <a:gd name="T8" fmla="*/ 372 w 527"/>
                <a:gd name="T9" fmla="*/ 62 h 930"/>
                <a:gd name="T10" fmla="*/ 310 w 527"/>
                <a:gd name="T11" fmla="*/ 62 h 930"/>
                <a:gd name="T12" fmla="*/ 279 w 527"/>
                <a:gd name="T13" fmla="*/ 62 h 930"/>
                <a:gd name="T14" fmla="*/ 279 w 527"/>
                <a:gd name="T15" fmla="*/ 62 h 930"/>
                <a:gd name="T16" fmla="*/ 248 w 527"/>
                <a:gd name="T17" fmla="*/ 62 h 930"/>
                <a:gd name="T18" fmla="*/ 248 w 527"/>
                <a:gd name="T19" fmla="*/ 124 h 930"/>
                <a:gd name="T20" fmla="*/ 248 w 527"/>
                <a:gd name="T21" fmla="*/ 124 h 930"/>
                <a:gd name="T22" fmla="*/ 310 w 527"/>
                <a:gd name="T23" fmla="*/ 217 h 930"/>
                <a:gd name="T24" fmla="*/ 310 w 527"/>
                <a:gd name="T25" fmla="*/ 217 h 930"/>
                <a:gd name="T26" fmla="*/ 310 w 527"/>
                <a:gd name="T27" fmla="*/ 279 h 930"/>
                <a:gd name="T28" fmla="*/ 279 w 527"/>
                <a:gd name="T29" fmla="*/ 341 h 930"/>
                <a:gd name="T30" fmla="*/ 248 w 527"/>
                <a:gd name="T31" fmla="*/ 403 h 930"/>
                <a:gd name="T32" fmla="*/ 217 w 527"/>
                <a:gd name="T33" fmla="*/ 372 h 930"/>
                <a:gd name="T34" fmla="*/ 186 w 527"/>
                <a:gd name="T35" fmla="*/ 279 h 930"/>
                <a:gd name="T36" fmla="*/ 186 w 527"/>
                <a:gd name="T37" fmla="*/ 248 h 930"/>
                <a:gd name="T38" fmla="*/ 155 w 527"/>
                <a:gd name="T39" fmla="*/ 248 h 930"/>
                <a:gd name="T40" fmla="*/ 93 w 527"/>
                <a:gd name="T41" fmla="*/ 248 h 930"/>
                <a:gd name="T42" fmla="*/ 31 w 527"/>
                <a:gd name="T43" fmla="*/ 279 h 930"/>
                <a:gd name="T44" fmla="*/ 31 w 527"/>
                <a:gd name="T45" fmla="*/ 279 h 930"/>
                <a:gd name="T46" fmla="*/ 62 w 527"/>
                <a:gd name="T47" fmla="*/ 309 h 930"/>
                <a:gd name="T48" fmla="*/ 155 w 527"/>
                <a:gd name="T49" fmla="*/ 341 h 930"/>
                <a:gd name="T50" fmla="*/ 155 w 527"/>
                <a:gd name="T51" fmla="*/ 403 h 930"/>
                <a:gd name="T52" fmla="*/ 155 w 527"/>
                <a:gd name="T53" fmla="*/ 465 h 930"/>
                <a:gd name="T54" fmla="*/ 155 w 527"/>
                <a:gd name="T55" fmla="*/ 496 h 930"/>
                <a:gd name="T56" fmla="*/ 155 w 527"/>
                <a:gd name="T57" fmla="*/ 557 h 930"/>
                <a:gd name="T58" fmla="*/ 124 w 527"/>
                <a:gd name="T59" fmla="*/ 620 h 930"/>
                <a:gd name="T60" fmla="*/ 124 w 527"/>
                <a:gd name="T61" fmla="*/ 651 h 930"/>
                <a:gd name="T62" fmla="*/ 62 w 527"/>
                <a:gd name="T63" fmla="*/ 713 h 930"/>
                <a:gd name="T64" fmla="*/ 62 w 527"/>
                <a:gd name="T65" fmla="*/ 744 h 930"/>
                <a:gd name="T66" fmla="*/ 93 w 527"/>
                <a:gd name="T67" fmla="*/ 868 h 930"/>
                <a:gd name="T68" fmla="*/ 124 w 527"/>
                <a:gd name="T69" fmla="*/ 929 h 930"/>
                <a:gd name="T70" fmla="*/ 217 w 527"/>
                <a:gd name="T71" fmla="*/ 868 h 930"/>
                <a:gd name="T72" fmla="*/ 248 w 527"/>
                <a:gd name="T73" fmla="*/ 805 h 930"/>
                <a:gd name="T74" fmla="*/ 217 w 527"/>
                <a:gd name="T75" fmla="*/ 651 h 930"/>
                <a:gd name="T76" fmla="*/ 217 w 527"/>
                <a:gd name="T77" fmla="*/ 557 h 930"/>
                <a:gd name="T78" fmla="*/ 310 w 527"/>
                <a:gd name="T79" fmla="*/ 465 h 930"/>
                <a:gd name="T80" fmla="*/ 341 w 527"/>
                <a:gd name="T81" fmla="*/ 433 h 930"/>
                <a:gd name="T82" fmla="*/ 465 w 527"/>
                <a:gd name="T83" fmla="*/ 341 h 930"/>
                <a:gd name="T84" fmla="*/ 526 w 527"/>
                <a:gd name="T85" fmla="*/ 27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7" h="930">
                  <a:moveTo>
                    <a:pt x="526" y="217"/>
                  </a:moveTo>
                  <a:lnTo>
                    <a:pt x="526" y="217"/>
                  </a:lnTo>
                  <a:lnTo>
                    <a:pt x="526" y="186"/>
                  </a:lnTo>
                  <a:lnTo>
                    <a:pt x="526" y="186"/>
                  </a:lnTo>
                  <a:cubicBezTo>
                    <a:pt x="526" y="92"/>
                    <a:pt x="526" y="31"/>
                    <a:pt x="526" y="0"/>
                  </a:cubicBezTo>
                  <a:cubicBezTo>
                    <a:pt x="526" y="31"/>
                    <a:pt x="496" y="31"/>
                    <a:pt x="496" y="31"/>
                  </a:cubicBezTo>
                  <a:cubicBezTo>
                    <a:pt x="496" y="31"/>
                    <a:pt x="496" y="31"/>
                    <a:pt x="465" y="31"/>
                  </a:cubicBezTo>
                  <a:lnTo>
                    <a:pt x="465" y="31"/>
                  </a:lnTo>
                  <a:cubicBezTo>
                    <a:pt x="465" y="31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34" y="31"/>
                  </a:cubicBezTo>
                  <a:lnTo>
                    <a:pt x="434" y="31"/>
                  </a:lnTo>
                  <a:cubicBezTo>
                    <a:pt x="403" y="31"/>
                    <a:pt x="403" y="62"/>
                    <a:pt x="403" y="62"/>
                  </a:cubicBezTo>
                  <a:lnTo>
                    <a:pt x="403" y="62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cubicBezTo>
                    <a:pt x="310" y="62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48" y="62"/>
                  </a:cubicBezTo>
                  <a:lnTo>
                    <a:pt x="248" y="6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55"/>
                    <a:pt x="279" y="186"/>
                    <a:pt x="310" y="186"/>
                  </a:cubicBezTo>
                  <a:cubicBezTo>
                    <a:pt x="310" y="217"/>
                    <a:pt x="310" y="217"/>
                    <a:pt x="310" y="217"/>
                  </a:cubicBez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lnTo>
                    <a:pt x="310" y="217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79"/>
                  </a:lnTo>
                  <a:lnTo>
                    <a:pt x="310" y="279"/>
                  </a:lnTo>
                  <a:lnTo>
                    <a:pt x="310" y="279"/>
                  </a:lnTo>
                  <a:cubicBezTo>
                    <a:pt x="310" y="309"/>
                    <a:pt x="310" y="341"/>
                    <a:pt x="279" y="341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48" y="403"/>
                  </a:cubicBezTo>
                  <a:lnTo>
                    <a:pt x="248" y="403"/>
                  </a:lnTo>
                  <a:lnTo>
                    <a:pt x="248" y="403"/>
                  </a:lnTo>
                  <a:lnTo>
                    <a:pt x="248" y="403"/>
                  </a:lnTo>
                  <a:lnTo>
                    <a:pt x="217" y="372"/>
                  </a:lnTo>
                  <a:cubicBezTo>
                    <a:pt x="217" y="372"/>
                    <a:pt x="217" y="372"/>
                    <a:pt x="217" y="341"/>
                  </a:cubicBezTo>
                  <a:cubicBezTo>
                    <a:pt x="186" y="341"/>
                    <a:pt x="186" y="341"/>
                    <a:pt x="186" y="309"/>
                  </a:cubicBezTo>
                  <a:lnTo>
                    <a:pt x="186" y="279"/>
                  </a:lnTo>
                  <a:cubicBezTo>
                    <a:pt x="186" y="279"/>
                    <a:pt x="186" y="279"/>
                    <a:pt x="186" y="248"/>
                  </a:cubicBez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186" y="248"/>
                  </a:lnTo>
                  <a:cubicBezTo>
                    <a:pt x="186" y="248"/>
                    <a:pt x="186" y="248"/>
                    <a:pt x="155" y="248"/>
                  </a:cubicBezTo>
                  <a:cubicBezTo>
                    <a:pt x="155" y="248"/>
                    <a:pt x="155" y="248"/>
                    <a:pt x="155" y="217"/>
                  </a:cubicBezTo>
                  <a:cubicBezTo>
                    <a:pt x="155" y="217"/>
                    <a:pt x="155" y="217"/>
                    <a:pt x="124" y="217"/>
                  </a:cubicBezTo>
                  <a:cubicBezTo>
                    <a:pt x="124" y="217"/>
                    <a:pt x="124" y="248"/>
                    <a:pt x="93" y="248"/>
                  </a:cubicBezTo>
                  <a:cubicBezTo>
                    <a:pt x="93" y="248"/>
                    <a:pt x="31" y="248"/>
                    <a:pt x="0" y="24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0" y="279"/>
                    <a:pt x="31" y="279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62" y="279"/>
                  </a:cubicBezTo>
                  <a:cubicBezTo>
                    <a:pt x="62" y="279"/>
                    <a:pt x="62" y="279"/>
                    <a:pt x="62" y="309"/>
                  </a:cubicBezTo>
                  <a:cubicBezTo>
                    <a:pt x="93" y="309"/>
                    <a:pt x="93" y="309"/>
                    <a:pt x="124" y="309"/>
                  </a:cubicBezTo>
                  <a:cubicBezTo>
                    <a:pt x="124" y="341"/>
                    <a:pt x="155" y="341"/>
                    <a:pt x="155" y="341"/>
                  </a:cubicBezTo>
                  <a:lnTo>
                    <a:pt x="155" y="341"/>
                  </a:lnTo>
                  <a:cubicBezTo>
                    <a:pt x="155" y="372"/>
                    <a:pt x="155" y="372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lnTo>
                    <a:pt x="155" y="433"/>
                  </a:lnTo>
                  <a:lnTo>
                    <a:pt x="155" y="433"/>
                  </a:lnTo>
                  <a:lnTo>
                    <a:pt x="155" y="465"/>
                  </a:lnTo>
                  <a:lnTo>
                    <a:pt x="155" y="496"/>
                  </a:lnTo>
                  <a:lnTo>
                    <a:pt x="155" y="496"/>
                  </a:lnTo>
                  <a:lnTo>
                    <a:pt x="155" y="496"/>
                  </a:lnTo>
                  <a:cubicBezTo>
                    <a:pt x="155" y="527"/>
                    <a:pt x="155" y="527"/>
                    <a:pt x="155" y="557"/>
                  </a:cubicBezTo>
                  <a:lnTo>
                    <a:pt x="155" y="557"/>
                  </a:lnTo>
                  <a:lnTo>
                    <a:pt x="155" y="557"/>
                  </a:lnTo>
                  <a:cubicBezTo>
                    <a:pt x="155" y="589"/>
                    <a:pt x="155" y="620"/>
                    <a:pt x="124" y="620"/>
                  </a:cubicBez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lnTo>
                    <a:pt x="124" y="620"/>
                  </a:lnTo>
                  <a:cubicBezTo>
                    <a:pt x="124" y="651"/>
                    <a:pt x="124" y="651"/>
                    <a:pt x="124" y="651"/>
                  </a:cubicBezTo>
                  <a:cubicBezTo>
                    <a:pt x="124" y="681"/>
                    <a:pt x="124" y="681"/>
                    <a:pt x="93" y="681"/>
                  </a:cubicBezTo>
                  <a:cubicBezTo>
                    <a:pt x="93" y="681"/>
                    <a:pt x="93" y="681"/>
                    <a:pt x="93" y="713"/>
                  </a:cubicBezTo>
                  <a:cubicBezTo>
                    <a:pt x="93" y="713"/>
                    <a:pt x="93" y="713"/>
                    <a:pt x="62" y="713"/>
                  </a:cubicBezTo>
                  <a:lnTo>
                    <a:pt x="62" y="744"/>
                  </a:lnTo>
                  <a:cubicBezTo>
                    <a:pt x="93" y="744"/>
                    <a:pt x="93" y="744"/>
                    <a:pt x="93" y="744"/>
                  </a:cubicBezTo>
                  <a:cubicBezTo>
                    <a:pt x="62" y="744"/>
                    <a:pt x="62" y="744"/>
                    <a:pt x="62" y="744"/>
                  </a:cubicBezTo>
                  <a:lnTo>
                    <a:pt x="62" y="744"/>
                  </a:lnTo>
                  <a:cubicBezTo>
                    <a:pt x="62" y="775"/>
                    <a:pt x="62" y="775"/>
                    <a:pt x="62" y="775"/>
                  </a:cubicBezTo>
                  <a:cubicBezTo>
                    <a:pt x="93" y="805"/>
                    <a:pt x="93" y="837"/>
                    <a:pt x="93" y="868"/>
                  </a:cubicBezTo>
                  <a:cubicBezTo>
                    <a:pt x="93" y="899"/>
                    <a:pt x="93" y="899"/>
                    <a:pt x="93" y="929"/>
                  </a:cubicBezTo>
                  <a:lnTo>
                    <a:pt x="93" y="929"/>
                  </a:lnTo>
                  <a:cubicBezTo>
                    <a:pt x="124" y="929"/>
                    <a:pt x="124" y="929"/>
                    <a:pt x="124" y="929"/>
                  </a:cubicBezTo>
                  <a:lnTo>
                    <a:pt x="124" y="929"/>
                  </a:lnTo>
                  <a:cubicBezTo>
                    <a:pt x="124" y="899"/>
                    <a:pt x="124" y="899"/>
                    <a:pt x="155" y="868"/>
                  </a:cubicBezTo>
                  <a:cubicBezTo>
                    <a:pt x="186" y="868"/>
                    <a:pt x="217" y="868"/>
                    <a:pt x="217" y="868"/>
                  </a:cubicBezTo>
                  <a:lnTo>
                    <a:pt x="217" y="868"/>
                  </a:lnTo>
                  <a:lnTo>
                    <a:pt x="217" y="868"/>
                  </a:lnTo>
                  <a:cubicBezTo>
                    <a:pt x="248" y="837"/>
                    <a:pt x="248" y="837"/>
                    <a:pt x="248" y="805"/>
                  </a:cubicBezTo>
                  <a:cubicBezTo>
                    <a:pt x="248" y="805"/>
                    <a:pt x="248" y="775"/>
                    <a:pt x="248" y="744"/>
                  </a:cubicBezTo>
                  <a:cubicBezTo>
                    <a:pt x="248" y="713"/>
                    <a:pt x="248" y="713"/>
                    <a:pt x="248" y="713"/>
                  </a:cubicBezTo>
                  <a:cubicBezTo>
                    <a:pt x="248" y="713"/>
                    <a:pt x="248" y="681"/>
                    <a:pt x="217" y="651"/>
                  </a:cubicBezTo>
                  <a:cubicBezTo>
                    <a:pt x="217" y="651"/>
                    <a:pt x="217" y="620"/>
                    <a:pt x="217" y="589"/>
                  </a:cubicBezTo>
                  <a:cubicBezTo>
                    <a:pt x="217" y="589"/>
                    <a:pt x="217" y="589"/>
                    <a:pt x="217" y="557"/>
                  </a:cubicBezTo>
                  <a:lnTo>
                    <a:pt x="217" y="557"/>
                  </a:lnTo>
                  <a:cubicBezTo>
                    <a:pt x="217" y="527"/>
                    <a:pt x="217" y="527"/>
                    <a:pt x="217" y="527"/>
                  </a:cubicBezTo>
                  <a:lnTo>
                    <a:pt x="217" y="527"/>
                  </a:lnTo>
                  <a:cubicBezTo>
                    <a:pt x="248" y="496"/>
                    <a:pt x="31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33"/>
                    <a:pt x="341" y="433"/>
                  </a:cubicBezTo>
                  <a:lnTo>
                    <a:pt x="341" y="433"/>
                  </a:lnTo>
                  <a:cubicBezTo>
                    <a:pt x="341" y="403"/>
                    <a:pt x="372" y="403"/>
                    <a:pt x="372" y="403"/>
                  </a:cubicBezTo>
                  <a:cubicBezTo>
                    <a:pt x="372" y="372"/>
                    <a:pt x="403" y="372"/>
                    <a:pt x="434" y="372"/>
                  </a:cubicBezTo>
                  <a:lnTo>
                    <a:pt x="465" y="341"/>
                  </a:lnTo>
                  <a:lnTo>
                    <a:pt x="465" y="341"/>
                  </a:lnTo>
                  <a:cubicBezTo>
                    <a:pt x="465" y="341"/>
                    <a:pt x="496" y="309"/>
                    <a:pt x="526" y="309"/>
                  </a:cubicBezTo>
                  <a:lnTo>
                    <a:pt x="526" y="279"/>
                  </a:lnTo>
                  <a:cubicBezTo>
                    <a:pt x="526" y="248"/>
                    <a:pt x="526" y="248"/>
                    <a:pt x="526" y="248"/>
                  </a:cubicBezTo>
                  <a:lnTo>
                    <a:pt x="526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2" name="Freeform 44"/>
            <p:cNvSpPr>
              <a:spLocks noChangeArrowheads="1"/>
            </p:cNvSpPr>
            <p:nvPr/>
          </p:nvSpPr>
          <p:spPr bwMode="auto">
            <a:xfrm>
              <a:off x="4292600" y="300672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3" name="Freeform 45"/>
            <p:cNvSpPr>
              <a:spLocks noChangeArrowheads="1"/>
            </p:cNvSpPr>
            <p:nvPr/>
          </p:nvSpPr>
          <p:spPr bwMode="auto">
            <a:xfrm>
              <a:off x="4003675" y="3308350"/>
              <a:ext cx="1588" cy="11113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4" name="Freeform 46"/>
            <p:cNvSpPr>
              <a:spLocks noChangeArrowheads="1"/>
            </p:cNvSpPr>
            <p:nvPr/>
          </p:nvSpPr>
          <p:spPr bwMode="auto">
            <a:xfrm>
              <a:off x="4003675" y="3175000"/>
              <a:ext cx="301625" cy="268288"/>
            </a:xfrm>
            <a:custGeom>
              <a:avLst/>
              <a:gdLst>
                <a:gd name="T0" fmla="*/ 806 w 838"/>
                <a:gd name="T1" fmla="*/ 341 h 745"/>
                <a:gd name="T2" fmla="*/ 775 w 838"/>
                <a:gd name="T3" fmla="*/ 309 h 745"/>
                <a:gd name="T4" fmla="*/ 744 w 838"/>
                <a:gd name="T5" fmla="*/ 279 h 745"/>
                <a:gd name="T6" fmla="*/ 744 w 838"/>
                <a:gd name="T7" fmla="*/ 248 h 745"/>
                <a:gd name="T8" fmla="*/ 775 w 838"/>
                <a:gd name="T9" fmla="*/ 185 h 745"/>
                <a:gd name="T10" fmla="*/ 806 w 838"/>
                <a:gd name="T11" fmla="*/ 155 h 745"/>
                <a:gd name="T12" fmla="*/ 775 w 838"/>
                <a:gd name="T13" fmla="*/ 61 h 745"/>
                <a:gd name="T14" fmla="*/ 713 w 838"/>
                <a:gd name="T15" fmla="*/ 0 h 745"/>
                <a:gd name="T16" fmla="*/ 682 w 838"/>
                <a:gd name="T17" fmla="*/ 0 h 745"/>
                <a:gd name="T18" fmla="*/ 651 w 838"/>
                <a:gd name="T19" fmla="*/ 31 h 745"/>
                <a:gd name="T20" fmla="*/ 651 w 838"/>
                <a:gd name="T21" fmla="*/ 31 h 745"/>
                <a:gd name="T22" fmla="*/ 620 w 838"/>
                <a:gd name="T23" fmla="*/ 61 h 745"/>
                <a:gd name="T24" fmla="*/ 558 w 838"/>
                <a:gd name="T25" fmla="*/ 93 h 745"/>
                <a:gd name="T26" fmla="*/ 527 w 838"/>
                <a:gd name="T27" fmla="*/ 155 h 745"/>
                <a:gd name="T28" fmla="*/ 496 w 838"/>
                <a:gd name="T29" fmla="*/ 185 h 745"/>
                <a:gd name="T30" fmla="*/ 402 w 838"/>
                <a:gd name="T31" fmla="*/ 217 h 745"/>
                <a:gd name="T32" fmla="*/ 341 w 838"/>
                <a:gd name="T33" fmla="*/ 217 h 745"/>
                <a:gd name="T34" fmla="*/ 310 w 838"/>
                <a:gd name="T35" fmla="*/ 248 h 745"/>
                <a:gd name="T36" fmla="*/ 279 w 838"/>
                <a:gd name="T37" fmla="*/ 279 h 745"/>
                <a:gd name="T38" fmla="*/ 186 w 838"/>
                <a:gd name="T39" fmla="*/ 403 h 745"/>
                <a:gd name="T40" fmla="*/ 155 w 838"/>
                <a:gd name="T41" fmla="*/ 403 h 745"/>
                <a:gd name="T42" fmla="*/ 93 w 838"/>
                <a:gd name="T43" fmla="*/ 433 h 745"/>
                <a:gd name="T44" fmla="*/ 31 w 838"/>
                <a:gd name="T45" fmla="*/ 433 h 745"/>
                <a:gd name="T46" fmla="*/ 31 w 838"/>
                <a:gd name="T47" fmla="*/ 433 h 745"/>
                <a:gd name="T48" fmla="*/ 31 w 838"/>
                <a:gd name="T49" fmla="*/ 465 h 745"/>
                <a:gd name="T50" fmla="*/ 93 w 838"/>
                <a:gd name="T51" fmla="*/ 589 h 745"/>
                <a:gd name="T52" fmla="*/ 62 w 838"/>
                <a:gd name="T53" fmla="*/ 651 h 745"/>
                <a:gd name="T54" fmla="*/ 93 w 838"/>
                <a:gd name="T55" fmla="*/ 744 h 745"/>
                <a:gd name="T56" fmla="*/ 155 w 838"/>
                <a:gd name="T57" fmla="*/ 744 h 745"/>
                <a:gd name="T58" fmla="*/ 248 w 838"/>
                <a:gd name="T59" fmla="*/ 713 h 745"/>
                <a:gd name="T60" fmla="*/ 310 w 838"/>
                <a:gd name="T61" fmla="*/ 713 h 745"/>
                <a:gd name="T62" fmla="*/ 434 w 838"/>
                <a:gd name="T63" fmla="*/ 713 h 745"/>
                <a:gd name="T64" fmla="*/ 496 w 838"/>
                <a:gd name="T65" fmla="*/ 681 h 745"/>
                <a:gd name="T66" fmla="*/ 589 w 838"/>
                <a:gd name="T67" fmla="*/ 620 h 745"/>
                <a:gd name="T68" fmla="*/ 744 w 838"/>
                <a:gd name="T69" fmla="*/ 433 h 745"/>
                <a:gd name="T70" fmla="*/ 806 w 838"/>
                <a:gd name="T71" fmla="*/ 341 h 745"/>
                <a:gd name="T72" fmla="*/ 682 w 838"/>
                <a:gd name="T73" fmla="*/ 465 h 745"/>
                <a:gd name="T74" fmla="*/ 620 w 838"/>
                <a:gd name="T75" fmla="*/ 527 h 745"/>
                <a:gd name="T76" fmla="*/ 589 w 838"/>
                <a:gd name="T77" fmla="*/ 527 h 745"/>
                <a:gd name="T78" fmla="*/ 558 w 838"/>
                <a:gd name="T79" fmla="*/ 527 h 745"/>
                <a:gd name="T80" fmla="*/ 527 w 838"/>
                <a:gd name="T81" fmla="*/ 465 h 745"/>
                <a:gd name="T82" fmla="*/ 527 w 838"/>
                <a:gd name="T83" fmla="*/ 465 h 745"/>
                <a:gd name="T84" fmla="*/ 527 w 838"/>
                <a:gd name="T85" fmla="*/ 433 h 745"/>
                <a:gd name="T86" fmla="*/ 558 w 838"/>
                <a:gd name="T87" fmla="*/ 403 h 745"/>
                <a:gd name="T88" fmla="*/ 620 w 838"/>
                <a:gd name="T89" fmla="*/ 341 h 745"/>
                <a:gd name="T90" fmla="*/ 682 w 838"/>
                <a:gd name="T91" fmla="*/ 37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8" h="745">
                  <a:moveTo>
                    <a:pt x="806" y="341"/>
                  </a:moveTo>
                  <a:lnTo>
                    <a:pt x="806" y="341"/>
                  </a:lnTo>
                  <a:lnTo>
                    <a:pt x="806" y="341"/>
                  </a:lnTo>
                  <a:lnTo>
                    <a:pt x="806" y="341"/>
                  </a:lnTo>
                  <a:cubicBezTo>
                    <a:pt x="806" y="309"/>
                    <a:pt x="806" y="309"/>
                    <a:pt x="806" y="309"/>
                  </a:cubicBezTo>
                  <a:cubicBezTo>
                    <a:pt x="775" y="309"/>
                    <a:pt x="775" y="309"/>
                    <a:pt x="775" y="309"/>
                  </a:cubicBezTo>
                  <a:lnTo>
                    <a:pt x="775" y="309"/>
                  </a:lnTo>
                  <a:lnTo>
                    <a:pt x="775" y="309"/>
                  </a:lnTo>
                  <a:cubicBezTo>
                    <a:pt x="744" y="309"/>
                    <a:pt x="744" y="279"/>
                    <a:pt x="744" y="279"/>
                  </a:cubicBezTo>
                  <a:lnTo>
                    <a:pt x="744" y="279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44" y="248"/>
                  </a:lnTo>
                  <a:cubicBezTo>
                    <a:pt x="744" y="217"/>
                    <a:pt x="744" y="217"/>
                    <a:pt x="744" y="217"/>
                  </a:cubicBezTo>
                  <a:cubicBezTo>
                    <a:pt x="744" y="185"/>
                    <a:pt x="775" y="185"/>
                    <a:pt x="775" y="185"/>
                  </a:cubicBezTo>
                  <a:cubicBezTo>
                    <a:pt x="775" y="185"/>
                    <a:pt x="775" y="155"/>
                    <a:pt x="806" y="155"/>
                  </a:cubicBezTo>
                  <a:lnTo>
                    <a:pt x="806" y="155"/>
                  </a:lnTo>
                  <a:lnTo>
                    <a:pt x="806" y="155"/>
                  </a:lnTo>
                  <a:lnTo>
                    <a:pt x="806" y="124"/>
                  </a:lnTo>
                  <a:cubicBezTo>
                    <a:pt x="806" y="124"/>
                    <a:pt x="775" y="93"/>
                    <a:pt x="775" y="61"/>
                  </a:cubicBezTo>
                  <a:lnTo>
                    <a:pt x="775" y="61"/>
                  </a:lnTo>
                  <a:cubicBezTo>
                    <a:pt x="775" y="61"/>
                    <a:pt x="775" y="31"/>
                    <a:pt x="775" y="0"/>
                  </a:cubicBezTo>
                  <a:lnTo>
                    <a:pt x="775" y="0"/>
                  </a:lnTo>
                  <a:cubicBezTo>
                    <a:pt x="744" y="0"/>
                    <a:pt x="744" y="0"/>
                    <a:pt x="713" y="0"/>
                  </a:cubicBezTo>
                  <a:lnTo>
                    <a:pt x="713" y="0"/>
                  </a:lnTo>
                  <a:lnTo>
                    <a:pt x="682" y="0"/>
                  </a:lnTo>
                  <a:lnTo>
                    <a:pt x="682" y="0"/>
                  </a:lnTo>
                  <a:lnTo>
                    <a:pt x="682" y="0"/>
                  </a:lnTo>
                  <a:cubicBezTo>
                    <a:pt x="682" y="0"/>
                    <a:pt x="682" y="31"/>
                    <a:pt x="651" y="31"/>
                  </a:cubicBez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lnTo>
                    <a:pt x="651" y="31"/>
                  </a:lnTo>
                  <a:cubicBezTo>
                    <a:pt x="651" y="31"/>
                    <a:pt x="651" y="31"/>
                    <a:pt x="620" y="31"/>
                  </a:cubicBezTo>
                  <a:lnTo>
                    <a:pt x="620" y="61"/>
                  </a:lnTo>
                  <a:cubicBezTo>
                    <a:pt x="589" y="61"/>
                    <a:pt x="589" y="93"/>
                    <a:pt x="589" y="93"/>
                  </a:cubicBezTo>
                  <a:lnTo>
                    <a:pt x="589" y="93"/>
                  </a:lnTo>
                  <a:lnTo>
                    <a:pt x="558" y="93"/>
                  </a:lnTo>
                  <a:cubicBezTo>
                    <a:pt x="558" y="124"/>
                    <a:pt x="558" y="124"/>
                    <a:pt x="527" y="155"/>
                  </a:cubicBez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496" y="155"/>
                    <a:pt x="496" y="185"/>
                    <a:pt x="496" y="185"/>
                  </a:cubicBezTo>
                  <a:cubicBezTo>
                    <a:pt x="496" y="217"/>
                    <a:pt x="496" y="217"/>
                    <a:pt x="465" y="217"/>
                  </a:cubicBezTo>
                  <a:cubicBezTo>
                    <a:pt x="434" y="217"/>
                    <a:pt x="402" y="217"/>
                    <a:pt x="402" y="217"/>
                  </a:cubicBezTo>
                  <a:lnTo>
                    <a:pt x="402" y="217"/>
                  </a:lnTo>
                  <a:cubicBezTo>
                    <a:pt x="372" y="217"/>
                    <a:pt x="372" y="217"/>
                    <a:pt x="372" y="217"/>
                  </a:cubicBezTo>
                  <a:lnTo>
                    <a:pt x="372" y="217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48"/>
                  </a:lnTo>
                  <a:cubicBezTo>
                    <a:pt x="310" y="248"/>
                    <a:pt x="310" y="248"/>
                    <a:pt x="310" y="248"/>
                  </a:cubicBezTo>
                  <a:lnTo>
                    <a:pt x="310" y="248"/>
                  </a:lnTo>
                  <a:lnTo>
                    <a:pt x="279" y="279"/>
                  </a:lnTo>
                  <a:lnTo>
                    <a:pt x="279" y="279"/>
                  </a:lnTo>
                  <a:cubicBezTo>
                    <a:pt x="248" y="279"/>
                    <a:pt x="248" y="279"/>
                    <a:pt x="248" y="279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403"/>
                    <a:pt x="186" y="403"/>
                    <a:pt x="186" y="403"/>
                  </a:cubicBezTo>
                  <a:cubicBezTo>
                    <a:pt x="155" y="403"/>
                    <a:pt x="155" y="403"/>
                    <a:pt x="155" y="403"/>
                  </a:cubicBezTo>
                  <a:lnTo>
                    <a:pt x="155" y="403"/>
                  </a:lnTo>
                  <a:lnTo>
                    <a:pt x="155" y="403"/>
                  </a:lnTo>
                  <a:cubicBezTo>
                    <a:pt x="124" y="433"/>
                    <a:pt x="124" y="433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62" y="433"/>
                  </a:lnTo>
                  <a:cubicBezTo>
                    <a:pt x="62" y="433"/>
                    <a:pt x="62" y="433"/>
                    <a:pt x="31" y="433"/>
                  </a:cubicBez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31" y="433"/>
                  </a:lnTo>
                  <a:lnTo>
                    <a:pt x="0" y="403"/>
                  </a:lnTo>
                  <a:lnTo>
                    <a:pt x="0" y="403"/>
                  </a:lnTo>
                  <a:cubicBezTo>
                    <a:pt x="0" y="433"/>
                    <a:pt x="0" y="433"/>
                    <a:pt x="31" y="465"/>
                  </a:cubicBezTo>
                  <a:lnTo>
                    <a:pt x="31" y="465"/>
                  </a:lnTo>
                  <a:cubicBezTo>
                    <a:pt x="31" y="496"/>
                    <a:pt x="62" y="557"/>
                    <a:pt x="93" y="557"/>
                  </a:cubicBezTo>
                  <a:cubicBezTo>
                    <a:pt x="93" y="589"/>
                    <a:pt x="93" y="589"/>
                    <a:pt x="93" y="589"/>
                  </a:cubicBezTo>
                  <a:lnTo>
                    <a:pt x="93" y="589"/>
                  </a:lnTo>
                  <a:lnTo>
                    <a:pt x="93" y="620"/>
                  </a:lnTo>
                  <a:cubicBezTo>
                    <a:pt x="93" y="651"/>
                    <a:pt x="93" y="651"/>
                    <a:pt x="62" y="651"/>
                  </a:cubicBezTo>
                  <a:cubicBezTo>
                    <a:pt x="62" y="651"/>
                    <a:pt x="62" y="651"/>
                    <a:pt x="93" y="681"/>
                  </a:cubicBezTo>
                  <a:lnTo>
                    <a:pt x="93" y="713"/>
                  </a:lnTo>
                  <a:cubicBezTo>
                    <a:pt x="93" y="713"/>
                    <a:pt x="93" y="713"/>
                    <a:pt x="93" y="744"/>
                  </a:cubicBezTo>
                  <a:cubicBezTo>
                    <a:pt x="93" y="744"/>
                    <a:pt x="124" y="744"/>
                    <a:pt x="155" y="744"/>
                  </a:cubicBezTo>
                  <a:lnTo>
                    <a:pt x="155" y="744"/>
                  </a:lnTo>
                  <a:lnTo>
                    <a:pt x="155" y="744"/>
                  </a:lnTo>
                  <a:lnTo>
                    <a:pt x="186" y="744"/>
                  </a:lnTo>
                  <a:lnTo>
                    <a:pt x="217" y="713"/>
                  </a:lnTo>
                  <a:lnTo>
                    <a:pt x="248" y="713"/>
                  </a:lnTo>
                  <a:lnTo>
                    <a:pt x="248" y="713"/>
                  </a:lnTo>
                  <a:lnTo>
                    <a:pt x="279" y="713"/>
                  </a:lnTo>
                  <a:cubicBezTo>
                    <a:pt x="279" y="713"/>
                    <a:pt x="279" y="713"/>
                    <a:pt x="310" y="713"/>
                  </a:cubicBezTo>
                  <a:lnTo>
                    <a:pt x="310" y="713"/>
                  </a:lnTo>
                  <a:cubicBezTo>
                    <a:pt x="341" y="713"/>
                    <a:pt x="402" y="713"/>
                    <a:pt x="402" y="713"/>
                  </a:cubicBezTo>
                  <a:cubicBezTo>
                    <a:pt x="434" y="713"/>
                    <a:pt x="434" y="713"/>
                    <a:pt x="434" y="713"/>
                  </a:cubicBezTo>
                  <a:cubicBezTo>
                    <a:pt x="434" y="681"/>
                    <a:pt x="434" y="681"/>
                    <a:pt x="434" y="681"/>
                  </a:cubicBezTo>
                  <a:cubicBezTo>
                    <a:pt x="465" y="681"/>
                    <a:pt x="465" y="681"/>
                    <a:pt x="465" y="681"/>
                  </a:cubicBezTo>
                  <a:lnTo>
                    <a:pt x="496" y="681"/>
                  </a:lnTo>
                  <a:lnTo>
                    <a:pt x="496" y="681"/>
                  </a:lnTo>
                  <a:lnTo>
                    <a:pt x="496" y="681"/>
                  </a:lnTo>
                  <a:cubicBezTo>
                    <a:pt x="527" y="681"/>
                    <a:pt x="558" y="651"/>
                    <a:pt x="589" y="620"/>
                  </a:cubicBezTo>
                  <a:lnTo>
                    <a:pt x="620" y="620"/>
                  </a:lnTo>
                  <a:cubicBezTo>
                    <a:pt x="651" y="589"/>
                    <a:pt x="713" y="527"/>
                    <a:pt x="744" y="465"/>
                  </a:cubicBezTo>
                  <a:cubicBezTo>
                    <a:pt x="744" y="465"/>
                    <a:pt x="744" y="465"/>
                    <a:pt x="744" y="433"/>
                  </a:cubicBezTo>
                  <a:cubicBezTo>
                    <a:pt x="775" y="433"/>
                    <a:pt x="806" y="372"/>
                    <a:pt x="837" y="341"/>
                  </a:cubicBezTo>
                  <a:cubicBezTo>
                    <a:pt x="837" y="341"/>
                    <a:pt x="837" y="341"/>
                    <a:pt x="837" y="309"/>
                  </a:cubicBezTo>
                  <a:cubicBezTo>
                    <a:pt x="837" y="309"/>
                    <a:pt x="837" y="341"/>
                    <a:pt x="806" y="341"/>
                  </a:cubicBezTo>
                  <a:close/>
                  <a:moveTo>
                    <a:pt x="713" y="403"/>
                  </a:moveTo>
                  <a:lnTo>
                    <a:pt x="713" y="403"/>
                  </a:lnTo>
                  <a:cubicBezTo>
                    <a:pt x="682" y="433"/>
                    <a:pt x="682" y="465"/>
                    <a:pt x="682" y="465"/>
                  </a:cubicBezTo>
                  <a:cubicBezTo>
                    <a:pt x="682" y="496"/>
                    <a:pt x="651" y="496"/>
                    <a:pt x="651" y="496"/>
                  </a:cubicBezTo>
                  <a:lnTo>
                    <a:pt x="651" y="496"/>
                  </a:lnTo>
                  <a:lnTo>
                    <a:pt x="620" y="527"/>
                  </a:lnTo>
                  <a:cubicBezTo>
                    <a:pt x="620" y="527"/>
                    <a:pt x="620" y="527"/>
                    <a:pt x="589" y="527"/>
                  </a:cubicBez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lnTo>
                    <a:pt x="589" y="527"/>
                  </a:lnTo>
                  <a:cubicBezTo>
                    <a:pt x="558" y="527"/>
                    <a:pt x="558" y="527"/>
                    <a:pt x="558" y="527"/>
                  </a:cubicBezTo>
                  <a:cubicBezTo>
                    <a:pt x="558" y="496"/>
                    <a:pt x="558" y="496"/>
                    <a:pt x="527" y="496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65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lnTo>
                    <a:pt x="527" y="433"/>
                  </a:lnTo>
                  <a:cubicBezTo>
                    <a:pt x="558" y="403"/>
                    <a:pt x="558" y="403"/>
                    <a:pt x="558" y="403"/>
                  </a:cubicBezTo>
                  <a:lnTo>
                    <a:pt x="589" y="372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1"/>
                  </a:cubicBezTo>
                  <a:cubicBezTo>
                    <a:pt x="651" y="341"/>
                    <a:pt x="651" y="341"/>
                    <a:pt x="651" y="341"/>
                  </a:cubicBezTo>
                  <a:lnTo>
                    <a:pt x="651" y="341"/>
                  </a:lnTo>
                  <a:lnTo>
                    <a:pt x="682" y="372"/>
                  </a:lnTo>
                  <a:lnTo>
                    <a:pt x="682" y="372"/>
                  </a:lnTo>
                  <a:cubicBezTo>
                    <a:pt x="713" y="403"/>
                    <a:pt x="713" y="403"/>
                    <a:pt x="713" y="40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5" name="Freeform 47"/>
            <p:cNvSpPr>
              <a:spLocks noChangeArrowheads="1"/>
            </p:cNvSpPr>
            <p:nvPr/>
          </p:nvSpPr>
          <p:spPr bwMode="auto">
            <a:xfrm>
              <a:off x="4281488" y="3252788"/>
              <a:ext cx="11112" cy="22225"/>
            </a:xfrm>
            <a:custGeom>
              <a:avLst/>
              <a:gdLst>
                <a:gd name="T0" fmla="*/ 31 w 32"/>
                <a:gd name="T1" fmla="*/ 0 h 63"/>
                <a:gd name="T2" fmla="*/ 31 w 32"/>
                <a:gd name="T3" fmla="*/ 0 h 63"/>
                <a:gd name="T4" fmla="*/ 31 w 32"/>
                <a:gd name="T5" fmla="*/ 0 h 63"/>
                <a:gd name="T6" fmla="*/ 31 w 32"/>
                <a:gd name="T7" fmla="*/ 0 h 63"/>
                <a:gd name="T8" fmla="*/ 31 w 32"/>
                <a:gd name="T9" fmla="*/ 0 h 63"/>
                <a:gd name="T10" fmla="*/ 0 w 32"/>
                <a:gd name="T11" fmla="*/ 31 h 63"/>
                <a:gd name="T12" fmla="*/ 0 w 32"/>
                <a:gd name="T13" fmla="*/ 31 h 63"/>
                <a:gd name="T14" fmla="*/ 0 w 32"/>
                <a:gd name="T15" fmla="*/ 31 h 63"/>
                <a:gd name="T16" fmla="*/ 0 w 32"/>
                <a:gd name="T17" fmla="*/ 31 h 63"/>
                <a:gd name="T18" fmla="*/ 0 w 32"/>
                <a:gd name="T19" fmla="*/ 31 h 63"/>
                <a:gd name="T20" fmla="*/ 31 w 32"/>
                <a:gd name="T21" fmla="*/ 62 h 63"/>
                <a:gd name="T22" fmla="*/ 31 w 32"/>
                <a:gd name="T23" fmla="*/ 62 h 63"/>
                <a:gd name="T24" fmla="*/ 31 w 32"/>
                <a:gd name="T25" fmla="*/ 31 h 63"/>
                <a:gd name="T26" fmla="*/ 31 w 32"/>
                <a:gd name="T27" fmla="*/ 31 h 63"/>
                <a:gd name="T28" fmla="*/ 31 w 32"/>
                <a:gd name="T2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3">
                  <a:moveTo>
                    <a:pt x="31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6" name="Freeform 48"/>
            <p:cNvSpPr>
              <a:spLocks noChangeArrowheads="1"/>
            </p:cNvSpPr>
            <p:nvPr/>
          </p:nvSpPr>
          <p:spPr bwMode="auto">
            <a:xfrm>
              <a:off x="4527550" y="2951163"/>
              <a:ext cx="134938" cy="279400"/>
            </a:xfrm>
            <a:custGeom>
              <a:avLst/>
              <a:gdLst>
                <a:gd name="T0" fmla="*/ 341 w 373"/>
                <a:gd name="T1" fmla="*/ 93 h 776"/>
                <a:gd name="T2" fmla="*/ 341 w 373"/>
                <a:gd name="T3" fmla="*/ 93 h 776"/>
                <a:gd name="T4" fmla="*/ 341 w 373"/>
                <a:gd name="T5" fmla="*/ 31 h 776"/>
                <a:gd name="T6" fmla="*/ 341 w 373"/>
                <a:gd name="T7" fmla="*/ 0 h 776"/>
                <a:gd name="T8" fmla="*/ 310 w 373"/>
                <a:gd name="T9" fmla="*/ 62 h 776"/>
                <a:gd name="T10" fmla="*/ 278 w 373"/>
                <a:gd name="T11" fmla="*/ 62 h 776"/>
                <a:gd name="T12" fmla="*/ 278 w 373"/>
                <a:gd name="T13" fmla="*/ 62 h 776"/>
                <a:gd name="T14" fmla="*/ 278 w 373"/>
                <a:gd name="T15" fmla="*/ 93 h 776"/>
                <a:gd name="T16" fmla="*/ 278 w 373"/>
                <a:gd name="T17" fmla="*/ 93 h 776"/>
                <a:gd name="T18" fmla="*/ 278 w 373"/>
                <a:gd name="T19" fmla="*/ 124 h 776"/>
                <a:gd name="T20" fmla="*/ 217 w 373"/>
                <a:gd name="T21" fmla="*/ 155 h 776"/>
                <a:gd name="T22" fmla="*/ 186 w 373"/>
                <a:gd name="T23" fmla="*/ 155 h 776"/>
                <a:gd name="T24" fmla="*/ 186 w 373"/>
                <a:gd name="T25" fmla="*/ 155 h 776"/>
                <a:gd name="T26" fmla="*/ 186 w 373"/>
                <a:gd name="T27" fmla="*/ 217 h 776"/>
                <a:gd name="T28" fmla="*/ 154 w 373"/>
                <a:gd name="T29" fmla="*/ 217 h 776"/>
                <a:gd name="T30" fmla="*/ 154 w 373"/>
                <a:gd name="T31" fmla="*/ 217 h 776"/>
                <a:gd name="T32" fmla="*/ 154 w 373"/>
                <a:gd name="T33" fmla="*/ 217 h 776"/>
                <a:gd name="T34" fmla="*/ 154 w 373"/>
                <a:gd name="T35" fmla="*/ 217 h 776"/>
                <a:gd name="T36" fmla="*/ 124 w 373"/>
                <a:gd name="T37" fmla="*/ 217 h 776"/>
                <a:gd name="T38" fmla="*/ 93 w 373"/>
                <a:gd name="T39" fmla="*/ 217 h 776"/>
                <a:gd name="T40" fmla="*/ 93 w 373"/>
                <a:gd name="T41" fmla="*/ 217 h 776"/>
                <a:gd name="T42" fmla="*/ 62 w 373"/>
                <a:gd name="T43" fmla="*/ 217 h 776"/>
                <a:gd name="T44" fmla="*/ 62 w 373"/>
                <a:gd name="T45" fmla="*/ 217 h 776"/>
                <a:gd name="T46" fmla="*/ 62 w 373"/>
                <a:gd name="T47" fmla="*/ 217 h 776"/>
                <a:gd name="T48" fmla="*/ 62 w 373"/>
                <a:gd name="T49" fmla="*/ 248 h 776"/>
                <a:gd name="T50" fmla="*/ 62 w 373"/>
                <a:gd name="T51" fmla="*/ 309 h 776"/>
                <a:gd name="T52" fmla="*/ 62 w 373"/>
                <a:gd name="T53" fmla="*/ 309 h 776"/>
                <a:gd name="T54" fmla="*/ 93 w 373"/>
                <a:gd name="T55" fmla="*/ 465 h 776"/>
                <a:gd name="T56" fmla="*/ 62 w 373"/>
                <a:gd name="T57" fmla="*/ 465 h 776"/>
                <a:gd name="T58" fmla="*/ 30 w 373"/>
                <a:gd name="T59" fmla="*/ 589 h 776"/>
                <a:gd name="T60" fmla="*/ 30 w 373"/>
                <a:gd name="T61" fmla="*/ 589 h 776"/>
                <a:gd name="T62" fmla="*/ 30 w 373"/>
                <a:gd name="T63" fmla="*/ 620 h 776"/>
                <a:gd name="T64" fmla="*/ 30 w 373"/>
                <a:gd name="T65" fmla="*/ 651 h 776"/>
                <a:gd name="T66" fmla="*/ 30 w 373"/>
                <a:gd name="T67" fmla="*/ 713 h 776"/>
                <a:gd name="T68" fmla="*/ 30 w 373"/>
                <a:gd name="T69" fmla="*/ 744 h 776"/>
                <a:gd name="T70" fmla="*/ 93 w 373"/>
                <a:gd name="T71" fmla="*/ 775 h 776"/>
                <a:gd name="T72" fmla="*/ 154 w 373"/>
                <a:gd name="T73" fmla="*/ 775 h 776"/>
                <a:gd name="T74" fmla="*/ 186 w 373"/>
                <a:gd name="T75" fmla="*/ 744 h 776"/>
                <a:gd name="T76" fmla="*/ 186 w 373"/>
                <a:gd name="T77" fmla="*/ 744 h 776"/>
                <a:gd name="T78" fmla="*/ 186 w 373"/>
                <a:gd name="T79" fmla="*/ 744 h 776"/>
                <a:gd name="T80" fmla="*/ 186 w 373"/>
                <a:gd name="T81" fmla="*/ 744 h 776"/>
                <a:gd name="T82" fmla="*/ 278 w 373"/>
                <a:gd name="T83" fmla="*/ 372 h 776"/>
                <a:gd name="T84" fmla="*/ 310 w 373"/>
                <a:gd name="T85" fmla="*/ 309 h 776"/>
                <a:gd name="T86" fmla="*/ 341 w 373"/>
                <a:gd name="T87" fmla="*/ 248 h 776"/>
                <a:gd name="T88" fmla="*/ 341 w 373"/>
                <a:gd name="T89" fmla="*/ 248 h 776"/>
                <a:gd name="T90" fmla="*/ 310 w 373"/>
                <a:gd name="T91" fmla="*/ 217 h 776"/>
                <a:gd name="T92" fmla="*/ 310 w 373"/>
                <a:gd name="T93" fmla="*/ 155 h 776"/>
                <a:gd name="T94" fmla="*/ 310 w 373"/>
                <a:gd name="T95" fmla="*/ 155 h 776"/>
                <a:gd name="T96" fmla="*/ 341 w 373"/>
                <a:gd name="T97" fmla="*/ 155 h 776"/>
                <a:gd name="T98" fmla="*/ 372 w 373"/>
                <a:gd name="T99" fmla="*/ 124 h 776"/>
                <a:gd name="T100" fmla="*/ 341 w 373"/>
                <a:gd name="T101" fmla="*/ 124 h 776"/>
                <a:gd name="T102" fmla="*/ 341 w 373"/>
                <a:gd name="T103" fmla="*/ 93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3" h="776">
                  <a:moveTo>
                    <a:pt x="341" y="93"/>
                  </a:moveTo>
                  <a:lnTo>
                    <a:pt x="341" y="93"/>
                  </a:lnTo>
                  <a:cubicBezTo>
                    <a:pt x="341" y="62"/>
                    <a:pt x="341" y="31"/>
                    <a:pt x="341" y="31"/>
                  </a:cubicBezTo>
                  <a:lnTo>
                    <a:pt x="341" y="0"/>
                  </a:lnTo>
                  <a:cubicBezTo>
                    <a:pt x="341" y="31"/>
                    <a:pt x="310" y="62"/>
                    <a:pt x="310" y="62"/>
                  </a:cubicBezTo>
                  <a:lnTo>
                    <a:pt x="278" y="62"/>
                  </a:lnTo>
                  <a:lnTo>
                    <a:pt x="278" y="62"/>
                  </a:lnTo>
                  <a:cubicBezTo>
                    <a:pt x="278" y="93"/>
                    <a:pt x="278" y="93"/>
                    <a:pt x="278" y="93"/>
                  </a:cubicBezTo>
                  <a:lnTo>
                    <a:pt x="278" y="93"/>
                  </a:lnTo>
                  <a:lnTo>
                    <a:pt x="278" y="124"/>
                  </a:lnTo>
                  <a:cubicBezTo>
                    <a:pt x="248" y="155"/>
                    <a:pt x="248" y="155"/>
                    <a:pt x="217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85"/>
                    <a:pt x="186" y="185"/>
                    <a:pt x="186" y="217"/>
                  </a:cubicBezTo>
                  <a:cubicBezTo>
                    <a:pt x="186" y="217"/>
                    <a:pt x="186" y="217"/>
                    <a:pt x="154" y="217"/>
                  </a:cubicBezTo>
                  <a:lnTo>
                    <a:pt x="154" y="217"/>
                  </a:lnTo>
                  <a:lnTo>
                    <a:pt x="154" y="217"/>
                  </a:lnTo>
                  <a:lnTo>
                    <a:pt x="15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62" y="217"/>
                  </a:lnTo>
                  <a:lnTo>
                    <a:pt x="62" y="217"/>
                  </a:lnTo>
                  <a:lnTo>
                    <a:pt x="62" y="217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cubicBezTo>
                    <a:pt x="93" y="372"/>
                    <a:pt x="93" y="433"/>
                    <a:pt x="93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96"/>
                    <a:pt x="30" y="557"/>
                    <a:pt x="30" y="589"/>
                  </a:cubicBezTo>
                  <a:cubicBezTo>
                    <a:pt x="0" y="589"/>
                    <a:pt x="0" y="589"/>
                    <a:pt x="30" y="589"/>
                  </a:cubicBezTo>
                  <a:cubicBezTo>
                    <a:pt x="30" y="620"/>
                    <a:pt x="30" y="620"/>
                    <a:pt x="30" y="620"/>
                  </a:cubicBezTo>
                  <a:cubicBezTo>
                    <a:pt x="30" y="651"/>
                    <a:pt x="30" y="651"/>
                    <a:pt x="30" y="651"/>
                  </a:cubicBezTo>
                  <a:cubicBezTo>
                    <a:pt x="30" y="681"/>
                    <a:pt x="30" y="681"/>
                    <a:pt x="30" y="713"/>
                  </a:cubicBezTo>
                  <a:cubicBezTo>
                    <a:pt x="30" y="713"/>
                    <a:pt x="30" y="713"/>
                    <a:pt x="30" y="744"/>
                  </a:cubicBezTo>
                  <a:cubicBezTo>
                    <a:pt x="62" y="744"/>
                    <a:pt x="93" y="775"/>
                    <a:pt x="93" y="775"/>
                  </a:cubicBezTo>
                  <a:cubicBezTo>
                    <a:pt x="93" y="775"/>
                    <a:pt x="124" y="775"/>
                    <a:pt x="154" y="775"/>
                  </a:cubicBezTo>
                  <a:cubicBezTo>
                    <a:pt x="154" y="744"/>
                    <a:pt x="186" y="744"/>
                    <a:pt x="186" y="744"/>
                  </a:cubicBezTo>
                  <a:lnTo>
                    <a:pt x="186" y="744"/>
                  </a:lnTo>
                  <a:lnTo>
                    <a:pt x="186" y="744"/>
                  </a:lnTo>
                  <a:lnTo>
                    <a:pt x="186" y="744"/>
                  </a:lnTo>
                  <a:cubicBezTo>
                    <a:pt x="186" y="713"/>
                    <a:pt x="278" y="433"/>
                    <a:pt x="278" y="372"/>
                  </a:cubicBezTo>
                  <a:cubicBezTo>
                    <a:pt x="310" y="341"/>
                    <a:pt x="310" y="341"/>
                    <a:pt x="310" y="309"/>
                  </a:cubicBezTo>
                  <a:cubicBezTo>
                    <a:pt x="310" y="279"/>
                    <a:pt x="310" y="279"/>
                    <a:pt x="341" y="248"/>
                  </a:cubicBezTo>
                  <a:lnTo>
                    <a:pt x="341" y="248"/>
                  </a:lnTo>
                  <a:lnTo>
                    <a:pt x="310" y="217"/>
                  </a:lnTo>
                  <a:cubicBezTo>
                    <a:pt x="310" y="185"/>
                    <a:pt x="310" y="155"/>
                    <a:pt x="310" y="155"/>
                  </a:cubicBezTo>
                  <a:lnTo>
                    <a:pt x="310" y="155"/>
                  </a:ln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24"/>
                    <a:pt x="372" y="124"/>
                  </a:cubicBezTo>
                  <a:cubicBezTo>
                    <a:pt x="372" y="124"/>
                    <a:pt x="372" y="124"/>
                    <a:pt x="341" y="124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7" name="Freeform 49"/>
            <p:cNvSpPr>
              <a:spLocks noChangeArrowheads="1"/>
            </p:cNvSpPr>
            <p:nvPr/>
          </p:nvSpPr>
          <p:spPr bwMode="auto">
            <a:xfrm>
              <a:off x="3902075" y="3052763"/>
              <a:ext cx="168275" cy="257175"/>
            </a:xfrm>
            <a:custGeom>
              <a:avLst/>
              <a:gdLst>
                <a:gd name="T0" fmla="*/ 279 w 466"/>
                <a:gd name="T1" fmla="*/ 650 h 714"/>
                <a:gd name="T2" fmla="*/ 279 w 466"/>
                <a:gd name="T3" fmla="*/ 650 h 714"/>
                <a:gd name="T4" fmla="*/ 310 w 466"/>
                <a:gd name="T5" fmla="*/ 682 h 714"/>
                <a:gd name="T6" fmla="*/ 310 w 466"/>
                <a:gd name="T7" fmla="*/ 713 h 714"/>
                <a:gd name="T8" fmla="*/ 310 w 466"/>
                <a:gd name="T9" fmla="*/ 713 h 714"/>
                <a:gd name="T10" fmla="*/ 310 w 466"/>
                <a:gd name="T11" fmla="*/ 713 h 714"/>
                <a:gd name="T12" fmla="*/ 341 w 466"/>
                <a:gd name="T13" fmla="*/ 713 h 714"/>
                <a:gd name="T14" fmla="*/ 341 w 466"/>
                <a:gd name="T15" fmla="*/ 713 h 714"/>
                <a:gd name="T16" fmla="*/ 372 w 466"/>
                <a:gd name="T17" fmla="*/ 713 h 714"/>
                <a:gd name="T18" fmla="*/ 372 w 466"/>
                <a:gd name="T19" fmla="*/ 713 h 714"/>
                <a:gd name="T20" fmla="*/ 372 w 466"/>
                <a:gd name="T21" fmla="*/ 713 h 714"/>
                <a:gd name="T22" fmla="*/ 372 w 466"/>
                <a:gd name="T23" fmla="*/ 713 h 714"/>
                <a:gd name="T24" fmla="*/ 403 w 466"/>
                <a:gd name="T25" fmla="*/ 682 h 714"/>
                <a:gd name="T26" fmla="*/ 403 w 466"/>
                <a:gd name="T27" fmla="*/ 248 h 714"/>
                <a:gd name="T28" fmla="*/ 465 w 466"/>
                <a:gd name="T29" fmla="*/ 248 h 714"/>
                <a:gd name="T30" fmla="*/ 465 w 466"/>
                <a:gd name="T31" fmla="*/ 62 h 714"/>
                <a:gd name="T32" fmla="*/ 372 w 466"/>
                <a:gd name="T33" fmla="*/ 62 h 714"/>
                <a:gd name="T34" fmla="*/ 341 w 466"/>
                <a:gd name="T35" fmla="*/ 30 h 714"/>
                <a:gd name="T36" fmla="*/ 279 w 466"/>
                <a:gd name="T37" fmla="*/ 30 h 714"/>
                <a:gd name="T38" fmla="*/ 279 w 466"/>
                <a:gd name="T39" fmla="*/ 30 h 714"/>
                <a:gd name="T40" fmla="*/ 155 w 466"/>
                <a:gd name="T41" fmla="*/ 30 h 714"/>
                <a:gd name="T42" fmla="*/ 124 w 466"/>
                <a:gd name="T43" fmla="*/ 30 h 714"/>
                <a:gd name="T44" fmla="*/ 124 w 466"/>
                <a:gd name="T45" fmla="*/ 30 h 714"/>
                <a:gd name="T46" fmla="*/ 93 w 466"/>
                <a:gd name="T47" fmla="*/ 30 h 714"/>
                <a:gd name="T48" fmla="*/ 93 w 466"/>
                <a:gd name="T49" fmla="*/ 30 h 714"/>
                <a:gd name="T50" fmla="*/ 62 w 466"/>
                <a:gd name="T51" fmla="*/ 0 h 714"/>
                <a:gd name="T52" fmla="*/ 62 w 466"/>
                <a:gd name="T53" fmla="*/ 0 h 714"/>
                <a:gd name="T54" fmla="*/ 62 w 466"/>
                <a:gd name="T55" fmla="*/ 0 h 714"/>
                <a:gd name="T56" fmla="*/ 62 w 466"/>
                <a:gd name="T57" fmla="*/ 0 h 714"/>
                <a:gd name="T58" fmla="*/ 62 w 466"/>
                <a:gd name="T59" fmla="*/ 0 h 714"/>
                <a:gd name="T60" fmla="*/ 62 w 466"/>
                <a:gd name="T61" fmla="*/ 0 h 714"/>
                <a:gd name="T62" fmla="*/ 62 w 466"/>
                <a:gd name="T63" fmla="*/ 0 h 714"/>
                <a:gd name="T64" fmla="*/ 31 w 466"/>
                <a:gd name="T65" fmla="*/ 30 h 714"/>
                <a:gd name="T66" fmla="*/ 0 w 466"/>
                <a:gd name="T67" fmla="*/ 30 h 714"/>
                <a:gd name="T68" fmla="*/ 0 w 466"/>
                <a:gd name="T69" fmla="*/ 30 h 714"/>
                <a:gd name="T70" fmla="*/ 0 w 466"/>
                <a:gd name="T71" fmla="*/ 30 h 714"/>
                <a:gd name="T72" fmla="*/ 62 w 466"/>
                <a:gd name="T73" fmla="*/ 124 h 714"/>
                <a:gd name="T74" fmla="*/ 93 w 466"/>
                <a:gd name="T75" fmla="*/ 217 h 714"/>
                <a:gd name="T76" fmla="*/ 124 w 466"/>
                <a:gd name="T77" fmla="*/ 278 h 714"/>
                <a:gd name="T78" fmla="*/ 155 w 466"/>
                <a:gd name="T79" fmla="*/ 310 h 714"/>
                <a:gd name="T80" fmla="*/ 155 w 466"/>
                <a:gd name="T81" fmla="*/ 402 h 714"/>
                <a:gd name="T82" fmla="*/ 155 w 466"/>
                <a:gd name="T83" fmla="*/ 402 h 714"/>
                <a:gd name="T84" fmla="*/ 155 w 466"/>
                <a:gd name="T85" fmla="*/ 434 h 714"/>
                <a:gd name="T86" fmla="*/ 186 w 466"/>
                <a:gd name="T87" fmla="*/ 465 h 714"/>
                <a:gd name="T88" fmla="*/ 186 w 466"/>
                <a:gd name="T89" fmla="*/ 526 h 714"/>
                <a:gd name="T90" fmla="*/ 186 w 466"/>
                <a:gd name="T91" fmla="*/ 526 h 714"/>
                <a:gd name="T92" fmla="*/ 186 w 466"/>
                <a:gd name="T93" fmla="*/ 620 h 714"/>
                <a:gd name="T94" fmla="*/ 186 w 466"/>
                <a:gd name="T95" fmla="*/ 620 h 714"/>
                <a:gd name="T96" fmla="*/ 248 w 466"/>
                <a:gd name="T97" fmla="*/ 682 h 714"/>
                <a:gd name="T98" fmla="*/ 248 w 466"/>
                <a:gd name="T99" fmla="*/ 650 h 714"/>
                <a:gd name="T100" fmla="*/ 279 w 466"/>
                <a:gd name="T101" fmla="*/ 65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714">
                  <a:moveTo>
                    <a:pt x="279" y="650"/>
                  </a:moveTo>
                  <a:lnTo>
                    <a:pt x="279" y="650"/>
                  </a:lnTo>
                  <a:cubicBezTo>
                    <a:pt x="279" y="650"/>
                    <a:pt x="310" y="650"/>
                    <a:pt x="310" y="682"/>
                  </a:cubicBezTo>
                  <a:cubicBezTo>
                    <a:pt x="310" y="682"/>
                    <a:pt x="310" y="682"/>
                    <a:pt x="310" y="713"/>
                  </a:cubicBezTo>
                  <a:lnTo>
                    <a:pt x="310" y="713"/>
                  </a:lnTo>
                  <a:lnTo>
                    <a:pt x="310" y="71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403" y="713"/>
                    <a:pt x="403" y="713"/>
                    <a:pt x="403" y="682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65" y="248"/>
                    <a:pt x="465" y="248"/>
                    <a:pt x="465" y="248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41" y="30"/>
                    <a:pt x="341" y="30"/>
                    <a:pt x="341" y="30"/>
                  </a:cubicBezTo>
                  <a:cubicBezTo>
                    <a:pt x="341" y="30"/>
                    <a:pt x="310" y="30"/>
                    <a:pt x="279" y="30"/>
                  </a:cubicBezTo>
                  <a:lnTo>
                    <a:pt x="279" y="30"/>
                  </a:lnTo>
                  <a:cubicBezTo>
                    <a:pt x="248" y="30"/>
                    <a:pt x="155" y="30"/>
                    <a:pt x="155" y="30"/>
                  </a:cubicBezTo>
                  <a:lnTo>
                    <a:pt x="124" y="30"/>
                  </a:lnTo>
                  <a:lnTo>
                    <a:pt x="124" y="30"/>
                  </a:lnTo>
                  <a:cubicBezTo>
                    <a:pt x="93" y="30"/>
                    <a:pt x="93" y="30"/>
                    <a:pt x="93" y="30"/>
                  </a:cubicBezTo>
                  <a:lnTo>
                    <a:pt x="93" y="30"/>
                  </a:lnTo>
                  <a:cubicBezTo>
                    <a:pt x="93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30"/>
                  </a:lnTo>
                  <a:cubicBezTo>
                    <a:pt x="31" y="30"/>
                    <a:pt x="31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93"/>
                    <a:pt x="62" y="124"/>
                  </a:cubicBezTo>
                  <a:cubicBezTo>
                    <a:pt x="93" y="154"/>
                    <a:pt x="93" y="186"/>
                    <a:pt x="93" y="217"/>
                  </a:cubicBezTo>
                  <a:cubicBezTo>
                    <a:pt x="93" y="217"/>
                    <a:pt x="124" y="248"/>
                    <a:pt x="124" y="278"/>
                  </a:cubicBezTo>
                  <a:cubicBezTo>
                    <a:pt x="155" y="310"/>
                    <a:pt x="155" y="310"/>
                    <a:pt x="155" y="310"/>
                  </a:cubicBezTo>
                  <a:cubicBezTo>
                    <a:pt x="155" y="310"/>
                    <a:pt x="155" y="341"/>
                    <a:pt x="155" y="402"/>
                  </a:cubicBezTo>
                  <a:lnTo>
                    <a:pt x="155" y="402"/>
                  </a:lnTo>
                  <a:cubicBezTo>
                    <a:pt x="155" y="434"/>
                    <a:pt x="155" y="434"/>
                    <a:pt x="155" y="434"/>
                  </a:cubicBezTo>
                  <a:lnTo>
                    <a:pt x="186" y="465"/>
                  </a:lnTo>
                  <a:cubicBezTo>
                    <a:pt x="186" y="496"/>
                    <a:pt x="186" y="496"/>
                    <a:pt x="186" y="526"/>
                  </a:cubicBezTo>
                  <a:lnTo>
                    <a:pt x="186" y="526"/>
                  </a:lnTo>
                  <a:cubicBezTo>
                    <a:pt x="186" y="558"/>
                    <a:pt x="186" y="589"/>
                    <a:pt x="186" y="620"/>
                  </a:cubicBezTo>
                  <a:lnTo>
                    <a:pt x="186" y="620"/>
                  </a:lnTo>
                  <a:cubicBezTo>
                    <a:pt x="217" y="650"/>
                    <a:pt x="217" y="650"/>
                    <a:pt x="248" y="682"/>
                  </a:cubicBezTo>
                  <a:lnTo>
                    <a:pt x="248" y="650"/>
                  </a:lnTo>
                  <a:cubicBezTo>
                    <a:pt x="279" y="650"/>
                    <a:pt x="279" y="650"/>
                    <a:pt x="279" y="6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8" name="Freeform 50"/>
            <p:cNvSpPr>
              <a:spLocks noChangeArrowheads="1"/>
            </p:cNvSpPr>
            <p:nvPr/>
          </p:nvSpPr>
          <p:spPr bwMode="auto">
            <a:xfrm>
              <a:off x="3502025" y="2416175"/>
              <a:ext cx="100013" cy="123825"/>
            </a:xfrm>
            <a:custGeom>
              <a:avLst/>
              <a:gdLst>
                <a:gd name="T0" fmla="*/ 279 w 280"/>
                <a:gd name="T1" fmla="*/ 124 h 342"/>
                <a:gd name="T2" fmla="*/ 279 w 280"/>
                <a:gd name="T3" fmla="*/ 94 h 342"/>
                <a:gd name="T4" fmla="*/ 279 w 280"/>
                <a:gd name="T5" fmla="*/ 62 h 342"/>
                <a:gd name="T6" fmla="*/ 279 w 280"/>
                <a:gd name="T7" fmla="*/ 62 h 342"/>
                <a:gd name="T8" fmla="*/ 248 w 280"/>
                <a:gd name="T9" fmla="*/ 62 h 342"/>
                <a:gd name="T10" fmla="*/ 186 w 280"/>
                <a:gd name="T11" fmla="*/ 62 h 342"/>
                <a:gd name="T12" fmla="*/ 155 w 280"/>
                <a:gd name="T13" fmla="*/ 31 h 342"/>
                <a:gd name="T14" fmla="*/ 155 w 280"/>
                <a:gd name="T15" fmla="*/ 31 h 342"/>
                <a:gd name="T16" fmla="*/ 124 w 280"/>
                <a:gd name="T17" fmla="*/ 31 h 342"/>
                <a:gd name="T18" fmla="*/ 93 w 280"/>
                <a:gd name="T19" fmla="*/ 0 h 342"/>
                <a:gd name="T20" fmla="*/ 63 w 280"/>
                <a:gd name="T21" fmla="*/ 31 h 342"/>
                <a:gd name="T22" fmla="*/ 31 w 280"/>
                <a:gd name="T23" fmla="*/ 31 h 342"/>
                <a:gd name="T24" fmla="*/ 31 w 280"/>
                <a:gd name="T25" fmla="*/ 0 h 342"/>
                <a:gd name="T26" fmla="*/ 31 w 280"/>
                <a:gd name="T27" fmla="*/ 31 h 342"/>
                <a:gd name="T28" fmla="*/ 31 w 280"/>
                <a:gd name="T29" fmla="*/ 31 h 342"/>
                <a:gd name="T30" fmla="*/ 31 w 280"/>
                <a:gd name="T31" fmla="*/ 31 h 342"/>
                <a:gd name="T32" fmla="*/ 63 w 280"/>
                <a:gd name="T33" fmla="*/ 62 h 342"/>
                <a:gd name="T34" fmla="*/ 63 w 280"/>
                <a:gd name="T35" fmla="*/ 94 h 342"/>
                <a:gd name="T36" fmla="*/ 31 w 280"/>
                <a:gd name="T37" fmla="*/ 124 h 342"/>
                <a:gd name="T38" fmla="*/ 31 w 280"/>
                <a:gd name="T39" fmla="*/ 155 h 342"/>
                <a:gd name="T40" fmla="*/ 31 w 280"/>
                <a:gd name="T41" fmla="*/ 155 h 342"/>
                <a:gd name="T42" fmla="*/ 31 w 280"/>
                <a:gd name="T43" fmla="*/ 186 h 342"/>
                <a:gd name="T44" fmla="*/ 31 w 280"/>
                <a:gd name="T45" fmla="*/ 186 h 342"/>
                <a:gd name="T46" fmla="*/ 0 w 280"/>
                <a:gd name="T47" fmla="*/ 186 h 342"/>
                <a:gd name="T48" fmla="*/ 0 w 280"/>
                <a:gd name="T49" fmla="*/ 218 h 342"/>
                <a:gd name="T50" fmla="*/ 31 w 280"/>
                <a:gd name="T51" fmla="*/ 218 h 342"/>
                <a:gd name="T52" fmla="*/ 31 w 280"/>
                <a:gd name="T53" fmla="*/ 248 h 342"/>
                <a:gd name="T54" fmla="*/ 63 w 280"/>
                <a:gd name="T55" fmla="*/ 279 h 342"/>
                <a:gd name="T56" fmla="*/ 63 w 280"/>
                <a:gd name="T57" fmla="*/ 310 h 342"/>
                <a:gd name="T58" fmla="*/ 155 w 280"/>
                <a:gd name="T59" fmla="*/ 310 h 342"/>
                <a:gd name="T60" fmla="*/ 217 w 280"/>
                <a:gd name="T61" fmla="*/ 279 h 342"/>
                <a:gd name="T62" fmla="*/ 248 w 280"/>
                <a:gd name="T63" fmla="*/ 279 h 342"/>
                <a:gd name="T64" fmla="*/ 248 w 280"/>
                <a:gd name="T65" fmla="*/ 279 h 342"/>
                <a:gd name="T66" fmla="*/ 248 w 280"/>
                <a:gd name="T67" fmla="*/ 186 h 342"/>
                <a:gd name="T68" fmla="*/ 248 w 280"/>
                <a:gd name="T69" fmla="*/ 186 h 342"/>
                <a:gd name="T70" fmla="*/ 248 w 280"/>
                <a:gd name="T71" fmla="*/ 186 h 342"/>
                <a:gd name="T72" fmla="*/ 248 w 280"/>
                <a:gd name="T73" fmla="*/ 155 h 342"/>
                <a:gd name="T74" fmla="*/ 279 w 280"/>
                <a:gd name="T75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42">
                  <a:moveTo>
                    <a:pt x="279" y="124"/>
                  </a:moveTo>
                  <a:lnTo>
                    <a:pt x="279" y="124"/>
                  </a:lnTo>
                  <a:lnTo>
                    <a:pt x="279" y="124"/>
                  </a:lnTo>
                  <a:cubicBezTo>
                    <a:pt x="279" y="124"/>
                    <a:pt x="279" y="124"/>
                    <a:pt x="279" y="94"/>
                  </a:cubicBezTo>
                  <a:cubicBezTo>
                    <a:pt x="279" y="94"/>
                    <a:pt x="279" y="94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cubicBezTo>
                    <a:pt x="217" y="62"/>
                    <a:pt x="217" y="62"/>
                    <a:pt x="186" y="62"/>
                  </a:cubicBezTo>
                  <a:cubicBezTo>
                    <a:pt x="186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63" y="62"/>
                    <a:pt x="63" y="62"/>
                  </a:cubicBezTo>
                  <a:lnTo>
                    <a:pt x="63" y="62"/>
                  </a:lnTo>
                  <a:cubicBezTo>
                    <a:pt x="63" y="94"/>
                    <a:pt x="63" y="94"/>
                    <a:pt x="31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31" y="218"/>
                  </a:lnTo>
                  <a:cubicBezTo>
                    <a:pt x="31" y="248"/>
                    <a:pt x="31" y="248"/>
                    <a:pt x="31" y="24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cubicBezTo>
                    <a:pt x="63" y="279"/>
                    <a:pt x="63" y="279"/>
                    <a:pt x="63" y="310"/>
                  </a:cubicBezTo>
                  <a:lnTo>
                    <a:pt x="63" y="310"/>
                  </a:lnTo>
                  <a:lnTo>
                    <a:pt x="63" y="341"/>
                  </a:lnTo>
                  <a:cubicBezTo>
                    <a:pt x="93" y="341"/>
                    <a:pt x="124" y="310"/>
                    <a:pt x="155" y="310"/>
                  </a:cubicBezTo>
                  <a:cubicBezTo>
                    <a:pt x="155" y="279"/>
                    <a:pt x="155" y="279"/>
                    <a:pt x="186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18"/>
                    <a:pt x="248" y="218"/>
                    <a:pt x="248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86"/>
                    <a:pt x="248" y="186"/>
                    <a:pt x="248" y="155"/>
                  </a:cubicBez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9" name="Freeform 51"/>
            <p:cNvSpPr>
              <a:spLocks noChangeArrowheads="1"/>
            </p:cNvSpPr>
            <p:nvPr/>
          </p:nvSpPr>
          <p:spPr bwMode="auto">
            <a:xfrm>
              <a:off x="3444875" y="2460625"/>
              <a:ext cx="66675" cy="77788"/>
            </a:xfrm>
            <a:custGeom>
              <a:avLst/>
              <a:gdLst>
                <a:gd name="T0" fmla="*/ 155 w 187"/>
                <a:gd name="T1" fmla="*/ 155 h 218"/>
                <a:gd name="T2" fmla="*/ 155 w 187"/>
                <a:gd name="T3" fmla="*/ 155 h 218"/>
                <a:gd name="T4" fmla="*/ 155 w 187"/>
                <a:gd name="T5" fmla="*/ 155 h 218"/>
                <a:gd name="T6" fmla="*/ 155 w 187"/>
                <a:gd name="T7" fmla="*/ 155 h 218"/>
                <a:gd name="T8" fmla="*/ 155 w 187"/>
                <a:gd name="T9" fmla="*/ 155 h 218"/>
                <a:gd name="T10" fmla="*/ 124 w 187"/>
                <a:gd name="T11" fmla="*/ 155 h 218"/>
                <a:gd name="T12" fmla="*/ 124 w 187"/>
                <a:gd name="T13" fmla="*/ 124 h 218"/>
                <a:gd name="T14" fmla="*/ 124 w 187"/>
                <a:gd name="T15" fmla="*/ 124 h 218"/>
                <a:gd name="T16" fmla="*/ 124 w 187"/>
                <a:gd name="T17" fmla="*/ 124 h 218"/>
                <a:gd name="T18" fmla="*/ 124 w 187"/>
                <a:gd name="T19" fmla="*/ 94 h 218"/>
                <a:gd name="T20" fmla="*/ 94 w 187"/>
                <a:gd name="T21" fmla="*/ 94 h 218"/>
                <a:gd name="T22" fmla="*/ 62 w 187"/>
                <a:gd name="T23" fmla="*/ 62 h 218"/>
                <a:gd name="T24" fmla="*/ 62 w 187"/>
                <a:gd name="T25" fmla="*/ 31 h 218"/>
                <a:gd name="T26" fmla="*/ 62 w 187"/>
                <a:gd name="T27" fmla="*/ 31 h 218"/>
                <a:gd name="T28" fmla="*/ 62 w 187"/>
                <a:gd name="T29" fmla="*/ 0 h 218"/>
                <a:gd name="T30" fmla="*/ 62 w 187"/>
                <a:gd name="T31" fmla="*/ 0 h 218"/>
                <a:gd name="T32" fmla="*/ 62 w 187"/>
                <a:gd name="T33" fmla="*/ 31 h 218"/>
                <a:gd name="T34" fmla="*/ 31 w 187"/>
                <a:gd name="T35" fmla="*/ 31 h 218"/>
                <a:gd name="T36" fmla="*/ 0 w 187"/>
                <a:gd name="T37" fmla="*/ 62 h 218"/>
                <a:gd name="T38" fmla="*/ 0 w 187"/>
                <a:gd name="T39" fmla="*/ 94 h 218"/>
                <a:gd name="T40" fmla="*/ 0 w 187"/>
                <a:gd name="T41" fmla="*/ 94 h 218"/>
                <a:gd name="T42" fmla="*/ 62 w 187"/>
                <a:gd name="T43" fmla="*/ 124 h 218"/>
                <a:gd name="T44" fmla="*/ 124 w 187"/>
                <a:gd name="T45" fmla="*/ 186 h 218"/>
                <a:gd name="T46" fmla="*/ 155 w 187"/>
                <a:gd name="T47" fmla="*/ 217 h 218"/>
                <a:gd name="T48" fmla="*/ 155 w 187"/>
                <a:gd name="T49" fmla="*/ 186 h 218"/>
                <a:gd name="T50" fmla="*/ 186 w 187"/>
                <a:gd name="T51" fmla="*/ 186 h 218"/>
                <a:gd name="T52" fmla="*/ 155 w 187"/>
                <a:gd name="T53" fmla="*/ 15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7" h="218">
                  <a:moveTo>
                    <a:pt x="155" y="155"/>
                  </a:move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55" y="155"/>
                  </a:lnTo>
                  <a:lnTo>
                    <a:pt x="124" y="155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94"/>
                    <a:pt x="124" y="94"/>
                    <a:pt x="124" y="94"/>
                  </a:cubicBezTo>
                  <a:cubicBezTo>
                    <a:pt x="124" y="94"/>
                    <a:pt x="124" y="94"/>
                    <a:pt x="94" y="94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62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0" y="62"/>
                  </a:cubicBez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31" y="124"/>
                    <a:pt x="62" y="124"/>
                  </a:cubicBezTo>
                  <a:cubicBezTo>
                    <a:pt x="94" y="155"/>
                    <a:pt x="94" y="186"/>
                    <a:pt x="124" y="186"/>
                  </a:cubicBezTo>
                  <a:lnTo>
                    <a:pt x="155" y="217"/>
                  </a:lnTo>
                  <a:lnTo>
                    <a:pt x="155" y="186"/>
                  </a:lnTo>
                  <a:cubicBezTo>
                    <a:pt x="155" y="186"/>
                    <a:pt x="155" y="186"/>
                    <a:pt x="186" y="186"/>
                  </a:cubicBezTo>
                  <a:cubicBezTo>
                    <a:pt x="155" y="155"/>
                    <a:pt x="155" y="155"/>
                    <a:pt x="155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0" name="Freeform 52"/>
            <p:cNvSpPr>
              <a:spLocks noChangeArrowheads="1"/>
            </p:cNvSpPr>
            <p:nvPr/>
          </p:nvSpPr>
          <p:spPr bwMode="auto">
            <a:xfrm>
              <a:off x="3679825" y="2427288"/>
              <a:ext cx="11113" cy="68262"/>
            </a:xfrm>
            <a:custGeom>
              <a:avLst/>
              <a:gdLst>
                <a:gd name="T0" fmla="*/ 31 w 32"/>
                <a:gd name="T1" fmla="*/ 63 h 188"/>
                <a:gd name="T2" fmla="*/ 31 w 32"/>
                <a:gd name="T3" fmla="*/ 63 h 188"/>
                <a:gd name="T4" fmla="*/ 0 w 32"/>
                <a:gd name="T5" fmla="*/ 31 h 188"/>
                <a:gd name="T6" fmla="*/ 0 w 32"/>
                <a:gd name="T7" fmla="*/ 31 h 188"/>
                <a:gd name="T8" fmla="*/ 0 w 32"/>
                <a:gd name="T9" fmla="*/ 0 h 188"/>
                <a:gd name="T10" fmla="*/ 0 w 32"/>
                <a:gd name="T11" fmla="*/ 0 h 188"/>
                <a:gd name="T12" fmla="*/ 0 w 32"/>
                <a:gd name="T13" fmla="*/ 0 h 188"/>
                <a:gd name="T14" fmla="*/ 0 w 32"/>
                <a:gd name="T15" fmla="*/ 0 h 188"/>
                <a:gd name="T16" fmla="*/ 0 w 32"/>
                <a:gd name="T17" fmla="*/ 31 h 188"/>
                <a:gd name="T18" fmla="*/ 0 w 32"/>
                <a:gd name="T19" fmla="*/ 63 h 188"/>
                <a:gd name="T20" fmla="*/ 31 w 32"/>
                <a:gd name="T21" fmla="*/ 93 h 188"/>
                <a:gd name="T22" fmla="*/ 31 w 32"/>
                <a:gd name="T23" fmla="*/ 93 h 188"/>
                <a:gd name="T24" fmla="*/ 0 w 32"/>
                <a:gd name="T25" fmla="*/ 93 h 188"/>
                <a:gd name="T26" fmla="*/ 0 w 32"/>
                <a:gd name="T27" fmla="*/ 124 h 188"/>
                <a:gd name="T28" fmla="*/ 0 w 32"/>
                <a:gd name="T29" fmla="*/ 124 h 188"/>
                <a:gd name="T30" fmla="*/ 0 w 32"/>
                <a:gd name="T31" fmla="*/ 124 h 188"/>
                <a:gd name="T32" fmla="*/ 0 w 32"/>
                <a:gd name="T33" fmla="*/ 155 h 188"/>
                <a:gd name="T34" fmla="*/ 0 w 32"/>
                <a:gd name="T35" fmla="*/ 155 h 188"/>
                <a:gd name="T36" fmla="*/ 0 w 32"/>
                <a:gd name="T37" fmla="*/ 187 h 188"/>
                <a:gd name="T38" fmla="*/ 0 w 32"/>
                <a:gd name="T39" fmla="*/ 187 h 188"/>
                <a:gd name="T40" fmla="*/ 0 w 32"/>
                <a:gd name="T41" fmla="*/ 187 h 188"/>
                <a:gd name="T42" fmla="*/ 0 w 32"/>
                <a:gd name="T43" fmla="*/ 187 h 188"/>
                <a:gd name="T44" fmla="*/ 31 w 32"/>
                <a:gd name="T45" fmla="*/ 155 h 188"/>
                <a:gd name="T46" fmla="*/ 31 w 32"/>
                <a:gd name="T47" fmla="*/ 124 h 188"/>
                <a:gd name="T48" fmla="*/ 31 w 32"/>
                <a:gd name="T49" fmla="*/ 6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188">
                  <a:moveTo>
                    <a:pt x="31" y="63"/>
                  </a:moveTo>
                  <a:lnTo>
                    <a:pt x="31" y="63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31" y="6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31" y="93"/>
                    <a:pt x="0" y="93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cubicBezTo>
                    <a:pt x="31" y="93"/>
                    <a:pt x="31" y="63"/>
                    <a:pt x="31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1" name="Freeform 53"/>
            <p:cNvSpPr>
              <a:spLocks noChangeArrowheads="1"/>
            </p:cNvSpPr>
            <p:nvPr/>
          </p:nvSpPr>
          <p:spPr bwMode="auto">
            <a:xfrm>
              <a:off x="3724275" y="2338388"/>
              <a:ext cx="223838" cy="201612"/>
            </a:xfrm>
            <a:custGeom>
              <a:avLst/>
              <a:gdLst>
                <a:gd name="T0" fmla="*/ 372 w 620"/>
                <a:gd name="T1" fmla="*/ 403 h 559"/>
                <a:gd name="T2" fmla="*/ 435 w 620"/>
                <a:gd name="T3" fmla="*/ 403 h 559"/>
                <a:gd name="T4" fmla="*/ 464 w 620"/>
                <a:gd name="T5" fmla="*/ 403 h 559"/>
                <a:gd name="T6" fmla="*/ 464 w 620"/>
                <a:gd name="T7" fmla="*/ 403 h 559"/>
                <a:gd name="T8" fmla="*/ 464 w 620"/>
                <a:gd name="T9" fmla="*/ 372 h 559"/>
                <a:gd name="T10" fmla="*/ 526 w 620"/>
                <a:gd name="T11" fmla="*/ 279 h 559"/>
                <a:gd name="T12" fmla="*/ 526 w 620"/>
                <a:gd name="T13" fmla="*/ 279 h 559"/>
                <a:gd name="T14" fmla="*/ 526 w 620"/>
                <a:gd name="T15" fmla="*/ 217 h 559"/>
                <a:gd name="T16" fmla="*/ 557 w 620"/>
                <a:gd name="T17" fmla="*/ 187 h 559"/>
                <a:gd name="T18" fmla="*/ 557 w 620"/>
                <a:gd name="T19" fmla="*/ 124 h 559"/>
                <a:gd name="T20" fmla="*/ 619 w 620"/>
                <a:gd name="T21" fmla="*/ 124 h 559"/>
                <a:gd name="T22" fmla="*/ 619 w 620"/>
                <a:gd name="T23" fmla="*/ 124 h 559"/>
                <a:gd name="T24" fmla="*/ 619 w 620"/>
                <a:gd name="T25" fmla="*/ 124 h 559"/>
                <a:gd name="T26" fmla="*/ 588 w 620"/>
                <a:gd name="T27" fmla="*/ 63 h 559"/>
                <a:gd name="T28" fmla="*/ 588 w 620"/>
                <a:gd name="T29" fmla="*/ 63 h 559"/>
                <a:gd name="T30" fmla="*/ 557 w 620"/>
                <a:gd name="T31" fmla="*/ 31 h 559"/>
                <a:gd name="T32" fmla="*/ 495 w 620"/>
                <a:gd name="T33" fmla="*/ 63 h 559"/>
                <a:gd name="T34" fmla="*/ 464 w 620"/>
                <a:gd name="T35" fmla="*/ 31 h 559"/>
                <a:gd name="T36" fmla="*/ 403 w 620"/>
                <a:gd name="T37" fmla="*/ 31 h 559"/>
                <a:gd name="T38" fmla="*/ 403 w 620"/>
                <a:gd name="T39" fmla="*/ 63 h 559"/>
                <a:gd name="T40" fmla="*/ 341 w 620"/>
                <a:gd name="T41" fmla="*/ 93 h 559"/>
                <a:gd name="T42" fmla="*/ 279 w 620"/>
                <a:gd name="T43" fmla="*/ 63 h 559"/>
                <a:gd name="T44" fmla="*/ 279 w 620"/>
                <a:gd name="T45" fmla="*/ 31 h 559"/>
                <a:gd name="T46" fmla="*/ 217 w 620"/>
                <a:gd name="T47" fmla="*/ 63 h 559"/>
                <a:gd name="T48" fmla="*/ 187 w 620"/>
                <a:gd name="T49" fmla="*/ 63 h 559"/>
                <a:gd name="T50" fmla="*/ 155 w 620"/>
                <a:gd name="T51" fmla="*/ 31 h 559"/>
                <a:gd name="T52" fmla="*/ 124 w 620"/>
                <a:gd name="T53" fmla="*/ 0 h 559"/>
                <a:gd name="T54" fmla="*/ 124 w 620"/>
                <a:gd name="T55" fmla="*/ 31 h 559"/>
                <a:gd name="T56" fmla="*/ 93 w 620"/>
                <a:gd name="T57" fmla="*/ 31 h 559"/>
                <a:gd name="T58" fmla="*/ 63 w 620"/>
                <a:gd name="T59" fmla="*/ 93 h 559"/>
                <a:gd name="T60" fmla="*/ 63 w 620"/>
                <a:gd name="T61" fmla="*/ 93 h 559"/>
                <a:gd name="T62" fmla="*/ 63 w 620"/>
                <a:gd name="T63" fmla="*/ 124 h 559"/>
                <a:gd name="T64" fmla="*/ 63 w 620"/>
                <a:gd name="T65" fmla="*/ 155 h 559"/>
                <a:gd name="T66" fmla="*/ 63 w 620"/>
                <a:gd name="T67" fmla="*/ 217 h 559"/>
                <a:gd name="T68" fmla="*/ 63 w 620"/>
                <a:gd name="T69" fmla="*/ 248 h 559"/>
                <a:gd name="T70" fmla="*/ 31 w 620"/>
                <a:gd name="T71" fmla="*/ 279 h 559"/>
                <a:gd name="T72" fmla="*/ 31 w 620"/>
                <a:gd name="T73" fmla="*/ 279 h 559"/>
                <a:gd name="T74" fmla="*/ 0 w 620"/>
                <a:gd name="T75" fmla="*/ 341 h 559"/>
                <a:gd name="T76" fmla="*/ 0 w 620"/>
                <a:gd name="T77" fmla="*/ 435 h 559"/>
                <a:gd name="T78" fmla="*/ 31 w 620"/>
                <a:gd name="T79" fmla="*/ 435 h 559"/>
                <a:gd name="T80" fmla="*/ 124 w 620"/>
                <a:gd name="T81" fmla="*/ 465 h 559"/>
                <a:gd name="T82" fmla="*/ 155 w 620"/>
                <a:gd name="T83" fmla="*/ 558 h 559"/>
                <a:gd name="T84" fmla="*/ 187 w 620"/>
                <a:gd name="T85" fmla="*/ 558 h 559"/>
                <a:gd name="T86" fmla="*/ 279 w 620"/>
                <a:gd name="T87" fmla="*/ 558 h 559"/>
                <a:gd name="T88" fmla="*/ 279 w 620"/>
                <a:gd name="T89" fmla="*/ 527 h 559"/>
                <a:gd name="T90" fmla="*/ 311 w 620"/>
                <a:gd name="T91" fmla="*/ 46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0" h="559">
                  <a:moveTo>
                    <a:pt x="372" y="403"/>
                  </a:moveTo>
                  <a:lnTo>
                    <a:pt x="372" y="403"/>
                  </a:lnTo>
                  <a:cubicBezTo>
                    <a:pt x="372" y="403"/>
                    <a:pt x="403" y="403"/>
                    <a:pt x="435" y="403"/>
                  </a:cubicBezTo>
                  <a:lnTo>
                    <a:pt x="435" y="403"/>
                  </a:lnTo>
                  <a:cubicBezTo>
                    <a:pt x="435" y="403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03"/>
                  </a:lnTo>
                  <a:lnTo>
                    <a:pt x="464" y="403"/>
                  </a:lnTo>
                  <a:cubicBezTo>
                    <a:pt x="464" y="403"/>
                    <a:pt x="464" y="403"/>
                    <a:pt x="464" y="372"/>
                  </a:cubicBezTo>
                  <a:lnTo>
                    <a:pt x="464" y="372"/>
                  </a:lnTo>
                  <a:cubicBezTo>
                    <a:pt x="464" y="372"/>
                    <a:pt x="495" y="341"/>
                    <a:pt x="495" y="311"/>
                  </a:cubicBezTo>
                  <a:cubicBezTo>
                    <a:pt x="495" y="279"/>
                    <a:pt x="495" y="279"/>
                    <a:pt x="526" y="279"/>
                  </a:cubicBezTo>
                  <a:lnTo>
                    <a:pt x="526" y="279"/>
                  </a:lnTo>
                  <a:lnTo>
                    <a:pt x="526" y="279"/>
                  </a:lnTo>
                  <a:cubicBezTo>
                    <a:pt x="526" y="248"/>
                    <a:pt x="526" y="248"/>
                    <a:pt x="526" y="217"/>
                  </a:cubicBezTo>
                  <a:lnTo>
                    <a:pt x="526" y="217"/>
                  </a:lnTo>
                  <a:lnTo>
                    <a:pt x="557" y="217"/>
                  </a:lnTo>
                  <a:cubicBezTo>
                    <a:pt x="557" y="187"/>
                    <a:pt x="557" y="187"/>
                    <a:pt x="557" y="187"/>
                  </a:cubicBezTo>
                  <a:lnTo>
                    <a:pt x="557" y="187"/>
                  </a:lnTo>
                  <a:cubicBezTo>
                    <a:pt x="557" y="155"/>
                    <a:pt x="557" y="155"/>
                    <a:pt x="557" y="124"/>
                  </a:cubicBezTo>
                  <a:lnTo>
                    <a:pt x="557" y="124"/>
                  </a:lnTo>
                  <a:cubicBezTo>
                    <a:pt x="588" y="124"/>
                    <a:pt x="588" y="124"/>
                    <a:pt x="619" y="124"/>
                  </a:cubicBez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lnTo>
                    <a:pt x="619" y="124"/>
                  </a:lnTo>
                  <a:cubicBezTo>
                    <a:pt x="619" y="93"/>
                    <a:pt x="619" y="93"/>
                    <a:pt x="619" y="93"/>
                  </a:cubicBezTo>
                  <a:cubicBezTo>
                    <a:pt x="588" y="93"/>
                    <a:pt x="588" y="63"/>
                    <a:pt x="588" y="63"/>
                  </a:cubicBezTo>
                  <a:lnTo>
                    <a:pt x="588" y="63"/>
                  </a:lnTo>
                  <a:lnTo>
                    <a:pt x="588" y="63"/>
                  </a:lnTo>
                  <a:cubicBezTo>
                    <a:pt x="588" y="31"/>
                    <a:pt x="588" y="31"/>
                    <a:pt x="557" y="31"/>
                  </a:cubicBezTo>
                  <a:lnTo>
                    <a:pt x="557" y="31"/>
                  </a:lnTo>
                  <a:cubicBezTo>
                    <a:pt x="557" y="63"/>
                    <a:pt x="526" y="63"/>
                    <a:pt x="495" y="63"/>
                  </a:cubicBezTo>
                  <a:lnTo>
                    <a:pt x="495" y="63"/>
                  </a:lnTo>
                  <a:lnTo>
                    <a:pt x="495" y="63"/>
                  </a:lnTo>
                  <a:cubicBezTo>
                    <a:pt x="495" y="63"/>
                    <a:pt x="464" y="63"/>
                    <a:pt x="464" y="31"/>
                  </a:cubicBezTo>
                  <a:cubicBezTo>
                    <a:pt x="434" y="31"/>
                    <a:pt x="435" y="31"/>
                    <a:pt x="435" y="31"/>
                  </a:cubicBezTo>
                  <a:lnTo>
                    <a:pt x="403" y="31"/>
                  </a:lnTo>
                  <a:lnTo>
                    <a:pt x="403" y="63"/>
                  </a:lnTo>
                  <a:lnTo>
                    <a:pt x="403" y="63"/>
                  </a:lnTo>
                  <a:cubicBezTo>
                    <a:pt x="372" y="63"/>
                    <a:pt x="372" y="63"/>
                    <a:pt x="372" y="93"/>
                  </a:cubicBezTo>
                  <a:lnTo>
                    <a:pt x="341" y="93"/>
                  </a:lnTo>
                  <a:cubicBezTo>
                    <a:pt x="311" y="93"/>
                    <a:pt x="279" y="63"/>
                    <a:pt x="279" y="63"/>
                  </a:cubicBezTo>
                  <a:lnTo>
                    <a:pt x="279" y="63"/>
                  </a:lnTo>
                  <a:lnTo>
                    <a:pt x="279" y="63"/>
                  </a:lnTo>
                  <a:lnTo>
                    <a:pt x="279" y="31"/>
                  </a:lnTo>
                  <a:lnTo>
                    <a:pt x="248" y="63"/>
                  </a:lnTo>
                  <a:cubicBezTo>
                    <a:pt x="248" y="63"/>
                    <a:pt x="248" y="63"/>
                    <a:pt x="217" y="63"/>
                  </a:cubicBezTo>
                  <a:lnTo>
                    <a:pt x="187" y="63"/>
                  </a:lnTo>
                  <a:lnTo>
                    <a:pt x="187" y="63"/>
                  </a:lnTo>
                  <a:cubicBezTo>
                    <a:pt x="187" y="63"/>
                    <a:pt x="187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3"/>
                    <a:pt x="63" y="63"/>
                    <a:pt x="63" y="93"/>
                  </a:cubicBez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cubicBezTo>
                    <a:pt x="63" y="124"/>
                    <a:pt x="63" y="124"/>
                    <a:pt x="63" y="124"/>
                  </a:cubicBezTo>
                  <a:lnTo>
                    <a:pt x="63" y="124"/>
                  </a:lnTo>
                  <a:lnTo>
                    <a:pt x="63" y="155"/>
                  </a:lnTo>
                  <a:lnTo>
                    <a:pt x="63" y="155"/>
                  </a:lnTo>
                  <a:lnTo>
                    <a:pt x="63" y="187"/>
                  </a:lnTo>
                  <a:cubicBezTo>
                    <a:pt x="63" y="217"/>
                    <a:pt x="63" y="217"/>
                    <a:pt x="63" y="217"/>
                  </a:cubicBezTo>
                  <a:lnTo>
                    <a:pt x="63" y="217"/>
                  </a:lnTo>
                  <a:cubicBezTo>
                    <a:pt x="63" y="248"/>
                    <a:pt x="63" y="248"/>
                    <a:pt x="63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311"/>
                    <a:pt x="0" y="311"/>
                    <a:pt x="0" y="311"/>
                  </a:cubicBezTo>
                  <a:lnTo>
                    <a:pt x="0" y="341"/>
                  </a:lnTo>
                  <a:cubicBezTo>
                    <a:pt x="0" y="372"/>
                    <a:pt x="0" y="372"/>
                    <a:pt x="0" y="403"/>
                  </a:cubicBezTo>
                  <a:cubicBezTo>
                    <a:pt x="0" y="403"/>
                    <a:pt x="0" y="403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cubicBezTo>
                    <a:pt x="31" y="435"/>
                    <a:pt x="31" y="435"/>
                    <a:pt x="63" y="435"/>
                  </a:cubicBezTo>
                  <a:cubicBezTo>
                    <a:pt x="93" y="435"/>
                    <a:pt x="93" y="465"/>
                    <a:pt x="124" y="465"/>
                  </a:cubicBezTo>
                  <a:lnTo>
                    <a:pt x="124" y="465"/>
                  </a:lnTo>
                  <a:cubicBezTo>
                    <a:pt x="155" y="496"/>
                    <a:pt x="155" y="527"/>
                    <a:pt x="155" y="558"/>
                  </a:cubicBezTo>
                  <a:lnTo>
                    <a:pt x="155" y="558"/>
                  </a:lnTo>
                  <a:cubicBezTo>
                    <a:pt x="155" y="558"/>
                    <a:pt x="155" y="558"/>
                    <a:pt x="187" y="558"/>
                  </a:cubicBezTo>
                  <a:lnTo>
                    <a:pt x="187" y="558"/>
                  </a:lnTo>
                  <a:cubicBezTo>
                    <a:pt x="187" y="558"/>
                    <a:pt x="248" y="558"/>
                    <a:pt x="279" y="558"/>
                  </a:cubicBezTo>
                  <a:cubicBezTo>
                    <a:pt x="279" y="527"/>
                    <a:pt x="279" y="527"/>
                    <a:pt x="279" y="527"/>
                  </a:cubicBezTo>
                  <a:lnTo>
                    <a:pt x="279" y="527"/>
                  </a:lnTo>
                  <a:cubicBezTo>
                    <a:pt x="279" y="527"/>
                    <a:pt x="279" y="496"/>
                    <a:pt x="311" y="465"/>
                  </a:cubicBezTo>
                  <a:lnTo>
                    <a:pt x="311" y="465"/>
                  </a:lnTo>
                  <a:lnTo>
                    <a:pt x="372" y="40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2" name="Freeform 54"/>
            <p:cNvSpPr>
              <a:spLocks noChangeArrowheads="1"/>
            </p:cNvSpPr>
            <p:nvPr/>
          </p:nvSpPr>
          <p:spPr bwMode="auto">
            <a:xfrm>
              <a:off x="3848100" y="2605088"/>
              <a:ext cx="100013" cy="123825"/>
            </a:xfrm>
            <a:custGeom>
              <a:avLst/>
              <a:gdLst>
                <a:gd name="T0" fmla="*/ 94 w 279"/>
                <a:gd name="T1" fmla="*/ 248 h 342"/>
                <a:gd name="T2" fmla="*/ 94 w 279"/>
                <a:gd name="T3" fmla="*/ 248 h 342"/>
                <a:gd name="T4" fmla="*/ 154 w 279"/>
                <a:gd name="T5" fmla="*/ 248 h 342"/>
                <a:gd name="T6" fmla="*/ 154 w 279"/>
                <a:gd name="T7" fmla="*/ 217 h 342"/>
                <a:gd name="T8" fmla="*/ 216 w 279"/>
                <a:gd name="T9" fmla="*/ 217 h 342"/>
                <a:gd name="T10" fmla="*/ 216 w 279"/>
                <a:gd name="T11" fmla="*/ 248 h 342"/>
                <a:gd name="T12" fmla="*/ 216 w 279"/>
                <a:gd name="T13" fmla="*/ 248 h 342"/>
                <a:gd name="T14" fmla="*/ 216 w 279"/>
                <a:gd name="T15" fmla="*/ 248 h 342"/>
                <a:gd name="T16" fmla="*/ 247 w 279"/>
                <a:gd name="T17" fmla="*/ 217 h 342"/>
                <a:gd name="T18" fmla="*/ 247 w 279"/>
                <a:gd name="T19" fmla="*/ 248 h 342"/>
                <a:gd name="T20" fmla="*/ 278 w 279"/>
                <a:gd name="T21" fmla="*/ 248 h 342"/>
                <a:gd name="T22" fmla="*/ 278 w 279"/>
                <a:gd name="T23" fmla="*/ 217 h 342"/>
                <a:gd name="T24" fmla="*/ 247 w 279"/>
                <a:gd name="T25" fmla="*/ 186 h 342"/>
                <a:gd name="T26" fmla="*/ 247 w 279"/>
                <a:gd name="T27" fmla="*/ 155 h 342"/>
                <a:gd name="T28" fmla="*/ 247 w 279"/>
                <a:gd name="T29" fmla="*/ 155 h 342"/>
                <a:gd name="T30" fmla="*/ 247 w 279"/>
                <a:gd name="T31" fmla="*/ 155 h 342"/>
                <a:gd name="T32" fmla="*/ 247 w 279"/>
                <a:gd name="T33" fmla="*/ 155 h 342"/>
                <a:gd name="T34" fmla="*/ 216 w 279"/>
                <a:gd name="T35" fmla="*/ 124 h 342"/>
                <a:gd name="T36" fmla="*/ 247 w 279"/>
                <a:gd name="T37" fmla="*/ 93 h 342"/>
                <a:gd name="T38" fmla="*/ 247 w 279"/>
                <a:gd name="T39" fmla="*/ 93 h 342"/>
                <a:gd name="T40" fmla="*/ 247 w 279"/>
                <a:gd name="T41" fmla="*/ 62 h 342"/>
                <a:gd name="T42" fmla="*/ 247 w 279"/>
                <a:gd name="T43" fmla="*/ 62 h 342"/>
                <a:gd name="T44" fmla="*/ 247 w 279"/>
                <a:gd name="T45" fmla="*/ 62 h 342"/>
                <a:gd name="T46" fmla="*/ 216 w 279"/>
                <a:gd name="T47" fmla="*/ 62 h 342"/>
                <a:gd name="T48" fmla="*/ 216 w 279"/>
                <a:gd name="T49" fmla="*/ 62 h 342"/>
                <a:gd name="T50" fmla="*/ 216 w 279"/>
                <a:gd name="T51" fmla="*/ 93 h 342"/>
                <a:gd name="T52" fmla="*/ 185 w 279"/>
                <a:gd name="T53" fmla="*/ 62 h 342"/>
                <a:gd name="T54" fmla="*/ 185 w 279"/>
                <a:gd name="T55" fmla="*/ 62 h 342"/>
                <a:gd name="T56" fmla="*/ 185 w 279"/>
                <a:gd name="T57" fmla="*/ 31 h 342"/>
                <a:gd name="T58" fmla="*/ 185 w 279"/>
                <a:gd name="T59" fmla="*/ 31 h 342"/>
                <a:gd name="T60" fmla="*/ 185 w 279"/>
                <a:gd name="T61" fmla="*/ 0 h 342"/>
                <a:gd name="T62" fmla="*/ 154 w 279"/>
                <a:gd name="T63" fmla="*/ 0 h 342"/>
                <a:gd name="T64" fmla="*/ 154 w 279"/>
                <a:gd name="T65" fmla="*/ 0 h 342"/>
                <a:gd name="T66" fmla="*/ 154 w 279"/>
                <a:gd name="T67" fmla="*/ 0 h 342"/>
                <a:gd name="T68" fmla="*/ 154 w 279"/>
                <a:gd name="T69" fmla="*/ 93 h 342"/>
                <a:gd name="T70" fmla="*/ 31 w 279"/>
                <a:gd name="T71" fmla="*/ 93 h 342"/>
                <a:gd name="T72" fmla="*/ 0 w 279"/>
                <a:gd name="T73" fmla="*/ 155 h 342"/>
                <a:gd name="T74" fmla="*/ 0 w 279"/>
                <a:gd name="T75" fmla="*/ 155 h 342"/>
                <a:gd name="T76" fmla="*/ 0 w 279"/>
                <a:gd name="T77" fmla="*/ 186 h 342"/>
                <a:gd name="T78" fmla="*/ 0 w 279"/>
                <a:gd name="T79" fmla="*/ 186 h 342"/>
                <a:gd name="T80" fmla="*/ 0 w 279"/>
                <a:gd name="T81" fmla="*/ 217 h 342"/>
                <a:gd name="T82" fmla="*/ 31 w 279"/>
                <a:gd name="T83" fmla="*/ 217 h 342"/>
                <a:gd name="T84" fmla="*/ 31 w 279"/>
                <a:gd name="T85" fmla="*/ 248 h 342"/>
                <a:gd name="T86" fmla="*/ 94 w 279"/>
                <a:gd name="T87" fmla="*/ 341 h 342"/>
                <a:gd name="T88" fmla="*/ 123 w 279"/>
                <a:gd name="T89" fmla="*/ 341 h 342"/>
                <a:gd name="T90" fmla="*/ 94 w 279"/>
                <a:gd name="T91" fmla="*/ 310 h 342"/>
                <a:gd name="T92" fmla="*/ 94 w 279"/>
                <a:gd name="T93" fmla="*/ 248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42">
                  <a:moveTo>
                    <a:pt x="94" y="248"/>
                  </a:moveTo>
                  <a:lnTo>
                    <a:pt x="94" y="248"/>
                  </a:lnTo>
                  <a:cubicBezTo>
                    <a:pt x="154" y="248"/>
                    <a:pt x="154" y="248"/>
                    <a:pt x="154" y="248"/>
                  </a:cubicBezTo>
                  <a:cubicBezTo>
                    <a:pt x="154" y="217"/>
                    <a:pt x="154" y="217"/>
                    <a:pt x="154" y="217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16" y="248"/>
                    <a:pt x="216" y="248"/>
                    <a:pt x="216" y="248"/>
                  </a:cubicBezTo>
                  <a:lnTo>
                    <a:pt x="216" y="248"/>
                  </a:lnTo>
                  <a:lnTo>
                    <a:pt x="216" y="248"/>
                  </a:lnTo>
                  <a:cubicBezTo>
                    <a:pt x="247" y="217"/>
                    <a:pt x="247" y="217"/>
                    <a:pt x="247" y="217"/>
                  </a:cubicBezTo>
                  <a:cubicBezTo>
                    <a:pt x="247" y="248"/>
                    <a:pt x="247" y="248"/>
                    <a:pt x="247" y="248"/>
                  </a:cubicBezTo>
                  <a:lnTo>
                    <a:pt x="278" y="248"/>
                  </a:lnTo>
                  <a:lnTo>
                    <a:pt x="278" y="217"/>
                  </a:lnTo>
                  <a:cubicBezTo>
                    <a:pt x="278" y="217"/>
                    <a:pt x="278" y="186"/>
                    <a:pt x="247" y="186"/>
                  </a:cubicBezTo>
                  <a:cubicBezTo>
                    <a:pt x="247" y="186"/>
                    <a:pt x="247" y="186"/>
                    <a:pt x="247" y="155"/>
                  </a:cubicBezTo>
                  <a:lnTo>
                    <a:pt x="247" y="155"/>
                  </a:lnTo>
                  <a:lnTo>
                    <a:pt x="247" y="155"/>
                  </a:lnTo>
                  <a:lnTo>
                    <a:pt x="247" y="155"/>
                  </a:lnTo>
                  <a:lnTo>
                    <a:pt x="216" y="124"/>
                  </a:lnTo>
                  <a:lnTo>
                    <a:pt x="247" y="93"/>
                  </a:lnTo>
                  <a:lnTo>
                    <a:pt x="247" y="93"/>
                  </a:lnTo>
                  <a:cubicBezTo>
                    <a:pt x="247" y="62"/>
                    <a:pt x="247" y="62"/>
                    <a:pt x="247" y="62"/>
                  </a:cubicBezTo>
                  <a:lnTo>
                    <a:pt x="247" y="62"/>
                  </a:lnTo>
                  <a:lnTo>
                    <a:pt x="247" y="62"/>
                  </a:lnTo>
                  <a:cubicBezTo>
                    <a:pt x="247" y="62"/>
                    <a:pt x="247" y="62"/>
                    <a:pt x="216" y="62"/>
                  </a:cubicBezTo>
                  <a:lnTo>
                    <a:pt x="216" y="62"/>
                  </a:lnTo>
                  <a:cubicBezTo>
                    <a:pt x="216" y="93"/>
                    <a:pt x="216" y="93"/>
                    <a:pt x="216" y="93"/>
                  </a:cubicBezTo>
                  <a:lnTo>
                    <a:pt x="185" y="62"/>
                  </a:ln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85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124"/>
                    <a:pt x="0" y="155"/>
                    <a:pt x="0" y="155"/>
                  </a:cubicBezTo>
                  <a:lnTo>
                    <a:pt x="0" y="155"/>
                  </a:lnTo>
                  <a:lnTo>
                    <a:pt x="0" y="186"/>
                  </a:lnTo>
                  <a:lnTo>
                    <a:pt x="0" y="186"/>
                  </a:lnTo>
                  <a:cubicBezTo>
                    <a:pt x="0" y="186"/>
                    <a:pt x="0" y="186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8"/>
                    <a:pt x="62" y="279"/>
                    <a:pt x="94" y="341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93" y="310"/>
                    <a:pt x="94" y="310"/>
                    <a:pt x="94" y="310"/>
                  </a:cubicBezTo>
                  <a:lnTo>
                    <a:pt x="94" y="24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3" name="Freeform 55"/>
            <p:cNvSpPr>
              <a:spLocks noChangeArrowheads="1"/>
            </p:cNvSpPr>
            <p:nvPr/>
          </p:nvSpPr>
          <p:spPr bwMode="auto">
            <a:xfrm>
              <a:off x="3444875" y="1836738"/>
              <a:ext cx="179388" cy="168275"/>
            </a:xfrm>
            <a:custGeom>
              <a:avLst/>
              <a:gdLst>
                <a:gd name="T0" fmla="*/ 155 w 497"/>
                <a:gd name="T1" fmla="*/ 372 h 466"/>
                <a:gd name="T2" fmla="*/ 218 w 497"/>
                <a:gd name="T3" fmla="*/ 341 h 466"/>
                <a:gd name="T4" fmla="*/ 218 w 497"/>
                <a:gd name="T5" fmla="*/ 341 h 466"/>
                <a:gd name="T6" fmla="*/ 218 w 497"/>
                <a:gd name="T7" fmla="*/ 341 h 466"/>
                <a:gd name="T8" fmla="*/ 279 w 497"/>
                <a:gd name="T9" fmla="*/ 309 h 466"/>
                <a:gd name="T10" fmla="*/ 310 w 497"/>
                <a:gd name="T11" fmla="*/ 309 h 466"/>
                <a:gd name="T12" fmla="*/ 310 w 497"/>
                <a:gd name="T13" fmla="*/ 309 h 466"/>
                <a:gd name="T14" fmla="*/ 310 w 497"/>
                <a:gd name="T15" fmla="*/ 309 h 466"/>
                <a:gd name="T16" fmla="*/ 341 w 497"/>
                <a:gd name="T17" fmla="*/ 278 h 466"/>
                <a:gd name="T18" fmla="*/ 372 w 497"/>
                <a:gd name="T19" fmla="*/ 278 h 466"/>
                <a:gd name="T20" fmla="*/ 372 w 497"/>
                <a:gd name="T21" fmla="*/ 248 h 466"/>
                <a:gd name="T22" fmla="*/ 372 w 497"/>
                <a:gd name="T23" fmla="*/ 248 h 466"/>
                <a:gd name="T24" fmla="*/ 372 w 497"/>
                <a:gd name="T25" fmla="*/ 217 h 466"/>
                <a:gd name="T26" fmla="*/ 403 w 497"/>
                <a:gd name="T27" fmla="*/ 185 h 466"/>
                <a:gd name="T28" fmla="*/ 434 w 497"/>
                <a:gd name="T29" fmla="*/ 217 h 466"/>
                <a:gd name="T30" fmla="*/ 434 w 497"/>
                <a:gd name="T31" fmla="*/ 217 h 466"/>
                <a:gd name="T32" fmla="*/ 434 w 497"/>
                <a:gd name="T33" fmla="*/ 185 h 466"/>
                <a:gd name="T34" fmla="*/ 466 w 497"/>
                <a:gd name="T35" fmla="*/ 185 h 466"/>
                <a:gd name="T36" fmla="*/ 496 w 497"/>
                <a:gd name="T37" fmla="*/ 185 h 466"/>
                <a:gd name="T38" fmla="*/ 496 w 497"/>
                <a:gd name="T39" fmla="*/ 93 h 466"/>
                <a:gd name="T40" fmla="*/ 466 w 497"/>
                <a:gd name="T41" fmla="*/ 30 h 466"/>
                <a:gd name="T42" fmla="*/ 466 w 497"/>
                <a:gd name="T43" fmla="*/ 30 h 466"/>
                <a:gd name="T44" fmla="*/ 434 w 497"/>
                <a:gd name="T45" fmla="*/ 30 h 466"/>
                <a:gd name="T46" fmla="*/ 403 w 497"/>
                <a:gd name="T47" fmla="*/ 30 h 466"/>
                <a:gd name="T48" fmla="*/ 310 w 497"/>
                <a:gd name="T49" fmla="*/ 0 h 466"/>
                <a:gd name="T50" fmla="*/ 279 w 497"/>
                <a:gd name="T51" fmla="*/ 0 h 466"/>
                <a:gd name="T52" fmla="*/ 279 w 497"/>
                <a:gd name="T53" fmla="*/ 30 h 466"/>
                <a:gd name="T54" fmla="*/ 155 w 497"/>
                <a:gd name="T55" fmla="*/ 154 h 466"/>
                <a:gd name="T56" fmla="*/ 94 w 497"/>
                <a:gd name="T57" fmla="*/ 248 h 466"/>
                <a:gd name="T58" fmla="*/ 94 w 497"/>
                <a:gd name="T59" fmla="*/ 278 h 466"/>
                <a:gd name="T60" fmla="*/ 94 w 497"/>
                <a:gd name="T61" fmla="*/ 341 h 466"/>
                <a:gd name="T62" fmla="*/ 0 w 497"/>
                <a:gd name="T63" fmla="*/ 465 h 466"/>
                <a:gd name="T64" fmla="*/ 94 w 497"/>
                <a:gd name="T65" fmla="*/ 402 h 466"/>
                <a:gd name="T66" fmla="*/ 155 w 497"/>
                <a:gd name="T67" fmla="*/ 37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66">
                  <a:moveTo>
                    <a:pt x="155" y="372"/>
                  </a:moveTo>
                  <a:lnTo>
                    <a:pt x="155" y="372"/>
                  </a:lnTo>
                  <a:lnTo>
                    <a:pt x="186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lnTo>
                    <a:pt x="218" y="341"/>
                  </a:lnTo>
                  <a:cubicBezTo>
                    <a:pt x="218" y="341"/>
                    <a:pt x="218" y="341"/>
                    <a:pt x="248" y="341"/>
                  </a:cubicBezTo>
                  <a:cubicBezTo>
                    <a:pt x="248" y="309"/>
                    <a:pt x="248" y="309"/>
                    <a:pt x="279" y="309"/>
                  </a:cubicBez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lnTo>
                    <a:pt x="310" y="309"/>
                  </a:lnTo>
                  <a:cubicBezTo>
                    <a:pt x="310" y="278"/>
                    <a:pt x="341" y="278"/>
                    <a:pt x="341" y="278"/>
                  </a:cubicBezTo>
                  <a:lnTo>
                    <a:pt x="341" y="278"/>
                  </a:lnTo>
                  <a:lnTo>
                    <a:pt x="372" y="278"/>
                  </a:lnTo>
                  <a:lnTo>
                    <a:pt x="372" y="278"/>
                  </a:lnTo>
                  <a:cubicBezTo>
                    <a:pt x="372" y="278"/>
                    <a:pt x="372" y="278"/>
                    <a:pt x="372" y="248"/>
                  </a:cubicBezTo>
                  <a:lnTo>
                    <a:pt x="372" y="248"/>
                  </a:lnTo>
                  <a:lnTo>
                    <a:pt x="372" y="248"/>
                  </a:lnTo>
                  <a:cubicBezTo>
                    <a:pt x="372" y="248"/>
                    <a:pt x="372" y="248"/>
                    <a:pt x="372" y="217"/>
                  </a:cubicBezTo>
                  <a:lnTo>
                    <a:pt x="372" y="217"/>
                  </a:lnTo>
                  <a:cubicBezTo>
                    <a:pt x="372" y="185"/>
                    <a:pt x="403" y="185"/>
                    <a:pt x="403" y="185"/>
                  </a:cubicBezTo>
                  <a:lnTo>
                    <a:pt x="403" y="185"/>
                  </a:lnTo>
                  <a:cubicBezTo>
                    <a:pt x="403" y="185"/>
                    <a:pt x="403" y="217"/>
                    <a:pt x="434" y="217"/>
                  </a:cubicBez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185"/>
                    <a:pt x="434" y="185"/>
                    <a:pt x="434" y="185"/>
                  </a:cubicBezTo>
                  <a:lnTo>
                    <a:pt x="434" y="185"/>
                  </a:lnTo>
                  <a:cubicBezTo>
                    <a:pt x="466" y="185"/>
                    <a:pt x="466" y="185"/>
                    <a:pt x="466" y="185"/>
                  </a:cubicBezTo>
                  <a:lnTo>
                    <a:pt x="466" y="185"/>
                  </a:lnTo>
                  <a:lnTo>
                    <a:pt x="496" y="185"/>
                  </a:lnTo>
                  <a:lnTo>
                    <a:pt x="496" y="185"/>
                  </a:lnTo>
                  <a:lnTo>
                    <a:pt x="496" y="185"/>
                  </a:lnTo>
                  <a:cubicBezTo>
                    <a:pt x="496" y="154"/>
                    <a:pt x="496" y="124"/>
                    <a:pt x="496" y="93"/>
                  </a:cubicBezTo>
                  <a:lnTo>
                    <a:pt x="496" y="93"/>
                  </a:lnTo>
                  <a:cubicBezTo>
                    <a:pt x="496" y="61"/>
                    <a:pt x="496" y="61"/>
                    <a:pt x="466" y="30"/>
                  </a:cubicBezTo>
                  <a:lnTo>
                    <a:pt x="466" y="30"/>
                  </a:lnTo>
                  <a:lnTo>
                    <a:pt x="466" y="30"/>
                  </a:lnTo>
                  <a:lnTo>
                    <a:pt x="434" y="30"/>
                  </a:lnTo>
                  <a:lnTo>
                    <a:pt x="434" y="30"/>
                  </a:lnTo>
                  <a:lnTo>
                    <a:pt x="434" y="30"/>
                  </a:ln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372" y="30"/>
                    <a:pt x="341" y="3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cubicBezTo>
                    <a:pt x="279" y="0"/>
                    <a:pt x="279" y="0"/>
                    <a:pt x="279" y="30"/>
                  </a:cubicBezTo>
                  <a:lnTo>
                    <a:pt x="279" y="30"/>
                  </a:lnTo>
                  <a:cubicBezTo>
                    <a:pt x="279" y="61"/>
                    <a:pt x="248" y="93"/>
                    <a:pt x="248" y="93"/>
                  </a:cubicBezTo>
                  <a:cubicBezTo>
                    <a:pt x="218" y="124"/>
                    <a:pt x="155" y="154"/>
                    <a:pt x="155" y="154"/>
                  </a:cubicBezTo>
                  <a:cubicBezTo>
                    <a:pt x="155" y="154"/>
                    <a:pt x="124" y="185"/>
                    <a:pt x="94" y="185"/>
                  </a:cubicBezTo>
                  <a:cubicBezTo>
                    <a:pt x="94" y="217"/>
                    <a:pt x="124" y="217"/>
                    <a:pt x="94" y="248"/>
                  </a:cubicBezTo>
                  <a:lnTo>
                    <a:pt x="94" y="248"/>
                  </a:lnTo>
                  <a:lnTo>
                    <a:pt x="94" y="278"/>
                  </a:lnTo>
                  <a:cubicBezTo>
                    <a:pt x="94" y="309"/>
                    <a:pt x="94" y="341"/>
                    <a:pt x="94" y="341"/>
                  </a:cubicBezTo>
                  <a:lnTo>
                    <a:pt x="94" y="341"/>
                  </a:lnTo>
                  <a:cubicBezTo>
                    <a:pt x="94" y="372"/>
                    <a:pt x="94" y="372"/>
                    <a:pt x="62" y="402"/>
                  </a:cubicBezTo>
                  <a:cubicBezTo>
                    <a:pt x="31" y="433"/>
                    <a:pt x="0" y="433"/>
                    <a:pt x="0" y="465"/>
                  </a:cubicBezTo>
                  <a:cubicBezTo>
                    <a:pt x="94" y="465"/>
                    <a:pt x="94" y="465"/>
                    <a:pt x="94" y="465"/>
                  </a:cubicBezTo>
                  <a:cubicBezTo>
                    <a:pt x="94" y="402"/>
                    <a:pt x="94" y="402"/>
                    <a:pt x="94" y="402"/>
                  </a:cubicBezTo>
                  <a:lnTo>
                    <a:pt x="94" y="402"/>
                  </a:lnTo>
                  <a:cubicBezTo>
                    <a:pt x="124" y="402"/>
                    <a:pt x="124" y="372"/>
                    <a:pt x="155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4" name="Freeform 56"/>
            <p:cNvSpPr>
              <a:spLocks noChangeArrowheads="1"/>
            </p:cNvSpPr>
            <p:nvPr/>
          </p:nvSpPr>
          <p:spPr bwMode="auto">
            <a:xfrm>
              <a:off x="3824288" y="1333500"/>
              <a:ext cx="33337" cy="44450"/>
            </a:xfrm>
            <a:custGeom>
              <a:avLst/>
              <a:gdLst>
                <a:gd name="T0" fmla="*/ 32 w 94"/>
                <a:gd name="T1" fmla="*/ 92 h 124"/>
                <a:gd name="T2" fmla="*/ 32 w 94"/>
                <a:gd name="T3" fmla="*/ 92 h 124"/>
                <a:gd name="T4" fmla="*/ 32 w 94"/>
                <a:gd name="T5" fmla="*/ 92 h 124"/>
                <a:gd name="T6" fmla="*/ 62 w 94"/>
                <a:gd name="T7" fmla="*/ 123 h 124"/>
                <a:gd name="T8" fmla="*/ 62 w 94"/>
                <a:gd name="T9" fmla="*/ 92 h 124"/>
                <a:gd name="T10" fmla="*/ 62 w 94"/>
                <a:gd name="T11" fmla="*/ 92 h 124"/>
                <a:gd name="T12" fmla="*/ 93 w 94"/>
                <a:gd name="T13" fmla="*/ 31 h 124"/>
                <a:gd name="T14" fmla="*/ 93 w 94"/>
                <a:gd name="T15" fmla="*/ 31 h 124"/>
                <a:gd name="T16" fmla="*/ 93 w 94"/>
                <a:gd name="T17" fmla="*/ 0 h 124"/>
                <a:gd name="T18" fmla="*/ 93 w 94"/>
                <a:gd name="T19" fmla="*/ 0 h 124"/>
                <a:gd name="T20" fmla="*/ 62 w 94"/>
                <a:gd name="T21" fmla="*/ 31 h 124"/>
                <a:gd name="T22" fmla="*/ 62 w 94"/>
                <a:gd name="T23" fmla="*/ 0 h 124"/>
                <a:gd name="T24" fmla="*/ 32 w 94"/>
                <a:gd name="T25" fmla="*/ 0 h 124"/>
                <a:gd name="T26" fmla="*/ 32 w 94"/>
                <a:gd name="T27" fmla="*/ 0 h 124"/>
                <a:gd name="T28" fmla="*/ 32 w 94"/>
                <a:gd name="T29" fmla="*/ 31 h 124"/>
                <a:gd name="T30" fmla="*/ 32 w 94"/>
                <a:gd name="T31" fmla="*/ 62 h 124"/>
                <a:gd name="T32" fmla="*/ 0 w 94"/>
                <a:gd name="T33" fmla="*/ 62 h 124"/>
                <a:gd name="T34" fmla="*/ 0 w 94"/>
                <a:gd name="T35" fmla="*/ 62 h 124"/>
                <a:gd name="T36" fmla="*/ 32 w 94"/>
                <a:gd name="T37" fmla="*/ 62 h 124"/>
                <a:gd name="T38" fmla="*/ 32 w 94"/>
                <a:gd name="T39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24">
                  <a:moveTo>
                    <a:pt x="32" y="92"/>
                  </a:moveTo>
                  <a:lnTo>
                    <a:pt x="32" y="92"/>
                  </a:lnTo>
                  <a:lnTo>
                    <a:pt x="32" y="92"/>
                  </a:lnTo>
                  <a:cubicBezTo>
                    <a:pt x="62" y="123"/>
                    <a:pt x="62" y="123"/>
                    <a:pt x="62" y="123"/>
                  </a:cubicBezTo>
                  <a:lnTo>
                    <a:pt x="62" y="92"/>
                  </a:lnTo>
                  <a:lnTo>
                    <a:pt x="62" y="92"/>
                  </a:lnTo>
                  <a:cubicBezTo>
                    <a:pt x="62" y="62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31"/>
                    <a:pt x="62" y="31"/>
                  </a:cubicBez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1"/>
                    <a:pt x="32" y="31"/>
                    <a:pt x="32" y="31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62"/>
                    <a:pt x="32" y="62"/>
                    <a:pt x="32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5" name="Freeform 57"/>
            <p:cNvSpPr>
              <a:spLocks noChangeArrowheads="1"/>
            </p:cNvSpPr>
            <p:nvPr/>
          </p:nvSpPr>
          <p:spPr bwMode="auto">
            <a:xfrm>
              <a:off x="3902075" y="1066800"/>
              <a:ext cx="223838" cy="301625"/>
            </a:xfrm>
            <a:custGeom>
              <a:avLst/>
              <a:gdLst>
                <a:gd name="T0" fmla="*/ 62 w 621"/>
                <a:gd name="T1" fmla="*/ 806 h 837"/>
                <a:gd name="T2" fmla="*/ 93 w 621"/>
                <a:gd name="T3" fmla="*/ 836 h 837"/>
                <a:gd name="T4" fmla="*/ 124 w 621"/>
                <a:gd name="T5" fmla="*/ 836 h 837"/>
                <a:gd name="T6" fmla="*/ 155 w 621"/>
                <a:gd name="T7" fmla="*/ 775 h 837"/>
                <a:gd name="T8" fmla="*/ 217 w 621"/>
                <a:gd name="T9" fmla="*/ 744 h 837"/>
                <a:gd name="T10" fmla="*/ 248 w 621"/>
                <a:gd name="T11" fmla="*/ 682 h 837"/>
                <a:gd name="T12" fmla="*/ 279 w 621"/>
                <a:gd name="T13" fmla="*/ 620 h 837"/>
                <a:gd name="T14" fmla="*/ 310 w 621"/>
                <a:gd name="T15" fmla="*/ 588 h 837"/>
                <a:gd name="T16" fmla="*/ 341 w 621"/>
                <a:gd name="T17" fmla="*/ 558 h 837"/>
                <a:gd name="T18" fmla="*/ 279 w 621"/>
                <a:gd name="T19" fmla="*/ 527 h 837"/>
                <a:gd name="T20" fmla="*/ 248 w 621"/>
                <a:gd name="T21" fmla="*/ 434 h 837"/>
                <a:gd name="T22" fmla="*/ 279 w 621"/>
                <a:gd name="T23" fmla="*/ 403 h 837"/>
                <a:gd name="T24" fmla="*/ 434 w 621"/>
                <a:gd name="T25" fmla="*/ 310 h 837"/>
                <a:gd name="T26" fmla="*/ 496 w 621"/>
                <a:gd name="T27" fmla="*/ 217 h 837"/>
                <a:gd name="T28" fmla="*/ 527 w 621"/>
                <a:gd name="T29" fmla="*/ 186 h 837"/>
                <a:gd name="T30" fmla="*/ 589 w 621"/>
                <a:gd name="T31" fmla="*/ 155 h 837"/>
                <a:gd name="T32" fmla="*/ 620 w 621"/>
                <a:gd name="T33" fmla="*/ 155 h 837"/>
                <a:gd name="T34" fmla="*/ 620 w 621"/>
                <a:gd name="T35" fmla="*/ 93 h 837"/>
                <a:gd name="T36" fmla="*/ 620 w 621"/>
                <a:gd name="T37" fmla="*/ 62 h 837"/>
                <a:gd name="T38" fmla="*/ 589 w 621"/>
                <a:gd name="T39" fmla="*/ 31 h 837"/>
                <a:gd name="T40" fmla="*/ 558 w 621"/>
                <a:gd name="T41" fmla="*/ 31 h 837"/>
                <a:gd name="T42" fmla="*/ 496 w 621"/>
                <a:gd name="T43" fmla="*/ 0 h 837"/>
                <a:gd name="T44" fmla="*/ 496 w 621"/>
                <a:gd name="T45" fmla="*/ 0 h 837"/>
                <a:gd name="T46" fmla="*/ 434 w 621"/>
                <a:gd name="T47" fmla="*/ 62 h 837"/>
                <a:gd name="T48" fmla="*/ 403 w 621"/>
                <a:gd name="T49" fmla="*/ 31 h 837"/>
                <a:gd name="T50" fmla="*/ 310 w 621"/>
                <a:gd name="T51" fmla="*/ 62 h 837"/>
                <a:gd name="T52" fmla="*/ 279 w 621"/>
                <a:gd name="T53" fmla="*/ 62 h 837"/>
                <a:gd name="T54" fmla="*/ 279 w 621"/>
                <a:gd name="T55" fmla="*/ 93 h 837"/>
                <a:gd name="T56" fmla="*/ 217 w 621"/>
                <a:gd name="T57" fmla="*/ 124 h 837"/>
                <a:gd name="T58" fmla="*/ 186 w 621"/>
                <a:gd name="T59" fmla="*/ 186 h 837"/>
                <a:gd name="T60" fmla="*/ 155 w 621"/>
                <a:gd name="T61" fmla="*/ 217 h 837"/>
                <a:gd name="T62" fmla="*/ 124 w 621"/>
                <a:gd name="T63" fmla="*/ 248 h 837"/>
                <a:gd name="T64" fmla="*/ 93 w 621"/>
                <a:gd name="T65" fmla="*/ 340 h 837"/>
                <a:gd name="T66" fmla="*/ 31 w 621"/>
                <a:gd name="T67" fmla="*/ 340 h 837"/>
                <a:gd name="T68" fmla="*/ 31 w 621"/>
                <a:gd name="T69" fmla="*/ 372 h 837"/>
                <a:gd name="T70" fmla="*/ 31 w 621"/>
                <a:gd name="T71" fmla="*/ 403 h 837"/>
                <a:gd name="T72" fmla="*/ 62 w 621"/>
                <a:gd name="T73" fmla="*/ 434 h 837"/>
                <a:gd name="T74" fmla="*/ 62 w 621"/>
                <a:gd name="T75" fmla="*/ 464 h 837"/>
                <a:gd name="T76" fmla="*/ 62 w 621"/>
                <a:gd name="T77" fmla="*/ 464 h 837"/>
                <a:gd name="T78" fmla="*/ 62 w 621"/>
                <a:gd name="T79" fmla="*/ 496 h 837"/>
                <a:gd name="T80" fmla="*/ 62 w 621"/>
                <a:gd name="T81" fmla="*/ 527 h 837"/>
                <a:gd name="T82" fmla="*/ 62 w 621"/>
                <a:gd name="T83" fmla="*/ 558 h 837"/>
                <a:gd name="T84" fmla="*/ 0 w 621"/>
                <a:gd name="T85" fmla="*/ 620 h 837"/>
                <a:gd name="T86" fmla="*/ 0 w 621"/>
                <a:gd name="T87" fmla="*/ 620 h 837"/>
                <a:gd name="T88" fmla="*/ 0 w 621"/>
                <a:gd name="T89" fmla="*/ 682 h 837"/>
                <a:gd name="T90" fmla="*/ 62 w 621"/>
                <a:gd name="T91" fmla="*/ 8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1" h="837">
                  <a:moveTo>
                    <a:pt x="62" y="806"/>
                  </a:moveTo>
                  <a:lnTo>
                    <a:pt x="62" y="806"/>
                  </a:lnTo>
                  <a:lnTo>
                    <a:pt x="62" y="806"/>
                  </a:lnTo>
                  <a:cubicBezTo>
                    <a:pt x="62" y="806"/>
                    <a:pt x="62" y="806"/>
                    <a:pt x="62" y="836"/>
                  </a:cubicBezTo>
                  <a:lnTo>
                    <a:pt x="62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93" y="836"/>
                  </a:lnTo>
                  <a:cubicBezTo>
                    <a:pt x="93" y="836"/>
                    <a:pt x="93" y="836"/>
                    <a:pt x="124" y="836"/>
                  </a:cubicBezTo>
                  <a:cubicBezTo>
                    <a:pt x="124" y="806"/>
                    <a:pt x="124" y="775"/>
                    <a:pt x="155" y="775"/>
                  </a:cubicBezTo>
                  <a:lnTo>
                    <a:pt x="155" y="775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86" y="775"/>
                  </a:cubicBezTo>
                  <a:lnTo>
                    <a:pt x="186" y="775"/>
                  </a:lnTo>
                  <a:cubicBezTo>
                    <a:pt x="217" y="775"/>
                    <a:pt x="217" y="775"/>
                    <a:pt x="217" y="744"/>
                  </a:cubicBezTo>
                  <a:cubicBezTo>
                    <a:pt x="217" y="712"/>
                    <a:pt x="217" y="712"/>
                    <a:pt x="217" y="712"/>
                  </a:cubicBezTo>
                  <a:cubicBezTo>
                    <a:pt x="217" y="682"/>
                    <a:pt x="248" y="682"/>
                    <a:pt x="248" y="682"/>
                  </a:cubicBezTo>
                  <a:lnTo>
                    <a:pt x="248" y="682"/>
                  </a:lnTo>
                  <a:cubicBezTo>
                    <a:pt x="217" y="620"/>
                    <a:pt x="217" y="620"/>
                    <a:pt x="217" y="620"/>
                  </a:cubicBezTo>
                  <a:cubicBezTo>
                    <a:pt x="279" y="620"/>
                    <a:pt x="279" y="620"/>
                    <a:pt x="279" y="620"/>
                  </a:cubicBezTo>
                  <a:lnTo>
                    <a:pt x="279" y="620"/>
                  </a:lnTo>
                  <a:lnTo>
                    <a:pt x="279" y="588"/>
                  </a:lnTo>
                  <a:cubicBezTo>
                    <a:pt x="310" y="588"/>
                    <a:pt x="310" y="588"/>
                    <a:pt x="310" y="588"/>
                  </a:cubicBezTo>
                  <a:lnTo>
                    <a:pt x="310" y="588"/>
                  </a:lnTo>
                  <a:cubicBezTo>
                    <a:pt x="310" y="558"/>
                    <a:pt x="310" y="558"/>
                    <a:pt x="310" y="558"/>
                  </a:cubicBez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cubicBezTo>
                    <a:pt x="341" y="558"/>
                    <a:pt x="341" y="558"/>
                    <a:pt x="310" y="527"/>
                  </a:cubicBezTo>
                  <a:lnTo>
                    <a:pt x="310" y="527"/>
                  </a:lnTo>
                  <a:cubicBezTo>
                    <a:pt x="279" y="527"/>
                    <a:pt x="279" y="527"/>
                    <a:pt x="279" y="527"/>
                  </a:cubicBezTo>
                  <a:cubicBezTo>
                    <a:pt x="279" y="527"/>
                    <a:pt x="248" y="496"/>
                    <a:pt x="248" y="464"/>
                  </a:cubicBezTo>
                  <a:lnTo>
                    <a:pt x="248" y="464"/>
                  </a:lnTo>
                  <a:cubicBezTo>
                    <a:pt x="248" y="434"/>
                    <a:pt x="248" y="434"/>
                    <a:pt x="248" y="434"/>
                  </a:cubicBezTo>
                  <a:lnTo>
                    <a:pt x="279" y="434"/>
                  </a:lnTo>
                  <a:lnTo>
                    <a:pt x="279" y="434"/>
                  </a:lnTo>
                  <a:lnTo>
                    <a:pt x="279" y="403"/>
                  </a:lnTo>
                  <a:cubicBezTo>
                    <a:pt x="279" y="372"/>
                    <a:pt x="310" y="372"/>
                    <a:pt x="310" y="372"/>
                  </a:cubicBezTo>
                  <a:cubicBezTo>
                    <a:pt x="310" y="372"/>
                    <a:pt x="310" y="372"/>
                    <a:pt x="341" y="340"/>
                  </a:cubicBezTo>
                  <a:cubicBezTo>
                    <a:pt x="341" y="340"/>
                    <a:pt x="372" y="310"/>
                    <a:pt x="434" y="310"/>
                  </a:cubicBezTo>
                  <a:cubicBezTo>
                    <a:pt x="434" y="310"/>
                    <a:pt x="465" y="279"/>
                    <a:pt x="496" y="248"/>
                  </a:cubicBezTo>
                  <a:lnTo>
                    <a:pt x="496" y="248"/>
                  </a:ln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527" y="186"/>
                    <a:pt x="527" y="186"/>
                    <a:pt x="527" y="186"/>
                  </a:cubicBezTo>
                  <a:cubicBezTo>
                    <a:pt x="558" y="155"/>
                    <a:pt x="589" y="155"/>
                    <a:pt x="589" y="155"/>
                  </a:cubicBezTo>
                  <a:lnTo>
                    <a:pt x="589" y="155"/>
                  </a:lnTo>
                  <a:lnTo>
                    <a:pt x="589" y="155"/>
                  </a:lnTo>
                  <a:lnTo>
                    <a:pt x="620" y="155"/>
                  </a:lnTo>
                  <a:lnTo>
                    <a:pt x="620" y="155"/>
                  </a:lnTo>
                  <a:lnTo>
                    <a:pt x="620" y="155"/>
                  </a:lnTo>
                  <a:cubicBezTo>
                    <a:pt x="620" y="155"/>
                    <a:pt x="620" y="155"/>
                    <a:pt x="620" y="124"/>
                  </a:cubicBezTo>
                  <a:lnTo>
                    <a:pt x="620" y="124"/>
                  </a:lnTo>
                  <a:lnTo>
                    <a:pt x="620" y="93"/>
                  </a:lnTo>
                  <a:lnTo>
                    <a:pt x="620" y="93"/>
                  </a:lnTo>
                  <a:lnTo>
                    <a:pt x="620" y="93"/>
                  </a:lnTo>
                  <a:cubicBezTo>
                    <a:pt x="620" y="93"/>
                    <a:pt x="620" y="93"/>
                    <a:pt x="620" y="62"/>
                  </a:cubicBezTo>
                  <a:lnTo>
                    <a:pt x="620" y="62"/>
                  </a:lnTo>
                  <a:lnTo>
                    <a:pt x="620" y="62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58" y="31"/>
                    <a:pt x="558" y="31"/>
                    <a:pt x="558" y="31"/>
                  </a:cubicBezTo>
                  <a:cubicBezTo>
                    <a:pt x="558" y="31"/>
                    <a:pt x="527" y="31"/>
                    <a:pt x="527" y="0"/>
                  </a:cubicBez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31"/>
                  </a:lnTo>
                  <a:cubicBezTo>
                    <a:pt x="496" y="31"/>
                    <a:pt x="496" y="31"/>
                    <a:pt x="465" y="31"/>
                  </a:cubicBezTo>
                  <a:cubicBezTo>
                    <a:pt x="465" y="62"/>
                    <a:pt x="465" y="62"/>
                    <a:pt x="434" y="62"/>
                  </a:cubicBezTo>
                  <a:lnTo>
                    <a:pt x="434" y="62"/>
                  </a:lnTo>
                  <a:cubicBezTo>
                    <a:pt x="434" y="62"/>
                    <a:pt x="434" y="62"/>
                    <a:pt x="403" y="62"/>
                  </a:cubicBezTo>
                  <a:cubicBezTo>
                    <a:pt x="403" y="31"/>
                    <a:pt x="403" y="31"/>
                    <a:pt x="403" y="31"/>
                  </a:cubicBezTo>
                  <a:cubicBezTo>
                    <a:pt x="372" y="31"/>
                    <a:pt x="372" y="31"/>
                    <a:pt x="372" y="31"/>
                  </a:cubicBezTo>
                  <a:cubicBezTo>
                    <a:pt x="372" y="62"/>
                    <a:pt x="372" y="62"/>
                    <a:pt x="341" y="62"/>
                  </a:cubicBezTo>
                  <a:cubicBezTo>
                    <a:pt x="341" y="62"/>
                    <a:pt x="341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93"/>
                  </a:lnTo>
                  <a:cubicBezTo>
                    <a:pt x="279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cubicBezTo>
                    <a:pt x="217" y="155"/>
                    <a:pt x="217" y="155"/>
                    <a:pt x="217" y="155"/>
                  </a:cubicBezTo>
                  <a:lnTo>
                    <a:pt x="217" y="155"/>
                  </a:lnTo>
                  <a:lnTo>
                    <a:pt x="186" y="186"/>
                  </a:lnTo>
                  <a:cubicBezTo>
                    <a:pt x="155" y="186"/>
                    <a:pt x="155" y="186"/>
                    <a:pt x="155" y="186"/>
                  </a:cubicBezTo>
                  <a:lnTo>
                    <a:pt x="155" y="186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55" y="248"/>
                    <a:pt x="155" y="248"/>
                    <a:pt x="124" y="248"/>
                  </a:cubicBezTo>
                  <a:cubicBezTo>
                    <a:pt x="124" y="279"/>
                    <a:pt x="155" y="279"/>
                    <a:pt x="155" y="279"/>
                  </a:cubicBezTo>
                  <a:cubicBezTo>
                    <a:pt x="155" y="310"/>
                    <a:pt x="124" y="310"/>
                    <a:pt x="124" y="340"/>
                  </a:cubicBezTo>
                  <a:lnTo>
                    <a:pt x="93" y="340"/>
                  </a:lnTo>
                  <a:cubicBezTo>
                    <a:pt x="62" y="340"/>
                    <a:pt x="62" y="340"/>
                    <a:pt x="62" y="340"/>
                  </a:cubicBezTo>
                  <a:lnTo>
                    <a:pt x="62" y="340"/>
                  </a:lnTo>
                  <a:lnTo>
                    <a:pt x="31" y="340"/>
                  </a:lnTo>
                  <a:lnTo>
                    <a:pt x="31" y="340"/>
                  </a:lnTo>
                  <a:lnTo>
                    <a:pt x="31" y="340"/>
                  </a:lnTo>
                  <a:cubicBezTo>
                    <a:pt x="31" y="340"/>
                    <a:pt x="31" y="340"/>
                    <a:pt x="31" y="372"/>
                  </a:cubicBezTo>
                  <a:lnTo>
                    <a:pt x="31" y="372"/>
                  </a:lnTo>
                  <a:lnTo>
                    <a:pt x="31" y="372"/>
                  </a:lnTo>
                  <a:cubicBezTo>
                    <a:pt x="31" y="403"/>
                    <a:pt x="31" y="403"/>
                    <a:pt x="31" y="403"/>
                  </a:cubicBezTo>
                  <a:lnTo>
                    <a:pt x="31" y="403"/>
                  </a:lnTo>
                  <a:lnTo>
                    <a:pt x="31" y="434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lnTo>
                    <a:pt x="62" y="496"/>
                  </a:lnTo>
                  <a:cubicBezTo>
                    <a:pt x="62" y="496"/>
                    <a:pt x="62" y="496"/>
                    <a:pt x="62" y="527"/>
                  </a:cubicBezTo>
                  <a:lnTo>
                    <a:pt x="62" y="527"/>
                  </a:lnTo>
                  <a:cubicBezTo>
                    <a:pt x="62" y="527"/>
                    <a:pt x="62" y="527"/>
                    <a:pt x="62" y="558"/>
                  </a:cubicBezTo>
                  <a:lnTo>
                    <a:pt x="62" y="558"/>
                  </a:lnTo>
                  <a:lnTo>
                    <a:pt x="62" y="558"/>
                  </a:lnTo>
                  <a:cubicBezTo>
                    <a:pt x="31" y="558"/>
                    <a:pt x="31" y="588"/>
                    <a:pt x="31" y="588"/>
                  </a:cubicBezTo>
                  <a:lnTo>
                    <a:pt x="0" y="588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0" y="651"/>
                    <a:pt x="0" y="651"/>
                    <a:pt x="0" y="651"/>
                  </a:cubicBezTo>
                  <a:lnTo>
                    <a:pt x="0" y="682"/>
                  </a:lnTo>
                  <a:cubicBezTo>
                    <a:pt x="0" y="712"/>
                    <a:pt x="0" y="712"/>
                    <a:pt x="31" y="744"/>
                  </a:cubicBezTo>
                  <a:lnTo>
                    <a:pt x="31" y="744"/>
                  </a:lnTo>
                  <a:cubicBezTo>
                    <a:pt x="62" y="744"/>
                    <a:pt x="62" y="775"/>
                    <a:pt x="62" y="8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6" name="Freeform 58"/>
            <p:cNvSpPr>
              <a:spLocks noChangeArrowheads="1"/>
            </p:cNvSpPr>
            <p:nvPr/>
          </p:nvSpPr>
          <p:spPr bwMode="auto">
            <a:xfrm>
              <a:off x="3792538" y="1390650"/>
              <a:ext cx="155575" cy="155575"/>
            </a:xfrm>
            <a:custGeom>
              <a:avLst/>
              <a:gdLst>
                <a:gd name="T0" fmla="*/ 61 w 433"/>
                <a:gd name="T1" fmla="*/ 155 h 434"/>
                <a:gd name="T2" fmla="*/ 30 w 433"/>
                <a:gd name="T3" fmla="*/ 185 h 434"/>
                <a:gd name="T4" fmla="*/ 0 w 433"/>
                <a:gd name="T5" fmla="*/ 217 h 434"/>
                <a:gd name="T6" fmla="*/ 0 w 433"/>
                <a:gd name="T7" fmla="*/ 248 h 434"/>
                <a:gd name="T8" fmla="*/ 30 w 433"/>
                <a:gd name="T9" fmla="*/ 248 h 434"/>
                <a:gd name="T10" fmla="*/ 30 w 433"/>
                <a:gd name="T11" fmla="*/ 279 h 434"/>
                <a:gd name="T12" fmla="*/ 30 w 433"/>
                <a:gd name="T13" fmla="*/ 309 h 434"/>
                <a:gd name="T14" fmla="*/ 30 w 433"/>
                <a:gd name="T15" fmla="*/ 341 h 434"/>
                <a:gd name="T16" fmla="*/ 92 w 433"/>
                <a:gd name="T17" fmla="*/ 309 h 434"/>
                <a:gd name="T18" fmla="*/ 124 w 433"/>
                <a:gd name="T19" fmla="*/ 372 h 434"/>
                <a:gd name="T20" fmla="*/ 92 w 433"/>
                <a:gd name="T21" fmla="*/ 403 h 434"/>
                <a:gd name="T22" fmla="*/ 92 w 433"/>
                <a:gd name="T23" fmla="*/ 433 h 434"/>
                <a:gd name="T24" fmla="*/ 92 w 433"/>
                <a:gd name="T25" fmla="*/ 433 h 434"/>
                <a:gd name="T26" fmla="*/ 124 w 433"/>
                <a:gd name="T27" fmla="*/ 403 h 434"/>
                <a:gd name="T28" fmla="*/ 124 w 433"/>
                <a:gd name="T29" fmla="*/ 403 h 434"/>
                <a:gd name="T30" fmla="*/ 154 w 433"/>
                <a:gd name="T31" fmla="*/ 433 h 434"/>
                <a:gd name="T32" fmla="*/ 154 w 433"/>
                <a:gd name="T33" fmla="*/ 433 h 434"/>
                <a:gd name="T34" fmla="*/ 154 w 433"/>
                <a:gd name="T35" fmla="*/ 433 h 434"/>
                <a:gd name="T36" fmla="*/ 185 w 433"/>
                <a:gd name="T37" fmla="*/ 433 h 434"/>
                <a:gd name="T38" fmla="*/ 185 w 433"/>
                <a:gd name="T39" fmla="*/ 433 h 434"/>
                <a:gd name="T40" fmla="*/ 185 w 433"/>
                <a:gd name="T41" fmla="*/ 433 h 434"/>
                <a:gd name="T42" fmla="*/ 185 w 433"/>
                <a:gd name="T43" fmla="*/ 433 h 434"/>
                <a:gd name="T44" fmla="*/ 248 w 433"/>
                <a:gd name="T45" fmla="*/ 433 h 434"/>
                <a:gd name="T46" fmla="*/ 277 w 433"/>
                <a:gd name="T47" fmla="*/ 433 h 434"/>
                <a:gd name="T48" fmla="*/ 308 w 433"/>
                <a:gd name="T49" fmla="*/ 433 h 434"/>
                <a:gd name="T50" fmla="*/ 339 w 433"/>
                <a:gd name="T51" fmla="*/ 403 h 434"/>
                <a:gd name="T52" fmla="*/ 370 w 433"/>
                <a:gd name="T53" fmla="*/ 372 h 434"/>
                <a:gd name="T54" fmla="*/ 339 w 433"/>
                <a:gd name="T55" fmla="*/ 372 h 434"/>
                <a:gd name="T56" fmla="*/ 308 w 433"/>
                <a:gd name="T57" fmla="*/ 341 h 434"/>
                <a:gd name="T58" fmla="*/ 308 w 433"/>
                <a:gd name="T59" fmla="*/ 309 h 434"/>
                <a:gd name="T60" fmla="*/ 308 w 433"/>
                <a:gd name="T61" fmla="*/ 279 h 434"/>
                <a:gd name="T62" fmla="*/ 308 w 433"/>
                <a:gd name="T63" fmla="*/ 248 h 434"/>
                <a:gd name="T64" fmla="*/ 339 w 433"/>
                <a:gd name="T65" fmla="*/ 248 h 434"/>
                <a:gd name="T66" fmla="*/ 339 w 433"/>
                <a:gd name="T67" fmla="*/ 248 h 434"/>
                <a:gd name="T68" fmla="*/ 401 w 433"/>
                <a:gd name="T69" fmla="*/ 217 h 434"/>
                <a:gd name="T70" fmla="*/ 432 w 433"/>
                <a:gd name="T71" fmla="*/ 217 h 434"/>
                <a:gd name="T72" fmla="*/ 432 w 433"/>
                <a:gd name="T73" fmla="*/ 185 h 434"/>
                <a:gd name="T74" fmla="*/ 432 w 433"/>
                <a:gd name="T75" fmla="*/ 155 h 434"/>
                <a:gd name="T76" fmla="*/ 401 w 433"/>
                <a:gd name="T77" fmla="*/ 124 h 434"/>
                <a:gd name="T78" fmla="*/ 401 w 433"/>
                <a:gd name="T79" fmla="*/ 93 h 434"/>
                <a:gd name="T80" fmla="*/ 401 w 433"/>
                <a:gd name="T81" fmla="*/ 61 h 434"/>
                <a:gd name="T82" fmla="*/ 370 w 433"/>
                <a:gd name="T83" fmla="*/ 31 h 434"/>
                <a:gd name="T84" fmla="*/ 339 w 433"/>
                <a:gd name="T85" fmla="*/ 31 h 434"/>
                <a:gd name="T86" fmla="*/ 308 w 433"/>
                <a:gd name="T87" fmla="*/ 61 h 434"/>
                <a:gd name="T88" fmla="*/ 248 w 433"/>
                <a:gd name="T89" fmla="*/ 31 h 434"/>
                <a:gd name="T90" fmla="*/ 185 w 433"/>
                <a:gd name="T91" fmla="*/ 0 h 434"/>
                <a:gd name="T92" fmla="*/ 154 w 433"/>
                <a:gd name="T93" fmla="*/ 0 h 434"/>
                <a:gd name="T94" fmla="*/ 154 w 433"/>
                <a:gd name="T95" fmla="*/ 61 h 434"/>
                <a:gd name="T96" fmla="*/ 124 w 433"/>
                <a:gd name="T97" fmla="*/ 61 h 434"/>
                <a:gd name="T98" fmla="*/ 61 w 433"/>
                <a:gd name="T99" fmla="*/ 61 h 434"/>
                <a:gd name="T100" fmla="*/ 61 w 433"/>
                <a:gd name="T101" fmla="*/ 9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434">
                  <a:moveTo>
                    <a:pt x="61" y="155"/>
                  </a:moveTo>
                  <a:lnTo>
                    <a:pt x="61" y="155"/>
                  </a:lnTo>
                  <a:lnTo>
                    <a:pt x="30" y="185"/>
                  </a:lnTo>
                  <a:lnTo>
                    <a:pt x="30" y="185"/>
                  </a:lnTo>
                  <a:cubicBezTo>
                    <a:pt x="30" y="185"/>
                    <a:pt x="30" y="185"/>
                    <a:pt x="0" y="185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30" y="248"/>
                  </a:lnTo>
                  <a:lnTo>
                    <a:pt x="30" y="248"/>
                  </a:lnTo>
                  <a:lnTo>
                    <a:pt x="30" y="279"/>
                  </a:lnTo>
                  <a:lnTo>
                    <a:pt x="30" y="279"/>
                  </a:lnTo>
                  <a:cubicBezTo>
                    <a:pt x="30" y="279"/>
                    <a:pt x="30" y="279"/>
                    <a:pt x="30" y="309"/>
                  </a:cubicBezTo>
                  <a:lnTo>
                    <a:pt x="30" y="309"/>
                  </a:lnTo>
                  <a:lnTo>
                    <a:pt x="30" y="309"/>
                  </a:lnTo>
                  <a:cubicBezTo>
                    <a:pt x="30" y="309"/>
                    <a:pt x="30" y="309"/>
                    <a:pt x="30" y="341"/>
                  </a:cubicBezTo>
                  <a:lnTo>
                    <a:pt x="61" y="309"/>
                  </a:lnTo>
                  <a:cubicBezTo>
                    <a:pt x="61" y="309"/>
                    <a:pt x="61" y="309"/>
                    <a:pt x="92" y="309"/>
                  </a:cubicBezTo>
                  <a:lnTo>
                    <a:pt x="92" y="309"/>
                  </a:lnTo>
                  <a:cubicBezTo>
                    <a:pt x="124" y="341"/>
                    <a:pt x="124" y="341"/>
                    <a:pt x="124" y="372"/>
                  </a:cubicBezTo>
                  <a:cubicBezTo>
                    <a:pt x="124" y="372"/>
                    <a:pt x="124" y="372"/>
                    <a:pt x="92" y="403"/>
                  </a:cubicBezTo>
                  <a:lnTo>
                    <a:pt x="92" y="403"/>
                  </a:lnTo>
                  <a:cubicBezTo>
                    <a:pt x="92" y="403"/>
                    <a:pt x="92" y="403"/>
                    <a:pt x="92" y="433"/>
                  </a:cubicBez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92" y="433"/>
                  </a:lnTo>
                  <a:cubicBezTo>
                    <a:pt x="92" y="403"/>
                    <a:pt x="124" y="403"/>
                    <a:pt x="124" y="403"/>
                  </a:cubicBezTo>
                  <a:lnTo>
                    <a:pt x="124" y="403"/>
                  </a:lnTo>
                  <a:lnTo>
                    <a:pt x="124" y="403"/>
                  </a:lnTo>
                  <a:cubicBezTo>
                    <a:pt x="154" y="403"/>
                    <a:pt x="154" y="403"/>
                    <a:pt x="154" y="433"/>
                  </a:cubicBez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cubicBezTo>
                    <a:pt x="185" y="433"/>
                    <a:pt x="185" y="433"/>
                    <a:pt x="185" y="433"/>
                  </a:cubicBez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85" y="433"/>
                  </a:lnTo>
                  <a:cubicBezTo>
                    <a:pt x="185" y="433"/>
                    <a:pt x="185" y="433"/>
                    <a:pt x="216" y="433"/>
                  </a:cubicBezTo>
                  <a:lnTo>
                    <a:pt x="248" y="433"/>
                  </a:lnTo>
                  <a:cubicBezTo>
                    <a:pt x="248" y="433"/>
                    <a:pt x="247" y="433"/>
                    <a:pt x="277" y="433"/>
                  </a:cubicBezTo>
                  <a:lnTo>
                    <a:pt x="277" y="433"/>
                  </a:lnTo>
                  <a:cubicBezTo>
                    <a:pt x="308" y="433"/>
                    <a:pt x="308" y="433"/>
                    <a:pt x="308" y="433"/>
                  </a:cubicBezTo>
                  <a:lnTo>
                    <a:pt x="308" y="433"/>
                  </a:lnTo>
                  <a:lnTo>
                    <a:pt x="339" y="403"/>
                  </a:lnTo>
                  <a:lnTo>
                    <a:pt x="339" y="403"/>
                  </a:lnTo>
                  <a:lnTo>
                    <a:pt x="339" y="403"/>
                  </a:lnTo>
                  <a:cubicBezTo>
                    <a:pt x="339" y="403"/>
                    <a:pt x="339" y="372"/>
                    <a:pt x="370" y="372"/>
                  </a:cubicBezTo>
                  <a:lnTo>
                    <a:pt x="370" y="372"/>
                  </a:lnTo>
                  <a:cubicBezTo>
                    <a:pt x="339" y="372"/>
                    <a:pt x="339" y="372"/>
                    <a:pt x="339" y="372"/>
                  </a:cubicBezTo>
                  <a:lnTo>
                    <a:pt x="339" y="372"/>
                  </a:lnTo>
                  <a:cubicBezTo>
                    <a:pt x="308" y="341"/>
                    <a:pt x="308" y="341"/>
                    <a:pt x="308" y="341"/>
                  </a:cubicBezTo>
                  <a:lnTo>
                    <a:pt x="308" y="309"/>
                  </a:lnTo>
                  <a:lnTo>
                    <a:pt x="308" y="309"/>
                  </a:lnTo>
                  <a:lnTo>
                    <a:pt x="308" y="309"/>
                  </a:lnTo>
                  <a:lnTo>
                    <a:pt x="308" y="279"/>
                  </a:lnTo>
                  <a:lnTo>
                    <a:pt x="308" y="279"/>
                  </a:lnTo>
                  <a:lnTo>
                    <a:pt x="308" y="248"/>
                  </a:lnTo>
                  <a:lnTo>
                    <a:pt x="308" y="248"/>
                  </a:lnTo>
                  <a:lnTo>
                    <a:pt x="339" y="248"/>
                  </a:lnTo>
                  <a:lnTo>
                    <a:pt x="339" y="248"/>
                  </a:lnTo>
                  <a:lnTo>
                    <a:pt x="339" y="248"/>
                  </a:lnTo>
                  <a:cubicBezTo>
                    <a:pt x="370" y="217"/>
                    <a:pt x="370" y="217"/>
                    <a:pt x="401" y="217"/>
                  </a:cubicBezTo>
                  <a:lnTo>
                    <a:pt x="401" y="217"/>
                  </a:lnTo>
                  <a:cubicBezTo>
                    <a:pt x="401" y="217"/>
                    <a:pt x="401" y="217"/>
                    <a:pt x="432" y="217"/>
                  </a:cubicBezTo>
                  <a:lnTo>
                    <a:pt x="432" y="217"/>
                  </a:lnTo>
                  <a:cubicBezTo>
                    <a:pt x="432" y="185"/>
                    <a:pt x="432" y="185"/>
                    <a:pt x="432" y="185"/>
                  </a:cubicBezTo>
                  <a:lnTo>
                    <a:pt x="432" y="185"/>
                  </a:lnTo>
                  <a:lnTo>
                    <a:pt x="432" y="155"/>
                  </a:lnTo>
                  <a:lnTo>
                    <a:pt x="432" y="155"/>
                  </a:lnTo>
                  <a:lnTo>
                    <a:pt x="432" y="155"/>
                  </a:lnTo>
                  <a:cubicBezTo>
                    <a:pt x="401" y="155"/>
                    <a:pt x="401" y="124"/>
                    <a:pt x="401" y="124"/>
                  </a:cubicBezTo>
                  <a:lnTo>
                    <a:pt x="401" y="124"/>
                  </a:lnTo>
                  <a:cubicBezTo>
                    <a:pt x="401" y="93"/>
                    <a:pt x="401" y="93"/>
                    <a:pt x="401" y="93"/>
                  </a:cubicBezTo>
                  <a:lnTo>
                    <a:pt x="401" y="93"/>
                  </a:lnTo>
                  <a:lnTo>
                    <a:pt x="401" y="61"/>
                  </a:lnTo>
                  <a:lnTo>
                    <a:pt x="401" y="61"/>
                  </a:lnTo>
                  <a:cubicBezTo>
                    <a:pt x="401" y="61"/>
                    <a:pt x="370" y="61"/>
                    <a:pt x="370" y="31"/>
                  </a:cubicBezTo>
                  <a:lnTo>
                    <a:pt x="370" y="31"/>
                  </a:lnTo>
                  <a:lnTo>
                    <a:pt x="339" y="31"/>
                  </a:lnTo>
                  <a:lnTo>
                    <a:pt x="339" y="31"/>
                  </a:lnTo>
                  <a:cubicBezTo>
                    <a:pt x="339" y="31"/>
                    <a:pt x="339" y="31"/>
                    <a:pt x="308" y="61"/>
                  </a:cubicBezTo>
                  <a:cubicBezTo>
                    <a:pt x="277" y="61"/>
                    <a:pt x="277" y="61"/>
                    <a:pt x="248" y="61"/>
                  </a:cubicBezTo>
                  <a:cubicBezTo>
                    <a:pt x="248" y="61"/>
                    <a:pt x="248" y="6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6" y="31"/>
                    <a:pt x="185" y="31"/>
                    <a:pt x="185" y="0"/>
                  </a:cubicBezTo>
                  <a:cubicBezTo>
                    <a:pt x="185" y="0"/>
                    <a:pt x="185" y="0"/>
                    <a:pt x="154" y="0"/>
                  </a:cubicBezTo>
                  <a:lnTo>
                    <a:pt x="154" y="0"/>
                  </a:lnTo>
                  <a:cubicBezTo>
                    <a:pt x="154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cubicBezTo>
                    <a:pt x="124" y="93"/>
                    <a:pt x="124" y="93"/>
                    <a:pt x="92" y="93"/>
                  </a:cubicBezTo>
                  <a:cubicBezTo>
                    <a:pt x="92" y="93"/>
                    <a:pt x="92" y="93"/>
                    <a:pt x="61" y="61"/>
                  </a:cubicBezTo>
                  <a:lnTo>
                    <a:pt x="61" y="61"/>
                  </a:lnTo>
                  <a:cubicBezTo>
                    <a:pt x="61" y="93"/>
                    <a:pt x="61" y="93"/>
                    <a:pt x="61" y="93"/>
                  </a:cubicBezTo>
                  <a:cubicBezTo>
                    <a:pt x="61" y="124"/>
                    <a:pt x="61" y="124"/>
                    <a:pt x="61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7" name="Freeform 59"/>
            <p:cNvSpPr>
              <a:spLocks noChangeArrowheads="1"/>
            </p:cNvSpPr>
            <p:nvPr/>
          </p:nvSpPr>
          <p:spPr bwMode="auto">
            <a:xfrm>
              <a:off x="3959225" y="1390650"/>
              <a:ext cx="179388" cy="111125"/>
            </a:xfrm>
            <a:custGeom>
              <a:avLst/>
              <a:gdLst>
                <a:gd name="T0" fmla="*/ 0 w 497"/>
                <a:gd name="T1" fmla="*/ 124 h 310"/>
                <a:gd name="T2" fmla="*/ 31 w 497"/>
                <a:gd name="T3" fmla="*/ 155 h 310"/>
                <a:gd name="T4" fmla="*/ 31 w 497"/>
                <a:gd name="T5" fmla="*/ 185 h 310"/>
                <a:gd name="T6" fmla="*/ 31 w 497"/>
                <a:gd name="T7" fmla="*/ 185 h 310"/>
                <a:gd name="T8" fmla="*/ 31 w 497"/>
                <a:gd name="T9" fmla="*/ 185 h 310"/>
                <a:gd name="T10" fmla="*/ 31 w 497"/>
                <a:gd name="T11" fmla="*/ 217 h 310"/>
                <a:gd name="T12" fmla="*/ 31 w 497"/>
                <a:gd name="T13" fmla="*/ 217 h 310"/>
                <a:gd name="T14" fmla="*/ 62 w 497"/>
                <a:gd name="T15" fmla="*/ 217 h 310"/>
                <a:gd name="T16" fmla="*/ 93 w 497"/>
                <a:gd name="T17" fmla="*/ 217 h 310"/>
                <a:gd name="T18" fmla="*/ 124 w 497"/>
                <a:gd name="T19" fmla="*/ 248 h 310"/>
                <a:gd name="T20" fmla="*/ 155 w 497"/>
                <a:gd name="T21" fmla="*/ 248 h 310"/>
                <a:gd name="T22" fmla="*/ 155 w 497"/>
                <a:gd name="T23" fmla="*/ 248 h 310"/>
                <a:gd name="T24" fmla="*/ 217 w 497"/>
                <a:gd name="T25" fmla="*/ 279 h 310"/>
                <a:gd name="T26" fmla="*/ 248 w 497"/>
                <a:gd name="T27" fmla="*/ 309 h 310"/>
                <a:gd name="T28" fmla="*/ 248 w 497"/>
                <a:gd name="T29" fmla="*/ 309 h 310"/>
                <a:gd name="T30" fmla="*/ 279 w 497"/>
                <a:gd name="T31" fmla="*/ 309 h 310"/>
                <a:gd name="T32" fmla="*/ 310 w 497"/>
                <a:gd name="T33" fmla="*/ 309 h 310"/>
                <a:gd name="T34" fmla="*/ 372 w 497"/>
                <a:gd name="T35" fmla="*/ 309 h 310"/>
                <a:gd name="T36" fmla="*/ 403 w 497"/>
                <a:gd name="T37" fmla="*/ 309 h 310"/>
                <a:gd name="T38" fmla="*/ 434 w 497"/>
                <a:gd name="T39" fmla="*/ 279 h 310"/>
                <a:gd name="T40" fmla="*/ 465 w 497"/>
                <a:gd name="T41" fmla="*/ 248 h 310"/>
                <a:gd name="T42" fmla="*/ 465 w 497"/>
                <a:gd name="T43" fmla="*/ 248 h 310"/>
                <a:gd name="T44" fmla="*/ 465 w 497"/>
                <a:gd name="T45" fmla="*/ 217 h 310"/>
                <a:gd name="T46" fmla="*/ 465 w 497"/>
                <a:gd name="T47" fmla="*/ 185 h 310"/>
                <a:gd name="T48" fmla="*/ 465 w 497"/>
                <a:gd name="T49" fmla="*/ 185 h 310"/>
                <a:gd name="T50" fmla="*/ 465 w 497"/>
                <a:gd name="T51" fmla="*/ 185 h 310"/>
                <a:gd name="T52" fmla="*/ 465 w 497"/>
                <a:gd name="T53" fmla="*/ 155 h 310"/>
                <a:gd name="T54" fmla="*/ 434 w 497"/>
                <a:gd name="T55" fmla="*/ 155 h 310"/>
                <a:gd name="T56" fmla="*/ 465 w 497"/>
                <a:gd name="T57" fmla="*/ 124 h 310"/>
                <a:gd name="T58" fmla="*/ 465 w 497"/>
                <a:gd name="T59" fmla="*/ 93 h 310"/>
                <a:gd name="T60" fmla="*/ 465 w 497"/>
                <a:gd name="T61" fmla="*/ 93 h 310"/>
                <a:gd name="T62" fmla="*/ 465 w 497"/>
                <a:gd name="T63" fmla="*/ 61 h 310"/>
                <a:gd name="T64" fmla="*/ 434 w 497"/>
                <a:gd name="T65" fmla="*/ 31 h 310"/>
                <a:gd name="T66" fmla="*/ 341 w 497"/>
                <a:gd name="T67" fmla="*/ 31 h 310"/>
                <a:gd name="T68" fmla="*/ 279 w 497"/>
                <a:gd name="T69" fmla="*/ 31 h 310"/>
                <a:gd name="T70" fmla="*/ 279 w 497"/>
                <a:gd name="T71" fmla="*/ 31 h 310"/>
                <a:gd name="T72" fmla="*/ 217 w 497"/>
                <a:gd name="T73" fmla="*/ 0 h 310"/>
                <a:gd name="T74" fmla="*/ 124 w 497"/>
                <a:gd name="T75" fmla="*/ 31 h 310"/>
                <a:gd name="T76" fmla="*/ 124 w 497"/>
                <a:gd name="T77" fmla="*/ 0 h 310"/>
                <a:gd name="T78" fmla="*/ 62 w 497"/>
                <a:gd name="T79" fmla="*/ 61 h 310"/>
                <a:gd name="T80" fmla="*/ 0 w 497"/>
                <a:gd name="T81" fmla="*/ 61 h 310"/>
                <a:gd name="T82" fmla="*/ 0 w 497"/>
                <a:gd name="T83" fmla="*/ 93 h 310"/>
                <a:gd name="T84" fmla="*/ 0 w 497"/>
                <a:gd name="T85" fmla="*/ 12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7" h="310">
                  <a:moveTo>
                    <a:pt x="0" y="124"/>
                  </a:moveTo>
                  <a:lnTo>
                    <a:pt x="0" y="124"/>
                  </a:lnTo>
                  <a:lnTo>
                    <a:pt x="0" y="124"/>
                  </a:lnTo>
                  <a:lnTo>
                    <a:pt x="31" y="15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17"/>
                    <a:pt x="62" y="217"/>
                  </a:cubicBezTo>
                  <a:lnTo>
                    <a:pt x="62" y="217"/>
                  </a:lnTo>
                  <a:lnTo>
                    <a:pt x="93" y="217"/>
                  </a:ln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55" y="248"/>
                  </a:lnTo>
                  <a:lnTo>
                    <a:pt x="155" y="248"/>
                  </a:lnTo>
                  <a:cubicBezTo>
                    <a:pt x="186" y="248"/>
                    <a:pt x="186" y="248"/>
                    <a:pt x="186" y="248"/>
                  </a:cubicBezTo>
                  <a:lnTo>
                    <a:pt x="217" y="279"/>
                  </a:lnTo>
                  <a:cubicBezTo>
                    <a:pt x="217" y="309"/>
                    <a:pt x="217" y="309"/>
                    <a:pt x="217" y="309"/>
                  </a:cubicBezTo>
                  <a:cubicBezTo>
                    <a:pt x="248" y="309"/>
                    <a:pt x="248" y="309"/>
                    <a:pt x="248" y="309"/>
                  </a:cubicBezTo>
                  <a:lnTo>
                    <a:pt x="248" y="309"/>
                  </a:lnTo>
                  <a:lnTo>
                    <a:pt x="248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79" y="309"/>
                    <a:pt x="279" y="309"/>
                    <a:pt x="310" y="309"/>
                  </a:cubicBezTo>
                  <a:lnTo>
                    <a:pt x="310" y="309"/>
                  </a:lnTo>
                  <a:cubicBezTo>
                    <a:pt x="341" y="309"/>
                    <a:pt x="341" y="309"/>
                    <a:pt x="341" y="309"/>
                  </a:cubicBezTo>
                  <a:lnTo>
                    <a:pt x="372" y="309"/>
                  </a:lnTo>
                  <a:lnTo>
                    <a:pt x="372" y="309"/>
                  </a:lnTo>
                  <a:cubicBezTo>
                    <a:pt x="403" y="309"/>
                    <a:pt x="403" y="309"/>
                    <a:pt x="403" y="309"/>
                  </a:cubicBezTo>
                  <a:lnTo>
                    <a:pt x="403" y="309"/>
                  </a:lnTo>
                  <a:lnTo>
                    <a:pt x="434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96" y="248"/>
                  </a:lnTo>
                  <a:cubicBezTo>
                    <a:pt x="465" y="248"/>
                    <a:pt x="465" y="248"/>
                    <a:pt x="465" y="248"/>
                  </a:cubicBezTo>
                  <a:cubicBezTo>
                    <a:pt x="465" y="217"/>
                    <a:pt x="465" y="217"/>
                    <a:pt x="465" y="217"/>
                  </a:cubicBezTo>
                  <a:lnTo>
                    <a:pt x="465" y="217"/>
                  </a:lnTo>
                  <a:lnTo>
                    <a:pt x="465" y="217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lnTo>
                    <a:pt x="465" y="185"/>
                  </a:lnTo>
                  <a:cubicBezTo>
                    <a:pt x="465" y="185"/>
                    <a:pt x="465" y="185"/>
                    <a:pt x="465" y="155"/>
                  </a:cubicBezTo>
                  <a:cubicBezTo>
                    <a:pt x="434" y="155"/>
                    <a:pt x="434" y="155"/>
                    <a:pt x="434" y="155"/>
                  </a:cubicBezTo>
                  <a:lnTo>
                    <a:pt x="434" y="155"/>
                  </a:lnTo>
                  <a:cubicBezTo>
                    <a:pt x="434" y="124"/>
                    <a:pt x="434" y="12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lnTo>
                    <a:pt x="465" y="93"/>
                  </a:lnTo>
                  <a:lnTo>
                    <a:pt x="465" y="93"/>
                  </a:lnTo>
                  <a:cubicBezTo>
                    <a:pt x="465" y="61"/>
                    <a:pt x="465" y="61"/>
                    <a:pt x="465" y="61"/>
                  </a:cubicBezTo>
                  <a:cubicBezTo>
                    <a:pt x="465" y="61"/>
                    <a:pt x="465" y="61"/>
                    <a:pt x="434" y="61"/>
                  </a:cubicBezTo>
                  <a:lnTo>
                    <a:pt x="434" y="31"/>
                  </a:lnTo>
                  <a:cubicBezTo>
                    <a:pt x="403" y="31"/>
                    <a:pt x="403" y="31"/>
                    <a:pt x="372" y="31"/>
                  </a:cubicBezTo>
                  <a:cubicBezTo>
                    <a:pt x="372" y="31"/>
                    <a:pt x="372" y="31"/>
                    <a:pt x="341" y="31"/>
                  </a:cubicBezTo>
                  <a:lnTo>
                    <a:pt x="310" y="31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248" y="31"/>
                    <a:pt x="248" y="31"/>
                    <a:pt x="217" y="0"/>
                  </a:cubicBez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cubicBezTo>
                    <a:pt x="186" y="0"/>
                    <a:pt x="155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31"/>
                  </a:cubicBezTo>
                  <a:cubicBezTo>
                    <a:pt x="93" y="61"/>
                    <a:pt x="62" y="61"/>
                    <a:pt x="62" y="61"/>
                  </a:cubicBezTo>
                  <a:cubicBezTo>
                    <a:pt x="31" y="61"/>
                    <a:pt x="31" y="61"/>
                    <a:pt x="31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  <a:lnTo>
                    <a:pt x="0" y="93"/>
                  </a:lnTo>
                  <a:lnTo>
                    <a:pt x="0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8" name="Freeform 60"/>
            <p:cNvSpPr>
              <a:spLocks noChangeArrowheads="1"/>
            </p:cNvSpPr>
            <p:nvPr/>
          </p:nvSpPr>
          <p:spPr bwMode="auto">
            <a:xfrm>
              <a:off x="4081463" y="1546225"/>
              <a:ext cx="157162" cy="88900"/>
            </a:xfrm>
            <a:custGeom>
              <a:avLst/>
              <a:gdLst>
                <a:gd name="T0" fmla="*/ 310 w 435"/>
                <a:gd name="T1" fmla="*/ 0 h 249"/>
                <a:gd name="T2" fmla="*/ 248 w 435"/>
                <a:gd name="T3" fmla="*/ 32 h 249"/>
                <a:gd name="T4" fmla="*/ 248 w 435"/>
                <a:gd name="T5" fmla="*/ 32 h 249"/>
                <a:gd name="T6" fmla="*/ 217 w 435"/>
                <a:gd name="T7" fmla="*/ 32 h 249"/>
                <a:gd name="T8" fmla="*/ 185 w 435"/>
                <a:gd name="T9" fmla="*/ 32 h 249"/>
                <a:gd name="T10" fmla="*/ 155 w 435"/>
                <a:gd name="T11" fmla="*/ 32 h 249"/>
                <a:gd name="T12" fmla="*/ 124 w 435"/>
                <a:gd name="T13" fmla="*/ 0 h 249"/>
                <a:gd name="T14" fmla="*/ 93 w 435"/>
                <a:gd name="T15" fmla="*/ 32 h 249"/>
                <a:gd name="T16" fmla="*/ 62 w 435"/>
                <a:gd name="T17" fmla="*/ 63 h 249"/>
                <a:gd name="T18" fmla="*/ 0 w 435"/>
                <a:gd name="T19" fmla="*/ 124 h 249"/>
                <a:gd name="T20" fmla="*/ 62 w 435"/>
                <a:gd name="T21" fmla="*/ 187 h 249"/>
                <a:gd name="T22" fmla="*/ 62 w 435"/>
                <a:gd name="T23" fmla="*/ 187 h 249"/>
                <a:gd name="T24" fmla="*/ 93 w 435"/>
                <a:gd name="T25" fmla="*/ 187 h 249"/>
                <a:gd name="T26" fmla="*/ 93 w 435"/>
                <a:gd name="T27" fmla="*/ 187 h 249"/>
                <a:gd name="T28" fmla="*/ 124 w 435"/>
                <a:gd name="T29" fmla="*/ 187 h 249"/>
                <a:gd name="T30" fmla="*/ 124 w 435"/>
                <a:gd name="T31" fmla="*/ 218 h 249"/>
                <a:gd name="T32" fmla="*/ 124 w 435"/>
                <a:gd name="T33" fmla="*/ 248 h 249"/>
                <a:gd name="T34" fmla="*/ 185 w 435"/>
                <a:gd name="T35" fmla="*/ 248 h 249"/>
                <a:gd name="T36" fmla="*/ 185 w 435"/>
                <a:gd name="T37" fmla="*/ 248 h 249"/>
                <a:gd name="T38" fmla="*/ 217 w 435"/>
                <a:gd name="T39" fmla="*/ 248 h 249"/>
                <a:gd name="T40" fmla="*/ 248 w 435"/>
                <a:gd name="T41" fmla="*/ 248 h 249"/>
                <a:gd name="T42" fmla="*/ 248 w 435"/>
                <a:gd name="T43" fmla="*/ 248 h 249"/>
                <a:gd name="T44" fmla="*/ 279 w 435"/>
                <a:gd name="T45" fmla="*/ 218 h 249"/>
                <a:gd name="T46" fmla="*/ 341 w 435"/>
                <a:gd name="T47" fmla="*/ 218 h 249"/>
                <a:gd name="T48" fmla="*/ 403 w 435"/>
                <a:gd name="T49" fmla="*/ 248 h 249"/>
                <a:gd name="T50" fmla="*/ 434 w 435"/>
                <a:gd name="T51" fmla="*/ 187 h 249"/>
                <a:gd name="T52" fmla="*/ 372 w 435"/>
                <a:gd name="T53" fmla="*/ 156 h 249"/>
                <a:gd name="T54" fmla="*/ 372 w 435"/>
                <a:gd name="T55" fmla="*/ 124 h 249"/>
                <a:gd name="T56" fmla="*/ 372 w 435"/>
                <a:gd name="T57" fmla="*/ 94 h 249"/>
                <a:gd name="T58" fmla="*/ 372 w 435"/>
                <a:gd name="T59" fmla="*/ 63 h 249"/>
                <a:gd name="T60" fmla="*/ 372 w 435"/>
                <a:gd name="T61" fmla="*/ 63 h 249"/>
                <a:gd name="T62" fmla="*/ 310 w 435"/>
                <a:gd name="T6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249">
                  <a:moveTo>
                    <a:pt x="310" y="0"/>
                  </a:moveTo>
                  <a:lnTo>
                    <a:pt x="310" y="0"/>
                  </a:lnTo>
                  <a:cubicBezTo>
                    <a:pt x="310" y="32"/>
                    <a:pt x="279" y="32"/>
                    <a:pt x="279" y="32"/>
                  </a:cubicBezTo>
                  <a:cubicBezTo>
                    <a:pt x="248" y="32"/>
                    <a:pt x="248" y="32"/>
                    <a:pt x="248" y="32"/>
                  </a:cubicBezTo>
                  <a:lnTo>
                    <a:pt x="248" y="32"/>
                  </a:lnTo>
                  <a:lnTo>
                    <a:pt x="248" y="32"/>
                  </a:lnTo>
                  <a:lnTo>
                    <a:pt x="217" y="32"/>
                  </a:lnTo>
                  <a:lnTo>
                    <a:pt x="217" y="32"/>
                  </a:lnTo>
                  <a:cubicBezTo>
                    <a:pt x="217" y="32"/>
                    <a:pt x="217" y="32"/>
                    <a:pt x="185" y="32"/>
                  </a:cubicBezTo>
                  <a:lnTo>
                    <a:pt x="185" y="32"/>
                  </a:lnTo>
                  <a:lnTo>
                    <a:pt x="185" y="32"/>
                  </a:lnTo>
                  <a:cubicBezTo>
                    <a:pt x="155" y="32"/>
                    <a:pt x="155" y="32"/>
                    <a:pt x="155" y="32"/>
                  </a:cubicBezTo>
                  <a:cubicBezTo>
                    <a:pt x="124" y="32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32"/>
                    <a:pt x="93" y="32"/>
                    <a:pt x="93" y="32"/>
                  </a:cubicBezTo>
                  <a:lnTo>
                    <a:pt x="93" y="32"/>
                  </a:lnTo>
                  <a:lnTo>
                    <a:pt x="62" y="63"/>
                  </a:lnTo>
                  <a:lnTo>
                    <a:pt x="62" y="63"/>
                  </a:lnTo>
                  <a:cubicBezTo>
                    <a:pt x="31" y="94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62" y="187"/>
                  </a:lnTo>
                  <a:lnTo>
                    <a:pt x="62" y="187"/>
                  </a:lnTo>
                  <a:lnTo>
                    <a:pt x="62" y="187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93" y="187"/>
                    <a:pt x="9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cubicBezTo>
                    <a:pt x="93" y="187"/>
                    <a:pt x="93" y="187"/>
                    <a:pt x="124" y="187"/>
                  </a:cubicBezTo>
                  <a:lnTo>
                    <a:pt x="124" y="187"/>
                  </a:lnTo>
                  <a:lnTo>
                    <a:pt x="124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24" y="248"/>
                  </a:cubicBezTo>
                  <a:lnTo>
                    <a:pt x="124" y="248"/>
                  </a:lnTo>
                  <a:lnTo>
                    <a:pt x="15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185" y="248"/>
                  </a:lnTo>
                  <a:lnTo>
                    <a:pt x="217" y="248"/>
                  </a:lnTo>
                  <a:cubicBezTo>
                    <a:pt x="217" y="248"/>
                    <a:pt x="217" y="248"/>
                    <a:pt x="248" y="248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48" y="248"/>
                  </a:lnTo>
                  <a:cubicBezTo>
                    <a:pt x="248" y="248"/>
                    <a:pt x="248" y="248"/>
                    <a:pt x="248" y="218"/>
                  </a:cubicBezTo>
                  <a:cubicBezTo>
                    <a:pt x="279" y="218"/>
                    <a:pt x="279" y="218"/>
                    <a:pt x="279" y="218"/>
                  </a:cubicBezTo>
                  <a:lnTo>
                    <a:pt x="279" y="218"/>
                  </a:lnTo>
                  <a:cubicBezTo>
                    <a:pt x="279" y="218"/>
                    <a:pt x="310" y="218"/>
                    <a:pt x="341" y="218"/>
                  </a:cubicBezTo>
                  <a:cubicBezTo>
                    <a:pt x="372" y="218"/>
                    <a:pt x="372" y="218"/>
                    <a:pt x="403" y="218"/>
                  </a:cubicBezTo>
                  <a:cubicBezTo>
                    <a:pt x="403" y="248"/>
                    <a:pt x="403" y="248"/>
                    <a:pt x="403" y="248"/>
                  </a:cubicBezTo>
                  <a:cubicBezTo>
                    <a:pt x="403" y="218"/>
                    <a:pt x="403" y="218"/>
                    <a:pt x="434" y="218"/>
                  </a:cubicBezTo>
                  <a:cubicBezTo>
                    <a:pt x="434" y="187"/>
                    <a:pt x="434" y="187"/>
                    <a:pt x="434" y="187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372" y="187"/>
                    <a:pt x="372" y="187"/>
                    <a:pt x="372" y="156"/>
                  </a:cubicBezTo>
                  <a:lnTo>
                    <a:pt x="372" y="124"/>
                  </a:lnTo>
                  <a:lnTo>
                    <a:pt x="372" y="124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cubicBezTo>
                    <a:pt x="341" y="63"/>
                    <a:pt x="341" y="63"/>
                    <a:pt x="341" y="32"/>
                  </a:cubicBezTo>
                  <a:cubicBezTo>
                    <a:pt x="341" y="32"/>
                    <a:pt x="341" y="32"/>
                    <a:pt x="31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9" name="Freeform 61"/>
            <p:cNvSpPr>
              <a:spLocks noChangeArrowheads="1"/>
            </p:cNvSpPr>
            <p:nvPr/>
          </p:nvSpPr>
          <p:spPr bwMode="auto">
            <a:xfrm>
              <a:off x="3490913" y="1646238"/>
              <a:ext cx="223837" cy="155575"/>
            </a:xfrm>
            <a:custGeom>
              <a:avLst/>
              <a:gdLst>
                <a:gd name="T0" fmla="*/ 217 w 621"/>
                <a:gd name="T1" fmla="*/ 403 h 434"/>
                <a:gd name="T2" fmla="*/ 342 w 621"/>
                <a:gd name="T3" fmla="*/ 403 h 434"/>
                <a:gd name="T4" fmla="*/ 342 w 621"/>
                <a:gd name="T5" fmla="*/ 403 h 434"/>
                <a:gd name="T6" fmla="*/ 403 w 621"/>
                <a:gd name="T7" fmla="*/ 372 h 434"/>
                <a:gd name="T8" fmla="*/ 466 w 621"/>
                <a:gd name="T9" fmla="*/ 309 h 434"/>
                <a:gd name="T10" fmla="*/ 466 w 621"/>
                <a:gd name="T11" fmla="*/ 216 h 434"/>
                <a:gd name="T12" fmla="*/ 558 w 621"/>
                <a:gd name="T13" fmla="*/ 124 h 434"/>
                <a:gd name="T14" fmla="*/ 620 w 621"/>
                <a:gd name="T15" fmla="*/ 92 h 434"/>
                <a:gd name="T16" fmla="*/ 590 w 621"/>
                <a:gd name="T17" fmla="*/ 92 h 434"/>
                <a:gd name="T18" fmla="*/ 590 w 621"/>
                <a:gd name="T19" fmla="*/ 92 h 434"/>
                <a:gd name="T20" fmla="*/ 558 w 621"/>
                <a:gd name="T21" fmla="*/ 61 h 434"/>
                <a:gd name="T22" fmla="*/ 466 w 621"/>
                <a:gd name="T23" fmla="*/ 61 h 434"/>
                <a:gd name="T24" fmla="*/ 434 w 621"/>
                <a:gd name="T25" fmla="*/ 61 h 434"/>
                <a:gd name="T26" fmla="*/ 403 w 621"/>
                <a:gd name="T27" fmla="*/ 61 h 434"/>
                <a:gd name="T28" fmla="*/ 403 w 621"/>
                <a:gd name="T29" fmla="*/ 31 h 434"/>
                <a:gd name="T30" fmla="*/ 342 w 621"/>
                <a:gd name="T31" fmla="*/ 31 h 434"/>
                <a:gd name="T32" fmla="*/ 279 w 621"/>
                <a:gd name="T33" fmla="*/ 31 h 434"/>
                <a:gd name="T34" fmla="*/ 248 w 621"/>
                <a:gd name="T35" fmla="*/ 31 h 434"/>
                <a:gd name="T36" fmla="*/ 186 w 621"/>
                <a:gd name="T37" fmla="*/ 31 h 434"/>
                <a:gd name="T38" fmla="*/ 186 w 621"/>
                <a:gd name="T39" fmla="*/ 0 h 434"/>
                <a:gd name="T40" fmla="*/ 94 w 621"/>
                <a:gd name="T41" fmla="*/ 31 h 434"/>
                <a:gd name="T42" fmla="*/ 31 w 621"/>
                <a:gd name="T43" fmla="*/ 0 h 434"/>
                <a:gd name="T44" fmla="*/ 0 w 621"/>
                <a:gd name="T45" fmla="*/ 31 h 434"/>
                <a:gd name="T46" fmla="*/ 31 w 621"/>
                <a:gd name="T47" fmla="*/ 61 h 434"/>
                <a:gd name="T48" fmla="*/ 31 w 621"/>
                <a:gd name="T49" fmla="*/ 61 h 434"/>
                <a:gd name="T50" fmla="*/ 62 w 621"/>
                <a:gd name="T51" fmla="*/ 61 h 434"/>
                <a:gd name="T52" fmla="*/ 94 w 621"/>
                <a:gd name="T53" fmla="*/ 61 h 434"/>
                <a:gd name="T54" fmla="*/ 124 w 621"/>
                <a:gd name="T55" fmla="*/ 61 h 434"/>
                <a:gd name="T56" fmla="*/ 124 w 621"/>
                <a:gd name="T57" fmla="*/ 61 h 434"/>
                <a:gd name="T58" fmla="*/ 124 w 621"/>
                <a:gd name="T59" fmla="*/ 92 h 434"/>
                <a:gd name="T60" fmla="*/ 155 w 621"/>
                <a:gd name="T61" fmla="*/ 124 h 434"/>
                <a:gd name="T62" fmla="*/ 124 w 621"/>
                <a:gd name="T63" fmla="*/ 155 h 434"/>
                <a:gd name="T64" fmla="*/ 124 w 621"/>
                <a:gd name="T65" fmla="*/ 155 h 434"/>
                <a:gd name="T66" fmla="*/ 124 w 621"/>
                <a:gd name="T67" fmla="*/ 185 h 434"/>
                <a:gd name="T68" fmla="*/ 124 w 621"/>
                <a:gd name="T69" fmla="*/ 248 h 434"/>
                <a:gd name="T70" fmla="*/ 124 w 621"/>
                <a:gd name="T71" fmla="*/ 279 h 434"/>
                <a:gd name="T72" fmla="*/ 94 w 621"/>
                <a:gd name="T73" fmla="*/ 309 h 434"/>
                <a:gd name="T74" fmla="*/ 124 w 621"/>
                <a:gd name="T75" fmla="*/ 340 h 434"/>
                <a:gd name="T76" fmla="*/ 94 w 621"/>
                <a:gd name="T77" fmla="*/ 372 h 434"/>
                <a:gd name="T78" fmla="*/ 186 w 621"/>
                <a:gd name="T79" fmla="*/ 433 h 434"/>
                <a:gd name="T80" fmla="*/ 217 w 621"/>
                <a:gd name="T81" fmla="*/ 403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1" h="434">
                  <a:moveTo>
                    <a:pt x="217" y="403"/>
                  </a:moveTo>
                  <a:lnTo>
                    <a:pt x="217" y="403"/>
                  </a:lnTo>
                  <a:cubicBezTo>
                    <a:pt x="248" y="403"/>
                    <a:pt x="248" y="403"/>
                    <a:pt x="279" y="403"/>
                  </a:cubicBezTo>
                  <a:cubicBezTo>
                    <a:pt x="310" y="403"/>
                    <a:pt x="310" y="403"/>
                    <a:pt x="342" y="403"/>
                  </a:cubicBezTo>
                  <a:lnTo>
                    <a:pt x="342" y="403"/>
                  </a:lnTo>
                  <a:lnTo>
                    <a:pt x="342" y="403"/>
                  </a:lnTo>
                  <a:cubicBezTo>
                    <a:pt x="372" y="372"/>
                    <a:pt x="403" y="372"/>
                    <a:pt x="403" y="372"/>
                  </a:cubicBezTo>
                  <a:lnTo>
                    <a:pt x="403" y="372"/>
                  </a:lnTo>
                  <a:cubicBezTo>
                    <a:pt x="434" y="340"/>
                    <a:pt x="434" y="340"/>
                    <a:pt x="434" y="309"/>
                  </a:cubicBezTo>
                  <a:cubicBezTo>
                    <a:pt x="466" y="309"/>
                    <a:pt x="466" y="309"/>
                    <a:pt x="466" y="309"/>
                  </a:cubicBezTo>
                  <a:lnTo>
                    <a:pt x="466" y="279"/>
                  </a:lnTo>
                  <a:cubicBezTo>
                    <a:pt x="434" y="248"/>
                    <a:pt x="434" y="216"/>
                    <a:pt x="466" y="216"/>
                  </a:cubicBezTo>
                  <a:cubicBezTo>
                    <a:pt x="496" y="185"/>
                    <a:pt x="496" y="155"/>
                    <a:pt x="496" y="155"/>
                  </a:cubicBezTo>
                  <a:cubicBezTo>
                    <a:pt x="527" y="124"/>
                    <a:pt x="558" y="124"/>
                    <a:pt x="558" y="124"/>
                  </a:cubicBezTo>
                  <a:cubicBezTo>
                    <a:pt x="590" y="124"/>
                    <a:pt x="590" y="124"/>
                    <a:pt x="590" y="124"/>
                  </a:cubicBezTo>
                  <a:cubicBezTo>
                    <a:pt x="620" y="92"/>
                    <a:pt x="620" y="92"/>
                    <a:pt x="620" y="92"/>
                  </a:cubicBezTo>
                  <a:lnTo>
                    <a:pt x="620" y="92"/>
                  </a:lnTo>
                  <a:cubicBezTo>
                    <a:pt x="590" y="92"/>
                    <a:pt x="590" y="92"/>
                    <a:pt x="590" y="92"/>
                  </a:cubicBezTo>
                  <a:lnTo>
                    <a:pt x="590" y="92"/>
                  </a:lnTo>
                  <a:lnTo>
                    <a:pt x="590" y="92"/>
                  </a:lnTo>
                  <a:cubicBezTo>
                    <a:pt x="558" y="92"/>
                    <a:pt x="558" y="92"/>
                    <a:pt x="558" y="61"/>
                  </a:cubicBezTo>
                  <a:lnTo>
                    <a:pt x="558" y="61"/>
                  </a:lnTo>
                  <a:cubicBezTo>
                    <a:pt x="527" y="92"/>
                    <a:pt x="527" y="92"/>
                    <a:pt x="496" y="92"/>
                  </a:cubicBezTo>
                  <a:cubicBezTo>
                    <a:pt x="496" y="92"/>
                    <a:pt x="466" y="92"/>
                    <a:pt x="466" y="61"/>
                  </a:cubicBezTo>
                  <a:cubicBezTo>
                    <a:pt x="466" y="61"/>
                    <a:pt x="466" y="61"/>
                    <a:pt x="434" y="61"/>
                  </a:cubicBezTo>
                  <a:lnTo>
                    <a:pt x="434" y="61"/>
                  </a:lnTo>
                  <a:lnTo>
                    <a:pt x="434" y="61"/>
                  </a:lnTo>
                  <a:lnTo>
                    <a:pt x="403" y="61"/>
                  </a:lnTo>
                  <a:lnTo>
                    <a:pt x="403" y="61"/>
                  </a:lnTo>
                  <a:cubicBezTo>
                    <a:pt x="403" y="31"/>
                    <a:pt x="403" y="31"/>
                    <a:pt x="403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42" y="31"/>
                  </a:cubicBezTo>
                  <a:lnTo>
                    <a:pt x="342" y="31"/>
                  </a:lnTo>
                  <a:cubicBezTo>
                    <a:pt x="310" y="31"/>
                    <a:pt x="310" y="31"/>
                    <a:pt x="279" y="31"/>
                  </a:cubicBezTo>
                  <a:lnTo>
                    <a:pt x="279" y="31"/>
                  </a:lnTo>
                  <a:lnTo>
                    <a:pt x="248" y="31"/>
                  </a:lnTo>
                  <a:cubicBezTo>
                    <a:pt x="248" y="31"/>
                    <a:pt x="248" y="31"/>
                    <a:pt x="217" y="31"/>
                  </a:cubicBezTo>
                  <a:lnTo>
                    <a:pt x="186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4" y="31"/>
                  </a:cubicBezTo>
                  <a:cubicBezTo>
                    <a:pt x="94" y="31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61"/>
                    <a:pt x="31" y="61"/>
                  </a:cubicBezTo>
                  <a:lnTo>
                    <a:pt x="31" y="61"/>
                  </a:lnTo>
                  <a:lnTo>
                    <a:pt x="31" y="61"/>
                  </a:lnTo>
                  <a:cubicBezTo>
                    <a:pt x="62" y="61"/>
                    <a:pt x="62" y="92"/>
                    <a:pt x="62" y="92"/>
                  </a:cubicBezTo>
                  <a:lnTo>
                    <a:pt x="62" y="61"/>
                  </a:lnTo>
                  <a:cubicBezTo>
                    <a:pt x="94" y="61"/>
                    <a:pt x="94" y="61"/>
                    <a:pt x="94" y="61"/>
                  </a:cubicBezTo>
                  <a:lnTo>
                    <a:pt x="94" y="61"/>
                  </a:lnTo>
                  <a:lnTo>
                    <a:pt x="94" y="61"/>
                  </a:lnTo>
                  <a:cubicBezTo>
                    <a:pt x="124" y="61"/>
                    <a:pt x="124" y="61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55" y="92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85"/>
                  </a:lnTo>
                  <a:cubicBezTo>
                    <a:pt x="124" y="185"/>
                    <a:pt x="124" y="216"/>
                    <a:pt x="124" y="248"/>
                  </a:cubicBezTo>
                  <a:lnTo>
                    <a:pt x="124" y="248"/>
                  </a:lnTo>
                  <a:cubicBezTo>
                    <a:pt x="124" y="248"/>
                    <a:pt x="124" y="248"/>
                    <a:pt x="94" y="248"/>
                  </a:cubicBezTo>
                  <a:cubicBezTo>
                    <a:pt x="124" y="279"/>
                    <a:pt x="124" y="279"/>
                    <a:pt x="124" y="279"/>
                  </a:cubicBezTo>
                  <a:lnTo>
                    <a:pt x="124" y="309"/>
                  </a:lnTo>
                  <a:cubicBezTo>
                    <a:pt x="94" y="309"/>
                    <a:pt x="94" y="309"/>
                    <a:pt x="94" y="309"/>
                  </a:cubicBezTo>
                  <a:cubicBezTo>
                    <a:pt x="124" y="309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40"/>
                    <a:pt x="124" y="340"/>
                    <a:pt x="94" y="372"/>
                  </a:cubicBezTo>
                  <a:lnTo>
                    <a:pt x="94" y="372"/>
                  </a:lnTo>
                  <a:cubicBezTo>
                    <a:pt x="124" y="403"/>
                    <a:pt x="124" y="403"/>
                    <a:pt x="155" y="433"/>
                  </a:cubicBezTo>
                  <a:lnTo>
                    <a:pt x="186" y="433"/>
                  </a:lnTo>
                  <a:lnTo>
                    <a:pt x="186" y="433"/>
                  </a:lnTo>
                  <a:cubicBezTo>
                    <a:pt x="186" y="433"/>
                    <a:pt x="186" y="433"/>
                    <a:pt x="217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0" name="Freeform 62"/>
            <p:cNvSpPr>
              <a:spLocks noChangeArrowheads="1"/>
            </p:cNvSpPr>
            <p:nvPr/>
          </p:nvSpPr>
          <p:spPr bwMode="auto">
            <a:xfrm>
              <a:off x="4449763" y="1801813"/>
              <a:ext cx="168275" cy="168275"/>
            </a:xfrm>
            <a:custGeom>
              <a:avLst/>
              <a:gdLst>
                <a:gd name="T0" fmla="*/ 310 w 466"/>
                <a:gd name="T1" fmla="*/ 63 h 467"/>
                <a:gd name="T2" fmla="*/ 310 w 466"/>
                <a:gd name="T3" fmla="*/ 63 h 467"/>
                <a:gd name="T4" fmla="*/ 310 w 466"/>
                <a:gd name="T5" fmla="*/ 63 h 467"/>
                <a:gd name="T6" fmla="*/ 279 w 466"/>
                <a:gd name="T7" fmla="*/ 0 h 467"/>
                <a:gd name="T8" fmla="*/ 279 w 466"/>
                <a:gd name="T9" fmla="*/ 0 h 467"/>
                <a:gd name="T10" fmla="*/ 217 w 466"/>
                <a:gd name="T11" fmla="*/ 0 h 467"/>
                <a:gd name="T12" fmla="*/ 186 w 466"/>
                <a:gd name="T13" fmla="*/ 0 h 467"/>
                <a:gd name="T14" fmla="*/ 155 w 466"/>
                <a:gd name="T15" fmla="*/ 31 h 467"/>
                <a:gd name="T16" fmla="*/ 123 w 466"/>
                <a:gd name="T17" fmla="*/ 63 h 467"/>
                <a:gd name="T18" fmla="*/ 123 w 466"/>
                <a:gd name="T19" fmla="*/ 63 h 467"/>
                <a:gd name="T20" fmla="*/ 123 w 466"/>
                <a:gd name="T21" fmla="*/ 124 h 467"/>
                <a:gd name="T22" fmla="*/ 0 w 466"/>
                <a:gd name="T23" fmla="*/ 218 h 467"/>
                <a:gd name="T24" fmla="*/ 0 w 466"/>
                <a:gd name="T25" fmla="*/ 248 h 467"/>
                <a:gd name="T26" fmla="*/ 0 w 466"/>
                <a:gd name="T27" fmla="*/ 279 h 467"/>
                <a:gd name="T28" fmla="*/ 0 w 466"/>
                <a:gd name="T29" fmla="*/ 279 h 467"/>
                <a:gd name="T30" fmla="*/ 30 w 466"/>
                <a:gd name="T31" fmla="*/ 279 h 467"/>
                <a:gd name="T32" fmla="*/ 62 w 466"/>
                <a:gd name="T33" fmla="*/ 311 h 467"/>
                <a:gd name="T34" fmla="*/ 93 w 466"/>
                <a:gd name="T35" fmla="*/ 311 h 467"/>
                <a:gd name="T36" fmla="*/ 123 w 466"/>
                <a:gd name="T37" fmla="*/ 311 h 467"/>
                <a:gd name="T38" fmla="*/ 186 w 466"/>
                <a:gd name="T39" fmla="*/ 342 h 467"/>
                <a:gd name="T40" fmla="*/ 247 w 466"/>
                <a:gd name="T41" fmla="*/ 403 h 467"/>
                <a:gd name="T42" fmla="*/ 371 w 466"/>
                <a:gd name="T43" fmla="*/ 466 h 467"/>
                <a:gd name="T44" fmla="*/ 403 w 466"/>
                <a:gd name="T45" fmla="*/ 435 h 467"/>
                <a:gd name="T46" fmla="*/ 403 w 466"/>
                <a:gd name="T47" fmla="*/ 435 h 467"/>
                <a:gd name="T48" fmla="*/ 465 w 466"/>
                <a:gd name="T49" fmla="*/ 403 h 467"/>
                <a:gd name="T50" fmla="*/ 434 w 466"/>
                <a:gd name="T51" fmla="*/ 372 h 467"/>
                <a:gd name="T52" fmla="*/ 434 w 466"/>
                <a:gd name="T53" fmla="*/ 372 h 467"/>
                <a:gd name="T54" fmla="*/ 434 w 466"/>
                <a:gd name="T55" fmla="*/ 342 h 467"/>
                <a:gd name="T56" fmla="*/ 434 w 466"/>
                <a:gd name="T57" fmla="*/ 311 h 467"/>
                <a:gd name="T58" fmla="*/ 371 w 466"/>
                <a:gd name="T59" fmla="*/ 279 h 467"/>
                <a:gd name="T60" fmla="*/ 371 w 466"/>
                <a:gd name="T61" fmla="*/ 279 h 467"/>
                <a:gd name="T62" fmla="*/ 341 w 466"/>
                <a:gd name="T63" fmla="*/ 218 h 467"/>
                <a:gd name="T64" fmla="*/ 310 w 466"/>
                <a:gd name="T65" fmla="*/ 218 h 467"/>
                <a:gd name="T66" fmla="*/ 310 w 466"/>
                <a:gd name="T67" fmla="*/ 187 h 467"/>
                <a:gd name="T68" fmla="*/ 310 w 466"/>
                <a:gd name="T69" fmla="*/ 155 h 467"/>
                <a:gd name="T70" fmla="*/ 310 w 466"/>
                <a:gd name="T71" fmla="*/ 155 h 467"/>
                <a:gd name="T72" fmla="*/ 310 w 466"/>
                <a:gd name="T73" fmla="*/ 124 h 467"/>
                <a:gd name="T74" fmla="*/ 341 w 466"/>
                <a:gd name="T75" fmla="*/ 94 h 467"/>
                <a:gd name="T76" fmla="*/ 310 w 466"/>
                <a:gd name="T77" fmla="*/ 6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6" h="467">
                  <a:moveTo>
                    <a:pt x="310" y="63"/>
                  </a:move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310" y="63"/>
                  </a:lnTo>
                  <a:lnTo>
                    <a:pt x="279" y="31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9" y="0"/>
                  </a:lnTo>
                  <a:cubicBezTo>
                    <a:pt x="247" y="0"/>
                    <a:pt x="247" y="0"/>
                    <a:pt x="247" y="0"/>
                  </a:cubicBezTo>
                  <a:lnTo>
                    <a:pt x="217" y="0"/>
                  </a:ln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55" y="31"/>
                  </a:cubicBezTo>
                  <a:lnTo>
                    <a:pt x="123" y="31"/>
                  </a:lnTo>
                  <a:cubicBezTo>
                    <a:pt x="123" y="31"/>
                    <a:pt x="123" y="31"/>
                    <a:pt x="123" y="63"/>
                  </a:cubicBezTo>
                  <a:lnTo>
                    <a:pt x="123" y="63"/>
                  </a:lnTo>
                  <a:lnTo>
                    <a:pt x="123" y="63"/>
                  </a:lnTo>
                  <a:cubicBezTo>
                    <a:pt x="123" y="63"/>
                    <a:pt x="123" y="63"/>
                    <a:pt x="123" y="94"/>
                  </a:cubicBezTo>
                  <a:lnTo>
                    <a:pt x="123" y="124"/>
                  </a:lnTo>
                  <a:cubicBezTo>
                    <a:pt x="93" y="187"/>
                    <a:pt x="62" y="187"/>
                    <a:pt x="62" y="187"/>
                  </a:cubicBezTo>
                  <a:cubicBezTo>
                    <a:pt x="62" y="187"/>
                    <a:pt x="30" y="218"/>
                    <a:pt x="0" y="218"/>
                  </a:cubicBezTo>
                  <a:cubicBezTo>
                    <a:pt x="0" y="248"/>
                    <a:pt x="0" y="248"/>
                    <a:pt x="0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cubicBezTo>
                    <a:pt x="30" y="279"/>
                    <a:pt x="30" y="279"/>
                    <a:pt x="30" y="279"/>
                  </a:cubicBezTo>
                  <a:cubicBezTo>
                    <a:pt x="30" y="279"/>
                    <a:pt x="62" y="279"/>
                    <a:pt x="62" y="311"/>
                  </a:cubicBezTo>
                  <a:lnTo>
                    <a:pt x="62" y="311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lnTo>
                    <a:pt x="123" y="311"/>
                  </a:lnTo>
                  <a:lnTo>
                    <a:pt x="123" y="311"/>
                  </a:lnTo>
                  <a:cubicBezTo>
                    <a:pt x="123" y="311"/>
                    <a:pt x="123" y="311"/>
                    <a:pt x="155" y="342"/>
                  </a:cubicBezTo>
                  <a:lnTo>
                    <a:pt x="186" y="342"/>
                  </a:lnTo>
                  <a:cubicBezTo>
                    <a:pt x="186" y="372"/>
                    <a:pt x="217" y="403"/>
                    <a:pt x="247" y="403"/>
                  </a:cubicBezTo>
                  <a:lnTo>
                    <a:pt x="247" y="403"/>
                  </a:lnTo>
                  <a:cubicBezTo>
                    <a:pt x="279" y="435"/>
                    <a:pt x="279" y="466"/>
                    <a:pt x="279" y="466"/>
                  </a:cubicBezTo>
                  <a:cubicBezTo>
                    <a:pt x="310" y="466"/>
                    <a:pt x="341" y="466"/>
                    <a:pt x="371" y="466"/>
                  </a:cubicBezTo>
                  <a:lnTo>
                    <a:pt x="371" y="466"/>
                  </a:lnTo>
                  <a:cubicBezTo>
                    <a:pt x="371" y="466"/>
                    <a:pt x="371" y="466"/>
                    <a:pt x="403" y="435"/>
                  </a:cubicBezTo>
                  <a:cubicBezTo>
                    <a:pt x="403" y="403"/>
                    <a:pt x="403" y="403"/>
                    <a:pt x="403" y="403"/>
                  </a:cubicBezTo>
                  <a:cubicBezTo>
                    <a:pt x="403" y="435"/>
                    <a:pt x="403" y="435"/>
                    <a:pt x="403" y="435"/>
                  </a:cubicBezTo>
                  <a:lnTo>
                    <a:pt x="403" y="403"/>
                  </a:lnTo>
                  <a:cubicBezTo>
                    <a:pt x="434" y="403"/>
                    <a:pt x="434" y="403"/>
                    <a:pt x="465" y="403"/>
                  </a:cubicBezTo>
                  <a:lnTo>
                    <a:pt x="465" y="403"/>
                  </a:lnTo>
                  <a:cubicBezTo>
                    <a:pt x="434" y="403"/>
                    <a:pt x="434" y="403"/>
                    <a:pt x="434" y="372"/>
                  </a:cubicBezTo>
                  <a:lnTo>
                    <a:pt x="434" y="372"/>
                  </a:lnTo>
                  <a:lnTo>
                    <a:pt x="434" y="372"/>
                  </a:lnTo>
                  <a:cubicBezTo>
                    <a:pt x="434" y="342"/>
                    <a:pt x="434" y="342"/>
                    <a:pt x="434" y="342"/>
                  </a:cubicBezTo>
                  <a:lnTo>
                    <a:pt x="434" y="342"/>
                  </a:lnTo>
                  <a:lnTo>
                    <a:pt x="434" y="342"/>
                  </a:lnTo>
                  <a:cubicBezTo>
                    <a:pt x="434" y="311"/>
                    <a:pt x="434" y="311"/>
                    <a:pt x="434" y="311"/>
                  </a:cubicBezTo>
                  <a:lnTo>
                    <a:pt x="434" y="311"/>
                  </a:lnTo>
                  <a:cubicBezTo>
                    <a:pt x="403" y="279"/>
                    <a:pt x="403" y="279"/>
                    <a:pt x="371" y="279"/>
                  </a:cubicBezTo>
                  <a:lnTo>
                    <a:pt x="371" y="279"/>
                  </a:lnTo>
                  <a:lnTo>
                    <a:pt x="371" y="279"/>
                  </a:lnTo>
                  <a:cubicBezTo>
                    <a:pt x="310" y="248"/>
                    <a:pt x="310" y="248"/>
                    <a:pt x="310" y="248"/>
                  </a:cubicBezTo>
                  <a:cubicBezTo>
                    <a:pt x="341" y="218"/>
                    <a:pt x="341" y="218"/>
                    <a:pt x="341" y="218"/>
                  </a:cubicBezTo>
                  <a:cubicBezTo>
                    <a:pt x="341" y="218"/>
                    <a:pt x="341" y="218"/>
                    <a:pt x="310" y="218"/>
                  </a:cubicBezTo>
                  <a:lnTo>
                    <a:pt x="310" y="218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310" y="187"/>
                    <a:pt x="310" y="187"/>
                    <a:pt x="310" y="155"/>
                  </a:cubicBezTo>
                  <a:lnTo>
                    <a:pt x="310" y="155"/>
                  </a:lnTo>
                  <a:lnTo>
                    <a:pt x="310" y="155"/>
                  </a:lnTo>
                  <a:cubicBezTo>
                    <a:pt x="310" y="155"/>
                    <a:pt x="310" y="155"/>
                    <a:pt x="310" y="124"/>
                  </a:cubicBezTo>
                  <a:lnTo>
                    <a:pt x="310" y="124"/>
                  </a:lnTo>
                  <a:cubicBezTo>
                    <a:pt x="341" y="124"/>
                    <a:pt x="341" y="94"/>
                    <a:pt x="341" y="94"/>
                  </a:cubicBezTo>
                  <a:lnTo>
                    <a:pt x="341" y="94"/>
                  </a:lnTo>
                  <a:lnTo>
                    <a:pt x="341" y="94"/>
                  </a:lnTo>
                  <a:cubicBezTo>
                    <a:pt x="341" y="94"/>
                    <a:pt x="310" y="94"/>
                    <a:pt x="310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1" name="Freeform 63"/>
            <p:cNvSpPr>
              <a:spLocks noChangeArrowheads="1"/>
            </p:cNvSpPr>
            <p:nvPr/>
          </p:nvSpPr>
          <p:spPr bwMode="auto">
            <a:xfrm>
              <a:off x="3479800" y="1690688"/>
              <a:ext cx="44450" cy="100012"/>
            </a:xfrm>
            <a:custGeom>
              <a:avLst/>
              <a:gdLst>
                <a:gd name="T0" fmla="*/ 92 w 125"/>
                <a:gd name="T1" fmla="*/ 155 h 280"/>
                <a:gd name="T2" fmla="*/ 92 w 125"/>
                <a:gd name="T3" fmla="*/ 155 h 280"/>
                <a:gd name="T4" fmla="*/ 61 w 125"/>
                <a:gd name="T5" fmla="*/ 124 h 280"/>
                <a:gd name="T6" fmla="*/ 92 w 125"/>
                <a:gd name="T7" fmla="*/ 124 h 280"/>
                <a:gd name="T8" fmla="*/ 92 w 125"/>
                <a:gd name="T9" fmla="*/ 124 h 280"/>
                <a:gd name="T10" fmla="*/ 92 w 125"/>
                <a:gd name="T11" fmla="*/ 92 h 280"/>
                <a:gd name="T12" fmla="*/ 92 w 125"/>
                <a:gd name="T13" fmla="*/ 61 h 280"/>
                <a:gd name="T14" fmla="*/ 124 w 125"/>
                <a:gd name="T15" fmla="*/ 0 h 280"/>
                <a:gd name="T16" fmla="*/ 124 w 125"/>
                <a:gd name="T17" fmla="*/ 0 h 280"/>
                <a:gd name="T18" fmla="*/ 92 w 125"/>
                <a:gd name="T19" fmla="*/ 0 h 280"/>
                <a:gd name="T20" fmla="*/ 92 w 125"/>
                <a:gd name="T21" fmla="*/ 0 h 280"/>
                <a:gd name="T22" fmla="*/ 61 w 125"/>
                <a:gd name="T23" fmla="*/ 0 h 280"/>
                <a:gd name="T24" fmla="*/ 61 w 125"/>
                <a:gd name="T25" fmla="*/ 0 h 280"/>
                <a:gd name="T26" fmla="*/ 61 w 125"/>
                <a:gd name="T27" fmla="*/ 0 h 280"/>
                <a:gd name="T28" fmla="*/ 61 w 125"/>
                <a:gd name="T29" fmla="*/ 0 h 280"/>
                <a:gd name="T30" fmla="*/ 61 w 125"/>
                <a:gd name="T31" fmla="*/ 31 h 280"/>
                <a:gd name="T32" fmla="*/ 61 w 125"/>
                <a:gd name="T33" fmla="*/ 92 h 280"/>
                <a:gd name="T34" fmla="*/ 30 w 125"/>
                <a:gd name="T35" fmla="*/ 155 h 280"/>
                <a:gd name="T36" fmla="*/ 0 w 125"/>
                <a:gd name="T37" fmla="*/ 155 h 280"/>
                <a:gd name="T38" fmla="*/ 30 w 125"/>
                <a:gd name="T39" fmla="*/ 155 h 280"/>
                <a:gd name="T40" fmla="*/ 30 w 125"/>
                <a:gd name="T41" fmla="*/ 185 h 280"/>
                <a:gd name="T42" fmla="*/ 61 w 125"/>
                <a:gd name="T43" fmla="*/ 216 h 280"/>
                <a:gd name="T44" fmla="*/ 61 w 125"/>
                <a:gd name="T45" fmla="*/ 248 h 280"/>
                <a:gd name="T46" fmla="*/ 61 w 125"/>
                <a:gd name="T47" fmla="*/ 248 h 280"/>
                <a:gd name="T48" fmla="*/ 61 w 125"/>
                <a:gd name="T49" fmla="*/ 279 h 280"/>
                <a:gd name="T50" fmla="*/ 61 w 125"/>
                <a:gd name="T51" fmla="*/ 248 h 280"/>
                <a:gd name="T52" fmla="*/ 61 w 125"/>
                <a:gd name="T53" fmla="*/ 248 h 280"/>
                <a:gd name="T54" fmla="*/ 61 w 125"/>
                <a:gd name="T55" fmla="*/ 248 h 280"/>
                <a:gd name="T56" fmla="*/ 92 w 125"/>
                <a:gd name="T57" fmla="*/ 248 h 280"/>
                <a:gd name="T58" fmla="*/ 92 w 125"/>
                <a:gd name="T59" fmla="*/ 248 h 280"/>
                <a:gd name="T60" fmla="*/ 92 w 125"/>
                <a:gd name="T61" fmla="*/ 216 h 280"/>
                <a:gd name="T62" fmla="*/ 92 w 125"/>
                <a:gd name="T63" fmla="*/ 216 h 280"/>
                <a:gd name="T64" fmla="*/ 92 w 125"/>
                <a:gd name="T65" fmla="*/ 216 h 280"/>
                <a:gd name="T66" fmla="*/ 92 w 125"/>
                <a:gd name="T67" fmla="*/ 185 h 280"/>
                <a:gd name="T68" fmla="*/ 92 w 125"/>
                <a:gd name="T69" fmla="*/ 185 h 280"/>
                <a:gd name="T70" fmla="*/ 92 w 125"/>
                <a:gd name="T71" fmla="*/ 15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280">
                  <a:moveTo>
                    <a:pt x="92" y="155"/>
                  </a:moveTo>
                  <a:lnTo>
                    <a:pt x="92" y="155"/>
                  </a:lnTo>
                  <a:cubicBezTo>
                    <a:pt x="92" y="155"/>
                    <a:pt x="61" y="155"/>
                    <a:pt x="61" y="124"/>
                  </a:cubicBezTo>
                  <a:lnTo>
                    <a:pt x="92" y="124"/>
                  </a:lnTo>
                  <a:lnTo>
                    <a:pt x="92" y="124"/>
                  </a:lnTo>
                  <a:cubicBezTo>
                    <a:pt x="92" y="92"/>
                    <a:pt x="92" y="92"/>
                    <a:pt x="92" y="92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cubicBezTo>
                    <a:pt x="61" y="0"/>
                    <a:pt x="61" y="0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0"/>
                    <a:pt x="61" y="0"/>
                    <a:pt x="61" y="31"/>
                  </a:cubicBezTo>
                  <a:cubicBezTo>
                    <a:pt x="61" y="31"/>
                    <a:pt x="61" y="61"/>
                    <a:pt x="61" y="92"/>
                  </a:cubicBezTo>
                  <a:cubicBezTo>
                    <a:pt x="30" y="124"/>
                    <a:pt x="30" y="124"/>
                    <a:pt x="3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0" y="155"/>
                  </a:cubicBezTo>
                  <a:lnTo>
                    <a:pt x="30" y="185"/>
                  </a:lnTo>
                  <a:cubicBezTo>
                    <a:pt x="30" y="185"/>
                    <a:pt x="61" y="185"/>
                    <a:pt x="61" y="216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cubicBezTo>
                    <a:pt x="61" y="248"/>
                    <a:pt x="61" y="248"/>
                    <a:pt x="61" y="279"/>
                  </a:cubicBezTo>
                  <a:cubicBezTo>
                    <a:pt x="61" y="248"/>
                    <a:pt x="61" y="248"/>
                    <a:pt x="61" y="248"/>
                  </a:cubicBezTo>
                  <a:lnTo>
                    <a:pt x="61" y="248"/>
                  </a:lnTo>
                  <a:lnTo>
                    <a:pt x="61" y="248"/>
                  </a:lnTo>
                  <a:cubicBezTo>
                    <a:pt x="61" y="248"/>
                    <a:pt x="61" y="248"/>
                    <a:pt x="92" y="248"/>
                  </a:cubicBezTo>
                  <a:lnTo>
                    <a:pt x="92" y="248"/>
                  </a:lnTo>
                  <a:cubicBezTo>
                    <a:pt x="92" y="216"/>
                    <a:pt x="92" y="216"/>
                    <a:pt x="92" y="216"/>
                  </a:cubicBezTo>
                  <a:lnTo>
                    <a:pt x="92" y="216"/>
                  </a:lnTo>
                  <a:lnTo>
                    <a:pt x="92" y="216"/>
                  </a:lnTo>
                  <a:cubicBezTo>
                    <a:pt x="92" y="216"/>
                    <a:pt x="92" y="216"/>
                    <a:pt x="92" y="185"/>
                  </a:cubicBezTo>
                  <a:lnTo>
                    <a:pt x="92" y="185"/>
                  </a:lnTo>
                  <a:cubicBezTo>
                    <a:pt x="92" y="185"/>
                    <a:pt x="92" y="185"/>
                    <a:pt x="92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2" name="Freeform 64"/>
            <p:cNvSpPr>
              <a:spLocks noChangeArrowheads="1"/>
            </p:cNvSpPr>
            <p:nvPr/>
          </p:nvSpPr>
          <p:spPr bwMode="auto">
            <a:xfrm>
              <a:off x="4114800" y="1646238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186 w 280"/>
                <a:gd name="T5" fmla="*/ 0 h 125"/>
                <a:gd name="T6" fmla="*/ 186 w 280"/>
                <a:gd name="T7" fmla="*/ 0 h 125"/>
                <a:gd name="T8" fmla="*/ 186 w 280"/>
                <a:gd name="T9" fmla="*/ 0 h 125"/>
                <a:gd name="T10" fmla="*/ 155 w 280"/>
                <a:gd name="T11" fmla="*/ 31 h 125"/>
                <a:gd name="T12" fmla="*/ 155 w 280"/>
                <a:gd name="T13" fmla="*/ 31 h 125"/>
                <a:gd name="T14" fmla="*/ 155 w 280"/>
                <a:gd name="T15" fmla="*/ 31 h 125"/>
                <a:gd name="T16" fmla="*/ 124 w 280"/>
                <a:gd name="T17" fmla="*/ 31 h 125"/>
                <a:gd name="T18" fmla="*/ 124 w 280"/>
                <a:gd name="T19" fmla="*/ 31 h 125"/>
                <a:gd name="T20" fmla="*/ 124 w 280"/>
                <a:gd name="T21" fmla="*/ 0 h 125"/>
                <a:gd name="T22" fmla="*/ 124 w 280"/>
                <a:gd name="T23" fmla="*/ 0 h 125"/>
                <a:gd name="T24" fmla="*/ 124 w 280"/>
                <a:gd name="T25" fmla="*/ 0 h 125"/>
                <a:gd name="T26" fmla="*/ 124 w 280"/>
                <a:gd name="T27" fmla="*/ 31 h 125"/>
                <a:gd name="T28" fmla="*/ 92 w 280"/>
                <a:gd name="T29" fmla="*/ 31 h 125"/>
                <a:gd name="T30" fmla="*/ 31 w 280"/>
                <a:gd name="T31" fmla="*/ 0 h 125"/>
                <a:gd name="T32" fmla="*/ 31 w 280"/>
                <a:gd name="T33" fmla="*/ 0 h 125"/>
                <a:gd name="T34" fmla="*/ 31 w 280"/>
                <a:gd name="T35" fmla="*/ 31 h 125"/>
                <a:gd name="T36" fmla="*/ 31 w 280"/>
                <a:gd name="T37" fmla="*/ 31 h 125"/>
                <a:gd name="T38" fmla="*/ 31 w 280"/>
                <a:gd name="T39" fmla="*/ 31 h 125"/>
                <a:gd name="T40" fmla="*/ 0 w 280"/>
                <a:gd name="T41" fmla="*/ 61 h 125"/>
                <a:gd name="T42" fmla="*/ 0 w 280"/>
                <a:gd name="T43" fmla="*/ 61 h 125"/>
                <a:gd name="T44" fmla="*/ 0 w 280"/>
                <a:gd name="T45" fmla="*/ 61 h 125"/>
                <a:gd name="T46" fmla="*/ 31 w 280"/>
                <a:gd name="T47" fmla="*/ 92 h 125"/>
                <a:gd name="T48" fmla="*/ 31 w 280"/>
                <a:gd name="T49" fmla="*/ 124 h 125"/>
                <a:gd name="T50" fmla="*/ 31 w 280"/>
                <a:gd name="T51" fmla="*/ 92 h 125"/>
                <a:gd name="T52" fmla="*/ 92 w 280"/>
                <a:gd name="T53" fmla="*/ 92 h 125"/>
                <a:gd name="T54" fmla="*/ 92 w 280"/>
                <a:gd name="T55" fmla="*/ 92 h 125"/>
                <a:gd name="T56" fmla="*/ 124 w 280"/>
                <a:gd name="T57" fmla="*/ 92 h 125"/>
                <a:gd name="T58" fmla="*/ 124 w 280"/>
                <a:gd name="T59" fmla="*/ 92 h 125"/>
                <a:gd name="T60" fmla="*/ 124 w 280"/>
                <a:gd name="T61" fmla="*/ 92 h 125"/>
                <a:gd name="T62" fmla="*/ 124 w 280"/>
                <a:gd name="T63" fmla="*/ 92 h 125"/>
                <a:gd name="T64" fmla="*/ 124 w 280"/>
                <a:gd name="T65" fmla="*/ 92 h 125"/>
                <a:gd name="T66" fmla="*/ 155 w 280"/>
                <a:gd name="T67" fmla="*/ 124 h 125"/>
                <a:gd name="T68" fmla="*/ 155 w 280"/>
                <a:gd name="T69" fmla="*/ 124 h 125"/>
                <a:gd name="T70" fmla="*/ 155 w 280"/>
                <a:gd name="T71" fmla="*/ 124 h 125"/>
                <a:gd name="T72" fmla="*/ 186 w 280"/>
                <a:gd name="T73" fmla="*/ 124 h 125"/>
                <a:gd name="T74" fmla="*/ 186 w 280"/>
                <a:gd name="T75" fmla="*/ 124 h 125"/>
                <a:gd name="T76" fmla="*/ 186 w 280"/>
                <a:gd name="T77" fmla="*/ 124 h 125"/>
                <a:gd name="T78" fmla="*/ 186 w 280"/>
                <a:gd name="T79" fmla="*/ 124 h 125"/>
                <a:gd name="T80" fmla="*/ 186 w 280"/>
                <a:gd name="T81" fmla="*/ 31 h 125"/>
                <a:gd name="T82" fmla="*/ 217 w 280"/>
                <a:gd name="T83" fmla="*/ 61 h 125"/>
                <a:gd name="T84" fmla="*/ 248 w 280"/>
                <a:gd name="T85" fmla="*/ 61 h 125"/>
                <a:gd name="T86" fmla="*/ 248 w 280"/>
                <a:gd name="T87" fmla="*/ 61 h 125"/>
                <a:gd name="T88" fmla="*/ 248 w 280"/>
                <a:gd name="T89" fmla="*/ 61 h 125"/>
                <a:gd name="T90" fmla="*/ 248 w 280"/>
                <a:gd name="T91" fmla="*/ 61 h 125"/>
                <a:gd name="T92" fmla="*/ 279 w 280"/>
                <a:gd name="T93" fmla="*/ 31 h 125"/>
                <a:gd name="T94" fmla="*/ 279 w 280"/>
                <a:gd name="T95" fmla="*/ 0 h 125"/>
                <a:gd name="T96" fmla="*/ 279 w 280"/>
                <a:gd name="T97" fmla="*/ 0 h 125"/>
                <a:gd name="T98" fmla="*/ 279 w 280"/>
                <a:gd name="T99" fmla="*/ 0 h 125"/>
                <a:gd name="T100" fmla="*/ 248 w 280"/>
                <a:gd name="T10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31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92" y="31"/>
                  </a:lnTo>
                  <a:cubicBezTo>
                    <a:pt x="92" y="31"/>
                    <a:pt x="62" y="31"/>
                    <a:pt x="31" y="0"/>
                  </a:cubicBezTo>
                  <a:lnTo>
                    <a:pt x="31" y="0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1"/>
                    <a:pt x="31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31" y="92"/>
                    <a:pt x="31" y="92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2"/>
                  </a:cubicBezTo>
                  <a:cubicBezTo>
                    <a:pt x="62" y="92"/>
                    <a:pt x="62" y="92"/>
                    <a:pt x="92" y="92"/>
                  </a:cubicBezTo>
                  <a:lnTo>
                    <a:pt x="92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124" y="92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86" y="31"/>
                    <a:pt x="186" y="31"/>
                    <a:pt x="186" y="31"/>
                  </a:cubicBezTo>
                  <a:cubicBezTo>
                    <a:pt x="217" y="61"/>
                    <a:pt x="217" y="61"/>
                    <a:pt x="217" y="61"/>
                  </a:cubicBezTo>
                  <a:cubicBezTo>
                    <a:pt x="217" y="61"/>
                    <a:pt x="217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lnTo>
                    <a:pt x="248" y="61"/>
                  </a:lnTo>
                  <a:cubicBezTo>
                    <a:pt x="248" y="31"/>
                    <a:pt x="279" y="31"/>
                    <a:pt x="279" y="31"/>
                  </a:cubicBez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3" name="Freeform 65"/>
            <p:cNvSpPr>
              <a:spLocks noChangeArrowheads="1"/>
            </p:cNvSpPr>
            <p:nvPr/>
          </p:nvSpPr>
          <p:spPr bwMode="auto">
            <a:xfrm>
              <a:off x="4192588" y="1690688"/>
              <a:ext cx="346075" cy="122237"/>
            </a:xfrm>
            <a:custGeom>
              <a:avLst/>
              <a:gdLst>
                <a:gd name="T0" fmla="*/ 930 w 961"/>
                <a:gd name="T1" fmla="*/ 155 h 341"/>
                <a:gd name="T2" fmla="*/ 960 w 961"/>
                <a:gd name="T3" fmla="*/ 124 h 341"/>
                <a:gd name="T4" fmla="*/ 930 w 961"/>
                <a:gd name="T5" fmla="*/ 92 h 341"/>
                <a:gd name="T6" fmla="*/ 899 w 961"/>
                <a:gd name="T7" fmla="*/ 61 h 341"/>
                <a:gd name="T8" fmla="*/ 899 w 961"/>
                <a:gd name="T9" fmla="*/ 31 h 341"/>
                <a:gd name="T10" fmla="*/ 836 w 961"/>
                <a:gd name="T11" fmla="*/ 31 h 341"/>
                <a:gd name="T12" fmla="*/ 775 w 961"/>
                <a:gd name="T13" fmla="*/ 61 h 341"/>
                <a:gd name="T14" fmla="*/ 713 w 961"/>
                <a:gd name="T15" fmla="*/ 61 h 341"/>
                <a:gd name="T16" fmla="*/ 651 w 961"/>
                <a:gd name="T17" fmla="*/ 61 h 341"/>
                <a:gd name="T18" fmla="*/ 558 w 961"/>
                <a:gd name="T19" fmla="*/ 31 h 341"/>
                <a:gd name="T20" fmla="*/ 527 w 961"/>
                <a:gd name="T21" fmla="*/ 31 h 341"/>
                <a:gd name="T22" fmla="*/ 465 w 961"/>
                <a:gd name="T23" fmla="*/ 0 h 341"/>
                <a:gd name="T24" fmla="*/ 403 w 961"/>
                <a:gd name="T25" fmla="*/ 0 h 341"/>
                <a:gd name="T26" fmla="*/ 279 w 961"/>
                <a:gd name="T27" fmla="*/ 31 h 341"/>
                <a:gd name="T28" fmla="*/ 217 w 961"/>
                <a:gd name="T29" fmla="*/ 61 h 341"/>
                <a:gd name="T30" fmla="*/ 62 w 961"/>
                <a:gd name="T31" fmla="*/ 0 h 341"/>
                <a:gd name="T32" fmla="*/ 0 w 961"/>
                <a:gd name="T33" fmla="*/ 0 h 341"/>
                <a:gd name="T34" fmla="*/ 0 w 961"/>
                <a:gd name="T35" fmla="*/ 31 h 341"/>
                <a:gd name="T36" fmla="*/ 0 w 961"/>
                <a:gd name="T37" fmla="*/ 92 h 341"/>
                <a:gd name="T38" fmla="*/ 31 w 961"/>
                <a:gd name="T39" fmla="*/ 155 h 341"/>
                <a:gd name="T40" fmla="*/ 31 w 961"/>
                <a:gd name="T41" fmla="*/ 216 h 341"/>
                <a:gd name="T42" fmla="*/ 62 w 961"/>
                <a:gd name="T43" fmla="*/ 309 h 341"/>
                <a:gd name="T44" fmla="*/ 62 w 961"/>
                <a:gd name="T45" fmla="*/ 309 h 341"/>
                <a:gd name="T46" fmla="*/ 155 w 961"/>
                <a:gd name="T47" fmla="*/ 309 h 341"/>
                <a:gd name="T48" fmla="*/ 186 w 961"/>
                <a:gd name="T49" fmla="*/ 309 h 341"/>
                <a:gd name="T50" fmla="*/ 310 w 961"/>
                <a:gd name="T51" fmla="*/ 309 h 341"/>
                <a:gd name="T52" fmla="*/ 372 w 961"/>
                <a:gd name="T53" fmla="*/ 309 h 341"/>
                <a:gd name="T54" fmla="*/ 434 w 961"/>
                <a:gd name="T55" fmla="*/ 279 h 341"/>
                <a:gd name="T56" fmla="*/ 496 w 961"/>
                <a:gd name="T57" fmla="*/ 279 h 341"/>
                <a:gd name="T58" fmla="*/ 496 w 961"/>
                <a:gd name="T59" fmla="*/ 279 h 341"/>
                <a:gd name="T60" fmla="*/ 558 w 961"/>
                <a:gd name="T61" fmla="*/ 279 h 341"/>
                <a:gd name="T62" fmla="*/ 589 w 961"/>
                <a:gd name="T63" fmla="*/ 279 h 341"/>
                <a:gd name="T64" fmla="*/ 589 w 961"/>
                <a:gd name="T65" fmla="*/ 279 h 341"/>
                <a:gd name="T66" fmla="*/ 620 w 961"/>
                <a:gd name="T67" fmla="*/ 279 h 341"/>
                <a:gd name="T68" fmla="*/ 651 w 961"/>
                <a:gd name="T69" fmla="*/ 279 h 341"/>
                <a:gd name="T70" fmla="*/ 713 w 961"/>
                <a:gd name="T71" fmla="*/ 279 h 341"/>
                <a:gd name="T72" fmla="*/ 743 w 961"/>
                <a:gd name="T73" fmla="*/ 279 h 341"/>
                <a:gd name="T74" fmla="*/ 836 w 961"/>
                <a:gd name="T75" fmla="*/ 248 h 341"/>
                <a:gd name="T76" fmla="*/ 868 w 961"/>
                <a:gd name="T77" fmla="*/ 248 h 341"/>
                <a:gd name="T78" fmla="*/ 868 w 961"/>
                <a:gd name="T79" fmla="*/ 248 h 341"/>
                <a:gd name="T80" fmla="*/ 899 w 961"/>
                <a:gd name="T81" fmla="*/ 248 h 341"/>
                <a:gd name="T82" fmla="*/ 930 w 961"/>
                <a:gd name="T83" fmla="*/ 248 h 341"/>
                <a:gd name="T84" fmla="*/ 960 w 961"/>
                <a:gd name="T85" fmla="*/ 216 h 341"/>
                <a:gd name="T86" fmla="*/ 960 w 961"/>
                <a:gd name="T87" fmla="*/ 18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1" h="341">
                  <a:moveTo>
                    <a:pt x="960" y="155"/>
                  </a:moveTo>
                  <a:lnTo>
                    <a:pt x="960" y="155"/>
                  </a:lnTo>
                  <a:cubicBezTo>
                    <a:pt x="930" y="155"/>
                    <a:pt x="930" y="155"/>
                    <a:pt x="930" y="155"/>
                  </a:cubicBezTo>
                  <a:lnTo>
                    <a:pt x="930" y="155"/>
                  </a:lnTo>
                  <a:cubicBezTo>
                    <a:pt x="930" y="124"/>
                    <a:pt x="930" y="124"/>
                    <a:pt x="960" y="124"/>
                  </a:cubicBezTo>
                  <a:lnTo>
                    <a:pt x="960" y="124"/>
                  </a:lnTo>
                  <a:lnTo>
                    <a:pt x="960" y="124"/>
                  </a:lnTo>
                  <a:cubicBezTo>
                    <a:pt x="930" y="124"/>
                    <a:pt x="930" y="124"/>
                    <a:pt x="930" y="92"/>
                  </a:cubicBezTo>
                  <a:lnTo>
                    <a:pt x="930" y="92"/>
                  </a:lnTo>
                  <a:lnTo>
                    <a:pt x="930" y="92"/>
                  </a:lnTo>
                  <a:cubicBezTo>
                    <a:pt x="930" y="92"/>
                    <a:pt x="899" y="92"/>
                    <a:pt x="899" y="61"/>
                  </a:cubicBezTo>
                  <a:lnTo>
                    <a:pt x="899" y="61"/>
                  </a:lnTo>
                  <a:lnTo>
                    <a:pt x="899" y="61"/>
                  </a:lnTo>
                  <a:lnTo>
                    <a:pt x="899" y="61"/>
                  </a:lnTo>
                  <a:cubicBezTo>
                    <a:pt x="899" y="31"/>
                    <a:pt x="899" y="31"/>
                    <a:pt x="899" y="31"/>
                  </a:cubicBezTo>
                  <a:lnTo>
                    <a:pt x="868" y="31"/>
                  </a:lnTo>
                  <a:cubicBezTo>
                    <a:pt x="868" y="31"/>
                    <a:pt x="868" y="31"/>
                    <a:pt x="836" y="31"/>
                  </a:cubicBezTo>
                  <a:lnTo>
                    <a:pt x="836" y="31"/>
                  </a:lnTo>
                  <a:lnTo>
                    <a:pt x="836" y="31"/>
                  </a:lnTo>
                  <a:cubicBezTo>
                    <a:pt x="806" y="31"/>
                    <a:pt x="806" y="61"/>
                    <a:pt x="806" y="61"/>
                  </a:cubicBezTo>
                  <a:cubicBezTo>
                    <a:pt x="775" y="61"/>
                    <a:pt x="775" y="61"/>
                    <a:pt x="775" y="61"/>
                  </a:cubicBezTo>
                  <a:lnTo>
                    <a:pt x="743" y="61"/>
                  </a:lnTo>
                  <a:lnTo>
                    <a:pt x="743" y="61"/>
                  </a:lnTo>
                  <a:cubicBezTo>
                    <a:pt x="713" y="61"/>
                    <a:pt x="713" y="61"/>
                    <a:pt x="713" y="61"/>
                  </a:cubicBezTo>
                  <a:cubicBezTo>
                    <a:pt x="682" y="61"/>
                    <a:pt x="682" y="61"/>
                    <a:pt x="682" y="61"/>
                  </a:cubicBezTo>
                  <a:lnTo>
                    <a:pt x="651" y="61"/>
                  </a:lnTo>
                  <a:lnTo>
                    <a:pt x="651" y="61"/>
                  </a:lnTo>
                  <a:lnTo>
                    <a:pt x="651" y="61"/>
                  </a:lnTo>
                  <a:cubicBezTo>
                    <a:pt x="620" y="61"/>
                    <a:pt x="589" y="61"/>
                    <a:pt x="558" y="31"/>
                  </a:cubicBezTo>
                  <a:lnTo>
                    <a:pt x="558" y="31"/>
                  </a:lnTo>
                  <a:lnTo>
                    <a:pt x="558" y="31"/>
                  </a:lnTo>
                  <a:lnTo>
                    <a:pt x="558" y="31"/>
                  </a:lnTo>
                  <a:lnTo>
                    <a:pt x="527" y="31"/>
                  </a:lnTo>
                  <a:cubicBezTo>
                    <a:pt x="527" y="31"/>
                    <a:pt x="527" y="31"/>
                    <a:pt x="496" y="0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0"/>
                  </a:cubicBezTo>
                  <a:lnTo>
                    <a:pt x="465" y="0"/>
                  </a:lnTo>
                  <a:cubicBezTo>
                    <a:pt x="434" y="0"/>
                    <a:pt x="434" y="0"/>
                    <a:pt x="403" y="0"/>
                  </a:cubicBez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41" y="0"/>
                  </a:cubicBezTo>
                  <a:cubicBezTo>
                    <a:pt x="341" y="0"/>
                    <a:pt x="310" y="31"/>
                    <a:pt x="279" y="31"/>
                  </a:cubicBezTo>
                  <a:cubicBezTo>
                    <a:pt x="279" y="31"/>
                    <a:pt x="279" y="31"/>
                    <a:pt x="248" y="31"/>
                  </a:cubicBezTo>
                  <a:cubicBezTo>
                    <a:pt x="248" y="61"/>
                    <a:pt x="248" y="61"/>
                    <a:pt x="217" y="61"/>
                  </a:cubicBezTo>
                  <a:lnTo>
                    <a:pt x="217" y="61"/>
                  </a:lnTo>
                  <a:cubicBezTo>
                    <a:pt x="217" y="61"/>
                    <a:pt x="186" y="61"/>
                    <a:pt x="155" y="61"/>
                  </a:cubicBezTo>
                  <a:cubicBezTo>
                    <a:pt x="155" y="31"/>
                    <a:pt x="124" y="31"/>
                    <a:pt x="93" y="31"/>
                  </a:cubicBezTo>
                  <a:cubicBezTo>
                    <a:pt x="93" y="31"/>
                    <a:pt x="62" y="31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cubicBezTo>
                    <a:pt x="31" y="31"/>
                    <a:pt x="0" y="31"/>
                    <a:pt x="0" y="31"/>
                  </a:cubicBezTo>
                  <a:lnTo>
                    <a:pt x="0" y="61"/>
                  </a:lnTo>
                  <a:cubicBezTo>
                    <a:pt x="31" y="61"/>
                    <a:pt x="31" y="61"/>
                    <a:pt x="31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55"/>
                  </a:lnTo>
                  <a:cubicBezTo>
                    <a:pt x="31" y="185"/>
                    <a:pt x="31" y="185"/>
                    <a:pt x="31" y="185"/>
                  </a:cubicBezTo>
                  <a:lnTo>
                    <a:pt x="31" y="185"/>
                  </a:lnTo>
                  <a:lnTo>
                    <a:pt x="31" y="216"/>
                  </a:lnTo>
                  <a:cubicBezTo>
                    <a:pt x="31" y="216"/>
                    <a:pt x="62" y="216"/>
                    <a:pt x="62" y="248"/>
                  </a:cubicBezTo>
                  <a:cubicBezTo>
                    <a:pt x="62" y="279"/>
                    <a:pt x="62" y="279"/>
                    <a:pt x="62" y="309"/>
                  </a:cubicBez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lnTo>
                    <a:pt x="62" y="309"/>
                  </a:lnTo>
                  <a:cubicBezTo>
                    <a:pt x="62" y="279"/>
                    <a:pt x="93" y="279"/>
                    <a:pt x="93" y="279"/>
                  </a:cubicBezTo>
                  <a:lnTo>
                    <a:pt x="93" y="279"/>
                  </a:lnTo>
                  <a:cubicBezTo>
                    <a:pt x="124" y="279"/>
                    <a:pt x="124" y="279"/>
                    <a:pt x="155" y="309"/>
                  </a:cubicBezTo>
                  <a:cubicBezTo>
                    <a:pt x="155" y="309"/>
                    <a:pt x="155" y="309"/>
                    <a:pt x="186" y="309"/>
                  </a:cubicBezTo>
                  <a:lnTo>
                    <a:pt x="186" y="309"/>
                  </a:lnTo>
                  <a:lnTo>
                    <a:pt x="186" y="309"/>
                  </a:lnTo>
                  <a:lnTo>
                    <a:pt x="186" y="309"/>
                  </a:lnTo>
                  <a:cubicBezTo>
                    <a:pt x="217" y="309"/>
                    <a:pt x="217" y="279"/>
                    <a:pt x="248" y="279"/>
                  </a:cubicBezTo>
                  <a:cubicBezTo>
                    <a:pt x="279" y="279"/>
                    <a:pt x="310" y="309"/>
                    <a:pt x="310" y="309"/>
                  </a:cubicBezTo>
                  <a:cubicBezTo>
                    <a:pt x="310" y="309"/>
                    <a:pt x="341" y="309"/>
                    <a:pt x="341" y="340"/>
                  </a:cubicBezTo>
                  <a:lnTo>
                    <a:pt x="341" y="340"/>
                  </a:lnTo>
                  <a:cubicBezTo>
                    <a:pt x="341" y="340"/>
                    <a:pt x="372" y="340"/>
                    <a:pt x="372" y="309"/>
                  </a:cubicBezTo>
                  <a:lnTo>
                    <a:pt x="403" y="309"/>
                  </a:lnTo>
                  <a:lnTo>
                    <a:pt x="403" y="309"/>
                  </a:lnTo>
                  <a:cubicBezTo>
                    <a:pt x="434" y="279"/>
                    <a:pt x="434" y="279"/>
                    <a:pt x="434" y="279"/>
                  </a:cubicBezTo>
                  <a:cubicBezTo>
                    <a:pt x="434" y="279"/>
                    <a:pt x="434" y="279"/>
                    <a:pt x="465" y="279"/>
                  </a:cubicBezTo>
                  <a:lnTo>
                    <a:pt x="465" y="279"/>
                  </a:lnTo>
                  <a:cubicBezTo>
                    <a:pt x="496" y="279"/>
                    <a:pt x="496" y="279"/>
                    <a:pt x="496" y="279"/>
                  </a:cubicBez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496" y="279"/>
                  </a:lnTo>
                  <a:lnTo>
                    <a:pt x="527" y="279"/>
                  </a:lnTo>
                  <a:lnTo>
                    <a:pt x="558" y="279"/>
                  </a:lnTo>
                  <a:lnTo>
                    <a:pt x="558" y="279"/>
                  </a:lnTo>
                  <a:lnTo>
                    <a:pt x="558" y="279"/>
                  </a:lnTo>
                  <a:cubicBezTo>
                    <a:pt x="558" y="279"/>
                    <a:pt x="558" y="279"/>
                    <a:pt x="589" y="279"/>
                  </a:cubicBezTo>
                  <a:lnTo>
                    <a:pt x="589" y="279"/>
                  </a:lnTo>
                  <a:lnTo>
                    <a:pt x="589" y="279"/>
                  </a:lnTo>
                  <a:lnTo>
                    <a:pt x="589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lnTo>
                    <a:pt x="620" y="279"/>
                  </a:lnTo>
                  <a:cubicBezTo>
                    <a:pt x="620" y="279"/>
                    <a:pt x="620" y="279"/>
                    <a:pt x="651" y="279"/>
                  </a:cubicBezTo>
                  <a:lnTo>
                    <a:pt x="651" y="279"/>
                  </a:lnTo>
                  <a:cubicBezTo>
                    <a:pt x="682" y="279"/>
                    <a:pt x="682" y="279"/>
                    <a:pt x="682" y="279"/>
                  </a:cubicBezTo>
                  <a:lnTo>
                    <a:pt x="682" y="279"/>
                  </a:lnTo>
                  <a:cubicBezTo>
                    <a:pt x="682" y="279"/>
                    <a:pt x="682" y="279"/>
                    <a:pt x="713" y="279"/>
                  </a:cubicBezTo>
                  <a:lnTo>
                    <a:pt x="713" y="279"/>
                  </a:lnTo>
                  <a:cubicBezTo>
                    <a:pt x="713" y="279"/>
                    <a:pt x="713" y="279"/>
                    <a:pt x="743" y="279"/>
                  </a:cubicBezTo>
                  <a:lnTo>
                    <a:pt x="743" y="279"/>
                  </a:lnTo>
                  <a:cubicBezTo>
                    <a:pt x="775" y="248"/>
                    <a:pt x="775" y="248"/>
                    <a:pt x="775" y="248"/>
                  </a:cubicBezTo>
                  <a:cubicBezTo>
                    <a:pt x="806" y="248"/>
                    <a:pt x="806" y="248"/>
                    <a:pt x="806" y="248"/>
                  </a:cubicBezTo>
                  <a:lnTo>
                    <a:pt x="836" y="248"/>
                  </a:lnTo>
                  <a:lnTo>
                    <a:pt x="836" y="248"/>
                  </a:lnTo>
                  <a:lnTo>
                    <a:pt x="836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lnTo>
                    <a:pt x="868" y="248"/>
                  </a:lnTo>
                  <a:cubicBezTo>
                    <a:pt x="868" y="248"/>
                    <a:pt x="868" y="248"/>
                    <a:pt x="899" y="248"/>
                  </a:cubicBezTo>
                  <a:lnTo>
                    <a:pt x="899" y="248"/>
                  </a:lnTo>
                  <a:lnTo>
                    <a:pt x="899" y="248"/>
                  </a:lnTo>
                  <a:lnTo>
                    <a:pt x="930" y="248"/>
                  </a:lnTo>
                  <a:lnTo>
                    <a:pt x="930" y="248"/>
                  </a:lnTo>
                  <a:lnTo>
                    <a:pt x="960" y="248"/>
                  </a:lnTo>
                  <a:cubicBezTo>
                    <a:pt x="960" y="248"/>
                    <a:pt x="960" y="248"/>
                    <a:pt x="960" y="216"/>
                  </a:cubicBezTo>
                  <a:lnTo>
                    <a:pt x="960" y="216"/>
                  </a:lnTo>
                  <a:lnTo>
                    <a:pt x="960" y="216"/>
                  </a:lnTo>
                  <a:lnTo>
                    <a:pt x="960" y="216"/>
                  </a:lnTo>
                  <a:cubicBezTo>
                    <a:pt x="960" y="185"/>
                    <a:pt x="960" y="185"/>
                    <a:pt x="960" y="185"/>
                  </a:cubicBezTo>
                  <a:lnTo>
                    <a:pt x="960" y="15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4" name="Freeform 66"/>
            <p:cNvSpPr>
              <a:spLocks noChangeArrowheads="1"/>
            </p:cNvSpPr>
            <p:nvPr/>
          </p:nvSpPr>
          <p:spPr bwMode="auto">
            <a:xfrm>
              <a:off x="5275263" y="1958975"/>
              <a:ext cx="134937" cy="77788"/>
            </a:xfrm>
            <a:custGeom>
              <a:avLst/>
              <a:gdLst>
                <a:gd name="T0" fmla="*/ 124 w 373"/>
                <a:gd name="T1" fmla="*/ 61 h 217"/>
                <a:gd name="T2" fmla="*/ 124 w 373"/>
                <a:gd name="T3" fmla="*/ 61 h 217"/>
                <a:gd name="T4" fmla="*/ 93 w 373"/>
                <a:gd name="T5" fmla="*/ 31 h 217"/>
                <a:gd name="T6" fmla="*/ 61 w 373"/>
                <a:gd name="T7" fmla="*/ 0 h 217"/>
                <a:gd name="T8" fmla="*/ 0 w 373"/>
                <a:gd name="T9" fmla="*/ 0 h 217"/>
                <a:gd name="T10" fmla="*/ 0 w 373"/>
                <a:gd name="T11" fmla="*/ 31 h 217"/>
                <a:gd name="T12" fmla="*/ 0 w 373"/>
                <a:gd name="T13" fmla="*/ 31 h 217"/>
                <a:gd name="T14" fmla="*/ 0 w 373"/>
                <a:gd name="T15" fmla="*/ 61 h 217"/>
                <a:gd name="T16" fmla="*/ 30 w 373"/>
                <a:gd name="T17" fmla="*/ 92 h 217"/>
                <a:gd name="T18" fmla="*/ 61 w 373"/>
                <a:gd name="T19" fmla="*/ 92 h 217"/>
                <a:gd name="T20" fmla="*/ 93 w 373"/>
                <a:gd name="T21" fmla="*/ 92 h 217"/>
                <a:gd name="T22" fmla="*/ 124 w 373"/>
                <a:gd name="T23" fmla="*/ 124 h 217"/>
                <a:gd name="T24" fmla="*/ 124 w 373"/>
                <a:gd name="T25" fmla="*/ 155 h 217"/>
                <a:gd name="T26" fmla="*/ 124 w 373"/>
                <a:gd name="T27" fmla="*/ 124 h 217"/>
                <a:gd name="T28" fmla="*/ 185 w 373"/>
                <a:gd name="T29" fmla="*/ 124 h 217"/>
                <a:gd name="T30" fmla="*/ 217 w 373"/>
                <a:gd name="T31" fmla="*/ 185 h 217"/>
                <a:gd name="T32" fmla="*/ 248 w 373"/>
                <a:gd name="T33" fmla="*/ 185 h 217"/>
                <a:gd name="T34" fmla="*/ 248 w 373"/>
                <a:gd name="T35" fmla="*/ 185 h 217"/>
                <a:gd name="T36" fmla="*/ 278 w 373"/>
                <a:gd name="T37" fmla="*/ 185 h 217"/>
                <a:gd name="T38" fmla="*/ 278 w 373"/>
                <a:gd name="T39" fmla="*/ 185 h 217"/>
                <a:gd name="T40" fmla="*/ 341 w 373"/>
                <a:gd name="T41" fmla="*/ 185 h 217"/>
                <a:gd name="T42" fmla="*/ 341 w 373"/>
                <a:gd name="T43" fmla="*/ 216 h 217"/>
                <a:gd name="T44" fmla="*/ 372 w 373"/>
                <a:gd name="T45" fmla="*/ 185 h 217"/>
                <a:gd name="T46" fmla="*/ 372 w 373"/>
                <a:gd name="T47" fmla="*/ 155 h 217"/>
                <a:gd name="T48" fmla="*/ 309 w 373"/>
                <a:gd name="T49" fmla="*/ 155 h 217"/>
                <a:gd name="T50" fmla="*/ 309 w 373"/>
                <a:gd name="T51" fmla="*/ 155 h 217"/>
                <a:gd name="T52" fmla="*/ 278 w 373"/>
                <a:gd name="T53" fmla="*/ 155 h 217"/>
                <a:gd name="T54" fmla="*/ 278 w 373"/>
                <a:gd name="T55" fmla="*/ 155 h 217"/>
                <a:gd name="T56" fmla="*/ 248 w 373"/>
                <a:gd name="T57" fmla="*/ 124 h 217"/>
                <a:gd name="T58" fmla="*/ 217 w 373"/>
                <a:gd name="T59" fmla="*/ 124 h 217"/>
                <a:gd name="T60" fmla="*/ 185 w 373"/>
                <a:gd name="T61" fmla="*/ 92 h 217"/>
                <a:gd name="T62" fmla="*/ 154 w 373"/>
                <a:gd name="T63" fmla="*/ 92 h 217"/>
                <a:gd name="T64" fmla="*/ 154 w 373"/>
                <a:gd name="T65" fmla="*/ 9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217">
                  <a:moveTo>
                    <a:pt x="124" y="61"/>
                  </a:move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1"/>
                  </a:cubicBez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0" y="0"/>
                  </a:cubicBez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0" y="61"/>
                    <a:pt x="30" y="92"/>
                    <a:pt x="30" y="92"/>
                  </a:cubicBezTo>
                  <a:lnTo>
                    <a:pt x="30" y="92"/>
                  </a:lnTo>
                  <a:lnTo>
                    <a:pt x="61" y="92"/>
                  </a:lnTo>
                  <a:cubicBezTo>
                    <a:pt x="61" y="92"/>
                    <a:pt x="61" y="92"/>
                    <a:pt x="93" y="92"/>
                  </a:cubicBezTo>
                  <a:lnTo>
                    <a:pt x="93" y="92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24" y="155"/>
                  </a:lnTo>
                  <a:cubicBezTo>
                    <a:pt x="124" y="155"/>
                    <a:pt x="124" y="155"/>
                    <a:pt x="124" y="124"/>
                  </a:cubicBezTo>
                  <a:lnTo>
                    <a:pt x="124" y="124"/>
                  </a:lnTo>
                  <a:cubicBezTo>
                    <a:pt x="154" y="124"/>
                    <a:pt x="154" y="124"/>
                    <a:pt x="154" y="124"/>
                  </a:cubicBezTo>
                  <a:lnTo>
                    <a:pt x="185" y="124"/>
                  </a:lnTo>
                  <a:cubicBezTo>
                    <a:pt x="185" y="124"/>
                    <a:pt x="217" y="124"/>
                    <a:pt x="217" y="155"/>
                  </a:cubicBezTo>
                  <a:cubicBezTo>
                    <a:pt x="217" y="155"/>
                    <a:pt x="217" y="155"/>
                    <a:pt x="217" y="185"/>
                  </a:cubicBezTo>
                  <a:cubicBezTo>
                    <a:pt x="217" y="185"/>
                    <a:pt x="217" y="185"/>
                    <a:pt x="248" y="185"/>
                  </a:cubicBez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cubicBezTo>
                    <a:pt x="278" y="185"/>
                    <a:pt x="278" y="18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309" y="185"/>
                    <a:pt x="309" y="185"/>
                    <a:pt x="309" y="185"/>
                  </a:cubicBezTo>
                  <a:lnTo>
                    <a:pt x="341" y="185"/>
                  </a:lnTo>
                  <a:cubicBezTo>
                    <a:pt x="341" y="216"/>
                    <a:pt x="341" y="216"/>
                    <a:pt x="341" y="216"/>
                  </a:cubicBezTo>
                  <a:lnTo>
                    <a:pt x="341" y="216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85"/>
                  </a:lnTo>
                  <a:lnTo>
                    <a:pt x="372" y="155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lnTo>
                    <a:pt x="309" y="155"/>
                  </a:lnTo>
                  <a:cubicBezTo>
                    <a:pt x="309" y="155"/>
                    <a:pt x="309" y="155"/>
                    <a:pt x="278" y="155"/>
                  </a:cubicBezTo>
                  <a:lnTo>
                    <a:pt x="278" y="155"/>
                  </a:lnTo>
                  <a:lnTo>
                    <a:pt x="278" y="155"/>
                  </a:lnTo>
                  <a:lnTo>
                    <a:pt x="278" y="155"/>
                  </a:lnTo>
                  <a:cubicBezTo>
                    <a:pt x="248" y="155"/>
                    <a:pt x="248" y="155"/>
                    <a:pt x="248" y="124"/>
                  </a:cubicBezTo>
                  <a:lnTo>
                    <a:pt x="217" y="124"/>
                  </a:lnTo>
                  <a:lnTo>
                    <a:pt x="217" y="124"/>
                  </a:lnTo>
                  <a:lnTo>
                    <a:pt x="217" y="124"/>
                  </a:lnTo>
                  <a:lnTo>
                    <a:pt x="185" y="92"/>
                  </a:lnTo>
                  <a:cubicBezTo>
                    <a:pt x="154" y="92"/>
                    <a:pt x="154" y="92"/>
                    <a:pt x="154" y="61"/>
                  </a:cubicBezTo>
                  <a:cubicBezTo>
                    <a:pt x="154" y="92"/>
                    <a:pt x="154" y="92"/>
                    <a:pt x="154" y="92"/>
                  </a:cubicBezTo>
                  <a:lnTo>
                    <a:pt x="154" y="92"/>
                  </a:lnTo>
                  <a:lnTo>
                    <a:pt x="154" y="92"/>
                  </a:lnTo>
                  <a:cubicBezTo>
                    <a:pt x="124" y="92"/>
                    <a:pt x="124" y="92"/>
                    <a:pt x="124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5" name="Freeform 67"/>
            <p:cNvSpPr>
              <a:spLocks noChangeArrowheads="1"/>
            </p:cNvSpPr>
            <p:nvPr/>
          </p:nvSpPr>
          <p:spPr bwMode="auto">
            <a:xfrm>
              <a:off x="4729163" y="1679575"/>
              <a:ext cx="234950" cy="146050"/>
            </a:xfrm>
            <a:custGeom>
              <a:avLst/>
              <a:gdLst>
                <a:gd name="T0" fmla="*/ 62 w 652"/>
                <a:gd name="T1" fmla="*/ 217 h 405"/>
                <a:gd name="T2" fmla="*/ 62 w 652"/>
                <a:gd name="T3" fmla="*/ 248 h 405"/>
                <a:gd name="T4" fmla="*/ 92 w 652"/>
                <a:gd name="T5" fmla="*/ 217 h 405"/>
                <a:gd name="T6" fmla="*/ 124 w 652"/>
                <a:gd name="T7" fmla="*/ 217 h 405"/>
                <a:gd name="T8" fmla="*/ 155 w 652"/>
                <a:gd name="T9" fmla="*/ 217 h 405"/>
                <a:gd name="T10" fmla="*/ 155 w 652"/>
                <a:gd name="T11" fmla="*/ 217 h 405"/>
                <a:gd name="T12" fmla="*/ 155 w 652"/>
                <a:gd name="T13" fmla="*/ 217 h 405"/>
                <a:gd name="T14" fmla="*/ 216 w 652"/>
                <a:gd name="T15" fmla="*/ 217 h 405"/>
                <a:gd name="T16" fmla="*/ 279 w 652"/>
                <a:gd name="T17" fmla="*/ 248 h 405"/>
                <a:gd name="T18" fmla="*/ 310 w 652"/>
                <a:gd name="T19" fmla="*/ 248 h 405"/>
                <a:gd name="T20" fmla="*/ 340 w 652"/>
                <a:gd name="T21" fmla="*/ 280 h 405"/>
                <a:gd name="T22" fmla="*/ 372 w 652"/>
                <a:gd name="T23" fmla="*/ 311 h 405"/>
                <a:gd name="T24" fmla="*/ 372 w 652"/>
                <a:gd name="T25" fmla="*/ 311 h 405"/>
                <a:gd name="T26" fmla="*/ 403 w 652"/>
                <a:gd name="T27" fmla="*/ 311 h 405"/>
                <a:gd name="T28" fmla="*/ 403 w 652"/>
                <a:gd name="T29" fmla="*/ 311 h 405"/>
                <a:gd name="T30" fmla="*/ 403 w 652"/>
                <a:gd name="T31" fmla="*/ 311 h 405"/>
                <a:gd name="T32" fmla="*/ 434 w 652"/>
                <a:gd name="T33" fmla="*/ 341 h 405"/>
                <a:gd name="T34" fmla="*/ 434 w 652"/>
                <a:gd name="T35" fmla="*/ 372 h 405"/>
                <a:gd name="T36" fmla="*/ 464 w 652"/>
                <a:gd name="T37" fmla="*/ 404 h 405"/>
                <a:gd name="T38" fmla="*/ 496 w 652"/>
                <a:gd name="T39" fmla="*/ 404 h 405"/>
                <a:gd name="T40" fmla="*/ 496 w 652"/>
                <a:gd name="T41" fmla="*/ 404 h 405"/>
                <a:gd name="T42" fmla="*/ 527 w 652"/>
                <a:gd name="T43" fmla="*/ 372 h 405"/>
                <a:gd name="T44" fmla="*/ 527 w 652"/>
                <a:gd name="T45" fmla="*/ 372 h 405"/>
                <a:gd name="T46" fmla="*/ 527 w 652"/>
                <a:gd name="T47" fmla="*/ 372 h 405"/>
                <a:gd name="T48" fmla="*/ 558 w 652"/>
                <a:gd name="T49" fmla="*/ 372 h 405"/>
                <a:gd name="T50" fmla="*/ 558 w 652"/>
                <a:gd name="T51" fmla="*/ 372 h 405"/>
                <a:gd name="T52" fmla="*/ 588 w 652"/>
                <a:gd name="T53" fmla="*/ 372 h 405"/>
                <a:gd name="T54" fmla="*/ 588 w 652"/>
                <a:gd name="T55" fmla="*/ 311 h 405"/>
                <a:gd name="T56" fmla="*/ 651 w 652"/>
                <a:gd name="T57" fmla="*/ 280 h 405"/>
                <a:gd name="T58" fmla="*/ 651 w 652"/>
                <a:gd name="T59" fmla="*/ 280 h 405"/>
                <a:gd name="T60" fmla="*/ 651 w 652"/>
                <a:gd name="T61" fmla="*/ 280 h 405"/>
                <a:gd name="T62" fmla="*/ 651 w 652"/>
                <a:gd name="T63" fmla="*/ 280 h 405"/>
                <a:gd name="T64" fmla="*/ 588 w 652"/>
                <a:gd name="T65" fmla="*/ 248 h 405"/>
                <a:gd name="T66" fmla="*/ 558 w 652"/>
                <a:gd name="T67" fmla="*/ 217 h 405"/>
                <a:gd name="T68" fmla="*/ 527 w 652"/>
                <a:gd name="T69" fmla="*/ 187 h 405"/>
                <a:gd name="T70" fmla="*/ 496 w 652"/>
                <a:gd name="T71" fmla="*/ 187 h 405"/>
                <a:gd name="T72" fmla="*/ 496 w 652"/>
                <a:gd name="T73" fmla="*/ 156 h 405"/>
                <a:gd name="T74" fmla="*/ 464 w 652"/>
                <a:gd name="T75" fmla="*/ 124 h 405"/>
                <a:gd name="T76" fmla="*/ 434 w 652"/>
                <a:gd name="T77" fmla="*/ 93 h 405"/>
                <a:gd name="T78" fmla="*/ 434 w 652"/>
                <a:gd name="T79" fmla="*/ 93 h 405"/>
                <a:gd name="T80" fmla="*/ 372 w 652"/>
                <a:gd name="T81" fmla="*/ 93 h 405"/>
                <a:gd name="T82" fmla="*/ 372 w 652"/>
                <a:gd name="T83" fmla="*/ 93 h 405"/>
                <a:gd name="T84" fmla="*/ 340 w 652"/>
                <a:gd name="T85" fmla="*/ 63 h 405"/>
                <a:gd name="T86" fmla="*/ 340 w 652"/>
                <a:gd name="T87" fmla="*/ 32 h 405"/>
                <a:gd name="T88" fmla="*/ 340 w 652"/>
                <a:gd name="T89" fmla="*/ 0 h 405"/>
                <a:gd name="T90" fmla="*/ 340 w 652"/>
                <a:gd name="T91" fmla="*/ 0 h 405"/>
                <a:gd name="T92" fmla="*/ 310 w 652"/>
                <a:gd name="T93" fmla="*/ 0 h 405"/>
                <a:gd name="T94" fmla="*/ 279 w 652"/>
                <a:gd name="T95" fmla="*/ 0 h 405"/>
                <a:gd name="T96" fmla="*/ 248 w 652"/>
                <a:gd name="T97" fmla="*/ 0 h 405"/>
                <a:gd name="T98" fmla="*/ 248 w 652"/>
                <a:gd name="T99" fmla="*/ 32 h 405"/>
                <a:gd name="T100" fmla="*/ 216 w 652"/>
                <a:gd name="T101" fmla="*/ 32 h 405"/>
                <a:gd name="T102" fmla="*/ 216 w 652"/>
                <a:gd name="T103" fmla="*/ 93 h 405"/>
                <a:gd name="T104" fmla="*/ 186 w 652"/>
                <a:gd name="T105" fmla="*/ 93 h 405"/>
                <a:gd name="T106" fmla="*/ 155 w 652"/>
                <a:gd name="T107" fmla="*/ 93 h 405"/>
                <a:gd name="T108" fmla="*/ 124 w 652"/>
                <a:gd name="T109" fmla="*/ 93 h 405"/>
                <a:gd name="T110" fmla="*/ 124 w 652"/>
                <a:gd name="T111" fmla="*/ 93 h 405"/>
                <a:gd name="T112" fmla="*/ 62 w 652"/>
                <a:gd name="T113" fmla="*/ 93 h 405"/>
                <a:gd name="T114" fmla="*/ 31 w 652"/>
                <a:gd name="T115" fmla="*/ 124 h 405"/>
                <a:gd name="T116" fmla="*/ 0 w 652"/>
                <a:gd name="T117" fmla="*/ 124 h 405"/>
                <a:gd name="T118" fmla="*/ 0 w 652"/>
                <a:gd name="T119" fmla="*/ 124 h 405"/>
                <a:gd name="T120" fmla="*/ 31 w 652"/>
                <a:gd name="T121" fmla="*/ 156 h 405"/>
                <a:gd name="T122" fmla="*/ 62 w 652"/>
                <a:gd name="T123" fmla="*/ 21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2" h="405">
                  <a:moveTo>
                    <a:pt x="62" y="217"/>
                  </a:moveTo>
                  <a:lnTo>
                    <a:pt x="62" y="217"/>
                  </a:lnTo>
                  <a:cubicBezTo>
                    <a:pt x="62" y="217"/>
                    <a:pt x="62" y="248"/>
                    <a:pt x="62" y="280"/>
                  </a:cubicBezTo>
                  <a:lnTo>
                    <a:pt x="62" y="248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92" y="217"/>
                  </a:lnTo>
                  <a:lnTo>
                    <a:pt x="124" y="217"/>
                  </a:lnTo>
                  <a:lnTo>
                    <a:pt x="124" y="248"/>
                  </a:lnTo>
                  <a:cubicBezTo>
                    <a:pt x="124" y="248"/>
                    <a:pt x="124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lnTo>
                    <a:pt x="155" y="217"/>
                  </a:lnTo>
                  <a:cubicBezTo>
                    <a:pt x="186" y="217"/>
                    <a:pt x="186" y="217"/>
                    <a:pt x="186" y="217"/>
                  </a:cubicBezTo>
                  <a:cubicBezTo>
                    <a:pt x="186" y="217"/>
                    <a:pt x="186" y="217"/>
                    <a:pt x="216" y="217"/>
                  </a:cubicBezTo>
                  <a:lnTo>
                    <a:pt x="248" y="248"/>
                  </a:ln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279" y="248"/>
                    <a:pt x="279" y="248"/>
                    <a:pt x="310" y="248"/>
                  </a:cubicBezTo>
                  <a:cubicBezTo>
                    <a:pt x="310" y="248"/>
                    <a:pt x="310" y="248"/>
                    <a:pt x="310" y="280"/>
                  </a:cubicBezTo>
                  <a:cubicBezTo>
                    <a:pt x="340" y="280"/>
                    <a:pt x="340" y="280"/>
                    <a:pt x="340" y="280"/>
                  </a:cubicBezTo>
                  <a:lnTo>
                    <a:pt x="340" y="280"/>
                  </a:lnTo>
                  <a:cubicBezTo>
                    <a:pt x="340" y="280"/>
                    <a:pt x="340" y="311"/>
                    <a:pt x="372" y="311"/>
                  </a:cubicBezTo>
                  <a:lnTo>
                    <a:pt x="372" y="311"/>
                  </a:lnTo>
                  <a:lnTo>
                    <a:pt x="372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34" y="311"/>
                    <a:pt x="434" y="311"/>
                    <a:pt x="434" y="341"/>
                  </a:cubicBezTo>
                  <a:lnTo>
                    <a:pt x="434" y="341"/>
                  </a:lnTo>
                  <a:cubicBezTo>
                    <a:pt x="434" y="341"/>
                    <a:pt x="434" y="341"/>
                    <a:pt x="434" y="372"/>
                  </a:cubicBezTo>
                  <a:cubicBezTo>
                    <a:pt x="464" y="372"/>
                    <a:pt x="464" y="372"/>
                    <a:pt x="464" y="372"/>
                  </a:cubicBezTo>
                  <a:cubicBezTo>
                    <a:pt x="464" y="404"/>
                    <a:pt x="464" y="404"/>
                    <a:pt x="464" y="404"/>
                  </a:cubicBezTo>
                  <a:cubicBezTo>
                    <a:pt x="464" y="404"/>
                    <a:pt x="464" y="404"/>
                    <a:pt x="496" y="404"/>
                  </a:cubicBezTo>
                  <a:lnTo>
                    <a:pt x="496" y="404"/>
                  </a:lnTo>
                  <a:lnTo>
                    <a:pt x="496" y="404"/>
                  </a:lnTo>
                  <a:lnTo>
                    <a:pt x="496" y="404"/>
                  </a:lnTo>
                  <a:cubicBezTo>
                    <a:pt x="496" y="404"/>
                    <a:pt x="496" y="404"/>
                    <a:pt x="527" y="372"/>
                  </a:cubicBez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27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58" y="372"/>
                  </a:lnTo>
                  <a:lnTo>
                    <a:pt x="588" y="372"/>
                  </a:lnTo>
                  <a:lnTo>
                    <a:pt x="588" y="341"/>
                  </a:lnTo>
                  <a:cubicBezTo>
                    <a:pt x="588" y="341"/>
                    <a:pt x="588" y="341"/>
                    <a:pt x="588" y="311"/>
                  </a:cubicBezTo>
                  <a:cubicBezTo>
                    <a:pt x="620" y="311"/>
                    <a:pt x="620" y="280"/>
                    <a:pt x="651" y="280"/>
                  </a:cubicBez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lnTo>
                    <a:pt x="651" y="280"/>
                  </a:lnTo>
                  <a:cubicBezTo>
                    <a:pt x="651" y="280"/>
                    <a:pt x="651" y="248"/>
                    <a:pt x="620" y="248"/>
                  </a:cubicBezTo>
                  <a:cubicBezTo>
                    <a:pt x="620" y="248"/>
                    <a:pt x="620" y="248"/>
                    <a:pt x="588" y="248"/>
                  </a:cubicBezTo>
                  <a:lnTo>
                    <a:pt x="588" y="248"/>
                  </a:lnTo>
                  <a:cubicBezTo>
                    <a:pt x="588" y="217"/>
                    <a:pt x="558" y="217"/>
                    <a:pt x="558" y="217"/>
                  </a:cubicBezTo>
                  <a:cubicBezTo>
                    <a:pt x="558" y="187"/>
                    <a:pt x="558" y="187"/>
                    <a:pt x="527" y="187"/>
                  </a:cubicBezTo>
                  <a:lnTo>
                    <a:pt x="527" y="187"/>
                  </a:lnTo>
                  <a:lnTo>
                    <a:pt x="527" y="187"/>
                  </a:lnTo>
                  <a:cubicBezTo>
                    <a:pt x="527" y="187"/>
                    <a:pt x="527" y="187"/>
                    <a:pt x="496" y="187"/>
                  </a:cubicBezTo>
                  <a:cubicBezTo>
                    <a:pt x="496" y="187"/>
                    <a:pt x="496" y="187"/>
                    <a:pt x="496" y="156"/>
                  </a:cubicBezTo>
                  <a:lnTo>
                    <a:pt x="496" y="156"/>
                  </a:lnTo>
                  <a:cubicBezTo>
                    <a:pt x="464" y="156"/>
                    <a:pt x="464" y="156"/>
                    <a:pt x="464" y="124"/>
                  </a:cubicBezTo>
                  <a:lnTo>
                    <a:pt x="464" y="124"/>
                  </a:lnTo>
                  <a:lnTo>
                    <a:pt x="464" y="124"/>
                  </a:lnTo>
                  <a:cubicBezTo>
                    <a:pt x="434" y="93"/>
                    <a:pt x="434" y="93"/>
                    <a:pt x="434" y="93"/>
                  </a:cubicBezTo>
                  <a:lnTo>
                    <a:pt x="434" y="93"/>
                  </a:lnTo>
                  <a:lnTo>
                    <a:pt x="434" y="93"/>
                  </a:lnTo>
                  <a:lnTo>
                    <a:pt x="403" y="93"/>
                  </a:lnTo>
                  <a:cubicBezTo>
                    <a:pt x="403" y="93"/>
                    <a:pt x="403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40" y="63"/>
                  </a:lnTo>
                  <a:lnTo>
                    <a:pt x="340" y="63"/>
                  </a:lnTo>
                  <a:lnTo>
                    <a:pt x="340" y="32"/>
                  </a:lnTo>
                  <a:lnTo>
                    <a:pt x="340" y="32"/>
                  </a:lnTo>
                  <a:cubicBezTo>
                    <a:pt x="340" y="32"/>
                    <a:pt x="340" y="32"/>
                    <a:pt x="340" y="0"/>
                  </a:cubicBez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0" y="0"/>
                  </a:lnTo>
                  <a:cubicBezTo>
                    <a:pt x="340" y="0"/>
                    <a:pt x="340" y="0"/>
                    <a:pt x="310" y="0"/>
                  </a:cubicBezTo>
                  <a:cubicBezTo>
                    <a:pt x="310" y="0"/>
                    <a:pt x="310" y="0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279" y="0"/>
                    <a:pt x="279" y="0"/>
                    <a:pt x="248" y="0"/>
                  </a:cubicBezTo>
                  <a:lnTo>
                    <a:pt x="248" y="0"/>
                  </a:lnTo>
                  <a:cubicBezTo>
                    <a:pt x="248" y="32"/>
                    <a:pt x="248" y="32"/>
                    <a:pt x="248" y="32"/>
                  </a:cubicBezTo>
                  <a:lnTo>
                    <a:pt x="216" y="32"/>
                  </a:lnTo>
                  <a:lnTo>
                    <a:pt x="216" y="32"/>
                  </a:lnTo>
                  <a:cubicBezTo>
                    <a:pt x="216" y="32"/>
                    <a:pt x="216" y="63"/>
                    <a:pt x="216" y="93"/>
                  </a:cubicBezTo>
                  <a:lnTo>
                    <a:pt x="216" y="93"/>
                  </a:ln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93"/>
                  </a:cubicBezTo>
                  <a:cubicBezTo>
                    <a:pt x="155" y="93"/>
                    <a:pt x="155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92" y="93"/>
                    <a:pt x="92" y="63"/>
                  </a:cubicBezTo>
                  <a:cubicBezTo>
                    <a:pt x="92" y="93"/>
                    <a:pt x="62" y="93"/>
                    <a:pt x="62" y="93"/>
                  </a:cubicBezTo>
                  <a:lnTo>
                    <a:pt x="62" y="93"/>
                  </a:lnTo>
                  <a:cubicBezTo>
                    <a:pt x="62" y="93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56"/>
                    <a:pt x="31" y="156"/>
                  </a:cubicBezTo>
                  <a:lnTo>
                    <a:pt x="31" y="156"/>
                  </a:lnTo>
                  <a:cubicBezTo>
                    <a:pt x="31" y="187"/>
                    <a:pt x="31" y="187"/>
                    <a:pt x="62" y="21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6" name="Freeform 68"/>
            <p:cNvSpPr>
              <a:spLocks noChangeArrowheads="1"/>
            </p:cNvSpPr>
            <p:nvPr/>
          </p:nvSpPr>
          <p:spPr bwMode="auto">
            <a:xfrm>
              <a:off x="4873625" y="1768475"/>
              <a:ext cx="212725" cy="190500"/>
            </a:xfrm>
            <a:custGeom>
              <a:avLst/>
              <a:gdLst>
                <a:gd name="T0" fmla="*/ 589 w 590"/>
                <a:gd name="T1" fmla="*/ 187 h 529"/>
                <a:gd name="T2" fmla="*/ 589 w 590"/>
                <a:gd name="T3" fmla="*/ 187 h 529"/>
                <a:gd name="T4" fmla="*/ 557 w 590"/>
                <a:gd name="T5" fmla="*/ 156 h 529"/>
                <a:gd name="T6" fmla="*/ 557 w 590"/>
                <a:gd name="T7" fmla="*/ 93 h 529"/>
                <a:gd name="T8" fmla="*/ 557 w 590"/>
                <a:gd name="T9" fmla="*/ 63 h 529"/>
                <a:gd name="T10" fmla="*/ 557 w 590"/>
                <a:gd name="T11" fmla="*/ 32 h 529"/>
                <a:gd name="T12" fmla="*/ 557 w 590"/>
                <a:gd name="T13" fmla="*/ 32 h 529"/>
                <a:gd name="T14" fmla="*/ 527 w 590"/>
                <a:gd name="T15" fmla="*/ 63 h 529"/>
                <a:gd name="T16" fmla="*/ 496 w 590"/>
                <a:gd name="T17" fmla="*/ 93 h 529"/>
                <a:gd name="T18" fmla="*/ 433 w 590"/>
                <a:gd name="T19" fmla="*/ 93 h 529"/>
                <a:gd name="T20" fmla="*/ 403 w 590"/>
                <a:gd name="T21" fmla="*/ 124 h 529"/>
                <a:gd name="T22" fmla="*/ 372 w 590"/>
                <a:gd name="T23" fmla="*/ 93 h 529"/>
                <a:gd name="T24" fmla="*/ 309 w 590"/>
                <a:gd name="T25" fmla="*/ 93 h 529"/>
                <a:gd name="T26" fmla="*/ 279 w 590"/>
                <a:gd name="T27" fmla="*/ 93 h 529"/>
                <a:gd name="T28" fmla="*/ 248 w 590"/>
                <a:gd name="T29" fmla="*/ 93 h 529"/>
                <a:gd name="T30" fmla="*/ 248 w 590"/>
                <a:gd name="T31" fmla="*/ 124 h 529"/>
                <a:gd name="T32" fmla="*/ 248 w 590"/>
                <a:gd name="T33" fmla="*/ 124 h 529"/>
                <a:gd name="T34" fmla="*/ 217 w 590"/>
                <a:gd name="T35" fmla="*/ 156 h 529"/>
                <a:gd name="T36" fmla="*/ 155 w 590"/>
                <a:gd name="T37" fmla="*/ 187 h 529"/>
                <a:gd name="T38" fmla="*/ 124 w 590"/>
                <a:gd name="T39" fmla="*/ 217 h 529"/>
                <a:gd name="T40" fmla="*/ 93 w 590"/>
                <a:gd name="T41" fmla="*/ 217 h 529"/>
                <a:gd name="T42" fmla="*/ 61 w 590"/>
                <a:gd name="T43" fmla="*/ 187 h 529"/>
                <a:gd name="T44" fmla="*/ 31 w 590"/>
                <a:gd name="T45" fmla="*/ 187 h 529"/>
                <a:gd name="T46" fmla="*/ 31 w 590"/>
                <a:gd name="T47" fmla="*/ 217 h 529"/>
                <a:gd name="T48" fmla="*/ 31 w 590"/>
                <a:gd name="T49" fmla="*/ 280 h 529"/>
                <a:gd name="T50" fmla="*/ 31 w 590"/>
                <a:gd name="T51" fmla="*/ 280 h 529"/>
                <a:gd name="T52" fmla="*/ 31 w 590"/>
                <a:gd name="T53" fmla="*/ 311 h 529"/>
                <a:gd name="T54" fmla="*/ 31 w 590"/>
                <a:gd name="T55" fmla="*/ 311 h 529"/>
                <a:gd name="T56" fmla="*/ 31 w 590"/>
                <a:gd name="T57" fmla="*/ 372 h 529"/>
                <a:gd name="T58" fmla="*/ 31 w 590"/>
                <a:gd name="T59" fmla="*/ 404 h 529"/>
                <a:gd name="T60" fmla="*/ 61 w 590"/>
                <a:gd name="T61" fmla="*/ 435 h 529"/>
                <a:gd name="T62" fmla="*/ 31 w 590"/>
                <a:gd name="T63" fmla="*/ 528 h 529"/>
                <a:gd name="T64" fmla="*/ 93 w 590"/>
                <a:gd name="T65" fmla="*/ 528 h 529"/>
                <a:gd name="T66" fmla="*/ 93 w 590"/>
                <a:gd name="T67" fmla="*/ 528 h 529"/>
                <a:gd name="T68" fmla="*/ 185 w 590"/>
                <a:gd name="T69" fmla="*/ 528 h 529"/>
                <a:gd name="T70" fmla="*/ 217 w 590"/>
                <a:gd name="T71" fmla="*/ 528 h 529"/>
                <a:gd name="T72" fmla="*/ 248 w 590"/>
                <a:gd name="T73" fmla="*/ 528 h 529"/>
                <a:gd name="T74" fmla="*/ 279 w 590"/>
                <a:gd name="T75" fmla="*/ 528 h 529"/>
                <a:gd name="T76" fmla="*/ 341 w 590"/>
                <a:gd name="T77" fmla="*/ 435 h 529"/>
                <a:gd name="T78" fmla="*/ 372 w 590"/>
                <a:gd name="T79" fmla="*/ 435 h 529"/>
                <a:gd name="T80" fmla="*/ 372 w 590"/>
                <a:gd name="T81" fmla="*/ 404 h 529"/>
                <a:gd name="T82" fmla="*/ 433 w 590"/>
                <a:gd name="T83" fmla="*/ 404 h 529"/>
                <a:gd name="T84" fmla="*/ 433 w 590"/>
                <a:gd name="T85" fmla="*/ 404 h 529"/>
                <a:gd name="T86" fmla="*/ 464 w 590"/>
                <a:gd name="T87" fmla="*/ 372 h 529"/>
                <a:gd name="T88" fmla="*/ 496 w 590"/>
                <a:gd name="T89" fmla="*/ 311 h 529"/>
                <a:gd name="T90" fmla="*/ 496 w 590"/>
                <a:gd name="T91" fmla="*/ 311 h 529"/>
                <a:gd name="T92" fmla="*/ 527 w 590"/>
                <a:gd name="T93" fmla="*/ 248 h 529"/>
                <a:gd name="T94" fmla="*/ 527 w 590"/>
                <a:gd name="T95" fmla="*/ 21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0" h="529">
                  <a:moveTo>
                    <a:pt x="589" y="187"/>
                  </a:move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89" y="187"/>
                  </a:lnTo>
                  <a:lnTo>
                    <a:pt x="557" y="187"/>
                  </a:lnTo>
                  <a:lnTo>
                    <a:pt x="557" y="156"/>
                  </a:lnTo>
                  <a:lnTo>
                    <a:pt x="557" y="156"/>
                  </a:lnTo>
                  <a:lnTo>
                    <a:pt x="557" y="156"/>
                  </a:lnTo>
                  <a:cubicBezTo>
                    <a:pt x="557" y="124"/>
                    <a:pt x="557" y="124"/>
                    <a:pt x="557" y="124"/>
                  </a:cubicBezTo>
                  <a:cubicBezTo>
                    <a:pt x="557" y="124"/>
                    <a:pt x="557" y="124"/>
                    <a:pt x="557" y="93"/>
                  </a:cubicBezTo>
                  <a:lnTo>
                    <a:pt x="557" y="93"/>
                  </a:lnTo>
                  <a:lnTo>
                    <a:pt x="557" y="93"/>
                  </a:lnTo>
                  <a:lnTo>
                    <a:pt x="557" y="63"/>
                  </a:lnTo>
                  <a:lnTo>
                    <a:pt x="557" y="63"/>
                  </a:lnTo>
                  <a:cubicBezTo>
                    <a:pt x="557" y="63"/>
                    <a:pt x="557" y="63"/>
                    <a:pt x="557" y="32"/>
                  </a:cubicBezTo>
                  <a:lnTo>
                    <a:pt x="557" y="32"/>
                  </a:lnTo>
                  <a:lnTo>
                    <a:pt x="557" y="32"/>
                  </a:lnTo>
                  <a:cubicBezTo>
                    <a:pt x="557" y="0"/>
                    <a:pt x="557" y="0"/>
                    <a:pt x="557" y="0"/>
                  </a:cubicBezTo>
                  <a:cubicBezTo>
                    <a:pt x="557" y="32"/>
                    <a:pt x="557" y="32"/>
                    <a:pt x="557" y="32"/>
                  </a:cubicBezTo>
                  <a:lnTo>
                    <a:pt x="557" y="32"/>
                  </a:lnTo>
                  <a:lnTo>
                    <a:pt x="527" y="63"/>
                  </a:lnTo>
                  <a:lnTo>
                    <a:pt x="527" y="63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93"/>
                  </a:lnTo>
                  <a:cubicBezTo>
                    <a:pt x="496" y="93"/>
                    <a:pt x="496" y="93"/>
                    <a:pt x="464" y="93"/>
                  </a:cubicBezTo>
                  <a:lnTo>
                    <a:pt x="464" y="93"/>
                  </a:lnTo>
                  <a:cubicBezTo>
                    <a:pt x="464" y="93"/>
                    <a:pt x="464" y="93"/>
                    <a:pt x="433" y="93"/>
                  </a:cubicBezTo>
                  <a:lnTo>
                    <a:pt x="433" y="93"/>
                  </a:lnTo>
                  <a:lnTo>
                    <a:pt x="433" y="93"/>
                  </a:lnTo>
                  <a:cubicBezTo>
                    <a:pt x="403" y="93"/>
                    <a:pt x="403" y="124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  <a:lnTo>
                    <a:pt x="372" y="93"/>
                  </a:lnTo>
                  <a:lnTo>
                    <a:pt x="341" y="93"/>
                  </a:lnTo>
                  <a:cubicBezTo>
                    <a:pt x="309" y="93"/>
                    <a:pt x="309" y="93"/>
                    <a:pt x="309" y="93"/>
                  </a:cubicBezTo>
                  <a:lnTo>
                    <a:pt x="309" y="93"/>
                  </a:lnTo>
                  <a:cubicBezTo>
                    <a:pt x="309" y="93"/>
                    <a:pt x="279" y="93"/>
                    <a:pt x="279" y="63"/>
                  </a:cubicBez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217" y="156"/>
                  </a:lnTo>
                  <a:lnTo>
                    <a:pt x="185" y="156"/>
                  </a:lnTo>
                  <a:lnTo>
                    <a:pt x="185" y="156"/>
                  </a:lnTo>
                  <a:cubicBezTo>
                    <a:pt x="185" y="187"/>
                    <a:pt x="155" y="187"/>
                    <a:pt x="155" y="187"/>
                  </a:cubicBezTo>
                  <a:lnTo>
                    <a:pt x="155" y="187"/>
                  </a:lnTo>
                  <a:lnTo>
                    <a:pt x="155" y="187"/>
                  </a:lnTo>
                  <a:cubicBezTo>
                    <a:pt x="155" y="217"/>
                    <a:pt x="12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61" y="217"/>
                    <a:pt x="61" y="217"/>
                    <a:pt x="61" y="187"/>
                  </a:cubicBezTo>
                  <a:cubicBezTo>
                    <a:pt x="61" y="187"/>
                    <a:pt x="61" y="187"/>
                    <a:pt x="31" y="187"/>
                  </a:cubicBez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lnTo>
                    <a:pt x="31" y="217"/>
                  </a:lnTo>
                  <a:cubicBezTo>
                    <a:pt x="31" y="248"/>
                    <a:pt x="31" y="248"/>
                    <a:pt x="31" y="280"/>
                  </a:cubicBez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lnTo>
                    <a:pt x="31" y="280"/>
                  </a:lnTo>
                  <a:cubicBezTo>
                    <a:pt x="31" y="311"/>
                    <a:pt x="31" y="311"/>
                    <a:pt x="31" y="311"/>
                  </a:cubicBez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lnTo>
                    <a:pt x="31" y="311"/>
                  </a:lnTo>
                  <a:cubicBezTo>
                    <a:pt x="0" y="341"/>
                    <a:pt x="0" y="341"/>
                    <a:pt x="0" y="341"/>
                  </a:cubicBezTo>
                  <a:cubicBezTo>
                    <a:pt x="31" y="341"/>
                    <a:pt x="31" y="372"/>
                    <a:pt x="31" y="372"/>
                  </a:cubicBezTo>
                  <a:lnTo>
                    <a:pt x="31" y="372"/>
                  </a:lnTo>
                  <a:lnTo>
                    <a:pt x="31" y="404"/>
                  </a:lnTo>
                  <a:lnTo>
                    <a:pt x="31" y="404"/>
                  </a:lnTo>
                  <a:lnTo>
                    <a:pt x="31" y="404"/>
                  </a:lnTo>
                  <a:cubicBezTo>
                    <a:pt x="61" y="404"/>
                    <a:pt x="61" y="404"/>
                    <a:pt x="61" y="435"/>
                  </a:cubicBezTo>
                  <a:lnTo>
                    <a:pt x="61" y="435"/>
                  </a:lnTo>
                  <a:lnTo>
                    <a:pt x="93" y="465"/>
                  </a:lnTo>
                  <a:cubicBezTo>
                    <a:pt x="93" y="496"/>
                    <a:pt x="93" y="496"/>
                    <a:pt x="61" y="496"/>
                  </a:cubicBezTo>
                  <a:cubicBezTo>
                    <a:pt x="61" y="496"/>
                    <a:pt x="61" y="528"/>
                    <a:pt x="31" y="528"/>
                  </a:cubicBezTo>
                  <a:cubicBezTo>
                    <a:pt x="61" y="528"/>
                    <a:pt x="61" y="528"/>
                    <a:pt x="61" y="528"/>
                  </a:cubicBez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lnTo>
                    <a:pt x="93" y="528"/>
                  </a:lnTo>
                  <a:cubicBezTo>
                    <a:pt x="124" y="528"/>
                    <a:pt x="155" y="528"/>
                    <a:pt x="155" y="528"/>
                  </a:cubicBezTo>
                  <a:lnTo>
                    <a:pt x="155" y="528"/>
                  </a:lnTo>
                  <a:cubicBezTo>
                    <a:pt x="185" y="528"/>
                    <a:pt x="185" y="528"/>
                    <a:pt x="185" y="528"/>
                  </a:cubicBezTo>
                  <a:lnTo>
                    <a:pt x="185" y="528"/>
                  </a:lnTo>
                  <a:cubicBezTo>
                    <a:pt x="185" y="528"/>
                    <a:pt x="185" y="528"/>
                    <a:pt x="217" y="528"/>
                  </a:cubicBezTo>
                  <a:lnTo>
                    <a:pt x="217" y="528"/>
                  </a:lnTo>
                  <a:lnTo>
                    <a:pt x="217" y="528"/>
                  </a:lnTo>
                  <a:lnTo>
                    <a:pt x="217" y="528"/>
                  </a:lnTo>
                  <a:lnTo>
                    <a:pt x="248" y="528"/>
                  </a:lnTo>
                  <a:lnTo>
                    <a:pt x="279" y="528"/>
                  </a:lnTo>
                  <a:lnTo>
                    <a:pt x="279" y="528"/>
                  </a:lnTo>
                  <a:lnTo>
                    <a:pt x="279" y="528"/>
                  </a:lnTo>
                  <a:cubicBezTo>
                    <a:pt x="279" y="496"/>
                    <a:pt x="279" y="496"/>
                    <a:pt x="279" y="496"/>
                  </a:cubicBezTo>
                  <a:cubicBezTo>
                    <a:pt x="279" y="496"/>
                    <a:pt x="279" y="465"/>
                    <a:pt x="309" y="435"/>
                  </a:cubicBezTo>
                  <a:lnTo>
                    <a:pt x="341" y="435"/>
                  </a:lnTo>
                  <a:lnTo>
                    <a:pt x="341" y="435"/>
                  </a:lnTo>
                  <a:lnTo>
                    <a:pt x="341" y="435"/>
                  </a:ln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cubicBezTo>
                    <a:pt x="372" y="435"/>
                    <a:pt x="372" y="435"/>
                    <a:pt x="372" y="404"/>
                  </a:cubicBezTo>
                  <a:lnTo>
                    <a:pt x="372" y="404"/>
                  </a:lnTo>
                  <a:cubicBezTo>
                    <a:pt x="403" y="404"/>
                    <a:pt x="403" y="372"/>
                    <a:pt x="403" y="372"/>
                  </a:cubicBezTo>
                  <a:cubicBezTo>
                    <a:pt x="433" y="372"/>
                    <a:pt x="433" y="372"/>
                    <a:pt x="433" y="404"/>
                  </a:cubicBez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33" y="404"/>
                  </a:lnTo>
                  <a:lnTo>
                    <a:pt x="464" y="404"/>
                  </a:lnTo>
                  <a:lnTo>
                    <a:pt x="464" y="372"/>
                  </a:lnTo>
                  <a:lnTo>
                    <a:pt x="464" y="372"/>
                  </a:lnTo>
                  <a:cubicBezTo>
                    <a:pt x="433" y="372"/>
                    <a:pt x="433" y="372"/>
                    <a:pt x="433" y="372"/>
                  </a:cubicBezTo>
                  <a:cubicBezTo>
                    <a:pt x="433" y="341"/>
                    <a:pt x="464" y="341"/>
                    <a:pt x="464" y="341"/>
                  </a:cubicBezTo>
                  <a:cubicBezTo>
                    <a:pt x="464" y="311"/>
                    <a:pt x="496" y="311"/>
                    <a:pt x="496" y="311"/>
                  </a:cubicBezTo>
                  <a:lnTo>
                    <a:pt x="496" y="311"/>
                  </a:lnTo>
                  <a:lnTo>
                    <a:pt x="496" y="311"/>
                  </a:lnTo>
                  <a:lnTo>
                    <a:pt x="496" y="311"/>
                  </a:lnTo>
                  <a:cubicBezTo>
                    <a:pt x="496" y="280"/>
                    <a:pt x="496" y="280"/>
                    <a:pt x="496" y="280"/>
                  </a:cubicBezTo>
                  <a:lnTo>
                    <a:pt x="496" y="248"/>
                  </a:lnTo>
                  <a:lnTo>
                    <a:pt x="527" y="248"/>
                  </a:lnTo>
                  <a:lnTo>
                    <a:pt x="527" y="248"/>
                  </a:lnTo>
                  <a:lnTo>
                    <a:pt x="527" y="248"/>
                  </a:lnTo>
                  <a:cubicBezTo>
                    <a:pt x="527" y="217"/>
                    <a:pt x="527" y="217"/>
                    <a:pt x="527" y="217"/>
                  </a:cubicBezTo>
                  <a:cubicBezTo>
                    <a:pt x="557" y="217"/>
                    <a:pt x="557" y="187"/>
                    <a:pt x="557" y="187"/>
                  </a:cubicBezTo>
                  <a:cubicBezTo>
                    <a:pt x="557" y="187"/>
                    <a:pt x="557" y="187"/>
                    <a:pt x="589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7" name="Freeform 69"/>
            <p:cNvSpPr>
              <a:spLocks noChangeArrowheads="1"/>
            </p:cNvSpPr>
            <p:nvPr/>
          </p:nvSpPr>
          <p:spPr bwMode="auto">
            <a:xfrm>
              <a:off x="4784725" y="1612900"/>
              <a:ext cx="234950" cy="155575"/>
            </a:xfrm>
            <a:custGeom>
              <a:avLst/>
              <a:gdLst>
                <a:gd name="T0" fmla="*/ 124 w 652"/>
                <a:gd name="T1" fmla="*/ 0 h 434"/>
                <a:gd name="T2" fmla="*/ 124 w 652"/>
                <a:gd name="T3" fmla="*/ 0 h 434"/>
                <a:gd name="T4" fmla="*/ 0 w 652"/>
                <a:gd name="T5" fmla="*/ 217 h 434"/>
                <a:gd name="T6" fmla="*/ 31 w 652"/>
                <a:gd name="T7" fmla="*/ 217 h 434"/>
                <a:gd name="T8" fmla="*/ 31 w 652"/>
                <a:gd name="T9" fmla="*/ 185 h 434"/>
                <a:gd name="T10" fmla="*/ 61 w 652"/>
                <a:gd name="T11" fmla="*/ 154 h 434"/>
                <a:gd name="T12" fmla="*/ 61 w 652"/>
                <a:gd name="T13" fmla="*/ 154 h 434"/>
                <a:gd name="T14" fmla="*/ 124 w 652"/>
                <a:gd name="T15" fmla="*/ 124 h 434"/>
                <a:gd name="T16" fmla="*/ 155 w 652"/>
                <a:gd name="T17" fmla="*/ 124 h 434"/>
                <a:gd name="T18" fmla="*/ 185 w 652"/>
                <a:gd name="T19" fmla="*/ 124 h 434"/>
                <a:gd name="T20" fmla="*/ 185 w 652"/>
                <a:gd name="T21" fmla="*/ 154 h 434"/>
                <a:gd name="T22" fmla="*/ 217 w 652"/>
                <a:gd name="T23" fmla="*/ 154 h 434"/>
                <a:gd name="T24" fmla="*/ 248 w 652"/>
                <a:gd name="T25" fmla="*/ 185 h 434"/>
                <a:gd name="T26" fmla="*/ 248 w 652"/>
                <a:gd name="T27" fmla="*/ 217 h 434"/>
                <a:gd name="T28" fmla="*/ 248 w 652"/>
                <a:gd name="T29" fmla="*/ 217 h 434"/>
                <a:gd name="T30" fmla="*/ 279 w 652"/>
                <a:gd name="T31" fmla="*/ 217 h 434"/>
                <a:gd name="T32" fmla="*/ 309 w 652"/>
                <a:gd name="T33" fmla="*/ 217 h 434"/>
                <a:gd name="T34" fmla="*/ 341 w 652"/>
                <a:gd name="T35" fmla="*/ 248 h 434"/>
                <a:gd name="T36" fmla="*/ 341 w 652"/>
                <a:gd name="T37" fmla="*/ 278 h 434"/>
                <a:gd name="T38" fmla="*/ 372 w 652"/>
                <a:gd name="T39" fmla="*/ 309 h 434"/>
                <a:gd name="T40" fmla="*/ 372 w 652"/>
                <a:gd name="T41" fmla="*/ 309 h 434"/>
                <a:gd name="T42" fmla="*/ 403 w 652"/>
                <a:gd name="T43" fmla="*/ 309 h 434"/>
                <a:gd name="T44" fmla="*/ 433 w 652"/>
                <a:gd name="T45" fmla="*/ 372 h 434"/>
                <a:gd name="T46" fmla="*/ 465 w 652"/>
                <a:gd name="T47" fmla="*/ 372 h 434"/>
                <a:gd name="T48" fmla="*/ 527 w 652"/>
                <a:gd name="T49" fmla="*/ 402 h 434"/>
                <a:gd name="T50" fmla="*/ 589 w 652"/>
                <a:gd name="T51" fmla="*/ 402 h 434"/>
                <a:gd name="T52" fmla="*/ 589 w 652"/>
                <a:gd name="T53" fmla="*/ 402 h 434"/>
                <a:gd name="T54" fmla="*/ 589 w 652"/>
                <a:gd name="T55" fmla="*/ 402 h 434"/>
                <a:gd name="T56" fmla="*/ 589 w 652"/>
                <a:gd name="T57" fmla="*/ 372 h 434"/>
                <a:gd name="T58" fmla="*/ 589 w 652"/>
                <a:gd name="T59" fmla="*/ 341 h 434"/>
                <a:gd name="T60" fmla="*/ 620 w 652"/>
                <a:gd name="T61" fmla="*/ 309 h 434"/>
                <a:gd name="T62" fmla="*/ 620 w 652"/>
                <a:gd name="T63" fmla="*/ 309 h 434"/>
                <a:gd name="T64" fmla="*/ 651 w 652"/>
                <a:gd name="T65" fmla="*/ 309 h 434"/>
                <a:gd name="T66" fmla="*/ 651 w 652"/>
                <a:gd name="T67" fmla="*/ 309 h 434"/>
                <a:gd name="T68" fmla="*/ 620 w 652"/>
                <a:gd name="T69" fmla="*/ 278 h 434"/>
                <a:gd name="T70" fmla="*/ 620 w 652"/>
                <a:gd name="T71" fmla="*/ 278 h 434"/>
                <a:gd name="T72" fmla="*/ 620 w 652"/>
                <a:gd name="T73" fmla="*/ 278 h 434"/>
                <a:gd name="T74" fmla="*/ 589 w 652"/>
                <a:gd name="T75" fmla="*/ 278 h 434"/>
                <a:gd name="T76" fmla="*/ 557 w 652"/>
                <a:gd name="T77" fmla="*/ 248 h 434"/>
                <a:gd name="T78" fmla="*/ 557 w 652"/>
                <a:gd name="T79" fmla="*/ 248 h 434"/>
                <a:gd name="T80" fmla="*/ 496 w 652"/>
                <a:gd name="T81" fmla="*/ 154 h 434"/>
                <a:gd name="T82" fmla="*/ 496 w 652"/>
                <a:gd name="T83" fmla="*/ 124 h 434"/>
                <a:gd name="T84" fmla="*/ 496 w 652"/>
                <a:gd name="T85" fmla="*/ 124 h 434"/>
                <a:gd name="T86" fmla="*/ 465 w 652"/>
                <a:gd name="T87" fmla="*/ 124 h 434"/>
                <a:gd name="T88" fmla="*/ 433 w 652"/>
                <a:gd name="T89" fmla="*/ 124 h 434"/>
                <a:gd name="T90" fmla="*/ 372 w 652"/>
                <a:gd name="T91" fmla="*/ 124 h 434"/>
                <a:gd name="T92" fmla="*/ 341 w 652"/>
                <a:gd name="T93" fmla="*/ 124 h 434"/>
                <a:gd name="T94" fmla="*/ 309 w 652"/>
                <a:gd name="T95" fmla="*/ 124 h 434"/>
                <a:gd name="T96" fmla="*/ 248 w 652"/>
                <a:gd name="T97" fmla="*/ 61 h 434"/>
                <a:gd name="T98" fmla="*/ 248 w 652"/>
                <a:gd name="T99" fmla="*/ 61 h 434"/>
                <a:gd name="T100" fmla="*/ 185 w 652"/>
                <a:gd name="T101" fmla="*/ 93 h 434"/>
                <a:gd name="T102" fmla="*/ 155 w 652"/>
                <a:gd name="T103" fmla="*/ 61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434">
                  <a:moveTo>
                    <a:pt x="124" y="0"/>
                  </a:move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217"/>
                    <a:pt x="0" y="217"/>
                    <a:pt x="0" y="217"/>
                  </a:cubicBezTo>
                  <a:lnTo>
                    <a:pt x="0" y="217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17"/>
                  </a:lnTo>
                  <a:cubicBezTo>
                    <a:pt x="31" y="185"/>
                    <a:pt x="31" y="185"/>
                    <a:pt x="31" y="185"/>
                  </a:cubicBezTo>
                  <a:cubicBezTo>
                    <a:pt x="31" y="154"/>
                    <a:pt x="61" y="154"/>
                    <a:pt x="61" y="154"/>
                  </a:cubicBez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61" y="154"/>
                  </a:lnTo>
                  <a:cubicBezTo>
                    <a:pt x="93" y="124"/>
                    <a:pt x="93" y="124"/>
                    <a:pt x="124" y="124"/>
                  </a:cubicBezTo>
                  <a:lnTo>
                    <a:pt x="124" y="124"/>
                  </a:lnTo>
                  <a:lnTo>
                    <a:pt x="155" y="124"/>
                  </a:lnTo>
                  <a:lnTo>
                    <a:pt x="185" y="124"/>
                  </a:lnTo>
                  <a:lnTo>
                    <a:pt x="185" y="124"/>
                  </a:lnTo>
                  <a:cubicBezTo>
                    <a:pt x="185" y="124"/>
                    <a:pt x="185" y="124"/>
                    <a:pt x="185" y="154"/>
                  </a:cubicBezTo>
                  <a:lnTo>
                    <a:pt x="185" y="154"/>
                  </a:lnTo>
                  <a:lnTo>
                    <a:pt x="185" y="154"/>
                  </a:lnTo>
                  <a:cubicBezTo>
                    <a:pt x="217" y="154"/>
                    <a:pt x="217" y="154"/>
                    <a:pt x="217" y="154"/>
                  </a:cubicBezTo>
                  <a:lnTo>
                    <a:pt x="217" y="154"/>
                  </a:lnTo>
                  <a:cubicBezTo>
                    <a:pt x="248" y="185"/>
                    <a:pt x="248" y="185"/>
                    <a:pt x="248" y="185"/>
                  </a:cubicBezTo>
                  <a:lnTo>
                    <a:pt x="248" y="185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17"/>
                  </a:lnTo>
                  <a:lnTo>
                    <a:pt x="248" y="217"/>
                  </a:lnTo>
                  <a:cubicBezTo>
                    <a:pt x="248" y="217"/>
                    <a:pt x="248" y="217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lnTo>
                    <a:pt x="309" y="217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78"/>
                  </a:lnTo>
                  <a:cubicBezTo>
                    <a:pt x="372" y="278"/>
                    <a:pt x="372" y="309"/>
                    <a:pt x="372" y="309"/>
                  </a:cubicBez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372" y="309"/>
                  </a:lnTo>
                  <a:lnTo>
                    <a:pt x="403" y="309"/>
                  </a:lnTo>
                  <a:cubicBezTo>
                    <a:pt x="403" y="341"/>
                    <a:pt x="433" y="341"/>
                    <a:pt x="433" y="341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433" y="372"/>
                    <a:pt x="433" y="372"/>
                    <a:pt x="465" y="372"/>
                  </a:cubicBezTo>
                  <a:lnTo>
                    <a:pt x="465" y="372"/>
                  </a:lnTo>
                  <a:lnTo>
                    <a:pt x="496" y="372"/>
                  </a:lnTo>
                  <a:cubicBezTo>
                    <a:pt x="527" y="402"/>
                    <a:pt x="527" y="402"/>
                    <a:pt x="527" y="402"/>
                  </a:cubicBezTo>
                  <a:lnTo>
                    <a:pt x="589" y="402"/>
                  </a:lnTo>
                  <a:lnTo>
                    <a:pt x="589" y="402"/>
                  </a:lnTo>
                  <a:cubicBezTo>
                    <a:pt x="620" y="433"/>
                    <a:pt x="620" y="433"/>
                    <a:pt x="620" y="433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589" y="402"/>
                  </a:lnTo>
                  <a:lnTo>
                    <a:pt x="589" y="402"/>
                  </a:lnTo>
                  <a:lnTo>
                    <a:pt x="589" y="402"/>
                  </a:lnTo>
                  <a:lnTo>
                    <a:pt x="589" y="372"/>
                  </a:lnTo>
                  <a:cubicBezTo>
                    <a:pt x="589" y="372"/>
                    <a:pt x="589" y="372"/>
                    <a:pt x="589" y="341"/>
                  </a:cubicBezTo>
                  <a:lnTo>
                    <a:pt x="589" y="341"/>
                  </a:lnTo>
                  <a:lnTo>
                    <a:pt x="589" y="341"/>
                  </a:lnTo>
                  <a:cubicBezTo>
                    <a:pt x="620" y="309"/>
                    <a:pt x="620" y="309"/>
                    <a:pt x="620" y="309"/>
                  </a:cubicBezTo>
                  <a:lnTo>
                    <a:pt x="620" y="309"/>
                  </a:lnTo>
                  <a:lnTo>
                    <a:pt x="620" y="309"/>
                  </a:lnTo>
                  <a:cubicBezTo>
                    <a:pt x="620" y="309"/>
                    <a:pt x="620" y="309"/>
                    <a:pt x="651" y="309"/>
                  </a:cubicBezTo>
                  <a:lnTo>
                    <a:pt x="651" y="309"/>
                  </a:lnTo>
                  <a:lnTo>
                    <a:pt x="651" y="309"/>
                  </a:lnTo>
                  <a:lnTo>
                    <a:pt x="651" y="309"/>
                  </a:lnTo>
                  <a:cubicBezTo>
                    <a:pt x="651" y="309"/>
                    <a:pt x="651" y="278"/>
                    <a:pt x="620" y="278"/>
                  </a:cubicBez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620" y="278"/>
                  </a:lnTo>
                  <a:lnTo>
                    <a:pt x="589" y="278"/>
                  </a:lnTo>
                  <a:lnTo>
                    <a:pt x="589" y="278"/>
                  </a:lnTo>
                  <a:cubicBezTo>
                    <a:pt x="589" y="278"/>
                    <a:pt x="557" y="278"/>
                    <a:pt x="557" y="248"/>
                  </a:cubicBezTo>
                  <a:lnTo>
                    <a:pt x="557" y="248"/>
                  </a:lnTo>
                  <a:lnTo>
                    <a:pt x="557" y="248"/>
                  </a:lnTo>
                  <a:lnTo>
                    <a:pt x="557" y="217"/>
                  </a:lnTo>
                  <a:cubicBezTo>
                    <a:pt x="527" y="217"/>
                    <a:pt x="496" y="185"/>
                    <a:pt x="496" y="154"/>
                  </a:cubicBezTo>
                  <a:lnTo>
                    <a:pt x="496" y="15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96" y="124"/>
                  </a:lnTo>
                  <a:lnTo>
                    <a:pt x="465" y="124"/>
                  </a:lnTo>
                  <a:lnTo>
                    <a:pt x="465" y="124"/>
                  </a:lnTo>
                  <a:lnTo>
                    <a:pt x="465" y="124"/>
                  </a:lnTo>
                  <a:cubicBezTo>
                    <a:pt x="433" y="124"/>
                    <a:pt x="433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403" y="124"/>
                    <a:pt x="372" y="124"/>
                  </a:cubicBezTo>
                  <a:lnTo>
                    <a:pt x="372" y="124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09" y="124"/>
                  </a:cubicBezTo>
                  <a:lnTo>
                    <a:pt x="309" y="124"/>
                  </a:lnTo>
                  <a:cubicBezTo>
                    <a:pt x="279" y="93"/>
                    <a:pt x="279" y="93"/>
                    <a:pt x="248" y="93"/>
                  </a:cubicBezTo>
                  <a:cubicBezTo>
                    <a:pt x="248" y="61"/>
                    <a:pt x="248" y="61"/>
                    <a:pt x="248" y="61"/>
                  </a:cubicBezTo>
                  <a:lnTo>
                    <a:pt x="248" y="61"/>
                  </a:lnTo>
                  <a:lnTo>
                    <a:pt x="248" y="61"/>
                  </a:lnTo>
                  <a:cubicBezTo>
                    <a:pt x="248" y="93"/>
                    <a:pt x="217" y="93"/>
                    <a:pt x="217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85" y="93"/>
                  </a:lnTo>
                  <a:cubicBezTo>
                    <a:pt x="155" y="61"/>
                    <a:pt x="155" y="61"/>
                    <a:pt x="155" y="61"/>
                  </a:cubicBezTo>
                  <a:cubicBezTo>
                    <a:pt x="155" y="61"/>
                    <a:pt x="124" y="61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8" name="Freeform 70"/>
            <p:cNvSpPr>
              <a:spLocks noChangeArrowheads="1"/>
            </p:cNvSpPr>
            <p:nvPr/>
          </p:nvSpPr>
          <p:spPr bwMode="auto">
            <a:xfrm>
              <a:off x="5064125" y="1701800"/>
              <a:ext cx="33338" cy="11113"/>
            </a:xfrm>
            <a:custGeom>
              <a:avLst/>
              <a:gdLst>
                <a:gd name="T0" fmla="*/ 30 w 94"/>
                <a:gd name="T1" fmla="*/ 30 h 31"/>
                <a:gd name="T2" fmla="*/ 30 w 94"/>
                <a:gd name="T3" fmla="*/ 30 h 31"/>
                <a:gd name="T4" fmla="*/ 30 w 94"/>
                <a:gd name="T5" fmla="*/ 30 h 31"/>
                <a:gd name="T6" fmla="*/ 62 w 94"/>
                <a:gd name="T7" fmla="*/ 30 h 31"/>
                <a:gd name="T8" fmla="*/ 62 w 94"/>
                <a:gd name="T9" fmla="*/ 30 h 31"/>
                <a:gd name="T10" fmla="*/ 62 w 94"/>
                <a:gd name="T11" fmla="*/ 30 h 31"/>
                <a:gd name="T12" fmla="*/ 62 w 94"/>
                <a:gd name="T13" fmla="*/ 30 h 31"/>
                <a:gd name="T14" fmla="*/ 93 w 94"/>
                <a:gd name="T15" fmla="*/ 30 h 31"/>
                <a:gd name="T16" fmla="*/ 62 w 94"/>
                <a:gd name="T17" fmla="*/ 0 h 31"/>
                <a:gd name="T18" fmla="*/ 62 w 94"/>
                <a:gd name="T19" fmla="*/ 30 h 31"/>
                <a:gd name="T20" fmla="*/ 30 w 94"/>
                <a:gd name="T21" fmla="*/ 30 h 31"/>
                <a:gd name="T22" fmla="*/ 30 w 94"/>
                <a:gd name="T23" fmla="*/ 30 h 31"/>
                <a:gd name="T24" fmla="*/ 30 w 94"/>
                <a:gd name="T25" fmla="*/ 30 h 31"/>
                <a:gd name="T26" fmla="*/ 30 w 94"/>
                <a:gd name="T27" fmla="*/ 30 h 31"/>
                <a:gd name="T28" fmla="*/ 30 w 94"/>
                <a:gd name="T29" fmla="*/ 30 h 31"/>
                <a:gd name="T30" fmla="*/ 0 w 94"/>
                <a:gd name="T31" fmla="*/ 30 h 31"/>
                <a:gd name="T32" fmla="*/ 30 w 94"/>
                <a:gd name="T33" fmla="*/ 30 h 31"/>
                <a:gd name="T34" fmla="*/ 0 w 94"/>
                <a:gd name="T35" fmla="*/ 30 h 31"/>
                <a:gd name="T36" fmla="*/ 0 w 94"/>
                <a:gd name="T37" fmla="*/ 30 h 31"/>
                <a:gd name="T38" fmla="*/ 30 w 94"/>
                <a:gd name="T3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31">
                  <a:moveTo>
                    <a:pt x="30" y="30"/>
                  </a:moveTo>
                  <a:lnTo>
                    <a:pt x="30" y="30"/>
                  </a:lnTo>
                  <a:lnTo>
                    <a:pt x="30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30"/>
                    <a:pt x="93" y="30"/>
                    <a:pt x="93" y="3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62" y="30"/>
                  </a:cubicBezTo>
                  <a:cubicBezTo>
                    <a:pt x="62" y="30"/>
                    <a:pt x="62" y="30"/>
                    <a:pt x="30" y="30"/>
                  </a:cubicBez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3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09" name="Freeform 71"/>
            <p:cNvSpPr>
              <a:spLocks noChangeArrowheads="1"/>
            </p:cNvSpPr>
            <p:nvPr/>
          </p:nvSpPr>
          <p:spPr bwMode="auto">
            <a:xfrm>
              <a:off x="5040313" y="1701800"/>
              <a:ext cx="23812" cy="11113"/>
            </a:xfrm>
            <a:custGeom>
              <a:avLst/>
              <a:gdLst>
                <a:gd name="T0" fmla="*/ 0 w 64"/>
                <a:gd name="T1" fmla="*/ 30 h 31"/>
                <a:gd name="T2" fmla="*/ 0 w 64"/>
                <a:gd name="T3" fmla="*/ 30 h 31"/>
                <a:gd name="T4" fmla="*/ 32 w 64"/>
                <a:gd name="T5" fmla="*/ 30 h 31"/>
                <a:gd name="T6" fmla="*/ 32 w 64"/>
                <a:gd name="T7" fmla="*/ 30 h 31"/>
                <a:gd name="T8" fmla="*/ 32 w 64"/>
                <a:gd name="T9" fmla="*/ 30 h 31"/>
                <a:gd name="T10" fmla="*/ 32 w 64"/>
                <a:gd name="T11" fmla="*/ 30 h 31"/>
                <a:gd name="T12" fmla="*/ 32 w 64"/>
                <a:gd name="T13" fmla="*/ 30 h 31"/>
                <a:gd name="T14" fmla="*/ 32 w 64"/>
                <a:gd name="T15" fmla="*/ 30 h 31"/>
                <a:gd name="T16" fmla="*/ 32 w 64"/>
                <a:gd name="T17" fmla="*/ 30 h 31"/>
                <a:gd name="T18" fmla="*/ 63 w 64"/>
                <a:gd name="T19" fmla="*/ 30 h 31"/>
                <a:gd name="T20" fmla="*/ 63 w 64"/>
                <a:gd name="T21" fmla="*/ 0 h 31"/>
                <a:gd name="T22" fmla="*/ 63 w 64"/>
                <a:gd name="T23" fmla="*/ 0 h 31"/>
                <a:gd name="T24" fmla="*/ 0 w 64"/>
                <a:gd name="T25" fmla="*/ 0 h 31"/>
                <a:gd name="T26" fmla="*/ 0 w 64"/>
                <a:gd name="T27" fmla="*/ 0 h 31"/>
                <a:gd name="T28" fmla="*/ 0 w 64"/>
                <a:gd name="T29" fmla="*/ 0 h 31"/>
                <a:gd name="T30" fmla="*/ 0 w 64"/>
                <a:gd name="T3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31">
                  <a:moveTo>
                    <a:pt x="0" y="30"/>
                  </a:moveTo>
                  <a:lnTo>
                    <a:pt x="0" y="30"/>
                  </a:ln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cubicBezTo>
                    <a:pt x="63" y="30"/>
                    <a:pt x="63" y="30"/>
                    <a:pt x="63" y="3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0" name="Freeform 72"/>
            <p:cNvSpPr>
              <a:spLocks noChangeArrowheads="1"/>
            </p:cNvSpPr>
            <p:nvPr/>
          </p:nvSpPr>
          <p:spPr bwMode="auto">
            <a:xfrm>
              <a:off x="5097463" y="1747838"/>
              <a:ext cx="55562" cy="44450"/>
            </a:xfrm>
            <a:custGeom>
              <a:avLst/>
              <a:gdLst>
                <a:gd name="T0" fmla="*/ 0 w 155"/>
                <a:gd name="T1" fmla="*/ 93 h 125"/>
                <a:gd name="T2" fmla="*/ 0 w 155"/>
                <a:gd name="T3" fmla="*/ 93 h 125"/>
                <a:gd name="T4" fmla="*/ 0 w 155"/>
                <a:gd name="T5" fmla="*/ 124 h 125"/>
                <a:gd name="T6" fmla="*/ 0 w 155"/>
                <a:gd name="T7" fmla="*/ 124 h 125"/>
                <a:gd name="T8" fmla="*/ 0 w 155"/>
                <a:gd name="T9" fmla="*/ 124 h 125"/>
                <a:gd name="T10" fmla="*/ 0 w 155"/>
                <a:gd name="T11" fmla="*/ 124 h 125"/>
                <a:gd name="T12" fmla="*/ 0 w 155"/>
                <a:gd name="T13" fmla="*/ 124 h 125"/>
                <a:gd name="T14" fmla="*/ 30 w 155"/>
                <a:gd name="T15" fmla="*/ 124 h 125"/>
                <a:gd name="T16" fmla="*/ 30 w 155"/>
                <a:gd name="T17" fmla="*/ 124 h 125"/>
                <a:gd name="T18" fmla="*/ 30 w 155"/>
                <a:gd name="T19" fmla="*/ 124 h 125"/>
                <a:gd name="T20" fmla="*/ 30 w 155"/>
                <a:gd name="T21" fmla="*/ 124 h 125"/>
                <a:gd name="T22" fmla="*/ 61 w 155"/>
                <a:gd name="T23" fmla="*/ 124 h 125"/>
                <a:gd name="T24" fmla="*/ 61 w 155"/>
                <a:gd name="T25" fmla="*/ 124 h 125"/>
                <a:gd name="T26" fmla="*/ 61 w 155"/>
                <a:gd name="T27" fmla="*/ 124 h 125"/>
                <a:gd name="T28" fmla="*/ 61 w 155"/>
                <a:gd name="T29" fmla="*/ 124 h 125"/>
                <a:gd name="T30" fmla="*/ 61 w 155"/>
                <a:gd name="T31" fmla="*/ 124 h 125"/>
                <a:gd name="T32" fmla="*/ 93 w 155"/>
                <a:gd name="T33" fmla="*/ 124 h 125"/>
                <a:gd name="T34" fmla="*/ 93 w 155"/>
                <a:gd name="T35" fmla="*/ 124 h 125"/>
                <a:gd name="T36" fmla="*/ 124 w 155"/>
                <a:gd name="T37" fmla="*/ 124 h 125"/>
                <a:gd name="T38" fmla="*/ 124 w 155"/>
                <a:gd name="T39" fmla="*/ 124 h 125"/>
                <a:gd name="T40" fmla="*/ 124 w 155"/>
                <a:gd name="T41" fmla="*/ 93 h 125"/>
                <a:gd name="T42" fmla="*/ 124 w 155"/>
                <a:gd name="T43" fmla="*/ 93 h 125"/>
                <a:gd name="T44" fmla="*/ 154 w 155"/>
                <a:gd name="T45" fmla="*/ 93 h 125"/>
                <a:gd name="T46" fmla="*/ 154 w 155"/>
                <a:gd name="T47" fmla="*/ 93 h 125"/>
                <a:gd name="T48" fmla="*/ 154 w 155"/>
                <a:gd name="T49" fmla="*/ 61 h 125"/>
                <a:gd name="T50" fmla="*/ 154 w 155"/>
                <a:gd name="T51" fmla="*/ 61 h 125"/>
                <a:gd name="T52" fmla="*/ 154 w 155"/>
                <a:gd name="T53" fmla="*/ 61 h 125"/>
                <a:gd name="T54" fmla="*/ 154 w 155"/>
                <a:gd name="T55" fmla="*/ 61 h 125"/>
                <a:gd name="T56" fmla="*/ 124 w 155"/>
                <a:gd name="T57" fmla="*/ 61 h 125"/>
                <a:gd name="T58" fmla="*/ 124 w 155"/>
                <a:gd name="T59" fmla="*/ 61 h 125"/>
                <a:gd name="T60" fmla="*/ 124 w 155"/>
                <a:gd name="T61" fmla="*/ 61 h 125"/>
                <a:gd name="T62" fmla="*/ 124 w 155"/>
                <a:gd name="T63" fmla="*/ 61 h 125"/>
                <a:gd name="T64" fmla="*/ 93 w 155"/>
                <a:gd name="T65" fmla="*/ 30 h 125"/>
                <a:gd name="T66" fmla="*/ 93 w 155"/>
                <a:gd name="T67" fmla="*/ 30 h 125"/>
                <a:gd name="T68" fmla="*/ 61 w 155"/>
                <a:gd name="T69" fmla="*/ 30 h 125"/>
                <a:gd name="T70" fmla="*/ 61 w 155"/>
                <a:gd name="T71" fmla="*/ 30 h 125"/>
                <a:gd name="T72" fmla="*/ 61 w 155"/>
                <a:gd name="T73" fmla="*/ 30 h 125"/>
                <a:gd name="T74" fmla="*/ 30 w 155"/>
                <a:gd name="T75" fmla="*/ 0 h 125"/>
                <a:gd name="T76" fmla="*/ 30 w 155"/>
                <a:gd name="T77" fmla="*/ 0 h 125"/>
                <a:gd name="T78" fmla="*/ 30 w 155"/>
                <a:gd name="T79" fmla="*/ 0 h 125"/>
                <a:gd name="T80" fmla="*/ 30 w 155"/>
                <a:gd name="T81" fmla="*/ 0 h 125"/>
                <a:gd name="T82" fmla="*/ 30 w 155"/>
                <a:gd name="T83" fmla="*/ 0 h 125"/>
                <a:gd name="T84" fmla="*/ 0 w 155"/>
                <a:gd name="T85" fmla="*/ 30 h 125"/>
                <a:gd name="T86" fmla="*/ 0 w 155"/>
                <a:gd name="T87" fmla="*/ 61 h 125"/>
                <a:gd name="T88" fmla="*/ 0 w 155"/>
                <a:gd name="T89" fmla="*/ 61 h 125"/>
                <a:gd name="T90" fmla="*/ 0 w 155"/>
                <a:gd name="T91" fmla="*/ 61 h 125"/>
                <a:gd name="T92" fmla="*/ 0 w 155"/>
                <a:gd name="T93" fmla="*/ 61 h 125"/>
                <a:gd name="T94" fmla="*/ 0 w 155"/>
                <a:gd name="T9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125">
                  <a:moveTo>
                    <a:pt x="0" y="93"/>
                  </a:move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lnTo>
                    <a:pt x="61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24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30"/>
                  </a:cubicBezTo>
                  <a:lnTo>
                    <a:pt x="93" y="30"/>
                  </a:lnTo>
                  <a:lnTo>
                    <a:pt x="61" y="30"/>
                  </a:lnTo>
                  <a:lnTo>
                    <a:pt x="61" y="30"/>
                  </a:lnTo>
                  <a:lnTo>
                    <a:pt x="61" y="30"/>
                  </a:lnTo>
                  <a:cubicBezTo>
                    <a:pt x="61" y="3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ubicBezTo>
                    <a:pt x="30" y="30"/>
                    <a:pt x="0" y="30"/>
                    <a:pt x="0" y="30"/>
                  </a:cubicBezTo>
                  <a:cubicBezTo>
                    <a:pt x="0" y="30"/>
                    <a:pt x="0" y="30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61"/>
                    <a:pt x="0" y="61"/>
                    <a:pt x="0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1" name="Freeform 73"/>
            <p:cNvSpPr>
              <a:spLocks noChangeArrowheads="1"/>
            </p:cNvSpPr>
            <p:nvPr/>
          </p:nvSpPr>
          <p:spPr bwMode="auto">
            <a:xfrm>
              <a:off x="5029200" y="1735138"/>
              <a:ext cx="44450" cy="44450"/>
            </a:xfrm>
            <a:custGeom>
              <a:avLst/>
              <a:gdLst>
                <a:gd name="T0" fmla="*/ 94 w 125"/>
                <a:gd name="T1" fmla="*/ 31 h 125"/>
                <a:gd name="T2" fmla="*/ 94 w 125"/>
                <a:gd name="T3" fmla="*/ 31 h 125"/>
                <a:gd name="T4" fmla="*/ 94 w 125"/>
                <a:gd name="T5" fmla="*/ 31 h 125"/>
                <a:gd name="T6" fmla="*/ 63 w 125"/>
                <a:gd name="T7" fmla="*/ 31 h 125"/>
                <a:gd name="T8" fmla="*/ 31 w 125"/>
                <a:gd name="T9" fmla="*/ 31 h 125"/>
                <a:gd name="T10" fmla="*/ 31 w 125"/>
                <a:gd name="T11" fmla="*/ 31 h 125"/>
                <a:gd name="T12" fmla="*/ 31 w 125"/>
                <a:gd name="T13" fmla="*/ 31 h 125"/>
                <a:gd name="T14" fmla="*/ 0 w 125"/>
                <a:gd name="T15" fmla="*/ 0 h 125"/>
                <a:gd name="T16" fmla="*/ 0 w 125"/>
                <a:gd name="T17" fmla="*/ 31 h 125"/>
                <a:gd name="T18" fmla="*/ 0 w 125"/>
                <a:gd name="T19" fmla="*/ 31 h 125"/>
                <a:gd name="T20" fmla="*/ 0 w 125"/>
                <a:gd name="T21" fmla="*/ 31 h 125"/>
                <a:gd name="T22" fmla="*/ 0 w 125"/>
                <a:gd name="T23" fmla="*/ 31 h 125"/>
                <a:gd name="T24" fmla="*/ 0 w 125"/>
                <a:gd name="T25" fmla="*/ 31 h 125"/>
                <a:gd name="T26" fmla="*/ 0 w 125"/>
                <a:gd name="T27" fmla="*/ 31 h 125"/>
                <a:gd name="T28" fmla="*/ 0 w 125"/>
                <a:gd name="T29" fmla="*/ 61 h 125"/>
                <a:gd name="T30" fmla="*/ 0 w 125"/>
                <a:gd name="T31" fmla="*/ 61 h 125"/>
                <a:gd name="T32" fmla="*/ 0 w 125"/>
                <a:gd name="T33" fmla="*/ 61 h 125"/>
                <a:gd name="T34" fmla="*/ 0 w 125"/>
                <a:gd name="T35" fmla="*/ 92 h 125"/>
                <a:gd name="T36" fmla="*/ 0 w 125"/>
                <a:gd name="T37" fmla="*/ 92 h 125"/>
                <a:gd name="T38" fmla="*/ 0 w 125"/>
                <a:gd name="T39" fmla="*/ 92 h 125"/>
                <a:gd name="T40" fmla="*/ 0 w 125"/>
                <a:gd name="T41" fmla="*/ 92 h 125"/>
                <a:gd name="T42" fmla="*/ 0 w 125"/>
                <a:gd name="T43" fmla="*/ 124 h 125"/>
                <a:gd name="T44" fmla="*/ 0 w 125"/>
                <a:gd name="T45" fmla="*/ 124 h 125"/>
                <a:gd name="T46" fmla="*/ 0 w 125"/>
                <a:gd name="T47" fmla="*/ 124 h 125"/>
                <a:gd name="T48" fmla="*/ 31 w 125"/>
                <a:gd name="T49" fmla="*/ 124 h 125"/>
                <a:gd name="T50" fmla="*/ 31 w 125"/>
                <a:gd name="T51" fmla="*/ 124 h 125"/>
                <a:gd name="T52" fmla="*/ 31 w 125"/>
                <a:gd name="T53" fmla="*/ 124 h 125"/>
                <a:gd name="T54" fmla="*/ 31 w 125"/>
                <a:gd name="T55" fmla="*/ 92 h 125"/>
                <a:gd name="T56" fmla="*/ 31 w 125"/>
                <a:gd name="T57" fmla="*/ 92 h 125"/>
                <a:gd name="T58" fmla="*/ 63 w 125"/>
                <a:gd name="T59" fmla="*/ 92 h 125"/>
                <a:gd name="T60" fmla="*/ 63 w 125"/>
                <a:gd name="T61" fmla="*/ 92 h 125"/>
                <a:gd name="T62" fmla="*/ 63 w 125"/>
                <a:gd name="T63" fmla="*/ 92 h 125"/>
                <a:gd name="T64" fmla="*/ 63 w 125"/>
                <a:gd name="T65" fmla="*/ 92 h 125"/>
                <a:gd name="T66" fmla="*/ 94 w 125"/>
                <a:gd name="T67" fmla="*/ 61 h 125"/>
                <a:gd name="T68" fmla="*/ 94 w 125"/>
                <a:gd name="T69" fmla="*/ 61 h 125"/>
                <a:gd name="T70" fmla="*/ 124 w 125"/>
                <a:gd name="T71" fmla="*/ 61 h 125"/>
                <a:gd name="T72" fmla="*/ 94 w 125"/>
                <a:gd name="T73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5" h="125">
                  <a:moveTo>
                    <a:pt x="94" y="31"/>
                  </a:moveTo>
                  <a:lnTo>
                    <a:pt x="94" y="31"/>
                  </a:lnTo>
                  <a:lnTo>
                    <a:pt x="94" y="31"/>
                  </a:lnTo>
                  <a:lnTo>
                    <a:pt x="63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ubicBezTo>
                    <a:pt x="0" y="92"/>
                    <a:pt x="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92"/>
                  </a:lnTo>
                  <a:lnTo>
                    <a:pt x="31" y="92"/>
                  </a:lnTo>
                  <a:cubicBezTo>
                    <a:pt x="63" y="92"/>
                    <a:pt x="63" y="92"/>
                    <a:pt x="63" y="92"/>
                  </a:cubicBezTo>
                  <a:lnTo>
                    <a:pt x="63" y="92"/>
                  </a:lnTo>
                  <a:lnTo>
                    <a:pt x="63" y="92"/>
                  </a:lnTo>
                  <a:lnTo>
                    <a:pt x="63" y="92"/>
                  </a:lnTo>
                  <a:lnTo>
                    <a:pt x="94" y="61"/>
                  </a:lnTo>
                  <a:lnTo>
                    <a:pt x="94" y="61"/>
                  </a:lnTo>
                  <a:cubicBezTo>
                    <a:pt x="94" y="61"/>
                    <a:pt x="94" y="61"/>
                    <a:pt x="124" y="61"/>
                  </a:cubicBezTo>
                  <a:cubicBezTo>
                    <a:pt x="94" y="31"/>
                    <a:pt x="94" y="31"/>
                    <a:pt x="9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2" name="Freeform 74"/>
            <p:cNvSpPr>
              <a:spLocks noChangeArrowheads="1"/>
            </p:cNvSpPr>
            <p:nvPr/>
          </p:nvSpPr>
          <p:spPr bwMode="auto">
            <a:xfrm>
              <a:off x="5073650" y="1668463"/>
              <a:ext cx="168275" cy="68262"/>
            </a:xfrm>
            <a:custGeom>
              <a:avLst/>
              <a:gdLst>
                <a:gd name="T0" fmla="*/ 187 w 466"/>
                <a:gd name="T1" fmla="*/ 124 h 188"/>
                <a:gd name="T2" fmla="*/ 187 w 466"/>
                <a:gd name="T3" fmla="*/ 94 h 188"/>
                <a:gd name="T4" fmla="*/ 217 w 466"/>
                <a:gd name="T5" fmla="*/ 94 h 188"/>
                <a:gd name="T6" fmla="*/ 217 w 466"/>
                <a:gd name="T7" fmla="*/ 94 h 188"/>
                <a:gd name="T8" fmla="*/ 248 w 466"/>
                <a:gd name="T9" fmla="*/ 94 h 188"/>
                <a:gd name="T10" fmla="*/ 248 w 466"/>
                <a:gd name="T11" fmla="*/ 94 h 188"/>
                <a:gd name="T12" fmla="*/ 280 w 466"/>
                <a:gd name="T13" fmla="*/ 124 h 188"/>
                <a:gd name="T14" fmla="*/ 311 w 466"/>
                <a:gd name="T15" fmla="*/ 94 h 188"/>
                <a:gd name="T16" fmla="*/ 311 w 466"/>
                <a:gd name="T17" fmla="*/ 63 h 188"/>
                <a:gd name="T18" fmla="*/ 341 w 466"/>
                <a:gd name="T19" fmla="*/ 63 h 188"/>
                <a:gd name="T20" fmla="*/ 341 w 466"/>
                <a:gd name="T21" fmla="*/ 63 h 188"/>
                <a:gd name="T22" fmla="*/ 404 w 466"/>
                <a:gd name="T23" fmla="*/ 63 h 188"/>
                <a:gd name="T24" fmla="*/ 465 w 466"/>
                <a:gd name="T25" fmla="*/ 31 h 188"/>
                <a:gd name="T26" fmla="*/ 465 w 466"/>
                <a:gd name="T27" fmla="*/ 31 h 188"/>
                <a:gd name="T28" fmla="*/ 435 w 466"/>
                <a:gd name="T29" fmla="*/ 0 h 188"/>
                <a:gd name="T30" fmla="*/ 435 w 466"/>
                <a:gd name="T31" fmla="*/ 0 h 188"/>
                <a:gd name="T32" fmla="*/ 372 w 466"/>
                <a:gd name="T33" fmla="*/ 0 h 188"/>
                <a:gd name="T34" fmla="*/ 372 w 466"/>
                <a:gd name="T35" fmla="*/ 0 h 188"/>
                <a:gd name="T36" fmla="*/ 341 w 466"/>
                <a:gd name="T37" fmla="*/ 0 h 188"/>
                <a:gd name="T38" fmla="*/ 311 w 466"/>
                <a:gd name="T39" fmla="*/ 0 h 188"/>
                <a:gd name="T40" fmla="*/ 311 w 466"/>
                <a:gd name="T41" fmla="*/ 0 h 188"/>
                <a:gd name="T42" fmla="*/ 248 w 466"/>
                <a:gd name="T43" fmla="*/ 0 h 188"/>
                <a:gd name="T44" fmla="*/ 217 w 466"/>
                <a:gd name="T45" fmla="*/ 0 h 188"/>
                <a:gd name="T46" fmla="*/ 187 w 466"/>
                <a:gd name="T47" fmla="*/ 0 h 188"/>
                <a:gd name="T48" fmla="*/ 187 w 466"/>
                <a:gd name="T49" fmla="*/ 0 h 188"/>
                <a:gd name="T50" fmla="*/ 187 w 466"/>
                <a:gd name="T51" fmla="*/ 0 h 188"/>
                <a:gd name="T52" fmla="*/ 156 w 466"/>
                <a:gd name="T53" fmla="*/ 31 h 188"/>
                <a:gd name="T54" fmla="*/ 93 w 466"/>
                <a:gd name="T55" fmla="*/ 31 h 188"/>
                <a:gd name="T56" fmla="*/ 63 w 466"/>
                <a:gd name="T57" fmla="*/ 0 h 188"/>
                <a:gd name="T58" fmla="*/ 32 w 466"/>
                <a:gd name="T59" fmla="*/ 31 h 188"/>
                <a:gd name="T60" fmla="*/ 0 w 466"/>
                <a:gd name="T61" fmla="*/ 63 h 188"/>
                <a:gd name="T62" fmla="*/ 0 w 466"/>
                <a:gd name="T63" fmla="*/ 63 h 188"/>
                <a:gd name="T64" fmla="*/ 32 w 466"/>
                <a:gd name="T65" fmla="*/ 63 h 188"/>
                <a:gd name="T66" fmla="*/ 93 w 466"/>
                <a:gd name="T67" fmla="*/ 63 h 188"/>
                <a:gd name="T68" fmla="*/ 124 w 466"/>
                <a:gd name="T69" fmla="*/ 124 h 188"/>
                <a:gd name="T70" fmla="*/ 124 w 466"/>
                <a:gd name="T71" fmla="*/ 124 h 188"/>
                <a:gd name="T72" fmla="*/ 93 w 466"/>
                <a:gd name="T73" fmla="*/ 155 h 188"/>
                <a:gd name="T74" fmla="*/ 63 w 466"/>
                <a:gd name="T75" fmla="*/ 187 h 188"/>
                <a:gd name="T76" fmla="*/ 63 w 466"/>
                <a:gd name="T77" fmla="*/ 187 h 188"/>
                <a:gd name="T78" fmla="*/ 63 w 466"/>
                <a:gd name="T79" fmla="*/ 187 h 188"/>
                <a:gd name="T80" fmla="*/ 93 w 466"/>
                <a:gd name="T81" fmla="*/ 187 h 188"/>
                <a:gd name="T82" fmla="*/ 93 w 466"/>
                <a:gd name="T83" fmla="*/ 187 h 188"/>
                <a:gd name="T84" fmla="*/ 93 w 466"/>
                <a:gd name="T85" fmla="*/ 155 h 188"/>
                <a:gd name="T86" fmla="*/ 124 w 466"/>
                <a:gd name="T87" fmla="*/ 187 h 188"/>
                <a:gd name="T88" fmla="*/ 156 w 466"/>
                <a:gd name="T89" fmla="*/ 155 h 188"/>
                <a:gd name="T90" fmla="*/ 187 w 466"/>
                <a:gd name="T91" fmla="*/ 12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6" h="188">
                  <a:moveTo>
                    <a:pt x="187" y="124"/>
                  </a:moveTo>
                  <a:lnTo>
                    <a:pt x="187" y="124"/>
                  </a:lnTo>
                  <a:lnTo>
                    <a:pt x="187" y="124"/>
                  </a:lnTo>
                  <a:cubicBezTo>
                    <a:pt x="187" y="124"/>
                    <a:pt x="187" y="124"/>
                    <a:pt x="187" y="94"/>
                  </a:cubicBezTo>
                  <a:lnTo>
                    <a:pt x="187" y="94"/>
                  </a:lnTo>
                  <a:cubicBezTo>
                    <a:pt x="217" y="94"/>
                    <a:pt x="217" y="94"/>
                    <a:pt x="217" y="94"/>
                  </a:cubicBezTo>
                  <a:lnTo>
                    <a:pt x="217" y="94"/>
                  </a:lnTo>
                  <a:lnTo>
                    <a:pt x="217" y="94"/>
                  </a:lnTo>
                  <a:lnTo>
                    <a:pt x="217" y="94"/>
                  </a:lnTo>
                  <a:cubicBezTo>
                    <a:pt x="248" y="94"/>
                    <a:pt x="248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cubicBezTo>
                    <a:pt x="280" y="94"/>
                    <a:pt x="280" y="94"/>
                    <a:pt x="280" y="124"/>
                  </a:cubicBezTo>
                  <a:cubicBezTo>
                    <a:pt x="280" y="124"/>
                    <a:pt x="280" y="94"/>
                    <a:pt x="311" y="94"/>
                  </a:cubicBezTo>
                  <a:lnTo>
                    <a:pt x="311" y="94"/>
                  </a:lnTo>
                  <a:cubicBezTo>
                    <a:pt x="311" y="94"/>
                    <a:pt x="311" y="94"/>
                    <a:pt x="311" y="63"/>
                  </a:cubicBezTo>
                  <a:lnTo>
                    <a:pt x="311" y="63"/>
                  </a:lnTo>
                  <a:cubicBezTo>
                    <a:pt x="341" y="63"/>
                    <a:pt x="341" y="63"/>
                    <a:pt x="341" y="63"/>
                  </a:cubicBezTo>
                  <a:lnTo>
                    <a:pt x="341" y="63"/>
                  </a:lnTo>
                  <a:lnTo>
                    <a:pt x="341" y="63"/>
                  </a:lnTo>
                  <a:lnTo>
                    <a:pt x="341" y="63"/>
                  </a:lnTo>
                  <a:cubicBezTo>
                    <a:pt x="341" y="63"/>
                    <a:pt x="372" y="63"/>
                    <a:pt x="404" y="63"/>
                  </a:cubicBezTo>
                  <a:lnTo>
                    <a:pt x="404" y="63"/>
                  </a:lnTo>
                  <a:cubicBezTo>
                    <a:pt x="404" y="31"/>
                    <a:pt x="435" y="31"/>
                    <a:pt x="435" y="31"/>
                  </a:cubicBezTo>
                  <a:cubicBezTo>
                    <a:pt x="435" y="31"/>
                    <a:pt x="435" y="31"/>
                    <a:pt x="465" y="31"/>
                  </a:cubicBezTo>
                  <a:lnTo>
                    <a:pt x="465" y="31"/>
                  </a:lnTo>
                  <a:lnTo>
                    <a:pt x="465" y="31"/>
                  </a:lnTo>
                  <a:cubicBezTo>
                    <a:pt x="435" y="31"/>
                    <a:pt x="435" y="0"/>
                    <a:pt x="435" y="0"/>
                  </a:cubicBezTo>
                  <a:lnTo>
                    <a:pt x="435" y="0"/>
                  </a:lnTo>
                  <a:lnTo>
                    <a:pt x="435" y="0"/>
                  </a:lnTo>
                  <a:lnTo>
                    <a:pt x="435" y="0"/>
                  </a:lnTo>
                  <a:cubicBezTo>
                    <a:pt x="404" y="0"/>
                    <a:pt x="404" y="0"/>
                    <a:pt x="404" y="0"/>
                  </a:cubicBezTo>
                  <a:cubicBezTo>
                    <a:pt x="404" y="0"/>
                    <a:pt x="404" y="0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1" y="0"/>
                    <a:pt x="311" y="0"/>
                    <a:pt x="311" y="0"/>
                  </a:cubicBezTo>
                  <a:lnTo>
                    <a:pt x="311" y="0"/>
                  </a:lnTo>
                  <a:lnTo>
                    <a:pt x="311" y="0"/>
                  </a:lnTo>
                  <a:lnTo>
                    <a:pt x="311" y="0"/>
                  </a:ln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0" y="0"/>
                    <a:pt x="248" y="0"/>
                  </a:cubicBez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187" y="0"/>
                  </a:cubicBez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87" y="0"/>
                  </a:lnTo>
                  <a:cubicBezTo>
                    <a:pt x="187" y="31"/>
                    <a:pt x="187" y="31"/>
                    <a:pt x="156" y="31"/>
                  </a:cubicBezTo>
                  <a:lnTo>
                    <a:pt x="156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0"/>
                  </a:lnTo>
                  <a:cubicBezTo>
                    <a:pt x="32" y="0"/>
                    <a:pt x="32" y="31"/>
                    <a:pt x="32" y="31"/>
                  </a:cubicBezTo>
                  <a:lnTo>
                    <a:pt x="32" y="31"/>
                  </a:lnTo>
                  <a:cubicBezTo>
                    <a:pt x="0" y="31"/>
                    <a:pt x="0" y="63"/>
                    <a:pt x="0" y="63"/>
                  </a:cubicBez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32" y="63"/>
                    <a:pt x="32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3" y="63"/>
                    <a:pt x="93" y="63"/>
                  </a:cubicBezTo>
                  <a:lnTo>
                    <a:pt x="93" y="63"/>
                  </a:lnTo>
                  <a:cubicBezTo>
                    <a:pt x="124" y="94"/>
                    <a:pt x="124" y="9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cubicBezTo>
                    <a:pt x="124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55"/>
                    <a:pt x="63" y="155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lnTo>
                    <a:pt x="63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lnTo>
                    <a:pt x="93" y="187"/>
                  </a:lnTo>
                  <a:lnTo>
                    <a:pt x="93" y="187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87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8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3" name="Freeform 75"/>
            <p:cNvSpPr>
              <a:spLocks noChangeArrowheads="1"/>
            </p:cNvSpPr>
            <p:nvPr/>
          </p:nvSpPr>
          <p:spPr bwMode="auto">
            <a:xfrm>
              <a:off x="5443538" y="2003425"/>
              <a:ext cx="33337" cy="22225"/>
            </a:xfrm>
            <a:custGeom>
              <a:avLst/>
              <a:gdLst>
                <a:gd name="T0" fmla="*/ 31 w 93"/>
                <a:gd name="T1" fmla="*/ 31 h 62"/>
                <a:gd name="T2" fmla="*/ 31 w 93"/>
                <a:gd name="T3" fmla="*/ 31 h 62"/>
                <a:gd name="T4" fmla="*/ 31 w 93"/>
                <a:gd name="T5" fmla="*/ 31 h 62"/>
                <a:gd name="T6" fmla="*/ 31 w 93"/>
                <a:gd name="T7" fmla="*/ 31 h 62"/>
                <a:gd name="T8" fmla="*/ 61 w 93"/>
                <a:gd name="T9" fmla="*/ 31 h 62"/>
                <a:gd name="T10" fmla="*/ 61 w 93"/>
                <a:gd name="T11" fmla="*/ 31 h 62"/>
                <a:gd name="T12" fmla="*/ 61 w 93"/>
                <a:gd name="T13" fmla="*/ 61 h 62"/>
                <a:gd name="T14" fmla="*/ 92 w 93"/>
                <a:gd name="T15" fmla="*/ 61 h 62"/>
                <a:gd name="T16" fmla="*/ 92 w 93"/>
                <a:gd name="T17" fmla="*/ 61 h 62"/>
                <a:gd name="T18" fmla="*/ 92 w 93"/>
                <a:gd name="T19" fmla="*/ 61 h 62"/>
                <a:gd name="T20" fmla="*/ 92 w 93"/>
                <a:gd name="T21" fmla="*/ 61 h 62"/>
                <a:gd name="T22" fmla="*/ 92 w 93"/>
                <a:gd name="T23" fmla="*/ 61 h 62"/>
                <a:gd name="T24" fmla="*/ 92 w 93"/>
                <a:gd name="T25" fmla="*/ 61 h 62"/>
                <a:gd name="T26" fmla="*/ 92 w 93"/>
                <a:gd name="T27" fmla="*/ 31 h 62"/>
                <a:gd name="T28" fmla="*/ 61 w 93"/>
                <a:gd name="T29" fmla="*/ 31 h 62"/>
                <a:gd name="T30" fmla="*/ 61 w 93"/>
                <a:gd name="T31" fmla="*/ 31 h 62"/>
                <a:gd name="T32" fmla="*/ 61 w 93"/>
                <a:gd name="T33" fmla="*/ 31 h 62"/>
                <a:gd name="T34" fmla="*/ 31 w 93"/>
                <a:gd name="T35" fmla="*/ 0 h 62"/>
                <a:gd name="T36" fmla="*/ 0 w 93"/>
                <a:gd name="T37" fmla="*/ 31 h 62"/>
                <a:gd name="T38" fmla="*/ 0 w 93"/>
                <a:gd name="T39" fmla="*/ 31 h 62"/>
                <a:gd name="T40" fmla="*/ 0 w 93"/>
                <a:gd name="T41" fmla="*/ 31 h 62"/>
                <a:gd name="T42" fmla="*/ 0 w 93"/>
                <a:gd name="T43" fmla="*/ 31 h 62"/>
                <a:gd name="T44" fmla="*/ 31 w 93"/>
                <a:gd name="T4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6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61" y="31"/>
                  </a:cubicBezTo>
                  <a:lnTo>
                    <a:pt x="61" y="31"/>
                  </a:lnTo>
                  <a:lnTo>
                    <a:pt x="61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61"/>
                  </a:lnTo>
                  <a:cubicBezTo>
                    <a:pt x="92" y="31"/>
                    <a:pt x="92" y="31"/>
                    <a:pt x="92" y="31"/>
                  </a:cubicBezTo>
                  <a:cubicBezTo>
                    <a:pt x="92" y="31"/>
                    <a:pt x="92" y="31"/>
                    <a:pt x="61" y="31"/>
                  </a:cubicBezTo>
                  <a:lnTo>
                    <a:pt x="61" y="31"/>
                  </a:lnTo>
                  <a:lnTo>
                    <a:pt x="61" y="31"/>
                  </a:lnTo>
                  <a:cubicBezTo>
                    <a:pt x="31" y="31"/>
                    <a:pt x="31" y="31"/>
                    <a:pt x="31" y="0"/>
                  </a:cubicBez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4" name="Freeform 76"/>
            <p:cNvSpPr>
              <a:spLocks noChangeArrowheads="1"/>
            </p:cNvSpPr>
            <p:nvPr/>
          </p:nvSpPr>
          <p:spPr bwMode="auto">
            <a:xfrm>
              <a:off x="6156325" y="1690688"/>
              <a:ext cx="77788" cy="77787"/>
            </a:xfrm>
            <a:custGeom>
              <a:avLst/>
              <a:gdLst>
                <a:gd name="T0" fmla="*/ 185 w 217"/>
                <a:gd name="T1" fmla="*/ 0 h 217"/>
                <a:gd name="T2" fmla="*/ 185 w 217"/>
                <a:gd name="T3" fmla="*/ 0 h 217"/>
                <a:gd name="T4" fmla="*/ 185 w 217"/>
                <a:gd name="T5" fmla="*/ 0 h 217"/>
                <a:gd name="T6" fmla="*/ 185 w 217"/>
                <a:gd name="T7" fmla="*/ 0 h 217"/>
                <a:gd name="T8" fmla="*/ 185 w 217"/>
                <a:gd name="T9" fmla="*/ 31 h 217"/>
                <a:gd name="T10" fmla="*/ 154 w 217"/>
                <a:gd name="T11" fmla="*/ 61 h 217"/>
                <a:gd name="T12" fmla="*/ 154 w 217"/>
                <a:gd name="T13" fmla="*/ 61 h 217"/>
                <a:gd name="T14" fmla="*/ 92 w 217"/>
                <a:gd name="T15" fmla="*/ 31 h 217"/>
                <a:gd name="T16" fmla="*/ 92 w 217"/>
                <a:gd name="T17" fmla="*/ 31 h 217"/>
                <a:gd name="T18" fmla="*/ 92 w 217"/>
                <a:gd name="T19" fmla="*/ 31 h 217"/>
                <a:gd name="T20" fmla="*/ 61 w 217"/>
                <a:gd name="T21" fmla="*/ 61 h 217"/>
                <a:gd name="T22" fmla="*/ 61 w 217"/>
                <a:gd name="T23" fmla="*/ 61 h 217"/>
                <a:gd name="T24" fmla="*/ 30 w 217"/>
                <a:gd name="T25" fmla="*/ 92 h 217"/>
                <a:gd name="T26" fmla="*/ 0 w 217"/>
                <a:gd name="T27" fmla="*/ 92 h 217"/>
                <a:gd name="T28" fmla="*/ 0 w 217"/>
                <a:gd name="T29" fmla="*/ 92 h 217"/>
                <a:gd name="T30" fmla="*/ 0 w 217"/>
                <a:gd name="T31" fmla="*/ 92 h 217"/>
                <a:gd name="T32" fmla="*/ 30 w 217"/>
                <a:gd name="T33" fmla="*/ 155 h 217"/>
                <a:gd name="T34" fmla="*/ 30 w 217"/>
                <a:gd name="T35" fmla="*/ 155 h 217"/>
                <a:gd name="T36" fmla="*/ 30 w 217"/>
                <a:gd name="T37" fmla="*/ 185 h 217"/>
                <a:gd name="T38" fmla="*/ 30 w 217"/>
                <a:gd name="T39" fmla="*/ 216 h 217"/>
                <a:gd name="T40" fmla="*/ 30 w 217"/>
                <a:gd name="T41" fmla="*/ 216 h 217"/>
                <a:gd name="T42" fmla="*/ 30 w 217"/>
                <a:gd name="T43" fmla="*/ 216 h 217"/>
                <a:gd name="T44" fmla="*/ 61 w 217"/>
                <a:gd name="T45" fmla="*/ 216 h 217"/>
                <a:gd name="T46" fmla="*/ 61 w 217"/>
                <a:gd name="T47" fmla="*/ 216 h 217"/>
                <a:gd name="T48" fmla="*/ 61 w 217"/>
                <a:gd name="T49" fmla="*/ 216 h 217"/>
                <a:gd name="T50" fmla="*/ 92 w 217"/>
                <a:gd name="T51" fmla="*/ 185 h 217"/>
                <a:gd name="T52" fmla="*/ 92 w 217"/>
                <a:gd name="T53" fmla="*/ 185 h 217"/>
                <a:gd name="T54" fmla="*/ 123 w 217"/>
                <a:gd name="T55" fmla="*/ 185 h 217"/>
                <a:gd name="T56" fmla="*/ 154 w 217"/>
                <a:gd name="T57" fmla="*/ 185 h 217"/>
                <a:gd name="T58" fmla="*/ 154 w 217"/>
                <a:gd name="T59" fmla="*/ 185 h 217"/>
                <a:gd name="T60" fmla="*/ 123 w 217"/>
                <a:gd name="T61" fmla="*/ 155 h 217"/>
                <a:gd name="T62" fmla="*/ 123 w 217"/>
                <a:gd name="T63" fmla="*/ 124 h 217"/>
                <a:gd name="T64" fmla="*/ 154 w 217"/>
                <a:gd name="T65" fmla="*/ 92 h 217"/>
                <a:gd name="T66" fmla="*/ 185 w 217"/>
                <a:gd name="T67" fmla="*/ 61 h 217"/>
                <a:gd name="T68" fmla="*/ 185 w 217"/>
                <a:gd name="T69" fmla="*/ 61 h 217"/>
                <a:gd name="T70" fmla="*/ 216 w 217"/>
                <a:gd name="T71" fmla="*/ 31 h 217"/>
                <a:gd name="T72" fmla="*/ 216 w 217"/>
                <a:gd name="T73" fmla="*/ 31 h 217"/>
                <a:gd name="T74" fmla="*/ 216 w 217"/>
                <a:gd name="T75" fmla="*/ 0 h 217"/>
                <a:gd name="T76" fmla="*/ 216 w 217"/>
                <a:gd name="T77" fmla="*/ 0 h 217"/>
                <a:gd name="T78" fmla="*/ 216 w 217"/>
                <a:gd name="T79" fmla="*/ 0 h 217"/>
                <a:gd name="T80" fmla="*/ 216 w 217"/>
                <a:gd name="T81" fmla="*/ 0 h 217"/>
                <a:gd name="T82" fmla="*/ 185 w 217"/>
                <a:gd name="T8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185" y="0"/>
                  </a:lnTo>
                  <a:lnTo>
                    <a:pt x="185" y="0"/>
                  </a:lnTo>
                  <a:lnTo>
                    <a:pt x="185" y="0"/>
                  </a:lnTo>
                  <a:lnTo>
                    <a:pt x="185" y="31"/>
                  </a:lnTo>
                  <a:cubicBezTo>
                    <a:pt x="185" y="31"/>
                    <a:pt x="154" y="31"/>
                    <a:pt x="154" y="61"/>
                  </a:cubicBezTo>
                  <a:lnTo>
                    <a:pt x="154" y="61"/>
                  </a:lnTo>
                  <a:cubicBezTo>
                    <a:pt x="123" y="61"/>
                    <a:pt x="123" y="31"/>
                    <a:pt x="92" y="31"/>
                  </a:cubicBezTo>
                  <a:lnTo>
                    <a:pt x="92" y="31"/>
                  </a:lnTo>
                  <a:lnTo>
                    <a:pt x="92" y="31"/>
                  </a:lnTo>
                  <a:cubicBezTo>
                    <a:pt x="92" y="61"/>
                    <a:pt x="61" y="61"/>
                    <a:pt x="61" y="61"/>
                  </a:cubicBezTo>
                  <a:lnTo>
                    <a:pt x="61" y="61"/>
                  </a:lnTo>
                  <a:cubicBezTo>
                    <a:pt x="30" y="61"/>
                    <a:pt x="30" y="92"/>
                    <a:pt x="30" y="92"/>
                  </a:cubicBezTo>
                  <a:cubicBezTo>
                    <a:pt x="30" y="92"/>
                    <a:pt x="30" y="92"/>
                    <a:pt x="0" y="92"/>
                  </a:cubicBezTo>
                  <a:lnTo>
                    <a:pt x="0" y="92"/>
                  </a:lnTo>
                  <a:lnTo>
                    <a:pt x="0" y="92"/>
                  </a:lnTo>
                  <a:cubicBezTo>
                    <a:pt x="30" y="92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85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6"/>
                  </a:lnTo>
                  <a:cubicBezTo>
                    <a:pt x="61" y="216"/>
                    <a:pt x="61" y="216"/>
                    <a:pt x="61" y="216"/>
                  </a:cubicBezTo>
                  <a:lnTo>
                    <a:pt x="61" y="216"/>
                  </a:lnTo>
                  <a:lnTo>
                    <a:pt x="61" y="216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3" y="185"/>
                    <a:pt x="123" y="185"/>
                    <a:pt x="123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23" y="155"/>
                  </a:lnTo>
                  <a:cubicBezTo>
                    <a:pt x="123" y="155"/>
                    <a:pt x="92" y="124"/>
                    <a:pt x="123" y="124"/>
                  </a:cubicBezTo>
                  <a:cubicBezTo>
                    <a:pt x="123" y="92"/>
                    <a:pt x="123" y="92"/>
                    <a:pt x="154" y="92"/>
                  </a:cubicBezTo>
                  <a:cubicBezTo>
                    <a:pt x="154" y="61"/>
                    <a:pt x="154" y="61"/>
                    <a:pt x="185" y="61"/>
                  </a:cubicBezTo>
                  <a:lnTo>
                    <a:pt x="185" y="61"/>
                  </a:lnTo>
                  <a:cubicBezTo>
                    <a:pt x="185" y="61"/>
                    <a:pt x="185" y="31"/>
                    <a:pt x="216" y="31"/>
                  </a:cubicBezTo>
                  <a:lnTo>
                    <a:pt x="216" y="31"/>
                  </a:lnTo>
                  <a:cubicBezTo>
                    <a:pt x="216" y="31"/>
                    <a:pt x="216" y="31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8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5" name="Freeform 77"/>
            <p:cNvSpPr>
              <a:spLocks noChangeArrowheads="1"/>
            </p:cNvSpPr>
            <p:nvPr/>
          </p:nvSpPr>
          <p:spPr bwMode="auto">
            <a:xfrm>
              <a:off x="4014788" y="1512888"/>
              <a:ext cx="55562" cy="22225"/>
            </a:xfrm>
            <a:custGeom>
              <a:avLst/>
              <a:gdLst>
                <a:gd name="T0" fmla="*/ 124 w 156"/>
                <a:gd name="T1" fmla="*/ 31 h 63"/>
                <a:gd name="T2" fmla="*/ 124 w 156"/>
                <a:gd name="T3" fmla="*/ 31 h 63"/>
                <a:gd name="T4" fmla="*/ 93 w 156"/>
                <a:gd name="T5" fmla="*/ 31 h 63"/>
                <a:gd name="T6" fmla="*/ 93 w 156"/>
                <a:gd name="T7" fmla="*/ 31 h 63"/>
                <a:gd name="T8" fmla="*/ 93 w 156"/>
                <a:gd name="T9" fmla="*/ 0 h 63"/>
                <a:gd name="T10" fmla="*/ 62 w 156"/>
                <a:gd name="T11" fmla="*/ 0 h 63"/>
                <a:gd name="T12" fmla="*/ 62 w 156"/>
                <a:gd name="T13" fmla="*/ 0 h 63"/>
                <a:gd name="T14" fmla="*/ 62 w 156"/>
                <a:gd name="T15" fmla="*/ 0 h 63"/>
                <a:gd name="T16" fmla="*/ 62 w 156"/>
                <a:gd name="T17" fmla="*/ 31 h 63"/>
                <a:gd name="T18" fmla="*/ 31 w 156"/>
                <a:gd name="T19" fmla="*/ 31 h 63"/>
                <a:gd name="T20" fmla="*/ 0 w 156"/>
                <a:gd name="T21" fmla="*/ 62 h 63"/>
                <a:gd name="T22" fmla="*/ 0 w 156"/>
                <a:gd name="T23" fmla="*/ 62 h 63"/>
                <a:gd name="T24" fmla="*/ 0 w 156"/>
                <a:gd name="T25" fmla="*/ 62 h 63"/>
                <a:gd name="T26" fmla="*/ 0 w 156"/>
                <a:gd name="T27" fmla="*/ 62 h 63"/>
                <a:gd name="T28" fmla="*/ 0 w 156"/>
                <a:gd name="T29" fmla="*/ 62 h 63"/>
                <a:gd name="T30" fmla="*/ 0 w 156"/>
                <a:gd name="T31" fmla="*/ 62 h 63"/>
                <a:gd name="T32" fmla="*/ 0 w 156"/>
                <a:gd name="T33" fmla="*/ 62 h 63"/>
                <a:gd name="T34" fmla="*/ 31 w 156"/>
                <a:gd name="T35" fmla="*/ 62 h 63"/>
                <a:gd name="T36" fmla="*/ 31 w 156"/>
                <a:gd name="T37" fmla="*/ 62 h 63"/>
                <a:gd name="T38" fmla="*/ 31 w 156"/>
                <a:gd name="T39" fmla="*/ 62 h 63"/>
                <a:gd name="T40" fmla="*/ 31 w 156"/>
                <a:gd name="T41" fmla="*/ 62 h 63"/>
                <a:gd name="T42" fmla="*/ 93 w 156"/>
                <a:gd name="T43" fmla="*/ 31 h 63"/>
                <a:gd name="T44" fmla="*/ 93 w 156"/>
                <a:gd name="T45" fmla="*/ 31 h 63"/>
                <a:gd name="T46" fmla="*/ 93 w 156"/>
                <a:gd name="T47" fmla="*/ 31 h 63"/>
                <a:gd name="T48" fmla="*/ 93 w 156"/>
                <a:gd name="T49" fmla="*/ 62 h 63"/>
                <a:gd name="T50" fmla="*/ 93 w 156"/>
                <a:gd name="T51" fmla="*/ 62 h 63"/>
                <a:gd name="T52" fmla="*/ 124 w 156"/>
                <a:gd name="T53" fmla="*/ 31 h 63"/>
                <a:gd name="T54" fmla="*/ 124 w 156"/>
                <a:gd name="T55" fmla="*/ 31 h 63"/>
                <a:gd name="T56" fmla="*/ 155 w 156"/>
                <a:gd name="T57" fmla="*/ 31 h 63"/>
                <a:gd name="T58" fmla="*/ 155 w 156"/>
                <a:gd name="T59" fmla="*/ 31 h 63"/>
                <a:gd name="T60" fmla="*/ 155 w 156"/>
                <a:gd name="T61" fmla="*/ 31 h 63"/>
                <a:gd name="T62" fmla="*/ 124 w 156"/>
                <a:gd name="T63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63">
                  <a:moveTo>
                    <a:pt x="124" y="31"/>
                  </a:move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24" y="31"/>
                    <a:pt x="124" y="3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6" name="Freeform 78"/>
            <p:cNvSpPr>
              <a:spLocks noChangeArrowheads="1"/>
            </p:cNvSpPr>
            <p:nvPr/>
          </p:nvSpPr>
          <p:spPr bwMode="auto">
            <a:xfrm>
              <a:off x="4092575" y="1355725"/>
              <a:ext cx="88900" cy="44450"/>
            </a:xfrm>
            <a:custGeom>
              <a:avLst/>
              <a:gdLst>
                <a:gd name="T0" fmla="*/ 0 w 249"/>
                <a:gd name="T1" fmla="*/ 30 h 125"/>
                <a:gd name="T2" fmla="*/ 0 w 249"/>
                <a:gd name="T3" fmla="*/ 30 h 125"/>
                <a:gd name="T4" fmla="*/ 31 w 249"/>
                <a:gd name="T5" fmla="*/ 30 h 125"/>
                <a:gd name="T6" fmla="*/ 31 w 249"/>
                <a:gd name="T7" fmla="*/ 30 h 125"/>
                <a:gd name="T8" fmla="*/ 62 w 249"/>
                <a:gd name="T9" fmla="*/ 30 h 125"/>
                <a:gd name="T10" fmla="*/ 62 w 249"/>
                <a:gd name="T11" fmla="*/ 30 h 125"/>
                <a:gd name="T12" fmla="*/ 93 w 249"/>
                <a:gd name="T13" fmla="*/ 61 h 125"/>
                <a:gd name="T14" fmla="*/ 93 w 249"/>
                <a:gd name="T15" fmla="*/ 93 h 125"/>
                <a:gd name="T16" fmla="*/ 93 w 249"/>
                <a:gd name="T17" fmla="*/ 93 h 125"/>
                <a:gd name="T18" fmla="*/ 124 w 249"/>
                <a:gd name="T19" fmla="*/ 93 h 125"/>
                <a:gd name="T20" fmla="*/ 124 w 249"/>
                <a:gd name="T21" fmla="*/ 93 h 125"/>
                <a:gd name="T22" fmla="*/ 124 w 249"/>
                <a:gd name="T23" fmla="*/ 93 h 125"/>
                <a:gd name="T24" fmla="*/ 154 w 249"/>
                <a:gd name="T25" fmla="*/ 124 h 125"/>
                <a:gd name="T26" fmla="*/ 154 w 249"/>
                <a:gd name="T27" fmla="*/ 124 h 125"/>
                <a:gd name="T28" fmla="*/ 154 w 249"/>
                <a:gd name="T29" fmla="*/ 93 h 125"/>
                <a:gd name="T30" fmla="*/ 186 w 249"/>
                <a:gd name="T31" fmla="*/ 93 h 125"/>
                <a:gd name="T32" fmla="*/ 186 w 249"/>
                <a:gd name="T33" fmla="*/ 93 h 125"/>
                <a:gd name="T34" fmla="*/ 186 w 249"/>
                <a:gd name="T35" fmla="*/ 93 h 125"/>
                <a:gd name="T36" fmla="*/ 186 w 249"/>
                <a:gd name="T37" fmla="*/ 93 h 125"/>
                <a:gd name="T38" fmla="*/ 217 w 249"/>
                <a:gd name="T39" fmla="*/ 93 h 125"/>
                <a:gd name="T40" fmla="*/ 248 w 249"/>
                <a:gd name="T41" fmla="*/ 30 h 125"/>
                <a:gd name="T42" fmla="*/ 248 w 249"/>
                <a:gd name="T43" fmla="*/ 30 h 125"/>
                <a:gd name="T44" fmla="*/ 248 w 249"/>
                <a:gd name="T45" fmla="*/ 30 h 125"/>
                <a:gd name="T46" fmla="*/ 248 w 249"/>
                <a:gd name="T47" fmla="*/ 30 h 125"/>
                <a:gd name="T48" fmla="*/ 217 w 249"/>
                <a:gd name="T49" fmla="*/ 30 h 125"/>
                <a:gd name="T50" fmla="*/ 217 w 249"/>
                <a:gd name="T51" fmla="*/ 30 h 125"/>
                <a:gd name="T52" fmla="*/ 217 w 249"/>
                <a:gd name="T53" fmla="*/ 30 h 125"/>
                <a:gd name="T54" fmla="*/ 186 w 249"/>
                <a:gd name="T55" fmla="*/ 0 h 125"/>
                <a:gd name="T56" fmla="*/ 186 w 249"/>
                <a:gd name="T57" fmla="*/ 0 h 125"/>
                <a:gd name="T58" fmla="*/ 186 w 249"/>
                <a:gd name="T59" fmla="*/ 0 h 125"/>
                <a:gd name="T60" fmla="*/ 186 w 249"/>
                <a:gd name="T61" fmla="*/ 0 h 125"/>
                <a:gd name="T62" fmla="*/ 186 w 249"/>
                <a:gd name="T63" fmla="*/ 0 h 125"/>
                <a:gd name="T64" fmla="*/ 154 w 249"/>
                <a:gd name="T65" fmla="*/ 0 h 125"/>
                <a:gd name="T66" fmla="*/ 124 w 249"/>
                <a:gd name="T67" fmla="*/ 0 h 125"/>
                <a:gd name="T68" fmla="*/ 124 w 249"/>
                <a:gd name="T69" fmla="*/ 0 h 125"/>
                <a:gd name="T70" fmla="*/ 124 w 249"/>
                <a:gd name="T71" fmla="*/ 0 h 125"/>
                <a:gd name="T72" fmla="*/ 124 w 249"/>
                <a:gd name="T73" fmla="*/ 0 h 125"/>
                <a:gd name="T74" fmla="*/ 93 w 249"/>
                <a:gd name="T75" fmla="*/ 0 h 125"/>
                <a:gd name="T76" fmla="*/ 62 w 249"/>
                <a:gd name="T77" fmla="*/ 0 h 125"/>
                <a:gd name="T78" fmla="*/ 31 w 249"/>
                <a:gd name="T79" fmla="*/ 0 h 125"/>
                <a:gd name="T80" fmla="*/ 0 w 249"/>
                <a:gd name="T81" fmla="*/ 0 h 125"/>
                <a:gd name="T82" fmla="*/ 0 w 249"/>
                <a:gd name="T8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9" h="125">
                  <a:moveTo>
                    <a:pt x="0" y="30"/>
                  </a:moveTo>
                  <a:lnTo>
                    <a:pt x="0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93" y="61"/>
                    <a:pt x="93" y="61"/>
                    <a:pt x="93" y="61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54" y="93"/>
                    <a:pt x="154" y="124"/>
                    <a:pt x="154" y="124"/>
                  </a:cubicBezTo>
                  <a:lnTo>
                    <a:pt x="154" y="124"/>
                  </a:lnTo>
                  <a:cubicBezTo>
                    <a:pt x="154" y="93"/>
                    <a:pt x="154" y="93"/>
                    <a:pt x="154" y="93"/>
                  </a:cubicBezTo>
                  <a:cubicBezTo>
                    <a:pt x="186" y="93"/>
                    <a:pt x="186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1"/>
                    <a:pt x="217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48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186" y="3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7" name="Freeform 79"/>
            <p:cNvSpPr>
              <a:spLocks noChangeArrowheads="1"/>
            </p:cNvSpPr>
            <p:nvPr/>
          </p:nvSpPr>
          <p:spPr bwMode="auto">
            <a:xfrm>
              <a:off x="4003675" y="1535113"/>
              <a:ext cx="100013" cy="44450"/>
            </a:xfrm>
            <a:custGeom>
              <a:avLst/>
              <a:gdLst>
                <a:gd name="T0" fmla="*/ 248 w 280"/>
                <a:gd name="T1" fmla="*/ 0 h 125"/>
                <a:gd name="T2" fmla="*/ 248 w 280"/>
                <a:gd name="T3" fmla="*/ 0 h 125"/>
                <a:gd name="T4" fmla="*/ 217 w 280"/>
                <a:gd name="T5" fmla="*/ 0 h 125"/>
                <a:gd name="T6" fmla="*/ 217 w 280"/>
                <a:gd name="T7" fmla="*/ 30 h 125"/>
                <a:gd name="T8" fmla="*/ 186 w 280"/>
                <a:gd name="T9" fmla="*/ 30 h 125"/>
                <a:gd name="T10" fmla="*/ 186 w 280"/>
                <a:gd name="T11" fmla="*/ 30 h 125"/>
                <a:gd name="T12" fmla="*/ 186 w 280"/>
                <a:gd name="T13" fmla="*/ 30 h 125"/>
                <a:gd name="T14" fmla="*/ 155 w 280"/>
                <a:gd name="T15" fmla="*/ 30 h 125"/>
                <a:gd name="T16" fmla="*/ 124 w 280"/>
                <a:gd name="T17" fmla="*/ 62 h 125"/>
                <a:gd name="T18" fmla="*/ 124 w 280"/>
                <a:gd name="T19" fmla="*/ 30 h 125"/>
                <a:gd name="T20" fmla="*/ 124 w 280"/>
                <a:gd name="T21" fmla="*/ 30 h 125"/>
                <a:gd name="T22" fmla="*/ 124 w 280"/>
                <a:gd name="T23" fmla="*/ 30 h 125"/>
                <a:gd name="T24" fmla="*/ 93 w 280"/>
                <a:gd name="T25" fmla="*/ 62 h 125"/>
                <a:gd name="T26" fmla="*/ 62 w 280"/>
                <a:gd name="T27" fmla="*/ 62 h 125"/>
                <a:gd name="T28" fmla="*/ 62 w 280"/>
                <a:gd name="T29" fmla="*/ 62 h 125"/>
                <a:gd name="T30" fmla="*/ 62 w 280"/>
                <a:gd name="T31" fmla="*/ 62 h 125"/>
                <a:gd name="T32" fmla="*/ 62 w 280"/>
                <a:gd name="T33" fmla="*/ 62 h 125"/>
                <a:gd name="T34" fmla="*/ 62 w 280"/>
                <a:gd name="T35" fmla="*/ 62 h 125"/>
                <a:gd name="T36" fmla="*/ 62 w 280"/>
                <a:gd name="T37" fmla="*/ 62 h 125"/>
                <a:gd name="T38" fmla="*/ 31 w 280"/>
                <a:gd name="T39" fmla="*/ 62 h 125"/>
                <a:gd name="T40" fmla="*/ 0 w 280"/>
                <a:gd name="T41" fmla="*/ 62 h 125"/>
                <a:gd name="T42" fmla="*/ 0 w 280"/>
                <a:gd name="T43" fmla="*/ 62 h 125"/>
                <a:gd name="T44" fmla="*/ 0 w 280"/>
                <a:gd name="T45" fmla="*/ 62 h 125"/>
                <a:gd name="T46" fmla="*/ 0 w 280"/>
                <a:gd name="T47" fmla="*/ 62 h 125"/>
                <a:gd name="T48" fmla="*/ 0 w 280"/>
                <a:gd name="T49" fmla="*/ 93 h 125"/>
                <a:gd name="T50" fmla="*/ 0 w 280"/>
                <a:gd name="T51" fmla="*/ 93 h 125"/>
                <a:gd name="T52" fmla="*/ 0 w 280"/>
                <a:gd name="T53" fmla="*/ 93 h 125"/>
                <a:gd name="T54" fmla="*/ 0 w 280"/>
                <a:gd name="T55" fmla="*/ 93 h 125"/>
                <a:gd name="T56" fmla="*/ 0 w 280"/>
                <a:gd name="T57" fmla="*/ 124 h 125"/>
                <a:gd name="T58" fmla="*/ 0 w 280"/>
                <a:gd name="T59" fmla="*/ 124 h 125"/>
                <a:gd name="T60" fmla="*/ 31 w 280"/>
                <a:gd name="T61" fmla="*/ 124 h 125"/>
                <a:gd name="T62" fmla="*/ 31 w 280"/>
                <a:gd name="T63" fmla="*/ 124 h 125"/>
                <a:gd name="T64" fmla="*/ 31 w 280"/>
                <a:gd name="T65" fmla="*/ 124 h 125"/>
                <a:gd name="T66" fmla="*/ 31 w 280"/>
                <a:gd name="T67" fmla="*/ 124 h 125"/>
                <a:gd name="T68" fmla="*/ 31 w 280"/>
                <a:gd name="T69" fmla="*/ 124 h 125"/>
                <a:gd name="T70" fmla="*/ 31 w 280"/>
                <a:gd name="T71" fmla="*/ 124 h 125"/>
                <a:gd name="T72" fmla="*/ 62 w 280"/>
                <a:gd name="T73" fmla="*/ 124 h 125"/>
                <a:gd name="T74" fmla="*/ 93 w 280"/>
                <a:gd name="T75" fmla="*/ 124 h 125"/>
                <a:gd name="T76" fmla="*/ 93 w 280"/>
                <a:gd name="T77" fmla="*/ 124 h 125"/>
                <a:gd name="T78" fmla="*/ 124 w 280"/>
                <a:gd name="T79" fmla="*/ 124 h 125"/>
                <a:gd name="T80" fmla="*/ 124 w 280"/>
                <a:gd name="T81" fmla="*/ 124 h 125"/>
                <a:gd name="T82" fmla="*/ 124 w 280"/>
                <a:gd name="T83" fmla="*/ 124 h 125"/>
                <a:gd name="T84" fmla="*/ 124 w 280"/>
                <a:gd name="T85" fmla="*/ 124 h 125"/>
                <a:gd name="T86" fmla="*/ 124 w 280"/>
                <a:gd name="T87" fmla="*/ 124 h 125"/>
                <a:gd name="T88" fmla="*/ 124 w 280"/>
                <a:gd name="T89" fmla="*/ 124 h 125"/>
                <a:gd name="T90" fmla="*/ 155 w 280"/>
                <a:gd name="T91" fmla="*/ 124 h 125"/>
                <a:gd name="T92" fmla="*/ 155 w 280"/>
                <a:gd name="T93" fmla="*/ 124 h 125"/>
                <a:gd name="T94" fmla="*/ 155 w 280"/>
                <a:gd name="T95" fmla="*/ 124 h 125"/>
                <a:gd name="T96" fmla="*/ 155 w 280"/>
                <a:gd name="T97" fmla="*/ 124 h 125"/>
                <a:gd name="T98" fmla="*/ 186 w 280"/>
                <a:gd name="T99" fmla="*/ 124 h 125"/>
                <a:gd name="T100" fmla="*/ 186 w 280"/>
                <a:gd name="T101" fmla="*/ 124 h 125"/>
                <a:gd name="T102" fmla="*/ 186 w 280"/>
                <a:gd name="T103" fmla="*/ 93 h 125"/>
                <a:gd name="T104" fmla="*/ 217 w 280"/>
                <a:gd name="T105" fmla="*/ 93 h 125"/>
                <a:gd name="T106" fmla="*/ 248 w 280"/>
                <a:gd name="T107" fmla="*/ 30 h 125"/>
                <a:gd name="T108" fmla="*/ 279 w 280"/>
                <a:gd name="T109" fmla="*/ 30 h 125"/>
                <a:gd name="T110" fmla="*/ 279 w 280"/>
                <a:gd name="T111" fmla="*/ 30 h 125"/>
                <a:gd name="T112" fmla="*/ 248 w 280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125">
                  <a:moveTo>
                    <a:pt x="248" y="0"/>
                  </a:moveTo>
                  <a:lnTo>
                    <a:pt x="248" y="0"/>
                  </a:ln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30"/>
                  </a:cubicBez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62"/>
                    <a:pt x="124" y="62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6" y="124"/>
                  </a:cubicBezTo>
                  <a:lnTo>
                    <a:pt x="186" y="124"/>
                  </a:lnTo>
                  <a:lnTo>
                    <a:pt x="186" y="93"/>
                  </a:lnTo>
                  <a:lnTo>
                    <a:pt x="217" y="93"/>
                  </a:lnTo>
                  <a:cubicBezTo>
                    <a:pt x="217" y="62"/>
                    <a:pt x="248" y="62"/>
                    <a:pt x="248" y="30"/>
                  </a:cubicBezTo>
                  <a:lnTo>
                    <a:pt x="279" y="30"/>
                  </a:lnTo>
                  <a:lnTo>
                    <a:pt x="279" y="30"/>
                  </a:lnTo>
                  <a:cubicBezTo>
                    <a:pt x="248" y="30"/>
                    <a:pt x="248" y="0"/>
                    <a:pt x="24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8" name="Freeform 80"/>
            <p:cNvSpPr>
              <a:spLocks noChangeArrowheads="1"/>
            </p:cNvSpPr>
            <p:nvPr/>
          </p:nvSpPr>
          <p:spPr bwMode="auto">
            <a:xfrm>
              <a:off x="3757613" y="1423988"/>
              <a:ext cx="44450" cy="33337"/>
            </a:xfrm>
            <a:custGeom>
              <a:avLst/>
              <a:gdLst>
                <a:gd name="T0" fmla="*/ 31 w 125"/>
                <a:gd name="T1" fmla="*/ 92 h 93"/>
                <a:gd name="T2" fmla="*/ 31 w 125"/>
                <a:gd name="T3" fmla="*/ 92 h 93"/>
                <a:gd name="T4" fmla="*/ 62 w 125"/>
                <a:gd name="T5" fmla="*/ 62 h 93"/>
                <a:gd name="T6" fmla="*/ 94 w 125"/>
                <a:gd name="T7" fmla="*/ 62 h 93"/>
                <a:gd name="T8" fmla="*/ 94 w 125"/>
                <a:gd name="T9" fmla="*/ 62 h 93"/>
                <a:gd name="T10" fmla="*/ 94 w 125"/>
                <a:gd name="T11" fmla="*/ 62 h 93"/>
                <a:gd name="T12" fmla="*/ 94 w 125"/>
                <a:gd name="T13" fmla="*/ 31 h 93"/>
                <a:gd name="T14" fmla="*/ 94 w 125"/>
                <a:gd name="T15" fmla="*/ 31 h 93"/>
                <a:gd name="T16" fmla="*/ 94 w 125"/>
                <a:gd name="T17" fmla="*/ 31 h 93"/>
                <a:gd name="T18" fmla="*/ 94 w 125"/>
                <a:gd name="T19" fmla="*/ 0 h 93"/>
                <a:gd name="T20" fmla="*/ 94 w 125"/>
                <a:gd name="T21" fmla="*/ 0 h 93"/>
                <a:gd name="T22" fmla="*/ 94 w 125"/>
                <a:gd name="T23" fmla="*/ 0 h 93"/>
                <a:gd name="T24" fmla="*/ 124 w 125"/>
                <a:gd name="T25" fmla="*/ 0 h 93"/>
                <a:gd name="T26" fmla="*/ 124 w 125"/>
                <a:gd name="T27" fmla="*/ 0 h 93"/>
                <a:gd name="T28" fmla="*/ 124 w 125"/>
                <a:gd name="T29" fmla="*/ 0 h 93"/>
                <a:gd name="T30" fmla="*/ 94 w 125"/>
                <a:gd name="T31" fmla="*/ 0 h 93"/>
                <a:gd name="T32" fmla="*/ 62 w 125"/>
                <a:gd name="T33" fmla="*/ 0 h 93"/>
                <a:gd name="T34" fmla="*/ 31 w 125"/>
                <a:gd name="T35" fmla="*/ 0 h 93"/>
                <a:gd name="T36" fmla="*/ 31 w 125"/>
                <a:gd name="T37" fmla="*/ 0 h 93"/>
                <a:gd name="T38" fmla="*/ 31 w 125"/>
                <a:gd name="T39" fmla="*/ 0 h 93"/>
                <a:gd name="T40" fmla="*/ 31 w 125"/>
                <a:gd name="T41" fmla="*/ 31 h 93"/>
                <a:gd name="T42" fmla="*/ 0 w 125"/>
                <a:gd name="T43" fmla="*/ 31 h 93"/>
                <a:gd name="T44" fmla="*/ 31 w 125"/>
                <a:gd name="T45" fmla="*/ 62 h 93"/>
                <a:gd name="T46" fmla="*/ 31 w 125"/>
                <a:gd name="T47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5" h="93">
                  <a:moveTo>
                    <a:pt x="31" y="92"/>
                  </a:moveTo>
                  <a:lnTo>
                    <a:pt x="31" y="92"/>
                  </a:lnTo>
                  <a:lnTo>
                    <a:pt x="62" y="62"/>
                  </a:lnTo>
                  <a:cubicBezTo>
                    <a:pt x="62" y="62"/>
                    <a:pt x="62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lnTo>
                    <a:pt x="94" y="31"/>
                  </a:lnTo>
                  <a:lnTo>
                    <a:pt x="94" y="31"/>
                  </a:lnTo>
                  <a:lnTo>
                    <a:pt x="94" y="31"/>
                  </a:lnTo>
                  <a:cubicBezTo>
                    <a:pt x="94" y="31"/>
                    <a:pt x="94" y="31"/>
                    <a:pt x="94" y="0"/>
                  </a:cubicBezTo>
                  <a:lnTo>
                    <a:pt x="94" y="0"/>
                  </a:lnTo>
                  <a:lnTo>
                    <a:pt x="94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  <a:cubicBezTo>
                    <a:pt x="31" y="31"/>
                    <a:pt x="31" y="31"/>
                    <a:pt x="0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19" name="Freeform 81"/>
            <p:cNvSpPr>
              <a:spLocks noChangeArrowheads="1"/>
            </p:cNvSpPr>
            <p:nvPr/>
          </p:nvSpPr>
          <p:spPr bwMode="auto">
            <a:xfrm>
              <a:off x="3579813" y="1479550"/>
              <a:ext cx="234950" cy="179388"/>
            </a:xfrm>
            <a:custGeom>
              <a:avLst/>
              <a:gdLst>
                <a:gd name="T0" fmla="*/ 186 w 652"/>
                <a:gd name="T1" fmla="*/ 465 h 497"/>
                <a:gd name="T2" fmla="*/ 186 w 652"/>
                <a:gd name="T3" fmla="*/ 465 h 497"/>
                <a:gd name="T4" fmla="*/ 218 w 652"/>
                <a:gd name="T5" fmla="*/ 465 h 497"/>
                <a:gd name="T6" fmla="*/ 248 w 652"/>
                <a:gd name="T7" fmla="*/ 496 h 497"/>
                <a:gd name="T8" fmla="*/ 310 w 652"/>
                <a:gd name="T9" fmla="*/ 496 h 497"/>
                <a:gd name="T10" fmla="*/ 342 w 652"/>
                <a:gd name="T11" fmla="*/ 496 h 497"/>
                <a:gd name="T12" fmla="*/ 372 w 652"/>
                <a:gd name="T13" fmla="*/ 496 h 497"/>
                <a:gd name="T14" fmla="*/ 403 w 652"/>
                <a:gd name="T15" fmla="*/ 465 h 497"/>
                <a:gd name="T16" fmla="*/ 466 w 652"/>
                <a:gd name="T17" fmla="*/ 433 h 497"/>
                <a:gd name="T18" fmla="*/ 527 w 652"/>
                <a:gd name="T19" fmla="*/ 465 h 497"/>
                <a:gd name="T20" fmla="*/ 590 w 652"/>
                <a:gd name="T21" fmla="*/ 465 h 497"/>
                <a:gd name="T22" fmla="*/ 620 w 652"/>
                <a:gd name="T23" fmla="*/ 433 h 497"/>
                <a:gd name="T24" fmla="*/ 590 w 652"/>
                <a:gd name="T25" fmla="*/ 403 h 497"/>
                <a:gd name="T26" fmla="*/ 590 w 652"/>
                <a:gd name="T27" fmla="*/ 372 h 497"/>
                <a:gd name="T28" fmla="*/ 590 w 652"/>
                <a:gd name="T29" fmla="*/ 341 h 497"/>
                <a:gd name="T30" fmla="*/ 558 w 652"/>
                <a:gd name="T31" fmla="*/ 309 h 497"/>
                <a:gd name="T32" fmla="*/ 558 w 652"/>
                <a:gd name="T33" fmla="*/ 248 h 497"/>
                <a:gd name="T34" fmla="*/ 558 w 652"/>
                <a:gd name="T35" fmla="*/ 248 h 497"/>
                <a:gd name="T36" fmla="*/ 558 w 652"/>
                <a:gd name="T37" fmla="*/ 248 h 497"/>
                <a:gd name="T38" fmla="*/ 590 w 652"/>
                <a:gd name="T39" fmla="*/ 217 h 497"/>
                <a:gd name="T40" fmla="*/ 620 w 652"/>
                <a:gd name="T41" fmla="*/ 185 h 497"/>
                <a:gd name="T42" fmla="*/ 620 w 652"/>
                <a:gd name="T43" fmla="*/ 185 h 497"/>
                <a:gd name="T44" fmla="*/ 651 w 652"/>
                <a:gd name="T45" fmla="*/ 124 h 497"/>
                <a:gd name="T46" fmla="*/ 620 w 652"/>
                <a:gd name="T47" fmla="*/ 124 h 497"/>
                <a:gd name="T48" fmla="*/ 590 w 652"/>
                <a:gd name="T49" fmla="*/ 124 h 497"/>
                <a:gd name="T50" fmla="*/ 590 w 652"/>
                <a:gd name="T51" fmla="*/ 124 h 497"/>
                <a:gd name="T52" fmla="*/ 558 w 652"/>
                <a:gd name="T53" fmla="*/ 124 h 497"/>
                <a:gd name="T54" fmla="*/ 558 w 652"/>
                <a:gd name="T55" fmla="*/ 124 h 497"/>
                <a:gd name="T56" fmla="*/ 527 w 652"/>
                <a:gd name="T57" fmla="*/ 93 h 497"/>
                <a:gd name="T58" fmla="*/ 496 w 652"/>
                <a:gd name="T59" fmla="*/ 93 h 497"/>
                <a:gd name="T60" fmla="*/ 466 w 652"/>
                <a:gd name="T61" fmla="*/ 93 h 497"/>
                <a:gd name="T62" fmla="*/ 434 w 652"/>
                <a:gd name="T63" fmla="*/ 61 h 497"/>
                <a:gd name="T64" fmla="*/ 403 w 652"/>
                <a:gd name="T65" fmla="*/ 31 h 497"/>
                <a:gd name="T66" fmla="*/ 372 w 652"/>
                <a:gd name="T67" fmla="*/ 0 h 497"/>
                <a:gd name="T68" fmla="*/ 342 w 652"/>
                <a:gd name="T69" fmla="*/ 0 h 497"/>
                <a:gd name="T70" fmla="*/ 403 w 652"/>
                <a:gd name="T71" fmla="*/ 61 h 497"/>
                <a:gd name="T72" fmla="*/ 342 w 652"/>
                <a:gd name="T73" fmla="*/ 61 h 497"/>
                <a:gd name="T74" fmla="*/ 218 w 652"/>
                <a:gd name="T75" fmla="*/ 124 h 497"/>
                <a:gd name="T76" fmla="*/ 155 w 652"/>
                <a:gd name="T77" fmla="*/ 93 h 497"/>
                <a:gd name="T78" fmla="*/ 124 w 652"/>
                <a:gd name="T79" fmla="*/ 155 h 497"/>
                <a:gd name="T80" fmla="*/ 124 w 652"/>
                <a:gd name="T81" fmla="*/ 155 h 497"/>
                <a:gd name="T82" fmla="*/ 124 w 652"/>
                <a:gd name="T83" fmla="*/ 155 h 497"/>
                <a:gd name="T84" fmla="*/ 62 w 652"/>
                <a:gd name="T85" fmla="*/ 124 h 497"/>
                <a:gd name="T86" fmla="*/ 0 w 652"/>
                <a:gd name="T87" fmla="*/ 155 h 497"/>
                <a:gd name="T88" fmla="*/ 0 w 652"/>
                <a:gd name="T89" fmla="*/ 155 h 497"/>
                <a:gd name="T90" fmla="*/ 0 w 652"/>
                <a:gd name="T91" fmla="*/ 155 h 497"/>
                <a:gd name="T92" fmla="*/ 31 w 652"/>
                <a:gd name="T93" fmla="*/ 155 h 497"/>
                <a:gd name="T94" fmla="*/ 62 w 652"/>
                <a:gd name="T95" fmla="*/ 185 h 497"/>
                <a:gd name="T96" fmla="*/ 94 w 652"/>
                <a:gd name="T97" fmla="*/ 185 h 497"/>
                <a:gd name="T98" fmla="*/ 124 w 652"/>
                <a:gd name="T99" fmla="*/ 217 h 497"/>
                <a:gd name="T100" fmla="*/ 155 w 652"/>
                <a:gd name="T101" fmla="*/ 248 h 497"/>
                <a:gd name="T102" fmla="*/ 186 w 652"/>
                <a:gd name="T103" fmla="*/ 403 h 497"/>
                <a:gd name="T104" fmla="*/ 186 w 652"/>
                <a:gd name="T105" fmla="*/ 46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2" h="497">
                  <a:moveTo>
                    <a:pt x="186" y="465"/>
                  </a:move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186" y="465"/>
                  </a:lnTo>
                  <a:lnTo>
                    <a:pt x="218" y="465"/>
                  </a:lnTo>
                  <a:cubicBezTo>
                    <a:pt x="218" y="496"/>
                    <a:pt x="218" y="496"/>
                    <a:pt x="248" y="496"/>
                  </a:cubicBezTo>
                  <a:lnTo>
                    <a:pt x="248" y="496"/>
                  </a:lnTo>
                  <a:lnTo>
                    <a:pt x="279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42" y="496"/>
                  </a:lnTo>
                  <a:cubicBezTo>
                    <a:pt x="342" y="496"/>
                    <a:pt x="342" y="496"/>
                    <a:pt x="372" y="496"/>
                  </a:cubicBezTo>
                  <a:lnTo>
                    <a:pt x="372" y="496"/>
                  </a:lnTo>
                  <a:lnTo>
                    <a:pt x="372" y="496"/>
                  </a:lnTo>
                  <a:cubicBezTo>
                    <a:pt x="403" y="465"/>
                    <a:pt x="403" y="465"/>
                    <a:pt x="403" y="465"/>
                  </a:cubicBezTo>
                  <a:cubicBezTo>
                    <a:pt x="434" y="433"/>
                    <a:pt x="434" y="433"/>
                    <a:pt x="434" y="433"/>
                  </a:cubicBezTo>
                  <a:cubicBezTo>
                    <a:pt x="466" y="433"/>
                    <a:pt x="466" y="433"/>
                    <a:pt x="466" y="433"/>
                  </a:cubicBezTo>
                  <a:cubicBezTo>
                    <a:pt x="466" y="433"/>
                    <a:pt x="496" y="433"/>
                    <a:pt x="527" y="465"/>
                  </a:cubicBezTo>
                  <a:lnTo>
                    <a:pt x="527" y="465"/>
                  </a:lnTo>
                  <a:cubicBezTo>
                    <a:pt x="558" y="465"/>
                    <a:pt x="558" y="465"/>
                    <a:pt x="558" y="465"/>
                  </a:cubicBezTo>
                  <a:cubicBezTo>
                    <a:pt x="558" y="465"/>
                    <a:pt x="558" y="465"/>
                    <a:pt x="590" y="465"/>
                  </a:cubicBezTo>
                  <a:lnTo>
                    <a:pt x="590" y="465"/>
                  </a:lnTo>
                  <a:lnTo>
                    <a:pt x="620" y="433"/>
                  </a:lnTo>
                  <a:cubicBezTo>
                    <a:pt x="590" y="433"/>
                    <a:pt x="590" y="433"/>
                    <a:pt x="590" y="403"/>
                  </a:cubicBezTo>
                  <a:lnTo>
                    <a:pt x="590" y="403"/>
                  </a:lnTo>
                  <a:lnTo>
                    <a:pt x="590" y="403"/>
                  </a:lnTo>
                  <a:lnTo>
                    <a:pt x="590" y="372"/>
                  </a:lnTo>
                  <a:lnTo>
                    <a:pt x="590" y="372"/>
                  </a:lnTo>
                  <a:cubicBezTo>
                    <a:pt x="590" y="341"/>
                    <a:pt x="590" y="341"/>
                    <a:pt x="590" y="341"/>
                  </a:cubicBezTo>
                  <a:lnTo>
                    <a:pt x="558" y="309"/>
                  </a:lnTo>
                  <a:lnTo>
                    <a:pt x="558" y="309"/>
                  </a:lnTo>
                  <a:lnTo>
                    <a:pt x="527" y="279"/>
                  </a:lnTo>
                  <a:cubicBezTo>
                    <a:pt x="527" y="279"/>
                    <a:pt x="527" y="279"/>
                    <a:pt x="558" y="248"/>
                  </a:cubicBez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lnTo>
                    <a:pt x="558" y="248"/>
                  </a:lnTo>
                  <a:cubicBezTo>
                    <a:pt x="590" y="217"/>
                    <a:pt x="590" y="217"/>
                    <a:pt x="590" y="217"/>
                  </a:cubicBezTo>
                  <a:lnTo>
                    <a:pt x="590" y="217"/>
                  </a:lnTo>
                  <a:cubicBezTo>
                    <a:pt x="590" y="217"/>
                    <a:pt x="590" y="217"/>
                    <a:pt x="590" y="185"/>
                  </a:cubicBezTo>
                  <a:cubicBezTo>
                    <a:pt x="620" y="185"/>
                    <a:pt x="620" y="185"/>
                    <a:pt x="620" y="185"/>
                  </a:cubicBezTo>
                  <a:lnTo>
                    <a:pt x="620" y="185"/>
                  </a:lnTo>
                  <a:lnTo>
                    <a:pt x="620" y="185"/>
                  </a:lnTo>
                  <a:lnTo>
                    <a:pt x="620" y="185"/>
                  </a:lnTo>
                  <a:cubicBezTo>
                    <a:pt x="620" y="155"/>
                    <a:pt x="620" y="155"/>
                    <a:pt x="651" y="124"/>
                  </a:cubicBezTo>
                  <a:cubicBezTo>
                    <a:pt x="620" y="124"/>
                    <a:pt x="620" y="124"/>
                    <a:pt x="620" y="124"/>
                  </a:cubicBezTo>
                  <a:lnTo>
                    <a:pt x="620" y="124"/>
                  </a:lnTo>
                  <a:lnTo>
                    <a:pt x="620" y="124"/>
                  </a:lnTo>
                  <a:cubicBezTo>
                    <a:pt x="590" y="124"/>
                    <a:pt x="590" y="124"/>
                    <a:pt x="590" y="124"/>
                  </a:cubicBezTo>
                  <a:lnTo>
                    <a:pt x="590" y="124"/>
                  </a:lnTo>
                  <a:lnTo>
                    <a:pt x="590" y="124"/>
                  </a:lnTo>
                  <a:lnTo>
                    <a:pt x="590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24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496" y="93"/>
                    <a:pt x="496" y="93"/>
                    <a:pt x="496" y="93"/>
                  </a:cubicBezTo>
                  <a:lnTo>
                    <a:pt x="496" y="93"/>
                  </a:lnTo>
                  <a:lnTo>
                    <a:pt x="466" y="93"/>
                  </a:lnTo>
                  <a:lnTo>
                    <a:pt x="466" y="93"/>
                  </a:lnTo>
                  <a:lnTo>
                    <a:pt x="434" y="61"/>
                  </a:lnTo>
                  <a:cubicBezTo>
                    <a:pt x="434" y="61"/>
                    <a:pt x="403" y="61"/>
                    <a:pt x="403" y="31"/>
                  </a:cubicBezTo>
                  <a:lnTo>
                    <a:pt x="403" y="31"/>
                  </a:lnTo>
                  <a:lnTo>
                    <a:pt x="403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cubicBezTo>
                    <a:pt x="342" y="0"/>
                    <a:pt x="342" y="0"/>
                    <a:pt x="342" y="0"/>
                  </a:cubicBezTo>
                  <a:lnTo>
                    <a:pt x="342" y="0"/>
                  </a:lnTo>
                  <a:cubicBezTo>
                    <a:pt x="403" y="61"/>
                    <a:pt x="403" y="61"/>
                    <a:pt x="403" y="61"/>
                  </a:cubicBezTo>
                  <a:cubicBezTo>
                    <a:pt x="342" y="61"/>
                    <a:pt x="342" y="61"/>
                    <a:pt x="342" y="61"/>
                  </a:cubicBezTo>
                  <a:lnTo>
                    <a:pt x="342" y="61"/>
                  </a:lnTo>
                  <a:cubicBezTo>
                    <a:pt x="310" y="61"/>
                    <a:pt x="310" y="61"/>
                    <a:pt x="310" y="61"/>
                  </a:cubicBezTo>
                  <a:cubicBezTo>
                    <a:pt x="279" y="93"/>
                    <a:pt x="218" y="124"/>
                    <a:pt x="218" y="124"/>
                  </a:cubicBezTo>
                  <a:cubicBezTo>
                    <a:pt x="186" y="124"/>
                    <a:pt x="186" y="93"/>
                    <a:pt x="155" y="93"/>
                  </a:cubicBezTo>
                  <a:lnTo>
                    <a:pt x="155" y="93"/>
                  </a:lnTo>
                  <a:cubicBezTo>
                    <a:pt x="186" y="124"/>
                    <a:pt x="186" y="124"/>
                    <a:pt x="155" y="155"/>
                  </a:cubicBezTo>
                  <a:cubicBezTo>
                    <a:pt x="155" y="155"/>
                    <a:pt x="155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lnTo>
                    <a:pt x="94" y="155"/>
                  </a:lnTo>
                  <a:cubicBezTo>
                    <a:pt x="94" y="155"/>
                    <a:pt x="62" y="155"/>
                    <a:pt x="62" y="124"/>
                  </a:cubicBezTo>
                  <a:lnTo>
                    <a:pt x="62" y="124"/>
                  </a:lnTo>
                  <a:cubicBezTo>
                    <a:pt x="31" y="155"/>
                    <a:pt x="31" y="155"/>
                    <a:pt x="0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5"/>
                  </a:lnTo>
                  <a:cubicBezTo>
                    <a:pt x="31" y="155"/>
                    <a:pt x="31" y="155"/>
                    <a:pt x="31" y="155"/>
                  </a:cubicBezTo>
                  <a:cubicBezTo>
                    <a:pt x="31" y="155"/>
                    <a:pt x="31" y="155"/>
                    <a:pt x="62" y="155"/>
                  </a:cubicBezTo>
                  <a:cubicBezTo>
                    <a:pt x="62" y="155"/>
                    <a:pt x="62" y="155"/>
                    <a:pt x="62" y="185"/>
                  </a:cubicBezTo>
                  <a:lnTo>
                    <a:pt x="62" y="185"/>
                  </a:lnTo>
                  <a:lnTo>
                    <a:pt x="94" y="185"/>
                  </a:lnTo>
                  <a:cubicBezTo>
                    <a:pt x="9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55" y="248"/>
                  </a:lnTo>
                  <a:lnTo>
                    <a:pt x="186" y="279"/>
                  </a:lnTo>
                  <a:cubicBezTo>
                    <a:pt x="218" y="309"/>
                    <a:pt x="218" y="309"/>
                    <a:pt x="186" y="403"/>
                  </a:cubicBezTo>
                  <a:lnTo>
                    <a:pt x="186" y="433"/>
                  </a:lnTo>
                  <a:cubicBezTo>
                    <a:pt x="186" y="433"/>
                    <a:pt x="186" y="433"/>
                    <a:pt x="186" y="46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0" name="Freeform 82"/>
            <p:cNvSpPr>
              <a:spLocks noChangeArrowheads="1"/>
            </p:cNvSpPr>
            <p:nvPr/>
          </p:nvSpPr>
          <p:spPr bwMode="auto">
            <a:xfrm>
              <a:off x="3802063" y="1557338"/>
              <a:ext cx="44450" cy="22225"/>
            </a:xfrm>
            <a:custGeom>
              <a:avLst/>
              <a:gdLst>
                <a:gd name="T0" fmla="*/ 124 w 125"/>
                <a:gd name="T1" fmla="*/ 0 h 63"/>
                <a:gd name="T2" fmla="*/ 124 w 125"/>
                <a:gd name="T3" fmla="*/ 0 h 63"/>
                <a:gd name="T4" fmla="*/ 94 w 125"/>
                <a:gd name="T5" fmla="*/ 0 h 63"/>
                <a:gd name="T6" fmla="*/ 94 w 125"/>
                <a:gd name="T7" fmla="*/ 0 h 63"/>
                <a:gd name="T8" fmla="*/ 62 w 125"/>
                <a:gd name="T9" fmla="*/ 31 h 63"/>
                <a:gd name="T10" fmla="*/ 62 w 125"/>
                <a:gd name="T11" fmla="*/ 31 h 63"/>
                <a:gd name="T12" fmla="*/ 62 w 125"/>
                <a:gd name="T13" fmla="*/ 31 h 63"/>
                <a:gd name="T14" fmla="*/ 62 w 125"/>
                <a:gd name="T15" fmla="*/ 31 h 63"/>
                <a:gd name="T16" fmla="*/ 31 w 125"/>
                <a:gd name="T17" fmla="*/ 31 h 63"/>
                <a:gd name="T18" fmla="*/ 31 w 125"/>
                <a:gd name="T19" fmla="*/ 31 h 63"/>
                <a:gd name="T20" fmla="*/ 31 w 125"/>
                <a:gd name="T21" fmla="*/ 31 h 63"/>
                <a:gd name="T22" fmla="*/ 0 w 125"/>
                <a:gd name="T23" fmla="*/ 31 h 63"/>
                <a:gd name="T24" fmla="*/ 0 w 125"/>
                <a:gd name="T25" fmla="*/ 62 h 63"/>
                <a:gd name="T26" fmla="*/ 0 w 125"/>
                <a:gd name="T27" fmla="*/ 62 h 63"/>
                <a:gd name="T28" fmla="*/ 0 w 125"/>
                <a:gd name="T29" fmla="*/ 62 h 63"/>
                <a:gd name="T30" fmla="*/ 31 w 125"/>
                <a:gd name="T31" fmla="*/ 62 h 63"/>
                <a:gd name="T32" fmla="*/ 31 w 125"/>
                <a:gd name="T33" fmla="*/ 62 h 63"/>
                <a:gd name="T34" fmla="*/ 31 w 125"/>
                <a:gd name="T35" fmla="*/ 62 h 63"/>
                <a:gd name="T36" fmla="*/ 31 w 125"/>
                <a:gd name="T37" fmla="*/ 62 h 63"/>
                <a:gd name="T38" fmla="*/ 31 w 125"/>
                <a:gd name="T39" fmla="*/ 62 h 63"/>
                <a:gd name="T40" fmla="*/ 62 w 125"/>
                <a:gd name="T41" fmla="*/ 62 h 63"/>
                <a:gd name="T42" fmla="*/ 62 w 125"/>
                <a:gd name="T43" fmla="*/ 62 h 63"/>
                <a:gd name="T44" fmla="*/ 62 w 125"/>
                <a:gd name="T45" fmla="*/ 31 h 63"/>
                <a:gd name="T46" fmla="*/ 62 w 125"/>
                <a:gd name="T47" fmla="*/ 31 h 63"/>
                <a:gd name="T48" fmla="*/ 94 w 125"/>
                <a:gd name="T49" fmla="*/ 31 h 63"/>
                <a:gd name="T50" fmla="*/ 94 w 125"/>
                <a:gd name="T51" fmla="*/ 62 h 63"/>
                <a:gd name="T52" fmla="*/ 124 w 125"/>
                <a:gd name="T53" fmla="*/ 31 h 63"/>
                <a:gd name="T54" fmla="*/ 124 w 125"/>
                <a:gd name="T55" fmla="*/ 31 h 63"/>
                <a:gd name="T56" fmla="*/ 124 w 125"/>
                <a:gd name="T57" fmla="*/ 31 h 63"/>
                <a:gd name="T58" fmla="*/ 124 w 125"/>
                <a:gd name="T59" fmla="*/ 31 h 63"/>
                <a:gd name="T60" fmla="*/ 124 w 125"/>
                <a:gd name="T6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5" h="63">
                  <a:moveTo>
                    <a:pt x="124" y="0"/>
                  </a:moveTo>
                  <a:lnTo>
                    <a:pt x="124" y="0"/>
                  </a:lnTo>
                  <a:cubicBezTo>
                    <a:pt x="94" y="0"/>
                    <a:pt x="94" y="0"/>
                    <a:pt x="94" y="0"/>
                  </a:cubicBezTo>
                  <a:lnTo>
                    <a:pt x="94" y="0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4" y="62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1" name="Freeform 83"/>
            <p:cNvSpPr>
              <a:spLocks noChangeArrowheads="1"/>
            </p:cNvSpPr>
            <p:nvPr/>
          </p:nvSpPr>
          <p:spPr bwMode="auto">
            <a:xfrm>
              <a:off x="3802063" y="1579563"/>
              <a:ext cx="190500" cy="144462"/>
            </a:xfrm>
            <a:custGeom>
              <a:avLst/>
              <a:gdLst>
                <a:gd name="T0" fmla="*/ 31 w 527"/>
                <a:gd name="T1" fmla="*/ 124 h 403"/>
                <a:gd name="T2" fmla="*/ 62 w 527"/>
                <a:gd name="T3" fmla="*/ 124 h 403"/>
                <a:gd name="T4" fmla="*/ 94 w 527"/>
                <a:gd name="T5" fmla="*/ 93 h 403"/>
                <a:gd name="T6" fmla="*/ 155 w 527"/>
                <a:gd name="T7" fmla="*/ 124 h 403"/>
                <a:gd name="T8" fmla="*/ 218 w 527"/>
                <a:gd name="T9" fmla="*/ 186 h 403"/>
                <a:gd name="T10" fmla="*/ 218 w 527"/>
                <a:gd name="T11" fmla="*/ 217 h 403"/>
                <a:gd name="T12" fmla="*/ 247 w 527"/>
                <a:gd name="T13" fmla="*/ 217 h 403"/>
                <a:gd name="T14" fmla="*/ 247 w 527"/>
                <a:gd name="T15" fmla="*/ 217 h 403"/>
                <a:gd name="T16" fmla="*/ 309 w 527"/>
                <a:gd name="T17" fmla="*/ 278 h 403"/>
                <a:gd name="T18" fmla="*/ 340 w 527"/>
                <a:gd name="T19" fmla="*/ 310 h 403"/>
                <a:gd name="T20" fmla="*/ 340 w 527"/>
                <a:gd name="T21" fmla="*/ 310 h 403"/>
                <a:gd name="T22" fmla="*/ 402 w 527"/>
                <a:gd name="T23" fmla="*/ 341 h 403"/>
                <a:gd name="T24" fmla="*/ 433 w 527"/>
                <a:gd name="T25" fmla="*/ 341 h 403"/>
                <a:gd name="T26" fmla="*/ 464 w 527"/>
                <a:gd name="T27" fmla="*/ 371 h 403"/>
                <a:gd name="T28" fmla="*/ 464 w 527"/>
                <a:gd name="T29" fmla="*/ 371 h 403"/>
                <a:gd name="T30" fmla="*/ 495 w 527"/>
                <a:gd name="T31" fmla="*/ 402 h 403"/>
                <a:gd name="T32" fmla="*/ 526 w 527"/>
                <a:gd name="T33" fmla="*/ 371 h 403"/>
                <a:gd name="T34" fmla="*/ 495 w 527"/>
                <a:gd name="T35" fmla="*/ 341 h 403"/>
                <a:gd name="T36" fmla="*/ 433 w 527"/>
                <a:gd name="T37" fmla="*/ 310 h 403"/>
                <a:gd name="T38" fmla="*/ 402 w 527"/>
                <a:gd name="T39" fmla="*/ 278 h 403"/>
                <a:gd name="T40" fmla="*/ 371 w 527"/>
                <a:gd name="T41" fmla="*/ 217 h 403"/>
                <a:gd name="T42" fmla="*/ 340 w 527"/>
                <a:gd name="T43" fmla="*/ 217 h 403"/>
                <a:gd name="T44" fmla="*/ 278 w 527"/>
                <a:gd name="T45" fmla="*/ 154 h 403"/>
                <a:gd name="T46" fmla="*/ 278 w 527"/>
                <a:gd name="T47" fmla="*/ 124 h 403"/>
                <a:gd name="T48" fmla="*/ 278 w 527"/>
                <a:gd name="T49" fmla="*/ 62 h 403"/>
                <a:gd name="T50" fmla="*/ 309 w 527"/>
                <a:gd name="T51" fmla="*/ 30 h 403"/>
                <a:gd name="T52" fmla="*/ 340 w 527"/>
                <a:gd name="T53" fmla="*/ 0 h 403"/>
                <a:gd name="T54" fmla="*/ 309 w 527"/>
                <a:gd name="T55" fmla="*/ 0 h 403"/>
                <a:gd name="T56" fmla="*/ 278 w 527"/>
                <a:gd name="T57" fmla="*/ 0 h 403"/>
                <a:gd name="T58" fmla="*/ 247 w 527"/>
                <a:gd name="T59" fmla="*/ 0 h 403"/>
                <a:gd name="T60" fmla="*/ 247 w 527"/>
                <a:gd name="T61" fmla="*/ 0 h 403"/>
                <a:gd name="T62" fmla="*/ 218 w 527"/>
                <a:gd name="T63" fmla="*/ 0 h 403"/>
                <a:gd name="T64" fmla="*/ 218 w 527"/>
                <a:gd name="T65" fmla="*/ 0 h 403"/>
                <a:gd name="T66" fmla="*/ 186 w 527"/>
                <a:gd name="T67" fmla="*/ 30 h 403"/>
                <a:gd name="T68" fmla="*/ 186 w 527"/>
                <a:gd name="T69" fmla="*/ 30 h 403"/>
                <a:gd name="T70" fmla="*/ 155 w 527"/>
                <a:gd name="T71" fmla="*/ 30 h 403"/>
                <a:gd name="T72" fmla="*/ 155 w 527"/>
                <a:gd name="T73" fmla="*/ 30 h 403"/>
                <a:gd name="T74" fmla="*/ 155 w 527"/>
                <a:gd name="T75" fmla="*/ 30 h 403"/>
                <a:gd name="T76" fmla="*/ 124 w 527"/>
                <a:gd name="T77" fmla="*/ 62 h 403"/>
                <a:gd name="T78" fmla="*/ 94 w 527"/>
                <a:gd name="T79" fmla="*/ 62 h 403"/>
                <a:gd name="T80" fmla="*/ 62 w 527"/>
                <a:gd name="T81" fmla="*/ 30 h 403"/>
                <a:gd name="T82" fmla="*/ 31 w 527"/>
                <a:gd name="T83" fmla="*/ 62 h 403"/>
                <a:gd name="T84" fmla="*/ 31 w 527"/>
                <a:gd name="T85" fmla="*/ 62 h 403"/>
                <a:gd name="T86" fmla="*/ 31 w 527"/>
                <a:gd name="T87" fmla="*/ 62 h 403"/>
                <a:gd name="T88" fmla="*/ 0 w 527"/>
                <a:gd name="T89" fmla="*/ 9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7" h="403">
                  <a:moveTo>
                    <a:pt x="31" y="124"/>
                  </a:moveTo>
                  <a:lnTo>
                    <a:pt x="31" y="124"/>
                  </a:lnTo>
                  <a:lnTo>
                    <a:pt x="31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94" y="93"/>
                  </a:lnTo>
                  <a:cubicBezTo>
                    <a:pt x="124" y="93"/>
                    <a:pt x="124" y="93"/>
                    <a:pt x="124" y="93"/>
                  </a:cubicBezTo>
                  <a:lnTo>
                    <a:pt x="155" y="124"/>
                  </a:lnTo>
                  <a:lnTo>
                    <a:pt x="155" y="124"/>
                  </a:lnTo>
                  <a:cubicBezTo>
                    <a:pt x="217" y="124"/>
                    <a:pt x="218" y="186"/>
                    <a:pt x="218" y="186"/>
                  </a:cubicBezTo>
                  <a:lnTo>
                    <a:pt x="218" y="186"/>
                  </a:lnTo>
                  <a:cubicBezTo>
                    <a:pt x="218" y="217"/>
                    <a:pt x="218" y="217"/>
                    <a:pt x="218" y="217"/>
                  </a:cubicBez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lnTo>
                    <a:pt x="247" y="217"/>
                  </a:lnTo>
                  <a:cubicBezTo>
                    <a:pt x="278" y="217"/>
                    <a:pt x="278" y="247"/>
                    <a:pt x="278" y="247"/>
                  </a:cubicBezTo>
                  <a:cubicBezTo>
                    <a:pt x="278" y="247"/>
                    <a:pt x="278" y="278"/>
                    <a:pt x="309" y="278"/>
                  </a:cubicBezTo>
                  <a:lnTo>
                    <a:pt x="309" y="278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0" y="310"/>
                  </a:lnTo>
                  <a:cubicBezTo>
                    <a:pt x="371" y="310"/>
                    <a:pt x="371" y="310"/>
                    <a:pt x="402" y="310"/>
                  </a:cubicBezTo>
                  <a:cubicBezTo>
                    <a:pt x="402" y="341"/>
                    <a:pt x="402" y="341"/>
                    <a:pt x="402" y="341"/>
                  </a:cubicBezTo>
                  <a:lnTo>
                    <a:pt x="402" y="341"/>
                  </a:lnTo>
                  <a:cubicBezTo>
                    <a:pt x="433" y="341"/>
                    <a:pt x="433" y="341"/>
                    <a:pt x="433" y="341"/>
                  </a:cubicBezTo>
                  <a:cubicBezTo>
                    <a:pt x="464" y="341"/>
                    <a:pt x="464" y="371"/>
                    <a:pt x="464" y="371"/>
                  </a:cubicBez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lnTo>
                    <a:pt x="464" y="371"/>
                  </a:lnTo>
                  <a:cubicBezTo>
                    <a:pt x="495" y="371"/>
                    <a:pt x="495" y="371"/>
                    <a:pt x="495" y="402"/>
                  </a:cubicBezTo>
                  <a:cubicBezTo>
                    <a:pt x="526" y="371"/>
                    <a:pt x="526" y="371"/>
                    <a:pt x="526" y="371"/>
                  </a:cubicBezTo>
                  <a:lnTo>
                    <a:pt x="526" y="371"/>
                  </a:lnTo>
                  <a:cubicBezTo>
                    <a:pt x="526" y="371"/>
                    <a:pt x="526" y="341"/>
                    <a:pt x="495" y="341"/>
                  </a:cubicBezTo>
                  <a:lnTo>
                    <a:pt x="495" y="341"/>
                  </a:lnTo>
                  <a:cubicBezTo>
                    <a:pt x="464" y="310"/>
                    <a:pt x="464" y="310"/>
                    <a:pt x="464" y="310"/>
                  </a:cubicBezTo>
                  <a:lnTo>
                    <a:pt x="433" y="310"/>
                  </a:lnTo>
                  <a:cubicBezTo>
                    <a:pt x="402" y="278"/>
                    <a:pt x="402" y="278"/>
                    <a:pt x="402" y="278"/>
                  </a:cubicBezTo>
                  <a:lnTo>
                    <a:pt x="402" y="278"/>
                  </a:lnTo>
                  <a:cubicBezTo>
                    <a:pt x="371" y="278"/>
                    <a:pt x="371" y="247"/>
                    <a:pt x="371" y="247"/>
                  </a:cubicBezTo>
                  <a:cubicBezTo>
                    <a:pt x="371" y="217"/>
                    <a:pt x="371" y="217"/>
                    <a:pt x="371" y="217"/>
                  </a:cubicBezTo>
                  <a:lnTo>
                    <a:pt x="340" y="217"/>
                  </a:lnTo>
                  <a:lnTo>
                    <a:pt x="340" y="217"/>
                  </a:lnTo>
                  <a:cubicBezTo>
                    <a:pt x="340" y="186"/>
                    <a:pt x="340" y="186"/>
                    <a:pt x="309" y="186"/>
                  </a:cubicBezTo>
                  <a:cubicBezTo>
                    <a:pt x="309" y="186"/>
                    <a:pt x="278" y="186"/>
                    <a:pt x="278" y="154"/>
                  </a:cubicBezTo>
                  <a:lnTo>
                    <a:pt x="278" y="124"/>
                  </a:lnTo>
                  <a:lnTo>
                    <a:pt x="278" y="124"/>
                  </a:lnTo>
                  <a:lnTo>
                    <a:pt x="278" y="93"/>
                  </a:lnTo>
                  <a:cubicBezTo>
                    <a:pt x="278" y="93"/>
                    <a:pt x="278" y="93"/>
                    <a:pt x="278" y="62"/>
                  </a:cubicBezTo>
                  <a:cubicBezTo>
                    <a:pt x="278" y="62"/>
                    <a:pt x="278" y="30"/>
                    <a:pt x="309" y="30"/>
                  </a:cubicBezTo>
                  <a:lnTo>
                    <a:pt x="309" y="30"/>
                  </a:lnTo>
                  <a:lnTo>
                    <a:pt x="340" y="30"/>
                  </a:lnTo>
                  <a:lnTo>
                    <a:pt x="340" y="0"/>
                  </a:lnTo>
                  <a:cubicBezTo>
                    <a:pt x="309" y="0"/>
                    <a:pt x="309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cubicBezTo>
                    <a:pt x="278" y="0"/>
                    <a:pt x="278" y="0"/>
                    <a:pt x="278" y="0"/>
                  </a:cubicBezTo>
                  <a:lnTo>
                    <a:pt x="278" y="0"/>
                  </a:lnTo>
                  <a:cubicBezTo>
                    <a:pt x="278" y="0"/>
                    <a:pt x="278" y="0"/>
                    <a:pt x="247" y="0"/>
                  </a:cubicBezTo>
                  <a:lnTo>
                    <a:pt x="247" y="0"/>
                  </a:lnTo>
                  <a:lnTo>
                    <a:pt x="247" y="0"/>
                  </a:lnTo>
                  <a:cubicBezTo>
                    <a:pt x="247" y="0"/>
                    <a:pt x="247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186" y="0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86" y="30"/>
                    <a:pt x="186" y="30"/>
                    <a:pt x="155" y="30"/>
                  </a:cubicBez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30"/>
                  </a:lnTo>
                  <a:cubicBezTo>
                    <a:pt x="155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4" y="62"/>
                    <a:pt x="94" y="62"/>
                    <a:pt x="94" y="62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94" y="30"/>
                    <a:pt x="94" y="30"/>
                    <a:pt x="62" y="30"/>
                  </a:cubicBezTo>
                  <a:lnTo>
                    <a:pt x="62" y="30"/>
                  </a:lnTo>
                  <a:cubicBezTo>
                    <a:pt x="62" y="62"/>
                    <a:pt x="31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93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2" name="Freeform 84"/>
            <p:cNvSpPr>
              <a:spLocks noChangeArrowheads="1"/>
            </p:cNvSpPr>
            <p:nvPr/>
          </p:nvSpPr>
          <p:spPr bwMode="auto">
            <a:xfrm>
              <a:off x="3970338" y="1612900"/>
              <a:ext cx="11112" cy="22225"/>
            </a:xfrm>
            <a:custGeom>
              <a:avLst/>
              <a:gdLst>
                <a:gd name="T0" fmla="*/ 0 w 32"/>
                <a:gd name="T1" fmla="*/ 0 h 62"/>
                <a:gd name="T2" fmla="*/ 0 w 32"/>
                <a:gd name="T3" fmla="*/ 0 h 62"/>
                <a:gd name="T4" fmla="*/ 0 w 32"/>
                <a:gd name="T5" fmla="*/ 0 h 62"/>
                <a:gd name="T6" fmla="*/ 0 w 32"/>
                <a:gd name="T7" fmla="*/ 31 h 62"/>
                <a:gd name="T8" fmla="*/ 0 w 32"/>
                <a:gd name="T9" fmla="*/ 31 h 62"/>
                <a:gd name="T10" fmla="*/ 0 w 32"/>
                <a:gd name="T11" fmla="*/ 31 h 62"/>
                <a:gd name="T12" fmla="*/ 31 w 32"/>
                <a:gd name="T13" fmla="*/ 61 h 62"/>
                <a:gd name="T14" fmla="*/ 31 w 32"/>
                <a:gd name="T15" fmla="*/ 31 h 62"/>
                <a:gd name="T16" fmla="*/ 31 w 32"/>
                <a:gd name="T17" fmla="*/ 31 h 62"/>
                <a:gd name="T18" fmla="*/ 0 w 32"/>
                <a:gd name="T1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31"/>
                  </a:cubicBezTo>
                  <a:lnTo>
                    <a:pt x="31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3" name="Freeform 85"/>
            <p:cNvSpPr>
              <a:spLocks noChangeArrowheads="1"/>
            </p:cNvSpPr>
            <p:nvPr/>
          </p:nvSpPr>
          <p:spPr bwMode="auto">
            <a:xfrm>
              <a:off x="3981450" y="1590675"/>
              <a:ext cx="22225" cy="11113"/>
            </a:xfrm>
            <a:custGeom>
              <a:avLst/>
              <a:gdLst>
                <a:gd name="T0" fmla="*/ 62 w 63"/>
                <a:gd name="T1" fmla="*/ 0 h 33"/>
                <a:gd name="T2" fmla="*/ 62 w 63"/>
                <a:gd name="T3" fmla="*/ 0 h 33"/>
                <a:gd name="T4" fmla="*/ 31 w 63"/>
                <a:gd name="T5" fmla="*/ 0 h 33"/>
                <a:gd name="T6" fmla="*/ 31 w 63"/>
                <a:gd name="T7" fmla="*/ 0 h 33"/>
                <a:gd name="T8" fmla="*/ 0 w 63"/>
                <a:gd name="T9" fmla="*/ 0 h 33"/>
                <a:gd name="T10" fmla="*/ 0 w 63"/>
                <a:gd name="T11" fmla="*/ 32 h 33"/>
                <a:gd name="T12" fmla="*/ 0 w 63"/>
                <a:gd name="T13" fmla="*/ 32 h 33"/>
                <a:gd name="T14" fmla="*/ 0 w 63"/>
                <a:gd name="T15" fmla="*/ 32 h 33"/>
                <a:gd name="T16" fmla="*/ 31 w 63"/>
                <a:gd name="T17" fmla="*/ 32 h 33"/>
                <a:gd name="T18" fmla="*/ 31 w 63"/>
                <a:gd name="T19" fmla="*/ 32 h 33"/>
                <a:gd name="T20" fmla="*/ 31 w 63"/>
                <a:gd name="T21" fmla="*/ 32 h 33"/>
                <a:gd name="T22" fmla="*/ 31 w 63"/>
                <a:gd name="T23" fmla="*/ 32 h 33"/>
                <a:gd name="T24" fmla="*/ 31 w 63"/>
                <a:gd name="T25" fmla="*/ 32 h 33"/>
                <a:gd name="T26" fmla="*/ 62 w 63"/>
                <a:gd name="T27" fmla="*/ 32 h 33"/>
                <a:gd name="T28" fmla="*/ 62 w 63"/>
                <a:gd name="T29" fmla="*/ 32 h 33"/>
                <a:gd name="T30" fmla="*/ 62 w 63"/>
                <a:gd name="T3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33">
                  <a:moveTo>
                    <a:pt x="62" y="0"/>
                  </a:move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0" y="0"/>
                    <a:pt x="0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lnTo>
                    <a:pt x="31" y="32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4" name="Freeform 86"/>
            <p:cNvSpPr>
              <a:spLocks noChangeArrowheads="1"/>
            </p:cNvSpPr>
            <p:nvPr/>
          </p:nvSpPr>
          <p:spPr bwMode="auto">
            <a:xfrm>
              <a:off x="4371975" y="1914525"/>
              <a:ext cx="33338" cy="55563"/>
            </a:xfrm>
            <a:custGeom>
              <a:avLst/>
              <a:gdLst>
                <a:gd name="T0" fmla="*/ 93 w 94"/>
                <a:gd name="T1" fmla="*/ 61 h 156"/>
                <a:gd name="T2" fmla="*/ 93 w 94"/>
                <a:gd name="T3" fmla="*/ 61 h 156"/>
                <a:gd name="T4" fmla="*/ 62 w 94"/>
                <a:gd name="T5" fmla="*/ 31 h 156"/>
                <a:gd name="T6" fmla="*/ 62 w 94"/>
                <a:gd name="T7" fmla="*/ 31 h 156"/>
                <a:gd name="T8" fmla="*/ 62 w 94"/>
                <a:gd name="T9" fmla="*/ 0 h 156"/>
                <a:gd name="T10" fmla="*/ 62 w 94"/>
                <a:gd name="T11" fmla="*/ 0 h 156"/>
                <a:gd name="T12" fmla="*/ 62 w 94"/>
                <a:gd name="T13" fmla="*/ 0 h 156"/>
                <a:gd name="T14" fmla="*/ 31 w 94"/>
                <a:gd name="T15" fmla="*/ 0 h 156"/>
                <a:gd name="T16" fmla="*/ 31 w 94"/>
                <a:gd name="T17" fmla="*/ 0 h 156"/>
                <a:gd name="T18" fmla="*/ 31 w 94"/>
                <a:gd name="T19" fmla="*/ 0 h 156"/>
                <a:gd name="T20" fmla="*/ 0 w 94"/>
                <a:gd name="T21" fmla="*/ 31 h 156"/>
                <a:gd name="T22" fmla="*/ 0 w 94"/>
                <a:gd name="T23" fmla="*/ 31 h 156"/>
                <a:gd name="T24" fmla="*/ 0 w 94"/>
                <a:gd name="T25" fmla="*/ 61 h 156"/>
                <a:gd name="T26" fmla="*/ 0 w 94"/>
                <a:gd name="T27" fmla="*/ 61 h 156"/>
                <a:gd name="T28" fmla="*/ 0 w 94"/>
                <a:gd name="T29" fmla="*/ 61 h 156"/>
                <a:gd name="T30" fmla="*/ 0 w 94"/>
                <a:gd name="T31" fmla="*/ 92 h 156"/>
                <a:gd name="T32" fmla="*/ 0 w 94"/>
                <a:gd name="T33" fmla="*/ 124 h 156"/>
                <a:gd name="T34" fmla="*/ 0 w 94"/>
                <a:gd name="T35" fmla="*/ 124 h 156"/>
                <a:gd name="T36" fmla="*/ 0 w 94"/>
                <a:gd name="T37" fmla="*/ 124 h 156"/>
                <a:gd name="T38" fmla="*/ 0 w 94"/>
                <a:gd name="T39" fmla="*/ 155 h 156"/>
                <a:gd name="T40" fmla="*/ 0 w 94"/>
                <a:gd name="T41" fmla="*/ 155 h 156"/>
                <a:gd name="T42" fmla="*/ 31 w 94"/>
                <a:gd name="T43" fmla="*/ 155 h 156"/>
                <a:gd name="T44" fmla="*/ 31 w 94"/>
                <a:gd name="T45" fmla="*/ 124 h 156"/>
                <a:gd name="T46" fmla="*/ 93 w 94"/>
                <a:gd name="T47" fmla="*/ 92 h 156"/>
                <a:gd name="T48" fmla="*/ 93 w 94"/>
                <a:gd name="T49" fmla="*/ 92 h 156"/>
                <a:gd name="T50" fmla="*/ 93 w 94"/>
                <a:gd name="T51" fmla="*/ 92 h 156"/>
                <a:gd name="T52" fmla="*/ 93 w 94"/>
                <a:gd name="T53" fmla="*/ 92 h 156"/>
                <a:gd name="T54" fmla="*/ 93 w 94"/>
                <a:gd name="T55" fmla="*/ 6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56">
                  <a:moveTo>
                    <a:pt x="93" y="61"/>
                  </a:moveTo>
                  <a:lnTo>
                    <a:pt x="93" y="61"/>
                  </a:lnTo>
                  <a:cubicBezTo>
                    <a:pt x="62" y="61"/>
                    <a:pt x="62" y="6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0" y="61"/>
                  </a:cubicBezTo>
                  <a:lnTo>
                    <a:pt x="0" y="61"/>
                  </a:lnTo>
                  <a:lnTo>
                    <a:pt x="0" y="61"/>
                  </a:lnTo>
                  <a:cubicBezTo>
                    <a:pt x="31" y="61"/>
                    <a:pt x="0" y="92"/>
                    <a:pt x="0" y="92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0" y="155"/>
                    <a:pt x="0" y="155"/>
                    <a:pt x="31" y="155"/>
                  </a:cubicBezTo>
                  <a:lnTo>
                    <a:pt x="31" y="124"/>
                  </a:lnTo>
                  <a:cubicBezTo>
                    <a:pt x="31" y="124"/>
                    <a:pt x="62" y="92"/>
                    <a:pt x="93" y="92"/>
                  </a:cubicBezTo>
                  <a:lnTo>
                    <a:pt x="93" y="92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93" y="6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5" name="Freeform 87"/>
            <p:cNvSpPr>
              <a:spLocks noChangeArrowheads="1"/>
            </p:cNvSpPr>
            <p:nvPr/>
          </p:nvSpPr>
          <p:spPr bwMode="auto">
            <a:xfrm>
              <a:off x="4383088" y="1801813"/>
              <a:ext cx="100012" cy="88900"/>
            </a:xfrm>
            <a:custGeom>
              <a:avLst/>
              <a:gdLst>
                <a:gd name="T0" fmla="*/ 31 w 280"/>
                <a:gd name="T1" fmla="*/ 94 h 249"/>
                <a:gd name="T2" fmla="*/ 31 w 280"/>
                <a:gd name="T3" fmla="*/ 94 h 249"/>
                <a:gd name="T4" fmla="*/ 31 w 280"/>
                <a:gd name="T5" fmla="*/ 94 h 249"/>
                <a:gd name="T6" fmla="*/ 31 w 280"/>
                <a:gd name="T7" fmla="*/ 124 h 249"/>
                <a:gd name="T8" fmla="*/ 62 w 280"/>
                <a:gd name="T9" fmla="*/ 155 h 249"/>
                <a:gd name="T10" fmla="*/ 62 w 280"/>
                <a:gd name="T11" fmla="*/ 187 h 249"/>
                <a:gd name="T12" fmla="*/ 62 w 280"/>
                <a:gd name="T13" fmla="*/ 187 h 249"/>
                <a:gd name="T14" fmla="*/ 31 w 280"/>
                <a:gd name="T15" fmla="*/ 187 h 249"/>
                <a:gd name="T16" fmla="*/ 31 w 280"/>
                <a:gd name="T17" fmla="*/ 187 h 249"/>
                <a:gd name="T18" fmla="*/ 31 w 280"/>
                <a:gd name="T19" fmla="*/ 187 h 249"/>
                <a:gd name="T20" fmla="*/ 31 w 280"/>
                <a:gd name="T21" fmla="*/ 218 h 249"/>
                <a:gd name="T22" fmla="*/ 0 w 280"/>
                <a:gd name="T23" fmla="*/ 248 h 249"/>
                <a:gd name="T24" fmla="*/ 31 w 280"/>
                <a:gd name="T25" fmla="*/ 248 h 249"/>
                <a:gd name="T26" fmla="*/ 31 w 280"/>
                <a:gd name="T27" fmla="*/ 248 h 249"/>
                <a:gd name="T28" fmla="*/ 31 w 280"/>
                <a:gd name="T29" fmla="*/ 248 h 249"/>
                <a:gd name="T30" fmla="*/ 62 w 280"/>
                <a:gd name="T31" fmla="*/ 248 h 249"/>
                <a:gd name="T32" fmla="*/ 62 w 280"/>
                <a:gd name="T33" fmla="*/ 248 h 249"/>
                <a:gd name="T34" fmla="*/ 124 w 280"/>
                <a:gd name="T35" fmla="*/ 218 h 249"/>
                <a:gd name="T36" fmla="*/ 124 w 280"/>
                <a:gd name="T37" fmla="*/ 187 h 249"/>
                <a:gd name="T38" fmla="*/ 124 w 280"/>
                <a:gd name="T39" fmla="*/ 187 h 249"/>
                <a:gd name="T40" fmla="*/ 216 w 280"/>
                <a:gd name="T41" fmla="*/ 155 h 249"/>
                <a:gd name="T42" fmla="*/ 248 w 280"/>
                <a:gd name="T43" fmla="*/ 94 h 249"/>
                <a:gd name="T44" fmla="*/ 279 w 280"/>
                <a:gd name="T45" fmla="*/ 94 h 249"/>
                <a:gd name="T46" fmla="*/ 248 w 280"/>
                <a:gd name="T47" fmla="*/ 63 h 249"/>
                <a:gd name="T48" fmla="*/ 248 w 280"/>
                <a:gd name="T49" fmla="*/ 31 h 249"/>
                <a:gd name="T50" fmla="*/ 248 w 280"/>
                <a:gd name="T51" fmla="*/ 31 h 249"/>
                <a:gd name="T52" fmla="*/ 248 w 280"/>
                <a:gd name="T53" fmla="*/ 31 h 249"/>
                <a:gd name="T54" fmla="*/ 248 w 280"/>
                <a:gd name="T55" fmla="*/ 31 h 249"/>
                <a:gd name="T56" fmla="*/ 248 w 280"/>
                <a:gd name="T57" fmla="*/ 0 h 249"/>
                <a:gd name="T58" fmla="*/ 248 w 280"/>
                <a:gd name="T59" fmla="*/ 0 h 249"/>
                <a:gd name="T60" fmla="*/ 248 w 280"/>
                <a:gd name="T61" fmla="*/ 0 h 249"/>
                <a:gd name="T62" fmla="*/ 216 w 280"/>
                <a:gd name="T63" fmla="*/ 31 h 249"/>
                <a:gd name="T64" fmla="*/ 186 w 280"/>
                <a:gd name="T65" fmla="*/ 31 h 249"/>
                <a:gd name="T66" fmla="*/ 186 w 280"/>
                <a:gd name="T67" fmla="*/ 31 h 249"/>
                <a:gd name="T68" fmla="*/ 155 w 280"/>
                <a:gd name="T69" fmla="*/ 31 h 249"/>
                <a:gd name="T70" fmla="*/ 124 w 280"/>
                <a:gd name="T71" fmla="*/ 31 h 249"/>
                <a:gd name="T72" fmla="*/ 124 w 280"/>
                <a:gd name="T73" fmla="*/ 31 h 249"/>
                <a:gd name="T74" fmla="*/ 124 w 280"/>
                <a:gd name="T75" fmla="*/ 31 h 249"/>
                <a:gd name="T76" fmla="*/ 93 w 280"/>
                <a:gd name="T77" fmla="*/ 31 h 249"/>
                <a:gd name="T78" fmla="*/ 93 w 280"/>
                <a:gd name="T79" fmla="*/ 31 h 249"/>
                <a:gd name="T80" fmla="*/ 93 w 280"/>
                <a:gd name="T81" fmla="*/ 31 h 249"/>
                <a:gd name="T82" fmla="*/ 62 w 280"/>
                <a:gd name="T83" fmla="*/ 31 h 249"/>
                <a:gd name="T84" fmla="*/ 62 w 280"/>
                <a:gd name="T85" fmla="*/ 31 h 249"/>
                <a:gd name="T86" fmla="*/ 62 w 280"/>
                <a:gd name="T87" fmla="*/ 31 h 249"/>
                <a:gd name="T88" fmla="*/ 31 w 280"/>
                <a:gd name="T89" fmla="*/ 63 h 249"/>
                <a:gd name="T90" fmla="*/ 31 w 280"/>
                <a:gd name="T91" fmla="*/ 63 h 249"/>
                <a:gd name="T92" fmla="*/ 31 w 280"/>
                <a:gd name="T93" fmla="*/ 63 h 249"/>
                <a:gd name="T94" fmla="*/ 0 w 280"/>
                <a:gd name="T95" fmla="*/ 63 h 249"/>
                <a:gd name="T96" fmla="*/ 0 w 280"/>
                <a:gd name="T97" fmla="*/ 63 h 249"/>
                <a:gd name="T98" fmla="*/ 0 w 280"/>
                <a:gd name="T99" fmla="*/ 94 h 249"/>
                <a:gd name="T100" fmla="*/ 31 w 280"/>
                <a:gd name="T101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" h="249">
                  <a:moveTo>
                    <a:pt x="31" y="94"/>
                  </a:moveTo>
                  <a:lnTo>
                    <a:pt x="31" y="94"/>
                  </a:lnTo>
                  <a:lnTo>
                    <a:pt x="31" y="94"/>
                  </a:lnTo>
                  <a:cubicBezTo>
                    <a:pt x="31" y="94"/>
                    <a:pt x="31" y="94"/>
                    <a:pt x="31" y="124"/>
                  </a:cubicBezTo>
                  <a:cubicBezTo>
                    <a:pt x="62" y="124"/>
                    <a:pt x="62" y="124"/>
                    <a:pt x="62" y="155"/>
                  </a:cubicBezTo>
                  <a:cubicBezTo>
                    <a:pt x="62" y="155"/>
                    <a:pt x="62" y="155"/>
                    <a:pt x="62" y="187"/>
                  </a:cubicBezTo>
                  <a:lnTo>
                    <a:pt x="62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1" y="187"/>
                  </a:lnTo>
                  <a:cubicBezTo>
                    <a:pt x="31" y="218"/>
                    <a:pt x="31" y="218"/>
                    <a:pt x="31" y="21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62" y="248"/>
                  </a:lnTo>
                  <a:lnTo>
                    <a:pt x="62" y="248"/>
                  </a:lnTo>
                  <a:cubicBezTo>
                    <a:pt x="62" y="218"/>
                    <a:pt x="93" y="218"/>
                    <a:pt x="124" y="218"/>
                  </a:cubicBezTo>
                  <a:lnTo>
                    <a:pt x="124" y="187"/>
                  </a:lnTo>
                  <a:lnTo>
                    <a:pt x="124" y="187"/>
                  </a:lnTo>
                  <a:cubicBezTo>
                    <a:pt x="155" y="187"/>
                    <a:pt x="216" y="155"/>
                    <a:pt x="216" y="155"/>
                  </a:cubicBezTo>
                  <a:cubicBezTo>
                    <a:pt x="248" y="124"/>
                    <a:pt x="248" y="124"/>
                    <a:pt x="248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48" y="94"/>
                    <a:pt x="248" y="63"/>
                    <a:pt x="248" y="63"/>
                  </a:cubicBez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48" y="0"/>
                    <a:pt x="248" y="0"/>
                    <a:pt x="216" y="31"/>
                  </a:cubicBezTo>
                  <a:cubicBezTo>
                    <a:pt x="216" y="31"/>
                    <a:pt x="216" y="31"/>
                    <a:pt x="186" y="31"/>
                  </a:cubicBez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cubicBezTo>
                    <a:pt x="62" y="63"/>
                    <a:pt x="31" y="63"/>
                    <a:pt x="31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31" y="63"/>
                    <a:pt x="0" y="63"/>
                  </a:cubicBezTo>
                  <a:lnTo>
                    <a:pt x="0" y="63"/>
                  </a:ln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31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6" name="Freeform 88"/>
            <p:cNvSpPr>
              <a:spLocks noChangeArrowheads="1"/>
            </p:cNvSpPr>
            <p:nvPr/>
          </p:nvSpPr>
          <p:spPr bwMode="auto">
            <a:xfrm>
              <a:off x="3924300" y="1490663"/>
              <a:ext cx="100013" cy="22225"/>
            </a:xfrm>
            <a:custGeom>
              <a:avLst/>
              <a:gdLst>
                <a:gd name="T0" fmla="*/ 0 w 280"/>
                <a:gd name="T1" fmla="*/ 30 h 63"/>
                <a:gd name="T2" fmla="*/ 0 w 280"/>
                <a:gd name="T3" fmla="*/ 30 h 63"/>
                <a:gd name="T4" fmla="*/ 0 w 280"/>
                <a:gd name="T5" fmla="*/ 30 h 63"/>
                <a:gd name="T6" fmla="*/ 31 w 280"/>
                <a:gd name="T7" fmla="*/ 62 h 63"/>
                <a:gd name="T8" fmla="*/ 31 w 280"/>
                <a:gd name="T9" fmla="*/ 62 h 63"/>
                <a:gd name="T10" fmla="*/ 62 w 280"/>
                <a:gd name="T11" fmla="*/ 62 h 63"/>
                <a:gd name="T12" fmla="*/ 62 w 280"/>
                <a:gd name="T13" fmla="*/ 62 h 63"/>
                <a:gd name="T14" fmla="*/ 62 w 280"/>
                <a:gd name="T15" fmla="*/ 62 h 63"/>
                <a:gd name="T16" fmla="*/ 93 w 280"/>
                <a:gd name="T17" fmla="*/ 62 h 63"/>
                <a:gd name="T18" fmla="*/ 93 w 280"/>
                <a:gd name="T19" fmla="*/ 62 h 63"/>
                <a:gd name="T20" fmla="*/ 124 w 280"/>
                <a:gd name="T21" fmla="*/ 62 h 63"/>
                <a:gd name="T22" fmla="*/ 124 w 280"/>
                <a:gd name="T23" fmla="*/ 62 h 63"/>
                <a:gd name="T24" fmla="*/ 186 w 280"/>
                <a:gd name="T25" fmla="*/ 62 h 63"/>
                <a:gd name="T26" fmla="*/ 186 w 280"/>
                <a:gd name="T27" fmla="*/ 62 h 63"/>
                <a:gd name="T28" fmla="*/ 186 w 280"/>
                <a:gd name="T29" fmla="*/ 62 h 63"/>
                <a:gd name="T30" fmla="*/ 186 w 280"/>
                <a:gd name="T31" fmla="*/ 62 h 63"/>
                <a:gd name="T32" fmla="*/ 186 w 280"/>
                <a:gd name="T33" fmla="*/ 62 h 63"/>
                <a:gd name="T34" fmla="*/ 217 w 280"/>
                <a:gd name="T35" fmla="*/ 62 h 63"/>
                <a:gd name="T36" fmla="*/ 248 w 280"/>
                <a:gd name="T37" fmla="*/ 62 h 63"/>
                <a:gd name="T38" fmla="*/ 248 w 280"/>
                <a:gd name="T39" fmla="*/ 62 h 63"/>
                <a:gd name="T40" fmla="*/ 248 w 280"/>
                <a:gd name="T41" fmla="*/ 62 h 63"/>
                <a:gd name="T42" fmla="*/ 279 w 280"/>
                <a:gd name="T43" fmla="*/ 30 h 63"/>
                <a:gd name="T44" fmla="*/ 279 w 280"/>
                <a:gd name="T45" fmla="*/ 30 h 63"/>
                <a:gd name="T46" fmla="*/ 279 w 280"/>
                <a:gd name="T47" fmla="*/ 30 h 63"/>
                <a:gd name="T48" fmla="*/ 248 w 280"/>
                <a:gd name="T49" fmla="*/ 30 h 63"/>
                <a:gd name="T50" fmla="*/ 217 w 280"/>
                <a:gd name="T51" fmla="*/ 30 h 63"/>
                <a:gd name="T52" fmla="*/ 217 w 280"/>
                <a:gd name="T53" fmla="*/ 30 h 63"/>
                <a:gd name="T54" fmla="*/ 217 w 280"/>
                <a:gd name="T55" fmla="*/ 30 h 63"/>
                <a:gd name="T56" fmla="*/ 217 w 280"/>
                <a:gd name="T57" fmla="*/ 30 h 63"/>
                <a:gd name="T58" fmla="*/ 217 w 280"/>
                <a:gd name="T59" fmla="*/ 30 h 63"/>
                <a:gd name="T60" fmla="*/ 217 w 280"/>
                <a:gd name="T61" fmla="*/ 30 h 63"/>
                <a:gd name="T62" fmla="*/ 186 w 280"/>
                <a:gd name="T63" fmla="*/ 30 h 63"/>
                <a:gd name="T64" fmla="*/ 186 w 280"/>
                <a:gd name="T65" fmla="*/ 30 h 63"/>
                <a:gd name="T66" fmla="*/ 186 w 280"/>
                <a:gd name="T67" fmla="*/ 30 h 63"/>
                <a:gd name="T68" fmla="*/ 155 w 280"/>
                <a:gd name="T69" fmla="*/ 0 h 63"/>
                <a:gd name="T70" fmla="*/ 155 w 280"/>
                <a:gd name="T71" fmla="*/ 0 h 63"/>
                <a:gd name="T72" fmla="*/ 124 w 280"/>
                <a:gd name="T73" fmla="*/ 0 h 63"/>
                <a:gd name="T74" fmla="*/ 124 w 280"/>
                <a:gd name="T75" fmla="*/ 0 h 63"/>
                <a:gd name="T76" fmla="*/ 124 w 280"/>
                <a:gd name="T77" fmla="*/ 0 h 63"/>
                <a:gd name="T78" fmla="*/ 93 w 280"/>
                <a:gd name="T79" fmla="*/ 0 h 63"/>
                <a:gd name="T80" fmla="*/ 93 w 280"/>
                <a:gd name="T81" fmla="*/ 0 h 63"/>
                <a:gd name="T82" fmla="*/ 93 w 280"/>
                <a:gd name="T83" fmla="*/ 0 h 63"/>
                <a:gd name="T84" fmla="*/ 62 w 280"/>
                <a:gd name="T85" fmla="*/ 0 h 63"/>
                <a:gd name="T86" fmla="*/ 31 w 280"/>
                <a:gd name="T87" fmla="*/ 0 h 63"/>
                <a:gd name="T88" fmla="*/ 31 w 280"/>
                <a:gd name="T89" fmla="*/ 0 h 63"/>
                <a:gd name="T90" fmla="*/ 0 w 280"/>
                <a:gd name="T91" fmla="*/ 0 h 63"/>
                <a:gd name="T92" fmla="*/ 0 w 280"/>
                <a:gd name="T93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0" h="63"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ubicBezTo>
                    <a:pt x="0" y="30"/>
                    <a:pt x="31" y="30"/>
                    <a:pt x="31" y="62"/>
                  </a:cubicBezTo>
                  <a:lnTo>
                    <a:pt x="31" y="62"/>
                  </a:ln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cubicBezTo>
                    <a:pt x="217" y="62"/>
                    <a:pt x="217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79" y="30"/>
                  </a:lnTo>
                  <a:lnTo>
                    <a:pt x="248" y="30"/>
                  </a:lnTo>
                  <a:cubicBezTo>
                    <a:pt x="248" y="30"/>
                    <a:pt x="248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30"/>
                    <a:pt x="217" y="30"/>
                    <a:pt x="186" y="30"/>
                  </a:cubicBezTo>
                  <a:lnTo>
                    <a:pt x="186" y="30"/>
                  </a:lnTo>
                  <a:lnTo>
                    <a:pt x="186" y="30"/>
                  </a:lnTo>
                  <a:cubicBezTo>
                    <a:pt x="155" y="3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7" name="Freeform 89"/>
            <p:cNvSpPr>
              <a:spLocks noChangeArrowheads="1"/>
            </p:cNvSpPr>
            <p:nvPr/>
          </p:nvSpPr>
          <p:spPr bwMode="auto">
            <a:xfrm>
              <a:off x="3913188" y="1535113"/>
              <a:ext cx="77787" cy="33337"/>
            </a:xfrm>
            <a:custGeom>
              <a:avLst/>
              <a:gdLst>
                <a:gd name="T0" fmla="*/ 62 w 218"/>
                <a:gd name="T1" fmla="*/ 30 h 94"/>
                <a:gd name="T2" fmla="*/ 62 w 218"/>
                <a:gd name="T3" fmla="*/ 30 h 94"/>
                <a:gd name="T4" fmla="*/ 62 w 218"/>
                <a:gd name="T5" fmla="*/ 30 h 94"/>
                <a:gd name="T6" fmla="*/ 31 w 218"/>
                <a:gd name="T7" fmla="*/ 30 h 94"/>
                <a:gd name="T8" fmla="*/ 31 w 218"/>
                <a:gd name="T9" fmla="*/ 62 h 94"/>
                <a:gd name="T10" fmla="*/ 0 w 218"/>
                <a:gd name="T11" fmla="*/ 62 h 94"/>
                <a:gd name="T12" fmla="*/ 0 w 218"/>
                <a:gd name="T13" fmla="*/ 62 h 94"/>
                <a:gd name="T14" fmla="*/ 0 w 218"/>
                <a:gd name="T15" fmla="*/ 62 h 94"/>
                <a:gd name="T16" fmla="*/ 0 w 218"/>
                <a:gd name="T17" fmla="*/ 93 h 94"/>
                <a:gd name="T18" fmla="*/ 0 w 218"/>
                <a:gd name="T19" fmla="*/ 93 h 94"/>
                <a:gd name="T20" fmla="*/ 31 w 218"/>
                <a:gd name="T21" fmla="*/ 93 h 94"/>
                <a:gd name="T22" fmla="*/ 31 w 218"/>
                <a:gd name="T23" fmla="*/ 93 h 94"/>
                <a:gd name="T24" fmla="*/ 62 w 218"/>
                <a:gd name="T25" fmla="*/ 62 h 94"/>
                <a:gd name="T26" fmla="*/ 62 w 218"/>
                <a:gd name="T27" fmla="*/ 93 h 94"/>
                <a:gd name="T28" fmla="*/ 62 w 218"/>
                <a:gd name="T29" fmla="*/ 93 h 94"/>
                <a:gd name="T30" fmla="*/ 62 w 218"/>
                <a:gd name="T31" fmla="*/ 93 h 94"/>
                <a:gd name="T32" fmla="*/ 62 w 218"/>
                <a:gd name="T33" fmla="*/ 93 h 94"/>
                <a:gd name="T34" fmla="*/ 93 w 218"/>
                <a:gd name="T35" fmla="*/ 93 h 94"/>
                <a:gd name="T36" fmla="*/ 93 w 218"/>
                <a:gd name="T37" fmla="*/ 93 h 94"/>
                <a:gd name="T38" fmla="*/ 93 w 218"/>
                <a:gd name="T39" fmla="*/ 93 h 94"/>
                <a:gd name="T40" fmla="*/ 93 w 218"/>
                <a:gd name="T41" fmla="*/ 93 h 94"/>
                <a:gd name="T42" fmla="*/ 93 w 218"/>
                <a:gd name="T43" fmla="*/ 93 h 94"/>
                <a:gd name="T44" fmla="*/ 93 w 218"/>
                <a:gd name="T45" fmla="*/ 93 h 94"/>
                <a:gd name="T46" fmla="*/ 93 w 218"/>
                <a:gd name="T47" fmla="*/ 93 h 94"/>
                <a:gd name="T48" fmla="*/ 93 w 218"/>
                <a:gd name="T49" fmla="*/ 93 h 94"/>
                <a:gd name="T50" fmla="*/ 93 w 218"/>
                <a:gd name="T51" fmla="*/ 93 h 94"/>
                <a:gd name="T52" fmla="*/ 124 w 218"/>
                <a:gd name="T53" fmla="*/ 62 h 94"/>
                <a:gd name="T54" fmla="*/ 124 w 218"/>
                <a:gd name="T55" fmla="*/ 62 h 94"/>
                <a:gd name="T56" fmla="*/ 124 w 218"/>
                <a:gd name="T57" fmla="*/ 93 h 94"/>
                <a:gd name="T58" fmla="*/ 155 w 218"/>
                <a:gd name="T59" fmla="*/ 93 h 94"/>
                <a:gd name="T60" fmla="*/ 155 w 218"/>
                <a:gd name="T61" fmla="*/ 93 h 94"/>
                <a:gd name="T62" fmla="*/ 155 w 218"/>
                <a:gd name="T63" fmla="*/ 62 h 94"/>
                <a:gd name="T64" fmla="*/ 186 w 218"/>
                <a:gd name="T65" fmla="*/ 62 h 94"/>
                <a:gd name="T66" fmla="*/ 186 w 218"/>
                <a:gd name="T67" fmla="*/ 62 h 94"/>
                <a:gd name="T68" fmla="*/ 186 w 218"/>
                <a:gd name="T69" fmla="*/ 62 h 94"/>
                <a:gd name="T70" fmla="*/ 186 w 218"/>
                <a:gd name="T71" fmla="*/ 30 h 94"/>
                <a:gd name="T72" fmla="*/ 186 w 218"/>
                <a:gd name="T73" fmla="*/ 30 h 94"/>
                <a:gd name="T74" fmla="*/ 217 w 218"/>
                <a:gd name="T75" fmla="*/ 30 h 94"/>
                <a:gd name="T76" fmla="*/ 217 w 218"/>
                <a:gd name="T77" fmla="*/ 30 h 94"/>
                <a:gd name="T78" fmla="*/ 217 w 218"/>
                <a:gd name="T79" fmla="*/ 30 h 94"/>
                <a:gd name="T80" fmla="*/ 217 w 218"/>
                <a:gd name="T81" fmla="*/ 30 h 94"/>
                <a:gd name="T82" fmla="*/ 217 w 218"/>
                <a:gd name="T83" fmla="*/ 30 h 94"/>
                <a:gd name="T84" fmla="*/ 217 w 218"/>
                <a:gd name="T85" fmla="*/ 0 h 94"/>
                <a:gd name="T86" fmla="*/ 217 w 218"/>
                <a:gd name="T87" fmla="*/ 0 h 94"/>
                <a:gd name="T88" fmla="*/ 217 w 218"/>
                <a:gd name="T89" fmla="*/ 0 h 94"/>
                <a:gd name="T90" fmla="*/ 217 w 218"/>
                <a:gd name="T91" fmla="*/ 0 h 94"/>
                <a:gd name="T92" fmla="*/ 186 w 218"/>
                <a:gd name="T93" fmla="*/ 0 h 94"/>
                <a:gd name="T94" fmla="*/ 186 w 218"/>
                <a:gd name="T95" fmla="*/ 0 h 94"/>
                <a:gd name="T96" fmla="*/ 186 w 218"/>
                <a:gd name="T97" fmla="*/ 0 h 94"/>
                <a:gd name="T98" fmla="*/ 155 w 218"/>
                <a:gd name="T99" fmla="*/ 0 h 94"/>
                <a:gd name="T100" fmla="*/ 155 w 218"/>
                <a:gd name="T101" fmla="*/ 0 h 94"/>
                <a:gd name="T102" fmla="*/ 155 w 218"/>
                <a:gd name="T103" fmla="*/ 0 h 94"/>
                <a:gd name="T104" fmla="*/ 93 w 218"/>
                <a:gd name="T105" fmla="*/ 0 h 94"/>
                <a:gd name="T106" fmla="*/ 93 w 218"/>
                <a:gd name="T107" fmla="*/ 0 h 94"/>
                <a:gd name="T108" fmla="*/ 93 w 218"/>
                <a:gd name="T109" fmla="*/ 0 h 94"/>
                <a:gd name="T110" fmla="*/ 62 w 218"/>
                <a:gd name="T111" fmla="*/ 0 h 94"/>
                <a:gd name="T112" fmla="*/ 62 w 218"/>
                <a:gd name="T113" fmla="*/ 0 h 94"/>
                <a:gd name="T114" fmla="*/ 62 w 218"/>
                <a:gd name="T115" fmla="*/ 0 h 94"/>
                <a:gd name="T116" fmla="*/ 62 w 218"/>
                <a:gd name="T117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8" h="94">
                  <a:moveTo>
                    <a:pt x="62" y="30"/>
                  </a:moveTo>
                  <a:lnTo>
                    <a:pt x="62" y="30"/>
                  </a:lnTo>
                  <a:lnTo>
                    <a:pt x="62" y="30"/>
                  </a:lnTo>
                  <a:lnTo>
                    <a:pt x="31" y="30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55" y="62"/>
                    <a:pt x="155" y="62"/>
                    <a:pt x="155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lnTo>
                    <a:pt x="186" y="30"/>
                  </a:lnTo>
                  <a:cubicBezTo>
                    <a:pt x="186" y="30"/>
                    <a:pt x="186" y="30"/>
                    <a:pt x="217" y="30"/>
                  </a:cubicBez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lnTo>
                    <a:pt x="217" y="30"/>
                  </a:lnTo>
                  <a:cubicBezTo>
                    <a:pt x="217" y="0"/>
                    <a:pt x="217" y="0"/>
                    <a:pt x="217" y="0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8" name="Freeform 90"/>
            <p:cNvSpPr>
              <a:spLocks noChangeArrowheads="1"/>
            </p:cNvSpPr>
            <p:nvPr/>
          </p:nvSpPr>
          <p:spPr bwMode="auto">
            <a:xfrm>
              <a:off x="3948113" y="1579563"/>
              <a:ext cx="22225" cy="22225"/>
            </a:xfrm>
            <a:custGeom>
              <a:avLst/>
              <a:gdLst>
                <a:gd name="T0" fmla="*/ 31 w 63"/>
                <a:gd name="T1" fmla="*/ 30 h 63"/>
                <a:gd name="T2" fmla="*/ 31 w 63"/>
                <a:gd name="T3" fmla="*/ 30 h 63"/>
                <a:gd name="T4" fmla="*/ 31 w 63"/>
                <a:gd name="T5" fmla="*/ 30 h 63"/>
                <a:gd name="T6" fmla="*/ 31 w 63"/>
                <a:gd name="T7" fmla="*/ 30 h 63"/>
                <a:gd name="T8" fmla="*/ 62 w 63"/>
                <a:gd name="T9" fmla="*/ 30 h 63"/>
                <a:gd name="T10" fmla="*/ 62 w 63"/>
                <a:gd name="T11" fmla="*/ 30 h 63"/>
                <a:gd name="T12" fmla="*/ 62 w 63"/>
                <a:gd name="T13" fmla="*/ 30 h 63"/>
                <a:gd name="T14" fmla="*/ 62 w 63"/>
                <a:gd name="T15" fmla="*/ 0 h 63"/>
                <a:gd name="T16" fmla="*/ 31 w 63"/>
                <a:gd name="T17" fmla="*/ 0 h 63"/>
                <a:gd name="T18" fmla="*/ 31 w 63"/>
                <a:gd name="T19" fmla="*/ 0 h 63"/>
                <a:gd name="T20" fmla="*/ 31 w 63"/>
                <a:gd name="T21" fmla="*/ 30 h 63"/>
                <a:gd name="T22" fmla="*/ 31 w 63"/>
                <a:gd name="T23" fmla="*/ 30 h 63"/>
                <a:gd name="T24" fmla="*/ 0 w 63"/>
                <a:gd name="T25" fmla="*/ 30 h 63"/>
                <a:gd name="T26" fmla="*/ 0 w 63"/>
                <a:gd name="T27" fmla="*/ 30 h 63"/>
                <a:gd name="T28" fmla="*/ 0 w 63"/>
                <a:gd name="T29" fmla="*/ 30 h 63"/>
                <a:gd name="T30" fmla="*/ 0 w 63"/>
                <a:gd name="T31" fmla="*/ 30 h 63"/>
                <a:gd name="T32" fmla="*/ 0 w 63"/>
                <a:gd name="T33" fmla="*/ 30 h 63"/>
                <a:gd name="T34" fmla="*/ 0 w 63"/>
                <a:gd name="T35" fmla="*/ 30 h 63"/>
                <a:gd name="T36" fmla="*/ 0 w 63"/>
                <a:gd name="T37" fmla="*/ 30 h 63"/>
                <a:gd name="T38" fmla="*/ 0 w 63"/>
                <a:gd name="T39" fmla="*/ 62 h 63"/>
                <a:gd name="T40" fmla="*/ 31 w 63"/>
                <a:gd name="T4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63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31" y="30"/>
                    <a:pt x="31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cubicBezTo>
                    <a:pt x="31" y="30"/>
                    <a:pt x="31" y="30"/>
                    <a:pt x="31" y="30"/>
                  </a:cubicBezTo>
                  <a:lnTo>
                    <a:pt x="31" y="30"/>
                  </a:lnTo>
                  <a:cubicBezTo>
                    <a:pt x="0" y="30"/>
                    <a:pt x="0" y="30"/>
                    <a:pt x="0" y="30"/>
                  </a:cubicBez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30"/>
                    <a:pt x="31" y="3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9" name="Freeform 91"/>
            <p:cNvSpPr>
              <a:spLocks noChangeArrowheads="1"/>
            </p:cNvSpPr>
            <p:nvPr/>
          </p:nvSpPr>
          <p:spPr bwMode="auto">
            <a:xfrm>
              <a:off x="4037013" y="1590675"/>
              <a:ext cx="66675" cy="77788"/>
            </a:xfrm>
            <a:custGeom>
              <a:avLst/>
              <a:gdLst>
                <a:gd name="T0" fmla="*/ 186 w 187"/>
                <a:gd name="T1" fmla="*/ 156 h 218"/>
                <a:gd name="T2" fmla="*/ 186 w 187"/>
                <a:gd name="T3" fmla="*/ 156 h 218"/>
                <a:gd name="T4" fmla="*/ 186 w 187"/>
                <a:gd name="T5" fmla="*/ 124 h 218"/>
                <a:gd name="T6" fmla="*/ 186 w 187"/>
                <a:gd name="T7" fmla="*/ 124 h 218"/>
                <a:gd name="T8" fmla="*/ 186 w 187"/>
                <a:gd name="T9" fmla="*/ 124 h 218"/>
                <a:gd name="T10" fmla="*/ 155 w 187"/>
                <a:gd name="T11" fmla="*/ 124 h 218"/>
                <a:gd name="T12" fmla="*/ 155 w 187"/>
                <a:gd name="T13" fmla="*/ 124 h 218"/>
                <a:gd name="T14" fmla="*/ 124 w 187"/>
                <a:gd name="T15" fmla="*/ 63 h 218"/>
                <a:gd name="T16" fmla="*/ 93 w 187"/>
                <a:gd name="T17" fmla="*/ 32 h 218"/>
                <a:gd name="T18" fmla="*/ 62 w 187"/>
                <a:gd name="T19" fmla="*/ 0 h 218"/>
                <a:gd name="T20" fmla="*/ 62 w 187"/>
                <a:gd name="T21" fmla="*/ 0 h 218"/>
                <a:gd name="T22" fmla="*/ 62 w 187"/>
                <a:gd name="T23" fmla="*/ 32 h 218"/>
                <a:gd name="T24" fmla="*/ 62 w 187"/>
                <a:gd name="T25" fmla="*/ 32 h 218"/>
                <a:gd name="T26" fmla="*/ 62 w 187"/>
                <a:gd name="T27" fmla="*/ 63 h 218"/>
                <a:gd name="T28" fmla="*/ 62 w 187"/>
                <a:gd name="T29" fmla="*/ 63 h 218"/>
                <a:gd name="T30" fmla="*/ 62 w 187"/>
                <a:gd name="T31" fmla="*/ 94 h 218"/>
                <a:gd name="T32" fmla="*/ 62 w 187"/>
                <a:gd name="T33" fmla="*/ 94 h 218"/>
                <a:gd name="T34" fmla="*/ 62 w 187"/>
                <a:gd name="T35" fmla="*/ 94 h 218"/>
                <a:gd name="T36" fmla="*/ 62 w 187"/>
                <a:gd name="T37" fmla="*/ 94 h 218"/>
                <a:gd name="T38" fmla="*/ 62 w 187"/>
                <a:gd name="T39" fmla="*/ 124 h 218"/>
                <a:gd name="T40" fmla="*/ 62 w 187"/>
                <a:gd name="T41" fmla="*/ 124 h 218"/>
                <a:gd name="T42" fmla="*/ 62 w 187"/>
                <a:gd name="T43" fmla="*/ 124 h 218"/>
                <a:gd name="T44" fmla="*/ 62 w 187"/>
                <a:gd name="T45" fmla="*/ 124 h 218"/>
                <a:gd name="T46" fmla="*/ 31 w 187"/>
                <a:gd name="T47" fmla="*/ 187 h 218"/>
                <a:gd name="T48" fmla="*/ 0 w 187"/>
                <a:gd name="T49" fmla="*/ 187 h 218"/>
                <a:gd name="T50" fmla="*/ 0 w 187"/>
                <a:gd name="T51" fmla="*/ 187 h 218"/>
                <a:gd name="T52" fmla="*/ 31 w 187"/>
                <a:gd name="T53" fmla="*/ 217 h 218"/>
                <a:gd name="T54" fmla="*/ 0 w 187"/>
                <a:gd name="T55" fmla="*/ 217 h 218"/>
                <a:gd name="T56" fmla="*/ 31 w 187"/>
                <a:gd name="T57" fmla="*/ 217 h 218"/>
                <a:gd name="T58" fmla="*/ 31 w 187"/>
                <a:gd name="T59" fmla="*/ 187 h 218"/>
                <a:gd name="T60" fmla="*/ 62 w 187"/>
                <a:gd name="T61" fmla="*/ 187 h 218"/>
                <a:gd name="T62" fmla="*/ 62 w 187"/>
                <a:gd name="T63" fmla="*/ 187 h 218"/>
                <a:gd name="T64" fmla="*/ 93 w 187"/>
                <a:gd name="T65" fmla="*/ 217 h 218"/>
                <a:gd name="T66" fmla="*/ 93 w 187"/>
                <a:gd name="T67" fmla="*/ 217 h 218"/>
                <a:gd name="T68" fmla="*/ 93 w 187"/>
                <a:gd name="T69" fmla="*/ 217 h 218"/>
                <a:gd name="T70" fmla="*/ 93 w 187"/>
                <a:gd name="T71" fmla="*/ 217 h 218"/>
                <a:gd name="T72" fmla="*/ 93 w 187"/>
                <a:gd name="T73" fmla="*/ 217 h 218"/>
                <a:gd name="T74" fmla="*/ 93 w 187"/>
                <a:gd name="T75" fmla="*/ 217 h 218"/>
                <a:gd name="T76" fmla="*/ 124 w 187"/>
                <a:gd name="T77" fmla="*/ 217 h 218"/>
                <a:gd name="T78" fmla="*/ 124 w 187"/>
                <a:gd name="T79" fmla="*/ 217 h 218"/>
                <a:gd name="T80" fmla="*/ 155 w 187"/>
                <a:gd name="T81" fmla="*/ 217 h 218"/>
                <a:gd name="T82" fmla="*/ 186 w 187"/>
                <a:gd name="T83" fmla="*/ 187 h 218"/>
                <a:gd name="T84" fmla="*/ 186 w 187"/>
                <a:gd name="T85" fmla="*/ 217 h 218"/>
                <a:gd name="T86" fmla="*/ 186 w 187"/>
                <a:gd name="T87" fmla="*/ 187 h 218"/>
                <a:gd name="T88" fmla="*/ 186 w 187"/>
                <a:gd name="T89" fmla="*/ 187 h 218"/>
                <a:gd name="T90" fmla="*/ 186 w 187"/>
                <a:gd name="T91" fmla="*/ 187 h 218"/>
                <a:gd name="T92" fmla="*/ 186 w 187"/>
                <a:gd name="T93" fmla="*/ 187 h 218"/>
                <a:gd name="T94" fmla="*/ 186 w 187"/>
                <a:gd name="T95" fmla="*/ 1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218">
                  <a:moveTo>
                    <a:pt x="186" y="156"/>
                  </a:moveTo>
                  <a:lnTo>
                    <a:pt x="186" y="156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55" y="94"/>
                    <a:pt x="124" y="94"/>
                    <a:pt x="124" y="63"/>
                  </a:cubicBezTo>
                  <a:cubicBezTo>
                    <a:pt x="93" y="63"/>
                    <a:pt x="93" y="32"/>
                    <a:pt x="93" y="32"/>
                  </a:cubicBezTo>
                  <a:cubicBezTo>
                    <a:pt x="93" y="32"/>
                    <a:pt x="62" y="32"/>
                    <a:pt x="62" y="0"/>
                  </a:cubicBezTo>
                  <a:lnTo>
                    <a:pt x="62" y="0"/>
                  </a:ln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cubicBezTo>
                    <a:pt x="62" y="63"/>
                    <a:pt x="62" y="63"/>
                    <a:pt x="62" y="63"/>
                  </a:cubicBezTo>
                  <a:lnTo>
                    <a:pt x="62" y="6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56"/>
                    <a:pt x="31" y="187"/>
                    <a:pt x="31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187"/>
                  </a:lnTo>
                  <a:cubicBezTo>
                    <a:pt x="31" y="217"/>
                    <a:pt x="31" y="217"/>
                    <a:pt x="31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17"/>
                    <a:pt x="31" y="217"/>
                    <a:pt x="31" y="187"/>
                  </a:cubicBezTo>
                  <a:cubicBezTo>
                    <a:pt x="31" y="187"/>
                    <a:pt x="31" y="187"/>
                    <a:pt x="62" y="187"/>
                  </a:cubicBezTo>
                  <a:lnTo>
                    <a:pt x="62" y="18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24" y="217"/>
                    <a:pt x="155" y="217"/>
                  </a:cubicBezTo>
                  <a:cubicBezTo>
                    <a:pt x="155" y="217"/>
                    <a:pt x="155" y="187"/>
                    <a:pt x="186" y="187"/>
                  </a:cubicBezTo>
                  <a:cubicBezTo>
                    <a:pt x="186" y="187"/>
                    <a:pt x="186" y="187"/>
                    <a:pt x="186" y="217"/>
                  </a:cubicBezTo>
                  <a:cubicBezTo>
                    <a:pt x="186" y="187"/>
                    <a:pt x="186" y="187"/>
                    <a:pt x="186" y="187"/>
                  </a:cubicBezTo>
                  <a:lnTo>
                    <a:pt x="186" y="187"/>
                  </a:lnTo>
                  <a:lnTo>
                    <a:pt x="186" y="187"/>
                  </a:lnTo>
                  <a:lnTo>
                    <a:pt x="186" y="187"/>
                  </a:lnTo>
                  <a:cubicBezTo>
                    <a:pt x="186" y="156"/>
                    <a:pt x="186" y="156"/>
                    <a:pt x="18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0" name="Freeform 92"/>
            <p:cNvSpPr>
              <a:spLocks noChangeArrowheads="1"/>
            </p:cNvSpPr>
            <p:nvPr/>
          </p:nvSpPr>
          <p:spPr bwMode="auto">
            <a:xfrm>
              <a:off x="3992563" y="1612900"/>
              <a:ext cx="44450" cy="44450"/>
            </a:xfrm>
            <a:custGeom>
              <a:avLst/>
              <a:gdLst>
                <a:gd name="T0" fmla="*/ 124 w 125"/>
                <a:gd name="T1" fmla="*/ 31 h 125"/>
                <a:gd name="T2" fmla="*/ 124 w 125"/>
                <a:gd name="T3" fmla="*/ 31 h 125"/>
                <a:gd name="T4" fmla="*/ 124 w 125"/>
                <a:gd name="T5" fmla="*/ 31 h 125"/>
                <a:gd name="T6" fmla="*/ 124 w 125"/>
                <a:gd name="T7" fmla="*/ 31 h 125"/>
                <a:gd name="T8" fmla="*/ 124 w 125"/>
                <a:gd name="T9" fmla="*/ 31 h 125"/>
                <a:gd name="T10" fmla="*/ 124 w 125"/>
                <a:gd name="T11" fmla="*/ 31 h 125"/>
                <a:gd name="T12" fmla="*/ 93 w 125"/>
                <a:gd name="T13" fmla="*/ 31 h 125"/>
                <a:gd name="T14" fmla="*/ 93 w 125"/>
                <a:gd name="T15" fmla="*/ 31 h 125"/>
                <a:gd name="T16" fmla="*/ 93 w 125"/>
                <a:gd name="T17" fmla="*/ 31 h 125"/>
                <a:gd name="T18" fmla="*/ 93 w 125"/>
                <a:gd name="T19" fmla="*/ 31 h 125"/>
                <a:gd name="T20" fmla="*/ 0 w 125"/>
                <a:gd name="T21" fmla="*/ 0 h 125"/>
                <a:gd name="T22" fmla="*/ 0 w 125"/>
                <a:gd name="T23" fmla="*/ 0 h 125"/>
                <a:gd name="T24" fmla="*/ 0 w 125"/>
                <a:gd name="T25" fmla="*/ 31 h 125"/>
                <a:gd name="T26" fmla="*/ 0 w 125"/>
                <a:gd name="T27" fmla="*/ 31 h 125"/>
                <a:gd name="T28" fmla="*/ 31 w 125"/>
                <a:gd name="T29" fmla="*/ 31 h 125"/>
                <a:gd name="T30" fmla="*/ 62 w 125"/>
                <a:gd name="T31" fmla="*/ 61 h 125"/>
                <a:gd name="T32" fmla="*/ 62 w 125"/>
                <a:gd name="T33" fmla="*/ 93 h 125"/>
                <a:gd name="T34" fmla="*/ 62 w 125"/>
                <a:gd name="T35" fmla="*/ 93 h 125"/>
                <a:gd name="T36" fmla="*/ 62 w 125"/>
                <a:gd name="T37" fmla="*/ 93 h 125"/>
                <a:gd name="T38" fmla="*/ 93 w 125"/>
                <a:gd name="T39" fmla="*/ 124 h 125"/>
                <a:gd name="T40" fmla="*/ 124 w 125"/>
                <a:gd name="T41" fmla="*/ 93 h 125"/>
                <a:gd name="T42" fmla="*/ 124 w 125"/>
                <a:gd name="T43" fmla="*/ 61 h 125"/>
                <a:gd name="T44" fmla="*/ 124 w 125"/>
                <a:gd name="T45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125">
                  <a:moveTo>
                    <a:pt x="124" y="31"/>
                  </a:move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cubicBezTo>
                    <a:pt x="31" y="61"/>
                    <a:pt x="31" y="61"/>
                    <a:pt x="62" y="61"/>
                  </a:cubicBez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1"/>
                    <a:pt x="124" y="61"/>
                    <a:pt x="124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1" name="Freeform 93"/>
            <p:cNvSpPr>
              <a:spLocks noChangeArrowheads="1"/>
            </p:cNvSpPr>
            <p:nvPr/>
          </p:nvSpPr>
          <p:spPr bwMode="auto">
            <a:xfrm>
              <a:off x="4081463" y="1712913"/>
              <a:ext cx="33337" cy="44450"/>
            </a:xfrm>
            <a:custGeom>
              <a:avLst/>
              <a:gdLst>
                <a:gd name="T0" fmla="*/ 62 w 94"/>
                <a:gd name="T1" fmla="*/ 0 h 125"/>
                <a:gd name="T2" fmla="*/ 62 w 94"/>
                <a:gd name="T3" fmla="*/ 0 h 125"/>
                <a:gd name="T4" fmla="*/ 31 w 94"/>
                <a:gd name="T5" fmla="*/ 0 h 125"/>
                <a:gd name="T6" fmla="*/ 31 w 94"/>
                <a:gd name="T7" fmla="*/ 0 h 125"/>
                <a:gd name="T8" fmla="*/ 31 w 94"/>
                <a:gd name="T9" fmla="*/ 0 h 125"/>
                <a:gd name="T10" fmla="*/ 31 w 94"/>
                <a:gd name="T11" fmla="*/ 0 h 125"/>
                <a:gd name="T12" fmla="*/ 31 w 94"/>
                <a:gd name="T13" fmla="*/ 0 h 125"/>
                <a:gd name="T14" fmla="*/ 0 w 94"/>
                <a:gd name="T15" fmla="*/ 31 h 125"/>
                <a:gd name="T16" fmla="*/ 0 w 94"/>
                <a:gd name="T17" fmla="*/ 31 h 125"/>
                <a:gd name="T18" fmla="*/ 0 w 94"/>
                <a:gd name="T19" fmla="*/ 63 h 125"/>
                <a:gd name="T20" fmla="*/ 0 w 94"/>
                <a:gd name="T21" fmla="*/ 63 h 125"/>
                <a:gd name="T22" fmla="*/ 0 w 94"/>
                <a:gd name="T23" fmla="*/ 63 h 125"/>
                <a:gd name="T24" fmla="*/ 0 w 94"/>
                <a:gd name="T25" fmla="*/ 124 h 125"/>
                <a:gd name="T26" fmla="*/ 0 w 94"/>
                <a:gd name="T27" fmla="*/ 124 h 125"/>
                <a:gd name="T28" fmla="*/ 31 w 94"/>
                <a:gd name="T29" fmla="*/ 124 h 125"/>
                <a:gd name="T30" fmla="*/ 31 w 94"/>
                <a:gd name="T31" fmla="*/ 124 h 125"/>
                <a:gd name="T32" fmla="*/ 62 w 94"/>
                <a:gd name="T33" fmla="*/ 124 h 125"/>
                <a:gd name="T34" fmla="*/ 62 w 94"/>
                <a:gd name="T35" fmla="*/ 124 h 125"/>
                <a:gd name="T36" fmla="*/ 62 w 94"/>
                <a:gd name="T37" fmla="*/ 124 h 125"/>
                <a:gd name="T38" fmla="*/ 62 w 94"/>
                <a:gd name="T39" fmla="*/ 94 h 125"/>
                <a:gd name="T40" fmla="*/ 93 w 94"/>
                <a:gd name="T41" fmla="*/ 63 h 125"/>
                <a:gd name="T42" fmla="*/ 62 w 94"/>
                <a:gd name="T4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125">
                  <a:moveTo>
                    <a:pt x="62" y="0"/>
                  </a:move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lnTo>
                    <a:pt x="0" y="3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63"/>
                    <a:pt x="93" y="63"/>
                  </a:cubicBezTo>
                  <a:cubicBezTo>
                    <a:pt x="62" y="63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2" name="Freeform 94"/>
            <p:cNvSpPr>
              <a:spLocks noChangeArrowheads="1"/>
            </p:cNvSpPr>
            <p:nvPr/>
          </p:nvSpPr>
          <p:spPr bwMode="auto">
            <a:xfrm>
              <a:off x="4148138" y="1322388"/>
              <a:ext cx="68262" cy="34925"/>
            </a:xfrm>
            <a:custGeom>
              <a:avLst/>
              <a:gdLst>
                <a:gd name="T0" fmla="*/ 187 w 188"/>
                <a:gd name="T1" fmla="*/ 63 h 95"/>
                <a:gd name="T2" fmla="*/ 187 w 188"/>
                <a:gd name="T3" fmla="*/ 63 h 95"/>
                <a:gd name="T4" fmla="*/ 187 w 188"/>
                <a:gd name="T5" fmla="*/ 63 h 95"/>
                <a:gd name="T6" fmla="*/ 187 w 188"/>
                <a:gd name="T7" fmla="*/ 63 h 95"/>
                <a:gd name="T8" fmla="*/ 156 w 188"/>
                <a:gd name="T9" fmla="*/ 32 h 95"/>
                <a:gd name="T10" fmla="*/ 156 w 188"/>
                <a:gd name="T11" fmla="*/ 32 h 95"/>
                <a:gd name="T12" fmla="*/ 156 w 188"/>
                <a:gd name="T13" fmla="*/ 32 h 95"/>
                <a:gd name="T14" fmla="*/ 156 w 188"/>
                <a:gd name="T15" fmla="*/ 32 h 95"/>
                <a:gd name="T16" fmla="*/ 156 w 188"/>
                <a:gd name="T17" fmla="*/ 32 h 95"/>
                <a:gd name="T18" fmla="*/ 156 w 188"/>
                <a:gd name="T19" fmla="*/ 32 h 95"/>
                <a:gd name="T20" fmla="*/ 125 w 188"/>
                <a:gd name="T21" fmla="*/ 32 h 95"/>
                <a:gd name="T22" fmla="*/ 125 w 188"/>
                <a:gd name="T23" fmla="*/ 32 h 95"/>
                <a:gd name="T24" fmla="*/ 63 w 188"/>
                <a:gd name="T25" fmla="*/ 0 h 95"/>
                <a:gd name="T26" fmla="*/ 63 w 188"/>
                <a:gd name="T27" fmla="*/ 0 h 95"/>
                <a:gd name="T28" fmla="*/ 32 w 188"/>
                <a:gd name="T29" fmla="*/ 0 h 95"/>
                <a:gd name="T30" fmla="*/ 32 w 188"/>
                <a:gd name="T31" fmla="*/ 0 h 95"/>
                <a:gd name="T32" fmla="*/ 32 w 188"/>
                <a:gd name="T33" fmla="*/ 0 h 95"/>
                <a:gd name="T34" fmla="*/ 32 w 188"/>
                <a:gd name="T35" fmla="*/ 0 h 95"/>
                <a:gd name="T36" fmla="*/ 0 w 188"/>
                <a:gd name="T37" fmla="*/ 32 h 95"/>
                <a:gd name="T38" fmla="*/ 32 w 188"/>
                <a:gd name="T39" fmla="*/ 32 h 95"/>
                <a:gd name="T40" fmla="*/ 32 w 188"/>
                <a:gd name="T41" fmla="*/ 32 h 95"/>
                <a:gd name="T42" fmla="*/ 32 w 188"/>
                <a:gd name="T43" fmla="*/ 32 h 95"/>
                <a:gd name="T44" fmla="*/ 63 w 188"/>
                <a:gd name="T45" fmla="*/ 63 h 95"/>
                <a:gd name="T46" fmla="*/ 63 w 188"/>
                <a:gd name="T47" fmla="*/ 63 h 95"/>
                <a:gd name="T48" fmla="*/ 63 w 188"/>
                <a:gd name="T49" fmla="*/ 63 h 95"/>
                <a:gd name="T50" fmla="*/ 125 w 188"/>
                <a:gd name="T51" fmla="*/ 94 h 95"/>
                <a:gd name="T52" fmla="*/ 125 w 188"/>
                <a:gd name="T53" fmla="*/ 94 h 95"/>
                <a:gd name="T54" fmla="*/ 125 w 188"/>
                <a:gd name="T55" fmla="*/ 94 h 95"/>
                <a:gd name="T56" fmla="*/ 125 w 188"/>
                <a:gd name="T57" fmla="*/ 94 h 95"/>
                <a:gd name="T58" fmla="*/ 125 w 188"/>
                <a:gd name="T59" fmla="*/ 94 h 95"/>
                <a:gd name="T60" fmla="*/ 125 w 188"/>
                <a:gd name="T61" fmla="*/ 94 h 95"/>
                <a:gd name="T62" fmla="*/ 156 w 188"/>
                <a:gd name="T63" fmla="*/ 94 h 95"/>
                <a:gd name="T64" fmla="*/ 187 w 188"/>
                <a:gd name="T65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" h="95">
                  <a:moveTo>
                    <a:pt x="187" y="63"/>
                  </a:moveTo>
                  <a:lnTo>
                    <a:pt x="187" y="63"/>
                  </a:lnTo>
                  <a:lnTo>
                    <a:pt x="187" y="63"/>
                  </a:lnTo>
                  <a:lnTo>
                    <a:pt x="187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cubicBezTo>
                    <a:pt x="125" y="32"/>
                    <a:pt x="125" y="32"/>
                    <a:pt x="125" y="32"/>
                  </a:cubicBezTo>
                  <a:lnTo>
                    <a:pt x="125" y="32"/>
                  </a:lnTo>
                  <a:cubicBezTo>
                    <a:pt x="94" y="32"/>
                    <a:pt x="94" y="0"/>
                    <a:pt x="63" y="0"/>
                  </a:cubicBezTo>
                  <a:lnTo>
                    <a:pt x="63" y="0"/>
                  </a:lnTo>
                  <a:cubicBezTo>
                    <a:pt x="63" y="0"/>
                    <a:pt x="63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32"/>
                    <a:pt x="32" y="32"/>
                    <a:pt x="0" y="32"/>
                  </a:cubicBezTo>
                  <a:cubicBezTo>
                    <a:pt x="0" y="32"/>
                    <a:pt x="0" y="32"/>
                    <a:pt x="32" y="32"/>
                  </a:cubicBezTo>
                  <a:lnTo>
                    <a:pt x="32" y="32"/>
                  </a:lnTo>
                  <a:lnTo>
                    <a:pt x="32" y="32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3" y="63"/>
                  </a:lnTo>
                  <a:cubicBezTo>
                    <a:pt x="94" y="63"/>
                    <a:pt x="125" y="63"/>
                    <a:pt x="125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25" y="94"/>
                  </a:lnTo>
                  <a:cubicBezTo>
                    <a:pt x="156" y="94"/>
                    <a:pt x="156" y="94"/>
                    <a:pt x="156" y="94"/>
                  </a:cubicBezTo>
                  <a:cubicBezTo>
                    <a:pt x="156" y="63"/>
                    <a:pt x="187" y="63"/>
                    <a:pt x="187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3" name="Freeform 95"/>
            <p:cNvSpPr>
              <a:spLocks noChangeArrowheads="1"/>
            </p:cNvSpPr>
            <p:nvPr/>
          </p:nvSpPr>
          <p:spPr bwMode="auto">
            <a:xfrm>
              <a:off x="4148138" y="1277938"/>
              <a:ext cx="57150" cy="34925"/>
            </a:xfrm>
            <a:custGeom>
              <a:avLst/>
              <a:gdLst>
                <a:gd name="T0" fmla="*/ 125 w 157"/>
                <a:gd name="T1" fmla="*/ 32 h 95"/>
                <a:gd name="T2" fmla="*/ 125 w 157"/>
                <a:gd name="T3" fmla="*/ 32 h 95"/>
                <a:gd name="T4" fmla="*/ 63 w 157"/>
                <a:gd name="T5" fmla="*/ 0 h 95"/>
                <a:gd name="T6" fmla="*/ 63 w 157"/>
                <a:gd name="T7" fmla="*/ 0 h 95"/>
                <a:gd name="T8" fmla="*/ 32 w 157"/>
                <a:gd name="T9" fmla="*/ 0 h 95"/>
                <a:gd name="T10" fmla="*/ 0 w 157"/>
                <a:gd name="T11" fmla="*/ 32 h 95"/>
                <a:gd name="T12" fmla="*/ 0 w 157"/>
                <a:gd name="T13" fmla="*/ 32 h 95"/>
                <a:gd name="T14" fmla="*/ 0 w 157"/>
                <a:gd name="T15" fmla="*/ 32 h 95"/>
                <a:gd name="T16" fmla="*/ 0 w 157"/>
                <a:gd name="T17" fmla="*/ 32 h 95"/>
                <a:gd name="T18" fmla="*/ 32 w 157"/>
                <a:gd name="T19" fmla="*/ 63 h 95"/>
                <a:gd name="T20" fmla="*/ 32 w 157"/>
                <a:gd name="T21" fmla="*/ 63 h 95"/>
                <a:gd name="T22" fmla="*/ 94 w 157"/>
                <a:gd name="T23" fmla="*/ 94 h 95"/>
                <a:gd name="T24" fmla="*/ 125 w 157"/>
                <a:gd name="T25" fmla="*/ 94 h 95"/>
                <a:gd name="T26" fmla="*/ 125 w 157"/>
                <a:gd name="T27" fmla="*/ 94 h 95"/>
                <a:gd name="T28" fmla="*/ 156 w 157"/>
                <a:gd name="T29" fmla="*/ 94 h 95"/>
                <a:gd name="T30" fmla="*/ 156 w 157"/>
                <a:gd name="T31" fmla="*/ 63 h 95"/>
                <a:gd name="T32" fmla="*/ 156 w 157"/>
                <a:gd name="T33" fmla="*/ 63 h 95"/>
                <a:gd name="T34" fmla="*/ 156 w 157"/>
                <a:gd name="T35" fmla="*/ 32 h 95"/>
                <a:gd name="T36" fmla="*/ 156 w 157"/>
                <a:gd name="T37" fmla="*/ 32 h 95"/>
                <a:gd name="T38" fmla="*/ 125 w 157"/>
                <a:gd name="T39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95">
                  <a:moveTo>
                    <a:pt x="125" y="32"/>
                  </a:moveTo>
                  <a:lnTo>
                    <a:pt x="125" y="32"/>
                  </a:lnTo>
                  <a:cubicBezTo>
                    <a:pt x="94" y="32"/>
                    <a:pt x="94" y="32"/>
                    <a:pt x="63" y="0"/>
                  </a:cubicBezTo>
                  <a:lnTo>
                    <a:pt x="63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2"/>
                  </a:cubicBez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0" y="32"/>
                    <a:pt x="0" y="63"/>
                    <a:pt x="32" y="63"/>
                  </a:cubicBezTo>
                  <a:lnTo>
                    <a:pt x="32" y="63"/>
                  </a:lnTo>
                  <a:cubicBezTo>
                    <a:pt x="63" y="63"/>
                    <a:pt x="94" y="63"/>
                    <a:pt x="94" y="94"/>
                  </a:cubicBezTo>
                  <a:lnTo>
                    <a:pt x="125" y="94"/>
                  </a:lnTo>
                  <a:lnTo>
                    <a:pt x="125" y="94"/>
                  </a:lnTo>
                  <a:lnTo>
                    <a:pt x="156" y="94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25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4" name="Freeform 96"/>
            <p:cNvSpPr>
              <a:spLocks noChangeArrowheads="1"/>
            </p:cNvSpPr>
            <p:nvPr/>
          </p:nvSpPr>
          <p:spPr bwMode="auto">
            <a:xfrm>
              <a:off x="4092575" y="1044575"/>
              <a:ext cx="190500" cy="212725"/>
            </a:xfrm>
            <a:custGeom>
              <a:avLst/>
              <a:gdLst>
                <a:gd name="T0" fmla="*/ 372 w 528"/>
                <a:gd name="T1" fmla="*/ 93 h 590"/>
                <a:gd name="T2" fmla="*/ 372 w 528"/>
                <a:gd name="T3" fmla="*/ 62 h 590"/>
                <a:gd name="T4" fmla="*/ 372 w 528"/>
                <a:gd name="T5" fmla="*/ 31 h 590"/>
                <a:gd name="T6" fmla="*/ 372 w 528"/>
                <a:gd name="T7" fmla="*/ 0 h 590"/>
                <a:gd name="T8" fmla="*/ 372 w 528"/>
                <a:gd name="T9" fmla="*/ 0 h 590"/>
                <a:gd name="T10" fmla="*/ 310 w 528"/>
                <a:gd name="T11" fmla="*/ 0 h 590"/>
                <a:gd name="T12" fmla="*/ 310 w 528"/>
                <a:gd name="T13" fmla="*/ 0 h 590"/>
                <a:gd name="T14" fmla="*/ 279 w 528"/>
                <a:gd name="T15" fmla="*/ 0 h 590"/>
                <a:gd name="T16" fmla="*/ 248 w 528"/>
                <a:gd name="T17" fmla="*/ 62 h 590"/>
                <a:gd name="T18" fmla="*/ 217 w 528"/>
                <a:gd name="T19" fmla="*/ 93 h 590"/>
                <a:gd name="T20" fmla="*/ 154 w 528"/>
                <a:gd name="T21" fmla="*/ 93 h 590"/>
                <a:gd name="T22" fmla="*/ 124 w 528"/>
                <a:gd name="T23" fmla="*/ 93 h 590"/>
                <a:gd name="T24" fmla="*/ 154 w 528"/>
                <a:gd name="T25" fmla="*/ 124 h 590"/>
                <a:gd name="T26" fmla="*/ 154 w 528"/>
                <a:gd name="T27" fmla="*/ 124 h 590"/>
                <a:gd name="T28" fmla="*/ 154 w 528"/>
                <a:gd name="T29" fmla="*/ 155 h 590"/>
                <a:gd name="T30" fmla="*/ 186 w 528"/>
                <a:gd name="T31" fmla="*/ 186 h 590"/>
                <a:gd name="T32" fmla="*/ 186 w 528"/>
                <a:gd name="T33" fmla="*/ 186 h 590"/>
                <a:gd name="T34" fmla="*/ 154 w 528"/>
                <a:gd name="T35" fmla="*/ 217 h 590"/>
                <a:gd name="T36" fmla="*/ 248 w 528"/>
                <a:gd name="T37" fmla="*/ 279 h 590"/>
                <a:gd name="T38" fmla="*/ 217 w 528"/>
                <a:gd name="T39" fmla="*/ 341 h 590"/>
                <a:gd name="T40" fmla="*/ 186 w 528"/>
                <a:gd name="T41" fmla="*/ 310 h 590"/>
                <a:gd name="T42" fmla="*/ 124 w 528"/>
                <a:gd name="T43" fmla="*/ 372 h 590"/>
                <a:gd name="T44" fmla="*/ 93 w 528"/>
                <a:gd name="T45" fmla="*/ 402 h 590"/>
                <a:gd name="T46" fmla="*/ 62 w 528"/>
                <a:gd name="T47" fmla="*/ 402 h 590"/>
                <a:gd name="T48" fmla="*/ 31 w 528"/>
                <a:gd name="T49" fmla="*/ 496 h 590"/>
                <a:gd name="T50" fmla="*/ 31 w 528"/>
                <a:gd name="T51" fmla="*/ 558 h 590"/>
                <a:gd name="T52" fmla="*/ 31 w 528"/>
                <a:gd name="T53" fmla="*/ 558 h 590"/>
                <a:gd name="T54" fmla="*/ 62 w 528"/>
                <a:gd name="T55" fmla="*/ 589 h 590"/>
                <a:gd name="T56" fmla="*/ 93 w 528"/>
                <a:gd name="T57" fmla="*/ 589 h 590"/>
                <a:gd name="T58" fmla="*/ 154 w 528"/>
                <a:gd name="T59" fmla="*/ 589 h 590"/>
                <a:gd name="T60" fmla="*/ 186 w 528"/>
                <a:gd name="T61" fmla="*/ 589 h 590"/>
                <a:gd name="T62" fmla="*/ 217 w 528"/>
                <a:gd name="T63" fmla="*/ 558 h 590"/>
                <a:gd name="T64" fmla="*/ 279 w 528"/>
                <a:gd name="T65" fmla="*/ 558 h 590"/>
                <a:gd name="T66" fmla="*/ 279 w 528"/>
                <a:gd name="T67" fmla="*/ 558 h 590"/>
                <a:gd name="T68" fmla="*/ 310 w 528"/>
                <a:gd name="T69" fmla="*/ 558 h 590"/>
                <a:gd name="T70" fmla="*/ 341 w 528"/>
                <a:gd name="T71" fmla="*/ 558 h 590"/>
                <a:gd name="T72" fmla="*/ 372 w 528"/>
                <a:gd name="T73" fmla="*/ 526 h 590"/>
                <a:gd name="T74" fmla="*/ 403 w 528"/>
                <a:gd name="T75" fmla="*/ 526 h 590"/>
                <a:gd name="T76" fmla="*/ 434 w 528"/>
                <a:gd name="T77" fmla="*/ 496 h 590"/>
                <a:gd name="T78" fmla="*/ 527 w 528"/>
                <a:gd name="T79" fmla="*/ 434 h 590"/>
                <a:gd name="T80" fmla="*/ 527 w 528"/>
                <a:gd name="T81" fmla="*/ 434 h 590"/>
                <a:gd name="T82" fmla="*/ 527 w 528"/>
                <a:gd name="T83" fmla="*/ 434 h 590"/>
                <a:gd name="T84" fmla="*/ 496 w 528"/>
                <a:gd name="T85" fmla="*/ 434 h 590"/>
                <a:gd name="T86" fmla="*/ 465 w 528"/>
                <a:gd name="T87" fmla="*/ 402 h 590"/>
                <a:gd name="T88" fmla="*/ 434 w 528"/>
                <a:gd name="T89" fmla="*/ 372 h 590"/>
                <a:gd name="T90" fmla="*/ 465 w 528"/>
                <a:gd name="T91" fmla="*/ 341 h 590"/>
                <a:gd name="T92" fmla="*/ 434 w 528"/>
                <a:gd name="T93" fmla="*/ 310 h 590"/>
                <a:gd name="T94" fmla="*/ 434 w 528"/>
                <a:gd name="T95" fmla="*/ 248 h 590"/>
                <a:gd name="T96" fmla="*/ 434 w 528"/>
                <a:gd name="T97" fmla="*/ 217 h 590"/>
                <a:gd name="T98" fmla="*/ 434 w 528"/>
                <a:gd name="T99" fmla="*/ 217 h 590"/>
                <a:gd name="T100" fmla="*/ 403 w 528"/>
                <a:gd name="T101" fmla="*/ 186 h 590"/>
                <a:gd name="T102" fmla="*/ 403 w 528"/>
                <a:gd name="T103" fmla="*/ 155 h 590"/>
                <a:gd name="T104" fmla="*/ 403 w 528"/>
                <a:gd name="T105" fmla="*/ 124 h 590"/>
                <a:gd name="T106" fmla="*/ 403 w 528"/>
                <a:gd name="T107" fmla="*/ 124 h 590"/>
                <a:gd name="T108" fmla="*/ 403 w 528"/>
                <a:gd name="T109" fmla="*/ 124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8" h="590">
                  <a:moveTo>
                    <a:pt x="372" y="93"/>
                  </a:moveTo>
                  <a:lnTo>
                    <a:pt x="372" y="93"/>
                  </a:lnTo>
                  <a:lnTo>
                    <a:pt x="372" y="93"/>
                  </a:lnTo>
                  <a:lnTo>
                    <a:pt x="372" y="62"/>
                  </a:lnTo>
                  <a:lnTo>
                    <a:pt x="372" y="62"/>
                  </a:lnTo>
                  <a:cubicBezTo>
                    <a:pt x="372" y="31"/>
                    <a:pt x="372" y="31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0"/>
                  </a:cubicBezTo>
                  <a:lnTo>
                    <a:pt x="372" y="0"/>
                  </a:lnTo>
                  <a:lnTo>
                    <a:pt x="372" y="0"/>
                  </a:ln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lnTo>
                    <a:pt x="310" y="0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62"/>
                    <a:pt x="248" y="62"/>
                  </a:cubicBezTo>
                  <a:lnTo>
                    <a:pt x="248" y="62"/>
                  </a:lnTo>
                  <a:cubicBezTo>
                    <a:pt x="248" y="62"/>
                    <a:pt x="248" y="62"/>
                    <a:pt x="217" y="62"/>
                  </a:cubicBezTo>
                  <a:lnTo>
                    <a:pt x="217" y="93"/>
                  </a:lnTo>
                  <a:lnTo>
                    <a:pt x="186" y="93"/>
                  </a:lnTo>
                  <a:lnTo>
                    <a:pt x="154" y="93"/>
                  </a:lnTo>
                  <a:lnTo>
                    <a:pt x="154" y="93"/>
                  </a:lnTo>
                  <a:lnTo>
                    <a:pt x="124" y="93"/>
                  </a:lnTo>
                  <a:lnTo>
                    <a:pt x="124" y="93"/>
                  </a:lnTo>
                  <a:cubicBezTo>
                    <a:pt x="124" y="93"/>
                    <a:pt x="154" y="93"/>
                    <a:pt x="154" y="124"/>
                  </a:cubicBezTo>
                  <a:lnTo>
                    <a:pt x="154" y="124"/>
                  </a:lnTo>
                  <a:lnTo>
                    <a:pt x="154" y="124"/>
                  </a:lnTo>
                  <a:cubicBezTo>
                    <a:pt x="154" y="155"/>
                    <a:pt x="154" y="155"/>
                    <a:pt x="154" y="155"/>
                  </a:cubicBez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54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54" y="186"/>
                    <a:pt x="154" y="217"/>
                    <a:pt x="154" y="217"/>
                  </a:cubicBezTo>
                  <a:lnTo>
                    <a:pt x="154" y="217"/>
                  </a:lnTo>
                  <a:lnTo>
                    <a:pt x="186" y="217"/>
                  </a:lnTo>
                  <a:cubicBezTo>
                    <a:pt x="217" y="217"/>
                    <a:pt x="248" y="248"/>
                    <a:pt x="248" y="279"/>
                  </a:cubicBezTo>
                  <a:lnTo>
                    <a:pt x="248" y="310"/>
                  </a:lnTo>
                  <a:lnTo>
                    <a:pt x="217" y="341"/>
                  </a:lnTo>
                  <a:lnTo>
                    <a:pt x="186" y="310"/>
                  </a:lnTo>
                  <a:lnTo>
                    <a:pt x="186" y="310"/>
                  </a:lnTo>
                  <a:cubicBezTo>
                    <a:pt x="186" y="341"/>
                    <a:pt x="154" y="341"/>
                    <a:pt x="154" y="341"/>
                  </a:cubicBezTo>
                  <a:cubicBezTo>
                    <a:pt x="154" y="341"/>
                    <a:pt x="154" y="372"/>
                    <a:pt x="124" y="372"/>
                  </a:cubicBezTo>
                  <a:lnTo>
                    <a:pt x="124" y="372"/>
                  </a:lnTo>
                  <a:cubicBezTo>
                    <a:pt x="93" y="402"/>
                    <a:pt x="93" y="402"/>
                    <a:pt x="93" y="402"/>
                  </a:cubicBezTo>
                  <a:cubicBezTo>
                    <a:pt x="62" y="402"/>
                    <a:pt x="62" y="402"/>
                    <a:pt x="62" y="402"/>
                  </a:cubicBezTo>
                  <a:lnTo>
                    <a:pt x="62" y="402"/>
                  </a:lnTo>
                  <a:cubicBezTo>
                    <a:pt x="62" y="434"/>
                    <a:pt x="0" y="465"/>
                    <a:pt x="0" y="465"/>
                  </a:cubicBezTo>
                  <a:cubicBezTo>
                    <a:pt x="0" y="465"/>
                    <a:pt x="0" y="465"/>
                    <a:pt x="31" y="496"/>
                  </a:cubicBezTo>
                  <a:lnTo>
                    <a:pt x="31" y="496"/>
                  </a:lnTo>
                  <a:cubicBezTo>
                    <a:pt x="31" y="526"/>
                    <a:pt x="31" y="526"/>
                    <a:pt x="31" y="558"/>
                  </a:cubicBezTo>
                  <a:lnTo>
                    <a:pt x="31" y="558"/>
                  </a:lnTo>
                  <a:lnTo>
                    <a:pt x="31" y="558"/>
                  </a:lnTo>
                  <a:cubicBezTo>
                    <a:pt x="62" y="558"/>
                    <a:pt x="62" y="589"/>
                    <a:pt x="62" y="589"/>
                  </a:cubicBezTo>
                  <a:lnTo>
                    <a:pt x="62" y="589"/>
                  </a:lnTo>
                  <a:lnTo>
                    <a:pt x="62" y="589"/>
                  </a:lnTo>
                  <a:lnTo>
                    <a:pt x="93" y="589"/>
                  </a:lnTo>
                  <a:cubicBezTo>
                    <a:pt x="93" y="589"/>
                    <a:pt x="93" y="589"/>
                    <a:pt x="124" y="589"/>
                  </a:cubicBezTo>
                  <a:cubicBezTo>
                    <a:pt x="124" y="589"/>
                    <a:pt x="124" y="589"/>
                    <a:pt x="154" y="589"/>
                  </a:cubicBezTo>
                  <a:lnTo>
                    <a:pt x="154" y="589"/>
                  </a:lnTo>
                  <a:cubicBezTo>
                    <a:pt x="186" y="589"/>
                    <a:pt x="186" y="589"/>
                    <a:pt x="186" y="589"/>
                  </a:cubicBezTo>
                  <a:cubicBezTo>
                    <a:pt x="186" y="589"/>
                    <a:pt x="217" y="589"/>
                    <a:pt x="217" y="558"/>
                  </a:cubicBezTo>
                  <a:lnTo>
                    <a:pt x="217" y="558"/>
                  </a:lnTo>
                  <a:cubicBezTo>
                    <a:pt x="248" y="558"/>
                    <a:pt x="248" y="558"/>
                    <a:pt x="248" y="558"/>
                  </a:cubicBezTo>
                  <a:lnTo>
                    <a:pt x="279" y="558"/>
                  </a:lnTo>
                  <a:lnTo>
                    <a:pt x="279" y="558"/>
                  </a:lnTo>
                  <a:lnTo>
                    <a:pt x="279" y="558"/>
                  </a:lnTo>
                  <a:cubicBezTo>
                    <a:pt x="310" y="558"/>
                    <a:pt x="310" y="558"/>
                    <a:pt x="310" y="558"/>
                  </a:cubicBezTo>
                  <a:lnTo>
                    <a:pt x="310" y="558"/>
                  </a:lnTo>
                  <a:cubicBezTo>
                    <a:pt x="341" y="558"/>
                    <a:pt x="341" y="558"/>
                    <a:pt x="341" y="558"/>
                  </a:cubicBezTo>
                  <a:lnTo>
                    <a:pt x="341" y="558"/>
                  </a:lnTo>
                  <a:lnTo>
                    <a:pt x="341" y="558"/>
                  </a:lnTo>
                  <a:lnTo>
                    <a:pt x="372" y="526"/>
                  </a:lnTo>
                  <a:lnTo>
                    <a:pt x="372" y="526"/>
                  </a:lnTo>
                  <a:cubicBezTo>
                    <a:pt x="372" y="526"/>
                    <a:pt x="372" y="526"/>
                    <a:pt x="403" y="526"/>
                  </a:cubicBezTo>
                  <a:cubicBezTo>
                    <a:pt x="403" y="526"/>
                    <a:pt x="403" y="526"/>
                    <a:pt x="434" y="496"/>
                  </a:cubicBezTo>
                  <a:lnTo>
                    <a:pt x="434" y="496"/>
                  </a:lnTo>
                  <a:cubicBezTo>
                    <a:pt x="434" y="496"/>
                    <a:pt x="434" y="496"/>
                    <a:pt x="465" y="465"/>
                  </a:cubicBezTo>
                  <a:cubicBezTo>
                    <a:pt x="465" y="465"/>
                    <a:pt x="496" y="434"/>
                    <a:pt x="527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496" y="434"/>
                  </a:lnTo>
                  <a:lnTo>
                    <a:pt x="496" y="402"/>
                  </a:lnTo>
                  <a:cubicBezTo>
                    <a:pt x="465" y="402"/>
                    <a:pt x="465" y="402"/>
                    <a:pt x="465" y="402"/>
                  </a:cubicBezTo>
                  <a:cubicBezTo>
                    <a:pt x="434" y="372"/>
                    <a:pt x="434" y="372"/>
                    <a:pt x="434" y="372"/>
                  </a:cubicBezTo>
                  <a:lnTo>
                    <a:pt x="434" y="372"/>
                  </a:lnTo>
                  <a:cubicBezTo>
                    <a:pt x="434" y="372"/>
                    <a:pt x="434" y="341"/>
                    <a:pt x="465" y="341"/>
                  </a:cubicBezTo>
                  <a:lnTo>
                    <a:pt x="465" y="341"/>
                  </a:lnTo>
                  <a:cubicBezTo>
                    <a:pt x="434" y="341"/>
                    <a:pt x="434" y="310"/>
                    <a:pt x="434" y="310"/>
                  </a:cubicBezTo>
                  <a:lnTo>
                    <a:pt x="434" y="310"/>
                  </a:lnTo>
                  <a:lnTo>
                    <a:pt x="434" y="279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34" y="217"/>
                  </a:lnTo>
                  <a:lnTo>
                    <a:pt x="434" y="217"/>
                  </a:lnTo>
                  <a:lnTo>
                    <a:pt x="434" y="217"/>
                  </a:lnTo>
                  <a:cubicBezTo>
                    <a:pt x="434" y="217"/>
                    <a:pt x="403" y="217"/>
                    <a:pt x="403" y="186"/>
                  </a:cubicBezTo>
                  <a:lnTo>
                    <a:pt x="403" y="186"/>
                  </a:lnTo>
                  <a:lnTo>
                    <a:pt x="403" y="186"/>
                  </a:lnTo>
                  <a:cubicBezTo>
                    <a:pt x="403" y="186"/>
                    <a:pt x="403" y="186"/>
                    <a:pt x="403" y="155"/>
                  </a:cubicBezTo>
                  <a:cubicBezTo>
                    <a:pt x="403" y="155"/>
                    <a:pt x="403" y="155"/>
                    <a:pt x="403" y="124"/>
                  </a:cubicBez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403" y="124"/>
                  </a:lnTo>
                  <a:lnTo>
                    <a:pt x="37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5" name="Freeform 97"/>
            <p:cNvSpPr>
              <a:spLocks noChangeArrowheads="1"/>
            </p:cNvSpPr>
            <p:nvPr/>
          </p:nvSpPr>
          <p:spPr bwMode="auto">
            <a:xfrm>
              <a:off x="4114800" y="1457325"/>
              <a:ext cx="334963" cy="157163"/>
            </a:xfrm>
            <a:custGeom>
              <a:avLst/>
              <a:gdLst>
                <a:gd name="T0" fmla="*/ 682 w 931"/>
                <a:gd name="T1" fmla="*/ 63 h 436"/>
                <a:gd name="T2" fmla="*/ 682 w 931"/>
                <a:gd name="T3" fmla="*/ 63 h 436"/>
                <a:gd name="T4" fmla="*/ 620 w 931"/>
                <a:gd name="T5" fmla="*/ 63 h 436"/>
                <a:gd name="T6" fmla="*/ 589 w 931"/>
                <a:gd name="T7" fmla="*/ 0 h 436"/>
                <a:gd name="T8" fmla="*/ 527 w 931"/>
                <a:gd name="T9" fmla="*/ 0 h 436"/>
                <a:gd name="T10" fmla="*/ 496 w 931"/>
                <a:gd name="T11" fmla="*/ 0 h 436"/>
                <a:gd name="T12" fmla="*/ 465 w 931"/>
                <a:gd name="T13" fmla="*/ 32 h 436"/>
                <a:gd name="T14" fmla="*/ 434 w 931"/>
                <a:gd name="T15" fmla="*/ 63 h 436"/>
                <a:gd name="T16" fmla="*/ 372 w 931"/>
                <a:gd name="T17" fmla="*/ 63 h 436"/>
                <a:gd name="T18" fmla="*/ 341 w 931"/>
                <a:gd name="T19" fmla="*/ 32 h 436"/>
                <a:gd name="T20" fmla="*/ 310 w 931"/>
                <a:gd name="T21" fmla="*/ 32 h 436"/>
                <a:gd name="T22" fmla="*/ 279 w 931"/>
                <a:gd name="T23" fmla="*/ 32 h 436"/>
                <a:gd name="T24" fmla="*/ 248 w 931"/>
                <a:gd name="T25" fmla="*/ 32 h 436"/>
                <a:gd name="T26" fmla="*/ 186 w 931"/>
                <a:gd name="T27" fmla="*/ 0 h 436"/>
                <a:gd name="T28" fmla="*/ 92 w 931"/>
                <a:gd name="T29" fmla="*/ 32 h 436"/>
                <a:gd name="T30" fmla="*/ 92 w 931"/>
                <a:gd name="T31" fmla="*/ 32 h 436"/>
                <a:gd name="T32" fmla="*/ 92 w 931"/>
                <a:gd name="T33" fmla="*/ 63 h 436"/>
                <a:gd name="T34" fmla="*/ 62 w 931"/>
                <a:gd name="T35" fmla="*/ 124 h 436"/>
                <a:gd name="T36" fmla="*/ 31 w 931"/>
                <a:gd name="T37" fmla="*/ 124 h 436"/>
                <a:gd name="T38" fmla="*/ 31 w 931"/>
                <a:gd name="T39" fmla="*/ 156 h 436"/>
                <a:gd name="T40" fmla="*/ 0 w 931"/>
                <a:gd name="T41" fmla="*/ 187 h 436"/>
                <a:gd name="T42" fmla="*/ 0 w 931"/>
                <a:gd name="T43" fmla="*/ 218 h 436"/>
                <a:gd name="T44" fmla="*/ 0 w 931"/>
                <a:gd name="T45" fmla="*/ 218 h 436"/>
                <a:gd name="T46" fmla="*/ 92 w 931"/>
                <a:gd name="T47" fmla="*/ 218 h 436"/>
                <a:gd name="T48" fmla="*/ 155 w 931"/>
                <a:gd name="T49" fmla="*/ 218 h 436"/>
                <a:gd name="T50" fmla="*/ 217 w 931"/>
                <a:gd name="T51" fmla="*/ 218 h 436"/>
                <a:gd name="T52" fmla="*/ 217 w 931"/>
                <a:gd name="T53" fmla="*/ 187 h 436"/>
                <a:gd name="T54" fmla="*/ 248 w 931"/>
                <a:gd name="T55" fmla="*/ 187 h 436"/>
                <a:gd name="T56" fmla="*/ 248 w 931"/>
                <a:gd name="T57" fmla="*/ 187 h 436"/>
                <a:gd name="T58" fmla="*/ 310 w 931"/>
                <a:gd name="T59" fmla="*/ 187 h 436"/>
                <a:gd name="T60" fmla="*/ 341 w 931"/>
                <a:gd name="T61" fmla="*/ 218 h 436"/>
                <a:gd name="T62" fmla="*/ 403 w 931"/>
                <a:gd name="T63" fmla="*/ 248 h 436"/>
                <a:gd name="T64" fmla="*/ 434 w 931"/>
                <a:gd name="T65" fmla="*/ 311 h 436"/>
                <a:gd name="T66" fmla="*/ 496 w 931"/>
                <a:gd name="T67" fmla="*/ 280 h 436"/>
                <a:gd name="T68" fmla="*/ 527 w 931"/>
                <a:gd name="T69" fmla="*/ 342 h 436"/>
                <a:gd name="T70" fmla="*/ 589 w 931"/>
                <a:gd name="T71" fmla="*/ 311 h 436"/>
                <a:gd name="T72" fmla="*/ 651 w 931"/>
                <a:gd name="T73" fmla="*/ 342 h 436"/>
                <a:gd name="T74" fmla="*/ 620 w 931"/>
                <a:gd name="T75" fmla="*/ 404 h 436"/>
                <a:gd name="T76" fmla="*/ 651 w 931"/>
                <a:gd name="T77" fmla="*/ 435 h 436"/>
                <a:gd name="T78" fmla="*/ 682 w 931"/>
                <a:gd name="T79" fmla="*/ 435 h 436"/>
                <a:gd name="T80" fmla="*/ 682 w 931"/>
                <a:gd name="T81" fmla="*/ 404 h 436"/>
                <a:gd name="T82" fmla="*/ 651 w 931"/>
                <a:gd name="T83" fmla="*/ 311 h 436"/>
                <a:gd name="T84" fmla="*/ 713 w 931"/>
                <a:gd name="T85" fmla="*/ 311 h 436"/>
                <a:gd name="T86" fmla="*/ 775 w 931"/>
                <a:gd name="T87" fmla="*/ 311 h 436"/>
                <a:gd name="T88" fmla="*/ 837 w 931"/>
                <a:gd name="T89" fmla="*/ 280 h 436"/>
                <a:gd name="T90" fmla="*/ 868 w 931"/>
                <a:gd name="T91" fmla="*/ 218 h 436"/>
                <a:gd name="T92" fmla="*/ 930 w 931"/>
                <a:gd name="T93" fmla="*/ 218 h 436"/>
                <a:gd name="T94" fmla="*/ 930 w 931"/>
                <a:gd name="T95" fmla="*/ 218 h 436"/>
                <a:gd name="T96" fmla="*/ 930 w 931"/>
                <a:gd name="T97" fmla="*/ 156 h 436"/>
                <a:gd name="T98" fmla="*/ 930 w 931"/>
                <a:gd name="T99" fmla="*/ 156 h 436"/>
                <a:gd name="T100" fmla="*/ 868 w 931"/>
                <a:gd name="T101" fmla="*/ 124 h 436"/>
                <a:gd name="T102" fmla="*/ 837 w 931"/>
                <a:gd name="T103" fmla="*/ 124 h 436"/>
                <a:gd name="T104" fmla="*/ 806 w 931"/>
                <a:gd name="T105" fmla="*/ 124 h 436"/>
                <a:gd name="T106" fmla="*/ 775 w 931"/>
                <a:gd name="T107" fmla="*/ 124 h 436"/>
                <a:gd name="T108" fmla="*/ 744 w 931"/>
                <a:gd name="T109" fmla="*/ 124 h 436"/>
                <a:gd name="T110" fmla="*/ 713 w 931"/>
                <a:gd name="T111" fmla="*/ 12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1" h="436">
                  <a:moveTo>
                    <a:pt x="682" y="94"/>
                  </a:moveTo>
                  <a:lnTo>
                    <a:pt x="682" y="94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lnTo>
                    <a:pt x="682" y="63"/>
                  </a:lnTo>
                  <a:cubicBezTo>
                    <a:pt x="651" y="63"/>
                    <a:pt x="651" y="63"/>
                    <a:pt x="651" y="63"/>
                  </a:cubicBezTo>
                  <a:lnTo>
                    <a:pt x="620" y="63"/>
                  </a:lnTo>
                  <a:lnTo>
                    <a:pt x="620" y="63"/>
                  </a:lnTo>
                  <a:cubicBezTo>
                    <a:pt x="620" y="32"/>
                    <a:pt x="620" y="32"/>
                    <a:pt x="620" y="32"/>
                  </a:cubicBezTo>
                  <a:cubicBezTo>
                    <a:pt x="620" y="0"/>
                    <a:pt x="620" y="0"/>
                    <a:pt x="620" y="0"/>
                  </a:cubicBezTo>
                  <a:cubicBezTo>
                    <a:pt x="620" y="0"/>
                    <a:pt x="620" y="0"/>
                    <a:pt x="589" y="0"/>
                  </a:cubicBezTo>
                  <a:lnTo>
                    <a:pt x="589" y="0"/>
                  </a:lnTo>
                  <a:cubicBezTo>
                    <a:pt x="558" y="0"/>
                    <a:pt x="558" y="0"/>
                    <a:pt x="558" y="0"/>
                  </a:cubicBezTo>
                  <a:lnTo>
                    <a:pt x="527" y="0"/>
                  </a:lnTo>
                  <a:lnTo>
                    <a:pt x="527" y="0"/>
                  </a:lnTo>
                  <a:lnTo>
                    <a:pt x="527" y="0"/>
                  </a:lnTo>
                  <a:cubicBezTo>
                    <a:pt x="496" y="0"/>
                    <a:pt x="496" y="0"/>
                    <a:pt x="496" y="0"/>
                  </a:cubicBez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cubicBezTo>
                    <a:pt x="465" y="32"/>
                    <a:pt x="465" y="32"/>
                    <a:pt x="465" y="32"/>
                  </a:cubicBezTo>
                  <a:lnTo>
                    <a:pt x="465" y="32"/>
                  </a:lnTo>
                  <a:cubicBezTo>
                    <a:pt x="465" y="63"/>
                    <a:pt x="434" y="63"/>
                    <a:pt x="434" y="63"/>
                  </a:cubicBezTo>
                  <a:lnTo>
                    <a:pt x="434" y="63"/>
                  </a:lnTo>
                  <a:lnTo>
                    <a:pt x="434" y="63"/>
                  </a:lnTo>
                  <a:cubicBezTo>
                    <a:pt x="403" y="63"/>
                    <a:pt x="403" y="63"/>
                    <a:pt x="403" y="32"/>
                  </a:cubicBezTo>
                  <a:cubicBezTo>
                    <a:pt x="403" y="63"/>
                    <a:pt x="403" y="63"/>
                    <a:pt x="372" y="63"/>
                  </a:cubicBezTo>
                  <a:lnTo>
                    <a:pt x="372" y="63"/>
                  </a:lnTo>
                  <a:lnTo>
                    <a:pt x="372" y="32"/>
                  </a:lnTo>
                  <a:lnTo>
                    <a:pt x="341" y="32"/>
                  </a:lnTo>
                  <a:lnTo>
                    <a:pt x="341" y="32"/>
                  </a:lnTo>
                  <a:cubicBezTo>
                    <a:pt x="310" y="32"/>
                    <a:pt x="310" y="32"/>
                    <a:pt x="310" y="32"/>
                  </a:cubicBezTo>
                  <a:lnTo>
                    <a:pt x="310" y="32"/>
                  </a:lnTo>
                  <a:lnTo>
                    <a:pt x="310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48" y="32"/>
                  </a:lnTo>
                  <a:lnTo>
                    <a:pt x="248" y="32"/>
                  </a:lnTo>
                  <a:cubicBezTo>
                    <a:pt x="248" y="32"/>
                    <a:pt x="217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cubicBezTo>
                    <a:pt x="155" y="0"/>
                    <a:pt x="124" y="0"/>
                    <a:pt x="124" y="32"/>
                  </a:cubicBez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63"/>
                  </a:lnTo>
                  <a:lnTo>
                    <a:pt x="92" y="63"/>
                  </a:lnTo>
                  <a:lnTo>
                    <a:pt x="92" y="63"/>
                  </a:lnTo>
                  <a:cubicBezTo>
                    <a:pt x="92" y="94"/>
                    <a:pt x="9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56"/>
                  </a:lnTo>
                  <a:lnTo>
                    <a:pt x="31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0" y="187"/>
                    <a:pt x="0" y="187"/>
                    <a:pt x="0" y="218"/>
                  </a:cubicBez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1" y="218"/>
                    <a:pt x="31" y="218"/>
                    <a:pt x="31" y="218"/>
                  </a:cubicBezTo>
                  <a:cubicBezTo>
                    <a:pt x="31" y="218"/>
                    <a:pt x="31" y="218"/>
                    <a:pt x="62" y="218"/>
                  </a:cubicBezTo>
                  <a:lnTo>
                    <a:pt x="92" y="218"/>
                  </a:lnTo>
                  <a:lnTo>
                    <a:pt x="92" y="218"/>
                  </a:lnTo>
                  <a:lnTo>
                    <a:pt x="124" y="218"/>
                  </a:lnTo>
                  <a:cubicBezTo>
                    <a:pt x="124" y="218"/>
                    <a:pt x="124" y="218"/>
                    <a:pt x="155" y="218"/>
                  </a:cubicBezTo>
                  <a:lnTo>
                    <a:pt x="155" y="218"/>
                  </a:lnTo>
                  <a:cubicBezTo>
                    <a:pt x="155" y="218"/>
                    <a:pt x="155" y="218"/>
                    <a:pt x="186" y="218"/>
                  </a:cubicBezTo>
                  <a:lnTo>
                    <a:pt x="217" y="218"/>
                  </a:lnTo>
                  <a:lnTo>
                    <a:pt x="217" y="218"/>
                  </a:lnTo>
                  <a:lnTo>
                    <a:pt x="217" y="218"/>
                  </a:lnTo>
                  <a:cubicBezTo>
                    <a:pt x="217" y="218"/>
                    <a:pt x="217" y="218"/>
                    <a:pt x="217" y="187"/>
                  </a:cubicBezTo>
                  <a:lnTo>
                    <a:pt x="217" y="187"/>
                  </a:lnTo>
                  <a:lnTo>
                    <a:pt x="217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48" y="187"/>
                  </a:lnTo>
                  <a:lnTo>
                    <a:pt x="279" y="187"/>
                  </a:lnTo>
                  <a:lnTo>
                    <a:pt x="310" y="187"/>
                  </a:lnTo>
                  <a:cubicBezTo>
                    <a:pt x="310" y="187"/>
                    <a:pt x="341" y="187"/>
                    <a:pt x="341" y="218"/>
                  </a:cubicBezTo>
                  <a:lnTo>
                    <a:pt x="341" y="218"/>
                  </a:lnTo>
                  <a:lnTo>
                    <a:pt x="341" y="218"/>
                  </a:lnTo>
                  <a:cubicBezTo>
                    <a:pt x="372" y="218"/>
                    <a:pt x="403" y="21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03" y="248"/>
                    <a:pt x="403" y="248"/>
                    <a:pt x="403" y="280"/>
                  </a:cubicBezTo>
                  <a:lnTo>
                    <a:pt x="403" y="280"/>
                  </a:lnTo>
                  <a:cubicBezTo>
                    <a:pt x="434" y="280"/>
                    <a:pt x="434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280"/>
                    <a:pt x="496" y="280"/>
                  </a:cubicBezTo>
                  <a:lnTo>
                    <a:pt x="496" y="280"/>
                  </a:lnTo>
                  <a:cubicBezTo>
                    <a:pt x="527" y="280"/>
                    <a:pt x="527" y="311"/>
                    <a:pt x="527" y="311"/>
                  </a:cubicBezTo>
                  <a:cubicBezTo>
                    <a:pt x="527" y="311"/>
                    <a:pt x="527" y="311"/>
                    <a:pt x="527" y="342"/>
                  </a:cubicBezTo>
                  <a:lnTo>
                    <a:pt x="527" y="342"/>
                  </a:lnTo>
                  <a:cubicBezTo>
                    <a:pt x="527" y="342"/>
                    <a:pt x="558" y="342"/>
                    <a:pt x="558" y="311"/>
                  </a:cubicBezTo>
                  <a:lnTo>
                    <a:pt x="589" y="311"/>
                  </a:lnTo>
                  <a:lnTo>
                    <a:pt x="589" y="311"/>
                  </a:lnTo>
                  <a:lnTo>
                    <a:pt x="620" y="342"/>
                  </a:lnTo>
                  <a:cubicBezTo>
                    <a:pt x="651" y="342"/>
                    <a:pt x="651" y="342"/>
                    <a:pt x="651" y="342"/>
                  </a:cubicBezTo>
                  <a:cubicBezTo>
                    <a:pt x="620" y="404"/>
                    <a:pt x="620" y="404"/>
                    <a:pt x="620" y="404"/>
                  </a:cubicBezTo>
                  <a:lnTo>
                    <a:pt x="620" y="404"/>
                  </a:lnTo>
                  <a:lnTo>
                    <a:pt x="620" y="404"/>
                  </a:lnTo>
                  <a:lnTo>
                    <a:pt x="620" y="404"/>
                  </a:lnTo>
                  <a:lnTo>
                    <a:pt x="620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51" y="435"/>
                  </a:lnTo>
                  <a:lnTo>
                    <a:pt x="682" y="435"/>
                  </a:lnTo>
                  <a:lnTo>
                    <a:pt x="682" y="435"/>
                  </a:lnTo>
                  <a:cubicBezTo>
                    <a:pt x="682" y="404"/>
                    <a:pt x="682" y="404"/>
                    <a:pt x="682" y="404"/>
                  </a:cubicBezTo>
                  <a:lnTo>
                    <a:pt x="682" y="404"/>
                  </a:lnTo>
                  <a:cubicBezTo>
                    <a:pt x="651" y="404"/>
                    <a:pt x="651" y="372"/>
                    <a:pt x="651" y="372"/>
                  </a:cubicBezTo>
                  <a:cubicBezTo>
                    <a:pt x="651" y="342"/>
                    <a:pt x="651" y="342"/>
                    <a:pt x="651" y="342"/>
                  </a:cubicBezTo>
                  <a:cubicBezTo>
                    <a:pt x="651" y="311"/>
                    <a:pt x="651" y="311"/>
                    <a:pt x="651" y="311"/>
                  </a:cubicBezTo>
                  <a:lnTo>
                    <a:pt x="651" y="311"/>
                  </a:lnTo>
                  <a:cubicBezTo>
                    <a:pt x="682" y="311"/>
                    <a:pt x="682" y="311"/>
                    <a:pt x="713" y="311"/>
                  </a:cubicBezTo>
                  <a:lnTo>
                    <a:pt x="713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75" y="311"/>
                  </a:cubicBezTo>
                  <a:lnTo>
                    <a:pt x="775" y="311"/>
                  </a:lnTo>
                  <a:cubicBezTo>
                    <a:pt x="775" y="311"/>
                    <a:pt x="775" y="311"/>
                    <a:pt x="775" y="280"/>
                  </a:cubicBezTo>
                  <a:cubicBezTo>
                    <a:pt x="806" y="280"/>
                    <a:pt x="806" y="280"/>
                    <a:pt x="806" y="280"/>
                  </a:cubicBezTo>
                  <a:cubicBezTo>
                    <a:pt x="837" y="280"/>
                    <a:pt x="837" y="280"/>
                    <a:pt x="837" y="280"/>
                  </a:cubicBezTo>
                  <a:lnTo>
                    <a:pt x="837" y="280"/>
                  </a:lnTo>
                  <a:cubicBezTo>
                    <a:pt x="837" y="248"/>
                    <a:pt x="868" y="218"/>
                    <a:pt x="868" y="218"/>
                  </a:cubicBezTo>
                  <a:lnTo>
                    <a:pt x="868" y="218"/>
                  </a:lnTo>
                  <a:cubicBezTo>
                    <a:pt x="899" y="218"/>
                    <a:pt x="899" y="218"/>
                    <a:pt x="899" y="218"/>
                  </a:cubicBez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218"/>
                  </a:lnTo>
                  <a:lnTo>
                    <a:pt x="930" y="187"/>
                  </a:lnTo>
                  <a:lnTo>
                    <a:pt x="930" y="187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lnTo>
                    <a:pt x="930" y="156"/>
                  </a:lnTo>
                  <a:cubicBezTo>
                    <a:pt x="899" y="156"/>
                    <a:pt x="899" y="156"/>
                    <a:pt x="899" y="124"/>
                  </a:cubicBezTo>
                  <a:lnTo>
                    <a:pt x="868" y="124"/>
                  </a:lnTo>
                  <a:lnTo>
                    <a:pt x="868" y="124"/>
                  </a:lnTo>
                  <a:cubicBezTo>
                    <a:pt x="837" y="124"/>
                    <a:pt x="837" y="124"/>
                    <a:pt x="837" y="124"/>
                  </a:cubicBezTo>
                  <a:lnTo>
                    <a:pt x="837" y="124"/>
                  </a:lnTo>
                  <a:cubicBezTo>
                    <a:pt x="806" y="124"/>
                    <a:pt x="806" y="124"/>
                    <a:pt x="806" y="12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806" y="124"/>
                  </a:lnTo>
                  <a:cubicBezTo>
                    <a:pt x="806" y="124"/>
                    <a:pt x="806" y="124"/>
                    <a:pt x="775" y="124"/>
                  </a:cubicBezTo>
                  <a:lnTo>
                    <a:pt x="775" y="124"/>
                  </a:lnTo>
                  <a:lnTo>
                    <a:pt x="775" y="124"/>
                  </a:lnTo>
                  <a:cubicBezTo>
                    <a:pt x="775" y="124"/>
                    <a:pt x="775" y="12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lnTo>
                    <a:pt x="744" y="124"/>
                  </a:lnTo>
                  <a:cubicBezTo>
                    <a:pt x="713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124"/>
                    <a:pt x="682" y="94"/>
                    <a:pt x="682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6" name="Freeform 98"/>
            <p:cNvSpPr>
              <a:spLocks noChangeArrowheads="1"/>
            </p:cNvSpPr>
            <p:nvPr/>
          </p:nvSpPr>
          <p:spPr bwMode="auto">
            <a:xfrm>
              <a:off x="4148138" y="1366838"/>
              <a:ext cx="146050" cy="88900"/>
            </a:xfrm>
            <a:custGeom>
              <a:avLst/>
              <a:gdLst>
                <a:gd name="T0" fmla="*/ 373 w 405"/>
                <a:gd name="T1" fmla="*/ 94 h 249"/>
                <a:gd name="T2" fmla="*/ 342 w 405"/>
                <a:gd name="T3" fmla="*/ 63 h 249"/>
                <a:gd name="T4" fmla="*/ 342 w 405"/>
                <a:gd name="T5" fmla="*/ 63 h 249"/>
                <a:gd name="T6" fmla="*/ 342 w 405"/>
                <a:gd name="T7" fmla="*/ 31 h 249"/>
                <a:gd name="T8" fmla="*/ 311 w 405"/>
                <a:gd name="T9" fmla="*/ 0 h 249"/>
                <a:gd name="T10" fmla="*/ 280 w 405"/>
                <a:gd name="T11" fmla="*/ 31 h 249"/>
                <a:gd name="T12" fmla="*/ 249 w 405"/>
                <a:gd name="T13" fmla="*/ 0 h 249"/>
                <a:gd name="T14" fmla="*/ 218 w 405"/>
                <a:gd name="T15" fmla="*/ 0 h 249"/>
                <a:gd name="T16" fmla="*/ 218 w 405"/>
                <a:gd name="T17" fmla="*/ 0 h 249"/>
                <a:gd name="T18" fmla="*/ 156 w 405"/>
                <a:gd name="T19" fmla="*/ 31 h 249"/>
                <a:gd name="T20" fmla="*/ 156 w 405"/>
                <a:gd name="T21" fmla="*/ 63 h 249"/>
                <a:gd name="T22" fmla="*/ 94 w 405"/>
                <a:gd name="T23" fmla="*/ 63 h 249"/>
                <a:gd name="T24" fmla="*/ 94 w 405"/>
                <a:gd name="T25" fmla="*/ 63 h 249"/>
                <a:gd name="T26" fmla="*/ 94 w 405"/>
                <a:gd name="T27" fmla="*/ 94 h 249"/>
                <a:gd name="T28" fmla="*/ 63 w 405"/>
                <a:gd name="T29" fmla="*/ 124 h 249"/>
                <a:gd name="T30" fmla="*/ 32 w 405"/>
                <a:gd name="T31" fmla="*/ 124 h 249"/>
                <a:gd name="T32" fmla="*/ 0 w 405"/>
                <a:gd name="T33" fmla="*/ 156 h 249"/>
                <a:gd name="T34" fmla="*/ 0 w 405"/>
                <a:gd name="T35" fmla="*/ 156 h 249"/>
                <a:gd name="T36" fmla="*/ 0 w 405"/>
                <a:gd name="T37" fmla="*/ 187 h 249"/>
                <a:gd name="T38" fmla="*/ 0 w 405"/>
                <a:gd name="T39" fmla="*/ 218 h 249"/>
                <a:gd name="T40" fmla="*/ 0 w 405"/>
                <a:gd name="T41" fmla="*/ 218 h 249"/>
                <a:gd name="T42" fmla="*/ 0 w 405"/>
                <a:gd name="T43" fmla="*/ 218 h 249"/>
                <a:gd name="T44" fmla="*/ 94 w 405"/>
                <a:gd name="T45" fmla="*/ 218 h 249"/>
                <a:gd name="T46" fmla="*/ 187 w 405"/>
                <a:gd name="T47" fmla="*/ 218 h 249"/>
                <a:gd name="T48" fmla="*/ 187 w 405"/>
                <a:gd name="T49" fmla="*/ 218 h 249"/>
                <a:gd name="T50" fmla="*/ 218 w 405"/>
                <a:gd name="T51" fmla="*/ 218 h 249"/>
                <a:gd name="T52" fmla="*/ 249 w 405"/>
                <a:gd name="T53" fmla="*/ 218 h 249"/>
                <a:gd name="T54" fmla="*/ 249 w 405"/>
                <a:gd name="T55" fmla="*/ 218 h 249"/>
                <a:gd name="T56" fmla="*/ 280 w 405"/>
                <a:gd name="T57" fmla="*/ 248 h 249"/>
                <a:gd name="T58" fmla="*/ 280 w 405"/>
                <a:gd name="T59" fmla="*/ 248 h 249"/>
                <a:gd name="T60" fmla="*/ 311 w 405"/>
                <a:gd name="T61" fmla="*/ 248 h 249"/>
                <a:gd name="T62" fmla="*/ 311 w 405"/>
                <a:gd name="T63" fmla="*/ 248 h 249"/>
                <a:gd name="T64" fmla="*/ 342 w 405"/>
                <a:gd name="T65" fmla="*/ 248 h 249"/>
                <a:gd name="T66" fmla="*/ 342 w 405"/>
                <a:gd name="T67" fmla="*/ 187 h 249"/>
                <a:gd name="T68" fmla="*/ 373 w 405"/>
                <a:gd name="T69" fmla="*/ 187 h 249"/>
                <a:gd name="T70" fmla="*/ 373 w 405"/>
                <a:gd name="T71" fmla="*/ 156 h 249"/>
                <a:gd name="T72" fmla="*/ 373 w 405"/>
                <a:gd name="T73" fmla="*/ 156 h 249"/>
                <a:gd name="T74" fmla="*/ 373 w 405"/>
                <a:gd name="T75" fmla="*/ 124 h 249"/>
                <a:gd name="T76" fmla="*/ 404 w 405"/>
                <a:gd name="T77" fmla="*/ 124 h 249"/>
                <a:gd name="T78" fmla="*/ 373 w 405"/>
                <a:gd name="T79" fmla="*/ 9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5" h="249">
                  <a:moveTo>
                    <a:pt x="373" y="94"/>
                  </a:moveTo>
                  <a:lnTo>
                    <a:pt x="373" y="94"/>
                  </a:lnTo>
                  <a:lnTo>
                    <a:pt x="373" y="94"/>
                  </a:lnTo>
                  <a:cubicBezTo>
                    <a:pt x="373" y="94"/>
                    <a:pt x="342" y="94"/>
                    <a:pt x="342" y="63"/>
                  </a:cubicBezTo>
                  <a:lnTo>
                    <a:pt x="342" y="63"/>
                  </a:lnTo>
                  <a:lnTo>
                    <a:pt x="342" y="63"/>
                  </a:lnTo>
                  <a:cubicBezTo>
                    <a:pt x="342" y="31"/>
                    <a:pt x="342" y="31"/>
                    <a:pt x="342" y="31"/>
                  </a:cubicBezTo>
                  <a:lnTo>
                    <a:pt x="342" y="31"/>
                  </a:lnTo>
                  <a:cubicBezTo>
                    <a:pt x="342" y="31"/>
                    <a:pt x="342" y="31"/>
                    <a:pt x="342" y="0"/>
                  </a:cubicBezTo>
                  <a:cubicBezTo>
                    <a:pt x="342" y="0"/>
                    <a:pt x="342" y="0"/>
                    <a:pt x="311" y="0"/>
                  </a:cubicBezTo>
                  <a:cubicBezTo>
                    <a:pt x="311" y="31"/>
                    <a:pt x="311" y="31"/>
                    <a:pt x="311" y="31"/>
                  </a:cubicBezTo>
                  <a:cubicBezTo>
                    <a:pt x="311" y="31"/>
                    <a:pt x="311" y="31"/>
                    <a:pt x="280" y="31"/>
                  </a:cubicBezTo>
                  <a:cubicBezTo>
                    <a:pt x="280" y="31"/>
                    <a:pt x="280" y="0"/>
                    <a:pt x="249" y="0"/>
                  </a:cubicBezTo>
                  <a:lnTo>
                    <a:pt x="249" y="0"/>
                  </a:lnTo>
                  <a:cubicBezTo>
                    <a:pt x="218" y="0"/>
                    <a:pt x="218" y="0"/>
                    <a:pt x="218" y="0"/>
                  </a:cubicBezTo>
                  <a:lnTo>
                    <a:pt x="218" y="0"/>
                  </a:lnTo>
                  <a:lnTo>
                    <a:pt x="218" y="0"/>
                  </a:lnTo>
                  <a:lnTo>
                    <a:pt x="218" y="0"/>
                  </a:ln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56" y="0"/>
                    <a:pt x="156" y="31"/>
                  </a:cubicBezTo>
                  <a:lnTo>
                    <a:pt x="156" y="31"/>
                  </a:lnTo>
                  <a:cubicBezTo>
                    <a:pt x="156" y="31"/>
                    <a:pt x="156" y="31"/>
                    <a:pt x="156" y="63"/>
                  </a:cubicBezTo>
                  <a:cubicBezTo>
                    <a:pt x="125" y="63"/>
                    <a:pt x="125" y="63"/>
                    <a:pt x="125" y="63"/>
                  </a:cubicBezTo>
                  <a:lnTo>
                    <a:pt x="94" y="63"/>
                  </a:lnTo>
                  <a:lnTo>
                    <a:pt x="94" y="63"/>
                  </a:lnTo>
                  <a:lnTo>
                    <a:pt x="94" y="63"/>
                  </a:lnTo>
                  <a:lnTo>
                    <a:pt x="94" y="94"/>
                  </a:lnTo>
                  <a:lnTo>
                    <a:pt x="94" y="94"/>
                  </a:lnTo>
                  <a:cubicBezTo>
                    <a:pt x="94" y="124"/>
                    <a:pt x="63" y="124"/>
                    <a:pt x="63" y="124"/>
                  </a:cubicBezTo>
                  <a:lnTo>
                    <a:pt x="63" y="124"/>
                  </a:lnTo>
                  <a:cubicBezTo>
                    <a:pt x="63" y="124"/>
                    <a:pt x="63" y="124"/>
                    <a:pt x="32" y="124"/>
                  </a:cubicBezTo>
                  <a:lnTo>
                    <a:pt x="32" y="124"/>
                  </a:lnTo>
                  <a:lnTo>
                    <a:pt x="32" y="12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18"/>
                  </a:lnTo>
                  <a:cubicBezTo>
                    <a:pt x="32" y="218"/>
                    <a:pt x="32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lnTo>
                    <a:pt x="94" y="218"/>
                  </a:lnTo>
                  <a:cubicBezTo>
                    <a:pt x="125" y="218"/>
                    <a:pt x="156" y="218"/>
                    <a:pt x="187" y="218"/>
                  </a:cubicBezTo>
                  <a:lnTo>
                    <a:pt x="187" y="218"/>
                  </a:lnTo>
                  <a:lnTo>
                    <a:pt x="187" y="218"/>
                  </a:lnTo>
                  <a:lnTo>
                    <a:pt x="187" y="218"/>
                  </a:lnTo>
                  <a:lnTo>
                    <a:pt x="218" y="218"/>
                  </a:lnTo>
                  <a:cubicBezTo>
                    <a:pt x="218" y="218"/>
                    <a:pt x="218" y="218"/>
                    <a:pt x="249" y="218"/>
                  </a:cubicBez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lnTo>
                    <a:pt x="249" y="218"/>
                  </a:lnTo>
                  <a:cubicBezTo>
                    <a:pt x="280" y="218"/>
                    <a:pt x="280" y="218"/>
                    <a:pt x="280" y="248"/>
                  </a:cubicBezTo>
                  <a:lnTo>
                    <a:pt x="280" y="24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311" y="248"/>
                  </a:cubicBez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lnTo>
                    <a:pt x="311" y="248"/>
                  </a:lnTo>
                  <a:cubicBezTo>
                    <a:pt x="311" y="248"/>
                    <a:pt x="311" y="248"/>
                    <a:pt x="342" y="248"/>
                  </a:cubicBezTo>
                  <a:cubicBezTo>
                    <a:pt x="342" y="218"/>
                    <a:pt x="342" y="218"/>
                    <a:pt x="342" y="218"/>
                  </a:cubicBezTo>
                  <a:lnTo>
                    <a:pt x="342" y="187"/>
                  </a:lnTo>
                  <a:lnTo>
                    <a:pt x="373" y="187"/>
                  </a:lnTo>
                  <a:lnTo>
                    <a:pt x="373" y="187"/>
                  </a:lnTo>
                  <a:lnTo>
                    <a:pt x="373" y="187"/>
                  </a:lnTo>
                  <a:cubicBezTo>
                    <a:pt x="373" y="187"/>
                    <a:pt x="373" y="187"/>
                    <a:pt x="373" y="156"/>
                  </a:cubicBezTo>
                  <a:lnTo>
                    <a:pt x="373" y="156"/>
                  </a:lnTo>
                  <a:lnTo>
                    <a:pt x="373" y="156"/>
                  </a:lnTo>
                  <a:lnTo>
                    <a:pt x="373" y="156"/>
                  </a:lnTo>
                  <a:lnTo>
                    <a:pt x="373" y="124"/>
                  </a:lnTo>
                  <a:lnTo>
                    <a:pt x="373" y="124"/>
                  </a:lnTo>
                  <a:cubicBezTo>
                    <a:pt x="404" y="124"/>
                    <a:pt x="404" y="124"/>
                    <a:pt x="404" y="124"/>
                  </a:cubicBezTo>
                  <a:lnTo>
                    <a:pt x="404" y="124"/>
                  </a:lnTo>
                  <a:cubicBezTo>
                    <a:pt x="404" y="124"/>
                    <a:pt x="373" y="124"/>
                    <a:pt x="373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7" name="Freeform 99"/>
            <p:cNvSpPr>
              <a:spLocks noChangeArrowheads="1"/>
            </p:cNvSpPr>
            <p:nvPr/>
          </p:nvSpPr>
          <p:spPr bwMode="auto">
            <a:xfrm>
              <a:off x="3948113" y="809625"/>
              <a:ext cx="100012" cy="66675"/>
            </a:xfrm>
            <a:custGeom>
              <a:avLst/>
              <a:gdLst>
                <a:gd name="T0" fmla="*/ 155 w 280"/>
                <a:gd name="T1" fmla="*/ 31 h 187"/>
                <a:gd name="T2" fmla="*/ 155 w 280"/>
                <a:gd name="T3" fmla="*/ 31 h 187"/>
                <a:gd name="T4" fmla="*/ 155 w 280"/>
                <a:gd name="T5" fmla="*/ 62 h 187"/>
                <a:gd name="T6" fmla="*/ 155 w 280"/>
                <a:gd name="T7" fmla="*/ 93 h 187"/>
                <a:gd name="T8" fmla="*/ 155 w 280"/>
                <a:gd name="T9" fmla="*/ 124 h 187"/>
                <a:gd name="T10" fmla="*/ 124 w 280"/>
                <a:gd name="T11" fmla="*/ 124 h 187"/>
                <a:gd name="T12" fmla="*/ 93 w 280"/>
                <a:gd name="T13" fmla="*/ 124 h 187"/>
                <a:gd name="T14" fmla="*/ 93 w 280"/>
                <a:gd name="T15" fmla="*/ 124 h 187"/>
                <a:gd name="T16" fmla="*/ 62 w 280"/>
                <a:gd name="T17" fmla="*/ 124 h 187"/>
                <a:gd name="T18" fmla="*/ 62 w 280"/>
                <a:gd name="T19" fmla="*/ 124 h 187"/>
                <a:gd name="T20" fmla="*/ 31 w 280"/>
                <a:gd name="T21" fmla="*/ 155 h 187"/>
                <a:gd name="T22" fmla="*/ 0 w 280"/>
                <a:gd name="T23" fmla="*/ 155 h 187"/>
                <a:gd name="T24" fmla="*/ 0 w 280"/>
                <a:gd name="T25" fmla="*/ 155 h 187"/>
                <a:gd name="T26" fmla="*/ 31 w 280"/>
                <a:gd name="T27" fmla="*/ 155 h 187"/>
                <a:gd name="T28" fmla="*/ 93 w 280"/>
                <a:gd name="T29" fmla="*/ 186 h 187"/>
                <a:gd name="T30" fmla="*/ 124 w 280"/>
                <a:gd name="T31" fmla="*/ 186 h 187"/>
                <a:gd name="T32" fmla="*/ 155 w 280"/>
                <a:gd name="T33" fmla="*/ 155 h 187"/>
                <a:gd name="T34" fmla="*/ 155 w 280"/>
                <a:gd name="T35" fmla="*/ 155 h 187"/>
                <a:gd name="T36" fmla="*/ 217 w 280"/>
                <a:gd name="T37" fmla="*/ 124 h 187"/>
                <a:gd name="T38" fmla="*/ 217 w 280"/>
                <a:gd name="T39" fmla="*/ 124 h 187"/>
                <a:gd name="T40" fmla="*/ 217 w 280"/>
                <a:gd name="T41" fmla="*/ 93 h 187"/>
                <a:gd name="T42" fmla="*/ 248 w 280"/>
                <a:gd name="T43" fmla="*/ 93 h 187"/>
                <a:gd name="T44" fmla="*/ 248 w 280"/>
                <a:gd name="T45" fmla="*/ 93 h 187"/>
                <a:gd name="T46" fmla="*/ 279 w 280"/>
                <a:gd name="T47" fmla="*/ 62 h 187"/>
                <a:gd name="T48" fmla="*/ 279 w 280"/>
                <a:gd name="T49" fmla="*/ 62 h 187"/>
                <a:gd name="T50" fmla="*/ 279 w 280"/>
                <a:gd name="T51" fmla="*/ 62 h 187"/>
                <a:gd name="T52" fmla="*/ 217 w 280"/>
                <a:gd name="T53" fmla="*/ 31 h 187"/>
                <a:gd name="T54" fmla="*/ 217 w 280"/>
                <a:gd name="T55" fmla="*/ 31 h 187"/>
                <a:gd name="T56" fmla="*/ 217 w 280"/>
                <a:gd name="T57" fmla="*/ 31 h 187"/>
                <a:gd name="T58" fmla="*/ 217 w 280"/>
                <a:gd name="T59" fmla="*/ 31 h 187"/>
                <a:gd name="T60" fmla="*/ 186 w 280"/>
                <a:gd name="T61" fmla="*/ 0 h 187"/>
                <a:gd name="T62" fmla="*/ 186 w 280"/>
                <a:gd name="T63" fmla="*/ 0 h 187"/>
                <a:gd name="T64" fmla="*/ 124 w 280"/>
                <a:gd name="T65" fmla="*/ 0 h 187"/>
                <a:gd name="T66" fmla="*/ 155 w 280"/>
                <a:gd name="T67" fmla="*/ 3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187">
                  <a:moveTo>
                    <a:pt x="155" y="31"/>
                  </a:moveTo>
                  <a:lnTo>
                    <a:pt x="155" y="31"/>
                  </a:lnTo>
                  <a:lnTo>
                    <a:pt x="155" y="62"/>
                  </a:lnTo>
                  <a:cubicBezTo>
                    <a:pt x="155" y="62"/>
                    <a:pt x="155" y="62"/>
                    <a:pt x="155" y="93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62" y="124"/>
                    <a:pt x="62" y="124"/>
                    <a:pt x="62" y="124"/>
                  </a:cubicBezTo>
                  <a:lnTo>
                    <a:pt x="62" y="124"/>
                  </a:lnTo>
                  <a:cubicBezTo>
                    <a:pt x="62" y="155"/>
                    <a:pt x="31" y="155"/>
                    <a:pt x="31" y="155"/>
                  </a:cubicBezTo>
                  <a:lnTo>
                    <a:pt x="0" y="155"/>
                  </a:lnTo>
                  <a:lnTo>
                    <a:pt x="0" y="155"/>
                  </a:lnTo>
                  <a:lnTo>
                    <a:pt x="31" y="155"/>
                  </a:lnTo>
                  <a:cubicBezTo>
                    <a:pt x="62" y="155"/>
                    <a:pt x="93" y="155"/>
                    <a:pt x="93" y="186"/>
                  </a:cubicBezTo>
                  <a:lnTo>
                    <a:pt x="124" y="186"/>
                  </a:lnTo>
                  <a:cubicBezTo>
                    <a:pt x="124" y="186"/>
                    <a:pt x="124" y="186"/>
                    <a:pt x="155" y="155"/>
                  </a:cubicBezTo>
                  <a:lnTo>
                    <a:pt x="155" y="155"/>
                  </a:lnTo>
                  <a:cubicBezTo>
                    <a:pt x="155" y="155"/>
                    <a:pt x="186" y="124"/>
                    <a:pt x="217" y="124"/>
                  </a:cubicBezTo>
                  <a:lnTo>
                    <a:pt x="217" y="124"/>
                  </a:lnTo>
                  <a:lnTo>
                    <a:pt x="217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79" y="62"/>
                  </a:lnTo>
                  <a:lnTo>
                    <a:pt x="279" y="62"/>
                  </a:lnTo>
                  <a:lnTo>
                    <a:pt x="279" y="62"/>
                  </a:lnTo>
                  <a:cubicBezTo>
                    <a:pt x="248" y="62"/>
                    <a:pt x="248" y="62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186" y="31"/>
                    <a:pt x="186" y="31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cubicBezTo>
                    <a:pt x="124" y="31"/>
                    <a:pt x="155" y="31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8" name="Freeform 100"/>
            <p:cNvSpPr>
              <a:spLocks noChangeArrowheads="1"/>
            </p:cNvSpPr>
            <p:nvPr/>
          </p:nvSpPr>
          <p:spPr bwMode="auto">
            <a:xfrm>
              <a:off x="3890963" y="820738"/>
              <a:ext cx="77787" cy="11112"/>
            </a:xfrm>
            <a:custGeom>
              <a:avLst/>
              <a:gdLst>
                <a:gd name="T0" fmla="*/ 31 w 218"/>
                <a:gd name="T1" fmla="*/ 0 h 32"/>
                <a:gd name="T2" fmla="*/ 31 w 218"/>
                <a:gd name="T3" fmla="*/ 0 h 32"/>
                <a:gd name="T4" fmla="*/ 62 w 218"/>
                <a:gd name="T5" fmla="*/ 31 h 32"/>
                <a:gd name="T6" fmla="*/ 93 w 218"/>
                <a:gd name="T7" fmla="*/ 31 h 32"/>
                <a:gd name="T8" fmla="*/ 93 w 218"/>
                <a:gd name="T9" fmla="*/ 31 h 32"/>
                <a:gd name="T10" fmla="*/ 93 w 218"/>
                <a:gd name="T11" fmla="*/ 31 h 32"/>
                <a:gd name="T12" fmla="*/ 124 w 218"/>
                <a:gd name="T13" fmla="*/ 31 h 32"/>
                <a:gd name="T14" fmla="*/ 124 w 218"/>
                <a:gd name="T15" fmla="*/ 31 h 32"/>
                <a:gd name="T16" fmla="*/ 186 w 218"/>
                <a:gd name="T17" fmla="*/ 31 h 32"/>
                <a:gd name="T18" fmla="*/ 186 w 218"/>
                <a:gd name="T19" fmla="*/ 31 h 32"/>
                <a:gd name="T20" fmla="*/ 217 w 218"/>
                <a:gd name="T21" fmla="*/ 0 h 32"/>
                <a:gd name="T22" fmla="*/ 217 w 218"/>
                <a:gd name="T23" fmla="*/ 0 h 32"/>
                <a:gd name="T24" fmla="*/ 186 w 218"/>
                <a:gd name="T25" fmla="*/ 0 h 32"/>
                <a:gd name="T26" fmla="*/ 186 w 218"/>
                <a:gd name="T27" fmla="*/ 0 h 32"/>
                <a:gd name="T28" fmla="*/ 124 w 218"/>
                <a:gd name="T29" fmla="*/ 31 h 32"/>
                <a:gd name="T30" fmla="*/ 93 w 218"/>
                <a:gd name="T31" fmla="*/ 0 h 32"/>
                <a:gd name="T32" fmla="*/ 93 w 218"/>
                <a:gd name="T33" fmla="*/ 0 h 32"/>
                <a:gd name="T34" fmla="*/ 93 w 218"/>
                <a:gd name="T35" fmla="*/ 0 h 32"/>
                <a:gd name="T36" fmla="*/ 62 w 218"/>
                <a:gd name="T37" fmla="*/ 0 h 32"/>
                <a:gd name="T38" fmla="*/ 31 w 218"/>
                <a:gd name="T39" fmla="*/ 0 h 32"/>
                <a:gd name="T40" fmla="*/ 0 w 218"/>
                <a:gd name="T41" fmla="*/ 0 h 32"/>
                <a:gd name="T42" fmla="*/ 0 w 218"/>
                <a:gd name="T43" fmla="*/ 0 h 32"/>
                <a:gd name="T44" fmla="*/ 31 w 21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32">
                  <a:moveTo>
                    <a:pt x="31" y="0"/>
                  </a:moveTo>
                  <a:lnTo>
                    <a:pt x="31" y="0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55" y="31"/>
                    <a:pt x="186" y="31"/>
                  </a:cubicBez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31"/>
                    <a:pt x="124" y="31"/>
                  </a:cubicBez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3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39" name="Freeform 101"/>
            <p:cNvSpPr>
              <a:spLocks noChangeArrowheads="1"/>
            </p:cNvSpPr>
            <p:nvPr/>
          </p:nvSpPr>
          <p:spPr bwMode="auto">
            <a:xfrm>
              <a:off x="6469063" y="2728913"/>
              <a:ext cx="168275" cy="157162"/>
            </a:xfrm>
            <a:custGeom>
              <a:avLst/>
              <a:gdLst>
                <a:gd name="T0" fmla="*/ 0 w 466"/>
                <a:gd name="T1" fmla="*/ 217 h 435"/>
                <a:gd name="T2" fmla="*/ 0 w 466"/>
                <a:gd name="T3" fmla="*/ 248 h 435"/>
                <a:gd name="T4" fmla="*/ 0 w 466"/>
                <a:gd name="T5" fmla="*/ 372 h 435"/>
                <a:gd name="T6" fmla="*/ 31 w 466"/>
                <a:gd name="T7" fmla="*/ 372 h 435"/>
                <a:gd name="T8" fmla="*/ 31 w 466"/>
                <a:gd name="T9" fmla="*/ 372 h 435"/>
                <a:gd name="T10" fmla="*/ 93 w 466"/>
                <a:gd name="T11" fmla="*/ 372 h 435"/>
                <a:gd name="T12" fmla="*/ 93 w 466"/>
                <a:gd name="T13" fmla="*/ 372 h 435"/>
                <a:gd name="T14" fmla="*/ 124 w 466"/>
                <a:gd name="T15" fmla="*/ 341 h 435"/>
                <a:gd name="T16" fmla="*/ 186 w 466"/>
                <a:gd name="T17" fmla="*/ 279 h 435"/>
                <a:gd name="T18" fmla="*/ 217 w 466"/>
                <a:gd name="T19" fmla="*/ 279 h 435"/>
                <a:gd name="T20" fmla="*/ 279 w 466"/>
                <a:gd name="T21" fmla="*/ 279 h 435"/>
                <a:gd name="T22" fmla="*/ 310 w 466"/>
                <a:gd name="T23" fmla="*/ 341 h 435"/>
                <a:gd name="T24" fmla="*/ 341 w 466"/>
                <a:gd name="T25" fmla="*/ 372 h 435"/>
                <a:gd name="T26" fmla="*/ 341 w 466"/>
                <a:gd name="T27" fmla="*/ 372 h 435"/>
                <a:gd name="T28" fmla="*/ 372 w 466"/>
                <a:gd name="T29" fmla="*/ 403 h 435"/>
                <a:gd name="T30" fmla="*/ 403 w 466"/>
                <a:gd name="T31" fmla="*/ 403 h 435"/>
                <a:gd name="T32" fmla="*/ 434 w 466"/>
                <a:gd name="T33" fmla="*/ 434 h 435"/>
                <a:gd name="T34" fmla="*/ 434 w 466"/>
                <a:gd name="T35" fmla="*/ 403 h 435"/>
                <a:gd name="T36" fmla="*/ 403 w 466"/>
                <a:gd name="T37" fmla="*/ 372 h 435"/>
                <a:gd name="T38" fmla="*/ 372 w 466"/>
                <a:gd name="T39" fmla="*/ 341 h 435"/>
                <a:gd name="T40" fmla="*/ 341 w 466"/>
                <a:gd name="T41" fmla="*/ 279 h 435"/>
                <a:gd name="T42" fmla="*/ 310 w 466"/>
                <a:gd name="T43" fmla="*/ 217 h 435"/>
                <a:gd name="T44" fmla="*/ 310 w 466"/>
                <a:gd name="T45" fmla="*/ 186 h 435"/>
                <a:gd name="T46" fmla="*/ 248 w 466"/>
                <a:gd name="T47" fmla="*/ 155 h 435"/>
                <a:gd name="T48" fmla="*/ 248 w 466"/>
                <a:gd name="T49" fmla="*/ 93 h 435"/>
                <a:gd name="T50" fmla="*/ 217 w 466"/>
                <a:gd name="T51" fmla="*/ 62 h 435"/>
                <a:gd name="T52" fmla="*/ 186 w 466"/>
                <a:gd name="T53" fmla="*/ 62 h 435"/>
                <a:gd name="T54" fmla="*/ 186 w 466"/>
                <a:gd name="T55" fmla="*/ 62 h 435"/>
                <a:gd name="T56" fmla="*/ 124 w 466"/>
                <a:gd name="T57" fmla="*/ 31 h 435"/>
                <a:gd name="T58" fmla="*/ 124 w 466"/>
                <a:gd name="T59" fmla="*/ 31 h 435"/>
                <a:gd name="T60" fmla="*/ 62 w 466"/>
                <a:gd name="T61" fmla="*/ 0 h 435"/>
                <a:gd name="T62" fmla="*/ 0 w 466"/>
                <a:gd name="T63" fmla="*/ 186 h 435"/>
                <a:gd name="T64" fmla="*/ 0 w 466"/>
                <a:gd name="T65" fmla="*/ 18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35">
                  <a:moveTo>
                    <a:pt x="0" y="217"/>
                  </a:moveTo>
                  <a:lnTo>
                    <a:pt x="0" y="217"/>
                  </a:lnTo>
                  <a:cubicBezTo>
                    <a:pt x="0" y="217"/>
                    <a:pt x="0" y="217"/>
                    <a:pt x="0" y="248"/>
                  </a:cubicBezTo>
                  <a:lnTo>
                    <a:pt x="0" y="248"/>
                  </a:lnTo>
                  <a:cubicBezTo>
                    <a:pt x="0" y="248"/>
                    <a:pt x="0" y="248"/>
                    <a:pt x="0" y="310"/>
                  </a:cubicBezTo>
                  <a:cubicBezTo>
                    <a:pt x="0" y="310"/>
                    <a:pt x="0" y="341"/>
                    <a:pt x="0" y="372"/>
                  </a:cubicBez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lnTo>
                    <a:pt x="31" y="372"/>
                  </a:lnTo>
                  <a:cubicBezTo>
                    <a:pt x="62" y="372"/>
                    <a:pt x="62" y="372"/>
                    <a:pt x="62" y="372"/>
                  </a:cubicBez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lnTo>
                    <a:pt x="93" y="372"/>
                  </a:lnTo>
                  <a:cubicBezTo>
                    <a:pt x="93" y="341"/>
                    <a:pt x="124" y="341"/>
                    <a:pt x="124" y="341"/>
                  </a:cubicBezTo>
                  <a:cubicBezTo>
                    <a:pt x="124" y="341"/>
                    <a:pt x="124" y="341"/>
                    <a:pt x="124" y="310"/>
                  </a:cubicBezTo>
                  <a:cubicBezTo>
                    <a:pt x="155" y="279"/>
                    <a:pt x="186" y="279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cubicBezTo>
                    <a:pt x="248" y="279"/>
                    <a:pt x="248" y="279"/>
                    <a:pt x="248" y="279"/>
                  </a:cubicBezTo>
                  <a:lnTo>
                    <a:pt x="279" y="279"/>
                  </a:lnTo>
                  <a:cubicBezTo>
                    <a:pt x="310" y="310"/>
                    <a:pt x="310" y="310"/>
                    <a:pt x="310" y="310"/>
                  </a:cubicBezTo>
                  <a:lnTo>
                    <a:pt x="310" y="341"/>
                  </a:lnTo>
                  <a:lnTo>
                    <a:pt x="310" y="341"/>
                  </a:lnTo>
                  <a:cubicBezTo>
                    <a:pt x="341" y="341"/>
                    <a:pt x="341" y="341"/>
                    <a:pt x="341" y="372"/>
                  </a:cubicBezTo>
                  <a:lnTo>
                    <a:pt x="341" y="372"/>
                  </a:lnTo>
                  <a:lnTo>
                    <a:pt x="341" y="372"/>
                  </a:lnTo>
                  <a:cubicBezTo>
                    <a:pt x="372" y="372"/>
                    <a:pt x="372" y="403"/>
                    <a:pt x="372" y="403"/>
                  </a:cubicBezTo>
                  <a:lnTo>
                    <a:pt x="372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03" y="403"/>
                  </a:lnTo>
                  <a:lnTo>
                    <a:pt x="434" y="434"/>
                  </a:lnTo>
                  <a:cubicBezTo>
                    <a:pt x="465" y="434"/>
                    <a:pt x="465" y="434"/>
                    <a:pt x="465" y="434"/>
                  </a:cubicBezTo>
                  <a:cubicBezTo>
                    <a:pt x="434" y="434"/>
                    <a:pt x="434" y="403"/>
                    <a:pt x="434" y="403"/>
                  </a:cubicBezTo>
                  <a:lnTo>
                    <a:pt x="434" y="403"/>
                  </a:lnTo>
                  <a:cubicBezTo>
                    <a:pt x="434" y="403"/>
                    <a:pt x="403" y="403"/>
                    <a:pt x="403" y="372"/>
                  </a:cubicBezTo>
                  <a:lnTo>
                    <a:pt x="372" y="372"/>
                  </a:lnTo>
                  <a:cubicBezTo>
                    <a:pt x="372" y="341"/>
                    <a:pt x="372" y="341"/>
                    <a:pt x="372" y="341"/>
                  </a:cubicBezTo>
                  <a:cubicBezTo>
                    <a:pt x="372" y="310"/>
                    <a:pt x="341" y="310"/>
                    <a:pt x="341" y="310"/>
                  </a:cubicBezTo>
                  <a:lnTo>
                    <a:pt x="341" y="279"/>
                  </a:lnTo>
                  <a:cubicBezTo>
                    <a:pt x="310" y="279"/>
                    <a:pt x="310" y="248"/>
                    <a:pt x="310" y="248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0" y="186"/>
                    <a:pt x="310" y="186"/>
                    <a:pt x="341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10" y="186"/>
                    <a:pt x="310" y="186"/>
                    <a:pt x="279" y="186"/>
                  </a:cubicBezTo>
                  <a:cubicBezTo>
                    <a:pt x="279" y="186"/>
                    <a:pt x="248" y="186"/>
                    <a:pt x="248" y="155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3"/>
                  </a:cubicBezTo>
                  <a:lnTo>
                    <a:pt x="248" y="93"/>
                  </a:lnTo>
                  <a:cubicBezTo>
                    <a:pt x="217" y="93"/>
                    <a:pt x="217" y="93"/>
                    <a:pt x="217" y="62"/>
                  </a:cubicBezTo>
                  <a:cubicBezTo>
                    <a:pt x="186" y="62"/>
                    <a:pt x="186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0" name="Freeform 102"/>
            <p:cNvSpPr>
              <a:spLocks noChangeArrowheads="1"/>
            </p:cNvSpPr>
            <p:nvPr/>
          </p:nvSpPr>
          <p:spPr bwMode="auto">
            <a:xfrm>
              <a:off x="4605338" y="1377950"/>
              <a:ext cx="781050" cy="323850"/>
            </a:xfrm>
            <a:custGeom>
              <a:avLst/>
              <a:gdLst>
                <a:gd name="T0" fmla="*/ 61 w 2170"/>
                <a:gd name="T1" fmla="*/ 497 h 901"/>
                <a:gd name="T2" fmla="*/ 185 w 2170"/>
                <a:gd name="T3" fmla="*/ 497 h 901"/>
                <a:gd name="T4" fmla="*/ 309 w 2170"/>
                <a:gd name="T5" fmla="*/ 497 h 901"/>
                <a:gd name="T6" fmla="*/ 309 w 2170"/>
                <a:gd name="T7" fmla="*/ 652 h 901"/>
                <a:gd name="T8" fmla="*/ 248 w 2170"/>
                <a:gd name="T9" fmla="*/ 745 h 901"/>
                <a:gd name="T10" fmla="*/ 341 w 2170"/>
                <a:gd name="T11" fmla="*/ 806 h 901"/>
                <a:gd name="T12" fmla="*/ 620 w 2170"/>
                <a:gd name="T13" fmla="*/ 589 h 901"/>
                <a:gd name="T14" fmla="*/ 775 w 2170"/>
                <a:gd name="T15" fmla="*/ 589 h 901"/>
                <a:gd name="T16" fmla="*/ 805 w 2170"/>
                <a:gd name="T17" fmla="*/ 713 h 901"/>
                <a:gd name="T18" fmla="*/ 929 w 2170"/>
                <a:gd name="T19" fmla="*/ 713 h 901"/>
                <a:gd name="T20" fmla="*/ 1023 w 2170"/>
                <a:gd name="T21" fmla="*/ 745 h 901"/>
                <a:gd name="T22" fmla="*/ 1116 w 2170"/>
                <a:gd name="T23" fmla="*/ 869 h 901"/>
                <a:gd name="T24" fmla="*/ 1177 w 2170"/>
                <a:gd name="T25" fmla="*/ 900 h 901"/>
                <a:gd name="T26" fmla="*/ 1177 w 2170"/>
                <a:gd name="T27" fmla="*/ 869 h 901"/>
                <a:gd name="T28" fmla="*/ 1271 w 2170"/>
                <a:gd name="T29" fmla="*/ 806 h 901"/>
                <a:gd name="T30" fmla="*/ 1425 w 2170"/>
                <a:gd name="T31" fmla="*/ 745 h 901"/>
                <a:gd name="T32" fmla="*/ 1581 w 2170"/>
                <a:gd name="T33" fmla="*/ 745 h 901"/>
                <a:gd name="T34" fmla="*/ 1673 w 2170"/>
                <a:gd name="T35" fmla="*/ 745 h 901"/>
                <a:gd name="T36" fmla="*/ 1797 w 2170"/>
                <a:gd name="T37" fmla="*/ 776 h 901"/>
                <a:gd name="T38" fmla="*/ 1829 w 2170"/>
                <a:gd name="T39" fmla="*/ 745 h 901"/>
                <a:gd name="T40" fmla="*/ 1766 w 2170"/>
                <a:gd name="T41" fmla="*/ 652 h 901"/>
                <a:gd name="T42" fmla="*/ 1860 w 2170"/>
                <a:gd name="T43" fmla="*/ 621 h 901"/>
                <a:gd name="T44" fmla="*/ 1921 w 2170"/>
                <a:gd name="T45" fmla="*/ 559 h 901"/>
                <a:gd name="T46" fmla="*/ 2014 w 2170"/>
                <a:gd name="T47" fmla="*/ 497 h 901"/>
                <a:gd name="T48" fmla="*/ 2108 w 2170"/>
                <a:gd name="T49" fmla="*/ 497 h 901"/>
                <a:gd name="T50" fmla="*/ 2169 w 2170"/>
                <a:gd name="T51" fmla="*/ 373 h 901"/>
                <a:gd name="T52" fmla="*/ 2077 w 2170"/>
                <a:gd name="T53" fmla="*/ 373 h 901"/>
                <a:gd name="T54" fmla="*/ 2014 w 2170"/>
                <a:gd name="T55" fmla="*/ 311 h 901"/>
                <a:gd name="T56" fmla="*/ 1921 w 2170"/>
                <a:gd name="T57" fmla="*/ 311 h 901"/>
                <a:gd name="T58" fmla="*/ 1860 w 2170"/>
                <a:gd name="T59" fmla="*/ 280 h 901"/>
                <a:gd name="T60" fmla="*/ 1766 w 2170"/>
                <a:gd name="T61" fmla="*/ 280 h 901"/>
                <a:gd name="T62" fmla="*/ 1642 w 2170"/>
                <a:gd name="T63" fmla="*/ 125 h 901"/>
                <a:gd name="T64" fmla="*/ 1549 w 2170"/>
                <a:gd name="T65" fmla="*/ 93 h 901"/>
                <a:gd name="T66" fmla="*/ 1457 w 2170"/>
                <a:gd name="T67" fmla="*/ 125 h 901"/>
                <a:gd name="T68" fmla="*/ 1394 w 2170"/>
                <a:gd name="T69" fmla="*/ 93 h 901"/>
                <a:gd name="T70" fmla="*/ 1364 w 2170"/>
                <a:gd name="T71" fmla="*/ 93 h 901"/>
                <a:gd name="T72" fmla="*/ 1271 w 2170"/>
                <a:gd name="T73" fmla="*/ 32 h 901"/>
                <a:gd name="T74" fmla="*/ 1208 w 2170"/>
                <a:gd name="T75" fmla="*/ 0 h 901"/>
                <a:gd name="T76" fmla="*/ 1053 w 2170"/>
                <a:gd name="T77" fmla="*/ 63 h 901"/>
                <a:gd name="T78" fmla="*/ 992 w 2170"/>
                <a:gd name="T79" fmla="*/ 93 h 901"/>
                <a:gd name="T80" fmla="*/ 837 w 2170"/>
                <a:gd name="T81" fmla="*/ 93 h 901"/>
                <a:gd name="T82" fmla="*/ 805 w 2170"/>
                <a:gd name="T83" fmla="*/ 125 h 901"/>
                <a:gd name="T84" fmla="*/ 775 w 2170"/>
                <a:gd name="T85" fmla="*/ 187 h 901"/>
                <a:gd name="T86" fmla="*/ 775 w 2170"/>
                <a:gd name="T87" fmla="*/ 311 h 901"/>
                <a:gd name="T88" fmla="*/ 713 w 2170"/>
                <a:gd name="T89" fmla="*/ 311 h 901"/>
                <a:gd name="T90" fmla="*/ 620 w 2170"/>
                <a:gd name="T91" fmla="*/ 280 h 901"/>
                <a:gd name="T92" fmla="*/ 557 w 2170"/>
                <a:gd name="T93" fmla="*/ 311 h 901"/>
                <a:gd name="T94" fmla="*/ 465 w 2170"/>
                <a:gd name="T95" fmla="*/ 311 h 901"/>
                <a:gd name="T96" fmla="*/ 403 w 2170"/>
                <a:gd name="T97" fmla="*/ 311 h 901"/>
                <a:gd name="T98" fmla="*/ 341 w 2170"/>
                <a:gd name="T99" fmla="*/ 249 h 901"/>
                <a:gd name="T100" fmla="*/ 279 w 2170"/>
                <a:gd name="T101" fmla="*/ 249 h 901"/>
                <a:gd name="T102" fmla="*/ 217 w 2170"/>
                <a:gd name="T103" fmla="*/ 249 h 901"/>
                <a:gd name="T104" fmla="*/ 185 w 2170"/>
                <a:gd name="T105" fmla="*/ 249 h 901"/>
                <a:gd name="T106" fmla="*/ 124 w 2170"/>
                <a:gd name="T107" fmla="*/ 280 h 901"/>
                <a:gd name="T108" fmla="*/ 93 w 2170"/>
                <a:gd name="T109" fmla="*/ 341 h 901"/>
                <a:gd name="T110" fmla="*/ 31 w 2170"/>
                <a:gd name="T111" fmla="*/ 341 h 901"/>
                <a:gd name="T112" fmla="*/ 0 w 2170"/>
                <a:gd name="T113" fmla="*/ 373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70" h="901">
                  <a:moveTo>
                    <a:pt x="0" y="404"/>
                  </a:moveTo>
                  <a:lnTo>
                    <a:pt x="0" y="404"/>
                  </a:lnTo>
                  <a:cubicBezTo>
                    <a:pt x="0" y="435"/>
                    <a:pt x="0" y="435"/>
                    <a:pt x="0" y="435"/>
                  </a:cubicBezTo>
                  <a:lnTo>
                    <a:pt x="0" y="435"/>
                  </a:lnTo>
                  <a:cubicBezTo>
                    <a:pt x="31" y="435"/>
                    <a:pt x="31" y="435"/>
                    <a:pt x="31" y="435"/>
                  </a:cubicBezTo>
                  <a:lnTo>
                    <a:pt x="61" y="465"/>
                  </a:lnTo>
                  <a:cubicBezTo>
                    <a:pt x="61" y="465"/>
                    <a:pt x="61" y="465"/>
                    <a:pt x="61" y="497"/>
                  </a:cubicBezTo>
                  <a:lnTo>
                    <a:pt x="93" y="497"/>
                  </a:lnTo>
                  <a:cubicBezTo>
                    <a:pt x="124" y="497"/>
                    <a:pt x="124" y="528"/>
                    <a:pt x="124" y="528"/>
                  </a:cubicBezTo>
                  <a:lnTo>
                    <a:pt x="124" y="528"/>
                  </a:lnTo>
                  <a:lnTo>
                    <a:pt x="124" y="528"/>
                  </a:lnTo>
                  <a:lnTo>
                    <a:pt x="155" y="528"/>
                  </a:lnTo>
                  <a:lnTo>
                    <a:pt x="155" y="528"/>
                  </a:lnTo>
                  <a:cubicBezTo>
                    <a:pt x="155" y="497"/>
                    <a:pt x="185" y="497"/>
                    <a:pt x="185" y="497"/>
                  </a:cubicBezTo>
                  <a:lnTo>
                    <a:pt x="217" y="497"/>
                  </a:lnTo>
                  <a:lnTo>
                    <a:pt x="217" y="497"/>
                  </a:lnTo>
                  <a:cubicBezTo>
                    <a:pt x="217" y="497"/>
                    <a:pt x="217" y="497"/>
                    <a:pt x="248" y="497"/>
                  </a:cubicBezTo>
                  <a:lnTo>
                    <a:pt x="248" y="497"/>
                  </a:lnTo>
                  <a:lnTo>
                    <a:pt x="248" y="497"/>
                  </a:lnTo>
                  <a:lnTo>
                    <a:pt x="279" y="497"/>
                  </a:lnTo>
                  <a:lnTo>
                    <a:pt x="309" y="497"/>
                  </a:lnTo>
                  <a:lnTo>
                    <a:pt x="341" y="497"/>
                  </a:lnTo>
                  <a:cubicBezTo>
                    <a:pt x="341" y="528"/>
                    <a:pt x="341" y="528"/>
                    <a:pt x="341" y="528"/>
                  </a:cubicBezTo>
                  <a:lnTo>
                    <a:pt x="341" y="528"/>
                  </a:lnTo>
                  <a:cubicBezTo>
                    <a:pt x="341" y="528"/>
                    <a:pt x="341" y="528"/>
                    <a:pt x="341" y="559"/>
                  </a:cubicBezTo>
                  <a:lnTo>
                    <a:pt x="341" y="589"/>
                  </a:lnTo>
                  <a:cubicBezTo>
                    <a:pt x="341" y="621"/>
                    <a:pt x="341" y="652"/>
                    <a:pt x="309" y="652"/>
                  </a:cubicBezTo>
                  <a:lnTo>
                    <a:pt x="309" y="652"/>
                  </a:lnTo>
                  <a:cubicBezTo>
                    <a:pt x="309" y="652"/>
                    <a:pt x="309" y="652"/>
                    <a:pt x="279" y="652"/>
                  </a:cubicBezTo>
                  <a:lnTo>
                    <a:pt x="248" y="652"/>
                  </a:lnTo>
                  <a:lnTo>
                    <a:pt x="248" y="652"/>
                  </a:lnTo>
                  <a:lnTo>
                    <a:pt x="248" y="652"/>
                  </a:lnTo>
                  <a:lnTo>
                    <a:pt x="248" y="683"/>
                  </a:lnTo>
                  <a:cubicBezTo>
                    <a:pt x="248" y="683"/>
                    <a:pt x="248" y="713"/>
                    <a:pt x="217" y="713"/>
                  </a:cubicBezTo>
                  <a:cubicBezTo>
                    <a:pt x="248" y="713"/>
                    <a:pt x="248" y="745"/>
                    <a:pt x="248" y="745"/>
                  </a:cubicBezTo>
                  <a:lnTo>
                    <a:pt x="248" y="745"/>
                  </a:lnTo>
                  <a:cubicBezTo>
                    <a:pt x="248" y="745"/>
                    <a:pt x="248" y="745"/>
                    <a:pt x="279" y="745"/>
                  </a:cubicBezTo>
                  <a:lnTo>
                    <a:pt x="279" y="745"/>
                  </a:lnTo>
                  <a:cubicBezTo>
                    <a:pt x="279" y="776"/>
                    <a:pt x="309" y="776"/>
                    <a:pt x="309" y="776"/>
                  </a:cubicBezTo>
                  <a:cubicBezTo>
                    <a:pt x="309" y="806"/>
                    <a:pt x="309" y="806"/>
                    <a:pt x="309" y="806"/>
                  </a:cubicBezTo>
                  <a:lnTo>
                    <a:pt x="341" y="806"/>
                  </a:lnTo>
                  <a:lnTo>
                    <a:pt x="341" y="806"/>
                  </a:lnTo>
                  <a:cubicBezTo>
                    <a:pt x="372" y="806"/>
                    <a:pt x="372" y="776"/>
                    <a:pt x="372" y="776"/>
                  </a:cubicBezTo>
                  <a:lnTo>
                    <a:pt x="372" y="776"/>
                  </a:lnTo>
                  <a:lnTo>
                    <a:pt x="403" y="806"/>
                  </a:lnTo>
                  <a:cubicBezTo>
                    <a:pt x="433" y="806"/>
                    <a:pt x="433" y="837"/>
                    <a:pt x="465" y="837"/>
                  </a:cubicBezTo>
                  <a:cubicBezTo>
                    <a:pt x="465" y="869"/>
                    <a:pt x="465" y="869"/>
                    <a:pt x="465" y="869"/>
                  </a:cubicBezTo>
                  <a:cubicBezTo>
                    <a:pt x="465" y="621"/>
                    <a:pt x="465" y="621"/>
                    <a:pt x="465" y="621"/>
                  </a:cubicBezTo>
                  <a:cubicBezTo>
                    <a:pt x="620" y="589"/>
                    <a:pt x="620" y="589"/>
                    <a:pt x="620" y="589"/>
                  </a:cubicBezTo>
                  <a:cubicBezTo>
                    <a:pt x="651" y="589"/>
                    <a:pt x="651" y="589"/>
                    <a:pt x="651" y="589"/>
                  </a:cubicBezTo>
                  <a:lnTo>
                    <a:pt x="681" y="559"/>
                  </a:lnTo>
                  <a:lnTo>
                    <a:pt x="681" y="559"/>
                  </a:lnTo>
                  <a:cubicBezTo>
                    <a:pt x="713" y="559"/>
                    <a:pt x="713" y="559"/>
                    <a:pt x="713" y="559"/>
                  </a:cubicBezTo>
                  <a:cubicBezTo>
                    <a:pt x="713" y="559"/>
                    <a:pt x="713" y="559"/>
                    <a:pt x="744" y="559"/>
                  </a:cubicBezTo>
                  <a:lnTo>
                    <a:pt x="744" y="559"/>
                  </a:lnTo>
                  <a:cubicBezTo>
                    <a:pt x="744" y="559"/>
                    <a:pt x="744" y="559"/>
                    <a:pt x="775" y="589"/>
                  </a:cubicBezTo>
                  <a:lnTo>
                    <a:pt x="775" y="589"/>
                  </a:lnTo>
                  <a:lnTo>
                    <a:pt x="775" y="621"/>
                  </a:lnTo>
                  <a:cubicBezTo>
                    <a:pt x="775" y="652"/>
                    <a:pt x="775" y="652"/>
                    <a:pt x="775" y="683"/>
                  </a:cubicBezTo>
                  <a:lnTo>
                    <a:pt x="775" y="683"/>
                  </a:lnTo>
                  <a:lnTo>
                    <a:pt x="775" y="683"/>
                  </a:lnTo>
                  <a:cubicBezTo>
                    <a:pt x="775" y="683"/>
                    <a:pt x="805" y="683"/>
                    <a:pt x="805" y="713"/>
                  </a:cubicBezTo>
                  <a:lnTo>
                    <a:pt x="805" y="713"/>
                  </a:lnTo>
                  <a:lnTo>
                    <a:pt x="837" y="713"/>
                  </a:lnTo>
                  <a:lnTo>
                    <a:pt x="837" y="713"/>
                  </a:lnTo>
                  <a:lnTo>
                    <a:pt x="837" y="713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99" y="713"/>
                    <a:pt x="899" y="713"/>
                    <a:pt x="929" y="713"/>
                  </a:cubicBezTo>
                  <a:lnTo>
                    <a:pt x="929" y="713"/>
                  </a:lnTo>
                  <a:lnTo>
                    <a:pt x="929" y="713"/>
                  </a:lnTo>
                  <a:lnTo>
                    <a:pt x="961" y="713"/>
                  </a:lnTo>
                  <a:lnTo>
                    <a:pt x="961" y="713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992" y="713"/>
                  </a:cubicBezTo>
                  <a:lnTo>
                    <a:pt x="992" y="713"/>
                  </a:lnTo>
                  <a:cubicBezTo>
                    <a:pt x="1023" y="713"/>
                    <a:pt x="1023" y="713"/>
                    <a:pt x="1023" y="713"/>
                  </a:cubicBezTo>
                  <a:cubicBezTo>
                    <a:pt x="1023" y="745"/>
                    <a:pt x="1023" y="745"/>
                    <a:pt x="1023" y="745"/>
                  </a:cubicBezTo>
                  <a:cubicBezTo>
                    <a:pt x="1053" y="745"/>
                    <a:pt x="1053" y="745"/>
                    <a:pt x="1053" y="776"/>
                  </a:cubicBezTo>
                  <a:cubicBezTo>
                    <a:pt x="1053" y="776"/>
                    <a:pt x="1053" y="776"/>
                    <a:pt x="1053" y="806"/>
                  </a:cubicBezTo>
                  <a:lnTo>
                    <a:pt x="1053" y="806"/>
                  </a:lnTo>
                  <a:cubicBezTo>
                    <a:pt x="1053" y="806"/>
                    <a:pt x="1053" y="806"/>
                    <a:pt x="1085" y="806"/>
                  </a:cubicBezTo>
                  <a:cubicBezTo>
                    <a:pt x="1085" y="837"/>
                    <a:pt x="1085" y="837"/>
                    <a:pt x="1085" y="869"/>
                  </a:cubicBez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lnTo>
                    <a:pt x="1116" y="869"/>
                  </a:lnTo>
                  <a:cubicBezTo>
                    <a:pt x="1116" y="869"/>
                    <a:pt x="1116" y="869"/>
                    <a:pt x="1147" y="869"/>
                  </a:cubicBezTo>
                  <a:lnTo>
                    <a:pt x="1147" y="869"/>
                  </a:lnTo>
                  <a:cubicBezTo>
                    <a:pt x="1147" y="869"/>
                    <a:pt x="1177" y="869"/>
                    <a:pt x="1177" y="900"/>
                  </a:cubicBezTo>
                  <a:lnTo>
                    <a:pt x="1177" y="900"/>
                  </a:lnTo>
                  <a:lnTo>
                    <a:pt x="1177" y="900"/>
                  </a:lnTo>
                  <a:lnTo>
                    <a:pt x="1177" y="900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lnTo>
                    <a:pt x="1177" y="869"/>
                  </a:lnTo>
                  <a:cubicBezTo>
                    <a:pt x="1177" y="837"/>
                    <a:pt x="1177" y="837"/>
                    <a:pt x="1177" y="837"/>
                  </a:cubicBezTo>
                  <a:cubicBezTo>
                    <a:pt x="1177" y="869"/>
                    <a:pt x="1177" y="869"/>
                    <a:pt x="1177" y="869"/>
                  </a:cubicBezTo>
                  <a:cubicBezTo>
                    <a:pt x="1177" y="869"/>
                    <a:pt x="1177" y="837"/>
                    <a:pt x="1208" y="837"/>
                  </a:cubicBezTo>
                  <a:lnTo>
                    <a:pt x="1208" y="837"/>
                  </a:lnTo>
                  <a:cubicBezTo>
                    <a:pt x="1240" y="837"/>
                    <a:pt x="1240" y="837"/>
                    <a:pt x="1271" y="837"/>
                  </a:cubicBezTo>
                  <a:cubicBezTo>
                    <a:pt x="1271" y="806"/>
                    <a:pt x="1271" y="806"/>
                    <a:pt x="1271" y="806"/>
                  </a:cubicBezTo>
                  <a:lnTo>
                    <a:pt x="1271" y="806"/>
                  </a:lnTo>
                  <a:lnTo>
                    <a:pt x="1271" y="806"/>
                  </a:lnTo>
                  <a:cubicBezTo>
                    <a:pt x="1301" y="806"/>
                    <a:pt x="1301" y="806"/>
                    <a:pt x="1301" y="806"/>
                  </a:cubicBezTo>
                  <a:cubicBezTo>
                    <a:pt x="1301" y="776"/>
                    <a:pt x="1301" y="776"/>
                    <a:pt x="1333" y="745"/>
                  </a:cubicBezTo>
                  <a:lnTo>
                    <a:pt x="1364" y="745"/>
                  </a:lnTo>
                  <a:lnTo>
                    <a:pt x="1394" y="776"/>
                  </a:lnTo>
                  <a:cubicBezTo>
                    <a:pt x="1425" y="776"/>
                    <a:pt x="1425" y="776"/>
                    <a:pt x="1425" y="776"/>
                  </a:cubicBezTo>
                  <a:cubicBezTo>
                    <a:pt x="1425" y="776"/>
                    <a:pt x="1425" y="776"/>
                    <a:pt x="1425" y="745"/>
                  </a:cubicBezTo>
                  <a:lnTo>
                    <a:pt x="1457" y="745"/>
                  </a:lnTo>
                  <a:cubicBezTo>
                    <a:pt x="1488" y="745"/>
                    <a:pt x="1488" y="745"/>
                    <a:pt x="1488" y="745"/>
                  </a:cubicBezTo>
                  <a:cubicBezTo>
                    <a:pt x="1488" y="745"/>
                    <a:pt x="1488" y="745"/>
                    <a:pt x="1518" y="745"/>
                  </a:cubicBezTo>
                  <a:lnTo>
                    <a:pt x="1518" y="745"/>
                  </a:lnTo>
                  <a:cubicBezTo>
                    <a:pt x="1549" y="745"/>
                    <a:pt x="1549" y="745"/>
                    <a:pt x="1549" y="745"/>
                  </a:cubicBezTo>
                  <a:lnTo>
                    <a:pt x="1549" y="745"/>
                  </a:lnTo>
                  <a:lnTo>
                    <a:pt x="1581" y="745"/>
                  </a:lnTo>
                  <a:lnTo>
                    <a:pt x="1581" y="745"/>
                  </a:lnTo>
                  <a:lnTo>
                    <a:pt x="1612" y="745"/>
                  </a:lnTo>
                  <a:lnTo>
                    <a:pt x="1612" y="745"/>
                  </a:lnTo>
                  <a:lnTo>
                    <a:pt x="1642" y="745"/>
                  </a:lnTo>
                  <a:lnTo>
                    <a:pt x="1642" y="745"/>
                  </a:lnTo>
                  <a:cubicBezTo>
                    <a:pt x="1642" y="745"/>
                    <a:pt x="1642" y="745"/>
                    <a:pt x="1673" y="745"/>
                  </a:cubicBezTo>
                  <a:lnTo>
                    <a:pt x="1673" y="745"/>
                  </a:lnTo>
                  <a:cubicBezTo>
                    <a:pt x="1673" y="745"/>
                    <a:pt x="1673" y="745"/>
                    <a:pt x="1705" y="745"/>
                  </a:cubicBezTo>
                  <a:lnTo>
                    <a:pt x="1705" y="745"/>
                  </a:lnTo>
                  <a:lnTo>
                    <a:pt x="1705" y="745"/>
                  </a:lnTo>
                  <a:cubicBezTo>
                    <a:pt x="1736" y="745"/>
                    <a:pt x="1736" y="745"/>
                    <a:pt x="1736" y="745"/>
                  </a:cubicBezTo>
                  <a:lnTo>
                    <a:pt x="1736" y="745"/>
                  </a:lnTo>
                  <a:cubicBezTo>
                    <a:pt x="1766" y="745"/>
                    <a:pt x="1766" y="776"/>
                    <a:pt x="1766" y="776"/>
                  </a:cubicBezTo>
                  <a:cubicBezTo>
                    <a:pt x="1797" y="776"/>
                    <a:pt x="1797" y="776"/>
                    <a:pt x="1797" y="776"/>
                  </a:cubicBezTo>
                  <a:lnTo>
                    <a:pt x="1797" y="776"/>
                  </a:lnTo>
                  <a:lnTo>
                    <a:pt x="1797" y="776"/>
                  </a:lnTo>
                  <a:cubicBezTo>
                    <a:pt x="1797" y="776"/>
                    <a:pt x="1797" y="776"/>
                    <a:pt x="1829" y="745"/>
                  </a:cubicBez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lnTo>
                    <a:pt x="1829" y="745"/>
                  </a:lnTo>
                  <a:cubicBezTo>
                    <a:pt x="1797" y="713"/>
                    <a:pt x="1797" y="713"/>
                    <a:pt x="1797" y="683"/>
                  </a:cubicBezTo>
                  <a:cubicBezTo>
                    <a:pt x="1797" y="683"/>
                    <a:pt x="1766" y="683"/>
                    <a:pt x="1766" y="652"/>
                  </a:cubicBez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lnTo>
                    <a:pt x="1766" y="652"/>
                  </a:lnTo>
                  <a:cubicBezTo>
                    <a:pt x="1766" y="652"/>
                    <a:pt x="1797" y="652"/>
                    <a:pt x="1797" y="621"/>
                  </a:cubicBezTo>
                  <a:lnTo>
                    <a:pt x="1797" y="621"/>
                  </a:lnTo>
                  <a:lnTo>
                    <a:pt x="1797" y="621"/>
                  </a:lnTo>
                  <a:lnTo>
                    <a:pt x="1797" y="621"/>
                  </a:lnTo>
                  <a:lnTo>
                    <a:pt x="1829" y="621"/>
                  </a:lnTo>
                  <a:lnTo>
                    <a:pt x="1860" y="621"/>
                  </a:lnTo>
                  <a:lnTo>
                    <a:pt x="1860" y="621"/>
                  </a:lnTo>
                  <a:lnTo>
                    <a:pt x="1860" y="621"/>
                  </a:lnTo>
                  <a:cubicBezTo>
                    <a:pt x="1860" y="589"/>
                    <a:pt x="1890" y="589"/>
                    <a:pt x="1890" y="589"/>
                  </a:cubicBezTo>
                  <a:lnTo>
                    <a:pt x="1890" y="589"/>
                  </a:lnTo>
                  <a:lnTo>
                    <a:pt x="1921" y="589"/>
                  </a:lnTo>
                  <a:lnTo>
                    <a:pt x="1921" y="589"/>
                  </a:lnTo>
                  <a:cubicBezTo>
                    <a:pt x="1921" y="589"/>
                    <a:pt x="1921" y="589"/>
                    <a:pt x="1921" y="559"/>
                  </a:cubicBezTo>
                  <a:lnTo>
                    <a:pt x="1921" y="559"/>
                  </a:lnTo>
                  <a:lnTo>
                    <a:pt x="1921" y="559"/>
                  </a:lnTo>
                  <a:cubicBezTo>
                    <a:pt x="1921" y="528"/>
                    <a:pt x="1921" y="528"/>
                    <a:pt x="1921" y="528"/>
                  </a:cubicBezTo>
                  <a:cubicBezTo>
                    <a:pt x="1921" y="528"/>
                    <a:pt x="1921" y="497"/>
                    <a:pt x="1953" y="497"/>
                  </a:cubicBezTo>
                  <a:lnTo>
                    <a:pt x="1953" y="497"/>
                  </a:lnTo>
                  <a:lnTo>
                    <a:pt x="1984" y="497"/>
                  </a:lnTo>
                  <a:cubicBezTo>
                    <a:pt x="1984" y="497"/>
                    <a:pt x="1984" y="497"/>
                    <a:pt x="2014" y="497"/>
                  </a:cubicBezTo>
                  <a:lnTo>
                    <a:pt x="2014" y="497"/>
                  </a:lnTo>
                  <a:lnTo>
                    <a:pt x="2014" y="497"/>
                  </a:lnTo>
                  <a:lnTo>
                    <a:pt x="2045" y="497"/>
                  </a:lnTo>
                  <a:lnTo>
                    <a:pt x="2045" y="497"/>
                  </a:lnTo>
                  <a:lnTo>
                    <a:pt x="2045" y="497"/>
                  </a:lnTo>
                  <a:cubicBezTo>
                    <a:pt x="2077" y="497"/>
                    <a:pt x="2077" y="497"/>
                    <a:pt x="2077" y="497"/>
                  </a:cubicBezTo>
                  <a:cubicBezTo>
                    <a:pt x="2077" y="497"/>
                    <a:pt x="2077" y="497"/>
                    <a:pt x="2108" y="497"/>
                  </a:cubicBezTo>
                  <a:lnTo>
                    <a:pt x="2108" y="497"/>
                  </a:lnTo>
                  <a:cubicBezTo>
                    <a:pt x="2077" y="465"/>
                    <a:pt x="2077" y="465"/>
                    <a:pt x="2077" y="465"/>
                  </a:cubicBezTo>
                  <a:lnTo>
                    <a:pt x="2077" y="465"/>
                  </a:lnTo>
                  <a:cubicBezTo>
                    <a:pt x="2077" y="435"/>
                    <a:pt x="2108" y="435"/>
                    <a:pt x="2108" y="404"/>
                  </a:cubicBezTo>
                  <a:cubicBezTo>
                    <a:pt x="2108" y="404"/>
                    <a:pt x="2108" y="404"/>
                    <a:pt x="2138" y="404"/>
                  </a:cubicBezTo>
                  <a:lnTo>
                    <a:pt x="2138" y="404"/>
                  </a:lnTo>
                  <a:cubicBezTo>
                    <a:pt x="2138" y="404"/>
                    <a:pt x="2138" y="404"/>
                    <a:pt x="2169" y="404"/>
                  </a:cubicBez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lnTo>
                    <a:pt x="2169" y="373"/>
                  </a:lnTo>
                  <a:cubicBezTo>
                    <a:pt x="2169" y="373"/>
                    <a:pt x="2169" y="373"/>
                    <a:pt x="2138" y="373"/>
                  </a:cubicBezTo>
                  <a:lnTo>
                    <a:pt x="2138" y="373"/>
                  </a:lnTo>
                  <a:cubicBezTo>
                    <a:pt x="2108" y="373"/>
                    <a:pt x="2108" y="373"/>
                    <a:pt x="2077" y="373"/>
                  </a:cubicBezTo>
                  <a:lnTo>
                    <a:pt x="2077" y="373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lnTo>
                    <a:pt x="2045" y="341"/>
                  </a:lnTo>
                  <a:cubicBezTo>
                    <a:pt x="2014" y="341"/>
                    <a:pt x="2014" y="311"/>
                    <a:pt x="2014" y="311"/>
                  </a:cubicBezTo>
                  <a:lnTo>
                    <a:pt x="2014" y="311"/>
                  </a:lnTo>
                  <a:lnTo>
                    <a:pt x="2014" y="311"/>
                  </a:lnTo>
                  <a:cubicBezTo>
                    <a:pt x="1984" y="311"/>
                    <a:pt x="1984" y="280"/>
                    <a:pt x="1984" y="280"/>
                  </a:cubicBezTo>
                  <a:cubicBezTo>
                    <a:pt x="1984" y="311"/>
                    <a:pt x="1953" y="311"/>
                    <a:pt x="1953" y="311"/>
                  </a:cubicBez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lnTo>
                    <a:pt x="1953" y="311"/>
                  </a:lnTo>
                  <a:cubicBezTo>
                    <a:pt x="1921" y="311"/>
                    <a:pt x="1921" y="311"/>
                    <a:pt x="1921" y="311"/>
                  </a:cubicBezTo>
                  <a:cubicBezTo>
                    <a:pt x="1921" y="311"/>
                    <a:pt x="1921" y="311"/>
                    <a:pt x="1890" y="311"/>
                  </a:cubicBez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lnTo>
                    <a:pt x="1890" y="311"/>
                  </a:lnTo>
                  <a:cubicBezTo>
                    <a:pt x="1860" y="311"/>
                    <a:pt x="1860" y="280"/>
                    <a:pt x="1860" y="280"/>
                  </a:cubicBezTo>
                  <a:lnTo>
                    <a:pt x="1860" y="280"/>
                  </a:lnTo>
                  <a:cubicBezTo>
                    <a:pt x="1829" y="280"/>
                    <a:pt x="1829" y="311"/>
                    <a:pt x="1829" y="311"/>
                  </a:cubicBezTo>
                  <a:lnTo>
                    <a:pt x="1829" y="311"/>
                  </a:lnTo>
                  <a:lnTo>
                    <a:pt x="1829" y="311"/>
                  </a:lnTo>
                  <a:lnTo>
                    <a:pt x="1797" y="311"/>
                  </a:lnTo>
                  <a:lnTo>
                    <a:pt x="1797" y="311"/>
                  </a:lnTo>
                  <a:cubicBezTo>
                    <a:pt x="1797" y="311"/>
                    <a:pt x="1766" y="311"/>
                    <a:pt x="1766" y="280"/>
                  </a:cubicBezTo>
                  <a:lnTo>
                    <a:pt x="1766" y="280"/>
                  </a:lnTo>
                  <a:cubicBezTo>
                    <a:pt x="1766" y="249"/>
                    <a:pt x="1736" y="249"/>
                    <a:pt x="1736" y="217"/>
                  </a:cubicBezTo>
                  <a:lnTo>
                    <a:pt x="1736" y="217"/>
                  </a:lnTo>
                  <a:cubicBezTo>
                    <a:pt x="1736" y="217"/>
                    <a:pt x="1736" y="217"/>
                    <a:pt x="1705" y="187"/>
                  </a:cubicBezTo>
                  <a:lnTo>
                    <a:pt x="1673" y="156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42" y="125"/>
                  </a:lnTo>
                  <a:lnTo>
                    <a:pt x="1612" y="125"/>
                  </a:lnTo>
                  <a:cubicBezTo>
                    <a:pt x="1612" y="93"/>
                    <a:pt x="1612" y="93"/>
                    <a:pt x="1612" y="93"/>
                  </a:cubicBezTo>
                  <a:lnTo>
                    <a:pt x="1612" y="93"/>
                  </a:lnTo>
                  <a:cubicBezTo>
                    <a:pt x="1581" y="93"/>
                    <a:pt x="1581" y="93"/>
                    <a:pt x="1581" y="93"/>
                  </a:cubicBezTo>
                  <a:lnTo>
                    <a:pt x="1581" y="93"/>
                  </a:lnTo>
                  <a:lnTo>
                    <a:pt x="1549" y="93"/>
                  </a:lnTo>
                  <a:lnTo>
                    <a:pt x="1549" y="93"/>
                  </a:lnTo>
                  <a:cubicBezTo>
                    <a:pt x="1549" y="93"/>
                    <a:pt x="1549" y="125"/>
                    <a:pt x="1518" y="125"/>
                  </a:cubicBezTo>
                  <a:lnTo>
                    <a:pt x="1518" y="125"/>
                  </a:lnTo>
                  <a:cubicBezTo>
                    <a:pt x="1518" y="125"/>
                    <a:pt x="1518" y="156"/>
                    <a:pt x="1488" y="156"/>
                  </a:cubicBezTo>
                  <a:lnTo>
                    <a:pt x="1488" y="156"/>
                  </a:lnTo>
                  <a:lnTo>
                    <a:pt x="1488" y="156"/>
                  </a:lnTo>
                  <a:cubicBezTo>
                    <a:pt x="1488" y="156"/>
                    <a:pt x="1488" y="125"/>
                    <a:pt x="1457" y="125"/>
                  </a:cubicBezTo>
                  <a:lnTo>
                    <a:pt x="1457" y="125"/>
                  </a:lnTo>
                  <a:lnTo>
                    <a:pt x="1457" y="125"/>
                  </a:lnTo>
                  <a:cubicBezTo>
                    <a:pt x="1425" y="125"/>
                    <a:pt x="1425" y="125"/>
                    <a:pt x="1425" y="125"/>
                  </a:cubicBezTo>
                  <a:lnTo>
                    <a:pt x="1425" y="125"/>
                  </a:lnTo>
                  <a:cubicBezTo>
                    <a:pt x="1425" y="125"/>
                    <a:pt x="1425" y="93"/>
                    <a:pt x="1394" y="93"/>
                  </a:cubicBez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9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64" y="93"/>
                  </a:lnTo>
                  <a:lnTo>
                    <a:pt x="1333" y="93"/>
                  </a:lnTo>
                  <a:lnTo>
                    <a:pt x="1333" y="93"/>
                  </a:lnTo>
                  <a:cubicBezTo>
                    <a:pt x="1301" y="93"/>
                    <a:pt x="1301" y="93"/>
                    <a:pt x="1301" y="63"/>
                  </a:cubicBezTo>
                  <a:lnTo>
                    <a:pt x="1301" y="63"/>
                  </a:lnTo>
                  <a:lnTo>
                    <a:pt x="1301" y="63"/>
                  </a:lnTo>
                  <a:lnTo>
                    <a:pt x="1271" y="32"/>
                  </a:lnTo>
                  <a:lnTo>
                    <a:pt x="1271" y="32"/>
                  </a:lnTo>
                  <a:lnTo>
                    <a:pt x="1271" y="32"/>
                  </a:lnTo>
                  <a:cubicBezTo>
                    <a:pt x="1271" y="32"/>
                    <a:pt x="1271" y="32"/>
                    <a:pt x="1271" y="0"/>
                  </a:cubicBezTo>
                  <a:cubicBezTo>
                    <a:pt x="1271" y="32"/>
                    <a:pt x="1271" y="32"/>
                    <a:pt x="1271" y="32"/>
                  </a:cubicBezTo>
                  <a:lnTo>
                    <a:pt x="1271" y="32"/>
                  </a:lnTo>
                  <a:cubicBezTo>
                    <a:pt x="1240" y="32"/>
                    <a:pt x="1240" y="0"/>
                    <a:pt x="1240" y="0"/>
                  </a:cubicBezTo>
                  <a:lnTo>
                    <a:pt x="1208" y="0"/>
                  </a:lnTo>
                  <a:lnTo>
                    <a:pt x="1208" y="0"/>
                  </a:lnTo>
                  <a:cubicBezTo>
                    <a:pt x="1177" y="0"/>
                    <a:pt x="1177" y="32"/>
                    <a:pt x="1177" y="32"/>
                  </a:cubicBezTo>
                  <a:lnTo>
                    <a:pt x="1177" y="32"/>
                  </a:lnTo>
                  <a:cubicBezTo>
                    <a:pt x="1147" y="63"/>
                    <a:pt x="1147" y="63"/>
                    <a:pt x="1147" y="63"/>
                  </a:cubicBezTo>
                  <a:cubicBezTo>
                    <a:pt x="1116" y="63"/>
                    <a:pt x="1116" y="32"/>
                    <a:pt x="1116" y="32"/>
                  </a:cubicBezTo>
                  <a:lnTo>
                    <a:pt x="1116" y="32"/>
                  </a:lnTo>
                  <a:cubicBezTo>
                    <a:pt x="1085" y="32"/>
                    <a:pt x="1085" y="63"/>
                    <a:pt x="1085" y="63"/>
                  </a:cubicBezTo>
                  <a:lnTo>
                    <a:pt x="1053" y="63"/>
                  </a:lnTo>
                  <a:lnTo>
                    <a:pt x="1053" y="63"/>
                  </a:lnTo>
                  <a:cubicBezTo>
                    <a:pt x="1023" y="63"/>
                    <a:pt x="1023" y="63"/>
                    <a:pt x="1023" y="63"/>
                  </a:cubicBez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lnTo>
                    <a:pt x="1023" y="63"/>
                  </a:lnTo>
                  <a:cubicBezTo>
                    <a:pt x="992" y="63"/>
                    <a:pt x="992" y="93"/>
                    <a:pt x="992" y="93"/>
                  </a:cubicBezTo>
                  <a:lnTo>
                    <a:pt x="992" y="93"/>
                  </a:lnTo>
                  <a:cubicBezTo>
                    <a:pt x="961" y="93"/>
                    <a:pt x="961" y="93"/>
                    <a:pt x="961" y="93"/>
                  </a:cubicBezTo>
                  <a:lnTo>
                    <a:pt x="961" y="93"/>
                  </a:lnTo>
                  <a:cubicBezTo>
                    <a:pt x="929" y="93"/>
                    <a:pt x="929" y="93"/>
                    <a:pt x="899" y="93"/>
                  </a:cubicBezTo>
                  <a:cubicBezTo>
                    <a:pt x="868" y="93"/>
                    <a:pt x="868" y="93"/>
                    <a:pt x="868" y="93"/>
                  </a:cubicBezTo>
                  <a:cubicBezTo>
                    <a:pt x="837" y="93"/>
                    <a:pt x="837" y="93"/>
                    <a:pt x="837" y="93"/>
                  </a:cubicBezTo>
                  <a:lnTo>
                    <a:pt x="837" y="93"/>
                  </a:lnTo>
                  <a:cubicBezTo>
                    <a:pt x="805" y="93"/>
                    <a:pt x="805" y="93"/>
                    <a:pt x="805" y="93"/>
                  </a:cubicBezTo>
                  <a:lnTo>
                    <a:pt x="805" y="93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lnTo>
                    <a:pt x="805" y="125"/>
                  </a:lnTo>
                  <a:cubicBezTo>
                    <a:pt x="805" y="156"/>
                    <a:pt x="805" y="156"/>
                    <a:pt x="805" y="156"/>
                  </a:cubicBezTo>
                  <a:lnTo>
                    <a:pt x="805" y="156"/>
                  </a:lnTo>
                  <a:lnTo>
                    <a:pt x="805" y="156"/>
                  </a:lnTo>
                  <a:cubicBezTo>
                    <a:pt x="805" y="156"/>
                    <a:pt x="805" y="156"/>
                    <a:pt x="775" y="156"/>
                  </a:cubicBez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187"/>
                  </a:lnTo>
                  <a:lnTo>
                    <a:pt x="775" y="217"/>
                  </a:lnTo>
                  <a:lnTo>
                    <a:pt x="805" y="217"/>
                  </a:lnTo>
                  <a:cubicBezTo>
                    <a:pt x="805" y="249"/>
                    <a:pt x="805" y="249"/>
                    <a:pt x="805" y="249"/>
                  </a:cubicBezTo>
                  <a:lnTo>
                    <a:pt x="805" y="249"/>
                  </a:lnTo>
                  <a:cubicBezTo>
                    <a:pt x="805" y="280"/>
                    <a:pt x="805" y="311"/>
                    <a:pt x="775" y="311"/>
                  </a:cubicBez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75" y="311"/>
                  </a:lnTo>
                  <a:lnTo>
                    <a:pt x="744" y="311"/>
                  </a:lnTo>
                  <a:cubicBezTo>
                    <a:pt x="744" y="311"/>
                    <a:pt x="744" y="311"/>
                    <a:pt x="713" y="311"/>
                  </a:cubicBezTo>
                  <a:lnTo>
                    <a:pt x="713" y="311"/>
                  </a:lnTo>
                  <a:lnTo>
                    <a:pt x="713" y="311"/>
                  </a:lnTo>
                  <a:lnTo>
                    <a:pt x="713" y="311"/>
                  </a:lnTo>
                  <a:lnTo>
                    <a:pt x="681" y="311"/>
                  </a:lnTo>
                  <a:lnTo>
                    <a:pt x="681" y="311"/>
                  </a:lnTo>
                  <a:lnTo>
                    <a:pt x="651" y="311"/>
                  </a:lnTo>
                  <a:lnTo>
                    <a:pt x="651" y="311"/>
                  </a:lnTo>
                  <a:cubicBezTo>
                    <a:pt x="620" y="311"/>
                    <a:pt x="620" y="311"/>
                    <a:pt x="620" y="280"/>
                  </a:cubicBezTo>
                  <a:lnTo>
                    <a:pt x="620" y="280"/>
                  </a:lnTo>
                  <a:lnTo>
                    <a:pt x="620" y="280"/>
                  </a:lnTo>
                  <a:cubicBezTo>
                    <a:pt x="589" y="280"/>
                    <a:pt x="589" y="280"/>
                    <a:pt x="589" y="280"/>
                  </a:cubicBezTo>
                  <a:cubicBezTo>
                    <a:pt x="589" y="280"/>
                    <a:pt x="589" y="311"/>
                    <a:pt x="557" y="311"/>
                  </a:cubicBezTo>
                  <a:lnTo>
                    <a:pt x="557" y="311"/>
                  </a:lnTo>
                  <a:lnTo>
                    <a:pt x="557" y="311"/>
                  </a:lnTo>
                  <a:lnTo>
                    <a:pt x="557" y="311"/>
                  </a:lnTo>
                  <a:cubicBezTo>
                    <a:pt x="527" y="311"/>
                    <a:pt x="527" y="280"/>
                    <a:pt x="527" y="280"/>
                  </a:cubicBezTo>
                  <a:lnTo>
                    <a:pt x="527" y="280"/>
                  </a:lnTo>
                  <a:cubicBezTo>
                    <a:pt x="527" y="280"/>
                    <a:pt x="496" y="280"/>
                    <a:pt x="496" y="311"/>
                  </a:cubicBezTo>
                  <a:lnTo>
                    <a:pt x="496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lnTo>
                    <a:pt x="465" y="311"/>
                  </a:lnTo>
                  <a:cubicBezTo>
                    <a:pt x="433" y="311"/>
                    <a:pt x="433" y="311"/>
                    <a:pt x="433" y="280"/>
                  </a:cubicBezTo>
                  <a:lnTo>
                    <a:pt x="433" y="280"/>
                  </a:lnTo>
                  <a:lnTo>
                    <a:pt x="433" y="280"/>
                  </a:lnTo>
                  <a:cubicBezTo>
                    <a:pt x="433" y="311"/>
                    <a:pt x="403" y="311"/>
                    <a:pt x="403" y="311"/>
                  </a:cubicBezTo>
                  <a:lnTo>
                    <a:pt x="403" y="311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372" y="311"/>
                    <a:pt x="372" y="311"/>
                    <a:pt x="372" y="280"/>
                  </a:cubicBezTo>
                  <a:lnTo>
                    <a:pt x="372" y="280"/>
                  </a:lnTo>
                  <a:lnTo>
                    <a:pt x="372" y="280"/>
                  </a:lnTo>
                  <a:lnTo>
                    <a:pt x="341" y="280"/>
                  </a:lnTo>
                  <a:lnTo>
                    <a:pt x="341" y="280"/>
                  </a:lnTo>
                  <a:cubicBezTo>
                    <a:pt x="341" y="249"/>
                    <a:pt x="341" y="249"/>
                    <a:pt x="341" y="249"/>
                  </a:cubicBezTo>
                  <a:lnTo>
                    <a:pt x="309" y="249"/>
                  </a:lnTo>
                  <a:cubicBezTo>
                    <a:pt x="309" y="249"/>
                    <a:pt x="309" y="249"/>
                    <a:pt x="309" y="280"/>
                  </a:cubicBezTo>
                  <a:lnTo>
                    <a:pt x="309" y="280"/>
                  </a:lnTo>
                  <a:lnTo>
                    <a:pt x="309" y="280"/>
                  </a:lnTo>
                  <a:lnTo>
                    <a:pt x="309" y="280"/>
                  </a:lnTo>
                  <a:cubicBezTo>
                    <a:pt x="279" y="280"/>
                    <a:pt x="279" y="249"/>
                    <a:pt x="279" y="249"/>
                  </a:cubicBezTo>
                  <a:lnTo>
                    <a:pt x="279" y="249"/>
                  </a:lnTo>
                  <a:lnTo>
                    <a:pt x="279" y="249"/>
                  </a:lnTo>
                  <a:lnTo>
                    <a:pt x="279" y="249"/>
                  </a:lnTo>
                  <a:cubicBezTo>
                    <a:pt x="248" y="249"/>
                    <a:pt x="248" y="249"/>
                    <a:pt x="248" y="249"/>
                  </a:cubicBezTo>
                  <a:lnTo>
                    <a:pt x="248" y="249"/>
                  </a:lnTo>
                  <a:lnTo>
                    <a:pt x="248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217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5" y="249"/>
                  </a:lnTo>
                  <a:cubicBezTo>
                    <a:pt x="185" y="249"/>
                    <a:pt x="18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cubicBezTo>
                    <a:pt x="124" y="280"/>
                    <a:pt x="124" y="280"/>
                    <a:pt x="124" y="280"/>
                  </a:cubicBezTo>
                  <a:lnTo>
                    <a:pt x="124" y="280"/>
                  </a:lnTo>
                  <a:lnTo>
                    <a:pt x="124" y="280"/>
                  </a:lnTo>
                  <a:cubicBezTo>
                    <a:pt x="93" y="311"/>
                    <a:pt x="93" y="311"/>
                    <a:pt x="93" y="311"/>
                  </a:cubicBezTo>
                  <a:lnTo>
                    <a:pt x="93" y="311"/>
                  </a:lnTo>
                  <a:cubicBezTo>
                    <a:pt x="93" y="311"/>
                    <a:pt x="93" y="31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41"/>
                    <a:pt x="93" y="341"/>
                    <a:pt x="93" y="373"/>
                  </a:cubicBezTo>
                  <a:cubicBezTo>
                    <a:pt x="61" y="373"/>
                    <a:pt x="61" y="373"/>
                    <a:pt x="61" y="373"/>
                  </a:cubicBez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61" y="373"/>
                  </a:lnTo>
                  <a:cubicBezTo>
                    <a:pt x="31" y="373"/>
                    <a:pt x="31" y="373"/>
                    <a:pt x="31" y="341"/>
                  </a:cubicBez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0" y="341"/>
                  </a:cubicBezTo>
                  <a:cubicBezTo>
                    <a:pt x="0" y="341"/>
                    <a:pt x="0" y="341"/>
                    <a:pt x="0" y="311"/>
                  </a:cubicBezTo>
                  <a:lnTo>
                    <a:pt x="0" y="311"/>
                  </a:lnTo>
                  <a:lnTo>
                    <a:pt x="0" y="311"/>
                  </a:lnTo>
                  <a:cubicBezTo>
                    <a:pt x="0" y="341"/>
                    <a:pt x="0" y="341"/>
                    <a:pt x="0" y="373"/>
                  </a:cubicBez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lnTo>
                    <a:pt x="0" y="373"/>
                  </a:lnTo>
                  <a:cubicBezTo>
                    <a:pt x="0" y="373"/>
                    <a:pt x="0" y="373"/>
                    <a:pt x="0" y="4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1" name="Freeform 103"/>
            <p:cNvSpPr>
              <a:spLocks noChangeArrowheads="1"/>
            </p:cNvSpPr>
            <p:nvPr/>
          </p:nvSpPr>
          <p:spPr bwMode="auto">
            <a:xfrm>
              <a:off x="6469063" y="1624013"/>
              <a:ext cx="77787" cy="44450"/>
            </a:xfrm>
            <a:custGeom>
              <a:avLst/>
              <a:gdLst>
                <a:gd name="T0" fmla="*/ 62 w 218"/>
                <a:gd name="T1" fmla="*/ 0 h 124"/>
                <a:gd name="T2" fmla="*/ 62 w 218"/>
                <a:gd name="T3" fmla="*/ 0 h 124"/>
                <a:gd name="T4" fmla="*/ 62 w 218"/>
                <a:gd name="T5" fmla="*/ 0 h 124"/>
                <a:gd name="T6" fmla="*/ 62 w 218"/>
                <a:gd name="T7" fmla="*/ 0 h 124"/>
                <a:gd name="T8" fmla="*/ 62 w 218"/>
                <a:gd name="T9" fmla="*/ 30 h 124"/>
                <a:gd name="T10" fmla="*/ 62 w 218"/>
                <a:gd name="T11" fmla="*/ 62 h 124"/>
                <a:gd name="T12" fmla="*/ 62 w 218"/>
                <a:gd name="T13" fmla="*/ 62 h 124"/>
                <a:gd name="T14" fmla="*/ 31 w 218"/>
                <a:gd name="T15" fmla="*/ 93 h 124"/>
                <a:gd name="T16" fmla="*/ 31 w 218"/>
                <a:gd name="T17" fmla="*/ 93 h 124"/>
                <a:gd name="T18" fmla="*/ 0 w 218"/>
                <a:gd name="T19" fmla="*/ 93 h 124"/>
                <a:gd name="T20" fmla="*/ 0 w 218"/>
                <a:gd name="T21" fmla="*/ 93 h 124"/>
                <a:gd name="T22" fmla="*/ 0 w 218"/>
                <a:gd name="T23" fmla="*/ 93 h 124"/>
                <a:gd name="T24" fmla="*/ 31 w 218"/>
                <a:gd name="T25" fmla="*/ 93 h 124"/>
                <a:gd name="T26" fmla="*/ 31 w 218"/>
                <a:gd name="T27" fmla="*/ 93 h 124"/>
                <a:gd name="T28" fmla="*/ 62 w 218"/>
                <a:gd name="T29" fmla="*/ 93 h 124"/>
                <a:gd name="T30" fmla="*/ 62 w 218"/>
                <a:gd name="T31" fmla="*/ 93 h 124"/>
                <a:gd name="T32" fmla="*/ 93 w 218"/>
                <a:gd name="T33" fmla="*/ 123 h 124"/>
                <a:gd name="T34" fmla="*/ 124 w 218"/>
                <a:gd name="T35" fmla="*/ 123 h 124"/>
                <a:gd name="T36" fmla="*/ 124 w 218"/>
                <a:gd name="T37" fmla="*/ 123 h 124"/>
                <a:gd name="T38" fmla="*/ 155 w 218"/>
                <a:gd name="T39" fmla="*/ 93 h 124"/>
                <a:gd name="T40" fmla="*/ 186 w 218"/>
                <a:gd name="T41" fmla="*/ 62 h 124"/>
                <a:gd name="T42" fmla="*/ 186 w 218"/>
                <a:gd name="T43" fmla="*/ 62 h 124"/>
                <a:gd name="T44" fmla="*/ 186 w 218"/>
                <a:gd name="T45" fmla="*/ 62 h 124"/>
                <a:gd name="T46" fmla="*/ 186 w 218"/>
                <a:gd name="T47" fmla="*/ 62 h 124"/>
                <a:gd name="T48" fmla="*/ 217 w 218"/>
                <a:gd name="T49" fmla="*/ 62 h 124"/>
                <a:gd name="T50" fmla="*/ 217 w 218"/>
                <a:gd name="T51" fmla="*/ 62 h 124"/>
                <a:gd name="T52" fmla="*/ 217 w 218"/>
                <a:gd name="T53" fmla="*/ 62 h 124"/>
                <a:gd name="T54" fmla="*/ 217 w 218"/>
                <a:gd name="T55" fmla="*/ 62 h 124"/>
                <a:gd name="T56" fmla="*/ 186 w 218"/>
                <a:gd name="T57" fmla="*/ 30 h 124"/>
                <a:gd name="T58" fmla="*/ 155 w 218"/>
                <a:gd name="T59" fmla="*/ 30 h 124"/>
                <a:gd name="T60" fmla="*/ 93 w 218"/>
                <a:gd name="T61" fmla="*/ 0 h 124"/>
                <a:gd name="T62" fmla="*/ 93 w 218"/>
                <a:gd name="T63" fmla="*/ 0 h 124"/>
                <a:gd name="T64" fmla="*/ 62 w 218"/>
                <a:gd name="T6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24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30"/>
                  </a:lnTo>
                  <a:cubicBezTo>
                    <a:pt x="62" y="30"/>
                    <a:pt x="62" y="30"/>
                    <a:pt x="62" y="62"/>
                  </a:cubicBezTo>
                  <a:lnTo>
                    <a:pt x="62" y="62"/>
                  </a:lnTo>
                  <a:lnTo>
                    <a:pt x="31" y="93"/>
                  </a:lnTo>
                  <a:lnTo>
                    <a:pt x="31" y="93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lnTo>
                    <a:pt x="62" y="93"/>
                  </a:lnTo>
                  <a:lnTo>
                    <a:pt x="93" y="123"/>
                  </a:lnTo>
                  <a:cubicBezTo>
                    <a:pt x="124" y="123"/>
                    <a:pt x="124" y="123"/>
                    <a:pt x="124" y="123"/>
                  </a:cubicBezTo>
                  <a:lnTo>
                    <a:pt x="124" y="123"/>
                  </a:lnTo>
                  <a:cubicBezTo>
                    <a:pt x="124" y="93"/>
                    <a:pt x="124" y="93"/>
                    <a:pt x="155" y="93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217" y="62"/>
                    <a:pt x="217" y="62"/>
                    <a:pt x="217" y="62"/>
                  </a:cubicBezTo>
                  <a:lnTo>
                    <a:pt x="217" y="62"/>
                  </a:lnTo>
                  <a:lnTo>
                    <a:pt x="217" y="62"/>
                  </a:lnTo>
                  <a:lnTo>
                    <a:pt x="217" y="62"/>
                  </a:lnTo>
                  <a:cubicBezTo>
                    <a:pt x="186" y="62"/>
                    <a:pt x="186" y="62"/>
                    <a:pt x="186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93" y="0"/>
                  </a:cubicBez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2" name="Freeform 104"/>
            <p:cNvSpPr>
              <a:spLocks noChangeArrowheads="1"/>
            </p:cNvSpPr>
            <p:nvPr/>
          </p:nvSpPr>
          <p:spPr bwMode="auto">
            <a:xfrm>
              <a:off x="6491288" y="1423988"/>
              <a:ext cx="33337" cy="100012"/>
            </a:xfrm>
            <a:custGeom>
              <a:avLst/>
              <a:gdLst>
                <a:gd name="T0" fmla="*/ 0 w 94"/>
                <a:gd name="T1" fmla="*/ 62 h 280"/>
                <a:gd name="T2" fmla="*/ 0 w 94"/>
                <a:gd name="T3" fmla="*/ 62 h 280"/>
                <a:gd name="T4" fmla="*/ 0 w 94"/>
                <a:gd name="T5" fmla="*/ 92 h 280"/>
                <a:gd name="T6" fmla="*/ 31 w 94"/>
                <a:gd name="T7" fmla="*/ 92 h 280"/>
                <a:gd name="T8" fmla="*/ 31 w 94"/>
                <a:gd name="T9" fmla="*/ 92 h 280"/>
                <a:gd name="T10" fmla="*/ 31 w 94"/>
                <a:gd name="T11" fmla="*/ 124 h 280"/>
                <a:gd name="T12" fmla="*/ 31 w 94"/>
                <a:gd name="T13" fmla="*/ 155 h 280"/>
                <a:gd name="T14" fmla="*/ 31 w 94"/>
                <a:gd name="T15" fmla="*/ 155 h 280"/>
                <a:gd name="T16" fmla="*/ 31 w 94"/>
                <a:gd name="T17" fmla="*/ 155 h 280"/>
                <a:gd name="T18" fmla="*/ 31 w 94"/>
                <a:gd name="T19" fmla="*/ 216 h 280"/>
                <a:gd name="T20" fmla="*/ 31 w 94"/>
                <a:gd name="T21" fmla="*/ 248 h 280"/>
                <a:gd name="T22" fmla="*/ 31 w 94"/>
                <a:gd name="T23" fmla="*/ 279 h 280"/>
                <a:gd name="T24" fmla="*/ 31 w 94"/>
                <a:gd name="T25" fmla="*/ 279 h 280"/>
                <a:gd name="T26" fmla="*/ 31 w 94"/>
                <a:gd name="T27" fmla="*/ 279 h 280"/>
                <a:gd name="T28" fmla="*/ 31 w 94"/>
                <a:gd name="T29" fmla="*/ 279 h 280"/>
                <a:gd name="T30" fmla="*/ 31 w 94"/>
                <a:gd name="T31" fmla="*/ 279 h 280"/>
                <a:gd name="T32" fmla="*/ 31 w 94"/>
                <a:gd name="T33" fmla="*/ 248 h 280"/>
                <a:gd name="T34" fmla="*/ 31 w 94"/>
                <a:gd name="T35" fmla="*/ 216 h 280"/>
                <a:gd name="T36" fmla="*/ 62 w 94"/>
                <a:gd name="T37" fmla="*/ 216 h 280"/>
                <a:gd name="T38" fmla="*/ 62 w 94"/>
                <a:gd name="T39" fmla="*/ 216 h 280"/>
                <a:gd name="T40" fmla="*/ 93 w 94"/>
                <a:gd name="T41" fmla="*/ 216 h 280"/>
                <a:gd name="T42" fmla="*/ 93 w 94"/>
                <a:gd name="T43" fmla="*/ 216 h 280"/>
                <a:gd name="T44" fmla="*/ 93 w 94"/>
                <a:gd name="T45" fmla="*/ 216 h 280"/>
                <a:gd name="T46" fmla="*/ 93 w 94"/>
                <a:gd name="T47" fmla="*/ 186 h 280"/>
                <a:gd name="T48" fmla="*/ 93 w 94"/>
                <a:gd name="T49" fmla="*/ 186 h 280"/>
                <a:gd name="T50" fmla="*/ 62 w 94"/>
                <a:gd name="T51" fmla="*/ 155 h 280"/>
                <a:gd name="T52" fmla="*/ 62 w 94"/>
                <a:gd name="T53" fmla="*/ 155 h 280"/>
                <a:gd name="T54" fmla="*/ 62 w 94"/>
                <a:gd name="T55" fmla="*/ 124 h 280"/>
                <a:gd name="T56" fmla="*/ 31 w 94"/>
                <a:gd name="T57" fmla="*/ 92 h 280"/>
                <a:gd name="T58" fmla="*/ 62 w 94"/>
                <a:gd name="T59" fmla="*/ 31 h 280"/>
                <a:gd name="T60" fmla="*/ 62 w 94"/>
                <a:gd name="T61" fmla="*/ 31 h 280"/>
                <a:gd name="T62" fmla="*/ 62 w 94"/>
                <a:gd name="T63" fmla="*/ 31 h 280"/>
                <a:gd name="T64" fmla="*/ 62 w 94"/>
                <a:gd name="T65" fmla="*/ 0 h 280"/>
                <a:gd name="T66" fmla="*/ 62 w 94"/>
                <a:gd name="T67" fmla="*/ 0 h 280"/>
                <a:gd name="T68" fmla="*/ 62 w 94"/>
                <a:gd name="T69" fmla="*/ 0 h 280"/>
                <a:gd name="T70" fmla="*/ 31 w 94"/>
                <a:gd name="T71" fmla="*/ 0 h 280"/>
                <a:gd name="T72" fmla="*/ 31 w 94"/>
                <a:gd name="T73" fmla="*/ 0 h 280"/>
                <a:gd name="T74" fmla="*/ 31 w 94"/>
                <a:gd name="T75" fmla="*/ 0 h 280"/>
                <a:gd name="T76" fmla="*/ 0 w 94"/>
                <a:gd name="T77" fmla="*/ 6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280">
                  <a:moveTo>
                    <a:pt x="0" y="62"/>
                  </a:moveTo>
                  <a:lnTo>
                    <a:pt x="0" y="62"/>
                  </a:ln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cubicBezTo>
                    <a:pt x="31" y="186"/>
                    <a:pt x="31" y="216"/>
                    <a:pt x="31" y="216"/>
                  </a:cubicBezTo>
                  <a:cubicBezTo>
                    <a:pt x="31" y="248"/>
                    <a:pt x="31" y="248"/>
                    <a:pt x="31" y="248"/>
                  </a:cubicBez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lnTo>
                    <a:pt x="31" y="279"/>
                  </a:lnTo>
                  <a:cubicBezTo>
                    <a:pt x="31" y="279"/>
                    <a:pt x="31" y="279"/>
                    <a:pt x="31" y="248"/>
                  </a:cubicBezTo>
                  <a:cubicBezTo>
                    <a:pt x="31" y="248"/>
                    <a:pt x="31" y="248"/>
                    <a:pt x="31" y="216"/>
                  </a:cubicBezTo>
                  <a:lnTo>
                    <a:pt x="62" y="216"/>
                  </a:lnTo>
                  <a:lnTo>
                    <a:pt x="62" y="216"/>
                  </a:lnTo>
                  <a:cubicBezTo>
                    <a:pt x="93" y="216"/>
                    <a:pt x="93" y="216"/>
                    <a:pt x="93" y="216"/>
                  </a:cubicBezTo>
                  <a:lnTo>
                    <a:pt x="93" y="216"/>
                  </a:lnTo>
                  <a:lnTo>
                    <a:pt x="93" y="216"/>
                  </a:lnTo>
                  <a:cubicBezTo>
                    <a:pt x="93" y="186"/>
                    <a:pt x="62" y="186"/>
                    <a:pt x="93" y="186"/>
                  </a:cubicBezTo>
                  <a:lnTo>
                    <a:pt x="93" y="186"/>
                  </a:lnTo>
                  <a:cubicBezTo>
                    <a:pt x="93" y="186"/>
                    <a:pt x="93" y="186"/>
                    <a:pt x="62" y="155"/>
                  </a:cubicBezTo>
                  <a:lnTo>
                    <a:pt x="62" y="155"/>
                  </a:lnTo>
                  <a:lnTo>
                    <a:pt x="62" y="124"/>
                  </a:lnTo>
                  <a:cubicBezTo>
                    <a:pt x="62" y="124"/>
                    <a:pt x="62" y="92"/>
                    <a:pt x="31" y="92"/>
                  </a:cubicBezTo>
                  <a:cubicBezTo>
                    <a:pt x="31" y="62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0" y="31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3" name="Freeform 105"/>
            <p:cNvSpPr>
              <a:spLocks noChangeArrowheads="1"/>
            </p:cNvSpPr>
            <p:nvPr/>
          </p:nvSpPr>
          <p:spPr bwMode="auto">
            <a:xfrm>
              <a:off x="5141913" y="1423988"/>
              <a:ext cx="1193800" cy="736600"/>
            </a:xfrm>
            <a:custGeom>
              <a:avLst/>
              <a:gdLst>
                <a:gd name="T0" fmla="*/ 2913 w 3317"/>
                <a:gd name="T1" fmla="*/ 712 h 2046"/>
                <a:gd name="T2" fmla="*/ 3130 w 3317"/>
                <a:gd name="T3" fmla="*/ 620 h 2046"/>
                <a:gd name="T4" fmla="*/ 3161 w 3317"/>
                <a:gd name="T5" fmla="*/ 496 h 2046"/>
                <a:gd name="T6" fmla="*/ 3254 w 3317"/>
                <a:gd name="T7" fmla="*/ 464 h 2046"/>
                <a:gd name="T8" fmla="*/ 3254 w 3317"/>
                <a:gd name="T9" fmla="*/ 340 h 2046"/>
                <a:gd name="T10" fmla="*/ 3069 w 3317"/>
                <a:gd name="T11" fmla="*/ 279 h 2046"/>
                <a:gd name="T12" fmla="*/ 2851 w 3317"/>
                <a:gd name="T13" fmla="*/ 62 h 2046"/>
                <a:gd name="T14" fmla="*/ 2665 w 3317"/>
                <a:gd name="T15" fmla="*/ 0 h 2046"/>
                <a:gd name="T16" fmla="*/ 2603 w 3317"/>
                <a:gd name="T17" fmla="*/ 62 h 2046"/>
                <a:gd name="T18" fmla="*/ 2479 w 3317"/>
                <a:gd name="T19" fmla="*/ 216 h 2046"/>
                <a:gd name="T20" fmla="*/ 2325 w 3317"/>
                <a:gd name="T21" fmla="*/ 310 h 2046"/>
                <a:gd name="T22" fmla="*/ 2541 w 3317"/>
                <a:gd name="T23" fmla="*/ 403 h 2046"/>
                <a:gd name="T24" fmla="*/ 2479 w 3317"/>
                <a:gd name="T25" fmla="*/ 434 h 2046"/>
                <a:gd name="T26" fmla="*/ 2355 w 3317"/>
                <a:gd name="T27" fmla="*/ 464 h 2046"/>
                <a:gd name="T28" fmla="*/ 2201 w 3317"/>
                <a:gd name="T29" fmla="*/ 558 h 2046"/>
                <a:gd name="T30" fmla="*/ 2107 w 3317"/>
                <a:gd name="T31" fmla="*/ 588 h 2046"/>
                <a:gd name="T32" fmla="*/ 1983 w 3317"/>
                <a:gd name="T33" fmla="*/ 712 h 2046"/>
                <a:gd name="T34" fmla="*/ 1673 w 3317"/>
                <a:gd name="T35" fmla="*/ 744 h 2046"/>
                <a:gd name="T36" fmla="*/ 1549 w 3317"/>
                <a:gd name="T37" fmla="*/ 744 h 2046"/>
                <a:gd name="T38" fmla="*/ 1240 w 3317"/>
                <a:gd name="T39" fmla="*/ 681 h 2046"/>
                <a:gd name="T40" fmla="*/ 1085 w 3317"/>
                <a:gd name="T41" fmla="*/ 558 h 2046"/>
                <a:gd name="T42" fmla="*/ 898 w 3317"/>
                <a:gd name="T43" fmla="*/ 434 h 2046"/>
                <a:gd name="T44" fmla="*/ 713 w 3317"/>
                <a:gd name="T45" fmla="*/ 279 h 2046"/>
                <a:gd name="T46" fmla="*/ 620 w 3317"/>
                <a:gd name="T47" fmla="*/ 434 h 2046"/>
                <a:gd name="T48" fmla="*/ 496 w 3317"/>
                <a:gd name="T49" fmla="*/ 434 h 2046"/>
                <a:gd name="T50" fmla="*/ 433 w 3317"/>
                <a:gd name="T51" fmla="*/ 558 h 2046"/>
                <a:gd name="T52" fmla="*/ 372 w 3317"/>
                <a:gd name="T53" fmla="*/ 651 h 2046"/>
                <a:gd name="T54" fmla="*/ 341 w 3317"/>
                <a:gd name="T55" fmla="*/ 744 h 2046"/>
                <a:gd name="T56" fmla="*/ 61 w 3317"/>
                <a:gd name="T57" fmla="*/ 836 h 2046"/>
                <a:gd name="T58" fmla="*/ 0 w 3317"/>
                <a:gd name="T59" fmla="*/ 899 h 2046"/>
                <a:gd name="T60" fmla="*/ 124 w 3317"/>
                <a:gd name="T61" fmla="*/ 1053 h 2046"/>
                <a:gd name="T62" fmla="*/ 248 w 3317"/>
                <a:gd name="T63" fmla="*/ 1084 h 2046"/>
                <a:gd name="T64" fmla="*/ 341 w 3317"/>
                <a:gd name="T65" fmla="*/ 1084 h 2046"/>
                <a:gd name="T66" fmla="*/ 341 w 3317"/>
                <a:gd name="T67" fmla="*/ 1208 h 2046"/>
                <a:gd name="T68" fmla="*/ 278 w 3317"/>
                <a:gd name="T69" fmla="*/ 1364 h 2046"/>
                <a:gd name="T70" fmla="*/ 372 w 3317"/>
                <a:gd name="T71" fmla="*/ 1456 h 2046"/>
                <a:gd name="T72" fmla="*/ 526 w 3317"/>
                <a:gd name="T73" fmla="*/ 1488 h 2046"/>
                <a:gd name="T74" fmla="*/ 650 w 3317"/>
                <a:gd name="T75" fmla="*/ 1549 h 2046"/>
                <a:gd name="T76" fmla="*/ 774 w 3317"/>
                <a:gd name="T77" fmla="*/ 1580 h 2046"/>
                <a:gd name="T78" fmla="*/ 868 w 3317"/>
                <a:gd name="T79" fmla="*/ 1549 h 2046"/>
                <a:gd name="T80" fmla="*/ 961 w 3317"/>
                <a:gd name="T81" fmla="*/ 1580 h 2046"/>
                <a:gd name="T82" fmla="*/ 1085 w 3317"/>
                <a:gd name="T83" fmla="*/ 1519 h 2046"/>
                <a:gd name="T84" fmla="*/ 1240 w 3317"/>
                <a:gd name="T85" fmla="*/ 1488 h 2046"/>
                <a:gd name="T86" fmla="*/ 1394 w 3317"/>
                <a:gd name="T87" fmla="*/ 1704 h 2046"/>
                <a:gd name="T88" fmla="*/ 1332 w 3317"/>
                <a:gd name="T89" fmla="*/ 1828 h 2046"/>
                <a:gd name="T90" fmla="*/ 1394 w 3317"/>
                <a:gd name="T91" fmla="*/ 1890 h 2046"/>
                <a:gd name="T92" fmla="*/ 1457 w 3317"/>
                <a:gd name="T93" fmla="*/ 1984 h 2046"/>
                <a:gd name="T94" fmla="*/ 1549 w 3317"/>
                <a:gd name="T95" fmla="*/ 1952 h 2046"/>
                <a:gd name="T96" fmla="*/ 1673 w 3317"/>
                <a:gd name="T97" fmla="*/ 1921 h 2046"/>
                <a:gd name="T98" fmla="*/ 1766 w 3317"/>
                <a:gd name="T99" fmla="*/ 1921 h 2046"/>
                <a:gd name="T100" fmla="*/ 1890 w 3317"/>
                <a:gd name="T101" fmla="*/ 2014 h 2046"/>
                <a:gd name="T102" fmla="*/ 2169 w 3317"/>
                <a:gd name="T103" fmla="*/ 1952 h 2046"/>
                <a:gd name="T104" fmla="*/ 2386 w 3317"/>
                <a:gd name="T105" fmla="*/ 1828 h 2046"/>
                <a:gd name="T106" fmla="*/ 2573 w 3317"/>
                <a:gd name="T107" fmla="*/ 1612 h 2046"/>
                <a:gd name="T108" fmla="*/ 2573 w 3317"/>
                <a:gd name="T109" fmla="*/ 1519 h 2046"/>
                <a:gd name="T110" fmla="*/ 2573 w 3317"/>
                <a:gd name="T111" fmla="*/ 1271 h 2046"/>
                <a:gd name="T112" fmla="*/ 2541 w 3317"/>
                <a:gd name="T113" fmla="*/ 1053 h 2046"/>
                <a:gd name="T114" fmla="*/ 2386 w 3317"/>
                <a:gd name="T115" fmla="*/ 960 h 2046"/>
                <a:gd name="T116" fmla="*/ 2603 w 3317"/>
                <a:gd name="T117" fmla="*/ 744 h 2046"/>
                <a:gd name="T118" fmla="*/ 2821 w 3317"/>
                <a:gd name="T119" fmla="*/ 775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7" h="2046">
                  <a:moveTo>
                    <a:pt x="2821" y="775"/>
                  </a:move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21" y="775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51" y="744"/>
                  </a:lnTo>
                  <a:lnTo>
                    <a:pt x="2882" y="744"/>
                  </a:lnTo>
                  <a:cubicBezTo>
                    <a:pt x="2882" y="712"/>
                    <a:pt x="2882" y="712"/>
                    <a:pt x="2913" y="712"/>
                  </a:cubicBezTo>
                  <a:lnTo>
                    <a:pt x="2913" y="712"/>
                  </a:lnTo>
                  <a:cubicBezTo>
                    <a:pt x="2944" y="712"/>
                    <a:pt x="2944" y="712"/>
                    <a:pt x="2944" y="712"/>
                  </a:cubicBezTo>
                  <a:cubicBezTo>
                    <a:pt x="2944" y="712"/>
                    <a:pt x="2975" y="712"/>
                    <a:pt x="2975" y="681"/>
                  </a:cubicBezTo>
                  <a:lnTo>
                    <a:pt x="2975" y="681"/>
                  </a:lnTo>
                  <a:lnTo>
                    <a:pt x="3006" y="681"/>
                  </a:lnTo>
                  <a:lnTo>
                    <a:pt x="3006" y="681"/>
                  </a:lnTo>
                  <a:cubicBezTo>
                    <a:pt x="3037" y="681"/>
                    <a:pt x="3037" y="651"/>
                    <a:pt x="3037" y="651"/>
                  </a:cubicBezTo>
                  <a:cubicBezTo>
                    <a:pt x="3037" y="651"/>
                    <a:pt x="3037" y="651"/>
                    <a:pt x="3069" y="620"/>
                  </a:cubicBezTo>
                  <a:lnTo>
                    <a:pt x="3069" y="620"/>
                  </a:lnTo>
                  <a:lnTo>
                    <a:pt x="3069" y="620"/>
                  </a:lnTo>
                  <a:cubicBezTo>
                    <a:pt x="3099" y="620"/>
                    <a:pt x="3099" y="620"/>
                    <a:pt x="3099" y="620"/>
                  </a:cubicBezTo>
                  <a:lnTo>
                    <a:pt x="3130" y="620"/>
                  </a:lnTo>
                  <a:lnTo>
                    <a:pt x="3130" y="620"/>
                  </a:lnTo>
                  <a:lnTo>
                    <a:pt x="3130" y="620"/>
                  </a:lnTo>
                  <a:cubicBezTo>
                    <a:pt x="3130" y="620"/>
                    <a:pt x="3130" y="620"/>
                    <a:pt x="3130" y="588"/>
                  </a:cubicBezTo>
                  <a:lnTo>
                    <a:pt x="3130" y="588"/>
                  </a:lnTo>
                  <a:lnTo>
                    <a:pt x="3130" y="558"/>
                  </a:lnTo>
                  <a:lnTo>
                    <a:pt x="3130" y="558"/>
                  </a:lnTo>
                  <a:lnTo>
                    <a:pt x="3099" y="558"/>
                  </a:lnTo>
                  <a:cubicBezTo>
                    <a:pt x="3099" y="527"/>
                    <a:pt x="3099" y="527"/>
                    <a:pt x="3099" y="527"/>
                  </a:cubicBezTo>
                  <a:cubicBezTo>
                    <a:pt x="3099" y="527"/>
                    <a:pt x="3099" y="496"/>
                    <a:pt x="3130" y="496"/>
                  </a:cubicBezTo>
                  <a:lnTo>
                    <a:pt x="3130" y="496"/>
                  </a:lnTo>
                  <a:lnTo>
                    <a:pt x="3161" y="496"/>
                  </a:lnTo>
                  <a:cubicBezTo>
                    <a:pt x="3161" y="496"/>
                    <a:pt x="3161" y="496"/>
                    <a:pt x="3161" y="464"/>
                  </a:cubicBezTo>
                  <a:lnTo>
                    <a:pt x="3161" y="464"/>
                  </a:lnTo>
                  <a:cubicBezTo>
                    <a:pt x="3161" y="464"/>
                    <a:pt x="3161" y="464"/>
                    <a:pt x="3192" y="464"/>
                  </a:cubicBezTo>
                  <a:lnTo>
                    <a:pt x="3192" y="464"/>
                  </a:lnTo>
                  <a:lnTo>
                    <a:pt x="3192" y="464"/>
                  </a:lnTo>
                  <a:cubicBezTo>
                    <a:pt x="3192" y="464"/>
                    <a:pt x="3192" y="464"/>
                    <a:pt x="3223" y="496"/>
                  </a:cubicBezTo>
                  <a:lnTo>
                    <a:pt x="3223" y="496"/>
                  </a:lnTo>
                  <a:cubicBezTo>
                    <a:pt x="3223" y="464"/>
                    <a:pt x="3254" y="464"/>
                    <a:pt x="3254" y="464"/>
                  </a:cubicBez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lnTo>
                    <a:pt x="3254" y="464"/>
                  </a:lnTo>
                  <a:cubicBezTo>
                    <a:pt x="3254" y="434"/>
                    <a:pt x="3285" y="434"/>
                    <a:pt x="3285" y="403"/>
                  </a:cubicBezTo>
                  <a:lnTo>
                    <a:pt x="3285" y="403"/>
                  </a:lnTo>
                  <a:lnTo>
                    <a:pt x="3285" y="403"/>
                  </a:lnTo>
                  <a:cubicBezTo>
                    <a:pt x="3285" y="372"/>
                    <a:pt x="3285" y="372"/>
                    <a:pt x="3285" y="372"/>
                  </a:cubicBezTo>
                  <a:cubicBezTo>
                    <a:pt x="3285" y="372"/>
                    <a:pt x="3285" y="340"/>
                    <a:pt x="3316" y="340"/>
                  </a:cubicBezTo>
                  <a:lnTo>
                    <a:pt x="3316" y="340"/>
                  </a:lnTo>
                  <a:lnTo>
                    <a:pt x="3316" y="340"/>
                  </a:lnTo>
                  <a:lnTo>
                    <a:pt x="3285" y="340"/>
                  </a:lnTo>
                  <a:lnTo>
                    <a:pt x="3285" y="340"/>
                  </a:lnTo>
                  <a:cubicBezTo>
                    <a:pt x="3254" y="340"/>
                    <a:pt x="3254" y="340"/>
                    <a:pt x="3254" y="340"/>
                  </a:cubicBezTo>
                  <a:lnTo>
                    <a:pt x="3254" y="340"/>
                  </a:lnTo>
                  <a:lnTo>
                    <a:pt x="3254" y="340"/>
                  </a:lnTo>
                  <a:cubicBezTo>
                    <a:pt x="3254" y="372"/>
                    <a:pt x="3223" y="372"/>
                    <a:pt x="3192" y="372"/>
                  </a:cubicBezTo>
                  <a:lnTo>
                    <a:pt x="3192" y="372"/>
                  </a:lnTo>
                  <a:cubicBezTo>
                    <a:pt x="3161" y="372"/>
                    <a:pt x="3161" y="372"/>
                    <a:pt x="3130" y="372"/>
                  </a:cubicBezTo>
                  <a:lnTo>
                    <a:pt x="3130" y="372"/>
                  </a:lnTo>
                  <a:cubicBezTo>
                    <a:pt x="3099" y="372"/>
                    <a:pt x="3099" y="340"/>
                    <a:pt x="3099" y="340"/>
                  </a:cubicBezTo>
                  <a:cubicBezTo>
                    <a:pt x="3099" y="340"/>
                    <a:pt x="3099" y="340"/>
                    <a:pt x="3099" y="310"/>
                  </a:cubicBezTo>
                  <a:lnTo>
                    <a:pt x="3099" y="310"/>
                  </a:lnTo>
                  <a:lnTo>
                    <a:pt x="3099" y="310"/>
                  </a:lnTo>
                  <a:cubicBezTo>
                    <a:pt x="3069" y="310"/>
                    <a:pt x="3069" y="310"/>
                    <a:pt x="3069" y="279"/>
                  </a:cubicBezTo>
                  <a:cubicBezTo>
                    <a:pt x="3069" y="279"/>
                    <a:pt x="3069" y="279"/>
                    <a:pt x="3037" y="279"/>
                  </a:cubicBezTo>
                  <a:lnTo>
                    <a:pt x="3037" y="279"/>
                  </a:lnTo>
                  <a:lnTo>
                    <a:pt x="3037" y="279"/>
                  </a:lnTo>
                  <a:lnTo>
                    <a:pt x="3037" y="279"/>
                  </a:lnTo>
                  <a:cubicBezTo>
                    <a:pt x="3006" y="279"/>
                    <a:pt x="2975" y="279"/>
                    <a:pt x="2975" y="279"/>
                  </a:cubicBezTo>
                  <a:cubicBezTo>
                    <a:pt x="2944" y="248"/>
                    <a:pt x="2944" y="248"/>
                    <a:pt x="2913" y="216"/>
                  </a:cubicBezTo>
                  <a:lnTo>
                    <a:pt x="2913" y="186"/>
                  </a:lnTo>
                  <a:cubicBezTo>
                    <a:pt x="2913" y="155"/>
                    <a:pt x="2913" y="155"/>
                    <a:pt x="2882" y="155"/>
                  </a:cubicBezTo>
                  <a:cubicBezTo>
                    <a:pt x="2882" y="124"/>
                    <a:pt x="2882" y="124"/>
                    <a:pt x="2882" y="124"/>
                  </a:cubicBezTo>
                  <a:cubicBezTo>
                    <a:pt x="2882" y="124"/>
                    <a:pt x="2882" y="92"/>
                    <a:pt x="2851" y="92"/>
                  </a:cubicBezTo>
                  <a:lnTo>
                    <a:pt x="2851" y="62"/>
                  </a:lnTo>
                  <a:cubicBezTo>
                    <a:pt x="2851" y="62"/>
                    <a:pt x="2851" y="31"/>
                    <a:pt x="2821" y="31"/>
                  </a:cubicBez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821" y="31"/>
                  </a:lnTo>
                  <a:lnTo>
                    <a:pt x="2789" y="31"/>
                  </a:lnTo>
                  <a:lnTo>
                    <a:pt x="2789" y="31"/>
                  </a:lnTo>
                  <a:lnTo>
                    <a:pt x="2758" y="31"/>
                  </a:lnTo>
                  <a:cubicBezTo>
                    <a:pt x="2758" y="31"/>
                    <a:pt x="2758" y="0"/>
                    <a:pt x="2727" y="0"/>
                  </a:cubicBezTo>
                  <a:lnTo>
                    <a:pt x="2665" y="0"/>
                  </a:lnTo>
                  <a:lnTo>
                    <a:pt x="2665" y="0"/>
                  </a:lnTo>
                  <a:cubicBezTo>
                    <a:pt x="2634" y="0"/>
                    <a:pt x="2634" y="0"/>
                    <a:pt x="2634" y="0"/>
                  </a:cubicBezTo>
                  <a:cubicBezTo>
                    <a:pt x="2634" y="31"/>
                    <a:pt x="2634" y="31"/>
                    <a:pt x="2603" y="31"/>
                  </a:cubicBezTo>
                  <a:lnTo>
                    <a:pt x="2603" y="31"/>
                  </a:lnTo>
                  <a:lnTo>
                    <a:pt x="2603" y="31"/>
                  </a:lnTo>
                  <a:cubicBezTo>
                    <a:pt x="2603" y="0"/>
                    <a:pt x="2603" y="0"/>
                    <a:pt x="2603" y="0"/>
                  </a:cubicBezTo>
                  <a:lnTo>
                    <a:pt x="2573" y="31"/>
                  </a:lnTo>
                  <a:lnTo>
                    <a:pt x="2573" y="31"/>
                  </a:lnTo>
                  <a:lnTo>
                    <a:pt x="2603" y="31"/>
                  </a:lnTo>
                  <a:cubicBezTo>
                    <a:pt x="2603" y="62"/>
                    <a:pt x="2603" y="62"/>
                    <a:pt x="2603" y="62"/>
                  </a:cubicBezTo>
                  <a:lnTo>
                    <a:pt x="2603" y="62"/>
                  </a:lnTo>
                  <a:lnTo>
                    <a:pt x="2603" y="62"/>
                  </a:lnTo>
                  <a:cubicBezTo>
                    <a:pt x="2603" y="92"/>
                    <a:pt x="2573" y="92"/>
                    <a:pt x="2573" y="124"/>
                  </a:cubicBezTo>
                  <a:lnTo>
                    <a:pt x="2541" y="124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41" y="155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lnTo>
                    <a:pt x="2510" y="186"/>
                  </a:lnTo>
                  <a:cubicBezTo>
                    <a:pt x="2510" y="216"/>
                    <a:pt x="2510" y="216"/>
                    <a:pt x="2479" y="216"/>
                  </a:cubicBezTo>
                  <a:lnTo>
                    <a:pt x="2479" y="216"/>
                  </a:lnTo>
                  <a:lnTo>
                    <a:pt x="2479" y="216"/>
                  </a:lnTo>
                  <a:cubicBezTo>
                    <a:pt x="2479" y="248"/>
                    <a:pt x="2479" y="248"/>
                    <a:pt x="2449" y="248"/>
                  </a:cubicBezTo>
                  <a:cubicBezTo>
                    <a:pt x="2449" y="248"/>
                    <a:pt x="2417" y="248"/>
                    <a:pt x="2386" y="248"/>
                  </a:cubicBezTo>
                  <a:lnTo>
                    <a:pt x="2386" y="248"/>
                  </a:lnTo>
                  <a:lnTo>
                    <a:pt x="2355" y="248"/>
                  </a:lnTo>
                  <a:cubicBezTo>
                    <a:pt x="2355" y="248"/>
                    <a:pt x="2355" y="279"/>
                    <a:pt x="2325" y="279"/>
                  </a:cubicBez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lnTo>
                    <a:pt x="2325" y="310"/>
                  </a:lnTo>
                  <a:cubicBezTo>
                    <a:pt x="2355" y="310"/>
                    <a:pt x="2355" y="310"/>
                    <a:pt x="2355" y="310"/>
                  </a:cubicBezTo>
                  <a:lnTo>
                    <a:pt x="2355" y="310"/>
                  </a:lnTo>
                  <a:lnTo>
                    <a:pt x="2386" y="310"/>
                  </a:lnTo>
                  <a:lnTo>
                    <a:pt x="2386" y="310"/>
                  </a:lnTo>
                  <a:cubicBezTo>
                    <a:pt x="2417" y="310"/>
                    <a:pt x="2417" y="310"/>
                    <a:pt x="2417" y="310"/>
                  </a:cubicBezTo>
                  <a:lnTo>
                    <a:pt x="2417" y="310"/>
                  </a:ln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79" y="340"/>
                    <a:pt x="2541" y="372"/>
                    <a:pt x="2541" y="372"/>
                  </a:cubicBezTo>
                  <a:lnTo>
                    <a:pt x="2541" y="403"/>
                  </a:lnTo>
                  <a:cubicBezTo>
                    <a:pt x="2541" y="403"/>
                    <a:pt x="2541" y="403"/>
                    <a:pt x="2541" y="434"/>
                  </a:cubicBezTo>
                  <a:lnTo>
                    <a:pt x="2541" y="434"/>
                  </a:lnTo>
                  <a:cubicBezTo>
                    <a:pt x="2541" y="434"/>
                    <a:pt x="2541" y="464"/>
                    <a:pt x="2510" y="464"/>
                  </a:cubicBezTo>
                  <a:lnTo>
                    <a:pt x="2510" y="464"/>
                  </a:lnTo>
                  <a:lnTo>
                    <a:pt x="2510" y="434"/>
                  </a:lnTo>
                  <a:lnTo>
                    <a:pt x="2510" y="434"/>
                  </a:lnTo>
                  <a:cubicBezTo>
                    <a:pt x="2479" y="434"/>
                    <a:pt x="2479" y="434"/>
                    <a:pt x="2479" y="434"/>
                  </a:cubicBez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lnTo>
                    <a:pt x="2479" y="434"/>
                  </a:lnTo>
                  <a:cubicBezTo>
                    <a:pt x="2449" y="434"/>
                    <a:pt x="2449" y="434"/>
                    <a:pt x="2449" y="434"/>
                  </a:cubicBezTo>
                  <a:lnTo>
                    <a:pt x="2449" y="434"/>
                  </a:lnTo>
                  <a:lnTo>
                    <a:pt x="2449" y="434"/>
                  </a:lnTo>
                  <a:cubicBezTo>
                    <a:pt x="2449" y="434"/>
                    <a:pt x="2449" y="434"/>
                    <a:pt x="2417" y="434"/>
                  </a:cubicBezTo>
                  <a:cubicBezTo>
                    <a:pt x="2417" y="464"/>
                    <a:pt x="2417" y="464"/>
                    <a:pt x="2417" y="464"/>
                  </a:cubicBezTo>
                  <a:lnTo>
                    <a:pt x="2417" y="464"/>
                  </a:lnTo>
                  <a:lnTo>
                    <a:pt x="2417" y="464"/>
                  </a:lnTo>
                  <a:cubicBezTo>
                    <a:pt x="2386" y="464"/>
                    <a:pt x="2386" y="464"/>
                    <a:pt x="2386" y="464"/>
                  </a:cubicBezTo>
                  <a:lnTo>
                    <a:pt x="2386" y="464"/>
                  </a:lnTo>
                  <a:lnTo>
                    <a:pt x="2386" y="464"/>
                  </a:lnTo>
                  <a:lnTo>
                    <a:pt x="2355" y="464"/>
                  </a:lnTo>
                  <a:lnTo>
                    <a:pt x="2355" y="464"/>
                  </a:lnTo>
                  <a:lnTo>
                    <a:pt x="2355" y="464"/>
                  </a:lnTo>
                  <a:cubicBezTo>
                    <a:pt x="2355" y="496"/>
                    <a:pt x="2355" y="496"/>
                    <a:pt x="2325" y="496"/>
                  </a:cubicBezTo>
                  <a:cubicBezTo>
                    <a:pt x="2325" y="527"/>
                    <a:pt x="2325" y="527"/>
                    <a:pt x="2325" y="527"/>
                  </a:cubicBezTo>
                  <a:cubicBezTo>
                    <a:pt x="2293" y="527"/>
                    <a:pt x="2293" y="527"/>
                    <a:pt x="2293" y="527"/>
                  </a:cubicBezTo>
                  <a:lnTo>
                    <a:pt x="2293" y="527"/>
                  </a:lnTo>
                  <a:lnTo>
                    <a:pt x="2262" y="527"/>
                  </a:lnTo>
                  <a:lnTo>
                    <a:pt x="2262" y="527"/>
                  </a:lnTo>
                  <a:lnTo>
                    <a:pt x="2262" y="527"/>
                  </a:lnTo>
                  <a:cubicBezTo>
                    <a:pt x="2262" y="527"/>
                    <a:pt x="2231" y="527"/>
                    <a:pt x="2231" y="558"/>
                  </a:cubicBezTo>
                  <a:cubicBezTo>
                    <a:pt x="2201" y="558"/>
                    <a:pt x="2201" y="558"/>
                    <a:pt x="2201" y="558"/>
                  </a:cubicBezTo>
                  <a:lnTo>
                    <a:pt x="2201" y="558"/>
                  </a:lnTo>
                  <a:lnTo>
                    <a:pt x="2201" y="558"/>
                  </a:lnTo>
                  <a:cubicBezTo>
                    <a:pt x="2169" y="558"/>
                    <a:pt x="2169" y="558"/>
                    <a:pt x="2169" y="558"/>
                  </a:cubicBezTo>
                  <a:lnTo>
                    <a:pt x="2169" y="558"/>
                  </a:lnTo>
                  <a:cubicBezTo>
                    <a:pt x="2138" y="558"/>
                    <a:pt x="2138" y="558"/>
                    <a:pt x="2138" y="558"/>
                  </a:cubicBezTo>
                  <a:cubicBezTo>
                    <a:pt x="2107" y="558"/>
                    <a:pt x="2107" y="558"/>
                    <a:pt x="2077" y="558"/>
                  </a:cubicBez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lnTo>
                    <a:pt x="2077" y="558"/>
                  </a:lnTo>
                  <a:cubicBezTo>
                    <a:pt x="2107" y="558"/>
                    <a:pt x="2107" y="588"/>
                    <a:pt x="2107" y="588"/>
                  </a:cubicBezTo>
                  <a:cubicBezTo>
                    <a:pt x="2107" y="620"/>
                    <a:pt x="2107" y="620"/>
                    <a:pt x="2107" y="620"/>
                  </a:cubicBezTo>
                  <a:lnTo>
                    <a:pt x="2107" y="620"/>
                  </a:lnTo>
                  <a:cubicBezTo>
                    <a:pt x="2107" y="651"/>
                    <a:pt x="2077" y="651"/>
                    <a:pt x="2077" y="651"/>
                  </a:cubicBezTo>
                  <a:lnTo>
                    <a:pt x="2077" y="651"/>
                  </a:lnTo>
                  <a:cubicBezTo>
                    <a:pt x="2077" y="651"/>
                    <a:pt x="2077" y="651"/>
                    <a:pt x="2045" y="651"/>
                  </a:cubicBez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lnTo>
                    <a:pt x="2045" y="651"/>
                  </a:lnTo>
                  <a:cubicBezTo>
                    <a:pt x="2045" y="681"/>
                    <a:pt x="2045" y="681"/>
                    <a:pt x="2014" y="681"/>
                  </a:cubicBezTo>
                  <a:cubicBezTo>
                    <a:pt x="2014" y="712"/>
                    <a:pt x="1983" y="712"/>
                    <a:pt x="1983" y="712"/>
                  </a:cubicBezTo>
                  <a:lnTo>
                    <a:pt x="1983" y="712"/>
                  </a:lnTo>
                  <a:cubicBezTo>
                    <a:pt x="1953" y="712"/>
                    <a:pt x="1953" y="712"/>
                    <a:pt x="1953" y="712"/>
                  </a:cubicBezTo>
                  <a:lnTo>
                    <a:pt x="1921" y="712"/>
                  </a:lnTo>
                  <a:cubicBezTo>
                    <a:pt x="1890" y="712"/>
                    <a:pt x="1890" y="712"/>
                    <a:pt x="1859" y="712"/>
                  </a:cubicBezTo>
                  <a:lnTo>
                    <a:pt x="1829" y="712"/>
                  </a:lnTo>
                  <a:lnTo>
                    <a:pt x="1829" y="712"/>
                  </a:lnTo>
                  <a:cubicBezTo>
                    <a:pt x="1829" y="712"/>
                    <a:pt x="1797" y="744"/>
                    <a:pt x="1766" y="744"/>
                  </a:cubicBezTo>
                  <a:cubicBezTo>
                    <a:pt x="1766" y="744"/>
                    <a:pt x="1735" y="775"/>
                    <a:pt x="1705" y="775"/>
                  </a:cubicBezTo>
                  <a:lnTo>
                    <a:pt x="1705" y="775"/>
                  </a:lnTo>
                  <a:cubicBezTo>
                    <a:pt x="1673" y="775"/>
                    <a:pt x="1673" y="775"/>
                    <a:pt x="1673" y="744"/>
                  </a:cubicBezTo>
                  <a:lnTo>
                    <a:pt x="1673" y="744"/>
                  </a:lnTo>
                  <a:cubicBezTo>
                    <a:pt x="1642" y="744"/>
                    <a:pt x="1642" y="775"/>
                    <a:pt x="1642" y="775"/>
                  </a:cubicBezTo>
                  <a:lnTo>
                    <a:pt x="1642" y="775"/>
                  </a:lnTo>
                  <a:lnTo>
                    <a:pt x="1642" y="775"/>
                  </a:lnTo>
                  <a:cubicBezTo>
                    <a:pt x="1642" y="775"/>
                    <a:pt x="1642" y="775"/>
                    <a:pt x="1611" y="775"/>
                  </a:cubicBezTo>
                  <a:lnTo>
                    <a:pt x="1611" y="775"/>
                  </a:lnTo>
                  <a:cubicBezTo>
                    <a:pt x="1611" y="775"/>
                    <a:pt x="1611" y="775"/>
                    <a:pt x="1581" y="744"/>
                  </a:cubicBez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lnTo>
                    <a:pt x="1581" y="744"/>
                  </a:lnTo>
                  <a:cubicBezTo>
                    <a:pt x="1581" y="744"/>
                    <a:pt x="1581" y="744"/>
                    <a:pt x="1549" y="744"/>
                  </a:cubicBezTo>
                  <a:lnTo>
                    <a:pt x="1549" y="744"/>
                  </a:lnTo>
                  <a:cubicBezTo>
                    <a:pt x="1518" y="744"/>
                    <a:pt x="1518" y="712"/>
                    <a:pt x="1487" y="712"/>
                  </a:cubicBezTo>
                  <a:lnTo>
                    <a:pt x="1487" y="712"/>
                  </a:lnTo>
                  <a:lnTo>
                    <a:pt x="1487" y="712"/>
                  </a:lnTo>
                  <a:cubicBezTo>
                    <a:pt x="1457" y="712"/>
                    <a:pt x="1457" y="712"/>
                    <a:pt x="1457" y="712"/>
                  </a:cubicBezTo>
                  <a:lnTo>
                    <a:pt x="1425" y="712"/>
                  </a:lnTo>
                  <a:lnTo>
                    <a:pt x="1425" y="712"/>
                  </a:lnTo>
                  <a:cubicBezTo>
                    <a:pt x="1394" y="712"/>
                    <a:pt x="1394" y="712"/>
                    <a:pt x="1394" y="712"/>
                  </a:cubicBezTo>
                  <a:cubicBezTo>
                    <a:pt x="1364" y="712"/>
                    <a:pt x="1332" y="712"/>
                    <a:pt x="1332" y="712"/>
                  </a:cubicBezTo>
                  <a:cubicBezTo>
                    <a:pt x="1332" y="712"/>
                    <a:pt x="1270" y="712"/>
                    <a:pt x="1240" y="681"/>
                  </a:cubicBezTo>
                  <a:lnTo>
                    <a:pt x="1240" y="681"/>
                  </a:lnTo>
                  <a:cubicBezTo>
                    <a:pt x="1209" y="681"/>
                    <a:pt x="1209" y="681"/>
                    <a:pt x="1209" y="681"/>
                  </a:cubicBezTo>
                  <a:lnTo>
                    <a:pt x="1209" y="681"/>
                  </a:lnTo>
                  <a:cubicBezTo>
                    <a:pt x="1177" y="681"/>
                    <a:pt x="1177" y="651"/>
                    <a:pt x="1177" y="651"/>
                  </a:cubicBezTo>
                  <a:lnTo>
                    <a:pt x="1146" y="620"/>
                  </a:lnTo>
                  <a:lnTo>
                    <a:pt x="1146" y="620"/>
                  </a:lnTo>
                  <a:cubicBezTo>
                    <a:pt x="1146" y="620"/>
                    <a:pt x="1146" y="620"/>
                    <a:pt x="1146" y="588"/>
                  </a:cubicBezTo>
                  <a:lnTo>
                    <a:pt x="1146" y="588"/>
                  </a:lnTo>
                  <a:lnTo>
                    <a:pt x="1146" y="588"/>
                  </a:lnTo>
                  <a:lnTo>
                    <a:pt x="1146" y="588"/>
                  </a:lnTo>
                  <a:cubicBezTo>
                    <a:pt x="1116" y="588"/>
                    <a:pt x="1116" y="588"/>
                    <a:pt x="1116" y="588"/>
                  </a:cubicBezTo>
                  <a:cubicBezTo>
                    <a:pt x="1085" y="588"/>
                    <a:pt x="1085" y="558"/>
                    <a:pt x="1085" y="558"/>
                  </a:cubicBezTo>
                  <a:lnTo>
                    <a:pt x="1053" y="558"/>
                  </a:lnTo>
                  <a:lnTo>
                    <a:pt x="1053" y="558"/>
                  </a:lnTo>
                  <a:cubicBezTo>
                    <a:pt x="1053" y="558"/>
                    <a:pt x="1053" y="558"/>
                    <a:pt x="1022" y="558"/>
                  </a:cubicBezTo>
                  <a:cubicBezTo>
                    <a:pt x="1022" y="558"/>
                    <a:pt x="1022" y="558"/>
                    <a:pt x="992" y="558"/>
                  </a:cubicBezTo>
                  <a:lnTo>
                    <a:pt x="992" y="558"/>
                  </a:lnTo>
                  <a:lnTo>
                    <a:pt x="992" y="558"/>
                  </a:lnTo>
                  <a:cubicBezTo>
                    <a:pt x="961" y="558"/>
                    <a:pt x="961" y="558"/>
                    <a:pt x="929" y="558"/>
                  </a:cubicBezTo>
                  <a:cubicBezTo>
                    <a:pt x="898" y="558"/>
                    <a:pt x="898" y="527"/>
                    <a:pt x="898" y="527"/>
                  </a:cubicBezTo>
                  <a:cubicBezTo>
                    <a:pt x="898" y="496"/>
                    <a:pt x="898" y="496"/>
                    <a:pt x="898" y="496"/>
                  </a:cubicBezTo>
                  <a:lnTo>
                    <a:pt x="898" y="464"/>
                  </a:lnTo>
                  <a:cubicBezTo>
                    <a:pt x="898" y="434"/>
                    <a:pt x="898" y="434"/>
                    <a:pt x="898" y="434"/>
                  </a:cubicBezTo>
                  <a:cubicBezTo>
                    <a:pt x="898" y="434"/>
                    <a:pt x="898" y="434"/>
                    <a:pt x="898" y="403"/>
                  </a:cubicBezTo>
                  <a:cubicBezTo>
                    <a:pt x="898" y="403"/>
                    <a:pt x="868" y="403"/>
                    <a:pt x="868" y="372"/>
                  </a:cubicBez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37" y="372"/>
                  </a:cubicBezTo>
                  <a:lnTo>
                    <a:pt x="837" y="372"/>
                  </a:lnTo>
                  <a:cubicBezTo>
                    <a:pt x="837" y="372"/>
                    <a:pt x="837" y="372"/>
                    <a:pt x="805" y="372"/>
                  </a:cubicBezTo>
                  <a:cubicBezTo>
                    <a:pt x="805" y="340"/>
                    <a:pt x="774" y="340"/>
                    <a:pt x="774" y="340"/>
                  </a:cubicBezTo>
                  <a:lnTo>
                    <a:pt x="774" y="340"/>
                  </a:lnTo>
                  <a:cubicBezTo>
                    <a:pt x="744" y="340"/>
                    <a:pt x="744" y="310"/>
                    <a:pt x="744" y="310"/>
                  </a:cubicBezTo>
                  <a:cubicBezTo>
                    <a:pt x="744" y="310"/>
                    <a:pt x="713" y="310"/>
                    <a:pt x="713" y="279"/>
                  </a:cubicBezTo>
                  <a:cubicBezTo>
                    <a:pt x="713" y="310"/>
                    <a:pt x="713" y="310"/>
                    <a:pt x="713" y="310"/>
                  </a:cubicBezTo>
                  <a:cubicBezTo>
                    <a:pt x="713" y="340"/>
                    <a:pt x="681" y="340"/>
                    <a:pt x="681" y="340"/>
                  </a:cubicBezTo>
                  <a:cubicBezTo>
                    <a:pt x="681" y="340"/>
                    <a:pt x="681" y="340"/>
                    <a:pt x="650" y="340"/>
                  </a:cubicBezTo>
                  <a:lnTo>
                    <a:pt x="650" y="340"/>
                  </a:lnTo>
                  <a:lnTo>
                    <a:pt x="650" y="340"/>
                  </a:lnTo>
                  <a:lnTo>
                    <a:pt x="650" y="340"/>
                  </a:lnTo>
                  <a:cubicBezTo>
                    <a:pt x="650" y="372"/>
                    <a:pt x="650" y="372"/>
                    <a:pt x="650" y="372"/>
                  </a:cubicBezTo>
                  <a:lnTo>
                    <a:pt x="650" y="372"/>
                  </a:lnTo>
                  <a:lnTo>
                    <a:pt x="650" y="372"/>
                  </a:lnTo>
                  <a:cubicBezTo>
                    <a:pt x="650" y="403"/>
                    <a:pt x="650" y="403"/>
                    <a:pt x="650" y="403"/>
                  </a:cubicBezTo>
                  <a:cubicBezTo>
                    <a:pt x="620" y="434"/>
                    <a:pt x="620" y="434"/>
                    <a:pt x="620" y="434"/>
                  </a:cubicBezTo>
                  <a:cubicBezTo>
                    <a:pt x="589" y="434"/>
                    <a:pt x="589" y="434"/>
                    <a:pt x="589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cubicBezTo>
                    <a:pt x="557" y="434"/>
                    <a:pt x="557" y="434"/>
                    <a:pt x="526" y="434"/>
                  </a:cubicBezTo>
                  <a:lnTo>
                    <a:pt x="526" y="434"/>
                  </a:lnTo>
                  <a:cubicBezTo>
                    <a:pt x="496" y="434"/>
                    <a:pt x="496" y="434"/>
                    <a:pt x="496" y="434"/>
                  </a:cubicBezTo>
                  <a:cubicBezTo>
                    <a:pt x="496" y="403"/>
                    <a:pt x="496" y="403"/>
                    <a:pt x="496" y="403"/>
                  </a:cubicBezTo>
                  <a:lnTo>
                    <a:pt x="496" y="403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496" y="434"/>
                  </a:lnTo>
                  <a:lnTo>
                    <a:pt x="496" y="434"/>
                  </a:lnTo>
                  <a:cubicBezTo>
                    <a:pt x="496" y="464"/>
                    <a:pt x="496" y="464"/>
                    <a:pt x="496" y="464"/>
                  </a:cubicBezTo>
                  <a:cubicBezTo>
                    <a:pt x="496" y="464"/>
                    <a:pt x="465" y="464"/>
                    <a:pt x="465" y="496"/>
                  </a:cubicBezTo>
                  <a:cubicBezTo>
                    <a:pt x="496" y="496"/>
                    <a:pt x="496" y="496"/>
                    <a:pt x="496" y="496"/>
                  </a:cubicBezTo>
                  <a:lnTo>
                    <a:pt x="496" y="496"/>
                  </a:lnTo>
                  <a:cubicBezTo>
                    <a:pt x="496" y="527"/>
                    <a:pt x="496" y="527"/>
                    <a:pt x="496" y="527"/>
                  </a:cubicBezTo>
                  <a:lnTo>
                    <a:pt x="496" y="527"/>
                  </a:lnTo>
                  <a:cubicBezTo>
                    <a:pt x="496" y="527"/>
                    <a:pt x="465" y="558"/>
                    <a:pt x="433" y="558"/>
                  </a:cubicBez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lnTo>
                    <a:pt x="433" y="558"/>
                  </a:lnTo>
                  <a:cubicBezTo>
                    <a:pt x="402" y="527"/>
                    <a:pt x="402" y="527"/>
                    <a:pt x="402" y="527"/>
                  </a:cubicBezTo>
                  <a:cubicBezTo>
                    <a:pt x="402" y="527"/>
                    <a:pt x="402" y="527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72" y="588"/>
                  </a:lnTo>
                  <a:lnTo>
                    <a:pt x="372" y="588"/>
                  </a:lnTo>
                  <a:cubicBezTo>
                    <a:pt x="372" y="620"/>
                    <a:pt x="372" y="620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81"/>
                    <a:pt x="372" y="681"/>
                    <a:pt x="372" y="681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341" y="681"/>
                    <a:pt x="341" y="681"/>
                    <a:pt x="341" y="681"/>
                  </a:cubicBezTo>
                  <a:lnTo>
                    <a:pt x="341" y="681"/>
                  </a:lnTo>
                  <a:lnTo>
                    <a:pt x="341" y="681"/>
                  </a:lnTo>
                  <a:cubicBezTo>
                    <a:pt x="341" y="712"/>
                    <a:pt x="341" y="712"/>
                    <a:pt x="341" y="712"/>
                  </a:cubicBezTo>
                  <a:cubicBezTo>
                    <a:pt x="341" y="744"/>
                    <a:pt x="341" y="744"/>
                    <a:pt x="341" y="744"/>
                  </a:cubicBezTo>
                  <a:lnTo>
                    <a:pt x="341" y="744"/>
                  </a:lnTo>
                  <a:lnTo>
                    <a:pt x="309" y="744"/>
                  </a:lnTo>
                  <a:cubicBezTo>
                    <a:pt x="278" y="744"/>
                    <a:pt x="278" y="744"/>
                    <a:pt x="278" y="744"/>
                  </a:cubicBezTo>
                  <a:lnTo>
                    <a:pt x="278" y="775"/>
                  </a:lnTo>
                  <a:lnTo>
                    <a:pt x="248" y="775"/>
                  </a:lnTo>
                  <a:cubicBezTo>
                    <a:pt x="248" y="805"/>
                    <a:pt x="217" y="805"/>
                    <a:pt x="217" y="805"/>
                  </a:cubicBezTo>
                  <a:cubicBezTo>
                    <a:pt x="185" y="805"/>
                    <a:pt x="185" y="805"/>
                    <a:pt x="154" y="805"/>
                  </a:cubicBezTo>
                  <a:cubicBezTo>
                    <a:pt x="154" y="836"/>
                    <a:pt x="154" y="836"/>
                    <a:pt x="124" y="836"/>
                  </a:cubicBezTo>
                  <a:lnTo>
                    <a:pt x="124" y="836"/>
                  </a:lnTo>
                  <a:lnTo>
                    <a:pt x="93" y="836"/>
                  </a:lnTo>
                  <a:lnTo>
                    <a:pt x="93" y="836"/>
                  </a:lnTo>
                  <a:lnTo>
                    <a:pt x="61" y="836"/>
                  </a:lnTo>
                  <a:cubicBezTo>
                    <a:pt x="61" y="836"/>
                    <a:pt x="61" y="836"/>
                    <a:pt x="30" y="836"/>
                  </a:cubicBezTo>
                  <a:lnTo>
                    <a:pt x="30" y="836"/>
                  </a:lnTo>
                  <a:lnTo>
                    <a:pt x="30" y="836"/>
                  </a:lnTo>
                  <a:lnTo>
                    <a:pt x="30" y="868"/>
                  </a:lnTo>
                  <a:lnTo>
                    <a:pt x="3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lnTo>
                    <a:pt x="0" y="868"/>
                  </a:lnTo>
                  <a:cubicBezTo>
                    <a:pt x="0" y="899"/>
                    <a:pt x="0" y="899"/>
                    <a:pt x="0" y="899"/>
                  </a:cubicBezTo>
                  <a:lnTo>
                    <a:pt x="0" y="899"/>
                  </a:lnTo>
                  <a:lnTo>
                    <a:pt x="0" y="899"/>
                  </a:lnTo>
                  <a:cubicBezTo>
                    <a:pt x="0" y="899"/>
                    <a:pt x="0" y="899"/>
                    <a:pt x="30" y="899"/>
                  </a:cubicBezTo>
                  <a:lnTo>
                    <a:pt x="30" y="899"/>
                  </a:lnTo>
                  <a:lnTo>
                    <a:pt x="30" y="899"/>
                  </a:lnTo>
                  <a:cubicBezTo>
                    <a:pt x="61" y="929"/>
                    <a:pt x="61" y="960"/>
                    <a:pt x="61" y="960"/>
                  </a:cubicBezTo>
                  <a:cubicBezTo>
                    <a:pt x="61" y="992"/>
                    <a:pt x="61" y="992"/>
                    <a:pt x="61" y="992"/>
                  </a:cubicBezTo>
                  <a:lnTo>
                    <a:pt x="61" y="1023"/>
                  </a:lnTo>
                  <a:lnTo>
                    <a:pt x="93" y="1023"/>
                  </a:lnTo>
                  <a:lnTo>
                    <a:pt x="93" y="1023"/>
                  </a:lnTo>
                  <a:cubicBezTo>
                    <a:pt x="124" y="1053"/>
                    <a:pt x="124" y="1053"/>
                    <a:pt x="124" y="1053"/>
                  </a:cubicBezTo>
                  <a:lnTo>
                    <a:pt x="124" y="1053"/>
                  </a:lnTo>
                  <a:lnTo>
                    <a:pt x="124" y="1053"/>
                  </a:lnTo>
                  <a:lnTo>
                    <a:pt x="124" y="1084"/>
                  </a:lnTo>
                  <a:lnTo>
                    <a:pt x="124" y="1084"/>
                  </a:lnTo>
                  <a:cubicBezTo>
                    <a:pt x="124" y="1084"/>
                    <a:pt x="124" y="1084"/>
                    <a:pt x="154" y="1084"/>
                  </a:cubicBezTo>
                  <a:lnTo>
                    <a:pt x="154" y="1084"/>
                  </a:lnTo>
                  <a:cubicBezTo>
                    <a:pt x="185" y="1116"/>
                    <a:pt x="185" y="1116"/>
                    <a:pt x="185" y="1116"/>
                  </a:cubicBezTo>
                  <a:cubicBezTo>
                    <a:pt x="185" y="1116"/>
                    <a:pt x="185" y="1116"/>
                    <a:pt x="217" y="1084"/>
                  </a:cubicBezTo>
                  <a:lnTo>
                    <a:pt x="217" y="1084"/>
                  </a:lnTo>
                  <a:lnTo>
                    <a:pt x="217" y="1084"/>
                  </a:lnTo>
                  <a:cubicBezTo>
                    <a:pt x="217" y="1084"/>
                    <a:pt x="217" y="1084"/>
                    <a:pt x="248" y="1084"/>
                  </a:cubicBezTo>
                  <a:lnTo>
                    <a:pt x="248" y="1084"/>
                  </a:lnTo>
                  <a:lnTo>
                    <a:pt x="248" y="1084"/>
                  </a:lnTo>
                  <a:lnTo>
                    <a:pt x="278" y="1084"/>
                  </a:lnTo>
                  <a:cubicBezTo>
                    <a:pt x="278" y="1084"/>
                    <a:pt x="278" y="1084"/>
                    <a:pt x="309" y="1084"/>
                  </a:cubicBezTo>
                  <a:lnTo>
                    <a:pt x="309" y="1084"/>
                  </a:lnTo>
                  <a:lnTo>
                    <a:pt x="309" y="1084"/>
                  </a:lnTo>
                  <a:lnTo>
                    <a:pt x="309" y="1084"/>
                  </a:lnTo>
                  <a:cubicBezTo>
                    <a:pt x="341" y="1084"/>
                    <a:pt x="341" y="1084"/>
                    <a:pt x="341" y="1084"/>
                  </a:cubicBez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084"/>
                  </a:lnTo>
                  <a:lnTo>
                    <a:pt x="341" y="1116"/>
                  </a:lnTo>
                  <a:cubicBezTo>
                    <a:pt x="341" y="1116"/>
                    <a:pt x="372" y="1116"/>
                    <a:pt x="372" y="1147"/>
                  </a:cubicBezTo>
                  <a:lnTo>
                    <a:pt x="372" y="1177"/>
                  </a:lnTo>
                  <a:lnTo>
                    <a:pt x="372" y="1177"/>
                  </a:lnTo>
                  <a:lnTo>
                    <a:pt x="341" y="1177"/>
                  </a:lnTo>
                  <a:lnTo>
                    <a:pt x="341" y="1177"/>
                  </a:lnTo>
                  <a:lnTo>
                    <a:pt x="341" y="1208"/>
                  </a:lnTo>
                  <a:lnTo>
                    <a:pt x="341" y="1208"/>
                  </a:lnTo>
                  <a:cubicBezTo>
                    <a:pt x="341" y="1208"/>
                    <a:pt x="341" y="1240"/>
                    <a:pt x="309" y="1240"/>
                  </a:cubicBezTo>
                  <a:lnTo>
                    <a:pt x="309" y="1240"/>
                  </a:lnTo>
                  <a:lnTo>
                    <a:pt x="309" y="1240"/>
                  </a:lnTo>
                  <a:lnTo>
                    <a:pt x="309" y="1271"/>
                  </a:lnTo>
                  <a:lnTo>
                    <a:pt x="309" y="1271"/>
                  </a:lnTo>
                  <a:lnTo>
                    <a:pt x="309" y="1301"/>
                  </a:lnTo>
                  <a:lnTo>
                    <a:pt x="309" y="1301"/>
                  </a:lnTo>
                  <a:cubicBezTo>
                    <a:pt x="309" y="1332"/>
                    <a:pt x="309" y="1332"/>
                    <a:pt x="278" y="1364"/>
                  </a:cubicBez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lnTo>
                    <a:pt x="278" y="1364"/>
                  </a:lnTo>
                  <a:cubicBezTo>
                    <a:pt x="278" y="1364"/>
                    <a:pt x="309" y="1364"/>
                    <a:pt x="309" y="1395"/>
                  </a:cubicBezTo>
                  <a:lnTo>
                    <a:pt x="309" y="1395"/>
                  </a:lnTo>
                  <a:lnTo>
                    <a:pt x="309" y="1395"/>
                  </a:lnTo>
                  <a:cubicBezTo>
                    <a:pt x="309" y="1395"/>
                    <a:pt x="309" y="1395"/>
                    <a:pt x="341" y="1395"/>
                  </a:cubicBezTo>
                  <a:cubicBezTo>
                    <a:pt x="341" y="1425"/>
                    <a:pt x="372" y="1425"/>
                    <a:pt x="372" y="1456"/>
                  </a:cubicBez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372" y="1456"/>
                  </a:lnTo>
                  <a:lnTo>
                    <a:pt x="402" y="1425"/>
                  </a:lnTo>
                  <a:lnTo>
                    <a:pt x="402" y="1425"/>
                  </a:lnTo>
                  <a:lnTo>
                    <a:pt x="402" y="1425"/>
                  </a:lnTo>
                  <a:cubicBezTo>
                    <a:pt x="433" y="1425"/>
                    <a:pt x="465" y="1425"/>
                    <a:pt x="465" y="1456"/>
                  </a:cubicBezTo>
                  <a:cubicBezTo>
                    <a:pt x="465" y="1456"/>
                    <a:pt x="465" y="1456"/>
                    <a:pt x="465" y="1488"/>
                  </a:cubicBezTo>
                  <a:cubicBezTo>
                    <a:pt x="496" y="1488"/>
                    <a:pt x="496" y="1488"/>
                    <a:pt x="496" y="1488"/>
                  </a:cubicBezTo>
                  <a:lnTo>
                    <a:pt x="496" y="1488"/>
                  </a:lnTo>
                  <a:cubicBezTo>
                    <a:pt x="526" y="1488"/>
                    <a:pt x="526" y="1488"/>
                    <a:pt x="526" y="1488"/>
                  </a:cubicBezTo>
                  <a:lnTo>
                    <a:pt x="526" y="1488"/>
                  </a:lnTo>
                  <a:lnTo>
                    <a:pt x="526" y="1488"/>
                  </a:lnTo>
                  <a:cubicBezTo>
                    <a:pt x="557" y="1488"/>
                    <a:pt x="557" y="1488"/>
                    <a:pt x="557" y="1488"/>
                  </a:cubicBezTo>
                  <a:lnTo>
                    <a:pt x="557" y="1488"/>
                  </a:lnTo>
                  <a:cubicBezTo>
                    <a:pt x="557" y="1488"/>
                    <a:pt x="557" y="1488"/>
                    <a:pt x="557" y="1519"/>
                  </a:cubicBezTo>
                  <a:cubicBezTo>
                    <a:pt x="589" y="1519"/>
                    <a:pt x="589" y="1519"/>
                    <a:pt x="589" y="1549"/>
                  </a:cubicBezTo>
                  <a:lnTo>
                    <a:pt x="589" y="1549"/>
                  </a:lnTo>
                  <a:lnTo>
                    <a:pt x="589" y="1549"/>
                  </a:lnTo>
                  <a:lnTo>
                    <a:pt x="589" y="1549"/>
                  </a:lnTo>
                  <a:lnTo>
                    <a:pt x="620" y="1549"/>
                  </a:lnTo>
                  <a:lnTo>
                    <a:pt x="620" y="1549"/>
                  </a:lnTo>
                  <a:lnTo>
                    <a:pt x="650" y="1549"/>
                  </a:lnTo>
                  <a:lnTo>
                    <a:pt x="650" y="1549"/>
                  </a:lnTo>
                  <a:cubicBezTo>
                    <a:pt x="650" y="1549"/>
                    <a:pt x="650" y="1549"/>
                    <a:pt x="650" y="1580"/>
                  </a:cubicBezTo>
                  <a:lnTo>
                    <a:pt x="681" y="1580"/>
                  </a:lnTo>
                  <a:lnTo>
                    <a:pt x="681" y="1580"/>
                  </a:lnTo>
                  <a:lnTo>
                    <a:pt x="681" y="1580"/>
                  </a:lnTo>
                  <a:lnTo>
                    <a:pt x="713" y="1580"/>
                  </a:lnTo>
                  <a:lnTo>
                    <a:pt x="713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lnTo>
                    <a:pt x="744" y="1580"/>
                  </a:lnTo>
                  <a:cubicBezTo>
                    <a:pt x="774" y="1580"/>
                    <a:pt x="774" y="1580"/>
                    <a:pt x="774" y="1580"/>
                  </a:cubicBezTo>
                  <a:lnTo>
                    <a:pt x="774" y="1580"/>
                  </a:lnTo>
                  <a:cubicBezTo>
                    <a:pt x="805" y="1580"/>
                    <a:pt x="805" y="1580"/>
                    <a:pt x="805" y="1580"/>
                  </a:cubicBezTo>
                  <a:lnTo>
                    <a:pt x="805" y="1580"/>
                  </a:lnTo>
                  <a:lnTo>
                    <a:pt x="805" y="1580"/>
                  </a:lnTo>
                  <a:lnTo>
                    <a:pt x="805" y="1580"/>
                  </a:lnTo>
                  <a:cubicBezTo>
                    <a:pt x="805" y="1580"/>
                    <a:pt x="805" y="1580"/>
                    <a:pt x="837" y="1580"/>
                  </a:cubicBezTo>
                  <a:lnTo>
                    <a:pt x="837" y="1580"/>
                  </a:lnTo>
                  <a:lnTo>
                    <a:pt x="837" y="1580"/>
                  </a:lnTo>
                  <a:lnTo>
                    <a:pt x="837" y="1580"/>
                  </a:lnTo>
                  <a:cubicBezTo>
                    <a:pt x="837" y="1580"/>
                    <a:pt x="837" y="1549"/>
                    <a:pt x="868" y="1549"/>
                  </a:cubicBezTo>
                  <a:lnTo>
                    <a:pt x="868" y="1549"/>
                  </a:lnTo>
                  <a:cubicBezTo>
                    <a:pt x="898" y="1549"/>
                    <a:pt x="898" y="1580"/>
                    <a:pt x="898" y="1580"/>
                  </a:cubicBezTo>
                  <a:lnTo>
                    <a:pt x="898" y="1580"/>
                  </a:lnTo>
                  <a:lnTo>
                    <a:pt x="898" y="1580"/>
                  </a:lnTo>
                  <a:cubicBezTo>
                    <a:pt x="929" y="1580"/>
                    <a:pt x="929" y="1580"/>
                    <a:pt x="929" y="1580"/>
                  </a:cubicBezTo>
                  <a:lnTo>
                    <a:pt x="929" y="1580"/>
                  </a:lnTo>
                  <a:lnTo>
                    <a:pt x="929" y="1580"/>
                  </a:lnTo>
                  <a:lnTo>
                    <a:pt x="929" y="1580"/>
                  </a:lnTo>
                  <a:cubicBezTo>
                    <a:pt x="961" y="1580"/>
                    <a:pt x="961" y="1580"/>
                    <a:pt x="961" y="1580"/>
                  </a:cubicBezTo>
                  <a:lnTo>
                    <a:pt x="961" y="1580"/>
                  </a:lnTo>
                  <a:lnTo>
                    <a:pt x="961" y="1580"/>
                  </a:lnTo>
                  <a:lnTo>
                    <a:pt x="961" y="1580"/>
                  </a:lnTo>
                  <a:lnTo>
                    <a:pt x="961" y="1612"/>
                  </a:lnTo>
                  <a:cubicBezTo>
                    <a:pt x="992" y="1612"/>
                    <a:pt x="992" y="1612"/>
                    <a:pt x="992" y="1612"/>
                  </a:cubicBezTo>
                  <a:lnTo>
                    <a:pt x="992" y="1612"/>
                  </a:lnTo>
                  <a:cubicBezTo>
                    <a:pt x="992" y="1612"/>
                    <a:pt x="992" y="1612"/>
                    <a:pt x="992" y="1580"/>
                  </a:cubicBezTo>
                  <a:cubicBezTo>
                    <a:pt x="1022" y="1580"/>
                    <a:pt x="1022" y="1580"/>
                    <a:pt x="1022" y="1580"/>
                  </a:cubicBezTo>
                  <a:lnTo>
                    <a:pt x="1022" y="1580"/>
                  </a:lnTo>
                  <a:lnTo>
                    <a:pt x="1022" y="1580"/>
                  </a:lnTo>
                  <a:lnTo>
                    <a:pt x="1022" y="1580"/>
                  </a:lnTo>
                  <a:cubicBezTo>
                    <a:pt x="1022" y="1549"/>
                    <a:pt x="1053" y="1549"/>
                    <a:pt x="1053" y="1549"/>
                  </a:cubicBezTo>
                  <a:cubicBezTo>
                    <a:pt x="1053" y="1519"/>
                    <a:pt x="1085" y="1519"/>
                    <a:pt x="1085" y="1519"/>
                  </a:cubicBezTo>
                  <a:lnTo>
                    <a:pt x="1085" y="1519"/>
                  </a:lnTo>
                  <a:cubicBezTo>
                    <a:pt x="1085" y="1519"/>
                    <a:pt x="1085" y="1519"/>
                    <a:pt x="1116" y="1519"/>
                  </a:cubicBezTo>
                  <a:lnTo>
                    <a:pt x="1116" y="1519"/>
                  </a:lnTo>
                  <a:lnTo>
                    <a:pt x="1116" y="1488"/>
                  </a:lnTo>
                  <a:lnTo>
                    <a:pt x="1116" y="1488"/>
                  </a:lnTo>
                  <a:cubicBezTo>
                    <a:pt x="1146" y="1488"/>
                    <a:pt x="1146" y="1488"/>
                    <a:pt x="1146" y="1519"/>
                  </a:cubicBezTo>
                  <a:lnTo>
                    <a:pt x="1146" y="1519"/>
                  </a:lnTo>
                  <a:lnTo>
                    <a:pt x="1146" y="1519"/>
                  </a:lnTo>
                  <a:cubicBezTo>
                    <a:pt x="1177" y="1488"/>
                    <a:pt x="1177" y="1488"/>
                    <a:pt x="1209" y="1488"/>
                  </a:cubicBezTo>
                  <a:lnTo>
                    <a:pt x="1209" y="1488"/>
                  </a:lnTo>
                  <a:lnTo>
                    <a:pt x="1209" y="1488"/>
                  </a:lnTo>
                  <a:cubicBezTo>
                    <a:pt x="1209" y="1488"/>
                    <a:pt x="1209" y="1488"/>
                    <a:pt x="1240" y="1488"/>
                  </a:cubicBezTo>
                  <a:cubicBezTo>
                    <a:pt x="1240" y="1519"/>
                    <a:pt x="1270" y="1519"/>
                    <a:pt x="1270" y="1549"/>
                  </a:cubicBezTo>
                  <a:lnTo>
                    <a:pt x="1270" y="1549"/>
                  </a:lnTo>
                  <a:cubicBezTo>
                    <a:pt x="1270" y="1549"/>
                    <a:pt x="1270" y="1549"/>
                    <a:pt x="1240" y="1549"/>
                  </a:cubicBezTo>
                  <a:cubicBezTo>
                    <a:pt x="1270" y="1549"/>
                    <a:pt x="1270" y="1549"/>
                    <a:pt x="1270" y="1549"/>
                  </a:cubicBezTo>
                  <a:cubicBezTo>
                    <a:pt x="1270" y="1549"/>
                    <a:pt x="1270" y="1549"/>
                    <a:pt x="1301" y="1549"/>
                  </a:cubicBezTo>
                  <a:lnTo>
                    <a:pt x="1301" y="1549"/>
                  </a:lnTo>
                  <a:lnTo>
                    <a:pt x="1301" y="1549"/>
                  </a:lnTo>
                  <a:cubicBezTo>
                    <a:pt x="1332" y="1580"/>
                    <a:pt x="1332" y="1580"/>
                    <a:pt x="1332" y="1612"/>
                  </a:cubicBezTo>
                  <a:lnTo>
                    <a:pt x="1332" y="1612"/>
                  </a:lnTo>
                  <a:cubicBezTo>
                    <a:pt x="1364" y="1612"/>
                    <a:pt x="1364" y="1643"/>
                    <a:pt x="1364" y="1643"/>
                  </a:cubicBezTo>
                  <a:cubicBezTo>
                    <a:pt x="1394" y="1643"/>
                    <a:pt x="1394" y="1704"/>
                    <a:pt x="1394" y="1704"/>
                  </a:cubicBezTo>
                  <a:lnTo>
                    <a:pt x="1394" y="1704"/>
                  </a:lnTo>
                  <a:cubicBezTo>
                    <a:pt x="1394" y="1704"/>
                    <a:pt x="1394" y="1736"/>
                    <a:pt x="1364" y="1767"/>
                  </a:cubicBezTo>
                  <a:lnTo>
                    <a:pt x="1364" y="1767"/>
                  </a:lnTo>
                  <a:lnTo>
                    <a:pt x="1364" y="1767"/>
                  </a:lnTo>
                  <a:lnTo>
                    <a:pt x="1364" y="1797"/>
                  </a:lnTo>
                  <a:lnTo>
                    <a:pt x="1364" y="1797"/>
                  </a:lnTo>
                  <a:lnTo>
                    <a:pt x="1332" y="1797"/>
                  </a:lnTo>
                  <a:lnTo>
                    <a:pt x="1332" y="1797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lnTo>
                    <a:pt x="1332" y="1828"/>
                  </a:lnTo>
                  <a:cubicBezTo>
                    <a:pt x="1332" y="1828"/>
                    <a:pt x="1332" y="1828"/>
                    <a:pt x="1364" y="1828"/>
                  </a:cubicBezTo>
                  <a:lnTo>
                    <a:pt x="1364" y="1828"/>
                  </a:lnTo>
                  <a:cubicBezTo>
                    <a:pt x="1364" y="1828"/>
                    <a:pt x="1394" y="1828"/>
                    <a:pt x="1394" y="1860"/>
                  </a:cubicBezTo>
                  <a:lnTo>
                    <a:pt x="1394" y="1890"/>
                  </a:lnTo>
                  <a:lnTo>
                    <a:pt x="1394" y="1890"/>
                  </a:lnTo>
                  <a:lnTo>
                    <a:pt x="1394" y="1890"/>
                  </a:lnTo>
                  <a:cubicBezTo>
                    <a:pt x="1394" y="1890"/>
                    <a:pt x="1394" y="1890"/>
                    <a:pt x="1425" y="1921"/>
                  </a:cubicBezTo>
                  <a:lnTo>
                    <a:pt x="1425" y="1921"/>
                  </a:lnTo>
                  <a:lnTo>
                    <a:pt x="1425" y="1921"/>
                  </a:lnTo>
                  <a:cubicBezTo>
                    <a:pt x="1425" y="1952"/>
                    <a:pt x="1425" y="1952"/>
                    <a:pt x="1425" y="1952"/>
                  </a:cubicBezTo>
                  <a:lnTo>
                    <a:pt x="1425" y="1952"/>
                  </a:lnTo>
                  <a:lnTo>
                    <a:pt x="1425" y="1952"/>
                  </a:lnTo>
                  <a:cubicBezTo>
                    <a:pt x="1425" y="1952"/>
                    <a:pt x="1425" y="1952"/>
                    <a:pt x="1394" y="1952"/>
                  </a:cubicBezTo>
                  <a:cubicBezTo>
                    <a:pt x="1425" y="1952"/>
                    <a:pt x="1425" y="1952"/>
                    <a:pt x="1425" y="1952"/>
                  </a:cubicBezTo>
                  <a:cubicBezTo>
                    <a:pt x="1425" y="1984"/>
                    <a:pt x="1425" y="1984"/>
                    <a:pt x="1425" y="1984"/>
                  </a:cubicBezTo>
                  <a:lnTo>
                    <a:pt x="1425" y="1984"/>
                  </a:lnTo>
                  <a:lnTo>
                    <a:pt x="1457" y="1984"/>
                  </a:lnTo>
                  <a:lnTo>
                    <a:pt x="1457" y="1984"/>
                  </a:lnTo>
                  <a:cubicBezTo>
                    <a:pt x="1457" y="1984"/>
                    <a:pt x="1457" y="1984"/>
                    <a:pt x="1457" y="2014"/>
                  </a:cubicBezTo>
                  <a:cubicBezTo>
                    <a:pt x="1457" y="1984"/>
                    <a:pt x="1457" y="1984"/>
                    <a:pt x="1457" y="1984"/>
                  </a:cubicBezTo>
                  <a:cubicBezTo>
                    <a:pt x="1457" y="1984"/>
                    <a:pt x="1457" y="1984"/>
                    <a:pt x="1487" y="1984"/>
                  </a:cubicBez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lnTo>
                    <a:pt x="1487" y="1984"/>
                  </a:lnTo>
                  <a:cubicBezTo>
                    <a:pt x="1487" y="1952"/>
                    <a:pt x="1487" y="1952"/>
                    <a:pt x="1518" y="1952"/>
                  </a:cubicBezTo>
                  <a:lnTo>
                    <a:pt x="1518" y="1952"/>
                  </a:lnTo>
                  <a:cubicBezTo>
                    <a:pt x="1518" y="1952"/>
                    <a:pt x="1518" y="1952"/>
                    <a:pt x="1549" y="1952"/>
                  </a:cubicBezTo>
                  <a:lnTo>
                    <a:pt x="1549" y="1952"/>
                  </a:lnTo>
                  <a:cubicBezTo>
                    <a:pt x="1549" y="1921"/>
                    <a:pt x="1549" y="1921"/>
                    <a:pt x="1581" y="1921"/>
                  </a:cubicBezTo>
                  <a:lnTo>
                    <a:pt x="1581" y="1921"/>
                  </a:lnTo>
                  <a:lnTo>
                    <a:pt x="1581" y="1921"/>
                  </a:lnTo>
                  <a:cubicBezTo>
                    <a:pt x="1611" y="1921"/>
                    <a:pt x="1611" y="1921"/>
                    <a:pt x="1611" y="1921"/>
                  </a:cubicBezTo>
                  <a:lnTo>
                    <a:pt x="1611" y="1921"/>
                  </a:lnTo>
                  <a:lnTo>
                    <a:pt x="1611" y="1921"/>
                  </a:lnTo>
                  <a:cubicBezTo>
                    <a:pt x="1642" y="1921"/>
                    <a:pt x="1642" y="1921"/>
                    <a:pt x="1642" y="1921"/>
                  </a:cubicBezTo>
                  <a:lnTo>
                    <a:pt x="1642" y="1921"/>
                  </a:lnTo>
                  <a:cubicBezTo>
                    <a:pt x="1673" y="1921"/>
                    <a:pt x="1673" y="1921"/>
                    <a:pt x="1673" y="1921"/>
                  </a:cubicBezTo>
                  <a:lnTo>
                    <a:pt x="1673" y="1921"/>
                  </a:lnTo>
                  <a:lnTo>
                    <a:pt x="1673" y="1921"/>
                  </a:lnTo>
                  <a:cubicBezTo>
                    <a:pt x="1673" y="1921"/>
                    <a:pt x="1673" y="1890"/>
                    <a:pt x="1705" y="1890"/>
                  </a:cubicBezTo>
                  <a:lnTo>
                    <a:pt x="1705" y="1890"/>
                  </a:lnTo>
                  <a:lnTo>
                    <a:pt x="1705" y="1890"/>
                  </a:lnTo>
                  <a:lnTo>
                    <a:pt x="170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lnTo>
                    <a:pt x="1735" y="1890"/>
                  </a:lnTo>
                  <a:cubicBezTo>
                    <a:pt x="1735" y="1890"/>
                    <a:pt x="1766" y="1890"/>
                    <a:pt x="1766" y="1921"/>
                  </a:cubicBezTo>
                  <a:lnTo>
                    <a:pt x="1766" y="1921"/>
                  </a:lnTo>
                  <a:cubicBezTo>
                    <a:pt x="1766" y="1921"/>
                    <a:pt x="1766" y="1921"/>
                    <a:pt x="1797" y="1921"/>
                  </a:cubicBezTo>
                  <a:lnTo>
                    <a:pt x="1797" y="1921"/>
                  </a:lnTo>
                  <a:lnTo>
                    <a:pt x="1797" y="1921"/>
                  </a:lnTo>
                  <a:cubicBezTo>
                    <a:pt x="1829" y="1921"/>
                    <a:pt x="1829" y="1952"/>
                    <a:pt x="1829" y="1952"/>
                  </a:cubicBezTo>
                  <a:lnTo>
                    <a:pt x="1829" y="1952"/>
                  </a:lnTo>
                  <a:lnTo>
                    <a:pt x="1829" y="1952"/>
                  </a:lnTo>
                  <a:lnTo>
                    <a:pt x="1829" y="1952"/>
                  </a:lnTo>
                  <a:cubicBezTo>
                    <a:pt x="1829" y="1984"/>
                    <a:pt x="1829" y="1984"/>
                    <a:pt x="1829" y="1984"/>
                  </a:cubicBezTo>
                  <a:lnTo>
                    <a:pt x="1829" y="1984"/>
                  </a:lnTo>
                  <a:cubicBezTo>
                    <a:pt x="1829" y="1984"/>
                    <a:pt x="1859" y="1984"/>
                    <a:pt x="1859" y="2014"/>
                  </a:cubicBezTo>
                  <a:cubicBezTo>
                    <a:pt x="1890" y="2014"/>
                    <a:pt x="1890" y="2014"/>
                    <a:pt x="1890" y="2014"/>
                  </a:cubicBezTo>
                  <a:lnTo>
                    <a:pt x="1890" y="2014"/>
                  </a:lnTo>
                  <a:cubicBezTo>
                    <a:pt x="1890" y="1984"/>
                    <a:pt x="1921" y="1984"/>
                    <a:pt x="1921" y="1984"/>
                  </a:cubicBezTo>
                  <a:cubicBezTo>
                    <a:pt x="1921" y="1984"/>
                    <a:pt x="1921" y="2014"/>
                    <a:pt x="1953" y="2014"/>
                  </a:cubicBezTo>
                  <a:lnTo>
                    <a:pt x="1953" y="2014"/>
                  </a:lnTo>
                  <a:lnTo>
                    <a:pt x="1953" y="2014"/>
                  </a:lnTo>
                  <a:lnTo>
                    <a:pt x="1953" y="2014"/>
                  </a:lnTo>
                  <a:cubicBezTo>
                    <a:pt x="1983" y="2014"/>
                    <a:pt x="1983" y="2014"/>
                    <a:pt x="1983" y="2014"/>
                  </a:cubicBezTo>
                  <a:lnTo>
                    <a:pt x="1983" y="2045"/>
                  </a:lnTo>
                  <a:cubicBezTo>
                    <a:pt x="2014" y="2014"/>
                    <a:pt x="2014" y="2014"/>
                    <a:pt x="2045" y="2014"/>
                  </a:cubicBezTo>
                  <a:lnTo>
                    <a:pt x="2138" y="1984"/>
                  </a:lnTo>
                  <a:cubicBezTo>
                    <a:pt x="2138" y="1984"/>
                    <a:pt x="2169" y="1984"/>
                    <a:pt x="2169" y="1952"/>
                  </a:cubicBezTo>
                  <a:cubicBezTo>
                    <a:pt x="2169" y="1952"/>
                    <a:pt x="2169" y="1921"/>
                    <a:pt x="2201" y="1921"/>
                  </a:cubicBezTo>
                  <a:cubicBezTo>
                    <a:pt x="2201" y="1921"/>
                    <a:pt x="2201" y="1921"/>
                    <a:pt x="2231" y="1952"/>
                  </a:cubicBezTo>
                  <a:cubicBezTo>
                    <a:pt x="2231" y="1921"/>
                    <a:pt x="2262" y="1921"/>
                    <a:pt x="2262" y="1921"/>
                  </a:cubicBezTo>
                  <a:lnTo>
                    <a:pt x="2262" y="1921"/>
                  </a:lnTo>
                  <a:cubicBezTo>
                    <a:pt x="2293" y="1921"/>
                    <a:pt x="2293" y="1921"/>
                    <a:pt x="2293" y="1921"/>
                  </a:cubicBezTo>
                  <a:lnTo>
                    <a:pt x="2293" y="1921"/>
                  </a:lnTo>
                  <a:cubicBezTo>
                    <a:pt x="2325" y="1921"/>
                    <a:pt x="2325" y="1921"/>
                    <a:pt x="2325" y="1921"/>
                  </a:cubicBezTo>
                  <a:cubicBezTo>
                    <a:pt x="2325" y="1890"/>
                    <a:pt x="2325" y="1890"/>
                    <a:pt x="2355" y="1890"/>
                  </a:cubicBezTo>
                  <a:cubicBezTo>
                    <a:pt x="2355" y="1890"/>
                    <a:pt x="2355" y="1890"/>
                    <a:pt x="2355" y="1860"/>
                  </a:cubicBezTo>
                  <a:lnTo>
                    <a:pt x="2355" y="1860"/>
                  </a:lnTo>
                  <a:cubicBezTo>
                    <a:pt x="2386" y="1860"/>
                    <a:pt x="2386" y="1828"/>
                    <a:pt x="2386" y="1828"/>
                  </a:cubicBezTo>
                  <a:cubicBezTo>
                    <a:pt x="2417" y="1828"/>
                    <a:pt x="2417" y="1797"/>
                    <a:pt x="2417" y="1797"/>
                  </a:cubicBezTo>
                  <a:lnTo>
                    <a:pt x="2417" y="1797"/>
                  </a:lnTo>
                  <a:cubicBezTo>
                    <a:pt x="2449" y="1797"/>
                    <a:pt x="2449" y="1797"/>
                    <a:pt x="2449" y="1797"/>
                  </a:cubicBezTo>
                  <a:lnTo>
                    <a:pt x="2449" y="1797"/>
                  </a:lnTo>
                  <a:lnTo>
                    <a:pt x="2449" y="1797"/>
                  </a:lnTo>
                  <a:cubicBezTo>
                    <a:pt x="2449" y="1797"/>
                    <a:pt x="2479" y="1797"/>
                    <a:pt x="2479" y="1767"/>
                  </a:cubicBezTo>
                  <a:lnTo>
                    <a:pt x="2510" y="1736"/>
                  </a:lnTo>
                  <a:cubicBezTo>
                    <a:pt x="2510" y="1704"/>
                    <a:pt x="2510" y="1704"/>
                    <a:pt x="2510" y="1704"/>
                  </a:cubicBezTo>
                  <a:cubicBezTo>
                    <a:pt x="2510" y="1704"/>
                    <a:pt x="2510" y="1704"/>
                    <a:pt x="2510" y="1673"/>
                  </a:cubicBezTo>
                  <a:cubicBezTo>
                    <a:pt x="2541" y="1673"/>
                    <a:pt x="2541" y="1643"/>
                    <a:pt x="2541" y="1643"/>
                  </a:cubicBezTo>
                  <a:cubicBezTo>
                    <a:pt x="2541" y="1643"/>
                    <a:pt x="2541" y="1612"/>
                    <a:pt x="2573" y="1612"/>
                  </a:cubicBezTo>
                  <a:lnTo>
                    <a:pt x="2573" y="1612"/>
                  </a:lnTo>
                  <a:cubicBezTo>
                    <a:pt x="2573" y="1580"/>
                    <a:pt x="2603" y="1580"/>
                    <a:pt x="2603" y="1580"/>
                  </a:cubicBezTo>
                  <a:lnTo>
                    <a:pt x="2603" y="1580"/>
                  </a:lnTo>
                  <a:lnTo>
                    <a:pt x="2603" y="1580"/>
                  </a:lnTo>
                  <a:lnTo>
                    <a:pt x="2603" y="1549"/>
                  </a:lnTo>
                  <a:lnTo>
                    <a:pt x="2603" y="1549"/>
                  </a:lnTo>
                  <a:lnTo>
                    <a:pt x="2603" y="1549"/>
                  </a:lnTo>
                  <a:cubicBezTo>
                    <a:pt x="2603" y="1519"/>
                    <a:pt x="2603" y="1519"/>
                    <a:pt x="2603" y="1519"/>
                  </a:cubicBezTo>
                  <a:lnTo>
                    <a:pt x="2603" y="1519"/>
                  </a:lnTo>
                  <a:lnTo>
                    <a:pt x="2603" y="1519"/>
                  </a:lnTo>
                  <a:cubicBezTo>
                    <a:pt x="2573" y="1519"/>
                    <a:pt x="2573" y="1519"/>
                    <a:pt x="2573" y="1519"/>
                  </a:cubicBezTo>
                  <a:cubicBezTo>
                    <a:pt x="2479" y="1488"/>
                    <a:pt x="2479" y="1488"/>
                    <a:pt x="2479" y="1488"/>
                  </a:cubicBezTo>
                  <a:cubicBezTo>
                    <a:pt x="2541" y="1456"/>
                    <a:pt x="2541" y="1456"/>
                    <a:pt x="2541" y="1456"/>
                  </a:cubicBezTo>
                  <a:cubicBezTo>
                    <a:pt x="2541" y="1456"/>
                    <a:pt x="2573" y="1425"/>
                    <a:pt x="2603" y="1425"/>
                  </a:cubicBezTo>
                  <a:cubicBezTo>
                    <a:pt x="2573" y="1425"/>
                    <a:pt x="2573" y="1395"/>
                    <a:pt x="2573" y="1395"/>
                  </a:cubicBezTo>
                  <a:cubicBezTo>
                    <a:pt x="2541" y="1332"/>
                    <a:pt x="2541" y="1332"/>
                    <a:pt x="2541" y="1332"/>
                  </a:cubicBezTo>
                  <a:cubicBezTo>
                    <a:pt x="2573" y="1332"/>
                    <a:pt x="2573" y="1332"/>
                    <a:pt x="2573" y="1332"/>
                  </a:cubicBezTo>
                  <a:lnTo>
                    <a:pt x="2573" y="1332"/>
                  </a:lnTo>
                  <a:lnTo>
                    <a:pt x="2573" y="1332"/>
                  </a:lnTo>
                  <a:cubicBezTo>
                    <a:pt x="2541" y="1332"/>
                    <a:pt x="2573" y="1301"/>
                    <a:pt x="2573" y="1301"/>
                  </a:cubicBezTo>
                  <a:cubicBezTo>
                    <a:pt x="2573" y="1301"/>
                    <a:pt x="2573" y="1301"/>
                    <a:pt x="2573" y="1271"/>
                  </a:cubicBezTo>
                  <a:lnTo>
                    <a:pt x="2573" y="1271"/>
                  </a:lnTo>
                  <a:cubicBezTo>
                    <a:pt x="2573" y="1271"/>
                    <a:pt x="2541" y="1271"/>
                    <a:pt x="2541" y="1240"/>
                  </a:cubicBezTo>
                  <a:lnTo>
                    <a:pt x="2541" y="1240"/>
                  </a:lnTo>
                  <a:lnTo>
                    <a:pt x="2541" y="1240"/>
                  </a:lnTo>
                  <a:lnTo>
                    <a:pt x="2541" y="1240"/>
                  </a:lnTo>
                  <a:cubicBezTo>
                    <a:pt x="2510" y="1240"/>
                    <a:pt x="2510" y="1208"/>
                    <a:pt x="2479" y="1208"/>
                  </a:cubicBezTo>
                  <a:cubicBezTo>
                    <a:pt x="2479" y="1208"/>
                    <a:pt x="2479" y="1208"/>
                    <a:pt x="2449" y="1208"/>
                  </a:cubicBezTo>
                  <a:cubicBezTo>
                    <a:pt x="2449" y="1177"/>
                    <a:pt x="2479" y="1177"/>
                    <a:pt x="2479" y="1147"/>
                  </a:cubicBezTo>
                  <a:lnTo>
                    <a:pt x="2479" y="1147"/>
                  </a:lnTo>
                  <a:cubicBezTo>
                    <a:pt x="2479" y="1147"/>
                    <a:pt x="2479" y="1116"/>
                    <a:pt x="2510" y="1116"/>
                  </a:cubicBezTo>
                  <a:cubicBezTo>
                    <a:pt x="2510" y="1116"/>
                    <a:pt x="2510" y="1116"/>
                    <a:pt x="2510" y="1084"/>
                  </a:cubicBezTo>
                  <a:cubicBezTo>
                    <a:pt x="2541" y="1084"/>
                    <a:pt x="2541" y="1053"/>
                    <a:pt x="2541" y="1053"/>
                  </a:cubicBezTo>
                  <a:lnTo>
                    <a:pt x="2541" y="1053"/>
                  </a:lnTo>
                  <a:cubicBezTo>
                    <a:pt x="2541" y="1053"/>
                    <a:pt x="2541" y="1053"/>
                    <a:pt x="2510" y="1053"/>
                  </a:cubicBezTo>
                  <a:cubicBezTo>
                    <a:pt x="2510" y="1053"/>
                    <a:pt x="2510" y="1053"/>
                    <a:pt x="2479" y="1053"/>
                  </a:cubicBezTo>
                  <a:lnTo>
                    <a:pt x="2479" y="1053"/>
                  </a:lnTo>
                  <a:cubicBezTo>
                    <a:pt x="2479" y="1053"/>
                    <a:pt x="2449" y="1053"/>
                    <a:pt x="2449" y="1023"/>
                  </a:cubicBezTo>
                  <a:cubicBezTo>
                    <a:pt x="2449" y="1023"/>
                    <a:pt x="2449" y="992"/>
                    <a:pt x="2479" y="992"/>
                  </a:cubicBezTo>
                  <a:lnTo>
                    <a:pt x="2479" y="992"/>
                  </a:lnTo>
                  <a:lnTo>
                    <a:pt x="2479" y="992"/>
                  </a:lnTo>
                  <a:cubicBezTo>
                    <a:pt x="2479" y="992"/>
                    <a:pt x="2479" y="992"/>
                    <a:pt x="2449" y="992"/>
                  </a:cubicBezTo>
                  <a:lnTo>
                    <a:pt x="2449" y="992"/>
                  </a:lnTo>
                  <a:cubicBezTo>
                    <a:pt x="2417" y="992"/>
                    <a:pt x="2386" y="960"/>
                    <a:pt x="2386" y="960"/>
                  </a:cubicBezTo>
                  <a:cubicBezTo>
                    <a:pt x="2386" y="929"/>
                    <a:pt x="2386" y="929"/>
                    <a:pt x="2386" y="899"/>
                  </a:cubicBezTo>
                  <a:cubicBezTo>
                    <a:pt x="2386" y="899"/>
                    <a:pt x="2386" y="899"/>
                    <a:pt x="2417" y="899"/>
                  </a:cubicBezTo>
                  <a:lnTo>
                    <a:pt x="2417" y="899"/>
                  </a:lnTo>
                  <a:cubicBezTo>
                    <a:pt x="2417" y="868"/>
                    <a:pt x="2417" y="868"/>
                    <a:pt x="2417" y="868"/>
                  </a:cubicBezTo>
                  <a:lnTo>
                    <a:pt x="2449" y="868"/>
                  </a:lnTo>
                  <a:lnTo>
                    <a:pt x="2449" y="868"/>
                  </a:lnTo>
                  <a:cubicBezTo>
                    <a:pt x="2449" y="868"/>
                    <a:pt x="2449" y="868"/>
                    <a:pt x="2479" y="868"/>
                  </a:cubicBezTo>
                  <a:cubicBezTo>
                    <a:pt x="2479" y="836"/>
                    <a:pt x="2479" y="836"/>
                    <a:pt x="2510" y="836"/>
                  </a:cubicBezTo>
                  <a:cubicBezTo>
                    <a:pt x="2510" y="805"/>
                    <a:pt x="2541" y="805"/>
                    <a:pt x="2541" y="775"/>
                  </a:cubicBezTo>
                  <a:cubicBezTo>
                    <a:pt x="2573" y="744"/>
                    <a:pt x="2603" y="744"/>
                    <a:pt x="2603" y="744"/>
                  </a:cubicBezTo>
                  <a:lnTo>
                    <a:pt x="2603" y="744"/>
                  </a:lnTo>
                  <a:cubicBezTo>
                    <a:pt x="2634" y="744"/>
                    <a:pt x="2665" y="744"/>
                    <a:pt x="2665" y="775"/>
                  </a:cubicBezTo>
                  <a:cubicBezTo>
                    <a:pt x="2697" y="805"/>
                    <a:pt x="2697" y="805"/>
                    <a:pt x="2665" y="836"/>
                  </a:cubicBezTo>
                  <a:cubicBezTo>
                    <a:pt x="2665" y="836"/>
                    <a:pt x="2665" y="836"/>
                    <a:pt x="2665" y="868"/>
                  </a:cubicBezTo>
                  <a:cubicBezTo>
                    <a:pt x="2665" y="868"/>
                    <a:pt x="2665" y="868"/>
                    <a:pt x="2634" y="868"/>
                  </a:cubicBezTo>
                  <a:lnTo>
                    <a:pt x="2634" y="868"/>
                  </a:lnTo>
                  <a:lnTo>
                    <a:pt x="2665" y="868"/>
                  </a:lnTo>
                  <a:cubicBezTo>
                    <a:pt x="2665" y="868"/>
                    <a:pt x="2697" y="836"/>
                    <a:pt x="2727" y="836"/>
                  </a:cubicBezTo>
                  <a:cubicBezTo>
                    <a:pt x="2727" y="836"/>
                    <a:pt x="2727" y="836"/>
                    <a:pt x="2758" y="805"/>
                  </a:cubicBezTo>
                  <a:cubicBezTo>
                    <a:pt x="2758" y="805"/>
                    <a:pt x="2758" y="805"/>
                    <a:pt x="2789" y="805"/>
                  </a:cubicBezTo>
                  <a:lnTo>
                    <a:pt x="2789" y="805"/>
                  </a:lnTo>
                  <a:cubicBezTo>
                    <a:pt x="2789" y="775"/>
                    <a:pt x="2789" y="775"/>
                    <a:pt x="2821" y="77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4" name="Freeform 106"/>
            <p:cNvSpPr>
              <a:spLocks noChangeArrowheads="1"/>
            </p:cNvSpPr>
            <p:nvPr/>
          </p:nvSpPr>
          <p:spPr bwMode="auto">
            <a:xfrm>
              <a:off x="6291263" y="1712913"/>
              <a:ext cx="190500" cy="157162"/>
            </a:xfrm>
            <a:custGeom>
              <a:avLst/>
              <a:gdLst>
                <a:gd name="T0" fmla="*/ 527 w 528"/>
                <a:gd name="T1" fmla="*/ 31 h 436"/>
                <a:gd name="T2" fmla="*/ 496 w 528"/>
                <a:gd name="T3" fmla="*/ 0 h 436"/>
                <a:gd name="T4" fmla="*/ 496 w 528"/>
                <a:gd name="T5" fmla="*/ 0 h 436"/>
                <a:gd name="T6" fmla="*/ 465 w 528"/>
                <a:gd name="T7" fmla="*/ 0 h 436"/>
                <a:gd name="T8" fmla="*/ 465 w 528"/>
                <a:gd name="T9" fmla="*/ 31 h 436"/>
                <a:gd name="T10" fmla="*/ 465 w 528"/>
                <a:gd name="T11" fmla="*/ 31 h 436"/>
                <a:gd name="T12" fmla="*/ 465 w 528"/>
                <a:gd name="T13" fmla="*/ 94 h 436"/>
                <a:gd name="T14" fmla="*/ 465 w 528"/>
                <a:gd name="T15" fmla="*/ 94 h 436"/>
                <a:gd name="T16" fmla="*/ 465 w 528"/>
                <a:gd name="T17" fmla="*/ 124 h 436"/>
                <a:gd name="T18" fmla="*/ 434 w 528"/>
                <a:gd name="T19" fmla="*/ 187 h 436"/>
                <a:gd name="T20" fmla="*/ 403 w 528"/>
                <a:gd name="T21" fmla="*/ 187 h 436"/>
                <a:gd name="T22" fmla="*/ 372 w 528"/>
                <a:gd name="T23" fmla="*/ 218 h 436"/>
                <a:gd name="T24" fmla="*/ 279 w 528"/>
                <a:gd name="T25" fmla="*/ 279 h 436"/>
                <a:gd name="T26" fmla="*/ 279 w 528"/>
                <a:gd name="T27" fmla="*/ 248 h 436"/>
                <a:gd name="T28" fmla="*/ 248 w 528"/>
                <a:gd name="T29" fmla="*/ 279 h 436"/>
                <a:gd name="T30" fmla="*/ 217 w 528"/>
                <a:gd name="T31" fmla="*/ 342 h 436"/>
                <a:gd name="T32" fmla="*/ 186 w 528"/>
                <a:gd name="T33" fmla="*/ 342 h 436"/>
                <a:gd name="T34" fmla="*/ 155 w 528"/>
                <a:gd name="T35" fmla="*/ 342 h 436"/>
                <a:gd name="T36" fmla="*/ 93 w 528"/>
                <a:gd name="T37" fmla="*/ 342 h 436"/>
                <a:gd name="T38" fmla="*/ 62 w 528"/>
                <a:gd name="T39" fmla="*/ 342 h 436"/>
                <a:gd name="T40" fmla="*/ 0 w 528"/>
                <a:gd name="T41" fmla="*/ 403 h 436"/>
                <a:gd name="T42" fmla="*/ 0 w 528"/>
                <a:gd name="T43" fmla="*/ 403 h 436"/>
                <a:gd name="T44" fmla="*/ 31 w 528"/>
                <a:gd name="T45" fmla="*/ 403 h 436"/>
                <a:gd name="T46" fmla="*/ 62 w 528"/>
                <a:gd name="T47" fmla="*/ 403 h 436"/>
                <a:gd name="T48" fmla="*/ 93 w 528"/>
                <a:gd name="T49" fmla="*/ 372 h 436"/>
                <a:gd name="T50" fmla="*/ 155 w 528"/>
                <a:gd name="T51" fmla="*/ 342 h 436"/>
                <a:gd name="T52" fmla="*/ 155 w 528"/>
                <a:gd name="T53" fmla="*/ 342 h 436"/>
                <a:gd name="T54" fmla="*/ 186 w 528"/>
                <a:gd name="T55" fmla="*/ 342 h 436"/>
                <a:gd name="T56" fmla="*/ 186 w 528"/>
                <a:gd name="T57" fmla="*/ 403 h 436"/>
                <a:gd name="T58" fmla="*/ 217 w 528"/>
                <a:gd name="T59" fmla="*/ 435 h 436"/>
                <a:gd name="T60" fmla="*/ 217 w 528"/>
                <a:gd name="T61" fmla="*/ 403 h 436"/>
                <a:gd name="T62" fmla="*/ 248 w 528"/>
                <a:gd name="T63" fmla="*/ 372 h 436"/>
                <a:gd name="T64" fmla="*/ 248 w 528"/>
                <a:gd name="T65" fmla="*/ 342 h 436"/>
                <a:gd name="T66" fmla="*/ 310 w 528"/>
                <a:gd name="T67" fmla="*/ 372 h 436"/>
                <a:gd name="T68" fmla="*/ 310 w 528"/>
                <a:gd name="T69" fmla="*/ 372 h 436"/>
                <a:gd name="T70" fmla="*/ 372 w 528"/>
                <a:gd name="T71" fmla="*/ 342 h 436"/>
                <a:gd name="T72" fmla="*/ 372 w 528"/>
                <a:gd name="T73" fmla="*/ 342 h 436"/>
                <a:gd name="T74" fmla="*/ 403 w 528"/>
                <a:gd name="T75" fmla="*/ 311 h 436"/>
                <a:gd name="T76" fmla="*/ 434 w 528"/>
                <a:gd name="T77" fmla="*/ 311 h 436"/>
                <a:gd name="T78" fmla="*/ 465 w 528"/>
                <a:gd name="T79" fmla="*/ 311 h 436"/>
                <a:gd name="T80" fmla="*/ 465 w 528"/>
                <a:gd name="T81" fmla="*/ 248 h 436"/>
                <a:gd name="T82" fmla="*/ 496 w 528"/>
                <a:gd name="T83" fmla="*/ 218 h 436"/>
                <a:gd name="T84" fmla="*/ 465 w 528"/>
                <a:gd name="T85" fmla="*/ 187 h 436"/>
                <a:gd name="T86" fmla="*/ 496 w 528"/>
                <a:gd name="T87" fmla="*/ 124 h 436"/>
                <a:gd name="T88" fmla="*/ 527 w 528"/>
                <a:gd name="T89" fmla="*/ 94 h 436"/>
                <a:gd name="T90" fmla="*/ 527 w 528"/>
                <a:gd name="T91" fmla="*/ 94 h 436"/>
                <a:gd name="T92" fmla="*/ 527 w 528"/>
                <a:gd name="T93" fmla="*/ 6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" h="436">
                  <a:moveTo>
                    <a:pt x="527" y="31"/>
                  </a:moveTo>
                  <a:lnTo>
                    <a:pt x="527" y="31"/>
                  </a:lnTo>
                  <a:lnTo>
                    <a:pt x="527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496" y="0"/>
                  </a:lnTo>
                  <a:cubicBezTo>
                    <a:pt x="496" y="0"/>
                    <a:pt x="496" y="0"/>
                    <a:pt x="465" y="0"/>
                  </a:cubicBezTo>
                  <a:lnTo>
                    <a:pt x="465" y="0"/>
                  </a:lnTo>
                  <a:lnTo>
                    <a:pt x="465" y="0"/>
                  </a:lnTo>
                  <a:lnTo>
                    <a:pt x="465" y="31"/>
                  </a:lnTo>
                  <a:lnTo>
                    <a:pt x="465" y="31"/>
                  </a:lnTo>
                  <a:lnTo>
                    <a:pt x="465" y="31"/>
                  </a:lnTo>
                  <a:cubicBezTo>
                    <a:pt x="465" y="31"/>
                    <a:pt x="465" y="31"/>
                    <a:pt x="465" y="63"/>
                  </a:cubicBezTo>
                  <a:cubicBezTo>
                    <a:pt x="465" y="63"/>
                    <a:pt x="465" y="63"/>
                    <a:pt x="465" y="94"/>
                  </a:cubicBezTo>
                  <a:lnTo>
                    <a:pt x="465" y="94"/>
                  </a:lnTo>
                  <a:lnTo>
                    <a:pt x="465" y="94"/>
                  </a:lnTo>
                  <a:cubicBezTo>
                    <a:pt x="465" y="94"/>
                    <a:pt x="465" y="94"/>
                    <a:pt x="465" y="124"/>
                  </a:cubicBezTo>
                  <a:lnTo>
                    <a:pt x="465" y="124"/>
                  </a:lnTo>
                  <a:lnTo>
                    <a:pt x="465" y="124"/>
                  </a:lnTo>
                  <a:cubicBezTo>
                    <a:pt x="465" y="124"/>
                    <a:pt x="434" y="155"/>
                    <a:pt x="434" y="187"/>
                  </a:cubicBezTo>
                  <a:lnTo>
                    <a:pt x="434" y="187"/>
                  </a:lnTo>
                  <a:cubicBezTo>
                    <a:pt x="403" y="187"/>
                    <a:pt x="403" y="187"/>
                    <a:pt x="403" y="187"/>
                  </a:cubicBezTo>
                  <a:lnTo>
                    <a:pt x="403" y="187"/>
                  </a:lnTo>
                  <a:cubicBezTo>
                    <a:pt x="403" y="187"/>
                    <a:pt x="403" y="218"/>
                    <a:pt x="372" y="218"/>
                  </a:cubicBezTo>
                  <a:lnTo>
                    <a:pt x="341" y="248"/>
                  </a:lnTo>
                  <a:cubicBezTo>
                    <a:pt x="341" y="248"/>
                    <a:pt x="310" y="279"/>
                    <a:pt x="279" y="279"/>
                  </a:cubicBezTo>
                  <a:lnTo>
                    <a:pt x="279" y="248"/>
                  </a:lnTo>
                  <a:lnTo>
                    <a:pt x="279" y="248"/>
                  </a:lnTo>
                  <a:cubicBezTo>
                    <a:pt x="279" y="279"/>
                    <a:pt x="279" y="279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cubicBezTo>
                    <a:pt x="248" y="311"/>
                    <a:pt x="248" y="342"/>
                    <a:pt x="217" y="342"/>
                  </a:cubicBezTo>
                  <a:lnTo>
                    <a:pt x="217" y="342"/>
                  </a:lnTo>
                  <a:cubicBezTo>
                    <a:pt x="217" y="342"/>
                    <a:pt x="217" y="342"/>
                    <a:pt x="186" y="342"/>
                  </a:cubicBezTo>
                  <a:lnTo>
                    <a:pt x="186" y="342"/>
                  </a:lnTo>
                  <a:lnTo>
                    <a:pt x="155" y="342"/>
                  </a:lnTo>
                  <a:lnTo>
                    <a:pt x="124" y="342"/>
                  </a:lnTo>
                  <a:cubicBezTo>
                    <a:pt x="93" y="342"/>
                    <a:pt x="93" y="342"/>
                    <a:pt x="93" y="342"/>
                  </a:cubicBezTo>
                  <a:cubicBezTo>
                    <a:pt x="62" y="342"/>
                    <a:pt x="62" y="342"/>
                    <a:pt x="62" y="342"/>
                  </a:cubicBezTo>
                  <a:lnTo>
                    <a:pt x="62" y="342"/>
                  </a:lnTo>
                  <a:cubicBezTo>
                    <a:pt x="31" y="372"/>
                    <a:pt x="31" y="372"/>
                    <a:pt x="0" y="372"/>
                  </a:cubicBez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31" y="403"/>
                  </a:lnTo>
                  <a:lnTo>
                    <a:pt x="31" y="403"/>
                  </a:lnTo>
                  <a:lnTo>
                    <a:pt x="62" y="403"/>
                  </a:lnTo>
                  <a:cubicBezTo>
                    <a:pt x="62" y="372"/>
                    <a:pt x="62" y="372"/>
                    <a:pt x="93" y="372"/>
                  </a:cubicBezTo>
                  <a:lnTo>
                    <a:pt x="93" y="372"/>
                  </a:lnTo>
                  <a:lnTo>
                    <a:pt x="124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55" y="342"/>
                  </a:lnTo>
                  <a:lnTo>
                    <a:pt x="186" y="342"/>
                  </a:lnTo>
                  <a:cubicBezTo>
                    <a:pt x="186" y="342"/>
                    <a:pt x="186" y="342"/>
                    <a:pt x="217" y="372"/>
                  </a:cubicBezTo>
                  <a:cubicBezTo>
                    <a:pt x="217" y="372"/>
                    <a:pt x="217" y="403"/>
                    <a:pt x="186" y="403"/>
                  </a:cubicBezTo>
                  <a:lnTo>
                    <a:pt x="186" y="403"/>
                  </a:lnTo>
                  <a:cubicBezTo>
                    <a:pt x="186" y="435"/>
                    <a:pt x="186" y="435"/>
                    <a:pt x="217" y="435"/>
                  </a:cubicBezTo>
                  <a:lnTo>
                    <a:pt x="217" y="435"/>
                  </a:lnTo>
                  <a:cubicBezTo>
                    <a:pt x="217" y="435"/>
                    <a:pt x="217" y="435"/>
                    <a:pt x="217" y="403"/>
                  </a:cubicBezTo>
                  <a:cubicBezTo>
                    <a:pt x="217" y="403"/>
                    <a:pt x="217" y="403"/>
                    <a:pt x="248" y="403"/>
                  </a:cubicBezTo>
                  <a:cubicBezTo>
                    <a:pt x="248" y="372"/>
                    <a:pt x="248" y="372"/>
                    <a:pt x="248" y="372"/>
                  </a:cubicBezTo>
                  <a:cubicBezTo>
                    <a:pt x="248" y="342"/>
                    <a:pt x="248" y="342"/>
                    <a:pt x="248" y="342"/>
                  </a:cubicBezTo>
                  <a:lnTo>
                    <a:pt x="248" y="342"/>
                  </a:lnTo>
                  <a:cubicBezTo>
                    <a:pt x="279" y="342"/>
                    <a:pt x="279" y="342"/>
                    <a:pt x="310" y="372"/>
                  </a:cubicBezTo>
                  <a:lnTo>
                    <a:pt x="310" y="372"/>
                  </a:lnTo>
                  <a:lnTo>
                    <a:pt x="310" y="372"/>
                  </a:lnTo>
                  <a:lnTo>
                    <a:pt x="310" y="372"/>
                  </a:lnTo>
                  <a:cubicBezTo>
                    <a:pt x="341" y="342"/>
                    <a:pt x="341" y="342"/>
                    <a:pt x="341" y="342"/>
                  </a:cubicBezTo>
                  <a:lnTo>
                    <a:pt x="372" y="342"/>
                  </a:lnTo>
                  <a:lnTo>
                    <a:pt x="372" y="342"/>
                  </a:lnTo>
                  <a:lnTo>
                    <a:pt x="372" y="342"/>
                  </a:lnTo>
                  <a:lnTo>
                    <a:pt x="403" y="311"/>
                  </a:lnTo>
                  <a:lnTo>
                    <a:pt x="403" y="311"/>
                  </a:lnTo>
                  <a:cubicBezTo>
                    <a:pt x="403" y="311"/>
                    <a:pt x="403" y="311"/>
                    <a:pt x="434" y="311"/>
                  </a:cubicBezTo>
                  <a:lnTo>
                    <a:pt x="434" y="311"/>
                  </a:lnTo>
                  <a:lnTo>
                    <a:pt x="434" y="311"/>
                  </a:lnTo>
                  <a:cubicBezTo>
                    <a:pt x="465" y="311"/>
                    <a:pt x="465" y="311"/>
                    <a:pt x="465" y="311"/>
                  </a:cubicBezTo>
                  <a:lnTo>
                    <a:pt x="465" y="311"/>
                  </a:lnTo>
                  <a:cubicBezTo>
                    <a:pt x="465" y="311"/>
                    <a:pt x="465" y="279"/>
                    <a:pt x="465" y="248"/>
                  </a:cubicBezTo>
                  <a:cubicBezTo>
                    <a:pt x="465" y="248"/>
                    <a:pt x="465" y="248"/>
                    <a:pt x="465" y="218"/>
                  </a:cubicBezTo>
                  <a:lnTo>
                    <a:pt x="496" y="218"/>
                  </a:lnTo>
                  <a:lnTo>
                    <a:pt x="465" y="187"/>
                  </a:lnTo>
                  <a:lnTo>
                    <a:pt x="465" y="187"/>
                  </a:lnTo>
                  <a:lnTo>
                    <a:pt x="465" y="155"/>
                  </a:lnTo>
                  <a:lnTo>
                    <a:pt x="496" y="124"/>
                  </a:lnTo>
                  <a:lnTo>
                    <a:pt x="496" y="124"/>
                  </a:lnTo>
                  <a:cubicBezTo>
                    <a:pt x="527" y="94"/>
                    <a:pt x="527" y="94"/>
                    <a:pt x="527" y="94"/>
                  </a:cubicBezTo>
                  <a:lnTo>
                    <a:pt x="527" y="94"/>
                  </a:lnTo>
                  <a:lnTo>
                    <a:pt x="527" y="94"/>
                  </a:lnTo>
                  <a:lnTo>
                    <a:pt x="527" y="94"/>
                  </a:lnTo>
                  <a:cubicBezTo>
                    <a:pt x="527" y="63"/>
                    <a:pt x="527" y="63"/>
                    <a:pt x="527" y="63"/>
                  </a:cubicBezTo>
                  <a:cubicBezTo>
                    <a:pt x="527" y="31"/>
                    <a:pt x="527" y="31"/>
                    <a:pt x="52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5" name="Freeform 107"/>
            <p:cNvSpPr>
              <a:spLocks noChangeArrowheads="1"/>
            </p:cNvSpPr>
            <p:nvPr/>
          </p:nvSpPr>
          <p:spPr bwMode="auto">
            <a:xfrm>
              <a:off x="6246813" y="1870075"/>
              <a:ext cx="33337" cy="55563"/>
            </a:xfrm>
            <a:custGeom>
              <a:avLst/>
              <a:gdLst>
                <a:gd name="T0" fmla="*/ 61 w 93"/>
                <a:gd name="T1" fmla="*/ 31 h 156"/>
                <a:gd name="T2" fmla="*/ 61 w 93"/>
                <a:gd name="T3" fmla="*/ 31 h 156"/>
                <a:gd name="T4" fmla="*/ 61 w 93"/>
                <a:gd name="T5" fmla="*/ 31 h 156"/>
                <a:gd name="T6" fmla="*/ 61 w 93"/>
                <a:gd name="T7" fmla="*/ 0 h 156"/>
                <a:gd name="T8" fmla="*/ 61 w 93"/>
                <a:gd name="T9" fmla="*/ 0 h 156"/>
                <a:gd name="T10" fmla="*/ 61 w 93"/>
                <a:gd name="T11" fmla="*/ 31 h 156"/>
                <a:gd name="T12" fmla="*/ 30 w 93"/>
                <a:gd name="T13" fmla="*/ 31 h 156"/>
                <a:gd name="T14" fmla="*/ 0 w 93"/>
                <a:gd name="T15" fmla="*/ 31 h 156"/>
                <a:gd name="T16" fmla="*/ 0 w 93"/>
                <a:gd name="T17" fmla="*/ 31 h 156"/>
                <a:gd name="T18" fmla="*/ 0 w 93"/>
                <a:gd name="T19" fmla="*/ 61 h 156"/>
                <a:gd name="T20" fmla="*/ 30 w 93"/>
                <a:gd name="T21" fmla="*/ 92 h 156"/>
                <a:gd name="T22" fmla="*/ 30 w 93"/>
                <a:gd name="T23" fmla="*/ 124 h 156"/>
                <a:gd name="T24" fmla="*/ 61 w 93"/>
                <a:gd name="T25" fmla="*/ 124 h 156"/>
                <a:gd name="T26" fmla="*/ 61 w 93"/>
                <a:gd name="T27" fmla="*/ 155 h 156"/>
                <a:gd name="T28" fmla="*/ 61 w 93"/>
                <a:gd name="T29" fmla="*/ 124 h 156"/>
                <a:gd name="T30" fmla="*/ 92 w 93"/>
                <a:gd name="T31" fmla="*/ 124 h 156"/>
                <a:gd name="T32" fmla="*/ 92 w 93"/>
                <a:gd name="T33" fmla="*/ 92 h 156"/>
                <a:gd name="T34" fmla="*/ 92 w 93"/>
                <a:gd name="T35" fmla="*/ 61 h 156"/>
                <a:gd name="T36" fmla="*/ 92 w 93"/>
                <a:gd name="T37" fmla="*/ 61 h 156"/>
                <a:gd name="T38" fmla="*/ 92 w 93"/>
                <a:gd name="T39" fmla="*/ 31 h 156"/>
                <a:gd name="T40" fmla="*/ 61 w 93"/>
                <a:gd name="T41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56">
                  <a:moveTo>
                    <a:pt x="61" y="31"/>
                  </a:moveTo>
                  <a:lnTo>
                    <a:pt x="61" y="31"/>
                  </a:lnTo>
                  <a:lnTo>
                    <a:pt x="61" y="3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0" y="31"/>
                  </a:cubicBezTo>
                  <a:lnTo>
                    <a:pt x="0" y="31"/>
                  </a:lnTo>
                  <a:cubicBezTo>
                    <a:pt x="0" y="61"/>
                    <a:pt x="0" y="61"/>
                    <a:pt x="0" y="61"/>
                  </a:cubicBezTo>
                  <a:cubicBezTo>
                    <a:pt x="30" y="61"/>
                    <a:pt x="30" y="61"/>
                    <a:pt x="30" y="92"/>
                  </a:cubicBezTo>
                  <a:cubicBezTo>
                    <a:pt x="30" y="92"/>
                    <a:pt x="30" y="92"/>
                    <a:pt x="30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92" y="124"/>
                  </a:lnTo>
                  <a:lnTo>
                    <a:pt x="92" y="92"/>
                  </a:lnTo>
                  <a:lnTo>
                    <a:pt x="92" y="61"/>
                  </a:lnTo>
                  <a:lnTo>
                    <a:pt x="92" y="61"/>
                  </a:lnTo>
                  <a:lnTo>
                    <a:pt x="92" y="31"/>
                  </a:lnTo>
                  <a:cubicBezTo>
                    <a:pt x="61" y="31"/>
                    <a:pt x="61" y="31"/>
                    <a:pt x="6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6" name="Freeform 108"/>
            <p:cNvSpPr>
              <a:spLocks noChangeArrowheads="1"/>
            </p:cNvSpPr>
            <p:nvPr/>
          </p:nvSpPr>
          <p:spPr bwMode="auto">
            <a:xfrm>
              <a:off x="5419725" y="1457325"/>
              <a:ext cx="614363" cy="223838"/>
            </a:xfrm>
            <a:custGeom>
              <a:avLst/>
              <a:gdLst>
                <a:gd name="T0" fmla="*/ 558 w 1706"/>
                <a:gd name="T1" fmla="*/ 124 h 621"/>
                <a:gd name="T2" fmla="*/ 496 w 1706"/>
                <a:gd name="T3" fmla="*/ 156 h 621"/>
                <a:gd name="T4" fmla="*/ 435 w 1706"/>
                <a:gd name="T5" fmla="*/ 156 h 621"/>
                <a:gd name="T6" fmla="*/ 372 w 1706"/>
                <a:gd name="T7" fmla="*/ 156 h 621"/>
                <a:gd name="T8" fmla="*/ 311 w 1706"/>
                <a:gd name="T9" fmla="*/ 94 h 621"/>
                <a:gd name="T10" fmla="*/ 248 w 1706"/>
                <a:gd name="T11" fmla="*/ 94 h 621"/>
                <a:gd name="T12" fmla="*/ 187 w 1706"/>
                <a:gd name="T13" fmla="*/ 94 h 621"/>
                <a:gd name="T14" fmla="*/ 94 w 1706"/>
                <a:gd name="T15" fmla="*/ 124 h 621"/>
                <a:gd name="T16" fmla="*/ 63 w 1706"/>
                <a:gd name="T17" fmla="*/ 187 h 621"/>
                <a:gd name="T18" fmla="*/ 0 w 1706"/>
                <a:gd name="T19" fmla="*/ 187 h 621"/>
                <a:gd name="T20" fmla="*/ 63 w 1706"/>
                <a:gd name="T21" fmla="*/ 218 h 621"/>
                <a:gd name="T22" fmla="*/ 124 w 1706"/>
                <a:gd name="T23" fmla="*/ 248 h 621"/>
                <a:gd name="T24" fmla="*/ 187 w 1706"/>
                <a:gd name="T25" fmla="*/ 311 h 621"/>
                <a:gd name="T26" fmla="*/ 155 w 1706"/>
                <a:gd name="T27" fmla="*/ 404 h 621"/>
                <a:gd name="T28" fmla="*/ 218 w 1706"/>
                <a:gd name="T29" fmla="*/ 404 h 621"/>
                <a:gd name="T30" fmla="*/ 279 w 1706"/>
                <a:gd name="T31" fmla="*/ 404 h 621"/>
                <a:gd name="T32" fmla="*/ 342 w 1706"/>
                <a:gd name="T33" fmla="*/ 404 h 621"/>
                <a:gd name="T34" fmla="*/ 403 w 1706"/>
                <a:gd name="T35" fmla="*/ 435 h 621"/>
                <a:gd name="T36" fmla="*/ 435 w 1706"/>
                <a:gd name="T37" fmla="*/ 496 h 621"/>
                <a:gd name="T38" fmla="*/ 466 w 1706"/>
                <a:gd name="T39" fmla="*/ 559 h 621"/>
                <a:gd name="T40" fmla="*/ 620 w 1706"/>
                <a:gd name="T41" fmla="*/ 559 h 621"/>
                <a:gd name="T42" fmla="*/ 713 w 1706"/>
                <a:gd name="T43" fmla="*/ 559 h 621"/>
                <a:gd name="T44" fmla="*/ 807 w 1706"/>
                <a:gd name="T45" fmla="*/ 589 h 621"/>
                <a:gd name="T46" fmla="*/ 837 w 1706"/>
                <a:gd name="T47" fmla="*/ 620 h 621"/>
                <a:gd name="T48" fmla="*/ 899 w 1706"/>
                <a:gd name="T49" fmla="*/ 589 h 621"/>
                <a:gd name="T50" fmla="*/ 992 w 1706"/>
                <a:gd name="T51" fmla="*/ 589 h 621"/>
                <a:gd name="T52" fmla="*/ 1147 w 1706"/>
                <a:gd name="T53" fmla="*/ 559 h 621"/>
                <a:gd name="T54" fmla="*/ 1209 w 1706"/>
                <a:gd name="T55" fmla="*/ 559 h 621"/>
                <a:gd name="T56" fmla="*/ 1271 w 1706"/>
                <a:gd name="T57" fmla="*/ 496 h 621"/>
                <a:gd name="T58" fmla="*/ 1271 w 1706"/>
                <a:gd name="T59" fmla="*/ 466 h 621"/>
                <a:gd name="T60" fmla="*/ 1364 w 1706"/>
                <a:gd name="T61" fmla="*/ 404 h 621"/>
                <a:gd name="T62" fmla="*/ 1427 w 1706"/>
                <a:gd name="T63" fmla="*/ 404 h 621"/>
                <a:gd name="T64" fmla="*/ 1488 w 1706"/>
                <a:gd name="T65" fmla="*/ 372 h 621"/>
                <a:gd name="T66" fmla="*/ 1519 w 1706"/>
                <a:gd name="T67" fmla="*/ 372 h 621"/>
                <a:gd name="T68" fmla="*/ 1551 w 1706"/>
                <a:gd name="T69" fmla="*/ 342 h 621"/>
                <a:gd name="T70" fmla="*/ 1612 w 1706"/>
                <a:gd name="T71" fmla="*/ 311 h 621"/>
                <a:gd name="T72" fmla="*/ 1675 w 1706"/>
                <a:gd name="T73" fmla="*/ 280 h 621"/>
                <a:gd name="T74" fmla="*/ 1705 w 1706"/>
                <a:gd name="T75" fmla="*/ 280 h 621"/>
                <a:gd name="T76" fmla="*/ 1643 w 1706"/>
                <a:gd name="T77" fmla="*/ 280 h 621"/>
                <a:gd name="T78" fmla="*/ 1581 w 1706"/>
                <a:gd name="T79" fmla="*/ 280 h 621"/>
                <a:gd name="T80" fmla="*/ 1551 w 1706"/>
                <a:gd name="T81" fmla="*/ 280 h 621"/>
                <a:gd name="T82" fmla="*/ 1551 w 1706"/>
                <a:gd name="T83" fmla="*/ 280 h 621"/>
                <a:gd name="T84" fmla="*/ 1488 w 1706"/>
                <a:gd name="T85" fmla="*/ 218 h 621"/>
                <a:gd name="T86" fmla="*/ 1519 w 1706"/>
                <a:gd name="T87" fmla="*/ 156 h 621"/>
                <a:gd name="T88" fmla="*/ 1457 w 1706"/>
                <a:gd name="T89" fmla="*/ 124 h 621"/>
                <a:gd name="T90" fmla="*/ 1364 w 1706"/>
                <a:gd name="T91" fmla="*/ 156 h 621"/>
                <a:gd name="T92" fmla="*/ 1271 w 1706"/>
                <a:gd name="T93" fmla="*/ 187 h 621"/>
                <a:gd name="T94" fmla="*/ 1209 w 1706"/>
                <a:gd name="T95" fmla="*/ 187 h 621"/>
                <a:gd name="T96" fmla="*/ 1085 w 1706"/>
                <a:gd name="T97" fmla="*/ 156 h 621"/>
                <a:gd name="T98" fmla="*/ 961 w 1706"/>
                <a:gd name="T99" fmla="*/ 124 h 621"/>
                <a:gd name="T100" fmla="*/ 868 w 1706"/>
                <a:gd name="T101" fmla="*/ 124 h 621"/>
                <a:gd name="T102" fmla="*/ 775 w 1706"/>
                <a:gd name="T103" fmla="*/ 124 h 621"/>
                <a:gd name="T104" fmla="*/ 744 w 1706"/>
                <a:gd name="T105" fmla="*/ 63 h 621"/>
                <a:gd name="T106" fmla="*/ 651 w 1706"/>
                <a:gd name="T107" fmla="*/ 32 h 621"/>
                <a:gd name="T108" fmla="*/ 558 w 1706"/>
                <a:gd name="T109" fmla="*/ 63 h 621"/>
                <a:gd name="T110" fmla="*/ 590 w 1706"/>
                <a:gd name="T111" fmla="*/ 9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6" h="621">
                  <a:moveTo>
                    <a:pt x="558" y="124"/>
                  </a:move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lnTo>
                    <a:pt x="558" y="124"/>
                  </a:lnTo>
                  <a:cubicBezTo>
                    <a:pt x="527" y="156"/>
                    <a:pt x="527" y="156"/>
                    <a:pt x="496" y="156"/>
                  </a:cubicBezTo>
                  <a:lnTo>
                    <a:pt x="496" y="156"/>
                  </a:lnTo>
                  <a:lnTo>
                    <a:pt x="496" y="156"/>
                  </a:lnTo>
                  <a:lnTo>
                    <a:pt x="466" y="156"/>
                  </a:lnTo>
                  <a:lnTo>
                    <a:pt x="466" y="156"/>
                  </a:lnTo>
                  <a:cubicBezTo>
                    <a:pt x="466" y="156"/>
                    <a:pt x="466" y="156"/>
                    <a:pt x="435" y="156"/>
                  </a:cubicBezTo>
                  <a:lnTo>
                    <a:pt x="435" y="156"/>
                  </a:lnTo>
                  <a:lnTo>
                    <a:pt x="403" y="156"/>
                  </a:lnTo>
                  <a:lnTo>
                    <a:pt x="403" y="156"/>
                  </a:lnTo>
                  <a:lnTo>
                    <a:pt x="372" y="156"/>
                  </a:lnTo>
                  <a:lnTo>
                    <a:pt x="372" y="156"/>
                  </a:lnTo>
                  <a:lnTo>
                    <a:pt x="372" y="156"/>
                  </a:lnTo>
                  <a:cubicBezTo>
                    <a:pt x="342" y="156"/>
                    <a:pt x="342" y="124"/>
                    <a:pt x="342" y="124"/>
                  </a:cubicBezTo>
                  <a:lnTo>
                    <a:pt x="342" y="124"/>
                  </a:lnTo>
                  <a:cubicBezTo>
                    <a:pt x="311" y="124"/>
                    <a:pt x="311" y="124"/>
                    <a:pt x="311" y="94"/>
                  </a:cubicBezTo>
                  <a:lnTo>
                    <a:pt x="311" y="94"/>
                  </a:lnTo>
                  <a:lnTo>
                    <a:pt x="311" y="94"/>
                  </a:lnTo>
                  <a:lnTo>
                    <a:pt x="311" y="94"/>
                  </a:lnTo>
                  <a:cubicBezTo>
                    <a:pt x="279" y="94"/>
                    <a:pt x="279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lnTo>
                    <a:pt x="218" y="94"/>
                  </a:lnTo>
                  <a:cubicBezTo>
                    <a:pt x="218" y="94"/>
                    <a:pt x="218" y="94"/>
                    <a:pt x="187" y="94"/>
                  </a:cubicBezTo>
                  <a:lnTo>
                    <a:pt x="187" y="94"/>
                  </a:lnTo>
                  <a:cubicBezTo>
                    <a:pt x="187" y="94"/>
                    <a:pt x="187" y="94"/>
                    <a:pt x="155" y="94"/>
                  </a:cubicBezTo>
                  <a:lnTo>
                    <a:pt x="155" y="124"/>
                  </a:lnTo>
                  <a:cubicBezTo>
                    <a:pt x="124" y="124"/>
                    <a:pt x="124" y="124"/>
                    <a:pt x="94" y="124"/>
                  </a:cubicBezTo>
                  <a:lnTo>
                    <a:pt x="94" y="156"/>
                  </a:lnTo>
                  <a:lnTo>
                    <a:pt x="94" y="156"/>
                  </a:lnTo>
                  <a:cubicBezTo>
                    <a:pt x="63" y="187"/>
                    <a:pt x="63" y="187"/>
                    <a:pt x="63" y="187"/>
                  </a:cubicBezTo>
                  <a:lnTo>
                    <a:pt x="63" y="187"/>
                  </a:lnTo>
                  <a:lnTo>
                    <a:pt x="63" y="187"/>
                  </a:lnTo>
                  <a:cubicBezTo>
                    <a:pt x="31" y="187"/>
                    <a:pt x="31" y="187"/>
                    <a:pt x="31" y="187"/>
                  </a:cubicBez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1" y="187"/>
                    <a:pt x="31" y="218"/>
                    <a:pt x="31" y="218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94" y="218"/>
                    <a:pt x="94" y="218"/>
                    <a:pt x="94" y="218"/>
                  </a:cubicBezTo>
                  <a:cubicBezTo>
                    <a:pt x="94" y="218"/>
                    <a:pt x="94" y="218"/>
                    <a:pt x="124" y="248"/>
                  </a:cubicBezTo>
                  <a:lnTo>
                    <a:pt x="124" y="248"/>
                  </a:lnTo>
                  <a:lnTo>
                    <a:pt x="124" y="248"/>
                  </a:lnTo>
                  <a:cubicBezTo>
                    <a:pt x="124" y="248"/>
                    <a:pt x="124" y="248"/>
                    <a:pt x="124" y="280"/>
                  </a:cubicBezTo>
                  <a:cubicBezTo>
                    <a:pt x="124" y="280"/>
                    <a:pt x="124" y="280"/>
                    <a:pt x="155" y="280"/>
                  </a:cubicBezTo>
                  <a:lnTo>
                    <a:pt x="155" y="280"/>
                  </a:lnTo>
                  <a:lnTo>
                    <a:pt x="187" y="311"/>
                  </a:lnTo>
                  <a:lnTo>
                    <a:pt x="187" y="342"/>
                  </a:lnTo>
                  <a:lnTo>
                    <a:pt x="187" y="342"/>
                  </a:lnTo>
                  <a:cubicBezTo>
                    <a:pt x="187" y="372"/>
                    <a:pt x="155" y="372"/>
                    <a:pt x="155" y="372"/>
                  </a:cubicBezTo>
                  <a:cubicBezTo>
                    <a:pt x="155" y="404"/>
                    <a:pt x="155" y="404"/>
                    <a:pt x="155" y="404"/>
                  </a:cubicBezTo>
                  <a:lnTo>
                    <a:pt x="155" y="404"/>
                  </a:lnTo>
                  <a:cubicBezTo>
                    <a:pt x="187" y="404"/>
                    <a:pt x="187" y="404"/>
                    <a:pt x="218" y="404"/>
                  </a:cubicBezTo>
                  <a:lnTo>
                    <a:pt x="218" y="404"/>
                  </a:lnTo>
                  <a:lnTo>
                    <a:pt x="218" y="404"/>
                  </a:lnTo>
                  <a:cubicBezTo>
                    <a:pt x="248" y="404"/>
                    <a:pt x="248" y="404"/>
                    <a:pt x="279" y="404"/>
                  </a:cubicBezTo>
                  <a:lnTo>
                    <a:pt x="279" y="404"/>
                  </a:lnTo>
                  <a:lnTo>
                    <a:pt x="279" y="404"/>
                  </a:lnTo>
                  <a:lnTo>
                    <a:pt x="279" y="404"/>
                  </a:lnTo>
                  <a:cubicBezTo>
                    <a:pt x="311" y="404"/>
                    <a:pt x="311" y="404"/>
                    <a:pt x="311" y="404"/>
                  </a:cubicBezTo>
                  <a:lnTo>
                    <a:pt x="311" y="404"/>
                  </a:lnTo>
                  <a:cubicBezTo>
                    <a:pt x="311" y="404"/>
                    <a:pt x="311" y="404"/>
                    <a:pt x="342" y="404"/>
                  </a:cubicBezTo>
                  <a:lnTo>
                    <a:pt x="342" y="404"/>
                  </a:lnTo>
                  <a:lnTo>
                    <a:pt x="342" y="435"/>
                  </a:lnTo>
                  <a:lnTo>
                    <a:pt x="342" y="435"/>
                  </a:lnTo>
                  <a:lnTo>
                    <a:pt x="372" y="435"/>
                  </a:lnTo>
                  <a:lnTo>
                    <a:pt x="403" y="435"/>
                  </a:lnTo>
                  <a:cubicBezTo>
                    <a:pt x="403" y="466"/>
                    <a:pt x="435" y="466"/>
                    <a:pt x="435" y="466"/>
                  </a:cubicBezTo>
                  <a:lnTo>
                    <a:pt x="435" y="46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496"/>
                  </a:lnTo>
                  <a:lnTo>
                    <a:pt x="435" y="528"/>
                  </a:lnTo>
                  <a:cubicBezTo>
                    <a:pt x="466" y="528"/>
                    <a:pt x="466" y="528"/>
                    <a:pt x="466" y="559"/>
                  </a:cubicBezTo>
                  <a:lnTo>
                    <a:pt x="466" y="559"/>
                  </a:lnTo>
                  <a:lnTo>
                    <a:pt x="466" y="559"/>
                  </a:lnTo>
                  <a:cubicBezTo>
                    <a:pt x="496" y="559"/>
                    <a:pt x="558" y="559"/>
                    <a:pt x="558" y="559"/>
                  </a:cubicBezTo>
                  <a:cubicBezTo>
                    <a:pt x="590" y="559"/>
                    <a:pt x="590" y="559"/>
                    <a:pt x="620" y="559"/>
                  </a:cubicBezTo>
                  <a:lnTo>
                    <a:pt x="620" y="559"/>
                  </a:lnTo>
                  <a:cubicBezTo>
                    <a:pt x="651" y="559"/>
                    <a:pt x="651" y="559"/>
                    <a:pt x="651" y="559"/>
                  </a:cubicBezTo>
                  <a:lnTo>
                    <a:pt x="683" y="559"/>
                  </a:lnTo>
                  <a:cubicBezTo>
                    <a:pt x="683" y="559"/>
                    <a:pt x="683" y="559"/>
                    <a:pt x="713" y="559"/>
                  </a:cubicBezTo>
                  <a:lnTo>
                    <a:pt x="713" y="559"/>
                  </a:lnTo>
                  <a:lnTo>
                    <a:pt x="744" y="559"/>
                  </a:lnTo>
                  <a:cubicBezTo>
                    <a:pt x="775" y="589"/>
                    <a:pt x="775" y="589"/>
                    <a:pt x="775" y="589"/>
                  </a:cubicBezTo>
                  <a:lnTo>
                    <a:pt x="775" y="589"/>
                  </a:lnTo>
                  <a:cubicBezTo>
                    <a:pt x="807" y="589"/>
                    <a:pt x="807" y="589"/>
                    <a:pt x="807" y="589"/>
                  </a:cubicBezTo>
                  <a:lnTo>
                    <a:pt x="807" y="589"/>
                  </a:lnTo>
                  <a:cubicBezTo>
                    <a:pt x="807" y="589"/>
                    <a:pt x="807" y="589"/>
                    <a:pt x="837" y="589"/>
                  </a:cubicBezTo>
                  <a:lnTo>
                    <a:pt x="837" y="620"/>
                  </a:lnTo>
                  <a:lnTo>
                    <a:pt x="837" y="620"/>
                  </a:lnTo>
                  <a:cubicBezTo>
                    <a:pt x="868" y="620"/>
                    <a:pt x="868" y="589"/>
                    <a:pt x="868" y="589"/>
                  </a:cubicBezTo>
                  <a:lnTo>
                    <a:pt x="868" y="589"/>
                  </a:lnTo>
                  <a:lnTo>
                    <a:pt x="868" y="589"/>
                  </a:lnTo>
                  <a:lnTo>
                    <a:pt x="899" y="589"/>
                  </a:lnTo>
                  <a:lnTo>
                    <a:pt x="899" y="589"/>
                  </a:lnTo>
                  <a:cubicBezTo>
                    <a:pt x="899" y="589"/>
                    <a:pt x="899" y="589"/>
                    <a:pt x="899" y="620"/>
                  </a:cubicBezTo>
                  <a:cubicBezTo>
                    <a:pt x="931" y="620"/>
                    <a:pt x="931" y="620"/>
                    <a:pt x="931" y="620"/>
                  </a:cubicBezTo>
                  <a:cubicBezTo>
                    <a:pt x="931" y="620"/>
                    <a:pt x="961" y="589"/>
                    <a:pt x="992" y="589"/>
                  </a:cubicBezTo>
                  <a:cubicBezTo>
                    <a:pt x="992" y="589"/>
                    <a:pt x="1023" y="559"/>
                    <a:pt x="1055" y="559"/>
                  </a:cubicBezTo>
                  <a:lnTo>
                    <a:pt x="1055" y="559"/>
                  </a:lnTo>
                  <a:lnTo>
                    <a:pt x="1085" y="559"/>
                  </a:lnTo>
                  <a:cubicBezTo>
                    <a:pt x="1116" y="559"/>
                    <a:pt x="1116" y="559"/>
                    <a:pt x="1147" y="559"/>
                  </a:cubicBezTo>
                  <a:lnTo>
                    <a:pt x="1147" y="559"/>
                  </a:lnTo>
                  <a:cubicBezTo>
                    <a:pt x="1179" y="559"/>
                    <a:pt x="1179" y="559"/>
                    <a:pt x="1209" y="559"/>
                  </a:cubicBezTo>
                  <a:lnTo>
                    <a:pt x="1209" y="559"/>
                  </a:lnTo>
                  <a:lnTo>
                    <a:pt x="1209" y="559"/>
                  </a:lnTo>
                  <a:cubicBezTo>
                    <a:pt x="1209" y="559"/>
                    <a:pt x="1209" y="528"/>
                    <a:pt x="1240" y="528"/>
                  </a:cubicBezTo>
                  <a:lnTo>
                    <a:pt x="1240" y="528"/>
                  </a:lnTo>
                  <a:cubicBezTo>
                    <a:pt x="1240" y="528"/>
                    <a:pt x="1240" y="528"/>
                    <a:pt x="1240" y="496"/>
                  </a:cubicBezTo>
                  <a:cubicBezTo>
                    <a:pt x="1271" y="496"/>
                    <a:pt x="1271" y="496"/>
                    <a:pt x="1271" y="496"/>
                  </a:cubicBezTo>
                  <a:lnTo>
                    <a:pt x="1271" y="496"/>
                  </a:lnTo>
                  <a:lnTo>
                    <a:pt x="1271" y="466"/>
                  </a:lnTo>
                  <a:lnTo>
                    <a:pt x="1271" y="466"/>
                  </a:lnTo>
                  <a:lnTo>
                    <a:pt x="1271" y="466"/>
                  </a:lnTo>
                  <a:cubicBezTo>
                    <a:pt x="1271" y="435"/>
                    <a:pt x="1271" y="435"/>
                    <a:pt x="1271" y="435"/>
                  </a:cubicBezTo>
                  <a:cubicBezTo>
                    <a:pt x="1271" y="404"/>
                    <a:pt x="1271" y="404"/>
                    <a:pt x="1303" y="404"/>
                  </a:cubicBezTo>
                  <a:lnTo>
                    <a:pt x="1303" y="404"/>
                  </a:lnTo>
                  <a:cubicBezTo>
                    <a:pt x="1333" y="404"/>
                    <a:pt x="1364" y="404"/>
                    <a:pt x="1364" y="404"/>
                  </a:cubicBezTo>
                  <a:cubicBezTo>
                    <a:pt x="1364" y="404"/>
                    <a:pt x="1364" y="404"/>
                    <a:pt x="1395" y="404"/>
                  </a:cubicBezTo>
                  <a:lnTo>
                    <a:pt x="1395" y="404"/>
                  </a:lnTo>
                  <a:lnTo>
                    <a:pt x="1395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lnTo>
                    <a:pt x="1427" y="404"/>
                  </a:lnTo>
                  <a:cubicBezTo>
                    <a:pt x="1427" y="404"/>
                    <a:pt x="1457" y="372"/>
                    <a:pt x="1488" y="372"/>
                  </a:cubicBezTo>
                  <a:lnTo>
                    <a:pt x="1488" y="372"/>
                  </a:lnTo>
                  <a:lnTo>
                    <a:pt x="1488" y="372"/>
                  </a:lnTo>
                  <a:cubicBezTo>
                    <a:pt x="1519" y="372"/>
                    <a:pt x="1519" y="372"/>
                    <a:pt x="1519" y="372"/>
                  </a:cubicBezTo>
                  <a:lnTo>
                    <a:pt x="1519" y="372"/>
                  </a:lnTo>
                  <a:lnTo>
                    <a:pt x="1519" y="372"/>
                  </a:lnTo>
                  <a:lnTo>
                    <a:pt x="1519" y="372"/>
                  </a:lnTo>
                  <a:lnTo>
                    <a:pt x="1551" y="372"/>
                  </a:lnTo>
                  <a:cubicBezTo>
                    <a:pt x="1551" y="342"/>
                    <a:pt x="1551" y="342"/>
                    <a:pt x="1551" y="342"/>
                  </a:cubicBezTo>
                  <a:cubicBezTo>
                    <a:pt x="1551" y="342"/>
                    <a:pt x="1551" y="311"/>
                    <a:pt x="1581" y="311"/>
                  </a:cubicBezTo>
                  <a:lnTo>
                    <a:pt x="1581" y="311"/>
                  </a:lnTo>
                  <a:cubicBezTo>
                    <a:pt x="1581" y="311"/>
                    <a:pt x="1581" y="311"/>
                    <a:pt x="1612" y="311"/>
                  </a:cubicBezTo>
                  <a:lnTo>
                    <a:pt x="1612" y="311"/>
                  </a:lnTo>
                  <a:lnTo>
                    <a:pt x="1612" y="311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705" y="280"/>
                  </a:lnTo>
                  <a:lnTo>
                    <a:pt x="1705" y="280"/>
                  </a:lnTo>
                  <a:lnTo>
                    <a:pt x="1675" y="280"/>
                  </a:lnTo>
                  <a:lnTo>
                    <a:pt x="1675" y="280"/>
                  </a:lnTo>
                  <a:lnTo>
                    <a:pt x="1675" y="280"/>
                  </a:lnTo>
                  <a:cubicBezTo>
                    <a:pt x="1643" y="280"/>
                    <a:pt x="1643" y="280"/>
                    <a:pt x="1643" y="280"/>
                  </a:cubicBezTo>
                  <a:lnTo>
                    <a:pt x="1643" y="280"/>
                  </a:lnTo>
                  <a:lnTo>
                    <a:pt x="1612" y="280"/>
                  </a:lnTo>
                  <a:lnTo>
                    <a:pt x="1612" y="280"/>
                  </a:lnTo>
                  <a:cubicBezTo>
                    <a:pt x="1612" y="280"/>
                    <a:pt x="1612" y="280"/>
                    <a:pt x="1581" y="280"/>
                  </a:cubicBezTo>
                  <a:lnTo>
                    <a:pt x="1581" y="280"/>
                  </a:lnTo>
                  <a:lnTo>
                    <a:pt x="1581" y="280"/>
                  </a:lnTo>
                  <a:cubicBezTo>
                    <a:pt x="1581" y="280"/>
                    <a:pt x="1581" y="280"/>
                    <a:pt x="1551" y="280"/>
                  </a:cubicBez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lnTo>
                    <a:pt x="1551" y="280"/>
                  </a:lnTo>
                  <a:cubicBezTo>
                    <a:pt x="1519" y="280"/>
                    <a:pt x="1488" y="280"/>
                    <a:pt x="1488" y="248"/>
                  </a:cubicBezTo>
                  <a:lnTo>
                    <a:pt x="1488" y="248"/>
                  </a:lnTo>
                  <a:lnTo>
                    <a:pt x="1488" y="248"/>
                  </a:lnTo>
                  <a:cubicBezTo>
                    <a:pt x="1488" y="218"/>
                    <a:pt x="1488" y="218"/>
                    <a:pt x="1488" y="218"/>
                  </a:cubicBezTo>
                  <a:lnTo>
                    <a:pt x="1488" y="218"/>
                  </a:lnTo>
                  <a:cubicBezTo>
                    <a:pt x="1488" y="187"/>
                    <a:pt x="1488" y="187"/>
                    <a:pt x="1488" y="187"/>
                  </a:cubicBezTo>
                  <a:lnTo>
                    <a:pt x="1519" y="187"/>
                  </a:lnTo>
                  <a:lnTo>
                    <a:pt x="1519" y="156"/>
                  </a:lnTo>
                  <a:lnTo>
                    <a:pt x="1519" y="156"/>
                  </a:lnTo>
                  <a:lnTo>
                    <a:pt x="1519" y="156"/>
                  </a:lnTo>
                  <a:cubicBezTo>
                    <a:pt x="1488" y="156"/>
                    <a:pt x="1488" y="124"/>
                    <a:pt x="1488" y="124"/>
                  </a:cubicBezTo>
                  <a:cubicBezTo>
                    <a:pt x="1488" y="124"/>
                    <a:pt x="1488" y="124"/>
                    <a:pt x="1457" y="124"/>
                  </a:cubicBezTo>
                  <a:lnTo>
                    <a:pt x="1457" y="124"/>
                  </a:lnTo>
                  <a:lnTo>
                    <a:pt x="1427" y="124"/>
                  </a:lnTo>
                  <a:lnTo>
                    <a:pt x="1395" y="124"/>
                  </a:lnTo>
                  <a:cubicBezTo>
                    <a:pt x="1395" y="156"/>
                    <a:pt x="1395" y="156"/>
                    <a:pt x="1364" y="156"/>
                  </a:cubicBezTo>
                  <a:cubicBezTo>
                    <a:pt x="1364" y="187"/>
                    <a:pt x="1364" y="187"/>
                    <a:pt x="1333" y="187"/>
                  </a:cubicBezTo>
                  <a:cubicBezTo>
                    <a:pt x="1333" y="187"/>
                    <a:pt x="1333" y="187"/>
                    <a:pt x="1303" y="187"/>
                  </a:cubicBezTo>
                  <a:lnTo>
                    <a:pt x="1303" y="187"/>
                  </a:lnTo>
                  <a:lnTo>
                    <a:pt x="1271" y="187"/>
                  </a:lnTo>
                  <a:lnTo>
                    <a:pt x="1240" y="187"/>
                  </a:lnTo>
                  <a:lnTo>
                    <a:pt x="1240" y="187"/>
                  </a:lnTo>
                  <a:lnTo>
                    <a:pt x="1209" y="187"/>
                  </a:lnTo>
                  <a:lnTo>
                    <a:pt x="1209" y="187"/>
                  </a:lnTo>
                  <a:cubicBezTo>
                    <a:pt x="1179" y="187"/>
                    <a:pt x="1179" y="187"/>
                    <a:pt x="1179" y="187"/>
                  </a:cubicBezTo>
                  <a:cubicBezTo>
                    <a:pt x="1147" y="187"/>
                    <a:pt x="1147" y="187"/>
                    <a:pt x="1147" y="187"/>
                  </a:cubicBezTo>
                  <a:cubicBezTo>
                    <a:pt x="1116" y="187"/>
                    <a:pt x="1085" y="156"/>
                    <a:pt x="1085" y="156"/>
                  </a:cubicBezTo>
                  <a:lnTo>
                    <a:pt x="1085" y="156"/>
                  </a:lnTo>
                  <a:cubicBezTo>
                    <a:pt x="1055" y="156"/>
                    <a:pt x="1055" y="156"/>
                    <a:pt x="1055" y="124"/>
                  </a:cubicBezTo>
                  <a:cubicBezTo>
                    <a:pt x="1023" y="124"/>
                    <a:pt x="992" y="124"/>
                    <a:pt x="961" y="124"/>
                  </a:cubicBezTo>
                  <a:lnTo>
                    <a:pt x="961" y="124"/>
                  </a:lnTo>
                  <a:lnTo>
                    <a:pt x="961" y="124"/>
                  </a:lnTo>
                  <a:lnTo>
                    <a:pt x="931" y="124"/>
                  </a:lnTo>
                  <a:lnTo>
                    <a:pt x="899" y="124"/>
                  </a:lnTo>
                  <a:lnTo>
                    <a:pt x="868" y="124"/>
                  </a:lnTo>
                  <a:lnTo>
                    <a:pt x="868" y="124"/>
                  </a:lnTo>
                  <a:lnTo>
                    <a:pt x="837" y="124"/>
                  </a:lnTo>
                  <a:lnTo>
                    <a:pt x="837" y="124"/>
                  </a:lnTo>
                  <a:cubicBezTo>
                    <a:pt x="807" y="124"/>
                    <a:pt x="807" y="124"/>
                    <a:pt x="807" y="124"/>
                  </a:cubicBezTo>
                  <a:cubicBezTo>
                    <a:pt x="775" y="124"/>
                    <a:pt x="775" y="124"/>
                    <a:pt x="775" y="124"/>
                  </a:cubicBezTo>
                  <a:lnTo>
                    <a:pt x="775" y="94"/>
                  </a:lnTo>
                  <a:lnTo>
                    <a:pt x="744" y="94"/>
                  </a:lnTo>
                  <a:lnTo>
                    <a:pt x="744" y="94"/>
                  </a:lnTo>
                  <a:lnTo>
                    <a:pt x="744" y="63"/>
                  </a:lnTo>
                  <a:lnTo>
                    <a:pt x="744" y="63"/>
                  </a:lnTo>
                  <a:lnTo>
                    <a:pt x="713" y="32"/>
                  </a:lnTo>
                  <a:cubicBezTo>
                    <a:pt x="683" y="32"/>
                    <a:pt x="683" y="32"/>
                    <a:pt x="651" y="32"/>
                  </a:cubicBezTo>
                  <a:lnTo>
                    <a:pt x="651" y="32"/>
                  </a:lnTo>
                  <a:cubicBezTo>
                    <a:pt x="620" y="32"/>
                    <a:pt x="620" y="32"/>
                    <a:pt x="590" y="0"/>
                  </a:cubicBezTo>
                  <a:cubicBezTo>
                    <a:pt x="590" y="32"/>
                    <a:pt x="590" y="32"/>
                    <a:pt x="558" y="32"/>
                  </a:cubicBezTo>
                  <a:cubicBezTo>
                    <a:pt x="558" y="32"/>
                    <a:pt x="558" y="32"/>
                    <a:pt x="558" y="63"/>
                  </a:cubicBez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lnTo>
                    <a:pt x="558" y="63"/>
                  </a:lnTo>
                  <a:cubicBezTo>
                    <a:pt x="558" y="63"/>
                    <a:pt x="590" y="63"/>
                    <a:pt x="590" y="94"/>
                  </a:cubicBezTo>
                  <a:lnTo>
                    <a:pt x="590" y="94"/>
                  </a:lnTo>
                  <a:lnTo>
                    <a:pt x="590" y="94"/>
                  </a:lnTo>
                  <a:cubicBezTo>
                    <a:pt x="590" y="94"/>
                    <a:pt x="590" y="94"/>
                    <a:pt x="558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7" name="Freeform 109"/>
            <p:cNvSpPr>
              <a:spLocks noChangeArrowheads="1"/>
            </p:cNvSpPr>
            <p:nvPr/>
          </p:nvSpPr>
          <p:spPr bwMode="auto">
            <a:xfrm>
              <a:off x="4114800" y="798513"/>
              <a:ext cx="33338" cy="11112"/>
            </a:xfrm>
            <a:custGeom>
              <a:avLst/>
              <a:gdLst>
                <a:gd name="T0" fmla="*/ 31 w 93"/>
                <a:gd name="T1" fmla="*/ 31 h 32"/>
                <a:gd name="T2" fmla="*/ 31 w 93"/>
                <a:gd name="T3" fmla="*/ 31 h 32"/>
                <a:gd name="T4" fmla="*/ 62 w 93"/>
                <a:gd name="T5" fmla="*/ 31 h 32"/>
                <a:gd name="T6" fmla="*/ 92 w 93"/>
                <a:gd name="T7" fmla="*/ 0 h 32"/>
                <a:gd name="T8" fmla="*/ 92 w 93"/>
                <a:gd name="T9" fmla="*/ 0 h 32"/>
                <a:gd name="T10" fmla="*/ 62 w 93"/>
                <a:gd name="T11" fmla="*/ 31 h 32"/>
                <a:gd name="T12" fmla="*/ 31 w 93"/>
                <a:gd name="T13" fmla="*/ 31 h 32"/>
                <a:gd name="T14" fmla="*/ 31 w 93"/>
                <a:gd name="T15" fmla="*/ 31 h 32"/>
                <a:gd name="T16" fmla="*/ 0 w 93"/>
                <a:gd name="T17" fmla="*/ 31 h 32"/>
                <a:gd name="T18" fmla="*/ 0 w 93"/>
                <a:gd name="T19" fmla="*/ 31 h 32"/>
                <a:gd name="T20" fmla="*/ 0 w 93"/>
                <a:gd name="T21" fmla="*/ 31 h 32"/>
                <a:gd name="T22" fmla="*/ 31 w 93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32">
                  <a:moveTo>
                    <a:pt x="31" y="31"/>
                  </a:moveTo>
                  <a:lnTo>
                    <a:pt x="31" y="31"/>
                  </a:lnTo>
                  <a:lnTo>
                    <a:pt x="62" y="31"/>
                  </a:lnTo>
                  <a:cubicBezTo>
                    <a:pt x="62" y="31"/>
                    <a:pt x="92" y="31"/>
                    <a:pt x="92" y="0"/>
                  </a:cubicBezTo>
                  <a:lnTo>
                    <a:pt x="92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8" name="Freeform 110"/>
            <p:cNvSpPr>
              <a:spLocks noChangeArrowheads="1"/>
            </p:cNvSpPr>
            <p:nvPr/>
          </p:nvSpPr>
          <p:spPr bwMode="auto">
            <a:xfrm>
              <a:off x="3779838" y="1189038"/>
              <a:ext cx="122237" cy="112712"/>
            </a:xfrm>
            <a:custGeom>
              <a:avLst/>
              <a:gdLst>
                <a:gd name="T0" fmla="*/ 340 w 341"/>
                <a:gd name="T1" fmla="*/ 187 h 312"/>
                <a:gd name="T2" fmla="*/ 340 w 341"/>
                <a:gd name="T3" fmla="*/ 187 h 312"/>
                <a:gd name="T4" fmla="*/ 340 w 341"/>
                <a:gd name="T5" fmla="*/ 187 h 312"/>
                <a:gd name="T6" fmla="*/ 309 w 341"/>
                <a:gd name="T7" fmla="*/ 156 h 312"/>
                <a:gd name="T8" fmla="*/ 309 w 341"/>
                <a:gd name="T9" fmla="*/ 156 h 312"/>
                <a:gd name="T10" fmla="*/ 340 w 341"/>
                <a:gd name="T11" fmla="*/ 94 h 312"/>
                <a:gd name="T12" fmla="*/ 340 w 341"/>
                <a:gd name="T13" fmla="*/ 94 h 312"/>
                <a:gd name="T14" fmla="*/ 309 w 341"/>
                <a:gd name="T15" fmla="*/ 63 h 312"/>
                <a:gd name="T16" fmla="*/ 309 w 341"/>
                <a:gd name="T17" fmla="*/ 32 h 312"/>
                <a:gd name="T18" fmla="*/ 309 w 341"/>
                <a:gd name="T19" fmla="*/ 0 h 312"/>
                <a:gd name="T20" fmla="*/ 309 w 341"/>
                <a:gd name="T21" fmla="*/ 0 h 312"/>
                <a:gd name="T22" fmla="*/ 248 w 341"/>
                <a:gd name="T23" fmla="*/ 32 h 312"/>
                <a:gd name="T24" fmla="*/ 217 w 341"/>
                <a:gd name="T25" fmla="*/ 0 h 312"/>
                <a:gd name="T26" fmla="*/ 156 w 341"/>
                <a:gd name="T27" fmla="*/ 32 h 312"/>
                <a:gd name="T28" fmla="*/ 124 w 341"/>
                <a:gd name="T29" fmla="*/ 32 h 312"/>
                <a:gd name="T30" fmla="*/ 93 w 341"/>
                <a:gd name="T31" fmla="*/ 63 h 312"/>
                <a:gd name="T32" fmla="*/ 62 w 341"/>
                <a:gd name="T33" fmla="*/ 63 h 312"/>
                <a:gd name="T34" fmla="*/ 32 w 341"/>
                <a:gd name="T35" fmla="*/ 94 h 312"/>
                <a:gd name="T36" fmla="*/ 62 w 341"/>
                <a:gd name="T37" fmla="*/ 94 h 312"/>
                <a:gd name="T38" fmla="*/ 93 w 341"/>
                <a:gd name="T39" fmla="*/ 94 h 312"/>
                <a:gd name="T40" fmla="*/ 93 w 341"/>
                <a:gd name="T41" fmla="*/ 156 h 312"/>
                <a:gd name="T42" fmla="*/ 124 w 341"/>
                <a:gd name="T43" fmla="*/ 156 h 312"/>
                <a:gd name="T44" fmla="*/ 32 w 341"/>
                <a:gd name="T45" fmla="*/ 248 h 312"/>
                <a:gd name="T46" fmla="*/ 0 w 341"/>
                <a:gd name="T47" fmla="*/ 248 h 312"/>
                <a:gd name="T48" fmla="*/ 0 w 341"/>
                <a:gd name="T49" fmla="*/ 280 h 312"/>
                <a:gd name="T50" fmla="*/ 62 w 341"/>
                <a:gd name="T51" fmla="*/ 311 h 312"/>
                <a:gd name="T52" fmla="*/ 93 w 341"/>
                <a:gd name="T53" fmla="*/ 311 h 312"/>
                <a:gd name="T54" fmla="*/ 156 w 341"/>
                <a:gd name="T55" fmla="*/ 280 h 312"/>
                <a:gd name="T56" fmla="*/ 217 w 341"/>
                <a:gd name="T57" fmla="*/ 248 h 312"/>
                <a:gd name="T58" fmla="*/ 248 w 341"/>
                <a:gd name="T59" fmla="*/ 218 h 312"/>
                <a:gd name="T60" fmla="*/ 280 w 341"/>
                <a:gd name="T61" fmla="*/ 218 h 312"/>
                <a:gd name="T62" fmla="*/ 309 w 341"/>
                <a:gd name="T63" fmla="*/ 21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1" h="312">
                  <a:moveTo>
                    <a:pt x="340" y="187"/>
                  </a:move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lnTo>
                    <a:pt x="340" y="187"/>
                  </a:lnTo>
                  <a:cubicBezTo>
                    <a:pt x="340" y="187"/>
                    <a:pt x="309" y="187"/>
                    <a:pt x="309" y="156"/>
                  </a:cubicBezTo>
                  <a:lnTo>
                    <a:pt x="309" y="156"/>
                  </a:lnTo>
                  <a:lnTo>
                    <a:pt x="309" y="156"/>
                  </a:lnTo>
                  <a:lnTo>
                    <a:pt x="309" y="156"/>
                  </a:lnTo>
                  <a:cubicBezTo>
                    <a:pt x="340" y="124"/>
                    <a:pt x="340" y="124"/>
                    <a:pt x="340" y="124"/>
                  </a:cubicBezTo>
                  <a:cubicBezTo>
                    <a:pt x="340" y="124"/>
                    <a:pt x="309" y="124"/>
                    <a:pt x="340" y="94"/>
                  </a:cubicBezTo>
                  <a:lnTo>
                    <a:pt x="340" y="94"/>
                  </a:lnTo>
                  <a:lnTo>
                    <a:pt x="340" y="94"/>
                  </a:lnTo>
                  <a:cubicBezTo>
                    <a:pt x="309" y="63"/>
                    <a:pt x="309" y="63"/>
                    <a:pt x="309" y="63"/>
                  </a:cubicBezTo>
                  <a:lnTo>
                    <a:pt x="309" y="63"/>
                  </a:lnTo>
                  <a:lnTo>
                    <a:pt x="309" y="63"/>
                  </a:lnTo>
                  <a:cubicBezTo>
                    <a:pt x="309" y="32"/>
                    <a:pt x="309" y="32"/>
                    <a:pt x="309" y="32"/>
                  </a:cubicBezTo>
                  <a:lnTo>
                    <a:pt x="309" y="32"/>
                  </a:ln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280" y="32"/>
                  </a:cubicBezTo>
                  <a:lnTo>
                    <a:pt x="248" y="32"/>
                  </a:lnTo>
                  <a:cubicBezTo>
                    <a:pt x="248" y="32"/>
                    <a:pt x="217" y="32"/>
                    <a:pt x="217" y="0"/>
                  </a:cubicBezTo>
                  <a:lnTo>
                    <a:pt x="217" y="0"/>
                  </a:ln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32"/>
                    <a:pt x="156" y="32"/>
                  </a:cubicBezTo>
                  <a:lnTo>
                    <a:pt x="156" y="32"/>
                  </a:lnTo>
                  <a:lnTo>
                    <a:pt x="124" y="32"/>
                  </a:lnTo>
                  <a:lnTo>
                    <a:pt x="124" y="32"/>
                  </a:lnTo>
                  <a:cubicBezTo>
                    <a:pt x="124" y="32"/>
                    <a:pt x="124" y="63"/>
                    <a:pt x="93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62" y="94"/>
                    <a:pt x="32" y="94"/>
                    <a:pt x="32" y="94"/>
                  </a:cubicBezTo>
                  <a:lnTo>
                    <a:pt x="32" y="94"/>
                  </a:lnTo>
                  <a:cubicBezTo>
                    <a:pt x="62" y="94"/>
                    <a:pt x="62" y="94"/>
                    <a:pt x="62" y="94"/>
                  </a:cubicBezTo>
                  <a:lnTo>
                    <a:pt x="62" y="94"/>
                  </a:lnTo>
                  <a:lnTo>
                    <a:pt x="62" y="94"/>
                  </a:lnTo>
                  <a:lnTo>
                    <a:pt x="93" y="94"/>
                  </a:lnTo>
                  <a:cubicBezTo>
                    <a:pt x="93" y="94"/>
                    <a:pt x="93" y="94"/>
                    <a:pt x="93" y="124"/>
                  </a:cubicBezTo>
                  <a:cubicBezTo>
                    <a:pt x="124" y="124"/>
                    <a:pt x="93" y="156"/>
                    <a:pt x="93" y="156"/>
                  </a:cubicBezTo>
                  <a:cubicBezTo>
                    <a:pt x="93" y="156"/>
                    <a:pt x="93" y="156"/>
                    <a:pt x="62" y="156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62" y="218"/>
                    <a:pt x="62" y="218"/>
                    <a:pt x="62" y="218"/>
                  </a:cubicBezTo>
                  <a:cubicBezTo>
                    <a:pt x="62" y="218"/>
                    <a:pt x="62" y="218"/>
                    <a:pt x="32" y="248"/>
                  </a:cubicBezTo>
                  <a:lnTo>
                    <a:pt x="0" y="248"/>
                  </a:lnTo>
                  <a:lnTo>
                    <a:pt x="0" y="248"/>
                  </a:lnTo>
                  <a:lnTo>
                    <a:pt x="0" y="280"/>
                  </a:lnTo>
                  <a:lnTo>
                    <a:pt x="0" y="280"/>
                  </a:lnTo>
                  <a:cubicBezTo>
                    <a:pt x="0" y="280"/>
                    <a:pt x="32" y="280"/>
                    <a:pt x="32" y="311"/>
                  </a:cubicBezTo>
                  <a:cubicBezTo>
                    <a:pt x="32" y="311"/>
                    <a:pt x="32" y="311"/>
                    <a:pt x="62" y="311"/>
                  </a:cubicBezTo>
                  <a:lnTo>
                    <a:pt x="62" y="311"/>
                  </a:lnTo>
                  <a:lnTo>
                    <a:pt x="93" y="311"/>
                  </a:lnTo>
                  <a:cubicBezTo>
                    <a:pt x="124" y="311"/>
                    <a:pt x="124" y="311"/>
                    <a:pt x="156" y="280"/>
                  </a:cubicBezTo>
                  <a:lnTo>
                    <a:pt x="156" y="280"/>
                  </a:lnTo>
                  <a:cubicBezTo>
                    <a:pt x="186" y="248"/>
                    <a:pt x="186" y="248"/>
                    <a:pt x="217" y="248"/>
                  </a:cubicBezTo>
                  <a:lnTo>
                    <a:pt x="217" y="248"/>
                  </a:lnTo>
                  <a:lnTo>
                    <a:pt x="217" y="248"/>
                  </a:lnTo>
                  <a:cubicBezTo>
                    <a:pt x="217" y="248"/>
                    <a:pt x="217" y="218"/>
                    <a:pt x="248" y="218"/>
                  </a:cubicBezTo>
                  <a:cubicBezTo>
                    <a:pt x="248" y="187"/>
                    <a:pt x="248" y="187"/>
                    <a:pt x="248" y="187"/>
                  </a:cubicBezTo>
                  <a:cubicBezTo>
                    <a:pt x="280" y="187"/>
                    <a:pt x="280" y="187"/>
                    <a:pt x="280" y="218"/>
                  </a:cubicBezTo>
                  <a:cubicBezTo>
                    <a:pt x="309" y="218"/>
                    <a:pt x="309" y="218"/>
                    <a:pt x="309" y="218"/>
                  </a:cubicBezTo>
                  <a:lnTo>
                    <a:pt x="309" y="218"/>
                  </a:lnTo>
                  <a:cubicBezTo>
                    <a:pt x="309" y="187"/>
                    <a:pt x="309" y="187"/>
                    <a:pt x="34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9" name="Freeform 111"/>
            <p:cNvSpPr>
              <a:spLocks noChangeArrowheads="1"/>
            </p:cNvSpPr>
            <p:nvPr/>
          </p:nvSpPr>
          <p:spPr bwMode="auto">
            <a:xfrm>
              <a:off x="4092575" y="1033463"/>
              <a:ext cx="77788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62 w 218"/>
                <a:gd name="T5" fmla="*/ 62 h 63"/>
                <a:gd name="T6" fmla="*/ 93 w 218"/>
                <a:gd name="T7" fmla="*/ 62 h 63"/>
                <a:gd name="T8" fmla="*/ 124 w 218"/>
                <a:gd name="T9" fmla="*/ 62 h 63"/>
                <a:gd name="T10" fmla="*/ 124 w 218"/>
                <a:gd name="T11" fmla="*/ 62 h 63"/>
                <a:gd name="T12" fmla="*/ 186 w 218"/>
                <a:gd name="T13" fmla="*/ 62 h 63"/>
                <a:gd name="T14" fmla="*/ 186 w 218"/>
                <a:gd name="T15" fmla="*/ 62 h 63"/>
                <a:gd name="T16" fmla="*/ 186 w 218"/>
                <a:gd name="T17" fmla="*/ 62 h 63"/>
                <a:gd name="T18" fmla="*/ 186 w 218"/>
                <a:gd name="T19" fmla="*/ 62 h 63"/>
                <a:gd name="T20" fmla="*/ 217 w 218"/>
                <a:gd name="T21" fmla="*/ 62 h 63"/>
                <a:gd name="T22" fmla="*/ 217 w 218"/>
                <a:gd name="T23" fmla="*/ 62 h 63"/>
                <a:gd name="T24" fmla="*/ 217 w 218"/>
                <a:gd name="T25" fmla="*/ 31 h 63"/>
                <a:gd name="T26" fmla="*/ 217 w 218"/>
                <a:gd name="T27" fmla="*/ 0 h 63"/>
                <a:gd name="T28" fmla="*/ 217 w 218"/>
                <a:gd name="T29" fmla="*/ 0 h 63"/>
                <a:gd name="T30" fmla="*/ 217 w 218"/>
                <a:gd name="T31" fmla="*/ 31 h 63"/>
                <a:gd name="T32" fmla="*/ 186 w 218"/>
                <a:gd name="T33" fmla="*/ 0 h 63"/>
                <a:gd name="T34" fmla="*/ 186 w 218"/>
                <a:gd name="T35" fmla="*/ 0 h 63"/>
                <a:gd name="T36" fmla="*/ 124 w 218"/>
                <a:gd name="T37" fmla="*/ 0 h 63"/>
                <a:gd name="T38" fmla="*/ 124 w 218"/>
                <a:gd name="T39" fmla="*/ 0 h 63"/>
                <a:gd name="T40" fmla="*/ 93 w 218"/>
                <a:gd name="T41" fmla="*/ 0 h 63"/>
                <a:gd name="T42" fmla="*/ 93 w 218"/>
                <a:gd name="T43" fmla="*/ 0 h 63"/>
                <a:gd name="T44" fmla="*/ 62 w 218"/>
                <a:gd name="T45" fmla="*/ 0 h 63"/>
                <a:gd name="T46" fmla="*/ 31 w 218"/>
                <a:gd name="T47" fmla="*/ 0 h 63"/>
                <a:gd name="T48" fmla="*/ 0 w 218"/>
                <a:gd name="T49" fmla="*/ 0 h 63"/>
                <a:gd name="T50" fmla="*/ 0 w 218"/>
                <a:gd name="T51" fmla="*/ 31 h 63"/>
                <a:gd name="T52" fmla="*/ 0 w 218"/>
                <a:gd name="T53" fmla="*/ 31 h 63"/>
                <a:gd name="T54" fmla="*/ 0 w 218"/>
                <a:gd name="T55" fmla="*/ 31 h 63"/>
                <a:gd name="T56" fmla="*/ 31 w 218"/>
                <a:gd name="T5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54" y="62"/>
                    <a:pt x="154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217" y="62"/>
                  </a:cubicBezTo>
                  <a:lnTo>
                    <a:pt x="217" y="62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0" name="Freeform 112"/>
            <p:cNvSpPr>
              <a:spLocks noChangeArrowheads="1"/>
            </p:cNvSpPr>
            <p:nvPr/>
          </p:nvSpPr>
          <p:spPr bwMode="auto">
            <a:xfrm>
              <a:off x="4192588" y="1022350"/>
              <a:ext cx="77787" cy="22225"/>
            </a:xfrm>
            <a:custGeom>
              <a:avLst/>
              <a:gdLst>
                <a:gd name="T0" fmla="*/ 31 w 218"/>
                <a:gd name="T1" fmla="*/ 31 h 63"/>
                <a:gd name="T2" fmla="*/ 31 w 218"/>
                <a:gd name="T3" fmla="*/ 31 h 63"/>
                <a:gd name="T4" fmla="*/ 31 w 218"/>
                <a:gd name="T5" fmla="*/ 31 h 63"/>
                <a:gd name="T6" fmla="*/ 62 w 218"/>
                <a:gd name="T7" fmla="*/ 0 h 63"/>
                <a:gd name="T8" fmla="*/ 62 w 218"/>
                <a:gd name="T9" fmla="*/ 0 h 63"/>
                <a:gd name="T10" fmla="*/ 93 w 218"/>
                <a:gd name="T11" fmla="*/ 0 h 63"/>
                <a:gd name="T12" fmla="*/ 124 w 218"/>
                <a:gd name="T13" fmla="*/ 31 h 63"/>
                <a:gd name="T14" fmla="*/ 155 w 218"/>
                <a:gd name="T15" fmla="*/ 31 h 63"/>
                <a:gd name="T16" fmla="*/ 155 w 218"/>
                <a:gd name="T17" fmla="*/ 31 h 63"/>
                <a:gd name="T18" fmla="*/ 155 w 218"/>
                <a:gd name="T19" fmla="*/ 62 h 63"/>
                <a:gd name="T20" fmla="*/ 186 w 218"/>
                <a:gd name="T21" fmla="*/ 31 h 63"/>
                <a:gd name="T22" fmla="*/ 186 w 218"/>
                <a:gd name="T23" fmla="*/ 31 h 63"/>
                <a:gd name="T24" fmla="*/ 217 w 218"/>
                <a:gd name="T25" fmla="*/ 31 h 63"/>
                <a:gd name="T26" fmla="*/ 217 w 218"/>
                <a:gd name="T27" fmla="*/ 31 h 63"/>
                <a:gd name="T28" fmla="*/ 217 w 218"/>
                <a:gd name="T29" fmla="*/ 31 h 63"/>
                <a:gd name="T30" fmla="*/ 217 w 218"/>
                <a:gd name="T31" fmla="*/ 31 h 63"/>
                <a:gd name="T32" fmla="*/ 186 w 218"/>
                <a:gd name="T33" fmla="*/ 31 h 63"/>
                <a:gd name="T34" fmla="*/ 155 w 218"/>
                <a:gd name="T35" fmla="*/ 0 h 63"/>
                <a:gd name="T36" fmla="*/ 62 w 218"/>
                <a:gd name="T37" fmla="*/ 0 h 63"/>
                <a:gd name="T38" fmla="*/ 62 w 218"/>
                <a:gd name="T39" fmla="*/ 0 h 63"/>
                <a:gd name="T40" fmla="*/ 31 w 218"/>
                <a:gd name="T41" fmla="*/ 0 h 63"/>
                <a:gd name="T42" fmla="*/ 0 w 218"/>
                <a:gd name="T43" fmla="*/ 0 h 63"/>
                <a:gd name="T44" fmla="*/ 31 w 218"/>
                <a:gd name="T45" fmla="*/ 0 h 63"/>
                <a:gd name="T46" fmla="*/ 31 w 218"/>
                <a:gd name="T4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8" h="63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93" y="0"/>
                  </a:cubicBezTo>
                  <a:cubicBezTo>
                    <a:pt x="93" y="0"/>
                    <a:pt x="124" y="0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lnTo>
                    <a:pt x="155" y="31"/>
                  </a:lnTo>
                  <a:cubicBezTo>
                    <a:pt x="155" y="31"/>
                    <a:pt x="155" y="31"/>
                    <a:pt x="155" y="62"/>
                  </a:cubicBezTo>
                  <a:cubicBezTo>
                    <a:pt x="155" y="31"/>
                    <a:pt x="186" y="31"/>
                    <a:pt x="186" y="31"/>
                  </a:cubicBezTo>
                  <a:lnTo>
                    <a:pt x="186" y="31"/>
                  </a:lnTo>
                  <a:cubicBezTo>
                    <a:pt x="217" y="31"/>
                    <a:pt x="217" y="31"/>
                    <a:pt x="217" y="31"/>
                  </a:cubicBezTo>
                  <a:lnTo>
                    <a:pt x="217" y="31"/>
                  </a:lnTo>
                  <a:lnTo>
                    <a:pt x="217" y="31"/>
                  </a:lnTo>
                  <a:lnTo>
                    <a:pt x="217" y="31"/>
                  </a:lnTo>
                  <a:cubicBezTo>
                    <a:pt x="217" y="31"/>
                    <a:pt x="217" y="31"/>
                    <a:pt x="186" y="31"/>
                  </a:cubicBezTo>
                  <a:lnTo>
                    <a:pt x="155" y="0"/>
                  </a:lnTo>
                  <a:cubicBezTo>
                    <a:pt x="124" y="0"/>
                    <a:pt x="93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31" y="0"/>
                  </a:lnTo>
                  <a:cubicBezTo>
                    <a:pt x="31" y="0"/>
                    <a:pt x="31" y="0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1" name="Freeform 113"/>
            <p:cNvSpPr>
              <a:spLocks noChangeArrowheads="1"/>
            </p:cNvSpPr>
            <p:nvPr/>
          </p:nvSpPr>
          <p:spPr bwMode="auto">
            <a:xfrm>
              <a:off x="3890963" y="1111250"/>
              <a:ext cx="77787" cy="66675"/>
            </a:xfrm>
            <a:custGeom>
              <a:avLst/>
              <a:gdLst>
                <a:gd name="T0" fmla="*/ 31 w 218"/>
                <a:gd name="T1" fmla="*/ 186 h 187"/>
                <a:gd name="T2" fmla="*/ 31 w 218"/>
                <a:gd name="T3" fmla="*/ 186 h 187"/>
                <a:gd name="T4" fmla="*/ 62 w 218"/>
                <a:gd name="T5" fmla="*/ 155 h 187"/>
                <a:gd name="T6" fmla="*/ 62 w 218"/>
                <a:gd name="T7" fmla="*/ 155 h 187"/>
                <a:gd name="T8" fmla="*/ 62 w 218"/>
                <a:gd name="T9" fmla="*/ 155 h 187"/>
                <a:gd name="T10" fmla="*/ 93 w 218"/>
                <a:gd name="T11" fmla="*/ 155 h 187"/>
                <a:gd name="T12" fmla="*/ 93 w 218"/>
                <a:gd name="T13" fmla="*/ 155 h 187"/>
                <a:gd name="T14" fmla="*/ 93 w 218"/>
                <a:gd name="T15" fmla="*/ 155 h 187"/>
                <a:gd name="T16" fmla="*/ 93 w 218"/>
                <a:gd name="T17" fmla="*/ 124 h 187"/>
                <a:gd name="T18" fmla="*/ 93 w 218"/>
                <a:gd name="T19" fmla="*/ 124 h 187"/>
                <a:gd name="T20" fmla="*/ 124 w 218"/>
                <a:gd name="T21" fmla="*/ 93 h 187"/>
                <a:gd name="T22" fmla="*/ 124 w 218"/>
                <a:gd name="T23" fmla="*/ 93 h 187"/>
                <a:gd name="T24" fmla="*/ 124 w 218"/>
                <a:gd name="T25" fmla="*/ 93 h 187"/>
                <a:gd name="T26" fmla="*/ 124 w 218"/>
                <a:gd name="T27" fmla="*/ 93 h 187"/>
                <a:gd name="T28" fmla="*/ 124 w 218"/>
                <a:gd name="T29" fmla="*/ 93 h 187"/>
                <a:gd name="T30" fmla="*/ 155 w 218"/>
                <a:gd name="T31" fmla="*/ 62 h 187"/>
                <a:gd name="T32" fmla="*/ 155 w 218"/>
                <a:gd name="T33" fmla="*/ 62 h 187"/>
                <a:gd name="T34" fmla="*/ 155 w 218"/>
                <a:gd name="T35" fmla="*/ 31 h 187"/>
                <a:gd name="T36" fmla="*/ 186 w 218"/>
                <a:gd name="T37" fmla="*/ 0 h 187"/>
                <a:gd name="T38" fmla="*/ 186 w 218"/>
                <a:gd name="T39" fmla="*/ 0 h 187"/>
                <a:gd name="T40" fmla="*/ 186 w 218"/>
                <a:gd name="T41" fmla="*/ 0 h 187"/>
                <a:gd name="T42" fmla="*/ 186 w 218"/>
                <a:gd name="T43" fmla="*/ 0 h 187"/>
                <a:gd name="T44" fmla="*/ 186 w 218"/>
                <a:gd name="T45" fmla="*/ 0 h 187"/>
                <a:gd name="T46" fmla="*/ 217 w 218"/>
                <a:gd name="T47" fmla="*/ 0 h 187"/>
                <a:gd name="T48" fmla="*/ 217 w 218"/>
                <a:gd name="T49" fmla="*/ 0 h 187"/>
                <a:gd name="T50" fmla="*/ 217 w 218"/>
                <a:gd name="T51" fmla="*/ 0 h 187"/>
                <a:gd name="T52" fmla="*/ 186 w 218"/>
                <a:gd name="T53" fmla="*/ 0 h 187"/>
                <a:gd name="T54" fmla="*/ 186 w 218"/>
                <a:gd name="T55" fmla="*/ 0 h 187"/>
                <a:gd name="T56" fmla="*/ 186 w 218"/>
                <a:gd name="T57" fmla="*/ 0 h 187"/>
                <a:gd name="T58" fmla="*/ 155 w 218"/>
                <a:gd name="T59" fmla="*/ 0 h 187"/>
                <a:gd name="T60" fmla="*/ 155 w 218"/>
                <a:gd name="T61" fmla="*/ 0 h 187"/>
                <a:gd name="T62" fmla="*/ 155 w 218"/>
                <a:gd name="T63" fmla="*/ 0 h 187"/>
                <a:gd name="T64" fmla="*/ 124 w 218"/>
                <a:gd name="T65" fmla="*/ 0 h 187"/>
                <a:gd name="T66" fmla="*/ 124 w 218"/>
                <a:gd name="T67" fmla="*/ 31 h 187"/>
                <a:gd name="T68" fmla="*/ 93 w 218"/>
                <a:gd name="T69" fmla="*/ 93 h 187"/>
                <a:gd name="T70" fmla="*/ 62 w 218"/>
                <a:gd name="T71" fmla="*/ 93 h 187"/>
                <a:gd name="T72" fmla="*/ 62 w 218"/>
                <a:gd name="T73" fmla="*/ 93 h 187"/>
                <a:gd name="T74" fmla="*/ 62 w 218"/>
                <a:gd name="T75" fmla="*/ 93 h 187"/>
                <a:gd name="T76" fmla="*/ 31 w 218"/>
                <a:gd name="T77" fmla="*/ 124 h 187"/>
                <a:gd name="T78" fmla="*/ 0 w 218"/>
                <a:gd name="T79" fmla="*/ 155 h 187"/>
                <a:gd name="T80" fmla="*/ 31 w 218"/>
                <a:gd name="T81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187">
                  <a:moveTo>
                    <a:pt x="31" y="186"/>
                  </a:moveTo>
                  <a:lnTo>
                    <a:pt x="31" y="186"/>
                  </a:lnTo>
                  <a:cubicBezTo>
                    <a:pt x="31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62" y="155"/>
                  </a:lnTo>
                  <a:cubicBezTo>
                    <a:pt x="93" y="155"/>
                    <a:pt x="93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93" y="124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24" y="93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31"/>
                  </a:lnTo>
                  <a:cubicBezTo>
                    <a:pt x="155" y="31"/>
                    <a:pt x="155" y="0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124" y="31"/>
                  </a:lnTo>
                  <a:cubicBezTo>
                    <a:pt x="124" y="62"/>
                    <a:pt x="93" y="93"/>
                    <a:pt x="93" y="93"/>
                  </a:cubicBezTo>
                  <a:cubicBezTo>
                    <a:pt x="93" y="93"/>
                    <a:pt x="93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55"/>
                    <a:pt x="31" y="155"/>
                    <a:pt x="0" y="155"/>
                  </a:cubicBezTo>
                  <a:cubicBezTo>
                    <a:pt x="0" y="155"/>
                    <a:pt x="31" y="155"/>
                    <a:pt x="31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2" name="Freeform 114"/>
            <p:cNvSpPr>
              <a:spLocks noChangeArrowheads="1"/>
            </p:cNvSpPr>
            <p:nvPr/>
          </p:nvSpPr>
          <p:spPr bwMode="auto">
            <a:xfrm>
              <a:off x="4025900" y="1033463"/>
              <a:ext cx="44450" cy="33337"/>
            </a:xfrm>
            <a:custGeom>
              <a:avLst/>
              <a:gdLst>
                <a:gd name="T0" fmla="*/ 31 w 125"/>
                <a:gd name="T1" fmla="*/ 62 h 94"/>
                <a:gd name="T2" fmla="*/ 31 w 125"/>
                <a:gd name="T3" fmla="*/ 62 h 94"/>
                <a:gd name="T4" fmla="*/ 62 w 125"/>
                <a:gd name="T5" fmla="*/ 62 h 94"/>
                <a:gd name="T6" fmla="*/ 93 w 125"/>
                <a:gd name="T7" fmla="*/ 93 h 94"/>
                <a:gd name="T8" fmla="*/ 93 w 125"/>
                <a:gd name="T9" fmla="*/ 93 h 94"/>
                <a:gd name="T10" fmla="*/ 93 w 125"/>
                <a:gd name="T11" fmla="*/ 93 h 94"/>
                <a:gd name="T12" fmla="*/ 93 w 125"/>
                <a:gd name="T13" fmla="*/ 93 h 94"/>
                <a:gd name="T14" fmla="*/ 124 w 125"/>
                <a:gd name="T15" fmla="*/ 62 h 94"/>
                <a:gd name="T16" fmla="*/ 124 w 125"/>
                <a:gd name="T17" fmla="*/ 62 h 94"/>
                <a:gd name="T18" fmla="*/ 93 w 125"/>
                <a:gd name="T19" fmla="*/ 31 h 94"/>
                <a:gd name="T20" fmla="*/ 93 w 125"/>
                <a:gd name="T21" fmla="*/ 31 h 94"/>
                <a:gd name="T22" fmla="*/ 93 w 125"/>
                <a:gd name="T23" fmla="*/ 31 h 94"/>
                <a:gd name="T24" fmla="*/ 93 w 125"/>
                <a:gd name="T25" fmla="*/ 0 h 94"/>
                <a:gd name="T26" fmla="*/ 93 w 125"/>
                <a:gd name="T27" fmla="*/ 0 h 94"/>
                <a:gd name="T28" fmla="*/ 62 w 125"/>
                <a:gd name="T29" fmla="*/ 31 h 94"/>
                <a:gd name="T30" fmla="*/ 62 w 125"/>
                <a:gd name="T31" fmla="*/ 31 h 94"/>
                <a:gd name="T32" fmla="*/ 31 w 125"/>
                <a:gd name="T33" fmla="*/ 62 h 94"/>
                <a:gd name="T34" fmla="*/ 0 w 125"/>
                <a:gd name="T35" fmla="*/ 62 h 94"/>
                <a:gd name="T36" fmla="*/ 0 w 125"/>
                <a:gd name="T37" fmla="*/ 62 h 94"/>
                <a:gd name="T38" fmla="*/ 0 w 125"/>
                <a:gd name="T39" fmla="*/ 62 h 94"/>
                <a:gd name="T40" fmla="*/ 0 w 125"/>
                <a:gd name="T41" fmla="*/ 62 h 94"/>
                <a:gd name="T42" fmla="*/ 31 w 125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94">
                  <a:moveTo>
                    <a:pt x="31" y="62"/>
                  </a:move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cubicBezTo>
                    <a:pt x="62" y="62"/>
                    <a:pt x="62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124" y="62"/>
                    <a:pt x="124" y="62"/>
                    <a:pt x="124" y="62"/>
                  </a:cubicBezTo>
                  <a:lnTo>
                    <a:pt x="124" y="62"/>
                  </a:lnTo>
                  <a:cubicBezTo>
                    <a:pt x="93" y="62"/>
                    <a:pt x="93" y="62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62" y="31"/>
                    <a:pt x="31" y="62"/>
                  </a:cubicBezTo>
                  <a:cubicBezTo>
                    <a:pt x="31" y="62"/>
                    <a:pt x="31" y="62"/>
                    <a:pt x="0" y="62"/>
                  </a:cubicBez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3" name="Freeform 115"/>
            <p:cNvSpPr>
              <a:spLocks noChangeArrowheads="1"/>
            </p:cNvSpPr>
            <p:nvPr/>
          </p:nvSpPr>
          <p:spPr bwMode="auto">
            <a:xfrm>
              <a:off x="5521325" y="787400"/>
              <a:ext cx="112713" cy="44450"/>
            </a:xfrm>
            <a:custGeom>
              <a:avLst/>
              <a:gdLst>
                <a:gd name="T0" fmla="*/ 279 w 312"/>
                <a:gd name="T1" fmla="*/ 62 h 125"/>
                <a:gd name="T2" fmla="*/ 279 w 312"/>
                <a:gd name="T3" fmla="*/ 62 h 125"/>
                <a:gd name="T4" fmla="*/ 279 w 312"/>
                <a:gd name="T5" fmla="*/ 62 h 125"/>
                <a:gd name="T6" fmla="*/ 279 w 312"/>
                <a:gd name="T7" fmla="*/ 93 h 125"/>
                <a:gd name="T8" fmla="*/ 248 w 312"/>
                <a:gd name="T9" fmla="*/ 93 h 125"/>
                <a:gd name="T10" fmla="*/ 217 w 312"/>
                <a:gd name="T11" fmla="*/ 62 h 125"/>
                <a:gd name="T12" fmla="*/ 217 w 312"/>
                <a:gd name="T13" fmla="*/ 31 h 125"/>
                <a:gd name="T14" fmla="*/ 217 w 312"/>
                <a:gd name="T15" fmla="*/ 0 h 125"/>
                <a:gd name="T16" fmla="*/ 217 w 312"/>
                <a:gd name="T17" fmla="*/ 0 h 125"/>
                <a:gd name="T18" fmla="*/ 156 w 312"/>
                <a:gd name="T19" fmla="*/ 0 h 125"/>
                <a:gd name="T20" fmla="*/ 124 w 312"/>
                <a:gd name="T21" fmla="*/ 0 h 125"/>
                <a:gd name="T22" fmla="*/ 124 w 312"/>
                <a:gd name="T23" fmla="*/ 0 h 125"/>
                <a:gd name="T24" fmla="*/ 93 w 312"/>
                <a:gd name="T25" fmla="*/ 0 h 125"/>
                <a:gd name="T26" fmla="*/ 93 w 312"/>
                <a:gd name="T27" fmla="*/ 0 h 125"/>
                <a:gd name="T28" fmla="*/ 32 w 312"/>
                <a:gd name="T29" fmla="*/ 0 h 125"/>
                <a:gd name="T30" fmla="*/ 32 w 312"/>
                <a:gd name="T31" fmla="*/ 0 h 125"/>
                <a:gd name="T32" fmla="*/ 0 w 312"/>
                <a:gd name="T33" fmla="*/ 0 h 125"/>
                <a:gd name="T34" fmla="*/ 0 w 312"/>
                <a:gd name="T35" fmla="*/ 0 h 125"/>
                <a:gd name="T36" fmla="*/ 0 w 312"/>
                <a:gd name="T37" fmla="*/ 31 h 125"/>
                <a:gd name="T38" fmla="*/ 0 w 312"/>
                <a:gd name="T39" fmla="*/ 31 h 125"/>
                <a:gd name="T40" fmla="*/ 32 w 312"/>
                <a:gd name="T41" fmla="*/ 31 h 125"/>
                <a:gd name="T42" fmla="*/ 32 w 312"/>
                <a:gd name="T43" fmla="*/ 31 h 125"/>
                <a:gd name="T44" fmla="*/ 32 w 312"/>
                <a:gd name="T45" fmla="*/ 31 h 125"/>
                <a:gd name="T46" fmla="*/ 63 w 312"/>
                <a:gd name="T47" fmla="*/ 31 h 125"/>
                <a:gd name="T48" fmla="*/ 93 w 312"/>
                <a:gd name="T49" fmla="*/ 0 h 125"/>
                <a:gd name="T50" fmla="*/ 93 w 312"/>
                <a:gd name="T51" fmla="*/ 0 h 125"/>
                <a:gd name="T52" fmla="*/ 124 w 312"/>
                <a:gd name="T53" fmla="*/ 31 h 125"/>
                <a:gd name="T54" fmla="*/ 93 w 312"/>
                <a:gd name="T55" fmla="*/ 93 h 125"/>
                <a:gd name="T56" fmla="*/ 156 w 312"/>
                <a:gd name="T57" fmla="*/ 93 h 125"/>
                <a:gd name="T58" fmla="*/ 156 w 312"/>
                <a:gd name="T59" fmla="*/ 93 h 125"/>
                <a:gd name="T60" fmla="*/ 156 w 312"/>
                <a:gd name="T61" fmla="*/ 93 h 125"/>
                <a:gd name="T62" fmla="*/ 217 w 312"/>
                <a:gd name="T63" fmla="*/ 93 h 125"/>
                <a:gd name="T64" fmla="*/ 248 w 312"/>
                <a:gd name="T65" fmla="*/ 93 h 125"/>
                <a:gd name="T66" fmla="*/ 248 w 312"/>
                <a:gd name="T67" fmla="*/ 93 h 125"/>
                <a:gd name="T68" fmla="*/ 248 w 312"/>
                <a:gd name="T69" fmla="*/ 93 h 125"/>
                <a:gd name="T70" fmla="*/ 279 w 312"/>
                <a:gd name="T71" fmla="*/ 93 h 125"/>
                <a:gd name="T72" fmla="*/ 279 w 312"/>
                <a:gd name="T73" fmla="*/ 93 h 125"/>
                <a:gd name="T74" fmla="*/ 279 w 312"/>
                <a:gd name="T75" fmla="*/ 124 h 125"/>
                <a:gd name="T76" fmla="*/ 311 w 312"/>
                <a:gd name="T77" fmla="*/ 93 h 125"/>
                <a:gd name="T78" fmla="*/ 311 w 312"/>
                <a:gd name="T79" fmla="*/ 93 h 125"/>
                <a:gd name="T80" fmla="*/ 279 w 312"/>
                <a:gd name="T8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125">
                  <a:moveTo>
                    <a:pt x="279" y="62"/>
                  </a:moveTo>
                  <a:lnTo>
                    <a:pt x="279" y="62"/>
                  </a:lnTo>
                  <a:lnTo>
                    <a:pt x="279" y="62"/>
                  </a:lnTo>
                  <a:cubicBezTo>
                    <a:pt x="279" y="62"/>
                    <a:pt x="279" y="62"/>
                    <a:pt x="279" y="93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17" y="62"/>
                  </a:lnTo>
                  <a:lnTo>
                    <a:pt x="217" y="31"/>
                  </a:lnTo>
                  <a:lnTo>
                    <a:pt x="217" y="0"/>
                  </a:lnTo>
                  <a:lnTo>
                    <a:pt x="217" y="0"/>
                  </a:lnTo>
                  <a:cubicBezTo>
                    <a:pt x="187" y="0"/>
                    <a:pt x="187" y="0"/>
                    <a:pt x="156" y="0"/>
                  </a:cubicBezTo>
                  <a:cubicBezTo>
                    <a:pt x="156" y="0"/>
                    <a:pt x="156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93" y="0"/>
                    <a:pt x="63" y="0"/>
                    <a:pt x="32" y="0"/>
                  </a:cubicBez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93" y="0"/>
                  </a:cubicBezTo>
                  <a:lnTo>
                    <a:pt x="93" y="0"/>
                  </a:lnTo>
                  <a:lnTo>
                    <a:pt x="124" y="31"/>
                  </a:lnTo>
                  <a:cubicBezTo>
                    <a:pt x="124" y="62"/>
                    <a:pt x="93" y="62"/>
                    <a:pt x="93" y="93"/>
                  </a:cubicBezTo>
                  <a:cubicBezTo>
                    <a:pt x="93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cubicBezTo>
                    <a:pt x="187" y="93"/>
                    <a:pt x="217" y="93"/>
                    <a:pt x="217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79" y="93"/>
                    <a:pt x="279" y="93"/>
                    <a:pt x="279" y="93"/>
                  </a:cubicBezTo>
                  <a:lnTo>
                    <a:pt x="279" y="93"/>
                  </a:lnTo>
                  <a:lnTo>
                    <a:pt x="279" y="124"/>
                  </a:lnTo>
                  <a:cubicBezTo>
                    <a:pt x="279" y="93"/>
                    <a:pt x="279" y="93"/>
                    <a:pt x="311" y="93"/>
                  </a:cubicBezTo>
                  <a:lnTo>
                    <a:pt x="311" y="93"/>
                  </a:lnTo>
                  <a:lnTo>
                    <a:pt x="279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4" name="Freeform 116"/>
            <p:cNvSpPr>
              <a:spLocks noChangeArrowheads="1"/>
            </p:cNvSpPr>
            <p:nvPr/>
          </p:nvSpPr>
          <p:spPr bwMode="auto">
            <a:xfrm>
              <a:off x="6402388" y="898525"/>
              <a:ext cx="134937" cy="22225"/>
            </a:xfrm>
            <a:custGeom>
              <a:avLst/>
              <a:gdLst>
                <a:gd name="T0" fmla="*/ 217 w 373"/>
                <a:gd name="T1" fmla="*/ 31 h 63"/>
                <a:gd name="T2" fmla="*/ 217 w 373"/>
                <a:gd name="T3" fmla="*/ 31 h 63"/>
                <a:gd name="T4" fmla="*/ 217 w 373"/>
                <a:gd name="T5" fmla="*/ 31 h 63"/>
                <a:gd name="T6" fmla="*/ 248 w 373"/>
                <a:gd name="T7" fmla="*/ 31 h 63"/>
                <a:gd name="T8" fmla="*/ 248 w 373"/>
                <a:gd name="T9" fmla="*/ 31 h 63"/>
                <a:gd name="T10" fmla="*/ 279 w 373"/>
                <a:gd name="T11" fmla="*/ 31 h 63"/>
                <a:gd name="T12" fmla="*/ 279 w 373"/>
                <a:gd name="T13" fmla="*/ 31 h 63"/>
                <a:gd name="T14" fmla="*/ 310 w 373"/>
                <a:gd name="T15" fmla="*/ 31 h 63"/>
                <a:gd name="T16" fmla="*/ 372 w 373"/>
                <a:gd name="T17" fmla="*/ 31 h 63"/>
                <a:gd name="T18" fmla="*/ 372 w 373"/>
                <a:gd name="T19" fmla="*/ 31 h 63"/>
                <a:gd name="T20" fmla="*/ 341 w 373"/>
                <a:gd name="T21" fmla="*/ 31 h 63"/>
                <a:gd name="T22" fmla="*/ 310 w 373"/>
                <a:gd name="T23" fmla="*/ 31 h 63"/>
                <a:gd name="T24" fmla="*/ 310 w 373"/>
                <a:gd name="T25" fmla="*/ 31 h 63"/>
                <a:gd name="T26" fmla="*/ 279 w 373"/>
                <a:gd name="T27" fmla="*/ 31 h 63"/>
                <a:gd name="T28" fmla="*/ 248 w 373"/>
                <a:gd name="T29" fmla="*/ 31 h 63"/>
                <a:gd name="T30" fmla="*/ 217 w 373"/>
                <a:gd name="T31" fmla="*/ 0 h 63"/>
                <a:gd name="T32" fmla="*/ 217 w 373"/>
                <a:gd name="T33" fmla="*/ 0 h 63"/>
                <a:gd name="T34" fmla="*/ 217 w 373"/>
                <a:gd name="T35" fmla="*/ 31 h 63"/>
                <a:gd name="T36" fmla="*/ 155 w 373"/>
                <a:gd name="T37" fmla="*/ 31 h 63"/>
                <a:gd name="T38" fmla="*/ 124 w 373"/>
                <a:gd name="T39" fmla="*/ 31 h 63"/>
                <a:gd name="T40" fmla="*/ 93 w 373"/>
                <a:gd name="T41" fmla="*/ 31 h 63"/>
                <a:gd name="T42" fmla="*/ 93 w 373"/>
                <a:gd name="T43" fmla="*/ 0 h 63"/>
                <a:gd name="T44" fmla="*/ 62 w 373"/>
                <a:gd name="T45" fmla="*/ 0 h 63"/>
                <a:gd name="T46" fmla="*/ 31 w 373"/>
                <a:gd name="T47" fmla="*/ 0 h 63"/>
                <a:gd name="T48" fmla="*/ 0 w 373"/>
                <a:gd name="T49" fmla="*/ 31 h 63"/>
                <a:gd name="T50" fmla="*/ 0 w 373"/>
                <a:gd name="T51" fmla="*/ 31 h 63"/>
                <a:gd name="T52" fmla="*/ 0 w 373"/>
                <a:gd name="T53" fmla="*/ 31 h 63"/>
                <a:gd name="T54" fmla="*/ 31 w 373"/>
                <a:gd name="T55" fmla="*/ 62 h 63"/>
                <a:gd name="T56" fmla="*/ 31 w 373"/>
                <a:gd name="T57" fmla="*/ 31 h 63"/>
                <a:gd name="T58" fmla="*/ 62 w 373"/>
                <a:gd name="T59" fmla="*/ 31 h 63"/>
                <a:gd name="T60" fmla="*/ 62 w 373"/>
                <a:gd name="T61" fmla="*/ 31 h 63"/>
                <a:gd name="T62" fmla="*/ 62 w 373"/>
                <a:gd name="T63" fmla="*/ 31 h 63"/>
                <a:gd name="T64" fmla="*/ 62 w 373"/>
                <a:gd name="T65" fmla="*/ 31 h 63"/>
                <a:gd name="T66" fmla="*/ 93 w 373"/>
                <a:gd name="T67" fmla="*/ 31 h 63"/>
                <a:gd name="T68" fmla="*/ 124 w 373"/>
                <a:gd name="T69" fmla="*/ 31 h 63"/>
                <a:gd name="T70" fmla="*/ 124 w 373"/>
                <a:gd name="T71" fmla="*/ 31 h 63"/>
                <a:gd name="T72" fmla="*/ 186 w 373"/>
                <a:gd name="T73" fmla="*/ 31 h 63"/>
                <a:gd name="T74" fmla="*/ 217 w 373"/>
                <a:gd name="T75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3">
                  <a:moveTo>
                    <a:pt x="217" y="31"/>
                  </a:moveTo>
                  <a:lnTo>
                    <a:pt x="217" y="31"/>
                  </a:ln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79" y="31"/>
                  </a:lnTo>
                  <a:lnTo>
                    <a:pt x="279" y="31"/>
                  </a:lnTo>
                  <a:cubicBezTo>
                    <a:pt x="310" y="31"/>
                    <a:pt x="310" y="31"/>
                    <a:pt x="310" y="31"/>
                  </a:cubicBezTo>
                  <a:cubicBezTo>
                    <a:pt x="341" y="31"/>
                    <a:pt x="341" y="31"/>
                    <a:pt x="372" y="31"/>
                  </a:cubicBezTo>
                  <a:lnTo>
                    <a:pt x="372" y="31"/>
                  </a:lnTo>
                  <a:cubicBezTo>
                    <a:pt x="341" y="31"/>
                    <a:pt x="341" y="31"/>
                    <a:pt x="341" y="31"/>
                  </a:cubicBezTo>
                  <a:lnTo>
                    <a:pt x="310" y="31"/>
                  </a:lnTo>
                  <a:lnTo>
                    <a:pt x="310" y="31"/>
                  </a:lnTo>
                  <a:lnTo>
                    <a:pt x="279" y="31"/>
                  </a:lnTo>
                  <a:lnTo>
                    <a:pt x="248" y="31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31"/>
                    <a:pt x="155" y="31"/>
                    <a:pt x="124" y="31"/>
                  </a:cubicBez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cubicBezTo>
                    <a:pt x="0" y="31"/>
                    <a:pt x="31" y="31"/>
                    <a:pt x="31" y="62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62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124" y="31"/>
                  </a:lnTo>
                  <a:lnTo>
                    <a:pt x="124" y="31"/>
                  </a:lnTo>
                  <a:cubicBezTo>
                    <a:pt x="155" y="31"/>
                    <a:pt x="186" y="31"/>
                    <a:pt x="186" y="31"/>
                  </a:cubicBezTo>
                  <a:cubicBezTo>
                    <a:pt x="186" y="31"/>
                    <a:pt x="186" y="31"/>
                    <a:pt x="217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5" name="Freeform 117"/>
            <p:cNvSpPr>
              <a:spLocks noChangeArrowheads="1"/>
            </p:cNvSpPr>
            <p:nvPr/>
          </p:nvSpPr>
          <p:spPr bwMode="auto">
            <a:xfrm>
              <a:off x="4795838" y="909638"/>
              <a:ext cx="66675" cy="33337"/>
            </a:xfrm>
            <a:custGeom>
              <a:avLst/>
              <a:gdLst>
                <a:gd name="T0" fmla="*/ 30 w 187"/>
                <a:gd name="T1" fmla="*/ 93 h 94"/>
                <a:gd name="T2" fmla="*/ 30 w 187"/>
                <a:gd name="T3" fmla="*/ 93 h 94"/>
                <a:gd name="T4" fmla="*/ 30 w 187"/>
                <a:gd name="T5" fmla="*/ 93 h 94"/>
                <a:gd name="T6" fmla="*/ 62 w 187"/>
                <a:gd name="T7" fmla="*/ 62 h 94"/>
                <a:gd name="T8" fmla="*/ 62 w 187"/>
                <a:gd name="T9" fmla="*/ 62 h 94"/>
                <a:gd name="T10" fmla="*/ 93 w 187"/>
                <a:gd name="T11" fmla="*/ 31 h 94"/>
                <a:gd name="T12" fmla="*/ 93 w 187"/>
                <a:gd name="T13" fmla="*/ 31 h 94"/>
                <a:gd name="T14" fmla="*/ 93 w 187"/>
                <a:gd name="T15" fmla="*/ 31 h 94"/>
                <a:gd name="T16" fmla="*/ 124 w 187"/>
                <a:gd name="T17" fmla="*/ 31 h 94"/>
                <a:gd name="T18" fmla="*/ 154 w 187"/>
                <a:gd name="T19" fmla="*/ 31 h 94"/>
                <a:gd name="T20" fmla="*/ 154 w 187"/>
                <a:gd name="T21" fmla="*/ 31 h 94"/>
                <a:gd name="T22" fmla="*/ 186 w 187"/>
                <a:gd name="T23" fmla="*/ 0 h 94"/>
                <a:gd name="T24" fmla="*/ 186 w 187"/>
                <a:gd name="T25" fmla="*/ 0 h 94"/>
                <a:gd name="T26" fmla="*/ 154 w 187"/>
                <a:gd name="T27" fmla="*/ 0 h 94"/>
                <a:gd name="T28" fmla="*/ 154 w 187"/>
                <a:gd name="T29" fmla="*/ 0 h 94"/>
                <a:gd name="T30" fmla="*/ 154 w 187"/>
                <a:gd name="T31" fmla="*/ 0 h 94"/>
                <a:gd name="T32" fmla="*/ 124 w 187"/>
                <a:gd name="T33" fmla="*/ 0 h 94"/>
                <a:gd name="T34" fmla="*/ 124 w 187"/>
                <a:gd name="T35" fmla="*/ 0 h 94"/>
                <a:gd name="T36" fmla="*/ 93 w 187"/>
                <a:gd name="T37" fmla="*/ 0 h 94"/>
                <a:gd name="T38" fmla="*/ 93 w 187"/>
                <a:gd name="T39" fmla="*/ 0 h 94"/>
                <a:gd name="T40" fmla="*/ 62 w 187"/>
                <a:gd name="T41" fmla="*/ 0 h 94"/>
                <a:gd name="T42" fmla="*/ 62 w 187"/>
                <a:gd name="T43" fmla="*/ 0 h 94"/>
                <a:gd name="T44" fmla="*/ 30 w 187"/>
                <a:gd name="T45" fmla="*/ 31 h 94"/>
                <a:gd name="T46" fmla="*/ 30 w 187"/>
                <a:gd name="T47" fmla="*/ 31 h 94"/>
                <a:gd name="T48" fmla="*/ 0 w 187"/>
                <a:gd name="T49" fmla="*/ 62 h 94"/>
                <a:gd name="T50" fmla="*/ 0 w 187"/>
                <a:gd name="T51" fmla="*/ 62 h 94"/>
                <a:gd name="T52" fmla="*/ 0 w 187"/>
                <a:gd name="T53" fmla="*/ 62 h 94"/>
                <a:gd name="T54" fmla="*/ 0 w 187"/>
                <a:gd name="T55" fmla="*/ 62 h 94"/>
                <a:gd name="T56" fmla="*/ 30 w 187"/>
                <a:gd name="T57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94">
                  <a:moveTo>
                    <a:pt x="30" y="93"/>
                  </a:moveTo>
                  <a:lnTo>
                    <a:pt x="30" y="93"/>
                  </a:lnTo>
                  <a:lnTo>
                    <a:pt x="30" y="93"/>
                  </a:lnTo>
                  <a:cubicBezTo>
                    <a:pt x="30" y="62"/>
                    <a:pt x="30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62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124" y="0"/>
                    <a:pt x="154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0"/>
                    <a:pt x="186" y="0"/>
                  </a:cubicBezTo>
                  <a:lnTo>
                    <a:pt x="186" y="0"/>
                  </a:lnTo>
                  <a:cubicBezTo>
                    <a:pt x="154" y="0"/>
                    <a:pt x="154" y="0"/>
                    <a:pt x="15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31"/>
                    <a:pt x="62" y="31"/>
                    <a:pt x="30" y="31"/>
                  </a:cubicBezTo>
                  <a:lnTo>
                    <a:pt x="30" y="3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3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6" name="Freeform 118"/>
            <p:cNvSpPr>
              <a:spLocks noChangeArrowheads="1"/>
            </p:cNvSpPr>
            <p:nvPr/>
          </p:nvSpPr>
          <p:spPr bwMode="auto">
            <a:xfrm>
              <a:off x="4716463" y="965200"/>
              <a:ext cx="57150" cy="44450"/>
            </a:xfrm>
            <a:custGeom>
              <a:avLst/>
              <a:gdLst>
                <a:gd name="T0" fmla="*/ 63 w 157"/>
                <a:gd name="T1" fmla="*/ 93 h 125"/>
                <a:gd name="T2" fmla="*/ 63 w 157"/>
                <a:gd name="T3" fmla="*/ 93 h 125"/>
                <a:gd name="T4" fmla="*/ 63 w 157"/>
                <a:gd name="T5" fmla="*/ 124 h 125"/>
                <a:gd name="T6" fmla="*/ 63 w 157"/>
                <a:gd name="T7" fmla="*/ 124 h 125"/>
                <a:gd name="T8" fmla="*/ 63 w 157"/>
                <a:gd name="T9" fmla="*/ 124 h 125"/>
                <a:gd name="T10" fmla="*/ 63 w 157"/>
                <a:gd name="T11" fmla="*/ 124 h 125"/>
                <a:gd name="T12" fmla="*/ 94 w 157"/>
                <a:gd name="T13" fmla="*/ 124 h 125"/>
                <a:gd name="T14" fmla="*/ 156 w 157"/>
                <a:gd name="T15" fmla="*/ 124 h 125"/>
                <a:gd name="T16" fmla="*/ 156 w 157"/>
                <a:gd name="T17" fmla="*/ 124 h 125"/>
                <a:gd name="T18" fmla="*/ 156 w 157"/>
                <a:gd name="T19" fmla="*/ 124 h 125"/>
                <a:gd name="T20" fmla="*/ 156 w 157"/>
                <a:gd name="T21" fmla="*/ 124 h 125"/>
                <a:gd name="T22" fmla="*/ 94 w 157"/>
                <a:gd name="T23" fmla="*/ 62 h 125"/>
                <a:gd name="T24" fmla="*/ 94 w 157"/>
                <a:gd name="T25" fmla="*/ 31 h 125"/>
                <a:gd name="T26" fmla="*/ 94 w 157"/>
                <a:gd name="T27" fmla="*/ 31 h 125"/>
                <a:gd name="T28" fmla="*/ 94 w 157"/>
                <a:gd name="T29" fmla="*/ 0 h 125"/>
                <a:gd name="T30" fmla="*/ 94 w 157"/>
                <a:gd name="T31" fmla="*/ 0 h 125"/>
                <a:gd name="T32" fmla="*/ 63 w 157"/>
                <a:gd name="T33" fmla="*/ 0 h 125"/>
                <a:gd name="T34" fmla="*/ 63 w 157"/>
                <a:gd name="T35" fmla="*/ 0 h 125"/>
                <a:gd name="T36" fmla="*/ 63 w 157"/>
                <a:gd name="T37" fmla="*/ 0 h 125"/>
                <a:gd name="T38" fmla="*/ 32 w 157"/>
                <a:gd name="T39" fmla="*/ 31 h 125"/>
                <a:gd name="T40" fmla="*/ 0 w 157"/>
                <a:gd name="T41" fmla="*/ 62 h 125"/>
                <a:gd name="T42" fmla="*/ 0 w 157"/>
                <a:gd name="T43" fmla="*/ 62 h 125"/>
                <a:gd name="T44" fmla="*/ 63 w 157"/>
                <a:gd name="T45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25">
                  <a:moveTo>
                    <a:pt x="63" y="93"/>
                  </a:moveTo>
                  <a:lnTo>
                    <a:pt x="63" y="93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3" y="124"/>
                  </a:lnTo>
                  <a:cubicBezTo>
                    <a:pt x="94" y="124"/>
                    <a:pt x="94" y="124"/>
                    <a:pt x="94" y="124"/>
                  </a:cubicBezTo>
                  <a:cubicBezTo>
                    <a:pt x="124" y="124"/>
                    <a:pt x="124" y="124"/>
                    <a:pt x="156" y="124"/>
                  </a:cubicBezTo>
                  <a:lnTo>
                    <a:pt x="156" y="124"/>
                  </a:lnTo>
                  <a:lnTo>
                    <a:pt x="156" y="124"/>
                  </a:lnTo>
                  <a:lnTo>
                    <a:pt x="156" y="124"/>
                  </a:lnTo>
                  <a:cubicBezTo>
                    <a:pt x="124" y="124"/>
                    <a:pt x="124" y="93"/>
                    <a:pt x="94" y="62"/>
                  </a:cubicBezTo>
                  <a:lnTo>
                    <a:pt x="94" y="31"/>
                  </a:lnTo>
                  <a:lnTo>
                    <a:pt x="94" y="31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3" y="0"/>
                  </a:cubicBezTo>
                  <a:lnTo>
                    <a:pt x="63" y="0"/>
                  </a:lnTo>
                  <a:lnTo>
                    <a:pt x="63" y="0"/>
                  </a:lnTo>
                  <a:lnTo>
                    <a:pt x="32" y="31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62"/>
                  </a:lnTo>
                  <a:cubicBezTo>
                    <a:pt x="32" y="62"/>
                    <a:pt x="32" y="62"/>
                    <a:pt x="63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7" name="Freeform 119"/>
            <p:cNvSpPr>
              <a:spLocks noChangeArrowheads="1"/>
            </p:cNvSpPr>
            <p:nvPr/>
          </p:nvSpPr>
          <p:spPr bwMode="auto">
            <a:xfrm>
              <a:off x="6178550" y="1781175"/>
              <a:ext cx="55563" cy="66675"/>
            </a:xfrm>
            <a:custGeom>
              <a:avLst/>
              <a:gdLst>
                <a:gd name="T0" fmla="*/ 93 w 156"/>
                <a:gd name="T1" fmla="*/ 0 h 186"/>
                <a:gd name="T2" fmla="*/ 93 w 156"/>
                <a:gd name="T3" fmla="*/ 0 h 186"/>
                <a:gd name="T4" fmla="*/ 93 w 156"/>
                <a:gd name="T5" fmla="*/ 0 h 186"/>
                <a:gd name="T6" fmla="*/ 93 w 156"/>
                <a:gd name="T7" fmla="*/ 0 h 186"/>
                <a:gd name="T8" fmla="*/ 62 w 156"/>
                <a:gd name="T9" fmla="*/ 0 h 186"/>
                <a:gd name="T10" fmla="*/ 62 w 156"/>
                <a:gd name="T11" fmla="*/ 0 h 186"/>
                <a:gd name="T12" fmla="*/ 62 w 156"/>
                <a:gd name="T13" fmla="*/ 0 h 186"/>
                <a:gd name="T14" fmla="*/ 62 w 156"/>
                <a:gd name="T15" fmla="*/ 0 h 186"/>
                <a:gd name="T16" fmla="*/ 31 w 156"/>
                <a:gd name="T17" fmla="*/ 0 h 186"/>
                <a:gd name="T18" fmla="*/ 62 w 156"/>
                <a:gd name="T19" fmla="*/ 31 h 186"/>
                <a:gd name="T20" fmla="*/ 62 w 156"/>
                <a:gd name="T21" fmla="*/ 92 h 186"/>
                <a:gd name="T22" fmla="*/ 31 w 156"/>
                <a:gd name="T23" fmla="*/ 92 h 186"/>
                <a:gd name="T24" fmla="*/ 31 w 156"/>
                <a:gd name="T25" fmla="*/ 155 h 186"/>
                <a:gd name="T26" fmla="*/ 0 w 156"/>
                <a:gd name="T27" fmla="*/ 185 h 186"/>
                <a:gd name="T28" fmla="*/ 31 w 156"/>
                <a:gd name="T29" fmla="*/ 185 h 186"/>
                <a:gd name="T30" fmla="*/ 62 w 156"/>
                <a:gd name="T31" fmla="*/ 155 h 186"/>
                <a:gd name="T32" fmla="*/ 62 w 156"/>
                <a:gd name="T33" fmla="*/ 155 h 186"/>
                <a:gd name="T34" fmla="*/ 93 w 156"/>
                <a:gd name="T35" fmla="*/ 124 h 186"/>
                <a:gd name="T36" fmla="*/ 93 w 156"/>
                <a:gd name="T37" fmla="*/ 124 h 186"/>
                <a:gd name="T38" fmla="*/ 124 w 156"/>
                <a:gd name="T39" fmla="*/ 124 h 186"/>
                <a:gd name="T40" fmla="*/ 155 w 156"/>
                <a:gd name="T41" fmla="*/ 124 h 186"/>
                <a:gd name="T42" fmla="*/ 155 w 156"/>
                <a:gd name="T43" fmla="*/ 124 h 186"/>
                <a:gd name="T44" fmla="*/ 155 w 156"/>
                <a:gd name="T45" fmla="*/ 61 h 186"/>
                <a:gd name="T46" fmla="*/ 124 w 156"/>
                <a:gd name="T47" fmla="*/ 0 h 186"/>
                <a:gd name="T48" fmla="*/ 93 w 156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6">
                  <a:moveTo>
                    <a:pt x="93" y="0"/>
                  </a:move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  <a:cubicBezTo>
                    <a:pt x="62" y="0"/>
                    <a:pt x="62" y="31"/>
                    <a:pt x="62" y="31"/>
                  </a:cubicBezTo>
                  <a:cubicBezTo>
                    <a:pt x="62" y="61"/>
                    <a:pt x="62" y="61"/>
                    <a:pt x="62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124"/>
                    <a:pt x="31" y="124"/>
                    <a:pt x="31" y="155"/>
                  </a:cubicBezTo>
                  <a:cubicBezTo>
                    <a:pt x="31" y="155"/>
                    <a:pt x="31" y="185"/>
                    <a:pt x="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62" y="155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24" y="124"/>
                    <a:pt x="124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92"/>
                    <a:pt x="155" y="61"/>
                  </a:cubicBezTo>
                  <a:cubicBezTo>
                    <a:pt x="155" y="31"/>
                    <a:pt x="124" y="31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8" name="Freeform 120"/>
            <p:cNvSpPr>
              <a:spLocks noChangeArrowheads="1"/>
            </p:cNvSpPr>
            <p:nvPr/>
          </p:nvSpPr>
          <p:spPr bwMode="auto">
            <a:xfrm>
              <a:off x="6134100" y="2438400"/>
              <a:ext cx="33338" cy="66675"/>
            </a:xfrm>
            <a:custGeom>
              <a:avLst/>
              <a:gdLst>
                <a:gd name="T0" fmla="*/ 93 w 94"/>
                <a:gd name="T1" fmla="*/ 32 h 187"/>
                <a:gd name="T2" fmla="*/ 93 w 94"/>
                <a:gd name="T3" fmla="*/ 32 h 187"/>
                <a:gd name="T4" fmla="*/ 63 w 94"/>
                <a:gd name="T5" fmla="*/ 32 h 187"/>
                <a:gd name="T6" fmla="*/ 31 w 94"/>
                <a:gd name="T7" fmla="*/ 62 h 187"/>
                <a:gd name="T8" fmla="*/ 31 w 94"/>
                <a:gd name="T9" fmla="*/ 62 h 187"/>
                <a:gd name="T10" fmla="*/ 0 w 94"/>
                <a:gd name="T11" fmla="*/ 93 h 187"/>
                <a:gd name="T12" fmla="*/ 0 w 94"/>
                <a:gd name="T13" fmla="*/ 93 h 187"/>
                <a:gd name="T14" fmla="*/ 0 w 94"/>
                <a:gd name="T15" fmla="*/ 93 h 187"/>
                <a:gd name="T16" fmla="*/ 0 w 94"/>
                <a:gd name="T17" fmla="*/ 156 h 187"/>
                <a:gd name="T18" fmla="*/ 0 w 94"/>
                <a:gd name="T19" fmla="*/ 156 h 187"/>
                <a:gd name="T20" fmla="*/ 0 w 94"/>
                <a:gd name="T21" fmla="*/ 156 h 187"/>
                <a:gd name="T22" fmla="*/ 0 w 94"/>
                <a:gd name="T23" fmla="*/ 186 h 187"/>
                <a:gd name="T24" fmla="*/ 0 w 94"/>
                <a:gd name="T25" fmla="*/ 186 h 187"/>
                <a:gd name="T26" fmla="*/ 0 w 94"/>
                <a:gd name="T27" fmla="*/ 186 h 187"/>
                <a:gd name="T28" fmla="*/ 31 w 94"/>
                <a:gd name="T29" fmla="*/ 186 h 187"/>
                <a:gd name="T30" fmla="*/ 63 w 94"/>
                <a:gd name="T31" fmla="*/ 186 h 187"/>
                <a:gd name="T32" fmla="*/ 63 w 94"/>
                <a:gd name="T33" fmla="*/ 186 h 187"/>
                <a:gd name="T34" fmla="*/ 31 w 94"/>
                <a:gd name="T35" fmla="*/ 156 h 187"/>
                <a:gd name="T36" fmla="*/ 63 w 94"/>
                <a:gd name="T37" fmla="*/ 124 h 187"/>
                <a:gd name="T38" fmla="*/ 93 w 94"/>
                <a:gd name="T39" fmla="*/ 124 h 187"/>
                <a:gd name="T40" fmla="*/ 93 w 94"/>
                <a:gd name="T41" fmla="*/ 124 h 187"/>
                <a:gd name="T42" fmla="*/ 93 w 94"/>
                <a:gd name="T43" fmla="*/ 124 h 187"/>
                <a:gd name="T44" fmla="*/ 93 w 94"/>
                <a:gd name="T45" fmla="*/ 124 h 187"/>
                <a:gd name="T46" fmla="*/ 93 w 94"/>
                <a:gd name="T47" fmla="*/ 124 h 187"/>
                <a:gd name="T48" fmla="*/ 93 w 94"/>
                <a:gd name="T49" fmla="*/ 93 h 187"/>
                <a:gd name="T50" fmla="*/ 93 w 94"/>
                <a:gd name="T51" fmla="*/ 62 h 187"/>
                <a:gd name="T52" fmla="*/ 93 w 94"/>
                <a:gd name="T53" fmla="*/ 32 h 187"/>
                <a:gd name="T54" fmla="*/ 93 w 94"/>
                <a:gd name="T55" fmla="*/ 32 h 187"/>
                <a:gd name="T56" fmla="*/ 93 w 94"/>
                <a:gd name="T57" fmla="*/ 32 h 187"/>
                <a:gd name="T58" fmla="*/ 93 w 94"/>
                <a:gd name="T59" fmla="*/ 32 h 187"/>
                <a:gd name="T60" fmla="*/ 93 w 94"/>
                <a:gd name="T61" fmla="*/ 32 h 187"/>
                <a:gd name="T62" fmla="*/ 93 w 94"/>
                <a:gd name="T63" fmla="*/ 0 h 187"/>
                <a:gd name="T64" fmla="*/ 93 w 94"/>
                <a:gd name="T65" fmla="*/ 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187">
                  <a:moveTo>
                    <a:pt x="93" y="32"/>
                  </a:moveTo>
                  <a:lnTo>
                    <a:pt x="93" y="32"/>
                  </a:ln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cubicBezTo>
                    <a:pt x="31" y="124"/>
                    <a:pt x="31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3" y="186"/>
                  </a:lnTo>
                  <a:lnTo>
                    <a:pt x="63" y="186"/>
                  </a:lnTo>
                  <a:cubicBezTo>
                    <a:pt x="31" y="186"/>
                    <a:pt x="31" y="156"/>
                    <a:pt x="31" y="156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4"/>
                    <a:pt x="63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3" y="124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93" y="32"/>
                  </a:cubicBez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0"/>
                  </a:lnTo>
                  <a:lnTo>
                    <a:pt x="93" y="3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59" name="Freeform 121"/>
            <p:cNvSpPr>
              <a:spLocks noChangeArrowheads="1"/>
            </p:cNvSpPr>
            <p:nvPr/>
          </p:nvSpPr>
          <p:spPr bwMode="auto">
            <a:xfrm>
              <a:off x="6034088" y="2684463"/>
              <a:ext cx="34925" cy="55562"/>
            </a:xfrm>
            <a:custGeom>
              <a:avLst/>
              <a:gdLst>
                <a:gd name="T0" fmla="*/ 62 w 95"/>
                <a:gd name="T1" fmla="*/ 0 h 156"/>
                <a:gd name="T2" fmla="*/ 62 w 95"/>
                <a:gd name="T3" fmla="*/ 0 h 156"/>
                <a:gd name="T4" fmla="*/ 31 w 95"/>
                <a:gd name="T5" fmla="*/ 0 h 156"/>
                <a:gd name="T6" fmla="*/ 31 w 95"/>
                <a:gd name="T7" fmla="*/ 0 h 156"/>
                <a:gd name="T8" fmla="*/ 31 w 95"/>
                <a:gd name="T9" fmla="*/ 0 h 156"/>
                <a:gd name="T10" fmla="*/ 31 w 95"/>
                <a:gd name="T11" fmla="*/ 31 h 156"/>
                <a:gd name="T12" fmla="*/ 31 w 95"/>
                <a:gd name="T13" fmla="*/ 31 h 156"/>
                <a:gd name="T14" fmla="*/ 31 w 95"/>
                <a:gd name="T15" fmla="*/ 62 h 156"/>
                <a:gd name="T16" fmla="*/ 31 w 95"/>
                <a:gd name="T17" fmla="*/ 93 h 156"/>
                <a:gd name="T18" fmla="*/ 0 w 95"/>
                <a:gd name="T19" fmla="*/ 93 h 156"/>
                <a:gd name="T20" fmla="*/ 0 w 95"/>
                <a:gd name="T21" fmla="*/ 93 h 156"/>
                <a:gd name="T22" fmla="*/ 0 w 95"/>
                <a:gd name="T23" fmla="*/ 93 h 156"/>
                <a:gd name="T24" fmla="*/ 31 w 95"/>
                <a:gd name="T25" fmla="*/ 124 h 156"/>
                <a:gd name="T26" fmla="*/ 31 w 95"/>
                <a:gd name="T27" fmla="*/ 155 h 156"/>
                <a:gd name="T28" fmla="*/ 31 w 95"/>
                <a:gd name="T29" fmla="*/ 155 h 156"/>
                <a:gd name="T30" fmla="*/ 31 w 95"/>
                <a:gd name="T31" fmla="*/ 155 h 156"/>
                <a:gd name="T32" fmla="*/ 31 w 95"/>
                <a:gd name="T33" fmla="*/ 155 h 156"/>
                <a:gd name="T34" fmla="*/ 31 w 95"/>
                <a:gd name="T35" fmla="*/ 124 h 156"/>
                <a:gd name="T36" fmla="*/ 31 w 95"/>
                <a:gd name="T37" fmla="*/ 124 h 156"/>
                <a:gd name="T38" fmla="*/ 31 w 95"/>
                <a:gd name="T39" fmla="*/ 93 h 156"/>
                <a:gd name="T40" fmla="*/ 62 w 95"/>
                <a:gd name="T41" fmla="*/ 62 h 156"/>
                <a:gd name="T42" fmla="*/ 62 w 95"/>
                <a:gd name="T43" fmla="*/ 62 h 156"/>
                <a:gd name="T44" fmla="*/ 94 w 95"/>
                <a:gd name="T45" fmla="*/ 62 h 156"/>
                <a:gd name="T46" fmla="*/ 94 w 95"/>
                <a:gd name="T47" fmla="*/ 62 h 156"/>
                <a:gd name="T48" fmla="*/ 94 w 95"/>
                <a:gd name="T49" fmla="*/ 31 h 156"/>
                <a:gd name="T50" fmla="*/ 94 w 95"/>
                <a:gd name="T51" fmla="*/ 31 h 156"/>
                <a:gd name="T52" fmla="*/ 94 w 95"/>
                <a:gd name="T53" fmla="*/ 31 h 156"/>
                <a:gd name="T54" fmla="*/ 62 w 95"/>
                <a:gd name="T5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56">
                  <a:moveTo>
                    <a:pt x="62" y="0"/>
                  </a:move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cubicBezTo>
                    <a:pt x="31" y="155"/>
                    <a:pt x="31" y="155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93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4" y="62"/>
                  </a:lnTo>
                  <a:lnTo>
                    <a:pt x="94" y="62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lnTo>
                    <a:pt x="94" y="31"/>
                  </a:lnTo>
                  <a:cubicBezTo>
                    <a:pt x="62" y="31"/>
                    <a:pt x="62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0" name="Freeform 122"/>
            <p:cNvSpPr>
              <a:spLocks noChangeArrowheads="1"/>
            </p:cNvSpPr>
            <p:nvPr/>
          </p:nvSpPr>
          <p:spPr bwMode="auto">
            <a:xfrm>
              <a:off x="6280150" y="2673350"/>
              <a:ext cx="44450" cy="22225"/>
            </a:xfrm>
            <a:custGeom>
              <a:avLst/>
              <a:gdLst>
                <a:gd name="T0" fmla="*/ 31 w 125"/>
                <a:gd name="T1" fmla="*/ 62 h 63"/>
                <a:gd name="T2" fmla="*/ 31 w 125"/>
                <a:gd name="T3" fmla="*/ 62 h 63"/>
                <a:gd name="T4" fmla="*/ 31 w 125"/>
                <a:gd name="T5" fmla="*/ 62 h 63"/>
                <a:gd name="T6" fmla="*/ 31 w 125"/>
                <a:gd name="T7" fmla="*/ 62 h 63"/>
                <a:gd name="T8" fmla="*/ 62 w 125"/>
                <a:gd name="T9" fmla="*/ 62 h 63"/>
                <a:gd name="T10" fmla="*/ 62 w 125"/>
                <a:gd name="T11" fmla="*/ 62 h 63"/>
                <a:gd name="T12" fmla="*/ 62 w 125"/>
                <a:gd name="T13" fmla="*/ 62 h 63"/>
                <a:gd name="T14" fmla="*/ 124 w 125"/>
                <a:gd name="T15" fmla="*/ 62 h 63"/>
                <a:gd name="T16" fmla="*/ 124 w 125"/>
                <a:gd name="T17" fmla="*/ 62 h 63"/>
                <a:gd name="T18" fmla="*/ 124 w 125"/>
                <a:gd name="T19" fmla="*/ 31 h 63"/>
                <a:gd name="T20" fmla="*/ 124 w 125"/>
                <a:gd name="T21" fmla="*/ 31 h 63"/>
                <a:gd name="T22" fmla="*/ 124 w 125"/>
                <a:gd name="T23" fmla="*/ 31 h 63"/>
                <a:gd name="T24" fmla="*/ 124 w 125"/>
                <a:gd name="T25" fmla="*/ 0 h 63"/>
                <a:gd name="T26" fmla="*/ 124 w 125"/>
                <a:gd name="T27" fmla="*/ 0 h 63"/>
                <a:gd name="T28" fmla="*/ 124 w 125"/>
                <a:gd name="T29" fmla="*/ 0 h 63"/>
                <a:gd name="T30" fmla="*/ 62 w 125"/>
                <a:gd name="T31" fmla="*/ 0 h 63"/>
                <a:gd name="T32" fmla="*/ 62 w 125"/>
                <a:gd name="T33" fmla="*/ 0 h 63"/>
                <a:gd name="T34" fmla="*/ 62 w 125"/>
                <a:gd name="T35" fmla="*/ 0 h 63"/>
                <a:gd name="T36" fmla="*/ 62 w 125"/>
                <a:gd name="T37" fmla="*/ 0 h 63"/>
                <a:gd name="T38" fmla="*/ 31 w 125"/>
                <a:gd name="T39" fmla="*/ 0 h 63"/>
                <a:gd name="T40" fmla="*/ 0 w 125"/>
                <a:gd name="T41" fmla="*/ 0 h 63"/>
                <a:gd name="T42" fmla="*/ 0 w 125"/>
                <a:gd name="T43" fmla="*/ 0 h 63"/>
                <a:gd name="T44" fmla="*/ 31 w 125"/>
                <a:gd name="T4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63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31" y="6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62"/>
                  </a:lnTo>
                  <a:cubicBezTo>
                    <a:pt x="93" y="62"/>
                    <a:pt x="93" y="62"/>
                    <a:pt x="124" y="62"/>
                  </a:cubicBezTo>
                  <a:lnTo>
                    <a:pt x="124" y="62"/>
                  </a:ln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lnTo>
                    <a:pt x="124" y="31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31" y="31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1" name="Freeform 123"/>
            <p:cNvSpPr>
              <a:spLocks noChangeArrowheads="1"/>
            </p:cNvSpPr>
            <p:nvPr/>
          </p:nvSpPr>
          <p:spPr bwMode="auto">
            <a:xfrm>
              <a:off x="6313488" y="2695575"/>
              <a:ext cx="146050" cy="146050"/>
            </a:xfrm>
            <a:custGeom>
              <a:avLst/>
              <a:gdLst>
                <a:gd name="T0" fmla="*/ 31 w 404"/>
                <a:gd name="T1" fmla="*/ 62 h 404"/>
                <a:gd name="T2" fmla="*/ 0 w 404"/>
                <a:gd name="T3" fmla="*/ 62 h 404"/>
                <a:gd name="T4" fmla="*/ 0 w 404"/>
                <a:gd name="T5" fmla="*/ 124 h 404"/>
                <a:gd name="T6" fmla="*/ 31 w 404"/>
                <a:gd name="T7" fmla="*/ 93 h 404"/>
                <a:gd name="T8" fmla="*/ 62 w 404"/>
                <a:gd name="T9" fmla="*/ 124 h 404"/>
                <a:gd name="T10" fmla="*/ 62 w 404"/>
                <a:gd name="T11" fmla="*/ 124 h 404"/>
                <a:gd name="T12" fmla="*/ 93 w 404"/>
                <a:gd name="T13" fmla="*/ 124 h 404"/>
                <a:gd name="T14" fmla="*/ 124 w 404"/>
                <a:gd name="T15" fmla="*/ 155 h 404"/>
                <a:gd name="T16" fmla="*/ 155 w 404"/>
                <a:gd name="T17" fmla="*/ 155 h 404"/>
                <a:gd name="T18" fmla="*/ 186 w 404"/>
                <a:gd name="T19" fmla="*/ 155 h 404"/>
                <a:gd name="T20" fmla="*/ 248 w 404"/>
                <a:gd name="T21" fmla="*/ 186 h 404"/>
                <a:gd name="T22" fmla="*/ 279 w 404"/>
                <a:gd name="T23" fmla="*/ 217 h 404"/>
                <a:gd name="T24" fmla="*/ 279 w 404"/>
                <a:gd name="T25" fmla="*/ 248 h 404"/>
                <a:gd name="T26" fmla="*/ 310 w 404"/>
                <a:gd name="T27" fmla="*/ 310 h 404"/>
                <a:gd name="T28" fmla="*/ 310 w 404"/>
                <a:gd name="T29" fmla="*/ 341 h 404"/>
                <a:gd name="T30" fmla="*/ 279 w 404"/>
                <a:gd name="T31" fmla="*/ 372 h 404"/>
                <a:gd name="T32" fmla="*/ 279 w 404"/>
                <a:gd name="T33" fmla="*/ 403 h 404"/>
                <a:gd name="T34" fmla="*/ 310 w 404"/>
                <a:gd name="T35" fmla="*/ 403 h 404"/>
                <a:gd name="T36" fmla="*/ 310 w 404"/>
                <a:gd name="T37" fmla="*/ 403 h 404"/>
                <a:gd name="T38" fmla="*/ 341 w 404"/>
                <a:gd name="T39" fmla="*/ 372 h 404"/>
                <a:gd name="T40" fmla="*/ 403 w 404"/>
                <a:gd name="T41" fmla="*/ 403 h 404"/>
                <a:gd name="T42" fmla="*/ 403 w 404"/>
                <a:gd name="T43" fmla="*/ 341 h 404"/>
                <a:gd name="T44" fmla="*/ 403 w 404"/>
                <a:gd name="T45" fmla="*/ 310 h 404"/>
                <a:gd name="T46" fmla="*/ 403 w 404"/>
                <a:gd name="T47" fmla="*/ 310 h 404"/>
                <a:gd name="T48" fmla="*/ 403 w 404"/>
                <a:gd name="T49" fmla="*/ 279 h 404"/>
                <a:gd name="T50" fmla="*/ 403 w 404"/>
                <a:gd name="T51" fmla="*/ 279 h 404"/>
                <a:gd name="T52" fmla="*/ 372 w 404"/>
                <a:gd name="T53" fmla="*/ 62 h 404"/>
                <a:gd name="T54" fmla="*/ 372 w 404"/>
                <a:gd name="T55" fmla="*/ 62 h 404"/>
                <a:gd name="T56" fmla="*/ 341 w 404"/>
                <a:gd name="T57" fmla="*/ 62 h 404"/>
                <a:gd name="T58" fmla="*/ 310 w 404"/>
                <a:gd name="T59" fmla="*/ 31 h 404"/>
                <a:gd name="T60" fmla="*/ 248 w 404"/>
                <a:gd name="T61" fmla="*/ 0 h 404"/>
                <a:gd name="T62" fmla="*/ 217 w 404"/>
                <a:gd name="T63" fmla="*/ 62 h 404"/>
                <a:gd name="T64" fmla="*/ 186 w 404"/>
                <a:gd name="T65" fmla="*/ 62 h 404"/>
                <a:gd name="T66" fmla="*/ 186 w 404"/>
                <a:gd name="T67" fmla="*/ 93 h 404"/>
                <a:gd name="T68" fmla="*/ 93 w 404"/>
                <a:gd name="T69" fmla="*/ 124 h 404"/>
                <a:gd name="T70" fmla="*/ 62 w 404"/>
                <a:gd name="T71" fmla="*/ 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4" h="404">
                  <a:moveTo>
                    <a:pt x="31" y="62"/>
                  </a:move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cubicBezTo>
                    <a:pt x="0" y="93"/>
                    <a:pt x="0" y="93"/>
                    <a:pt x="0" y="124"/>
                  </a:cubicBezTo>
                  <a:lnTo>
                    <a:pt x="0" y="124"/>
                  </a:lnTo>
                  <a:cubicBezTo>
                    <a:pt x="0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93" y="124"/>
                    <a:pt x="93" y="124"/>
                    <a:pt x="93" y="124"/>
                  </a:cubicBezTo>
                  <a:lnTo>
                    <a:pt x="124" y="124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cubicBezTo>
                    <a:pt x="124" y="155"/>
                    <a:pt x="124" y="155"/>
                    <a:pt x="155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55"/>
                    <a:pt x="186" y="155"/>
                    <a:pt x="217" y="155"/>
                  </a:cubicBezTo>
                  <a:cubicBezTo>
                    <a:pt x="217" y="155"/>
                    <a:pt x="217" y="155"/>
                    <a:pt x="248" y="186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79" y="217"/>
                    <a:pt x="279" y="217"/>
                    <a:pt x="279" y="217"/>
                  </a:cubicBezTo>
                  <a:cubicBezTo>
                    <a:pt x="279" y="248"/>
                    <a:pt x="279" y="248"/>
                    <a:pt x="279" y="248"/>
                  </a:cubicBezTo>
                  <a:lnTo>
                    <a:pt x="279" y="248"/>
                  </a:lnTo>
                  <a:cubicBezTo>
                    <a:pt x="310" y="248"/>
                    <a:pt x="310" y="248"/>
                    <a:pt x="310" y="279"/>
                  </a:cubicBezTo>
                  <a:cubicBezTo>
                    <a:pt x="310" y="279"/>
                    <a:pt x="310" y="279"/>
                    <a:pt x="310" y="310"/>
                  </a:cubicBezTo>
                  <a:lnTo>
                    <a:pt x="310" y="310"/>
                  </a:lnTo>
                  <a:cubicBezTo>
                    <a:pt x="341" y="341"/>
                    <a:pt x="341" y="341"/>
                    <a:pt x="310" y="341"/>
                  </a:cubicBezTo>
                  <a:cubicBezTo>
                    <a:pt x="310" y="372"/>
                    <a:pt x="310" y="372"/>
                    <a:pt x="279" y="372"/>
                  </a:cubicBezTo>
                  <a:lnTo>
                    <a:pt x="279" y="372"/>
                  </a:lnTo>
                  <a:cubicBezTo>
                    <a:pt x="27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79" y="403"/>
                    <a:pt x="279" y="403"/>
                    <a:pt x="310" y="403"/>
                  </a:cubicBezTo>
                  <a:lnTo>
                    <a:pt x="310" y="403"/>
                  </a:lnTo>
                  <a:lnTo>
                    <a:pt x="310" y="403"/>
                  </a:lnTo>
                  <a:lnTo>
                    <a:pt x="310" y="403"/>
                  </a:lnTo>
                  <a:cubicBezTo>
                    <a:pt x="310" y="372"/>
                    <a:pt x="310" y="372"/>
                    <a:pt x="341" y="372"/>
                  </a:cubicBezTo>
                  <a:lnTo>
                    <a:pt x="341" y="372"/>
                  </a:lnTo>
                  <a:lnTo>
                    <a:pt x="372" y="372"/>
                  </a:lnTo>
                  <a:cubicBezTo>
                    <a:pt x="372" y="372"/>
                    <a:pt x="403" y="372"/>
                    <a:pt x="403" y="403"/>
                  </a:cubicBezTo>
                  <a:lnTo>
                    <a:pt x="403" y="403"/>
                  </a:lnTo>
                  <a:cubicBezTo>
                    <a:pt x="403" y="341"/>
                    <a:pt x="403" y="341"/>
                    <a:pt x="403" y="341"/>
                  </a:cubicBezTo>
                  <a:lnTo>
                    <a:pt x="403" y="341"/>
                  </a:lnTo>
                  <a:cubicBezTo>
                    <a:pt x="403" y="341"/>
                    <a:pt x="403" y="341"/>
                    <a:pt x="403" y="310"/>
                  </a:cubicBezTo>
                  <a:lnTo>
                    <a:pt x="403" y="310"/>
                  </a:lnTo>
                  <a:lnTo>
                    <a:pt x="403" y="310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lnTo>
                    <a:pt x="403" y="279"/>
                  </a:lnTo>
                  <a:cubicBezTo>
                    <a:pt x="403" y="62"/>
                    <a:pt x="403" y="62"/>
                    <a:pt x="403" y="62"/>
                  </a:cubicBezTo>
                  <a:cubicBezTo>
                    <a:pt x="403" y="62"/>
                    <a:pt x="403" y="62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310" y="31"/>
                    <a:pt x="310" y="31"/>
                  </a:cubicBezTo>
                  <a:lnTo>
                    <a:pt x="310" y="31"/>
                  </a:lnTo>
                  <a:cubicBezTo>
                    <a:pt x="279" y="0"/>
                    <a:pt x="279" y="0"/>
                    <a:pt x="279" y="0"/>
                  </a:cubicBezTo>
                  <a:lnTo>
                    <a:pt x="248" y="0"/>
                  </a:lnTo>
                  <a:lnTo>
                    <a:pt x="248" y="0"/>
                  </a:lnTo>
                  <a:cubicBezTo>
                    <a:pt x="248" y="31"/>
                    <a:pt x="217" y="62"/>
                    <a:pt x="217" y="62"/>
                  </a:cubicBezTo>
                  <a:lnTo>
                    <a:pt x="186" y="62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86" y="62"/>
                    <a:pt x="186" y="62"/>
                    <a:pt x="186" y="93"/>
                  </a:cubicBezTo>
                  <a:cubicBezTo>
                    <a:pt x="155" y="93"/>
                    <a:pt x="124" y="124"/>
                    <a:pt x="124" y="124"/>
                  </a:cubicBezTo>
                  <a:lnTo>
                    <a:pt x="93" y="124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31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2" name="Freeform 124"/>
            <p:cNvSpPr>
              <a:spLocks noChangeArrowheads="1"/>
            </p:cNvSpPr>
            <p:nvPr/>
          </p:nvSpPr>
          <p:spPr bwMode="auto">
            <a:xfrm>
              <a:off x="5610225" y="2192338"/>
              <a:ext cx="146050" cy="168275"/>
            </a:xfrm>
            <a:custGeom>
              <a:avLst/>
              <a:gdLst>
                <a:gd name="T0" fmla="*/ 310 w 405"/>
                <a:gd name="T1" fmla="*/ 309 h 466"/>
                <a:gd name="T2" fmla="*/ 341 w 405"/>
                <a:gd name="T3" fmla="*/ 341 h 466"/>
                <a:gd name="T4" fmla="*/ 404 w 405"/>
                <a:gd name="T5" fmla="*/ 341 h 466"/>
                <a:gd name="T6" fmla="*/ 404 w 405"/>
                <a:gd name="T7" fmla="*/ 309 h 466"/>
                <a:gd name="T8" fmla="*/ 404 w 405"/>
                <a:gd name="T9" fmla="*/ 279 h 466"/>
                <a:gd name="T10" fmla="*/ 404 w 405"/>
                <a:gd name="T11" fmla="*/ 248 h 466"/>
                <a:gd name="T12" fmla="*/ 372 w 405"/>
                <a:gd name="T13" fmla="*/ 218 h 466"/>
                <a:gd name="T14" fmla="*/ 372 w 405"/>
                <a:gd name="T15" fmla="*/ 186 h 466"/>
                <a:gd name="T16" fmla="*/ 341 w 405"/>
                <a:gd name="T17" fmla="*/ 155 h 466"/>
                <a:gd name="T18" fmla="*/ 310 w 405"/>
                <a:gd name="T19" fmla="*/ 124 h 466"/>
                <a:gd name="T20" fmla="*/ 310 w 405"/>
                <a:gd name="T21" fmla="*/ 124 h 466"/>
                <a:gd name="T22" fmla="*/ 280 w 405"/>
                <a:gd name="T23" fmla="*/ 155 h 466"/>
                <a:gd name="T24" fmla="*/ 280 w 405"/>
                <a:gd name="T25" fmla="*/ 155 h 466"/>
                <a:gd name="T26" fmla="*/ 248 w 405"/>
                <a:gd name="T27" fmla="*/ 124 h 466"/>
                <a:gd name="T28" fmla="*/ 217 w 405"/>
                <a:gd name="T29" fmla="*/ 155 h 466"/>
                <a:gd name="T30" fmla="*/ 186 w 405"/>
                <a:gd name="T31" fmla="*/ 186 h 466"/>
                <a:gd name="T32" fmla="*/ 186 w 405"/>
                <a:gd name="T33" fmla="*/ 186 h 466"/>
                <a:gd name="T34" fmla="*/ 156 w 405"/>
                <a:gd name="T35" fmla="*/ 155 h 466"/>
                <a:gd name="T36" fmla="*/ 156 w 405"/>
                <a:gd name="T37" fmla="*/ 94 h 466"/>
                <a:gd name="T38" fmla="*/ 156 w 405"/>
                <a:gd name="T39" fmla="*/ 94 h 466"/>
                <a:gd name="T40" fmla="*/ 156 w 405"/>
                <a:gd name="T41" fmla="*/ 62 h 466"/>
                <a:gd name="T42" fmla="*/ 156 w 405"/>
                <a:gd name="T43" fmla="*/ 62 h 466"/>
                <a:gd name="T44" fmla="*/ 156 w 405"/>
                <a:gd name="T45" fmla="*/ 31 h 466"/>
                <a:gd name="T46" fmla="*/ 124 w 405"/>
                <a:gd name="T47" fmla="*/ 0 h 466"/>
                <a:gd name="T48" fmla="*/ 124 w 405"/>
                <a:gd name="T49" fmla="*/ 0 h 466"/>
                <a:gd name="T50" fmla="*/ 124 w 405"/>
                <a:gd name="T51" fmla="*/ 0 h 466"/>
                <a:gd name="T52" fmla="*/ 93 w 405"/>
                <a:gd name="T53" fmla="*/ 0 h 466"/>
                <a:gd name="T54" fmla="*/ 31 w 405"/>
                <a:gd name="T55" fmla="*/ 31 h 466"/>
                <a:gd name="T56" fmla="*/ 31 w 405"/>
                <a:gd name="T57" fmla="*/ 31 h 466"/>
                <a:gd name="T58" fmla="*/ 31 w 405"/>
                <a:gd name="T59" fmla="*/ 31 h 466"/>
                <a:gd name="T60" fmla="*/ 31 w 405"/>
                <a:gd name="T61" fmla="*/ 62 h 466"/>
                <a:gd name="T62" fmla="*/ 0 w 405"/>
                <a:gd name="T63" fmla="*/ 124 h 466"/>
                <a:gd name="T64" fmla="*/ 31 w 405"/>
                <a:gd name="T65" fmla="*/ 124 h 466"/>
                <a:gd name="T66" fmla="*/ 31 w 405"/>
                <a:gd name="T67" fmla="*/ 155 h 466"/>
                <a:gd name="T68" fmla="*/ 63 w 405"/>
                <a:gd name="T69" fmla="*/ 186 h 466"/>
                <a:gd name="T70" fmla="*/ 93 w 405"/>
                <a:gd name="T71" fmla="*/ 248 h 466"/>
                <a:gd name="T72" fmla="*/ 63 w 405"/>
                <a:gd name="T73" fmla="*/ 248 h 466"/>
                <a:gd name="T74" fmla="*/ 63 w 405"/>
                <a:gd name="T75" fmla="*/ 309 h 466"/>
                <a:gd name="T76" fmla="*/ 63 w 405"/>
                <a:gd name="T77" fmla="*/ 341 h 466"/>
                <a:gd name="T78" fmla="*/ 93 w 405"/>
                <a:gd name="T79" fmla="*/ 433 h 466"/>
                <a:gd name="T80" fmla="*/ 93 w 405"/>
                <a:gd name="T81" fmla="*/ 433 h 466"/>
                <a:gd name="T82" fmla="*/ 124 w 405"/>
                <a:gd name="T83" fmla="*/ 465 h 466"/>
                <a:gd name="T84" fmla="*/ 93 w 405"/>
                <a:gd name="T85" fmla="*/ 433 h 466"/>
                <a:gd name="T86" fmla="*/ 186 w 405"/>
                <a:gd name="T87" fmla="*/ 402 h 466"/>
                <a:gd name="T88" fmla="*/ 186 w 405"/>
                <a:gd name="T89" fmla="*/ 433 h 466"/>
                <a:gd name="T90" fmla="*/ 248 w 405"/>
                <a:gd name="T91" fmla="*/ 433 h 466"/>
                <a:gd name="T92" fmla="*/ 248 w 405"/>
                <a:gd name="T93" fmla="*/ 402 h 466"/>
                <a:gd name="T94" fmla="*/ 310 w 405"/>
                <a:gd name="T95" fmla="*/ 30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5" h="466">
                  <a:moveTo>
                    <a:pt x="310" y="309"/>
                  </a:moveTo>
                  <a:lnTo>
                    <a:pt x="310" y="309"/>
                  </a:lnTo>
                  <a:lnTo>
                    <a:pt x="341" y="309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72" y="309"/>
                    <a:pt x="372" y="309"/>
                    <a:pt x="372" y="309"/>
                  </a:cubicBezTo>
                  <a:cubicBezTo>
                    <a:pt x="372" y="309"/>
                    <a:pt x="404" y="309"/>
                    <a:pt x="404" y="341"/>
                  </a:cubicBezTo>
                  <a:cubicBezTo>
                    <a:pt x="404" y="309"/>
                    <a:pt x="404" y="309"/>
                    <a:pt x="404" y="309"/>
                  </a:cubicBezTo>
                  <a:lnTo>
                    <a:pt x="404" y="309"/>
                  </a:lnTo>
                  <a:lnTo>
                    <a:pt x="404" y="279"/>
                  </a:lnTo>
                  <a:lnTo>
                    <a:pt x="404" y="279"/>
                  </a:lnTo>
                  <a:cubicBezTo>
                    <a:pt x="404" y="279"/>
                    <a:pt x="404" y="279"/>
                    <a:pt x="404" y="248"/>
                  </a:cubicBezTo>
                  <a:lnTo>
                    <a:pt x="404" y="248"/>
                  </a:lnTo>
                  <a:lnTo>
                    <a:pt x="404" y="248"/>
                  </a:lnTo>
                  <a:cubicBezTo>
                    <a:pt x="372" y="248"/>
                    <a:pt x="372" y="218"/>
                    <a:pt x="372" y="218"/>
                  </a:cubicBezTo>
                  <a:lnTo>
                    <a:pt x="372" y="186"/>
                  </a:lnTo>
                  <a:lnTo>
                    <a:pt x="372" y="186"/>
                  </a:lnTo>
                  <a:lnTo>
                    <a:pt x="372" y="155"/>
                  </a:lnTo>
                  <a:lnTo>
                    <a:pt x="341" y="155"/>
                  </a:lnTo>
                  <a:lnTo>
                    <a:pt x="341" y="124"/>
                  </a:ln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lnTo>
                    <a:pt x="280" y="155"/>
                  </a:lnTo>
                  <a:cubicBezTo>
                    <a:pt x="248" y="155"/>
                    <a:pt x="248" y="155"/>
                    <a:pt x="248" y="124"/>
                  </a:cubicBezTo>
                  <a:cubicBezTo>
                    <a:pt x="248" y="124"/>
                    <a:pt x="248" y="124"/>
                    <a:pt x="217" y="124"/>
                  </a:cubicBezTo>
                  <a:lnTo>
                    <a:pt x="217" y="155"/>
                  </a:lnTo>
                  <a:lnTo>
                    <a:pt x="217" y="155"/>
                  </a:lnTo>
                  <a:cubicBezTo>
                    <a:pt x="217" y="155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lnTo>
                    <a:pt x="186" y="186"/>
                  </a:lnTo>
                  <a:cubicBezTo>
                    <a:pt x="156" y="186"/>
                    <a:pt x="156" y="155"/>
                    <a:pt x="156" y="155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6" y="124"/>
                    <a:pt x="156" y="124"/>
                    <a:pt x="156" y="94"/>
                  </a:cubicBezTo>
                  <a:lnTo>
                    <a:pt x="156" y="94"/>
                  </a:lnTo>
                  <a:lnTo>
                    <a:pt x="156" y="94"/>
                  </a:lnTo>
                  <a:cubicBezTo>
                    <a:pt x="156" y="94"/>
                    <a:pt x="156" y="94"/>
                    <a:pt x="156" y="62"/>
                  </a:cubicBez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lnTo>
                    <a:pt x="156" y="62"/>
                  </a:lnTo>
                  <a:cubicBezTo>
                    <a:pt x="156" y="62"/>
                    <a:pt x="156" y="62"/>
                    <a:pt x="156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63" y="31"/>
                    <a:pt x="63" y="31"/>
                  </a:cubicBezTo>
                  <a:cubicBezTo>
                    <a:pt x="63" y="31"/>
                    <a:pt x="63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31" y="62"/>
                  </a:cubicBezTo>
                  <a:lnTo>
                    <a:pt x="31" y="62"/>
                  </a:lnTo>
                  <a:cubicBezTo>
                    <a:pt x="31" y="94"/>
                    <a:pt x="31" y="94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24"/>
                    <a:pt x="31" y="124"/>
                    <a:pt x="31" y="155"/>
                  </a:cubicBezTo>
                  <a:cubicBezTo>
                    <a:pt x="63" y="155"/>
                    <a:pt x="63" y="186"/>
                    <a:pt x="63" y="186"/>
                  </a:cubicBezTo>
                  <a:lnTo>
                    <a:pt x="63" y="186"/>
                  </a:lnTo>
                  <a:lnTo>
                    <a:pt x="63" y="218"/>
                  </a:lnTo>
                  <a:cubicBezTo>
                    <a:pt x="63" y="218"/>
                    <a:pt x="93" y="218"/>
                    <a:pt x="93" y="248"/>
                  </a:cubicBezTo>
                  <a:lnTo>
                    <a:pt x="93" y="248"/>
                  </a:lnTo>
                  <a:cubicBezTo>
                    <a:pt x="93" y="248"/>
                    <a:pt x="93" y="248"/>
                    <a:pt x="63" y="248"/>
                  </a:cubicBezTo>
                  <a:cubicBezTo>
                    <a:pt x="63" y="279"/>
                    <a:pt x="63" y="279"/>
                    <a:pt x="63" y="279"/>
                  </a:cubicBezTo>
                  <a:lnTo>
                    <a:pt x="63" y="309"/>
                  </a:lnTo>
                  <a:lnTo>
                    <a:pt x="63" y="341"/>
                  </a:lnTo>
                  <a:lnTo>
                    <a:pt x="63" y="341"/>
                  </a:lnTo>
                  <a:cubicBezTo>
                    <a:pt x="93" y="341"/>
                    <a:pt x="93" y="402"/>
                    <a:pt x="93" y="433"/>
                  </a:cubicBezTo>
                  <a:lnTo>
                    <a:pt x="93" y="433"/>
                  </a:lnTo>
                  <a:lnTo>
                    <a:pt x="93" y="433"/>
                  </a:lnTo>
                  <a:lnTo>
                    <a:pt x="93" y="433"/>
                  </a:lnTo>
                  <a:cubicBezTo>
                    <a:pt x="93" y="465"/>
                    <a:pt x="93" y="465"/>
                    <a:pt x="93" y="465"/>
                  </a:cubicBezTo>
                  <a:cubicBezTo>
                    <a:pt x="93" y="465"/>
                    <a:pt x="93" y="465"/>
                    <a:pt x="124" y="465"/>
                  </a:cubicBezTo>
                  <a:cubicBezTo>
                    <a:pt x="124" y="465"/>
                    <a:pt x="93" y="465"/>
                    <a:pt x="93" y="433"/>
                  </a:cubicBezTo>
                  <a:lnTo>
                    <a:pt x="93" y="433"/>
                  </a:lnTo>
                  <a:cubicBezTo>
                    <a:pt x="93" y="433"/>
                    <a:pt x="124" y="371"/>
                    <a:pt x="156" y="371"/>
                  </a:cubicBezTo>
                  <a:cubicBezTo>
                    <a:pt x="156" y="371"/>
                    <a:pt x="186" y="371"/>
                    <a:pt x="186" y="402"/>
                  </a:cubicBezTo>
                  <a:lnTo>
                    <a:pt x="186" y="402"/>
                  </a:lnTo>
                  <a:cubicBezTo>
                    <a:pt x="217" y="402"/>
                    <a:pt x="186" y="433"/>
                    <a:pt x="186" y="433"/>
                  </a:cubicBezTo>
                  <a:cubicBezTo>
                    <a:pt x="217" y="433"/>
                    <a:pt x="217" y="433"/>
                    <a:pt x="217" y="433"/>
                  </a:cubicBezTo>
                  <a:cubicBezTo>
                    <a:pt x="217" y="433"/>
                    <a:pt x="217" y="433"/>
                    <a:pt x="248" y="433"/>
                  </a:cubicBezTo>
                  <a:cubicBezTo>
                    <a:pt x="248" y="433"/>
                    <a:pt x="248" y="433"/>
                    <a:pt x="248" y="402"/>
                  </a:cubicBezTo>
                  <a:lnTo>
                    <a:pt x="248" y="402"/>
                  </a:lnTo>
                  <a:cubicBezTo>
                    <a:pt x="248" y="371"/>
                    <a:pt x="248" y="371"/>
                    <a:pt x="280" y="341"/>
                  </a:cubicBezTo>
                  <a:lnTo>
                    <a:pt x="310" y="30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3" name="Freeform 125"/>
            <p:cNvSpPr>
              <a:spLocks noChangeArrowheads="1"/>
            </p:cNvSpPr>
            <p:nvPr/>
          </p:nvSpPr>
          <p:spPr bwMode="auto">
            <a:xfrm>
              <a:off x="5665788" y="2527300"/>
              <a:ext cx="55562" cy="77788"/>
            </a:xfrm>
            <a:custGeom>
              <a:avLst/>
              <a:gdLst>
                <a:gd name="T0" fmla="*/ 61 w 155"/>
                <a:gd name="T1" fmla="*/ 0 h 218"/>
                <a:gd name="T2" fmla="*/ 61 w 155"/>
                <a:gd name="T3" fmla="*/ 0 h 218"/>
                <a:gd name="T4" fmla="*/ 61 w 155"/>
                <a:gd name="T5" fmla="*/ 0 h 218"/>
                <a:gd name="T6" fmla="*/ 61 w 155"/>
                <a:gd name="T7" fmla="*/ 0 h 218"/>
                <a:gd name="T8" fmla="*/ 61 w 155"/>
                <a:gd name="T9" fmla="*/ 0 h 218"/>
                <a:gd name="T10" fmla="*/ 61 w 155"/>
                <a:gd name="T11" fmla="*/ 0 h 218"/>
                <a:gd name="T12" fmla="*/ 30 w 155"/>
                <a:gd name="T13" fmla="*/ 31 h 218"/>
                <a:gd name="T14" fmla="*/ 30 w 155"/>
                <a:gd name="T15" fmla="*/ 31 h 218"/>
                <a:gd name="T16" fmla="*/ 30 w 155"/>
                <a:gd name="T17" fmla="*/ 31 h 218"/>
                <a:gd name="T18" fmla="*/ 0 w 155"/>
                <a:gd name="T19" fmla="*/ 0 h 218"/>
                <a:gd name="T20" fmla="*/ 30 w 155"/>
                <a:gd name="T21" fmla="*/ 62 h 218"/>
                <a:gd name="T22" fmla="*/ 30 w 155"/>
                <a:gd name="T23" fmla="*/ 62 h 218"/>
                <a:gd name="T24" fmla="*/ 30 w 155"/>
                <a:gd name="T25" fmla="*/ 62 h 218"/>
                <a:gd name="T26" fmla="*/ 61 w 155"/>
                <a:gd name="T27" fmla="*/ 93 h 218"/>
                <a:gd name="T28" fmla="*/ 61 w 155"/>
                <a:gd name="T29" fmla="*/ 155 h 218"/>
                <a:gd name="T30" fmla="*/ 61 w 155"/>
                <a:gd name="T31" fmla="*/ 155 h 218"/>
                <a:gd name="T32" fmla="*/ 92 w 155"/>
                <a:gd name="T33" fmla="*/ 155 h 218"/>
                <a:gd name="T34" fmla="*/ 92 w 155"/>
                <a:gd name="T35" fmla="*/ 186 h 218"/>
                <a:gd name="T36" fmla="*/ 124 w 155"/>
                <a:gd name="T37" fmla="*/ 217 h 218"/>
                <a:gd name="T38" fmla="*/ 154 w 155"/>
                <a:gd name="T39" fmla="*/ 217 h 218"/>
                <a:gd name="T40" fmla="*/ 154 w 155"/>
                <a:gd name="T41" fmla="*/ 217 h 218"/>
                <a:gd name="T42" fmla="*/ 154 w 155"/>
                <a:gd name="T43" fmla="*/ 186 h 218"/>
                <a:gd name="T44" fmla="*/ 154 w 155"/>
                <a:gd name="T45" fmla="*/ 186 h 218"/>
                <a:gd name="T46" fmla="*/ 124 w 155"/>
                <a:gd name="T47" fmla="*/ 155 h 218"/>
                <a:gd name="T48" fmla="*/ 124 w 155"/>
                <a:gd name="T49" fmla="*/ 93 h 218"/>
                <a:gd name="T50" fmla="*/ 124 w 155"/>
                <a:gd name="T51" fmla="*/ 31 h 218"/>
                <a:gd name="T52" fmla="*/ 92 w 155"/>
                <a:gd name="T53" fmla="*/ 0 h 218"/>
                <a:gd name="T54" fmla="*/ 92 w 155"/>
                <a:gd name="T55" fmla="*/ 0 h 218"/>
                <a:gd name="T56" fmla="*/ 61 w 155"/>
                <a:gd name="T5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" h="218">
                  <a:moveTo>
                    <a:pt x="61" y="0"/>
                  </a:move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ubicBezTo>
                    <a:pt x="61" y="31"/>
                    <a:pt x="30" y="31"/>
                    <a:pt x="30" y="31"/>
                  </a:cubicBezTo>
                  <a:lnTo>
                    <a:pt x="30" y="31"/>
                  </a:lnTo>
                  <a:lnTo>
                    <a:pt x="30" y="31"/>
                  </a:lnTo>
                  <a:cubicBezTo>
                    <a:pt x="30" y="31"/>
                    <a:pt x="30" y="31"/>
                    <a:pt x="0" y="0"/>
                  </a:cubicBezTo>
                  <a:cubicBezTo>
                    <a:pt x="30" y="31"/>
                    <a:pt x="30" y="31"/>
                    <a:pt x="30" y="62"/>
                  </a:cubicBezTo>
                  <a:lnTo>
                    <a:pt x="30" y="62"/>
                  </a:lnTo>
                  <a:lnTo>
                    <a:pt x="30" y="62"/>
                  </a:lnTo>
                  <a:cubicBezTo>
                    <a:pt x="30" y="62"/>
                    <a:pt x="30" y="93"/>
                    <a:pt x="61" y="93"/>
                  </a:cubicBezTo>
                  <a:cubicBezTo>
                    <a:pt x="61" y="93"/>
                    <a:pt x="61" y="124"/>
                    <a:pt x="61" y="155"/>
                  </a:cubicBezTo>
                  <a:lnTo>
                    <a:pt x="61" y="155"/>
                  </a:lnTo>
                  <a:cubicBezTo>
                    <a:pt x="61" y="155"/>
                    <a:pt x="61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24" y="186"/>
                    <a:pt x="124" y="186"/>
                    <a:pt x="124" y="217"/>
                  </a:cubicBezTo>
                  <a:cubicBezTo>
                    <a:pt x="154" y="217"/>
                    <a:pt x="154" y="217"/>
                    <a:pt x="154" y="217"/>
                  </a:cubicBezTo>
                  <a:lnTo>
                    <a:pt x="154" y="217"/>
                  </a:lnTo>
                  <a:cubicBezTo>
                    <a:pt x="154" y="186"/>
                    <a:pt x="154" y="186"/>
                    <a:pt x="154" y="186"/>
                  </a:cubicBezTo>
                  <a:lnTo>
                    <a:pt x="154" y="186"/>
                  </a:lnTo>
                  <a:cubicBezTo>
                    <a:pt x="154" y="186"/>
                    <a:pt x="154" y="186"/>
                    <a:pt x="124" y="155"/>
                  </a:cubicBezTo>
                  <a:cubicBezTo>
                    <a:pt x="124" y="155"/>
                    <a:pt x="124" y="124"/>
                    <a:pt x="124" y="93"/>
                  </a:cubicBez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0"/>
                    <a:pt x="92" y="0"/>
                  </a:cubicBez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4" name="Freeform 126"/>
            <p:cNvSpPr>
              <a:spLocks noChangeArrowheads="1"/>
            </p:cNvSpPr>
            <p:nvPr/>
          </p:nvSpPr>
          <p:spPr bwMode="auto">
            <a:xfrm>
              <a:off x="5754688" y="2238375"/>
              <a:ext cx="44450" cy="66675"/>
            </a:xfrm>
            <a:custGeom>
              <a:avLst/>
              <a:gdLst>
                <a:gd name="T0" fmla="*/ 0 w 125"/>
                <a:gd name="T1" fmla="*/ 62 h 186"/>
                <a:gd name="T2" fmla="*/ 0 w 125"/>
                <a:gd name="T3" fmla="*/ 62 h 186"/>
                <a:gd name="T4" fmla="*/ 0 w 125"/>
                <a:gd name="T5" fmla="*/ 94 h 186"/>
                <a:gd name="T6" fmla="*/ 0 w 125"/>
                <a:gd name="T7" fmla="*/ 94 h 186"/>
                <a:gd name="T8" fmla="*/ 30 w 125"/>
                <a:gd name="T9" fmla="*/ 94 h 186"/>
                <a:gd name="T10" fmla="*/ 30 w 125"/>
                <a:gd name="T11" fmla="*/ 94 h 186"/>
                <a:gd name="T12" fmla="*/ 61 w 125"/>
                <a:gd name="T13" fmla="*/ 124 h 186"/>
                <a:gd name="T14" fmla="*/ 61 w 125"/>
                <a:gd name="T15" fmla="*/ 124 h 186"/>
                <a:gd name="T16" fmla="*/ 61 w 125"/>
                <a:gd name="T17" fmla="*/ 155 h 186"/>
                <a:gd name="T18" fmla="*/ 61 w 125"/>
                <a:gd name="T19" fmla="*/ 185 h 186"/>
                <a:gd name="T20" fmla="*/ 61 w 125"/>
                <a:gd name="T21" fmla="*/ 185 h 186"/>
                <a:gd name="T22" fmla="*/ 61 w 125"/>
                <a:gd name="T23" fmla="*/ 185 h 186"/>
                <a:gd name="T24" fmla="*/ 61 w 125"/>
                <a:gd name="T25" fmla="*/ 185 h 186"/>
                <a:gd name="T26" fmla="*/ 92 w 125"/>
                <a:gd name="T27" fmla="*/ 185 h 186"/>
                <a:gd name="T28" fmla="*/ 92 w 125"/>
                <a:gd name="T29" fmla="*/ 185 h 186"/>
                <a:gd name="T30" fmla="*/ 92 w 125"/>
                <a:gd name="T31" fmla="*/ 185 h 186"/>
                <a:gd name="T32" fmla="*/ 92 w 125"/>
                <a:gd name="T33" fmla="*/ 185 h 186"/>
                <a:gd name="T34" fmla="*/ 124 w 125"/>
                <a:gd name="T35" fmla="*/ 185 h 186"/>
                <a:gd name="T36" fmla="*/ 124 w 125"/>
                <a:gd name="T37" fmla="*/ 185 h 186"/>
                <a:gd name="T38" fmla="*/ 124 w 125"/>
                <a:gd name="T39" fmla="*/ 185 h 186"/>
                <a:gd name="T40" fmla="*/ 92 w 125"/>
                <a:gd name="T41" fmla="*/ 155 h 186"/>
                <a:gd name="T42" fmla="*/ 92 w 125"/>
                <a:gd name="T43" fmla="*/ 155 h 186"/>
                <a:gd name="T44" fmla="*/ 92 w 125"/>
                <a:gd name="T45" fmla="*/ 124 h 186"/>
                <a:gd name="T46" fmla="*/ 92 w 125"/>
                <a:gd name="T47" fmla="*/ 124 h 186"/>
                <a:gd name="T48" fmla="*/ 61 w 125"/>
                <a:gd name="T49" fmla="*/ 94 h 186"/>
                <a:gd name="T50" fmla="*/ 30 w 125"/>
                <a:gd name="T51" fmla="*/ 62 h 186"/>
                <a:gd name="T52" fmla="*/ 0 w 125"/>
                <a:gd name="T53" fmla="*/ 0 h 186"/>
                <a:gd name="T54" fmla="*/ 0 w 125"/>
                <a:gd name="T55" fmla="*/ 0 h 186"/>
                <a:gd name="T56" fmla="*/ 0 w 125"/>
                <a:gd name="T57" fmla="*/ 0 h 186"/>
                <a:gd name="T58" fmla="*/ 0 w 125"/>
                <a:gd name="T59" fmla="*/ 0 h 186"/>
                <a:gd name="T60" fmla="*/ 0 w 125"/>
                <a:gd name="T61" fmla="*/ 0 h 186"/>
                <a:gd name="T62" fmla="*/ 0 w 125"/>
                <a:gd name="T63" fmla="*/ 0 h 186"/>
                <a:gd name="T64" fmla="*/ 0 w 125"/>
                <a:gd name="T65" fmla="*/ 0 h 186"/>
                <a:gd name="T66" fmla="*/ 0 w 125"/>
                <a:gd name="T67" fmla="*/ 6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186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0" y="94"/>
                  </a:cubicBezTo>
                  <a:lnTo>
                    <a:pt x="0" y="94"/>
                  </a:lnTo>
                  <a:cubicBezTo>
                    <a:pt x="30" y="94"/>
                    <a:pt x="30" y="94"/>
                    <a:pt x="30" y="94"/>
                  </a:cubicBezTo>
                  <a:lnTo>
                    <a:pt x="30" y="94"/>
                  </a:lnTo>
                  <a:cubicBezTo>
                    <a:pt x="30" y="94"/>
                    <a:pt x="61" y="94"/>
                    <a:pt x="61" y="124"/>
                  </a:cubicBezTo>
                  <a:lnTo>
                    <a:pt x="61" y="124"/>
                  </a:lnTo>
                  <a:cubicBezTo>
                    <a:pt x="61" y="124"/>
                    <a:pt x="61" y="124"/>
                    <a:pt x="61" y="155"/>
                  </a:cubicBezTo>
                  <a:cubicBezTo>
                    <a:pt x="61" y="155"/>
                    <a:pt x="61" y="155"/>
                    <a:pt x="61" y="185"/>
                  </a:cubicBezTo>
                  <a:lnTo>
                    <a:pt x="61" y="185"/>
                  </a:lnTo>
                  <a:lnTo>
                    <a:pt x="61" y="185"/>
                  </a:lnTo>
                  <a:lnTo>
                    <a:pt x="61" y="185"/>
                  </a:lnTo>
                  <a:cubicBezTo>
                    <a:pt x="92" y="185"/>
                    <a:pt x="9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92" y="185"/>
                    <a:pt x="92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92" y="155"/>
                  </a:lnTo>
                  <a:lnTo>
                    <a:pt x="92" y="155"/>
                  </a:lnTo>
                  <a:lnTo>
                    <a:pt x="92" y="124"/>
                  </a:lnTo>
                  <a:lnTo>
                    <a:pt x="92" y="124"/>
                  </a:lnTo>
                  <a:cubicBezTo>
                    <a:pt x="92" y="124"/>
                    <a:pt x="61" y="124"/>
                    <a:pt x="61" y="94"/>
                  </a:cubicBezTo>
                  <a:lnTo>
                    <a:pt x="30" y="62"/>
                  </a:lnTo>
                  <a:cubicBezTo>
                    <a:pt x="30" y="31"/>
                    <a:pt x="0" y="31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5" name="Freeform 127"/>
            <p:cNvSpPr>
              <a:spLocks noChangeArrowheads="1"/>
            </p:cNvSpPr>
            <p:nvPr/>
          </p:nvSpPr>
          <p:spPr bwMode="auto">
            <a:xfrm>
              <a:off x="5676900" y="2147888"/>
              <a:ext cx="66675" cy="79375"/>
            </a:xfrm>
            <a:custGeom>
              <a:avLst/>
              <a:gdLst>
                <a:gd name="T0" fmla="*/ 31 w 187"/>
                <a:gd name="T1" fmla="*/ 62 h 219"/>
                <a:gd name="T2" fmla="*/ 31 w 187"/>
                <a:gd name="T3" fmla="*/ 62 h 219"/>
                <a:gd name="T4" fmla="*/ 31 w 187"/>
                <a:gd name="T5" fmla="*/ 62 h 219"/>
                <a:gd name="T6" fmla="*/ 0 w 187"/>
                <a:gd name="T7" fmla="*/ 62 h 219"/>
                <a:gd name="T8" fmla="*/ 0 w 187"/>
                <a:gd name="T9" fmla="*/ 62 h 219"/>
                <a:gd name="T10" fmla="*/ 0 w 187"/>
                <a:gd name="T11" fmla="*/ 62 h 219"/>
                <a:gd name="T12" fmla="*/ 0 w 187"/>
                <a:gd name="T13" fmla="*/ 62 h 219"/>
                <a:gd name="T14" fmla="*/ 0 w 187"/>
                <a:gd name="T15" fmla="*/ 62 h 219"/>
                <a:gd name="T16" fmla="*/ 0 w 187"/>
                <a:gd name="T17" fmla="*/ 62 h 219"/>
                <a:gd name="T18" fmla="*/ 0 w 187"/>
                <a:gd name="T19" fmla="*/ 94 h 219"/>
                <a:gd name="T20" fmla="*/ 0 w 187"/>
                <a:gd name="T21" fmla="*/ 94 h 219"/>
                <a:gd name="T22" fmla="*/ 0 w 187"/>
                <a:gd name="T23" fmla="*/ 94 h 219"/>
                <a:gd name="T24" fmla="*/ 0 w 187"/>
                <a:gd name="T25" fmla="*/ 94 h 219"/>
                <a:gd name="T26" fmla="*/ 31 w 187"/>
                <a:gd name="T27" fmla="*/ 124 h 219"/>
                <a:gd name="T28" fmla="*/ 31 w 187"/>
                <a:gd name="T29" fmla="*/ 124 h 219"/>
                <a:gd name="T30" fmla="*/ 31 w 187"/>
                <a:gd name="T31" fmla="*/ 155 h 219"/>
                <a:gd name="T32" fmla="*/ 31 w 187"/>
                <a:gd name="T33" fmla="*/ 155 h 219"/>
                <a:gd name="T34" fmla="*/ 31 w 187"/>
                <a:gd name="T35" fmla="*/ 155 h 219"/>
                <a:gd name="T36" fmla="*/ 31 w 187"/>
                <a:gd name="T37" fmla="*/ 155 h 219"/>
                <a:gd name="T38" fmla="*/ 31 w 187"/>
                <a:gd name="T39" fmla="*/ 186 h 219"/>
                <a:gd name="T40" fmla="*/ 31 w 187"/>
                <a:gd name="T41" fmla="*/ 186 h 219"/>
                <a:gd name="T42" fmla="*/ 31 w 187"/>
                <a:gd name="T43" fmla="*/ 186 h 219"/>
                <a:gd name="T44" fmla="*/ 31 w 187"/>
                <a:gd name="T45" fmla="*/ 186 h 219"/>
                <a:gd name="T46" fmla="*/ 31 w 187"/>
                <a:gd name="T47" fmla="*/ 218 h 219"/>
                <a:gd name="T48" fmla="*/ 62 w 187"/>
                <a:gd name="T49" fmla="*/ 186 h 219"/>
                <a:gd name="T50" fmla="*/ 94 w 187"/>
                <a:gd name="T51" fmla="*/ 218 h 219"/>
                <a:gd name="T52" fmla="*/ 94 w 187"/>
                <a:gd name="T53" fmla="*/ 218 h 219"/>
                <a:gd name="T54" fmla="*/ 94 w 187"/>
                <a:gd name="T55" fmla="*/ 218 h 219"/>
                <a:gd name="T56" fmla="*/ 94 w 187"/>
                <a:gd name="T57" fmla="*/ 218 h 219"/>
                <a:gd name="T58" fmla="*/ 94 w 187"/>
                <a:gd name="T59" fmla="*/ 186 h 219"/>
                <a:gd name="T60" fmla="*/ 94 w 187"/>
                <a:gd name="T61" fmla="*/ 186 h 219"/>
                <a:gd name="T62" fmla="*/ 124 w 187"/>
                <a:gd name="T63" fmla="*/ 186 h 219"/>
                <a:gd name="T64" fmla="*/ 155 w 187"/>
                <a:gd name="T65" fmla="*/ 186 h 219"/>
                <a:gd name="T66" fmla="*/ 124 w 187"/>
                <a:gd name="T67" fmla="*/ 155 h 219"/>
                <a:gd name="T68" fmla="*/ 124 w 187"/>
                <a:gd name="T69" fmla="*/ 124 h 219"/>
                <a:gd name="T70" fmla="*/ 155 w 187"/>
                <a:gd name="T71" fmla="*/ 124 h 219"/>
                <a:gd name="T72" fmla="*/ 155 w 187"/>
                <a:gd name="T73" fmla="*/ 94 h 219"/>
                <a:gd name="T74" fmla="*/ 155 w 187"/>
                <a:gd name="T75" fmla="*/ 94 h 219"/>
                <a:gd name="T76" fmla="*/ 186 w 187"/>
                <a:gd name="T77" fmla="*/ 94 h 219"/>
                <a:gd name="T78" fmla="*/ 186 w 187"/>
                <a:gd name="T79" fmla="*/ 94 h 219"/>
                <a:gd name="T80" fmla="*/ 186 w 187"/>
                <a:gd name="T81" fmla="*/ 94 h 219"/>
                <a:gd name="T82" fmla="*/ 186 w 187"/>
                <a:gd name="T83" fmla="*/ 94 h 219"/>
                <a:gd name="T84" fmla="*/ 186 w 187"/>
                <a:gd name="T85" fmla="*/ 94 h 219"/>
                <a:gd name="T86" fmla="*/ 186 w 187"/>
                <a:gd name="T87" fmla="*/ 94 h 219"/>
                <a:gd name="T88" fmla="*/ 155 w 187"/>
                <a:gd name="T89" fmla="*/ 94 h 219"/>
                <a:gd name="T90" fmla="*/ 155 w 187"/>
                <a:gd name="T91" fmla="*/ 94 h 219"/>
                <a:gd name="T92" fmla="*/ 155 w 187"/>
                <a:gd name="T93" fmla="*/ 94 h 219"/>
                <a:gd name="T94" fmla="*/ 124 w 187"/>
                <a:gd name="T95" fmla="*/ 94 h 219"/>
                <a:gd name="T96" fmla="*/ 124 w 187"/>
                <a:gd name="T97" fmla="*/ 94 h 219"/>
                <a:gd name="T98" fmla="*/ 124 w 187"/>
                <a:gd name="T99" fmla="*/ 94 h 219"/>
                <a:gd name="T100" fmla="*/ 124 w 187"/>
                <a:gd name="T101" fmla="*/ 94 h 219"/>
                <a:gd name="T102" fmla="*/ 62 w 187"/>
                <a:gd name="T103" fmla="*/ 62 h 219"/>
                <a:gd name="T104" fmla="*/ 62 w 187"/>
                <a:gd name="T105" fmla="*/ 31 h 219"/>
                <a:gd name="T106" fmla="*/ 62 w 187"/>
                <a:gd name="T107" fmla="*/ 31 h 219"/>
                <a:gd name="T108" fmla="*/ 62 w 187"/>
                <a:gd name="T109" fmla="*/ 31 h 219"/>
                <a:gd name="T110" fmla="*/ 62 w 187"/>
                <a:gd name="T111" fmla="*/ 31 h 219"/>
                <a:gd name="T112" fmla="*/ 62 w 187"/>
                <a:gd name="T113" fmla="*/ 31 h 219"/>
                <a:gd name="T114" fmla="*/ 62 w 187"/>
                <a:gd name="T115" fmla="*/ 0 h 219"/>
                <a:gd name="T116" fmla="*/ 62 w 187"/>
                <a:gd name="T117" fmla="*/ 31 h 219"/>
                <a:gd name="T118" fmla="*/ 31 w 187"/>
                <a:gd name="T119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7" h="219">
                  <a:moveTo>
                    <a:pt x="31" y="62"/>
                  </a:moveTo>
                  <a:lnTo>
                    <a:pt x="31" y="62"/>
                  </a:lnTo>
                  <a:lnTo>
                    <a:pt x="31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94"/>
                    <a:pt x="0" y="94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cubicBezTo>
                    <a:pt x="31" y="155"/>
                    <a:pt x="31" y="155"/>
                    <a:pt x="31" y="155"/>
                  </a:cubicBezTo>
                  <a:lnTo>
                    <a:pt x="31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lnTo>
                    <a:pt x="31" y="186"/>
                  </a:lnTo>
                  <a:cubicBezTo>
                    <a:pt x="31" y="186"/>
                    <a:pt x="31" y="186"/>
                    <a:pt x="31" y="218"/>
                  </a:cubicBezTo>
                  <a:cubicBezTo>
                    <a:pt x="31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94" y="218"/>
                  </a:cubicBezTo>
                  <a:lnTo>
                    <a:pt x="94" y="218"/>
                  </a:lnTo>
                  <a:lnTo>
                    <a:pt x="94" y="218"/>
                  </a:lnTo>
                  <a:lnTo>
                    <a:pt x="94" y="218"/>
                  </a:lnTo>
                  <a:cubicBezTo>
                    <a:pt x="94" y="186"/>
                    <a:pt x="94" y="186"/>
                    <a:pt x="94" y="186"/>
                  </a:cubicBezTo>
                  <a:lnTo>
                    <a:pt x="94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55" y="186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24" y="124"/>
                  </a:lnTo>
                  <a:lnTo>
                    <a:pt x="155" y="124"/>
                  </a:lnTo>
                  <a:cubicBezTo>
                    <a:pt x="155" y="94"/>
                    <a:pt x="155" y="94"/>
                    <a:pt x="155" y="94"/>
                  </a:cubicBezTo>
                  <a:lnTo>
                    <a:pt x="155" y="94"/>
                  </a:lnTo>
                  <a:cubicBezTo>
                    <a:pt x="155" y="94"/>
                    <a:pt x="155" y="94"/>
                    <a:pt x="186" y="94"/>
                  </a:cubicBez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55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lnTo>
                    <a:pt x="124" y="94"/>
                  </a:lnTo>
                  <a:cubicBezTo>
                    <a:pt x="94" y="94"/>
                    <a:pt x="94" y="62"/>
                    <a:pt x="62" y="62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62" y="31"/>
                    <a:pt x="62" y="31"/>
                    <a:pt x="62" y="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62"/>
                    <a:pt x="3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6" name="Freeform 128"/>
            <p:cNvSpPr>
              <a:spLocks noChangeArrowheads="1"/>
            </p:cNvSpPr>
            <p:nvPr/>
          </p:nvSpPr>
          <p:spPr bwMode="auto">
            <a:xfrm>
              <a:off x="5967413" y="2505075"/>
              <a:ext cx="57150" cy="44450"/>
            </a:xfrm>
            <a:custGeom>
              <a:avLst/>
              <a:gdLst>
                <a:gd name="T0" fmla="*/ 0 w 157"/>
                <a:gd name="T1" fmla="*/ 93 h 125"/>
                <a:gd name="T2" fmla="*/ 0 w 157"/>
                <a:gd name="T3" fmla="*/ 93 h 125"/>
                <a:gd name="T4" fmla="*/ 0 w 157"/>
                <a:gd name="T5" fmla="*/ 93 h 125"/>
                <a:gd name="T6" fmla="*/ 93 w 157"/>
                <a:gd name="T7" fmla="*/ 124 h 125"/>
                <a:gd name="T8" fmla="*/ 93 w 157"/>
                <a:gd name="T9" fmla="*/ 93 h 125"/>
                <a:gd name="T10" fmla="*/ 124 w 157"/>
                <a:gd name="T11" fmla="*/ 93 h 125"/>
                <a:gd name="T12" fmla="*/ 124 w 157"/>
                <a:gd name="T13" fmla="*/ 93 h 125"/>
                <a:gd name="T14" fmla="*/ 156 w 157"/>
                <a:gd name="T15" fmla="*/ 62 h 125"/>
                <a:gd name="T16" fmla="*/ 156 w 157"/>
                <a:gd name="T17" fmla="*/ 62 h 125"/>
                <a:gd name="T18" fmla="*/ 124 w 157"/>
                <a:gd name="T19" fmla="*/ 62 h 125"/>
                <a:gd name="T20" fmla="*/ 124 w 157"/>
                <a:gd name="T21" fmla="*/ 31 h 125"/>
                <a:gd name="T22" fmla="*/ 124 w 157"/>
                <a:gd name="T23" fmla="*/ 31 h 125"/>
                <a:gd name="T24" fmla="*/ 124 w 157"/>
                <a:gd name="T25" fmla="*/ 62 h 125"/>
                <a:gd name="T26" fmla="*/ 93 w 157"/>
                <a:gd name="T27" fmla="*/ 31 h 125"/>
                <a:gd name="T28" fmla="*/ 93 w 157"/>
                <a:gd name="T29" fmla="*/ 0 h 125"/>
                <a:gd name="T30" fmla="*/ 93 w 157"/>
                <a:gd name="T31" fmla="*/ 0 h 125"/>
                <a:gd name="T32" fmla="*/ 62 w 157"/>
                <a:gd name="T33" fmla="*/ 0 h 125"/>
                <a:gd name="T34" fmla="*/ 62 w 157"/>
                <a:gd name="T35" fmla="*/ 0 h 125"/>
                <a:gd name="T36" fmla="*/ 62 w 157"/>
                <a:gd name="T37" fmla="*/ 0 h 125"/>
                <a:gd name="T38" fmla="*/ 0 w 157"/>
                <a:gd name="T39" fmla="*/ 62 h 125"/>
                <a:gd name="T40" fmla="*/ 0 w 157"/>
                <a:gd name="T41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25">
                  <a:moveTo>
                    <a:pt x="0" y="93"/>
                  </a:moveTo>
                  <a:lnTo>
                    <a:pt x="0" y="93"/>
                  </a:lnTo>
                  <a:lnTo>
                    <a:pt x="0" y="93"/>
                  </a:lnTo>
                  <a:cubicBezTo>
                    <a:pt x="32" y="93"/>
                    <a:pt x="62" y="93"/>
                    <a:pt x="93" y="12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cubicBezTo>
                    <a:pt x="124" y="93"/>
                    <a:pt x="124" y="62"/>
                    <a:pt x="156" y="62"/>
                  </a:cubicBezTo>
                  <a:lnTo>
                    <a:pt x="156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93" y="31"/>
                    <a:pt x="93" y="31"/>
                  </a:cubicBezTo>
                  <a:cubicBezTo>
                    <a:pt x="93" y="31"/>
                    <a:pt x="93" y="31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2" y="31"/>
                    <a:pt x="32" y="62"/>
                    <a:pt x="0" y="62"/>
                  </a:cubicBezTo>
                  <a:lnTo>
                    <a:pt x="0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7" name="Freeform 129"/>
            <p:cNvSpPr>
              <a:spLocks noChangeArrowheads="1"/>
            </p:cNvSpPr>
            <p:nvPr/>
          </p:nvSpPr>
          <p:spPr bwMode="auto">
            <a:xfrm>
              <a:off x="5878513" y="2560638"/>
              <a:ext cx="77787" cy="55562"/>
            </a:xfrm>
            <a:custGeom>
              <a:avLst/>
              <a:gdLst>
                <a:gd name="T0" fmla="*/ 0 w 218"/>
                <a:gd name="T1" fmla="*/ 155 h 156"/>
                <a:gd name="T2" fmla="*/ 0 w 218"/>
                <a:gd name="T3" fmla="*/ 155 h 156"/>
                <a:gd name="T4" fmla="*/ 0 w 218"/>
                <a:gd name="T5" fmla="*/ 155 h 156"/>
                <a:gd name="T6" fmla="*/ 62 w 218"/>
                <a:gd name="T7" fmla="*/ 124 h 156"/>
                <a:gd name="T8" fmla="*/ 62 w 218"/>
                <a:gd name="T9" fmla="*/ 124 h 156"/>
                <a:gd name="T10" fmla="*/ 62 w 218"/>
                <a:gd name="T11" fmla="*/ 124 h 156"/>
                <a:gd name="T12" fmla="*/ 62 w 218"/>
                <a:gd name="T13" fmla="*/ 124 h 156"/>
                <a:gd name="T14" fmla="*/ 93 w 218"/>
                <a:gd name="T15" fmla="*/ 155 h 156"/>
                <a:gd name="T16" fmla="*/ 124 w 218"/>
                <a:gd name="T17" fmla="*/ 155 h 156"/>
                <a:gd name="T18" fmla="*/ 124 w 218"/>
                <a:gd name="T19" fmla="*/ 155 h 156"/>
                <a:gd name="T20" fmla="*/ 124 w 218"/>
                <a:gd name="T21" fmla="*/ 155 h 156"/>
                <a:gd name="T22" fmla="*/ 124 w 218"/>
                <a:gd name="T23" fmla="*/ 155 h 156"/>
                <a:gd name="T24" fmla="*/ 156 w 218"/>
                <a:gd name="T25" fmla="*/ 124 h 156"/>
                <a:gd name="T26" fmla="*/ 156 w 218"/>
                <a:gd name="T27" fmla="*/ 124 h 156"/>
                <a:gd name="T28" fmla="*/ 156 w 218"/>
                <a:gd name="T29" fmla="*/ 93 h 156"/>
                <a:gd name="T30" fmla="*/ 186 w 218"/>
                <a:gd name="T31" fmla="*/ 93 h 156"/>
                <a:gd name="T32" fmla="*/ 186 w 218"/>
                <a:gd name="T33" fmla="*/ 62 h 156"/>
                <a:gd name="T34" fmla="*/ 186 w 218"/>
                <a:gd name="T35" fmla="*/ 31 h 156"/>
                <a:gd name="T36" fmla="*/ 186 w 218"/>
                <a:gd name="T37" fmla="*/ 31 h 156"/>
                <a:gd name="T38" fmla="*/ 186 w 218"/>
                <a:gd name="T39" fmla="*/ 31 h 156"/>
                <a:gd name="T40" fmla="*/ 217 w 218"/>
                <a:gd name="T41" fmla="*/ 0 h 156"/>
                <a:gd name="T42" fmla="*/ 217 w 218"/>
                <a:gd name="T43" fmla="*/ 0 h 156"/>
                <a:gd name="T44" fmla="*/ 186 w 218"/>
                <a:gd name="T45" fmla="*/ 31 h 156"/>
                <a:gd name="T46" fmla="*/ 156 w 218"/>
                <a:gd name="T47" fmla="*/ 31 h 156"/>
                <a:gd name="T48" fmla="*/ 156 w 218"/>
                <a:gd name="T49" fmla="*/ 31 h 156"/>
                <a:gd name="T50" fmla="*/ 156 w 218"/>
                <a:gd name="T51" fmla="*/ 0 h 156"/>
                <a:gd name="T52" fmla="*/ 124 w 218"/>
                <a:gd name="T53" fmla="*/ 31 h 156"/>
                <a:gd name="T54" fmla="*/ 124 w 218"/>
                <a:gd name="T55" fmla="*/ 31 h 156"/>
                <a:gd name="T56" fmla="*/ 93 w 218"/>
                <a:gd name="T57" fmla="*/ 62 h 156"/>
                <a:gd name="T58" fmla="*/ 93 w 218"/>
                <a:gd name="T59" fmla="*/ 93 h 156"/>
                <a:gd name="T60" fmla="*/ 32 w 218"/>
                <a:gd name="T61" fmla="*/ 93 h 156"/>
                <a:gd name="T62" fmla="*/ 32 w 218"/>
                <a:gd name="T63" fmla="*/ 93 h 156"/>
                <a:gd name="T64" fmla="*/ 0 w 218"/>
                <a:gd name="T65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8" h="156">
                  <a:moveTo>
                    <a:pt x="0" y="155"/>
                  </a:moveTo>
                  <a:lnTo>
                    <a:pt x="0" y="155"/>
                  </a:lnTo>
                  <a:lnTo>
                    <a:pt x="0" y="155"/>
                  </a:lnTo>
                  <a:cubicBezTo>
                    <a:pt x="32" y="155"/>
                    <a:pt x="32" y="124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93" y="124"/>
                    <a:pt x="93" y="155"/>
                  </a:cubicBezTo>
                  <a:cubicBezTo>
                    <a:pt x="124" y="155"/>
                    <a:pt x="124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24" y="124"/>
                    <a:pt x="156" y="124"/>
                  </a:cubicBezTo>
                  <a:lnTo>
                    <a:pt x="156" y="124"/>
                  </a:lnTo>
                  <a:cubicBezTo>
                    <a:pt x="156" y="124"/>
                    <a:pt x="156" y="124"/>
                    <a:pt x="15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62"/>
                  </a:cubicBezTo>
                  <a:lnTo>
                    <a:pt x="186" y="31"/>
                  </a:ln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0"/>
                    <a:pt x="217" y="0"/>
                  </a:cubicBezTo>
                  <a:lnTo>
                    <a:pt x="217" y="0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0"/>
                  </a:lnTo>
                  <a:cubicBezTo>
                    <a:pt x="156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24" y="62"/>
                    <a:pt x="124" y="62"/>
                    <a:pt x="93" y="62"/>
                  </a:cubicBezTo>
                  <a:lnTo>
                    <a:pt x="93" y="93"/>
                  </a:lnTo>
                  <a:cubicBezTo>
                    <a:pt x="62" y="93"/>
                    <a:pt x="32" y="93"/>
                    <a:pt x="32" y="93"/>
                  </a:cubicBezTo>
                  <a:lnTo>
                    <a:pt x="32" y="93"/>
                  </a:lnTo>
                  <a:cubicBezTo>
                    <a:pt x="32" y="124"/>
                    <a:pt x="0" y="124"/>
                    <a:pt x="0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8" name="Freeform 130"/>
            <p:cNvSpPr>
              <a:spLocks noChangeArrowheads="1"/>
            </p:cNvSpPr>
            <p:nvPr/>
          </p:nvSpPr>
          <p:spPr bwMode="auto">
            <a:xfrm>
              <a:off x="5710238" y="2125663"/>
              <a:ext cx="88900" cy="77787"/>
            </a:xfrm>
            <a:custGeom>
              <a:avLst/>
              <a:gdLst>
                <a:gd name="T0" fmla="*/ 216 w 249"/>
                <a:gd name="T1" fmla="*/ 93 h 218"/>
                <a:gd name="T2" fmla="*/ 216 w 249"/>
                <a:gd name="T3" fmla="*/ 93 h 218"/>
                <a:gd name="T4" fmla="*/ 216 w 249"/>
                <a:gd name="T5" fmla="*/ 93 h 218"/>
                <a:gd name="T6" fmla="*/ 185 w 249"/>
                <a:gd name="T7" fmla="*/ 62 h 218"/>
                <a:gd name="T8" fmla="*/ 185 w 249"/>
                <a:gd name="T9" fmla="*/ 32 h 218"/>
                <a:gd name="T10" fmla="*/ 185 w 249"/>
                <a:gd name="T11" fmla="*/ 32 h 218"/>
                <a:gd name="T12" fmla="*/ 185 w 249"/>
                <a:gd name="T13" fmla="*/ 32 h 218"/>
                <a:gd name="T14" fmla="*/ 185 w 249"/>
                <a:gd name="T15" fmla="*/ 32 h 218"/>
                <a:gd name="T16" fmla="*/ 185 w 249"/>
                <a:gd name="T17" fmla="*/ 32 h 218"/>
                <a:gd name="T18" fmla="*/ 154 w 249"/>
                <a:gd name="T19" fmla="*/ 32 h 218"/>
                <a:gd name="T20" fmla="*/ 154 w 249"/>
                <a:gd name="T21" fmla="*/ 32 h 218"/>
                <a:gd name="T22" fmla="*/ 124 w 249"/>
                <a:gd name="T23" fmla="*/ 0 h 218"/>
                <a:gd name="T24" fmla="*/ 124 w 249"/>
                <a:gd name="T25" fmla="*/ 0 h 218"/>
                <a:gd name="T26" fmla="*/ 124 w 249"/>
                <a:gd name="T27" fmla="*/ 0 h 218"/>
                <a:gd name="T28" fmla="*/ 124 w 249"/>
                <a:gd name="T29" fmla="*/ 0 h 218"/>
                <a:gd name="T30" fmla="*/ 124 w 249"/>
                <a:gd name="T31" fmla="*/ 0 h 218"/>
                <a:gd name="T32" fmla="*/ 124 w 249"/>
                <a:gd name="T33" fmla="*/ 0 h 218"/>
                <a:gd name="T34" fmla="*/ 124 w 249"/>
                <a:gd name="T35" fmla="*/ 0 h 218"/>
                <a:gd name="T36" fmla="*/ 124 w 249"/>
                <a:gd name="T37" fmla="*/ 32 h 218"/>
                <a:gd name="T38" fmla="*/ 124 w 249"/>
                <a:gd name="T39" fmla="*/ 32 h 218"/>
                <a:gd name="T40" fmla="*/ 92 w 249"/>
                <a:gd name="T41" fmla="*/ 32 h 218"/>
                <a:gd name="T42" fmla="*/ 92 w 249"/>
                <a:gd name="T43" fmla="*/ 32 h 218"/>
                <a:gd name="T44" fmla="*/ 92 w 249"/>
                <a:gd name="T45" fmla="*/ 32 h 218"/>
                <a:gd name="T46" fmla="*/ 61 w 249"/>
                <a:gd name="T47" fmla="*/ 32 h 218"/>
                <a:gd name="T48" fmla="*/ 30 w 249"/>
                <a:gd name="T49" fmla="*/ 32 h 218"/>
                <a:gd name="T50" fmla="*/ 30 w 249"/>
                <a:gd name="T51" fmla="*/ 32 h 218"/>
                <a:gd name="T52" fmla="*/ 30 w 249"/>
                <a:gd name="T53" fmla="*/ 32 h 218"/>
                <a:gd name="T54" fmla="*/ 30 w 249"/>
                <a:gd name="T55" fmla="*/ 32 h 218"/>
                <a:gd name="T56" fmla="*/ 30 w 249"/>
                <a:gd name="T57" fmla="*/ 32 h 218"/>
                <a:gd name="T58" fmla="*/ 0 w 249"/>
                <a:gd name="T59" fmla="*/ 32 h 218"/>
                <a:gd name="T60" fmla="*/ 30 w 249"/>
                <a:gd name="T61" fmla="*/ 32 h 218"/>
                <a:gd name="T62" fmla="*/ 30 w 249"/>
                <a:gd name="T63" fmla="*/ 32 h 218"/>
                <a:gd name="T64" fmla="*/ 30 w 249"/>
                <a:gd name="T65" fmla="*/ 93 h 218"/>
                <a:gd name="T66" fmla="*/ 30 w 249"/>
                <a:gd name="T67" fmla="*/ 93 h 218"/>
                <a:gd name="T68" fmla="*/ 30 w 249"/>
                <a:gd name="T69" fmla="*/ 93 h 218"/>
                <a:gd name="T70" fmla="*/ 61 w 249"/>
                <a:gd name="T71" fmla="*/ 93 h 218"/>
                <a:gd name="T72" fmla="*/ 61 w 249"/>
                <a:gd name="T73" fmla="*/ 62 h 218"/>
                <a:gd name="T74" fmla="*/ 61 w 249"/>
                <a:gd name="T75" fmla="*/ 62 h 218"/>
                <a:gd name="T76" fmla="*/ 92 w 249"/>
                <a:gd name="T77" fmla="*/ 93 h 218"/>
                <a:gd name="T78" fmla="*/ 92 w 249"/>
                <a:gd name="T79" fmla="*/ 93 h 218"/>
                <a:gd name="T80" fmla="*/ 92 w 249"/>
                <a:gd name="T81" fmla="*/ 93 h 218"/>
                <a:gd name="T82" fmla="*/ 124 w 249"/>
                <a:gd name="T83" fmla="*/ 93 h 218"/>
                <a:gd name="T84" fmla="*/ 124 w 249"/>
                <a:gd name="T85" fmla="*/ 156 h 218"/>
                <a:gd name="T86" fmla="*/ 124 w 249"/>
                <a:gd name="T87" fmla="*/ 156 h 218"/>
                <a:gd name="T88" fmla="*/ 124 w 249"/>
                <a:gd name="T89" fmla="*/ 156 h 218"/>
                <a:gd name="T90" fmla="*/ 154 w 249"/>
                <a:gd name="T91" fmla="*/ 186 h 218"/>
                <a:gd name="T92" fmla="*/ 154 w 249"/>
                <a:gd name="T93" fmla="*/ 186 h 218"/>
                <a:gd name="T94" fmla="*/ 154 w 249"/>
                <a:gd name="T95" fmla="*/ 186 h 218"/>
                <a:gd name="T96" fmla="*/ 124 w 249"/>
                <a:gd name="T97" fmla="*/ 186 h 218"/>
                <a:gd name="T98" fmla="*/ 124 w 249"/>
                <a:gd name="T99" fmla="*/ 186 h 218"/>
                <a:gd name="T100" fmla="*/ 124 w 249"/>
                <a:gd name="T101" fmla="*/ 217 h 218"/>
                <a:gd name="T102" fmla="*/ 124 w 249"/>
                <a:gd name="T103" fmla="*/ 217 h 218"/>
                <a:gd name="T104" fmla="*/ 124 w 249"/>
                <a:gd name="T105" fmla="*/ 217 h 218"/>
                <a:gd name="T106" fmla="*/ 124 w 249"/>
                <a:gd name="T107" fmla="*/ 217 h 218"/>
                <a:gd name="T108" fmla="*/ 124 w 249"/>
                <a:gd name="T109" fmla="*/ 217 h 218"/>
                <a:gd name="T110" fmla="*/ 154 w 249"/>
                <a:gd name="T111" fmla="*/ 186 h 218"/>
                <a:gd name="T112" fmla="*/ 154 w 249"/>
                <a:gd name="T113" fmla="*/ 186 h 218"/>
                <a:gd name="T114" fmla="*/ 185 w 249"/>
                <a:gd name="T115" fmla="*/ 156 h 218"/>
                <a:gd name="T116" fmla="*/ 216 w 249"/>
                <a:gd name="T117" fmla="*/ 156 h 218"/>
                <a:gd name="T118" fmla="*/ 216 w 249"/>
                <a:gd name="T119" fmla="*/ 124 h 218"/>
                <a:gd name="T120" fmla="*/ 216 w 249"/>
                <a:gd name="T121" fmla="*/ 124 h 218"/>
                <a:gd name="T122" fmla="*/ 248 w 249"/>
                <a:gd name="T123" fmla="*/ 93 h 218"/>
                <a:gd name="T124" fmla="*/ 216 w 249"/>
                <a:gd name="T125" fmla="*/ 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9" h="218">
                  <a:moveTo>
                    <a:pt x="216" y="93"/>
                  </a:moveTo>
                  <a:lnTo>
                    <a:pt x="216" y="93"/>
                  </a:lnTo>
                  <a:lnTo>
                    <a:pt x="216" y="93"/>
                  </a:lnTo>
                  <a:cubicBezTo>
                    <a:pt x="185" y="62"/>
                    <a:pt x="185" y="62"/>
                    <a:pt x="185" y="62"/>
                  </a:cubicBez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85" y="32"/>
                  </a:lnTo>
                  <a:lnTo>
                    <a:pt x="154" y="32"/>
                  </a:lnTo>
                  <a:lnTo>
                    <a:pt x="154" y="32"/>
                  </a:lnTo>
                  <a:cubicBezTo>
                    <a:pt x="154" y="32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cubicBezTo>
                    <a:pt x="124" y="0"/>
                    <a:pt x="124" y="0"/>
                    <a:pt x="124" y="32"/>
                  </a:cubicBezTo>
                  <a:lnTo>
                    <a:pt x="124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cubicBezTo>
                    <a:pt x="92" y="32"/>
                    <a:pt x="92" y="32"/>
                    <a:pt x="61" y="32"/>
                  </a:cubicBezTo>
                  <a:cubicBezTo>
                    <a:pt x="61" y="32"/>
                    <a:pt x="61" y="32"/>
                    <a:pt x="30" y="32"/>
                  </a:cubicBez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0" y="32"/>
                  </a:lnTo>
                  <a:cubicBezTo>
                    <a:pt x="30" y="32"/>
                    <a:pt x="30" y="32"/>
                    <a:pt x="0" y="32"/>
                  </a:cubicBezTo>
                  <a:cubicBezTo>
                    <a:pt x="0" y="32"/>
                    <a:pt x="0" y="32"/>
                    <a:pt x="30" y="32"/>
                  </a:cubicBezTo>
                  <a:lnTo>
                    <a:pt x="30" y="32"/>
                  </a:lnTo>
                  <a:cubicBezTo>
                    <a:pt x="30" y="62"/>
                    <a:pt x="30" y="62"/>
                    <a:pt x="30" y="93"/>
                  </a:cubicBezTo>
                  <a:lnTo>
                    <a:pt x="30" y="93"/>
                  </a:lnTo>
                  <a:lnTo>
                    <a:pt x="30" y="93"/>
                  </a:lnTo>
                  <a:cubicBezTo>
                    <a:pt x="30" y="93"/>
                    <a:pt x="30" y="93"/>
                    <a:pt x="61" y="93"/>
                  </a:cubicBezTo>
                  <a:lnTo>
                    <a:pt x="61" y="62"/>
                  </a:lnTo>
                  <a:lnTo>
                    <a:pt x="61" y="62"/>
                  </a:lnTo>
                  <a:cubicBezTo>
                    <a:pt x="92" y="93"/>
                    <a:pt x="92" y="93"/>
                    <a:pt x="92" y="93"/>
                  </a:cubicBezTo>
                  <a:lnTo>
                    <a:pt x="92" y="93"/>
                  </a:lnTo>
                  <a:lnTo>
                    <a:pt x="92" y="93"/>
                  </a:lnTo>
                  <a:lnTo>
                    <a:pt x="124" y="93"/>
                  </a:lnTo>
                  <a:cubicBezTo>
                    <a:pt x="124" y="124"/>
                    <a:pt x="124" y="124"/>
                    <a:pt x="124" y="156"/>
                  </a:cubicBezTo>
                  <a:lnTo>
                    <a:pt x="124" y="156"/>
                  </a:lnTo>
                  <a:lnTo>
                    <a:pt x="124" y="156"/>
                  </a:lnTo>
                  <a:cubicBezTo>
                    <a:pt x="154" y="156"/>
                    <a:pt x="154" y="156"/>
                    <a:pt x="154" y="186"/>
                  </a:cubicBezTo>
                  <a:lnTo>
                    <a:pt x="154" y="186"/>
                  </a:lnTo>
                  <a:lnTo>
                    <a:pt x="15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54" y="186"/>
                  </a:lnTo>
                  <a:lnTo>
                    <a:pt x="154" y="186"/>
                  </a:lnTo>
                  <a:cubicBezTo>
                    <a:pt x="154" y="156"/>
                    <a:pt x="185" y="156"/>
                    <a:pt x="185" y="156"/>
                  </a:cubicBezTo>
                  <a:cubicBezTo>
                    <a:pt x="185" y="156"/>
                    <a:pt x="185" y="156"/>
                    <a:pt x="216" y="156"/>
                  </a:cubicBez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3"/>
                    <a:pt x="216" y="93"/>
                    <a:pt x="248" y="93"/>
                  </a:cubicBezTo>
                  <a:cubicBezTo>
                    <a:pt x="248" y="93"/>
                    <a:pt x="248" y="93"/>
                    <a:pt x="216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9" name="Freeform 131"/>
            <p:cNvSpPr>
              <a:spLocks noChangeArrowheads="1"/>
            </p:cNvSpPr>
            <p:nvPr/>
          </p:nvSpPr>
          <p:spPr bwMode="auto">
            <a:xfrm>
              <a:off x="5776913" y="2282825"/>
              <a:ext cx="55562" cy="133350"/>
            </a:xfrm>
            <a:custGeom>
              <a:avLst/>
              <a:gdLst>
                <a:gd name="T0" fmla="*/ 63 w 156"/>
                <a:gd name="T1" fmla="*/ 278 h 372"/>
                <a:gd name="T2" fmla="*/ 63 w 156"/>
                <a:gd name="T3" fmla="*/ 278 h 372"/>
                <a:gd name="T4" fmla="*/ 63 w 156"/>
                <a:gd name="T5" fmla="*/ 278 h 372"/>
                <a:gd name="T6" fmla="*/ 63 w 156"/>
                <a:gd name="T7" fmla="*/ 278 h 372"/>
                <a:gd name="T8" fmla="*/ 31 w 156"/>
                <a:gd name="T9" fmla="*/ 309 h 372"/>
                <a:gd name="T10" fmla="*/ 31 w 156"/>
                <a:gd name="T11" fmla="*/ 309 h 372"/>
                <a:gd name="T12" fmla="*/ 31 w 156"/>
                <a:gd name="T13" fmla="*/ 309 h 372"/>
                <a:gd name="T14" fmla="*/ 31 w 156"/>
                <a:gd name="T15" fmla="*/ 309 h 372"/>
                <a:gd name="T16" fmla="*/ 31 w 156"/>
                <a:gd name="T17" fmla="*/ 309 h 372"/>
                <a:gd name="T18" fmla="*/ 0 w 156"/>
                <a:gd name="T19" fmla="*/ 341 h 372"/>
                <a:gd name="T20" fmla="*/ 0 w 156"/>
                <a:gd name="T21" fmla="*/ 341 h 372"/>
                <a:gd name="T22" fmla="*/ 0 w 156"/>
                <a:gd name="T23" fmla="*/ 341 h 372"/>
                <a:gd name="T24" fmla="*/ 0 w 156"/>
                <a:gd name="T25" fmla="*/ 341 h 372"/>
                <a:gd name="T26" fmla="*/ 31 w 156"/>
                <a:gd name="T27" fmla="*/ 371 h 372"/>
                <a:gd name="T28" fmla="*/ 31 w 156"/>
                <a:gd name="T29" fmla="*/ 371 h 372"/>
                <a:gd name="T30" fmla="*/ 93 w 156"/>
                <a:gd name="T31" fmla="*/ 341 h 372"/>
                <a:gd name="T32" fmla="*/ 93 w 156"/>
                <a:gd name="T33" fmla="*/ 341 h 372"/>
                <a:gd name="T34" fmla="*/ 93 w 156"/>
                <a:gd name="T35" fmla="*/ 309 h 372"/>
                <a:gd name="T36" fmla="*/ 93 w 156"/>
                <a:gd name="T37" fmla="*/ 309 h 372"/>
                <a:gd name="T38" fmla="*/ 155 w 156"/>
                <a:gd name="T39" fmla="*/ 247 h 372"/>
                <a:gd name="T40" fmla="*/ 155 w 156"/>
                <a:gd name="T41" fmla="*/ 247 h 372"/>
                <a:gd name="T42" fmla="*/ 155 w 156"/>
                <a:gd name="T43" fmla="*/ 217 h 372"/>
                <a:gd name="T44" fmla="*/ 155 w 156"/>
                <a:gd name="T45" fmla="*/ 185 h 372"/>
                <a:gd name="T46" fmla="*/ 155 w 156"/>
                <a:gd name="T47" fmla="*/ 154 h 372"/>
                <a:gd name="T48" fmla="*/ 155 w 156"/>
                <a:gd name="T49" fmla="*/ 154 h 372"/>
                <a:gd name="T50" fmla="*/ 155 w 156"/>
                <a:gd name="T51" fmla="*/ 123 h 372"/>
                <a:gd name="T52" fmla="*/ 155 w 156"/>
                <a:gd name="T53" fmla="*/ 123 h 372"/>
                <a:gd name="T54" fmla="*/ 124 w 156"/>
                <a:gd name="T55" fmla="*/ 31 h 372"/>
                <a:gd name="T56" fmla="*/ 124 w 156"/>
                <a:gd name="T57" fmla="*/ 31 h 372"/>
                <a:gd name="T58" fmla="*/ 93 w 156"/>
                <a:gd name="T59" fmla="*/ 31 h 372"/>
                <a:gd name="T60" fmla="*/ 93 w 156"/>
                <a:gd name="T61" fmla="*/ 0 h 372"/>
                <a:gd name="T62" fmla="*/ 93 w 156"/>
                <a:gd name="T63" fmla="*/ 31 h 372"/>
                <a:gd name="T64" fmla="*/ 93 w 156"/>
                <a:gd name="T65" fmla="*/ 31 h 372"/>
                <a:gd name="T66" fmla="*/ 93 w 156"/>
                <a:gd name="T67" fmla="*/ 31 h 372"/>
                <a:gd name="T68" fmla="*/ 93 w 156"/>
                <a:gd name="T69" fmla="*/ 31 h 372"/>
                <a:gd name="T70" fmla="*/ 93 w 156"/>
                <a:gd name="T71" fmla="*/ 31 h 372"/>
                <a:gd name="T72" fmla="*/ 93 w 156"/>
                <a:gd name="T73" fmla="*/ 61 h 372"/>
                <a:gd name="T74" fmla="*/ 93 w 156"/>
                <a:gd name="T75" fmla="*/ 93 h 372"/>
                <a:gd name="T76" fmla="*/ 93 w 156"/>
                <a:gd name="T77" fmla="*/ 93 h 372"/>
                <a:gd name="T78" fmla="*/ 93 w 156"/>
                <a:gd name="T79" fmla="*/ 93 h 372"/>
                <a:gd name="T80" fmla="*/ 93 w 156"/>
                <a:gd name="T81" fmla="*/ 93 h 372"/>
                <a:gd name="T82" fmla="*/ 93 w 156"/>
                <a:gd name="T83" fmla="*/ 123 h 372"/>
                <a:gd name="T84" fmla="*/ 93 w 156"/>
                <a:gd name="T85" fmla="*/ 154 h 372"/>
                <a:gd name="T86" fmla="*/ 93 w 156"/>
                <a:gd name="T87" fmla="*/ 185 h 372"/>
                <a:gd name="T88" fmla="*/ 93 w 156"/>
                <a:gd name="T89" fmla="*/ 217 h 372"/>
                <a:gd name="T90" fmla="*/ 93 w 156"/>
                <a:gd name="T91" fmla="*/ 247 h 372"/>
                <a:gd name="T92" fmla="*/ 93 w 156"/>
                <a:gd name="T93" fmla="*/ 278 h 372"/>
                <a:gd name="T94" fmla="*/ 93 w 156"/>
                <a:gd name="T95" fmla="*/ 278 h 372"/>
                <a:gd name="T96" fmla="*/ 63 w 156"/>
                <a:gd name="T97" fmla="*/ 27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372">
                  <a:moveTo>
                    <a:pt x="63" y="278"/>
                  </a:moveTo>
                  <a:lnTo>
                    <a:pt x="63" y="278"/>
                  </a:lnTo>
                  <a:lnTo>
                    <a:pt x="63" y="278"/>
                  </a:lnTo>
                  <a:lnTo>
                    <a:pt x="63" y="278"/>
                  </a:lnTo>
                  <a:cubicBezTo>
                    <a:pt x="31" y="278"/>
                    <a:pt x="31" y="309"/>
                    <a:pt x="31" y="309"/>
                  </a:cubicBez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lnTo>
                    <a:pt x="31" y="309"/>
                  </a:lnTo>
                  <a:cubicBezTo>
                    <a:pt x="31" y="341"/>
                    <a:pt x="31" y="341"/>
                    <a:pt x="0" y="341"/>
                  </a:cubicBezTo>
                  <a:lnTo>
                    <a:pt x="0" y="341"/>
                  </a:lnTo>
                  <a:lnTo>
                    <a:pt x="0" y="341"/>
                  </a:lnTo>
                  <a:lnTo>
                    <a:pt x="0" y="341"/>
                  </a:lnTo>
                  <a:lnTo>
                    <a:pt x="31" y="371"/>
                  </a:lnTo>
                  <a:lnTo>
                    <a:pt x="31" y="371"/>
                  </a:lnTo>
                  <a:cubicBezTo>
                    <a:pt x="31" y="341"/>
                    <a:pt x="63" y="341"/>
                    <a:pt x="93" y="341"/>
                  </a:cubicBezTo>
                  <a:lnTo>
                    <a:pt x="93" y="341"/>
                  </a:lnTo>
                  <a:cubicBezTo>
                    <a:pt x="93" y="309"/>
                    <a:pt x="93" y="309"/>
                    <a:pt x="93" y="309"/>
                  </a:cubicBezTo>
                  <a:lnTo>
                    <a:pt x="93" y="309"/>
                  </a:lnTo>
                  <a:cubicBezTo>
                    <a:pt x="93" y="309"/>
                    <a:pt x="124" y="278"/>
                    <a:pt x="155" y="247"/>
                  </a:cubicBezTo>
                  <a:lnTo>
                    <a:pt x="155" y="247"/>
                  </a:lnTo>
                  <a:lnTo>
                    <a:pt x="155" y="217"/>
                  </a:lnTo>
                  <a:cubicBezTo>
                    <a:pt x="155" y="185"/>
                    <a:pt x="155" y="185"/>
                    <a:pt x="155" y="185"/>
                  </a:cubicBezTo>
                  <a:cubicBezTo>
                    <a:pt x="155" y="185"/>
                    <a:pt x="155" y="185"/>
                    <a:pt x="155" y="154"/>
                  </a:cubicBezTo>
                  <a:lnTo>
                    <a:pt x="155" y="154"/>
                  </a:lnTo>
                  <a:lnTo>
                    <a:pt x="155" y="123"/>
                  </a:lnTo>
                  <a:lnTo>
                    <a:pt x="155" y="123"/>
                  </a:lnTo>
                  <a:cubicBezTo>
                    <a:pt x="124" y="93"/>
                    <a:pt x="124" y="61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31"/>
                  </a:lnTo>
                  <a:lnTo>
                    <a:pt x="93" y="61"/>
                  </a:lnTo>
                  <a:cubicBezTo>
                    <a:pt x="93" y="61"/>
                    <a:pt x="93" y="61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93" y="93"/>
                    <a:pt x="93" y="93"/>
                    <a:pt x="93" y="123"/>
                  </a:cubicBezTo>
                  <a:cubicBezTo>
                    <a:pt x="93" y="123"/>
                    <a:pt x="93" y="123"/>
                    <a:pt x="93" y="154"/>
                  </a:cubicBezTo>
                  <a:cubicBezTo>
                    <a:pt x="93" y="185"/>
                    <a:pt x="93" y="185"/>
                    <a:pt x="93" y="185"/>
                  </a:cubicBezTo>
                  <a:lnTo>
                    <a:pt x="93" y="217"/>
                  </a:lnTo>
                  <a:cubicBezTo>
                    <a:pt x="93" y="217"/>
                    <a:pt x="93" y="217"/>
                    <a:pt x="93" y="247"/>
                  </a:cubicBezTo>
                  <a:cubicBezTo>
                    <a:pt x="93" y="247"/>
                    <a:pt x="93" y="247"/>
                    <a:pt x="93" y="278"/>
                  </a:cubicBezTo>
                  <a:lnTo>
                    <a:pt x="93" y="278"/>
                  </a:lnTo>
                  <a:lnTo>
                    <a:pt x="63" y="27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0" name="Freeform 132"/>
            <p:cNvSpPr>
              <a:spLocks noChangeArrowheads="1"/>
            </p:cNvSpPr>
            <p:nvPr/>
          </p:nvSpPr>
          <p:spPr bwMode="auto">
            <a:xfrm>
              <a:off x="5710238" y="2327275"/>
              <a:ext cx="88900" cy="79375"/>
            </a:xfrm>
            <a:custGeom>
              <a:avLst/>
              <a:gdLst>
                <a:gd name="T0" fmla="*/ 154 w 249"/>
                <a:gd name="T1" fmla="*/ 155 h 219"/>
                <a:gd name="T2" fmla="*/ 154 w 249"/>
                <a:gd name="T3" fmla="*/ 155 h 219"/>
                <a:gd name="T4" fmla="*/ 154 w 249"/>
                <a:gd name="T5" fmla="*/ 155 h 219"/>
                <a:gd name="T6" fmla="*/ 154 w 249"/>
                <a:gd name="T7" fmla="*/ 155 h 219"/>
                <a:gd name="T8" fmla="*/ 154 w 249"/>
                <a:gd name="T9" fmla="*/ 155 h 219"/>
                <a:gd name="T10" fmla="*/ 154 w 249"/>
                <a:gd name="T11" fmla="*/ 155 h 219"/>
                <a:gd name="T12" fmla="*/ 154 w 249"/>
                <a:gd name="T13" fmla="*/ 124 h 219"/>
                <a:gd name="T14" fmla="*/ 154 w 249"/>
                <a:gd name="T15" fmla="*/ 124 h 219"/>
                <a:gd name="T16" fmla="*/ 154 w 249"/>
                <a:gd name="T17" fmla="*/ 124 h 219"/>
                <a:gd name="T18" fmla="*/ 185 w 249"/>
                <a:gd name="T19" fmla="*/ 124 h 219"/>
                <a:gd name="T20" fmla="*/ 185 w 249"/>
                <a:gd name="T21" fmla="*/ 124 h 219"/>
                <a:gd name="T22" fmla="*/ 216 w 249"/>
                <a:gd name="T23" fmla="*/ 124 h 219"/>
                <a:gd name="T24" fmla="*/ 216 w 249"/>
                <a:gd name="T25" fmla="*/ 124 h 219"/>
                <a:gd name="T26" fmla="*/ 248 w 249"/>
                <a:gd name="T27" fmla="*/ 94 h 219"/>
                <a:gd name="T28" fmla="*/ 248 w 249"/>
                <a:gd name="T29" fmla="*/ 94 h 219"/>
                <a:gd name="T30" fmla="*/ 248 w 249"/>
                <a:gd name="T31" fmla="*/ 94 h 219"/>
                <a:gd name="T32" fmla="*/ 248 w 249"/>
                <a:gd name="T33" fmla="*/ 62 h 219"/>
                <a:gd name="T34" fmla="*/ 248 w 249"/>
                <a:gd name="T35" fmla="*/ 31 h 219"/>
                <a:gd name="T36" fmla="*/ 248 w 249"/>
                <a:gd name="T37" fmla="*/ 0 h 219"/>
                <a:gd name="T38" fmla="*/ 248 w 249"/>
                <a:gd name="T39" fmla="*/ 0 h 219"/>
                <a:gd name="T40" fmla="*/ 248 w 249"/>
                <a:gd name="T41" fmla="*/ 0 h 219"/>
                <a:gd name="T42" fmla="*/ 248 w 249"/>
                <a:gd name="T43" fmla="*/ 0 h 219"/>
                <a:gd name="T44" fmla="*/ 216 w 249"/>
                <a:gd name="T45" fmla="*/ 0 h 219"/>
                <a:gd name="T46" fmla="*/ 216 w 249"/>
                <a:gd name="T47" fmla="*/ 0 h 219"/>
                <a:gd name="T48" fmla="*/ 216 w 249"/>
                <a:gd name="T49" fmla="*/ 0 h 219"/>
                <a:gd name="T50" fmla="*/ 216 w 249"/>
                <a:gd name="T51" fmla="*/ 0 h 219"/>
                <a:gd name="T52" fmla="*/ 216 w 249"/>
                <a:gd name="T53" fmla="*/ 0 h 219"/>
                <a:gd name="T54" fmla="*/ 185 w 249"/>
                <a:gd name="T55" fmla="*/ 0 h 219"/>
                <a:gd name="T56" fmla="*/ 185 w 249"/>
                <a:gd name="T57" fmla="*/ 31 h 219"/>
                <a:gd name="T58" fmla="*/ 154 w 249"/>
                <a:gd name="T59" fmla="*/ 31 h 219"/>
                <a:gd name="T60" fmla="*/ 154 w 249"/>
                <a:gd name="T61" fmla="*/ 31 h 219"/>
                <a:gd name="T62" fmla="*/ 124 w 249"/>
                <a:gd name="T63" fmla="*/ 31 h 219"/>
                <a:gd name="T64" fmla="*/ 124 w 249"/>
                <a:gd name="T65" fmla="*/ 0 h 219"/>
                <a:gd name="T66" fmla="*/ 124 w 249"/>
                <a:gd name="T67" fmla="*/ 0 h 219"/>
                <a:gd name="T68" fmla="*/ 92 w 249"/>
                <a:gd name="T69" fmla="*/ 0 h 219"/>
                <a:gd name="T70" fmla="*/ 92 w 249"/>
                <a:gd name="T71" fmla="*/ 0 h 219"/>
                <a:gd name="T72" fmla="*/ 92 w 249"/>
                <a:gd name="T73" fmla="*/ 0 h 219"/>
                <a:gd name="T74" fmla="*/ 61 w 249"/>
                <a:gd name="T75" fmla="*/ 0 h 219"/>
                <a:gd name="T76" fmla="*/ 30 w 249"/>
                <a:gd name="T77" fmla="*/ 0 h 219"/>
                <a:gd name="T78" fmla="*/ 30 w 249"/>
                <a:gd name="T79" fmla="*/ 0 h 219"/>
                <a:gd name="T80" fmla="*/ 30 w 249"/>
                <a:gd name="T81" fmla="*/ 0 h 219"/>
                <a:gd name="T82" fmla="*/ 0 w 249"/>
                <a:gd name="T83" fmla="*/ 31 h 219"/>
                <a:gd name="T84" fmla="*/ 0 w 249"/>
                <a:gd name="T85" fmla="*/ 62 h 219"/>
                <a:gd name="T86" fmla="*/ 30 w 249"/>
                <a:gd name="T87" fmla="*/ 124 h 219"/>
                <a:gd name="T88" fmla="*/ 30 w 249"/>
                <a:gd name="T89" fmla="*/ 124 h 219"/>
                <a:gd name="T90" fmla="*/ 30 w 249"/>
                <a:gd name="T91" fmla="*/ 155 h 219"/>
                <a:gd name="T92" fmla="*/ 61 w 249"/>
                <a:gd name="T93" fmla="*/ 186 h 219"/>
                <a:gd name="T94" fmla="*/ 92 w 249"/>
                <a:gd name="T95" fmla="*/ 218 h 219"/>
                <a:gd name="T96" fmla="*/ 92 w 249"/>
                <a:gd name="T97" fmla="*/ 186 h 219"/>
                <a:gd name="T98" fmla="*/ 124 w 249"/>
                <a:gd name="T99" fmla="*/ 186 h 219"/>
                <a:gd name="T100" fmla="*/ 154 w 249"/>
                <a:gd name="T101" fmla="*/ 1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" h="219">
                  <a:moveTo>
                    <a:pt x="154" y="155"/>
                  </a:move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lnTo>
                    <a:pt x="154" y="124"/>
                  </a:lnTo>
                  <a:lnTo>
                    <a:pt x="154" y="124"/>
                  </a:lnTo>
                  <a:lnTo>
                    <a:pt x="154" y="124"/>
                  </a:lnTo>
                  <a:cubicBezTo>
                    <a:pt x="185" y="124"/>
                    <a:pt x="185" y="124"/>
                    <a:pt x="185" y="124"/>
                  </a:cubicBezTo>
                  <a:lnTo>
                    <a:pt x="185" y="124"/>
                  </a:lnTo>
                  <a:cubicBezTo>
                    <a:pt x="216" y="124"/>
                    <a:pt x="216" y="124"/>
                    <a:pt x="216" y="124"/>
                  </a:cubicBezTo>
                  <a:lnTo>
                    <a:pt x="216" y="124"/>
                  </a:lnTo>
                  <a:cubicBezTo>
                    <a:pt x="216" y="94"/>
                    <a:pt x="216" y="94"/>
                    <a:pt x="248" y="94"/>
                  </a:cubicBezTo>
                  <a:lnTo>
                    <a:pt x="248" y="94"/>
                  </a:lnTo>
                  <a:lnTo>
                    <a:pt x="248" y="94"/>
                  </a:lnTo>
                  <a:cubicBezTo>
                    <a:pt x="248" y="94"/>
                    <a:pt x="248" y="94"/>
                    <a:pt x="248" y="62"/>
                  </a:cubicBezTo>
                  <a:cubicBezTo>
                    <a:pt x="248" y="62"/>
                    <a:pt x="248" y="62"/>
                    <a:pt x="248" y="31"/>
                  </a:cubicBez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6" y="0"/>
                    <a:pt x="216" y="0"/>
                    <a:pt x="216" y="0"/>
                  </a:cubicBez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cubicBezTo>
                    <a:pt x="216" y="0"/>
                    <a:pt x="216" y="0"/>
                    <a:pt x="185" y="0"/>
                  </a:cubicBezTo>
                  <a:lnTo>
                    <a:pt x="185" y="31"/>
                  </a:lnTo>
                  <a:cubicBezTo>
                    <a:pt x="185" y="31"/>
                    <a:pt x="185" y="31"/>
                    <a:pt x="154" y="31"/>
                  </a:cubicBezTo>
                  <a:lnTo>
                    <a:pt x="154" y="31"/>
                  </a:lnTo>
                  <a:cubicBezTo>
                    <a:pt x="154" y="31"/>
                    <a:pt x="154" y="31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lnTo>
                    <a:pt x="124" y="0"/>
                  </a:lnTo>
                  <a:cubicBezTo>
                    <a:pt x="92" y="0"/>
                    <a:pt x="92" y="0"/>
                    <a:pt x="92" y="0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92" y="0"/>
                    <a:pt x="92" y="0"/>
                    <a:pt x="61" y="0"/>
                  </a:cubicBezTo>
                  <a:cubicBezTo>
                    <a:pt x="61" y="0"/>
                    <a:pt x="61" y="0"/>
                    <a:pt x="30" y="0"/>
                  </a:cubicBezTo>
                  <a:lnTo>
                    <a:pt x="30" y="0"/>
                  </a:lnTo>
                  <a:lnTo>
                    <a:pt x="3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94"/>
                    <a:pt x="30" y="124"/>
                    <a:pt x="30" y="124"/>
                  </a:cubicBezTo>
                  <a:lnTo>
                    <a:pt x="30" y="124"/>
                  </a:ln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0" y="186"/>
                    <a:pt x="61" y="186"/>
                  </a:cubicBezTo>
                  <a:cubicBezTo>
                    <a:pt x="61" y="186"/>
                    <a:pt x="61" y="186"/>
                    <a:pt x="92" y="21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2" y="186"/>
                    <a:pt x="92" y="186"/>
                    <a:pt x="124" y="186"/>
                  </a:cubicBezTo>
                  <a:cubicBezTo>
                    <a:pt x="124" y="186"/>
                    <a:pt x="124" y="155"/>
                    <a:pt x="154" y="1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1" name="Freeform 133"/>
            <p:cNvSpPr>
              <a:spLocks noChangeArrowheads="1"/>
            </p:cNvSpPr>
            <p:nvPr/>
          </p:nvSpPr>
          <p:spPr bwMode="auto">
            <a:xfrm>
              <a:off x="5832475" y="2560638"/>
              <a:ext cx="168275" cy="179387"/>
            </a:xfrm>
            <a:custGeom>
              <a:avLst/>
              <a:gdLst>
                <a:gd name="T0" fmla="*/ 32 w 466"/>
                <a:gd name="T1" fmla="*/ 310 h 497"/>
                <a:gd name="T2" fmla="*/ 62 w 466"/>
                <a:gd name="T3" fmla="*/ 341 h 497"/>
                <a:gd name="T4" fmla="*/ 62 w 466"/>
                <a:gd name="T5" fmla="*/ 372 h 497"/>
                <a:gd name="T6" fmla="*/ 62 w 466"/>
                <a:gd name="T7" fmla="*/ 403 h 497"/>
                <a:gd name="T8" fmla="*/ 62 w 466"/>
                <a:gd name="T9" fmla="*/ 434 h 497"/>
                <a:gd name="T10" fmla="*/ 93 w 466"/>
                <a:gd name="T11" fmla="*/ 434 h 497"/>
                <a:gd name="T12" fmla="*/ 124 w 466"/>
                <a:gd name="T13" fmla="*/ 434 h 497"/>
                <a:gd name="T14" fmla="*/ 156 w 466"/>
                <a:gd name="T15" fmla="*/ 434 h 497"/>
                <a:gd name="T16" fmla="*/ 217 w 466"/>
                <a:gd name="T17" fmla="*/ 434 h 497"/>
                <a:gd name="T18" fmla="*/ 248 w 466"/>
                <a:gd name="T19" fmla="*/ 434 h 497"/>
                <a:gd name="T20" fmla="*/ 248 w 466"/>
                <a:gd name="T21" fmla="*/ 434 h 497"/>
                <a:gd name="T22" fmla="*/ 280 w 466"/>
                <a:gd name="T23" fmla="*/ 434 h 497"/>
                <a:gd name="T24" fmla="*/ 310 w 466"/>
                <a:gd name="T25" fmla="*/ 465 h 497"/>
                <a:gd name="T26" fmla="*/ 310 w 466"/>
                <a:gd name="T27" fmla="*/ 496 h 497"/>
                <a:gd name="T28" fmla="*/ 372 w 466"/>
                <a:gd name="T29" fmla="*/ 465 h 497"/>
                <a:gd name="T30" fmla="*/ 372 w 466"/>
                <a:gd name="T31" fmla="*/ 403 h 497"/>
                <a:gd name="T32" fmla="*/ 372 w 466"/>
                <a:gd name="T33" fmla="*/ 403 h 497"/>
                <a:gd name="T34" fmla="*/ 434 w 466"/>
                <a:gd name="T35" fmla="*/ 310 h 497"/>
                <a:gd name="T36" fmla="*/ 434 w 466"/>
                <a:gd name="T37" fmla="*/ 279 h 497"/>
                <a:gd name="T38" fmla="*/ 434 w 466"/>
                <a:gd name="T39" fmla="*/ 217 h 497"/>
                <a:gd name="T40" fmla="*/ 465 w 466"/>
                <a:gd name="T41" fmla="*/ 155 h 497"/>
                <a:gd name="T42" fmla="*/ 465 w 466"/>
                <a:gd name="T43" fmla="*/ 124 h 497"/>
                <a:gd name="T44" fmla="*/ 465 w 466"/>
                <a:gd name="T45" fmla="*/ 93 h 497"/>
                <a:gd name="T46" fmla="*/ 434 w 466"/>
                <a:gd name="T47" fmla="*/ 0 h 497"/>
                <a:gd name="T48" fmla="*/ 372 w 466"/>
                <a:gd name="T49" fmla="*/ 0 h 497"/>
                <a:gd name="T50" fmla="*/ 372 w 466"/>
                <a:gd name="T51" fmla="*/ 31 h 497"/>
                <a:gd name="T52" fmla="*/ 372 w 466"/>
                <a:gd name="T53" fmla="*/ 62 h 497"/>
                <a:gd name="T54" fmla="*/ 372 w 466"/>
                <a:gd name="T55" fmla="*/ 93 h 497"/>
                <a:gd name="T56" fmla="*/ 341 w 466"/>
                <a:gd name="T57" fmla="*/ 124 h 497"/>
                <a:gd name="T58" fmla="*/ 341 w 466"/>
                <a:gd name="T59" fmla="*/ 155 h 497"/>
                <a:gd name="T60" fmla="*/ 341 w 466"/>
                <a:gd name="T61" fmla="*/ 155 h 497"/>
                <a:gd name="T62" fmla="*/ 310 w 466"/>
                <a:gd name="T63" fmla="*/ 186 h 497"/>
                <a:gd name="T64" fmla="*/ 248 w 466"/>
                <a:gd name="T65" fmla="*/ 217 h 497"/>
                <a:gd name="T66" fmla="*/ 186 w 466"/>
                <a:gd name="T67" fmla="*/ 186 h 497"/>
                <a:gd name="T68" fmla="*/ 186 w 466"/>
                <a:gd name="T69" fmla="*/ 186 h 497"/>
                <a:gd name="T70" fmla="*/ 124 w 466"/>
                <a:gd name="T71" fmla="*/ 217 h 497"/>
                <a:gd name="T72" fmla="*/ 124 w 466"/>
                <a:gd name="T73" fmla="*/ 217 h 497"/>
                <a:gd name="T74" fmla="*/ 93 w 466"/>
                <a:gd name="T75" fmla="*/ 217 h 497"/>
                <a:gd name="T76" fmla="*/ 62 w 466"/>
                <a:gd name="T77" fmla="*/ 217 h 497"/>
                <a:gd name="T78" fmla="*/ 62 w 466"/>
                <a:gd name="T79" fmla="*/ 217 h 497"/>
                <a:gd name="T80" fmla="*/ 32 w 466"/>
                <a:gd name="T81" fmla="*/ 186 h 497"/>
                <a:gd name="T82" fmla="*/ 0 w 466"/>
                <a:gd name="T83" fmla="*/ 186 h 497"/>
                <a:gd name="T84" fmla="*/ 0 w 466"/>
                <a:gd name="T85" fmla="*/ 217 h 497"/>
                <a:gd name="T86" fmla="*/ 32 w 466"/>
                <a:gd name="T87" fmla="*/ 27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6" h="497">
                  <a:moveTo>
                    <a:pt x="32" y="310"/>
                  </a:moveTo>
                  <a:lnTo>
                    <a:pt x="32" y="310"/>
                  </a:lnTo>
                  <a:cubicBezTo>
                    <a:pt x="32" y="310"/>
                    <a:pt x="62" y="310"/>
                    <a:pt x="62" y="341"/>
                  </a:cubicBezTo>
                  <a:lnTo>
                    <a:pt x="62" y="341"/>
                  </a:lnTo>
                  <a:lnTo>
                    <a:pt x="62" y="372"/>
                  </a:ln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cubicBezTo>
                    <a:pt x="62" y="434"/>
                    <a:pt x="62" y="434"/>
                    <a:pt x="62" y="434"/>
                  </a:cubicBezTo>
                  <a:lnTo>
                    <a:pt x="62" y="434"/>
                  </a:lnTo>
                  <a:cubicBezTo>
                    <a:pt x="93" y="434"/>
                    <a:pt x="93" y="434"/>
                    <a:pt x="93" y="434"/>
                  </a:cubicBezTo>
                  <a:lnTo>
                    <a:pt x="93" y="434"/>
                  </a:lnTo>
                  <a:lnTo>
                    <a:pt x="93" y="434"/>
                  </a:lnTo>
                  <a:cubicBezTo>
                    <a:pt x="124" y="434"/>
                    <a:pt x="124" y="434"/>
                    <a:pt x="124" y="434"/>
                  </a:cubicBezTo>
                  <a:cubicBezTo>
                    <a:pt x="124" y="403"/>
                    <a:pt x="124" y="403"/>
                    <a:pt x="124" y="403"/>
                  </a:cubicBezTo>
                  <a:cubicBezTo>
                    <a:pt x="156" y="403"/>
                    <a:pt x="156" y="434"/>
                    <a:pt x="156" y="434"/>
                  </a:cubicBezTo>
                  <a:lnTo>
                    <a:pt x="156" y="434"/>
                  </a:lnTo>
                  <a:cubicBezTo>
                    <a:pt x="186" y="434"/>
                    <a:pt x="186" y="434"/>
                    <a:pt x="217" y="434"/>
                  </a:cubicBezTo>
                  <a:lnTo>
                    <a:pt x="217" y="434"/>
                  </a:lnTo>
                  <a:cubicBezTo>
                    <a:pt x="217" y="434"/>
                    <a:pt x="217" y="434"/>
                    <a:pt x="248" y="434"/>
                  </a:cubicBezTo>
                  <a:lnTo>
                    <a:pt x="248" y="434"/>
                  </a:lnTo>
                  <a:lnTo>
                    <a:pt x="248" y="434"/>
                  </a:lnTo>
                  <a:lnTo>
                    <a:pt x="248" y="434"/>
                  </a:lnTo>
                  <a:cubicBezTo>
                    <a:pt x="280" y="434"/>
                    <a:pt x="280" y="434"/>
                    <a:pt x="280" y="434"/>
                  </a:cubicBezTo>
                  <a:cubicBezTo>
                    <a:pt x="280" y="434"/>
                    <a:pt x="280" y="465"/>
                    <a:pt x="310" y="465"/>
                  </a:cubicBezTo>
                  <a:lnTo>
                    <a:pt x="310" y="465"/>
                  </a:lnTo>
                  <a:cubicBezTo>
                    <a:pt x="310" y="465"/>
                    <a:pt x="310" y="465"/>
                    <a:pt x="310" y="496"/>
                  </a:cubicBezTo>
                  <a:lnTo>
                    <a:pt x="310" y="496"/>
                  </a:lnTo>
                  <a:lnTo>
                    <a:pt x="341" y="465"/>
                  </a:lnTo>
                  <a:cubicBezTo>
                    <a:pt x="341" y="465"/>
                    <a:pt x="341" y="465"/>
                    <a:pt x="372" y="465"/>
                  </a:cubicBezTo>
                  <a:lnTo>
                    <a:pt x="372" y="434"/>
                  </a:lnTo>
                  <a:cubicBezTo>
                    <a:pt x="372" y="434"/>
                    <a:pt x="372" y="434"/>
                    <a:pt x="372" y="403"/>
                  </a:cubicBezTo>
                  <a:lnTo>
                    <a:pt x="372" y="403"/>
                  </a:lnTo>
                  <a:lnTo>
                    <a:pt x="372" y="403"/>
                  </a:lnTo>
                  <a:lnTo>
                    <a:pt x="372" y="403"/>
                  </a:lnTo>
                  <a:cubicBezTo>
                    <a:pt x="372" y="372"/>
                    <a:pt x="404" y="310"/>
                    <a:pt x="434" y="310"/>
                  </a:cubicBezTo>
                  <a:lnTo>
                    <a:pt x="434" y="310"/>
                  </a:lnTo>
                  <a:cubicBezTo>
                    <a:pt x="434" y="279"/>
                    <a:pt x="434" y="279"/>
                    <a:pt x="434" y="279"/>
                  </a:cubicBezTo>
                  <a:lnTo>
                    <a:pt x="434" y="279"/>
                  </a:lnTo>
                  <a:cubicBezTo>
                    <a:pt x="434" y="248"/>
                    <a:pt x="434" y="217"/>
                    <a:pt x="434" y="217"/>
                  </a:cubicBezTo>
                  <a:cubicBezTo>
                    <a:pt x="465" y="217"/>
                    <a:pt x="465" y="217"/>
                    <a:pt x="465" y="186"/>
                  </a:cubicBezTo>
                  <a:lnTo>
                    <a:pt x="465" y="155"/>
                  </a:lnTo>
                  <a:lnTo>
                    <a:pt x="465" y="155"/>
                  </a:lnTo>
                  <a:cubicBezTo>
                    <a:pt x="465" y="124"/>
                    <a:pt x="465" y="124"/>
                    <a:pt x="465" y="124"/>
                  </a:cubicBezTo>
                  <a:cubicBezTo>
                    <a:pt x="465" y="93"/>
                    <a:pt x="465" y="93"/>
                    <a:pt x="465" y="93"/>
                  </a:cubicBezTo>
                  <a:lnTo>
                    <a:pt x="465" y="93"/>
                  </a:lnTo>
                  <a:cubicBezTo>
                    <a:pt x="434" y="93"/>
                    <a:pt x="434" y="62"/>
                    <a:pt x="434" y="31"/>
                  </a:cubicBezTo>
                  <a:cubicBezTo>
                    <a:pt x="434" y="31"/>
                    <a:pt x="434" y="31"/>
                    <a:pt x="434" y="0"/>
                  </a:cubicBezTo>
                  <a:lnTo>
                    <a:pt x="434" y="0"/>
                  </a:lnTo>
                  <a:cubicBezTo>
                    <a:pt x="434" y="0"/>
                    <a:pt x="404" y="0"/>
                    <a:pt x="372" y="0"/>
                  </a:cubicBezTo>
                  <a:cubicBezTo>
                    <a:pt x="372" y="0"/>
                    <a:pt x="372" y="0"/>
                    <a:pt x="372" y="31"/>
                  </a:cubicBezTo>
                  <a:lnTo>
                    <a:pt x="372" y="31"/>
                  </a:lnTo>
                  <a:cubicBezTo>
                    <a:pt x="372" y="31"/>
                    <a:pt x="372" y="31"/>
                    <a:pt x="372" y="62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lnTo>
                    <a:pt x="341" y="124"/>
                  </a:ln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48" y="217"/>
                  </a:cubicBezTo>
                  <a:lnTo>
                    <a:pt x="248" y="217"/>
                  </a:lnTo>
                  <a:cubicBezTo>
                    <a:pt x="217" y="217"/>
                    <a:pt x="217" y="186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186" y="186"/>
                    <a:pt x="156" y="186"/>
                    <a:pt x="156" y="217"/>
                  </a:cubicBezTo>
                  <a:cubicBezTo>
                    <a:pt x="156" y="217"/>
                    <a:pt x="156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24" y="217"/>
                    <a:pt x="124" y="217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93" y="217"/>
                    <a:pt x="93" y="217"/>
                    <a:pt x="62" y="217"/>
                  </a:cubicBezTo>
                  <a:lnTo>
                    <a:pt x="62" y="217"/>
                  </a:lnTo>
                  <a:lnTo>
                    <a:pt x="62" y="217"/>
                  </a:lnTo>
                  <a:lnTo>
                    <a:pt x="32" y="217"/>
                  </a:ln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0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32" y="217"/>
                    <a:pt x="32" y="279"/>
                    <a:pt x="32" y="279"/>
                  </a:cubicBezTo>
                  <a:lnTo>
                    <a:pt x="32" y="31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2" name="Freeform 134"/>
            <p:cNvSpPr>
              <a:spLocks noChangeArrowheads="1"/>
            </p:cNvSpPr>
            <p:nvPr/>
          </p:nvSpPr>
          <p:spPr bwMode="auto">
            <a:xfrm>
              <a:off x="4549775" y="1747838"/>
              <a:ext cx="357188" cy="312737"/>
            </a:xfrm>
            <a:custGeom>
              <a:avLst/>
              <a:gdLst>
                <a:gd name="T0" fmla="*/ 992 w 993"/>
                <a:gd name="T1" fmla="*/ 774 h 869"/>
                <a:gd name="T2" fmla="*/ 992 w 993"/>
                <a:gd name="T3" fmla="*/ 744 h 869"/>
                <a:gd name="T4" fmla="*/ 992 w 993"/>
                <a:gd name="T5" fmla="*/ 744 h 869"/>
                <a:gd name="T6" fmla="*/ 960 w 993"/>
                <a:gd name="T7" fmla="*/ 713 h 869"/>
                <a:gd name="T8" fmla="*/ 899 w 993"/>
                <a:gd name="T9" fmla="*/ 650 h 869"/>
                <a:gd name="T10" fmla="*/ 899 w 993"/>
                <a:gd name="T11" fmla="*/ 620 h 869"/>
                <a:gd name="T12" fmla="*/ 868 w 993"/>
                <a:gd name="T13" fmla="*/ 589 h 869"/>
                <a:gd name="T14" fmla="*/ 899 w 993"/>
                <a:gd name="T15" fmla="*/ 557 h 869"/>
                <a:gd name="T16" fmla="*/ 899 w 993"/>
                <a:gd name="T17" fmla="*/ 557 h 869"/>
                <a:gd name="T18" fmla="*/ 930 w 993"/>
                <a:gd name="T19" fmla="*/ 526 h 869"/>
                <a:gd name="T20" fmla="*/ 899 w 993"/>
                <a:gd name="T21" fmla="*/ 496 h 869"/>
                <a:gd name="T22" fmla="*/ 868 w 993"/>
                <a:gd name="T23" fmla="*/ 433 h 869"/>
                <a:gd name="T24" fmla="*/ 868 w 993"/>
                <a:gd name="T25" fmla="*/ 402 h 869"/>
                <a:gd name="T26" fmla="*/ 868 w 993"/>
                <a:gd name="T27" fmla="*/ 341 h 869"/>
                <a:gd name="T28" fmla="*/ 868 w 993"/>
                <a:gd name="T29" fmla="*/ 309 h 869"/>
                <a:gd name="T30" fmla="*/ 868 w 993"/>
                <a:gd name="T31" fmla="*/ 278 h 869"/>
                <a:gd name="T32" fmla="*/ 899 w 993"/>
                <a:gd name="T33" fmla="*/ 217 h 869"/>
                <a:gd name="T34" fmla="*/ 868 w 993"/>
                <a:gd name="T35" fmla="*/ 185 h 869"/>
                <a:gd name="T36" fmla="*/ 836 w 993"/>
                <a:gd name="T37" fmla="*/ 154 h 869"/>
                <a:gd name="T38" fmla="*/ 806 w 993"/>
                <a:gd name="T39" fmla="*/ 124 h 869"/>
                <a:gd name="T40" fmla="*/ 775 w 993"/>
                <a:gd name="T41" fmla="*/ 124 h 869"/>
                <a:gd name="T42" fmla="*/ 682 w 993"/>
                <a:gd name="T43" fmla="*/ 93 h 869"/>
                <a:gd name="T44" fmla="*/ 682 w 993"/>
                <a:gd name="T45" fmla="*/ 93 h 869"/>
                <a:gd name="T46" fmla="*/ 651 w 993"/>
                <a:gd name="T47" fmla="*/ 93 h 869"/>
                <a:gd name="T48" fmla="*/ 651 w 993"/>
                <a:gd name="T49" fmla="*/ 93 h 869"/>
                <a:gd name="T50" fmla="*/ 558 w 993"/>
                <a:gd name="T51" fmla="*/ 154 h 869"/>
                <a:gd name="T52" fmla="*/ 434 w 993"/>
                <a:gd name="T53" fmla="*/ 185 h 869"/>
                <a:gd name="T54" fmla="*/ 372 w 993"/>
                <a:gd name="T55" fmla="*/ 185 h 869"/>
                <a:gd name="T56" fmla="*/ 310 w 993"/>
                <a:gd name="T57" fmla="*/ 124 h 869"/>
                <a:gd name="T58" fmla="*/ 216 w 993"/>
                <a:gd name="T59" fmla="*/ 93 h 869"/>
                <a:gd name="T60" fmla="*/ 186 w 993"/>
                <a:gd name="T61" fmla="*/ 61 h 869"/>
                <a:gd name="T62" fmla="*/ 155 w 993"/>
                <a:gd name="T63" fmla="*/ 30 h 869"/>
                <a:gd name="T64" fmla="*/ 155 w 993"/>
                <a:gd name="T65" fmla="*/ 0 h 869"/>
                <a:gd name="T66" fmla="*/ 124 w 993"/>
                <a:gd name="T67" fmla="*/ 30 h 869"/>
                <a:gd name="T68" fmla="*/ 124 w 993"/>
                <a:gd name="T69" fmla="*/ 30 h 869"/>
                <a:gd name="T70" fmla="*/ 124 w 993"/>
                <a:gd name="T71" fmla="*/ 61 h 869"/>
                <a:gd name="T72" fmla="*/ 31 w 993"/>
                <a:gd name="T73" fmla="*/ 30 h 869"/>
                <a:gd name="T74" fmla="*/ 0 w 993"/>
                <a:gd name="T75" fmla="*/ 0 h 869"/>
                <a:gd name="T76" fmla="*/ 0 w 993"/>
                <a:gd name="T77" fmla="*/ 30 h 869"/>
                <a:gd name="T78" fmla="*/ 31 w 993"/>
                <a:gd name="T79" fmla="*/ 124 h 869"/>
                <a:gd name="T80" fmla="*/ 31 w 993"/>
                <a:gd name="T81" fmla="*/ 124 h 869"/>
                <a:gd name="T82" fmla="*/ 62 w 993"/>
                <a:gd name="T83" fmla="*/ 154 h 869"/>
                <a:gd name="T84" fmla="*/ 92 w 993"/>
                <a:gd name="T85" fmla="*/ 185 h 869"/>
                <a:gd name="T86" fmla="*/ 124 w 993"/>
                <a:gd name="T87" fmla="*/ 217 h 869"/>
                <a:gd name="T88" fmla="*/ 124 w 993"/>
                <a:gd name="T89" fmla="*/ 248 h 869"/>
                <a:gd name="T90" fmla="*/ 92 w 993"/>
                <a:gd name="T91" fmla="*/ 309 h 869"/>
                <a:gd name="T92" fmla="*/ 92 w 993"/>
                <a:gd name="T93" fmla="*/ 341 h 869"/>
                <a:gd name="T94" fmla="*/ 124 w 993"/>
                <a:gd name="T95" fmla="*/ 372 h 869"/>
                <a:gd name="T96" fmla="*/ 124 w 993"/>
                <a:gd name="T97" fmla="*/ 372 h 869"/>
                <a:gd name="T98" fmla="*/ 155 w 993"/>
                <a:gd name="T99" fmla="*/ 402 h 869"/>
                <a:gd name="T100" fmla="*/ 186 w 993"/>
                <a:gd name="T101" fmla="*/ 433 h 869"/>
                <a:gd name="T102" fmla="*/ 216 w 993"/>
                <a:gd name="T103" fmla="*/ 496 h 869"/>
                <a:gd name="T104" fmla="*/ 216 w 993"/>
                <a:gd name="T105" fmla="*/ 526 h 869"/>
                <a:gd name="T106" fmla="*/ 248 w 993"/>
                <a:gd name="T107" fmla="*/ 557 h 869"/>
                <a:gd name="T108" fmla="*/ 340 w 993"/>
                <a:gd name="T109" fmla="*/ 589 h 869"/>
                <a:gd name="T110" fmla="*/ 372 w 993"/>
                <a:gd name="T111" fmla="*/ 681 h 869"/>
                <a:gd name="T112" fmla="*/ 496 w 993"/>
                <a:gd name="T113" fmla="*/ 744 h 869"/>
                <a:gd name="T114" fmla="*/ 588 w 993"/>
                <a:gd name="T115" fmla="*/ 774 h 869"/>
                <a:gd name="T116" fmla="*/ 682 w 993"/>
                <a:gd name="T117" fmla="*/ 744 h 869"/>
                <a:gd name="T118" fmla="*/ 712 w 993"/>
                <a:gd name="T119" fmla="*/ 837 h 869"/>
                <a:gd name="T120" fmla="*/ 868 w 993"/>
                <a:gd name="T121" fmla="*/ 837 h 869"/>
                <a:gd name="T122" fmla="*/ 930 w 993"/>
                <a:gd name="T123" fmla="*/ 86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869">
                  <a:moveTo>
                    <a:pt x="992" y="774"/>
                  </a:moveTo>
                  <a:lnTo>
                    <a:pt x="992" y="774"/>
                  </a:lnTo>
                  <a:lnTo>
                    <a:pt x="992" y="774"/>
                  </a:lnTo>
                  <a:lnTo>
                    <a:pt x="992" y="774"/>
                  </a:lnTo>
                  <a:cubicBezTo>
                    <a:pt x="992" y="774"/>
                    <a:pt x="992" y="774"/>
                    <a:pt x="992" y="744"/>
                  </a:cubicBez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lnTo>
                    <a:pt x="992" y="744"/>
                  </a:lnTo>
                  <a:cubicBezTo>
                    <a:pt x="992" y="744"/>
                    <a:pt x="992" y="744"/>
                    <a:pt x="992" y="713"/>
                  </a:cubicBezTo>
                  <a:lnTo>
                    <a:pt x="960" y="713"/>
                  </a:lnTo>
                  <a:lnTo>
                    <a:pt x="960" y="713"/>
                  </a:lnTo>
                  <a:lnTo>
                    <a:pt x="960" y="713"/>
                  </a:lnTo>
                  <a:cubicBezTo>
                    <a:pt x="930" y="681"/>
                    <a:pt x="930" y="681"/>
                    <a:pt x="899" y="650"/>
                  </a:cubicBezTo>
                  <a:lnTo>
                    <a:pt x="899" y="650"/>
                  </a:lnTo>
                  <a:lnTo>
                    <a:pt x="899" y="650"/>
                  </a:lnTo>
                  <a:cubicBezTo>
                    <a:pt x="899" y="620"/>
                    <a:pt x="899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lnTo>
                    <a:pt x="899" y="620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68" y="589"/>
                    <a:pt x="899" y="589"/>
                    <a:pt x="899" y="557"/>
                  </a:cubicBez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899" y="557"/>
                  </a:lnTo>
                  <a:lnTo>
                    <a:pt x="930" y="526"/>
                  </a:lnTo>
                  <a:lnTo>
                    <a:pt x="930" y="526"/>
                  </a:lnTo>
                  <a:lnTo>
                    <a:pt x="930" y="526"/>
                  </a:lnTo>
                  <a:cubicBezTo>
                    <a:pt x="899" y="526"/>
                    <a:pt x="899" y="526"/>
                    <a:pt x="899" y="526"/>
                  </a:cubicBezTo>
                  <a:cubicBezTo>
                    <a:pt x="899" y="496"/>
                    <a:pt x="899" y="496"/>
                    <a:pt x="899" y="496"/>
                  </a:cubicBezTo>
                  <a:cubicBezTo>
                    <a:pt x="868" y="496"/>
                    <a:pt x="868" y="496"/>
                    <a:pt x="868" y="465"/>
                  </a:cubicBezTo>
                  <a:lnTo>
                    <a:pt x="868" y="465"/>
                  </a:lnTo>
                  <a:cubicBezTo>
                    <a:pt x="868" y="465"/>
                    <a:pt x="868" y="465"/>
                    <a:pt x="868" y="433"/>
                  </a:cubicBezTo>
                  <a:lnTo>
                    <a:pt x="868" y="433"/>
                  </a:lnTo>
                  <a:lnTo>
                    <a:pt x="868" y="433"/>
                  </a:lnTo>
                  <a:lnTo>
                    <a:pt x="868" y="402"/>
                  </a:lnTo>
                  <a:lnTo>
                    <a:pt x="868" y="372"/>
                  </a:lnTo>
                  <a:lnTo>
                    <a:pt x="868" y="372"/>
                  </a:lnTo>
                  <a:cubicBezTo>
                    <a:pt x="868" y="372"/>
                    <a:pt x="868" y="372"/>
                    <a:pt x="868" y="341"/>
                  </a:cubicBezTo>
                  <a:lnTo>
                    <a:pt x="868" y="341"/>
                  </a:lnTo>
                  <a:lnTo>
                    <a:pt x="868" y="341"/>
                  </a:lnTo>
                  <a:cubicBezTo>
                    <a:pt x="868" y="309"/>
                    <a:pt x="868" y="309"/>
                    <a:pt x="868" y="309"/>
                  </a:cubicBezTo>
                  <a:lnTo>
                    <a:pt x="868" y="278"/>
                  </a:lnTo>
                  <a:lnTo>
                    <a:pt x="868" y="278"/>
                  </a:lnTo>
                  <a:lnTo>
                    <a:pt x="868" y="278"/>
                  </a:lnTo>
                  <a:lnTo>
                    <a:pt x="899" y="248"/>
                  </a:lnTo>
                  <a:cubicBezTo>
                    <a:pt x="899" y="248"/>
                    <a:pt x="899" y="248"/>
                    <a:pt x="899" y="217"/>
                  </a:cubicBezTo>
                  <a:lnTo>
                    <a:pt x="899" y="217"/>
                  </a:lnTo>
                  <a:lnTo>
                    <a:pt x="899" y="185"/>
                  </a:lnTo>
                  <a:lnTo>
                    <a:pt x="899" y="185"/>
                  </a:lnTo>
                  <a:cubicBezTo>
                    <a:pt x="868" y="185"/>
                    <a:pt x="868" y="185"/>
                    <a:pt x="868" y="185"/>
                  </a:cubicBezTo>
                  <a:cubicBezTo>
                    <a:pt x="868" y="185"/>
                    <a:pt x="868" y="185"/>
                    <a:pt x="836" y="154"/>
                  </a:cubicBezTo>
                  <a:lnTo>
                    <a:pt x="836" y="154"/>
                  </a:lnTo>
                  <a:lnTo>
                    <a:pt x="836" y="154"/>
                  </a:lnTo>
                  <a:cubicBezTo>
                    <a:pt x="836" y="154"/>
                    <a:pt x="836" y="154"/>
                    <a:pt x="806" y="154"/>
                  </a:cubicBezTo>
                  <a:lnTo>
                    <a:pt x="806" y="124"/>
                  </a:lnTo>
                  <a:lnTo>
                    <a:pt x="806" y="124"/>
                  </a:lnTo>
                  <a:lnTo>
                    <a:pt x="775" y="124"/>
                  </a:lnTo>
                  <a:lnTo>
                    <a:pt x="775" y="124"/>
                  </a:lnTo>
                  <a:lnTo>
                    <a:pt x="775" y="124"/>
                  </a:lnTo>
                  <a:cubicBezTo>
                    <a:pt x="744" y="124"/>
                    <a:pt x="744" y="124"/>
                    <a:pt x="744" y="124"/>
                  </a:cubicBezTo>
                  <a:lnTo>
                    <a:pt x="744" y="124"/>
                  </a:lnTo>
                  <a:cubicBezTo>
                    <a:pt x="712" y="124"/>
                    <a:pt x="682" y="93"/>
                    <a:pt x="682" y="93"/>
                  </a:cubicBezTo>
                  <a:lnTo>
                    <a:pt x="682" y="93"/>
                  </a:lnTo>
                  <a:lnTo>
                    <a:pt x="682" y="93"/>
                  </a:lnTo>
                  <a:lnTo>
                    <a:pt x="682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3"/>
                  </a:lnTo>
                  <a:cubicBezTo>
                    <a:pt x="620" y="93"/>
                    <a:pt x="620" y="93"/>
                    <a:pt x="620" y="93"/>
                  </a:cubicBezTo>
                  <a:cubicBezTo>
                    <a:pt x="588" y="124"/>
                    <a:pt x="588" y="124"/>
                    <a:pt x="558" y="154"/>
                  </a:cubicBezTo>
                  <a:lnTo>
                    <a:pt x="558" y="154"/>
                  </a:lnTo>
                  <a:lnTo>
                    <a:pt x="558" y="154"/>
                  </a:lnTo>
                  <a:cubicBezTo>
                    <a:pt x="527" y="154"/>
                    <a:pt x="527" y="185"/>
                    <a:pt x="496" y="185"/>
                  </a:cubicBezTo>
                  <a:cubicBezTo>
                    <a:pt x="496" y="185"/>
                    <a:pt x="464" y="185"/>
                    <a:pt x="434" y="185"/>
                  </a:cubicBezTo>
                  <a:cubicBezTo>
                    <a:pt x="434" y="185"/>
                    <a:pt x="434" y="185"/>
                    <a:pt x="403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40" y="185"/>
                    <a:pt x="340" y="185"/>
                    <a:pt x="340" y="154"/>
                  </a:cubicBezTo>
                  <a:cubicBezTo>
                    <a:pt x="310" y="154"/>
                    <a:pt x="310" y="15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cubicBezTo>
                    <a:pt x="248" y="124"/>
                    <a:pt x="248" y="124"/>
                    <a:pt x="216" y="93"/>
                  </a:cubicBezTo>
                  <a:lnTo>
                    <a:pt x="216" y="93"/>
                  </a:lnTo>
                  <a:lnTo>
                    <a:pt x="216" y="93"/>
                  </a:lnTo>
                  <a:cubicBezTo>
                    <a:pt x="216" y="93"/>
                    <a:pt x="216" y="93"/>
                    <a:pt x="216" y="61"/>
                  </a:cubicBezTo>
                  <a:lnTo>
                    <a:pt x="186" y="61"/>
                  </a:lnTo>
                  <a:lnTo>
                    <a:pt x="186" y="61"/>
                  </a:lnTo>
                  <a:lnTo>
                    <a:pt x="155" y="30"/>
                  </a:lnTo>
                  <a:lnTo>
                    <a:pt x="155" y="3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55" y="0"/>
                    <a:pt x="155" y="30"/>
                  </a:cubicBezTo>
                  <a:lnTo>
                    <a:pt x="155" y="30"/>
                  </a:lnTo>
                  <a:cubicBezTo>
                    <a:pt x="124" y="30"/>
                    <a:pt x="124" y="30"/>
                    <a:pt x="124" y="30"/>
                  </a:cubicBezTo>
                  <a:lnTo>
                    <a:pt x="124" y="30"/>
                  </a:lnTo>
                  <a:lnTo>
                    <a:pt x="124" y="30"/>
                  </a:lnTo>
                  <a:lnTo>
                    <a:pt x="124" y="30"/>
                  </a:lnTo>
                  <a:cubicBezTo>
                    <a:pt x="124" y="30"/>
                    <a:pt x="124" y="30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cubicBezTo>
                    <a:pt x="92" y="61"/>
                    <a:pt x="92" y="61"/>
                    <a:pt x="92" y="61"/>
                  </a:cubicBezTo>
                  <a:lnTo>
                    <a:pt x="92" y="61"/>
                  </a:lnTo>
                  <a:cubicBezTo>
                    <a:pt x="62" y="61"/>
                    <a:pt x="31" y="30"/>
                    <a:pt x="31" y="30"/>
                  </a:cubicBezTo>
                  <a:lnTo>
                    <a:pt x="31" y="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0" y="30"/>
                  </a:lnTo>
                  <a:cubicBezTo>
                    <a:pt x="31" y="30"/>
                    <a:pt x="31" y="30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lnTo>
                    <a:pt x="31" y="124"/>
                  </a:lnTo>
                  <a:cubicBezTo>
                    <a:pt x="31" y="124"/>
                    <a:pt x="31" y="154"/>
                    <a:pt x="62" y="154"/>
                  </a:cubicBezTo>
                  <a:lnTo>
                    <a:pt x="62" y="154"/>
                  </a:lnTo>
                  <a:lnTo>
                    <a:pt x="62" y="154"/>
                  </a:lnTo>
                  <a:cubicBezTo>
                    <a:pt x="62" y="154"/>
                    <a:pt x="62" y="185"/>
                    <a:pt x="92" y="185"/>
                  </a:cubicBezTo>
                  <a:lnTo>
                    <a:pt x="92" y="185"/>
                  </a:lnTo>
                  <a:lnTo>
                    <a:pt x="92" y="185"/>
                  </a:lnTo>
                  <a:lnTo>
                    <a:pt x="92" y="185"/>
                  </a:lnTo>
                  <a:cubicBezTo>
                    <a:pt x="124" y="185"/>
                    <a:pt x="124" y="185"/>
                    <a:pt x="124" y="217"/>
                  </a:cubicBezTo>
                  <a:lnTo>
                    <a:pt x="124" y="217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24" y="248"/>
                  </a:lnTo>
                  <a:cubicBezTo>
                    <a:pt x="124" y="278"/>
                    <a:pt x="92" y="278"/>
                    <a:pt x="92" y="309"/>
                  </a:cubicBezTo>
                  <a:lnTo>
                    <a:pt x="92" y="309"/>
                  </a:lnTo>
                  <a:cubicBezTo>
                    <a:pt x="92" y="309"/>
                    <a:pt x="92" y="309"/>
                    <a:pt x="92" y="341"/>
                  </a:cubicBez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lnTo>
                    <a:pt x="92" y="341"/>
                  </a:lnTo>
                  <a:cubicBezTo>
                    <a:pt x="124" y="341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lnTo>
                    <a:pt x="124" y="372"/>
                  </a:lnTo>
                  <a:cubicBezTo>
                    <a:pt x="155" y="402"/>
                    <a:pt x="155" y="402"/>
                    <a:pt x="155" y="402"/>
                  </a:cubicBezTo>
                  <a:lnTo>
                    <a:pt x="155" y="402"/>
                  </a:lnTo>
                  <a:lnTo>
                    <a:pt x="155" y="402"/>
                  </a:lnTo>
                  <a:cubicBezTo>
                    <a:pt x="186" y="402"/>
                    <a:pt x="186" y="402"/>
                    <a:pt x="186" y="433"/>
                  </a:cubicBezTo>
                  <a:lnTo>
                    <a:pt x="186" y="433"/>
                  </a:lnTo>
                  <a:lnTo>
                    <a:pt x="186" y="433"/>
                  </a:lnTo>
                  <a:lnTo>
                    <a:pt x="186" y="433"/>
                  </a:lnTo>
                  <a:cubicBezTo>
                    <a:pt x="216" y="433"/>
                    <a:pt x="216" y="465"/>
                    <a:pt x="216" y="465"/>
                  </a:cubicBezTo>
                  <a:lnTo>
                    <a:pt x="216" y="496"/>
                  </a:lnTo>
                  <a:lnTo>
                    <a:pt x="216" y="526"/>
                  </a:lnTo>
                  <a:lnTo>
                    <a:pt x="216" y="526"/>
                  </a:lnTo>
                  <a:lnTo>
                    <a:pt x="216" y="526"/>
                  </a:lnTo>
                  <a:cubicBezTo>
                    <a:pt x="216" y="557"/>
                    <a:pt x="248" y="557"/>
                    <a:pt x="248" y="557"/>
                  </a:cubicBezTo>
                  <a:lnTo>
                    <a:pt x="248" y="557"/>
                  </a:lnTo>
                  <a:lnTo>
                    <a:pt x="248" y="557"/>
                  </a:lnTo>
                  <a:lnTo>
                    <a:pt x="279" y="557"/>
                  </a:lnTo>
                  <a:cubicBezTo>
                    <a:pt x="310" y="557"/>
                    <a:pt x="340" y="557"/>
                    <a:pt x="340" y="589"/>
                  </a:cubicBezTo>
                  <a:lnTo>
                    <a:pt x="340" y="589"/>
                  </a:lnTo>
                  <a:cubicBezTo>
                    <a:pt x="340" y="620"/>
                    <a:pt x="372" y="620"/>
                    <a:pt x="372" y="650"/>
                  </a:cubicBezTo>
                  <a:lnTo>
                    <a:pt x="372" y="681"/>
                  </a:lnTo>
                  <a:lnTo>
                    <a:pt x="372" y="681"/>
                  </a:lnTo>
                  <a:cubicBezTo>
                    <a:pt x="403" y="681"/>
                    <a:pt x="403" y="713"/>
                    <a:pt x="403" y="713"/>
                  </a:cubicBezTo>
                  <a:cubicBezTo>
                    <a:pt x="464" y="713"/>
                    <a:pt x="464" y="744"/>
                    <a:pt x="496" y="744"/>
                  </a:cubicBezTo>
                  <a:lnTo>
                    <a:pt x="496" y="744"/>
                  </a:lnTo>
                  <a:cubicBezTo>
                    <a:pt x="527" y="774"/>
                    <a:pt x="527" y="774"/>
                    <a:pt x="558" y="774"/>
                  </a:cubicBezTo>
                  <a:lnTo>
                    <a:pt x="558" y="774"/>
                  </a:lnTo>
                  <a:cubicBezTo>
                    <a:pt x="588" y="774"/>
                    <a:pt x="588" y="774"/>
                    <a:pt x="588" y="774"/>
                  </a:cubicBezTo>
                  <a:cubicBezTo>
                    <a:pt x="588" y="774"/>
                    <a:pt x="588" y="774"/>
                    <a:pt x="620" y="744"/>
                  </a:cubicBezTo>
                  <a:lnTo>
                    <a:pt x="651" y="744"/>
                  </a:lnTo>
                  <a:cubicBezTo>
                    <a:pt x="651" y="744"/>
                    <a:pt x="651" y="744"/>
                    <a:pt x="682" y="744"/>
                  </a:cubicBezTo>
                  <a:cubicBezTo>
                    <a:pt x="712" y="744"/>
                    <a:pt x="712" y="774"/>
                    <a:pt x="712" y="805"/>
                  </a:cubicBezTo>
                  <a:cubicBezTo>
                    <a:pt x="712" y="805"/>
                    <a:pt x="712" y="805"/>
                    <a:pt x="712" y="837"/>
                  </a:cubicBezTo>
                  <a:lnTo>
                    <a:pt x="712" y="837"/>
                  </a:lnTo>
                  <a:lnTo>
                    <a:pt x="744" y="837"/>
                  </a:lnTo>
                  <a:cubicBezTo>
                    <a:pt x="775" y="868"/>
                    <a:pt x="775" y="868"/>
                    <a:pt x="806" y="868"/>
                  </a:cubicBezTo>
                  <a:cubicBezTo>
                    <a:pt x="836" y="868"/>
                    <a:pt x="868" y="837"/>
                    <a:pt x="868" y="837"/>
                  </a:cubicBezTo>
                  <a:cubicBezTo>
                    <a:pt x="868" y="837"/>
                    <a:pt x="868" y="837"/>
                    <a:pt x="899" y="837"/>
                  </a:cubicBezTo>
                  <a:cubicBezTo>
                    <a:pt x="899" y="837"/>
                    <a:pt x="930" y="837"/>
                    <a:pt x="930" y="868"/>
                  </a:cubicBezTo>
                  <a:lnTo>
                    <a:pt x="930" y="868"/>
                  </a:lnTo>
                  <a:cubicBezTo>
                    <a:pt x="930" y="837"/>
                    <a:pt x="930" y="805"/>
                    <a:pt x="960" y="805"/>
                  </a:cubicBezTo>
                  <a:cubicBezTo>
                    <a:pt x="960" y="774"/>
                    <a:pt x="992" y="774"/>
                    <a:pt x="992" y="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3" name="Freeform 135"/>
            <p:cNvSpPr>
              <a:spLocks noChangeArrowheads="1"/>
            </p:cNvSpPr>
            <p:nvPr/>
          </p:nvSpPr>
          <p:spPr bwMode="auto">
            <a:xfrm>
              <a:off x="5430838" y="2070100"/>
              <a:ext cx="57150" cy="68263"/>
            </a:xfrm>
            <a:custGeom>
              <a:avLst/>
              <a:gdLst>
                <a:gd name="T0" fmla="*/ 156 w 157"/>
                <a:gd name="T1" fmla="*/ 31 h 188"/>
                <a:gd name="T2" fmla="*/ 156 w 157"/>
                <a:gd name="T3" fmla="*/ 31 h 188"/>
                <a:gd name="T4" fmla="*/ 156 w 157"/>
                <a:gd name="T5" fmla="*/ 31 h 188"/>
                <a:gd name="T6" fmla="*/ 156 w 157"/>
                <a:gd name="T7" fmla="*/ 31 h 188"/>
                <a:gd name="T8" fmla="*/ 156 w 157"/>
                <a:gd name="T9" fmla="*/ 31 h 188"/>
                <a:gd name="T10" fmla="*/ 156 w 157"/>
                <a:gd name="T11" fmla="*/ 31 h 188"/>
                <a:gd name="T12" fmla="*/ 156 w 157"/>
                <a:gd name="T13" fmla="*/ 31 h 188"/>
                <a:gd name="T14" fmla="*/ 93 w 157"/>
                <a:gd name="T15" fmla="*/ 31 h 188"/>
                <a:gd name="T16" fmla="*/ 93 w 157"/>
                <a:gd name="T17" fmla="*/ 31 h 188"/>
                <a:gd name="T18" fmla="*/ 32 w 157"/>
                <a:gd name="T19" fmla="*/ 0 h 188"/>
                <a:gd name="T20" fmla="*/ 32 w 157"/>
                <a:gd name="T21" fmla="*/ 0 h 188"/>
                <a:gd name="T22" fmla="*/ 32 w 157"/>
                <a:gd name="T23" fmla="*/ 0 h 188"/>
                <a:gd name="T24" fmla="*/ 32 w 157"/>
                <a:gd name="T25" fmla="*/ 0 h 188"/>
                <a:gd name="T26" fmla="*/ 32 w 157"/>
                <a:gd name="T27" fmla="*/ 0 h 188"/>
                <a:gd name="T28" fmla="*/ 0 w 157"/>
                <a:gd name="T29" fmla="*/ 31 h 188"/>
                <a:gd name="T30" fmla="*/ 0 w 157"/>
                <a:gd name="T31" fmla="*/ 31 h 188"/>
                <a:gd name="T32" fmla="*/ 0 w 157"/>
                <a:gd name="T33" fmla="*/ 31 h 188"/>
                <a:gd name="T34" fmla="*/ 0 w 157"/>
                <a:gd name="T35" fmla="*/ 31 h 188"/>
                <a:gd name="T36" fmla="*/ 0 w 157"/>
                <a:gd name="T37" fmla="*/ 31 h 188"/>
                <a:gd name="T38" fmla="*/ 0 w 157"/>
                <a:gd name="T39" fmla="*/ 31 h 188"/>
                <a:gd name="T40" fmla="*/ 32 w 157"/>
                <a:gd name="T41" fmla="*/ 63 h 188"/>
                <a:gd name="T42" fmla="*/ 0 w 157"/>
                <a:gd name="T43" fmla="*/ 93 h 188"/>
                <a:gd name="T44" fmla="*/ 0 w 157"/>
                <a:gd name="T45" fmla="*/ 93 h 188"/>
                <a:gd name="T46" fmla="*/ 32 w 157"/>
                <a:gd name="T47" fmla="*/ 124 h 188"/>
                <a:gd name="T48" fmla="*/ 32 w 157"/>
                <a:gd name="T49" fmla="*/ 155 h 188"/>
                <a:gd name="T50" fmla="*/ 32 w 157"/>
                <a:gd name="T51" fmla="*/ 187 h 188"/>
                <a:gd name="T52" fmla="*/ 32 w 157"/>
                <a:gd name="T53" fmla="*/ 187 h 188"/>
                <a:gd name="T54" fmla="*/ 93 w 157"/>
                <a:gd name="T55" fmla="*/ 187 h 188"/>
                <a:gd name="T56" fmla="*/ 93 w 157"/>
                <a:gd name="T57" fmla="*/ 187 h 188"/>
                <a:gd name="T58" fmla="*/ 93 w 157"/>
                <a:gd name="T59" fmla="*/ 155 h 188"/>
                <a:gd name="T60" fmla="*/ 93 w 157"/>
                <a:gd name="T61" fmla="*/ 124 h 188"/>
                <a:gd name="T62" fmla="*/ 93 w 157"/>
                <a:gd name="T63" fmla="*/ 93 h 188"/>
                <a:gd name="T64" fmla="*/ 93 w 157"/>
                <a:gd name="T65" fmla="*/ 93 h 188"/>
                <a:gd name="T66" fmla="*/ 124 w 157"/>
                <a:gd name="T67" fmla="*/ 63 h 188"/>
                <a:gd name="T68" fmla="*/ 156 w 157"/>
                <a:gd name="T69" fmla="*/ 3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88">
                  <a:moveTo>
                    <a:pt x="156" y="31"/>
                  </a:move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63" y="31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31"/>
                    <a:pt x="0" y="31"/>
                  </a:cubicBez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0" y="63"/>
                    <a:pt x="32" y="63"/>
                    <a:pt x="32" y="63"/>
                  </a:cubicBezTo>
                  <a:cubicBezTo>
                    <a:pt x="32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124"/>
                    <a:pt x="0" y="124"/>
                    <a:pt x="32" y="124"/>
                  </a:cubicBezTo>
                  <a:lnTo>
                    <a:pt x="32" y="155"/>
                  </a:lnTo>
                  <a:cubicBezTo>
                    <a:pt x="32" y="155"/>
                    <a:pt x="32" y="155"/>
                    <a:pt x="32" y="187"/>
                  </a:cubicBezTo>
                  <a:lnTo>
                    <a:pt x="32" y="187"/>
                  </a:lnTo>
                  <a:cubicBezTo>
                    <a:pt x="63" y="187"/>
                    <a:pt x="63" y="187"/>
                    <a:pt x="93" y="187"/>
                  </a:cubicBezTo>
                  <a:lnTo>
                    <a:pt x="93" y="187"/>
                  </a:lnTo>
                  <a:cubicBezTo>
                    <a:pt x="93" y="155"/>
                    <a:pt x="93" y="155"/>
                    <a:pt x="93" y="155"/>
                  </a:cubicBezTo>
                  <a:cubicBezTo>
                    <a:pt x="93" y="155"/>
                    <a:pt x="93" y="155"/>
                    <a:pt x="93" y="124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124" y="63"/>
                  </a:lnTo>
                  <a:cubicBezTo>
                    <a:pt x="124" y="31"/>
                    <a:pt x="124" y="31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4" name="Freeform 136"/>
            <p:cNvSpPr>
              <a:spLocks noChangeArrowheads="1"/>
            </p:cNvSpPr>
            <p:nvPr/>
          </p:nvSpPr>
          <p:spPr bwMode="auto">
            <a:xfrm>
              <a:off x="5029200" y="1825625"/>
              <a:ext cx="390525" cy="625475"/>
            </a:xfrm>
            <a:custGeom>
              <a:avLst/>
              <a:gdLst>
                <a:gd name="T0" fmla="*/ 1085 w 1086"/>
                <a:gd name="T1" fmla="*/ 744 h 1736"/>
                <a:gd name="T2" fmla="*/ 1055 w 1086"/>
                <a:gd name="T3" fmla="*/ 712 h 1736"/>
                <a:gd name="T4" fmla="*/ 1085 w 1086"/>
                <a:gd name="T5" fmla="*/ 681 h 1736"/>
                <a:gd name="T6" fmla="*/ 1024 w 1086"/>
                <a:gd name="T7" fmla="*/ 620 h 1736"/>
                <a:gd name="T8" fmla="*/ 931 w 1086"/>
                <a:gd name="T9" fmla="*/ 620 h 1736"/>
                <a:gd name="T10" fmla="*/ 868 w 1086"/>
                <a:gd name="T11" fmla="*/ 557 h 1736"/>
                <a:gd name="T12" fmla="*/ 807 w 1086"/>
                <a:gd name="T13" fmla="*/ 557 h 1736"/>
                <a:gd name="T14" fmla="*/ 744 w 1086"/>
                <a:gd name="T15" fmla="*/ 527 h 1736"/>
                <a:gd name="T16" fmla="*/ 683 w 1086"/>
                <a:gd name="T17" fmla="*/ 496 h 1736"/>
                <a:gd name="T18" fmla="*/ 620 w 1086"/>
                <a:gd name="T19" fmla="*/ 433 h 1736"/>
                <a:gd name="T20" fmla="*/ 620 w 1086"/>
                <a:gd name="T21" fmla="*/ 340 h 1736"/>
                <a:gd name="T22" fmla="*/ 589 w 1086"/>
                <a:gd name="T23" fmla="*/ 309 h 1736"/>
                <a:gd name="T24" fmla="*/ 559 w 1086"/>
                <a:gd name="T25" fmla="*/ 309 h 1736"/>
                <a:gd name="T26" fmla="*/ 528 w 1086"/>
                <a:gd name="T27" fmla="*/ 248 h 1736"/>
                <a:gd name="T28" fmla="*/ 559 w 1086"/>
                <a:gd name="T29" fmla="*/ 185 h 1736"/>
                <a:gd name="T30" fmla="*/ 559 w 1086"/>
                <a:gd name="T31" fmla="*/ 92 h 1736"/>
                <a:gd name="T32" fmla="*/ 589 w 1086"/>
                <a:gd name="T33" fmla="*/ 0 h 1736"/>
                <a:gd name="T34" fmla="*/ 528 w 1086"/>
                <a:gd name="T35" fmla="*/ 31 h 1736"/>
                <a:gd name="T36" fmla="*/ 496 w 1086"/>
                <a:gd name="T37" fmla="*/ 61 h 1736"/>
                <a:gd name="T38" fmla="*/ 341 w 1086"/>
                <a:gd name="T39" fmla="*/ 92 h 1736"/>
                <a:gd name="T40" fmla="*/ 341 w 1086"/>
                <a:gd name="T41" fmla="*/ 92 h 1736"/>
                <a:gd name="T42" fmla="*/ 341 w 1086"/>
                <a:gd name="T43" fmla="*/ 155 h 1736"/>
                <a:gd name="T44" fmla="*/ 372 w 1086"/>
                <a:gd name="T45" fmla="*/ 185 h 1736"/>
                <a:gd name="T46" fmla="*/ 341 w 1086"/>
                <a:gd name="T47" fmla="*/ 279 h 1736"/>
                <a:gd name="T48" fmla="*/ 341 w 1086"/>
                <a:gd name="T49" fmla="*/ 340 h 1736"/>
                <a:gd name="T50" fmla="*/ 280 w 1086"/>
                <a:gd name="T51" fmla="*/ 403 h 1736"/>
                <a:gd name="T52" fmla="*/ 187 w 1086"/>
                <a:gd name="T53" fmla="*/ 527 h 1736"/>
                <a:gd name="T54" fmla="*/ 94 w 1086"/>
                <a:gd name="T55" fmla="*/ 557 h 1736"/>
                <a:gd name="T56" fmla="*/ 94 w 1086"/>
                <a:gd name="T57" fmla="*/ 588 h 1736"/>
                <a:gd name="T58" fmla="*/ 124 w 1086"/>
                <a:gd name="T59" fmla="*/ 651 h 1736"/>
                <a:gd name="T60" fmla="*/ 124 w 1086"/>
                <a:gd name="T61" fmla="*/ 774 h 1736"/>
                <a:gd name="T62" fmla="*/ 31 w 1086"/>
                <a:gd name="T63" fmla="*/ 774 h 1736"/>
                <a:gd name="T64" fmla="*/ 31 w 1086"/>
                <a:gd name="T65" fmla="*/ 805 h 1736"/>
                <a:gd name="T66" fmla="*/ 124 w 1086"/>
                <a:gd name="T67" fmla="*/ 868 h 1736"/>
                <a:gd name="T68" fmla="*/ 94 w 1086"/>
                <a:gd name="T69" fmla="*/ 929 h 1736"/>
                <a:gd name="T70" fmla="*/ 187 w 1086"/>
                <a:gd name="T71" fmla="*/ 929 h 1736"/>
                <a:gd name="T72" fmla="*/ 248 w 1086"/>
                <a:gd name="T73" fmla="*/ 898 h 1736"/>
                <a:gd name="T74" fmla="*/ 248 w 1086"/>
                <a:gd name="T75" fmla="*/ 1022 h 1736"/>
                <a:gd name="T76" fmla="*/ 280 w 1086"/>
                <a:gd name="T77" fmla="*/ 1146 h 1736"/>
                <a:gd name="T78" fmla="*/ 372 w 1086"/>
                <a:gd name="T79" fmla="*/ 1487 h 1736"/>
                <a:gd name="T80" fmla="*/ 435 w 1086"/>
                <a:gd name="T81" fmla="*/ 1611 h 1736"/>
                <a:gd name="T82" fmla="*/ 465 w 1086"/>
                <a:gd name="T83" fmla="*/ 1735 h 1736"/>
                <a:gd name="T84" fmla="*/ 496 w 1086"/>
                <a:gd name="T85" fmla="*/ 1735 h 1736"/>
                <a:gd name="T86" fmla="*/ 589 w 1086"/>
                <a:gd name="T87" fmla="*/ 1672 h 1736"/>
                <a:gd name="T88" fmla="*/ 589 w 1086"/>
                <a:gd name="T89" fmla="*/ 1579 h 1736"/>
                <a:gd name="T90" fmla="*/ 620 w 1086"/>
                <a:gd name="T91" fmla="*/ 1455 h 1736"/>
                <a:gd name="T92" fmla="*/ 620 w 1086"/>
                <a:gd name="T93" fmla="*/ 1301 h 1736"/>
                <a:gd name="T94" fmla="*/ 744 w 1086"/>
                <a:gd name="T95" fmla="*/ 1208 h 1736"/>
                <a:gd name="T96" fmla="*/ 807 w 1086"/>
                <a:gd name="T97" fmla="*/ 1116 h 1736"/>
                <a:gd name="T98" fmla="*/ 931 w 1086"/>
                <a:gd name="T99" fmla="*/ 992 h 1736"/>
                <a:gd name="T100" fmla="*/ 992 w 1086"/>
                <a:gd name="T101" fmla="*/ 960 h 1736"/>
                <a:gd name="T102" fmla="*/ 1024 w 1086"/>
                <a:gd name="T103" fmla="*/ 868 h 1736"/>
                <a:gd name="T104" fmla="*/ 1085 w 1086"/>
                <a:gd name="T105" fmla="*/ 83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6" h="1736">
                  <a:moveTo>
                    <a:pt x="1085" y="805"/>
                  </a:moveTo>
                  <a:lnTo>
                    <a:pt x="1085" y="805"/>
                  </a:lnTo>
                  <a:lnTo>
                    <a:pt x="1085" y="805"/>
                  </a:lnTo>
                  <a:lnTo>
                    <a:pt x="1085" y="774"/>
                  </a:lnTo>
                  <a:cubicBezTo>
                    <a:pt x="1085" y="774"/>
                    <a:pt x="1085" y="774"/>
                    <a:pt x="1085" y="744"/>
                  </a:cubicBezTo>
                  <a:lnTo>
                    <a:pt x="1085" y="744"/>
                  </a:lnTo>
                  <a:lnTo>
                    <a:pt x="1085" y="744"/>
                  </a:lnTo>
                  <a:cubicBezTo>
                    <a:pt x="1055" y="744"/>
                    <a:pt x="1055" y="744"/>
                    <a:pt x="1055" y="712"/>
                  </a:cubicBezTo>
                  <a:lnTo>
                    <a:pt x="1055" y="712"/>
                  </a:lnTo>
                  <a:lnTo>
                    <a:pt x="1055" y="712"/>
                  </a:lnTo>
                  <a:lnTo>
                    <a:pt x="1055" y="712"/>
                  </a:lnTo>
                  <a:cubicBezTo>
                    <a:pt x="1055" y="681"/>
                    <a:pt x="1055" y="681"/>
                    <a:pt x="1085" y="681"/>
                  </a:cubicBezTo>
                  <a:lnTo>
                    <a:pt x="1085" y="681"/>
                  </a:lnTo>
                  <a:lnTo>
                    <a:pt x="1085" y="681"/>
                  </a:lnTo>
                  <a:lnTo>
                    <a:pt x="1085" y="681"/>
                  </a:lnTo>
                  <a:lnTo>
                    <a:pt x="1055" y="681"/>
                  </a:lnTo>
                  <a:cubicBezTo>
                    <a:pt x="1055" y="651"/>
                    <a:pt x="1055" y="651"/>
                    <a:pt x="1055" y="620"/>
                  </a:cubicBezTo>
                  <a:lnTo>
                    <a:pt x="1055" y="620"/>
                  </a:lnTo>
                  <a:lnTo>
                    <a:pt x="1055" y="620"/>
                  </a:lnTo>
                  <a:lnTo>
                    <a:pt x="1024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92" y="620"/>
                  </a:lnTo>
                  <a:lnTo>
                    <a:pt x="961" y="620"/>
                  </a:lnTo>
                  <a:cubicBezTo>
                    <a:pt x="961" y="620"/>
                    <a:pt x="961" y="620"/>
                    <a:pt x="931" y="620"/>
                  </a:cubicBezTo>
                  <a:cubicBezTo>
                    <a:pt x="931" y="620"/>
                    <a:pt x="931" y="620"/>
                    <a:pt x="931" y="588"/>
                  </a:cubicBezTo>
                  <a:lnTo>
                    <a:pt x="931" y="588"/>
                  </a:lnTo>
                  <a:cubicBezTo>
                    <a:pt x="868" y="588"/>
                    <a:pt x="868" y="588"/>
                    <a:pt x="868" y="557"/>
                  </a:cubicBezTo>
                  <a:lnTo>
                    <a:pt x="868" y="557"/>
                  </a:lnTo>
                  <a:lnTo>
                    <a:pt x="868" y="557"/>
                  </a:lnTo>
                  <a:cubicBezTo>
                    <a:pt x="868" y="557"/>
                    <a:pt x="868" y="557"/>
                    <a:pt x="837" y="557"/>
                  </a:cubicBezTo>
                  <a:lnTo>
                    <a:pt x="837" y="557"/>
                  </a:lnTo>
                  <a:lnTo>
                    <a:pt x="837" y="557"/>
                  </a:lnTo>
                  <a:lnTo>
                    <a:pt x="807" y="557"/>
                  </a:lnTo>
                  <a:lnTo>
                    <a:pt x="807" y="557"/>
                  </a:lnTo>
                  <a:cubicBezTo>
                    <a:pt x="776" y="557"/>
                    <a:pt x="776" y="557"/>
                    <a:pt x="776" y="557"/>
                  </a:cubicBezTo>
                  <a:cubicBezTo>
                    <a:pt x="776" y="527"/>
                    <a:pt x="744" y="527"/>
                    <a:pt x="744" y="527"/>
                  </a:cubicBezTo>
                  <a:lnTo>
                    <a:pt x="744" y="527"/>
                  </a:lnTo>
                  <a:lnTo>
                    <a:pt x="744" y="527"/>
                  </a:lnTo>
                  <a:lnTo>
                    <a:pt x="744" y="527"/>
                  </a:lnTo>
                  <a:cubicBezTo>
                    <a:pt x="713" y="527"/>
                    <a:pt x="713" y="527"/>
                    <a:pt x="713" y="527"/>
                  </a:cubicBezTo>
                  <a:lnTo>
                    <a:pt x="713" y="527"/>
                  </a:lnTo>
                  <a:cubicBezTo>
                    <a:pt x="683" y="527"/>
                    <a:pt x="683" y="496"/>
                    <a:pt x="683" y="496"/>
                  </a:cubicBezTo>
                  <a:lnTo>
                    <a:pt x="683" y="496"/>
                  </a:lnTo>
                  <a:lnTo>
                    <a:pt x="683" y="496"/>
                  </a:lnTo>
                  <a:lnTo>
                    <a:pt x="652" y="496"/>
                  </a:lnTo>
                  <a:cubicBezTo>
                    <a:pt x="652" y="496"/>
                    <a:pt x="652" y="496"/>
                    <a:pt x="620" y="496"/>
                  </a:cubicBezTo>
                  <a:cubicBezTo>
                    <a:pt x="620" y="496"/>
                    <a:pt x="620" y="496"/>
                    <a:pt x="620" y="464"/>
                  </a:cubicBezTo>
                  <a:cubicBezTo>
                    <a:pt x="620" y="464"/>
                    <a:pt x="620" y="464"/>
                    <a:pt x="620" y="433"/>
                  </a:cubicBezTo>
                  <a:lnTo>
                    <a:pt x="620" y="433"/>
                  </a:lnTo>
                  <a:cubicBezTo>
                    <a:pt x="620" y="433"/>
                    <a:pt x="620" y="433"/>
                    <a:pt x="620" y="403"/>
                  </a:cubicBezTo>
                  <a:lnTo>
                    <a:pt x="620" y="403"/>
                  </a:lnTo>
                  <a:lnTo>
                    <a:pt x="620" y="403"/>
                  </a:lnTo>
                  <a:lnTo>
                    <a:pt x="620" y="372"/>
                  </a:lnTo>
                  <a:cubicBezTo>
                    <a:pt x="620" y="372"/>
                    <a:pt x="620" y="372"/>
                    <a:pt x="620" y="340"/>
                  </a:cubicBezTo>
                  <a:lnTo>
                    <a:pt x="620" y="340"/>
                  </a:lnTo>
                  <a:lnTo>
                    <a:pt x="620" y="340"/>
                  </a:lnTo>
                  <a:cubicBezTo>
                    <a:pt x="620" y="340"/>
                    <a:pt x="620" y="340"/>
                    <a:pt x="589" y="340"/>
                  </a:cubicBezTo>
                  <a:lnTo>
                    <a:pt x="589" y="340"/>
                  </a:lnTo>
                  <a:lnTo>
                    <a:pt x="58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59" y="309"/>
                  </a:lnTo>
                  <a:lnTo>
                    <a:pt x="528" y="309"/>
                  </a:lnTo>
                  <a:cubicBezTo>
                    <a:pt x="528" y="279"/>
                    <a:pt x="528" y="279"/>
                    <a:pt x="528" y="279"/>
                  </a:cubicBezTo>
                  <a:lnTo>
                    <a:pt x="528" y="279"/>
                  </a:lnTo>
                  <a:lnTo>
                    <a:pt x="528" y="248"/>
                  </a:lnTo>
                  <a:lnTo>
                    <a:pt x="528" y="248"/>
                  </a:lnTo>
                  <a:cubicBezTo>
                    <a:pt x="528" y="216"/>
                    <a:pt x="528" y="216"/>
                    <a:pt x="528" y="216"/>
                  </a:cubicBezTo>
                  <a:lnTo>
                    <a:pt x="528" y="216"/>
                  </a:lnTo>
                  <a:cubicBezTo>
                    <a:pt x="528" y="185"/>
                    <a:pt x="559" y="185"/>
                    <a:pt x="559" y="185"/>
                  </a:cubicBez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lnTo>
                    <a:pt x="559" y="185"/>
                  </a:lnTo>
                  <a:cubicBezTo>
                    <a:pt x="559" y="185"/>
                    <a:pt x="559" y="185"/>
                    <a:pt x="559" y="155"/>
                  </a:cubicBezTo>
                  <a:cubicBezTo>
                    <a:pt x="528" y="155"/>
                    <a:pt x="528" y="124"/>
                    <a:pt x="528" y="124"/>
                  </a:cubicBezTo>
                  <a:lnTo>
                    <a:pt x="559" y="92"/>
                  </a:lnTo>
                  <a:lnTo>
                    <a:pt x="559" y="92"/>
                  </a:lnTo>
                  <a:cubicBezTo>
                    <a:pt x="589" y="92"/>
                    <a:pt x="589" y="92"/>
                    <a:pt x="589" y="92"/>
                  </a:cubicBezTo>
                  <a:cubicBezTo>
                    <a:pt x="589" y="92"/>
                    <a:pt x="589" y="61"/>
                    <a:pt x="620" y="61"/>
                  </a:cubicBezTo>
                  <a:lnTo>
                    <a:pt x="620" y="31"/>
                  </a:lnTo>
                  <a:cubicBezTo>
                    <a:pt x="620" y="31"/>
                    <a:pt x="620" y="31"/>
                    <a:pt x="589" y="0"/>
                  </a:cubicBezTo>
                  <a:lnTo>
                    <a:pt x="589" y="0"/>
                  </a:lnTo>
                  <a:lnTo>
                    <a:pt x="589" y="0"/>
                  </a:lnTo>
                  <a:cubicBezTo>
                    <a:pt x="559" y="31"/>
                    <a:pt x="559" y="31"/>
                    <a:pt x="559" y="31"/>
                  </a:cubicBezTo>
                  <a:lnTo>
                    <a:pt x="559" y="31"/>
                  </a:lnTo>
                  <a:cubicBezTo>
                    <a:pt x="559" y="31"/>
                    <a:pt x="559" y="31"/>
                    <a:pt x="528" y="31"/>
                  </a:cubicBezTo>
                  <a:lnTo>
                    <a:pt x="528" y="31"/>
                  </a:lnTo>
                  <a:lnTo>
                    <a:pt x="528" y="31"/>
                  </a:lnTo>
                  <a:cubicBezTo>
                    <a:pt x="528" y="61"/>
                    <a:pt x="496" y="61"/>
                    <a:pt x="496" y="61"/>
                  </a:cubicBezTo>
                  <a:lnTo>
                    <a:pt x="496" y="61"/>
                  </a:lnTo>
                  <a:lnTo>
                    <a:pt x="496" y="61"/>
                  </a:lnTo>
                  <a:lnTo>
                    <a:pt x="496" y="61"/>
                  </a:lnTo>
                  <a:cubicBezTo>
                    <a:pt x="465" y="61"/>
                    <a:pt x="435" y="92"/>
                    <a:pt x="435" y="92"/>
                  </a:cubicBezTo>
                  <a:cubicBezTo>
                    <a:pt x="404" y="92"/>
                    <a:pt x="404" y="92"/>
                    <a:pt x="404" y="92"/>
                  </a:cubicBezTo>
                  <a:lnTo>
                    <a:pt x="372" y="124"/>
                  </a:lnTo>
                  <a:cubicBezTo>
                    <a:pt x="372" y="124"/>
                    <a:pt x="372" y="92"/>
                    <a:pt x="341" y="92"/>
                  </a:cubicBezTo>
                  <a:cubicBezTo>
                    <a:pt x="341" y="92"/>
                    <a:pt x="341" y="92"/>
                    <a:pt x="311" y="92"/>
                  </a:cubicBezTo>
                  <a:lnTo>
                    <a:pt x="311" y="92"/>
                  </a:lnTo>
                  <a:lnTo>
                    <a:pt x="311" y="92"/>
                  </a:lnTo>
                  <a:lnTo>
                    <a:pt x="341" y="92"/>
                  </a:lnTo>
                  <a:lnTo>
                    <a:pt x="341" y="92"/>
                  </a:lnTo>
                  <a:cubicBezTo>
                    <a:pt x="341" y="124"/>
                    <a:pt x="341" y="124"/>
                    <a:pt x="341" y="124"/>
                  </a:cubicBezTo>
                  <a:lnTo>
                    <a:pt x="341" y="124"/>
                  </a:lnTo>
                  <a:cubicBezTo>
                    <a:pt x="341" y="155"/>
                    <a:pt x="341" y="155"/>
                    <a:pt x="341" y="155"/>
                  </a:cubicBezTo>
                  <a:lnTo>
                    <a:pt x="341" y="155"/>
                  </a:lnTo>
                  <a:lnTo>
                    <a:pt x="341" y="155"/>
                  </a:lnTo>
                  <a:cubicBezTo>
                    <a:pt x="372" y="124"/>
                    <a:pt x="372" y="124"/>
                    <a:pt x="372" y="124"/>
                  </a:cubicBezTo>
                  <a:cubicBezTo>
                    <a:pt x="372" y="155"/>
                    <a:pt x="372" y="155"/>
                    <a:pt x="372" y="155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372" y="185"/>
                  </a:lnTo>
                  <a:lnTo>
                    <a:pt x="372" y="185"/>
                  </a:lnTo>
                  <a:cubicBezTo>
                    <a:pt x="372" y="185"/>
                    <a:pt x="372" y="185"/>
                    <a:pt x="372" y="216"/>
                  </a:cubicBezTo>
                  <a:cubicBezTo>
                    <a:pt x="372" y="216"/>
                    <a:pt x="404" y="216"/>
                    <a:pt x="404" y="248"/>
                  </a:cubicBezTo>
                  <a:lnTo>
                    <a:pt x="404" y="248"/>
                  </a:lnTo>
                  <a:lnTo>
                    <a:pt x="372" y="279"/>
                  </a:lnTo>
                  <a:cubicBezTo>
                    <a:pt x="372" y="279"/>
                    <a:pt x="372" y="279"/>
                    <a:pt x="341" y="279"/>
                  </a:cubicBezTo>
                  <a:lnTo>
                    <a:pt x="341" y="279"/>
                  </a:lnTo>
                  <a:cubicBezTo>
                    <a:pt x="341" y="279"/>
                    <a:pt x="341" y="279"/>
                    <a:pt x="341" y="309"/>
                  </a:cubicBezTo>
                  <a:lnTo>
                    <a:pt x="341" y="309"/>
                  </a:lnTo>
                  <a:lnTo>
                    <a:pt x="341" y="309"/>
                  </a:lnTo>
                  <a:lnTo>
                    <a:pt x="341" y="340"/>
                  </a:lnTo>
                  <a:lnTo>
                    <a:pt x="341" y="340"/>
                  </a:lnTo>
                  <a:cubicBezTo>
                    <a:pt x="341" y="340"/>
                    <a:pt x="341" y="340"/>
                    <a:pt x="311" y="372"/>
                  </a:cubicBezTo>
                  <a:cubicBezTo>
                    <a:pt x="311" y="372"/>
                    <a:pt x="311" y="403"/>
                    <a:pt x="280" y="403"/>
                  </a:cubicBezTo>
                  <a:lnTo>
                    <a:pt x="280" y="403"/>
                  </a:lnTo>
                  <a:lnTo>
                    <a:pt x="280" y="403"/>
                  </a:lnTo>
                  <a:cubicBezTo>
                    <a:pt x="280" y="433"/>
                    <a:pt x="248" y="433"/>
                    <a:pt x="217" y="464"/>
                  </a:cubicBezTo>
                  <a:lnTo>
                    <a:pt x="217" y="464"/>
                  </a:lnTo>
                  <a:cubicBezTo>
                    <a:pt x="217" y="464"/>
                    <a:pt x="217" y="464"/>
                    <a:pt x="217" y="496"/>
                  </a:cubicBezTo>
                  <a:cubicBezTo>
                    <a:pt x="217" y="496"/>
                    <a:pt x="217" y="496"/>
                    <a:pt x="187" y="527"/>
                  </a:cubicBezTo>
                  <a:lnTo>
                    <a:pt x="187" y="527"/>
                  </a:lnTo>
                  <a:lnTo>
                    <a:pt x="156" y="527"/>
                  </a:lnTo>
                  <a:lnTo>
                    <a:pt x="156" y="527"/>
                  </a:lnTo>
                  <a:cubicBezTo>
                    <a:pt x="124" y="557"/>
                    <a:pt x="124" y="557"/>
                    <a:pt x="124" y="557"/>
                  </a:cubicBezTo>
                  <a:cubicBezTo>
                    <a:pt x="124" y="557"/>
                    <a:pt x="94" y="557"/>
                    <a:pt x="94" y="527"/>
                  </a:cubicBezTo>
                  <a:cubicBezTo>
                    <a:pt x="94" y="557"/>
                    <a:pt x="94" y="557"/>
                    <a:pt x="94" y="557"/>
                  </a:cubicBezTo>
                  <a:lnTo>
                    <a:pt x="63" y="557"/>
                  </a:lnTo>
                  <a:lnTo>
                    <a:pt x="63" y="557"/>
                  </a:lnTo>
                  <a:cubicBezTo>
                    <a:pt x="94" y="557"/>
                    <a:pt x="94" y="557"/>
                    <a:pt x="94" y="557"/>
                  </a:cubicBezTo>
                  <a:lnTo>
                    <a:pt x="94" y="588"/>
                  </a:lnTo>
                  <a:lnTo>
                    <a:pt x="94" y="588"/>
                  </a:lnTo>
                  <a:lnTo>
                    <a:pt x="94" y="588"/>
                  </a:lnTo>
                  <a:cubicBezTo>
                    <a:pt x="94" y="620"/>
                    <a:pt x="94" y="620"/>
                    <a:pt x="94" y="620"/>
                  </a:cubicBezTo>
                  <a:lnTo>
                    <a:pt x="94" y="620"/>
                  </a:lnTo>
                  <a:cubicBezTo>
                    <a:pt x="124" y="620"/>
                    <a:pt x="124" y="620"/>
                    <a:pt x="124" y="651"/>
                  </a:cubicBezTo>
                  <a:lnTo>
                    <a:pt x="124" y="651"/>
                  </a:lnTo>
                  <a:cubicBezTo>
                    <a:pt x="156" y="651"/>
                    <a:pt x="156" y="681"/>
                    <a:pt x="156" y="681"/>
                  </a:cubicBezTo>
                  <a:cubicBezTo>
                    <a:pt x="156" y="712"/>
                    <a:pt x="156" y="712"/>
                    <a:pt x="156" y="712"/>
                  </a:cubicBezTo>
                  <a:lnTo>
                    <a:pt x="156" y="712"/>
                  </a:lnTo>
                  <a:cubicBezTo>
                    <a:pt x="156" y="744"/>
                    <a:pt x="156" y="744"/>
                    <a:pt x="156" y="744"/>
                  </a:cubicBezTo>
                  <a:lnTo>
                    <a:pt x="124" y="774"/>
                  </a:lnTo>
                  <a:lnTo>
                    <a:pt x="124" y="774"/>
                  </a:lnTo>
                  <a:lnTo>
                    <a:pt x="94" y="774"/>
                  </a:lnTo>
                  <a:lnTo>
                    <a:pt x="94" y="774"/>
                  </a:lnTo>
                  <a:lnTo>
                    <a:pt x="94" y="774"/>
                  </a:lnTo>
                  <a:cubicBezTo>
                    <a:pt x="63" y="774"/>
                    <a:pt x="63" y="774"/>
                    <a:pt x="31" y="774"/>
                  </a:cubicBezTo>
                  <a:lnTo>
                    <a:pt x="31" y="774"/>
                  </a:lnTo>
                  <a:lnTo>
                    <a:pt x="31" y="774"/>
                  </a:lnTo>
                  <a:cubicBezTo>
                    <a:pt x="31" y="774"/>
                    <a:pt x="31" y="774"/>
                    <a:pt x="0" y="774"/>
                  </a:cubicBezTo>
                  <a:lnTo>
                    <a:pt x="0" y="774"/>
                  </a:lnTo>
                  <a:cubicBezTo>
                    <a:pt x="31" y="774"/>
                    <a:pt x="31" y="774"/>
                    <a:pt x="31" y="805"/>
                  </a:cubicBezTo>
                  <a:lnTo>
                    <a:pt x="31" y="805"/>
                  </a:lnTo>
                  <a:lnTo>
                    <a:pt x="63" y="805"/>
                  </a:lnTo>
                  <a:cubicBezTo>
                    <a:pt x="63" y="805"/>
                    <a:pt x="63" y="805"/>
                    <a:pt x="94" y="805"/>
                  </a:cubicBezTo>
                  <a:lnTo>
                    <a:pt x="124" y="805"/>
                  </a:lnTo>
                  <a:cubicBezTo>
                    <a:pt x="124" y="836"/>
                    <a:pt x="124" y="836"/>
                    <a:pt x="124" y="868"/>
                  </a:cubicBezTo>
                  <a:cubicBezTo>
                    <a:pt x="94" y="868"/>
                    <a:pt x="94" y="868"/>
                    <a:pt x="94" y="868"/>
                  </a:cubicBezTo>
                  <a:cubicBezTo>
                    <a:pt x="94" y="868"/>
                    <a:pt x="94" y="898"/>
                    <a:pt x="63" y="898"/>
                  </a:cubicBezTo>
                  <a:lnTo>
                    <a:pt x="63" y="868"/>
                  </a:lnTo>
                  <a:cubicBezTo>
                    <a:pt x="63" y="898"/>
                    <a:pt x="63" y="898"/>
                    <a:pt x="63" y="898"/>
                  </a:cubicBezTo>
                  <a:cubicBezTo>
                    <a:pt x="94" y="898"/>
                    <a:pt x="94" y="898"/>
                    <a:pt x="94" y="929"/>
                  </a:cubicBezTo>
                  <a:lnTo>
                    <a:pt x="94" y="929"/>
                  </a:lnTo>
                  <a:lnTo>
                    <a:pt x="124" y="929"/>
                  </a:lnTo>
                  <a:cubicBezTo>
                    <a:pt x="124" y="929"/>
                    <a:pt x="124" y="929"/>
                    <a:pt x="156" y="929"/>
                  </a:cubicBezTo>
                  <a:lnTo>
                    <a:pt x="156" y="929"/>
                  </a:lnTo>
                  <a:cubicBezTo>
                    <a:pt x="187" y="929"/>
                    <a:pt x="187" y="929"/>
                    <a:pt x="187" y="929"/>
                  </a:cubicBezTo>
                  <a:cubicBezTo>
                    <a:pt x="187" y="898"/>
                    <a:pt x="187" y="898"/>
                    <a:pt x="187" y="898"/>
                  </a:cubicBezTo>
                  <a:lnTo>
                    <a:pt x="217" y="868"/>
                  </a:lnTo>
                  <a:cubicBezTo>
                    <a:pt x="280" y="681"/>
                    <a:pt x="280" y="681"/>
                    <a:pt x="280" y="681"/>
                  </a:cubicBezTo>
                  <a:cubicBezTo>
                    <a:pt x="248" y="868"/>
                    <a:pt x="248" y="868"/>
                    <a:pt x="248" y="868"/>
                  </a:cubicBezTo>
                  <a:lnTo>
                    <a:pt x="248" y="898"/>
                  </a:lnTo>
                  <a:lnTo>
                    <a:pt x="248" y="898"/>
                  </a:lnTo>
                  <a:cubicBezTo>
                    <a:pt x="248" y="929"/>
                    <a:pt x="248" y="929"/>
                    <a:pt x="248" y="929"/>
                  </a:cubicBezTo>
                  <a:lnTo>
                    <a:pt x="248" y="929"/>
                  </a:lnTo>
                  <a:cubicBezTo>
                    <a:pt x="280" y="960"/>
                    <a:pt x="248" y="992"/>
                    <a:pt x="248" y="992"/>
                  </a:cubicBezTo>
                  <a:cubicBezTo>
                    <a:pt x="248" y="1022"/>
                    <a:pt x="248" y="1022"/>
                    <a:pt x="248" y="1022"/>
                  </a:cubicBezTo>
                  <a:lnTo>
                    <a:pt x="248" y="1022"/>
                  </a:lnTo>
                  <a:cubicBezTo>
                    <a:pt x="248" y="1053"/>
                    <a:pt x="248" y="1053"/>
                    <a:pt x="248" y="1053"/>
                  </a:cubicBezTo>
                  <a:cubicBezTo>
                    <a:pt x="248" y="1084"/>
                    <a:pt x="248" y="1084"/>
                    <a:pt x="248" y="1116"/>
                  </a:cubicBezTo>
                  <a:lnTo>
                    <a:pt x="248" y="1116"/>
                  </a:lnTo>
                  <a:cubicBezTo>
                    <a:pt x="248" y="1116"/>
                    <a:pt x="248" y="1146"/>
                    <a:pt x="280" y="1146"/>
                  </a:cubicBezTo>
                  <a:cubicBezTo>
                    <a:pt x="280" y="1146"/>
                    <a:pt x="280" y="1177"/>
                    <a:pt x="280" y="1208"/>
                  </a:cubicBezTo>
                  <a:cubicBezTo>
                    <a:pt x="280" y="1208"/>
                    <a:pt x="280" y="1240"/>
                    <a:pt x="311" y="1301"/>
                  </a:cubicBezTo>
                  <a:cubicBezTo>
                    <a:pt x="311" y="1331"/>
                    <a:pt x="311" y="1331"/>
                    <a:pt x="341" y="1331"/>
                  </a:cubicBezTo>
                  <a:cubicBezTo>
                    <a:pt x="341" y="1363"/>
                    <a:pt x="341" y="1363"/>
                    <a:pt x="341" y="1424"/>
                  </a:cubicBezTo>
                  <a:cubicBezTo>
                    <a:pt x="341" y="1455"/>
                    <a:pt x="372" y="1487"/>
                    <a:pt x="372" y="1487"/>
                  </a:cubicBezTo>
                  <a:cubicBezTo>
                    <a:pt x="372" y="1487"/>
                    <a:pt x="372" y="1517"/>
                    <a:pt x="404" y="1517"/>
                  </a:cubicBezTo>
                  <a:cubicBezTo>
                    <a:pt x="404" y="1517"/>
                    <a:pt x="404" y="1517"/>
                    <a:pt x="404" y="1548"/>
                  </a:cubicBezTo>
                  <a:cubicBezTo>
                    <a:pt x="404" y="1548"/>
                    <a:pt x="404" y="1548"/>
                    <a:pt x="435" y="1579"/>
                  </a:cubicBezTo>
                  <a:lnTo>
                    <a:pt x="435" y="1579"/>
                  </a:lnTo>
                  <a:cubicBezTo>
                    <a:pt x="435" y="1579"/>
                    <a:pt x="435" y="1579"/>
                    <a:pt x="435" y="1611"/>
                  </a:cubicBezTo>
                  <a:lnTo>
                    <a:pt x="435" y="1611"/>
                  </a:lnTo>
                  <a:cubicBezTo>
                    <a:pt x="435" y="1641"/>
                    <a:pt x="435" y="1641"/>
                    <a:pt x="435" y="1672"/>
                  </a:cubicBezTo>
                  <a:cubicBezTo>
                    <a:pt x="465" y="1703"/>
                    <a:pt x="465" y="1703"/>
                    <a:pt x="465" y="1703"/>
                  </a:cubicBez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65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496" y="1735"/>
                  </a:lnTo>
                  <a:lnTo>
                    <a:pt x="528" y="1735"/>
                  </a:lnTo>
                  <a:cubicBezTo>
                    <a:pt x="528" y="1703"/>
                    <a:pt x="528" y="1672"/>
                    <a:pt x="559" y="1672"/>
                  </a:cubicBezTo>
                  <a:lnTo>
                    <a:pt x="559" y="1672"/>
                  </a:lnTo>
                  <a:lnTo>
                    <a:pt x="559" y="1672"/>
                  </a:lnTo>
                  <a:lnTo>
                    <a:pt x="589" y="1672"/>
                  </a:lnTo>
                  <a:lnTo>
                    <a:pt x="589" y="1672"/>
                  </a:lnTo>
                  <a:lnTo>
                    <a:pt x="589" y="1641"/>
                  </a:lnTo>
                  <a:cubicBezTo>
                    <a:pt x="589" y="1641"/>
                    <a:pt x="589" y="1641"/>
                    <a:pt x="589" y="1611"/>
                  </a:cubicBezTo>
                  <a:lnTo>
                    <a:pt x="589" y="1611"/>
                  </a:lnTo>
                  <a:lnTo>
                    <a:pt x="589" y="1579"/>
                  </a:lnTo>
                  <a:lnTo>
                    <a:pt x="589" y="1579"/>
                  </a:lnTo>
                  <a:cubicBezTo>
                    <a:pt x="589" y="1548"/>
                    <a:pt x="589" y="1548"/>
                    <a:pt x="589" y="1517"/>
                  </a:cubicBezTo>
                  <a:lnTo>
                    <a:pt x="589" y="1517"/>
                  </a:lnTo>
                  <a:lnTo>
                    <a:pt x="589" y="1517"/>
                  </a:lnTo>
                  <a:cubicBezTo>
                    <a:pt x="589" y="1487"/>
                    <a:pt x="620" y="1455"/>
                    <a:pt x="620" y="1455"/>
                  </a:cubicBezTo>
                  <a:cubicBezTo>
                    <a:pt x="620" y="1424"/>
                    <a:pt x="620" y="1424"/>
                    <a:pt x="620" y="1424"/>
                  </a:cubicBezTo>
                  <a:lnTo>
                    <a:pt x="620" y="1424"/>
                  </a:lnTo>
                  <a:cubicBezTo>
                    <a:pt x="620" y="1424"/>
                    <a:pt x="620" y="1424"/>
                    <a:pt x="620" y="1393"/>
                  </a:cubicBezTo>
                  <a:lnTo>
                    <a:pt x="620" y="1393"/>
                  </a:lnTo>
                  <a:cubicBezTo>
                    <a:pt x="589" y="1363"/>
                    <a:pt x="620" y="1301"/>
                    <a:pt x="620" y="1301"/>
                  </a:cubicBezTo>
                  <a:cubicBezTo>
                    <a:pt x="620" y="1270"/>
                    <a:pt x="652" y="1270"/>
                    <a:pt x="683" y="1240"/>
                  </a:cubicBezTo>
                  <a:lnTo>
                    <a:pt x="683" y="1240"/>
                  </a:lnTo>
                  <a:cubicBezTo>
                    <a:pt x="683" y="1208"/>
                    <a:pt x="713" y="1208"/>
                    <a:pt x="713" y="1208"/>
                  </a:cubicBezTo>
                  <a:lnTo>
                    <a:pt x="744" y="1208"/>
                  </a:lnTo>
                  <a:lnTo>
                    <a:pt x="744" y="1208"/>
                  </a:lnTo>
                  <a:lnTo>
                    <a:pt x="744" y="1208"/>
                  </a:lnTo>
                  <a:cubicBezTo>
                    <a:pt x="744" y="1177"/>
                    <a:pt x="744" y="1177"/>
                    <a:pt x="776" y="1146"/>
                  </a:cubicBezTo>
                  <a:lnTo>
                    <a:pt x="807" y="1116"/>
                  </a:lnTo>
                  <a:lnTo>
                    <a:pt x="807" y="1116"/>
                  </a:lnTo>
                  <a:lnTo>
                    <a:pt x="807" y="1116"/>
                  </a:lnTo>
                  <a:cubicBezTo>
                    <a:pt x="837" y="1116"/>
                    <a:pt x="837" y="1084"/>
                    <a:pt x="868" y="1084"/>
                  </a:cubicBezTo>
                  <a:lnTo>
                    <a:pt x="868" y="1084"/>
                  </a:lnTo>
                  <a:cubicBezTo>
                    <a:pt x="868" y="1053"/>
                    <a:pt x="868" y="1053"/>
                    <a:pt x="900" y="1022"/>
                  </a:cubicBezTo>
                  <a:lnTo>
                    <a:pt x="900" y="1022"/>
                  </a:lnTo>
                  <a:cubicBezTo>
                    <a:pt x="900" y="1022"/>
                    <a:pt x="931" y="1022"/>
                    <a:pt x="931" y="992"/>
                  </a:cubicBezTo>
                  <a:lnTo>
                    <a:pt x="961" y="992"/>
                  </a:lnTo>
                  <a:lnTo>
                    <a:pt x="961" y="992"/>
                  </a:lnTo>
                  <a:cubicBezTo>
                    <a:pt x="961" y="992"/>
                    <a:pt x="961" y="992"/>
                    <a:pt x="992" y="960"/>
                  </a:cubicBez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lnTo>
                    <a:pt x="992" y="960"/>
                  </a:lnTo>
                  <a:cubicBezTo>
                    <a:pt x="992" y="929"/>
                    <a:pt x="992" y="929"/>
                    <a:pt x="992" y="898"/>
                  </a:cubicBezTo>
                  <a:lnTo>
                    <a:pt x="992" y="898"/>
                  </a:lnTo>
                  <a:cubicBezTo>
                    <a:pt x="1024" y="898"/>
                    <a:pt x="1024" y="868"/>
                    <a:pt x="1024" y="868"/>
                  </a:cubicBezTo>
                  <a:cubicBezTo>
                    <a:pt x="1055" y="868"/>
                    <a:pt x="1055" y="868"/>
                    <a:pt x="1055" y="868"/>
                  </a:cubicBezTo>
                  <a:lnTo>
                    <a:pt x="1055" y="836"/>
                  </a:lnTo>
                  <a:cubicBezTo>
                    <a:pt x="1085" y="836"/>
                    <a:pt x="1085" y="836"/>
                    <a:pt x="1085" y="836"/>
                  </a:cubicBezTo>
                  <a:lnTo>
                    <a:pt x="1085" y="836"/>
                  </a:lnTo>
                  <a:lnTo>
                    <a:pt x="1085" y="836"/>
                  </a:lnTo>
                  <a:lnTo>
                    <a:pt x="1085" y="80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5" name="Freeform 137"/>
            <p:cNvSpPr>
              <a:spLocks noChangeArrowheads="1"/>
            </p:cNvSpPr>
            <p:nvPr/>
          </p:nvSpPr>
          <p:spPr bwMode="auto">
            <a:xfrm>
              <a:off x="4895850" y="1801813"/>
              <a:ext cx="290513" cy="290512"/>
            </a:xfrm>
            <a:custGeom>
              <a:avLst/>
              <a:gdLst>
                <a:gd name="T0" fmla="*/ 372 w 808"/>
                <a:gd name="T1" fmla="*/ 775 h 808"/>
                <a:gd name="T2" fmla="*/ 403 w 808"/>
                <a:gd name="T3" fmla="*/ 775 h 808"/>
                <a:gd name="T4" fmla="*/ 435 w 808"/>
                <a:gd name="T5" fmla="*/ 775 h 808"/>
                <a:gd name="T6" fmla="*/ 466 w 808"/>
                <a:gd name="T7" fmla="*/ 744 h 808"/>
                <a:gd name="T8" fmla="*/ 466 w 808"/>
                <a:gd name="T9" fmla="*/ 744 h 808"/>
                <a:gd name="T10" fmla="*/ 435 w 808"/>
                <a:gd name="T11" fmla="*/ 683 h 808"/>
                <a:gd name="T12" fmla="*/ 403 w 808"/>
                <a:gd name="T13" fmla="*/ 683 h 808"/>
                <a:gd name="T14" fmla="*/ 403 w 808"/>
                <a:gd name="T15" fmla="*/ 590 h 808"/>
                <a:gd name="T16" fmla="*/ 466 w 808"/>
                <a:gd name="T17" fmla="*/ 527 h 808"/>
                <a:gd name="T18" fmla="*/ 496 w 808"/>
                <a:gd name="T19" fmla="*/ 559 h 808"/>
                <a:gd name="T20" fmla="*/ 528 w 808"/>
                <a:gd name="T21" fmla="*/ 527 h 808"/>
                <a:gd name="T22" fmla="*/ 589 w 808"/>
                <a:gd name="T23" fmla="*/ 466 h 808"/>
                <a:gd name="T24" fmla="*/ 620 w 808"/>
                <a:gd name="T25" fmla="*/ 435 h 808"/>
                <a:gd name="T26" fmla="*/ 652 w 808"/>
                <a:gd name="T27" fmla="*/ 403 h 808"/>
                <a:gd name="T28" fmla="*/ 683 w 808"/>
                <a:gd name="T29" fmla="*/ 342 h 808"/>
                <a:gd name="T30" fmla="*/ 683 w 808"/>
                <a:gd name="T31" fmla="*/ 279 h 808"/>
                <a:gd name="T32" fmla="*/ 652 w 808"/>
                <a:gd name="T33" fmla="*/ 279 h 808"/>
                <a:gd name="T34" fmla="*/ 652 w 808"/>
                <a:gd name="T35" fmla="*/ 187 h 808"/>
                <a:gd name="T36" fmla="*/ 652 w 808"/>
                <a:gd name="T37" fmla="*/ 155 h 808"/>
                <a:gd name="T38" fmla="*/ 652 w 808"/>
                <a:gd name="T39" fmla="*/ 94 h 808"/>
                <a:gd name="T40" fmla="*/ 683 w 808"/>
                <a:gd name="T41" fmla="*/ 94 h 808"/>
                <a:gd name="T42" fmla="*/ 744 w 808"/>
                <a:gd name="T43" fmla="*/ 124 h 808"/>
                <a:gd name="T44" fmla="*/ 807 w 808"/>
                <a:gd name="T45" fmla="*/ 94 h 808"/>
                <a:gd name="T46" fmla="*/ 744 w 808"/>
                <a:gd name="T47" fmla="*/ 63 h 808"/>
                <a:gd name="T48" fmla="*/ 744 w 808"/>
                <a:gd name="T49" fmla="*/ 31 h 808"/>
                <a:gd name="T50" fmla="*/ 713 w 808"/>
                <a:gd name="T51" fmla="*/ 0 h 808"/>
                <a:gd name="T52" fmla="*/ 620 w 808"/>
                <a:gd name="T53" fmla="*/ 31 h 808"/>
                <a:gd name="T54" fmla="*/ 589 w 808"/>
                <a:gd name="T55" fmla="*/ 31 h 808"/>
                <a:gd name="T56" fmla="*/ 589 w 808"/>
                <a:gd name="T57" fmla="*/ 31 h 808"/>
                <a:gd name="T58" fmla="*/ 559 w 808"/>
                <a:gd name="T59" fmla="*/ 63 h 808"/>
                <a:gd name="T60" fmla="*/ 559 w 808"/>
                <a:gd name="T61" fmla="*/ 94 h 808"/>
                <a:gd name="T62" fmla="*/ 528 w 808"/>
                <a:gd name="T63" fmla="*/ 155 h 808"/>
                <a:gd name="T64" fmla="*/ 528 w 808"/>
                <a:gd name="T65" fmla="*/ 155 h 808"/>
                <a:gd name="T66" fmla="*/ 496 w 808"/>
                <a:gd name="T67" fmla="*/ 218 h 808"/>
                <a:gd name="T68" fmla="*/ 435 w 808"/>
                <a:gd name="T69" fmla="*/ 279 h 808"/>
                <a:gd name="T70" fmla="*/ 435 w 808"/>
                <a:gd name="T71" fmla="*/ 279 h 808"/>
                <a:gd name="T72" fmla="*/ 403 w 808"/>
                <a:gd name="T73" fmla="*/ 342 h 808"/>
                <a:gd name="T74" fmla="*/ 372 w 808"/>
                <a:gd name="T75" fmla="*/ 372 h 808"/>
                <a:gd name="T76" fmla="*/ 342 w 808"/>
                <a:gd name="T77" fmla="*/ 372 h 808"/>
                <a:gd name="T78" fmla="*/ 280 w 808"/>
                <a:gd name="T79" fmla="*/ 372 h 808"/>
                <a:gd name="T80" fmla="*/ 280 w 808"/>
                <a:gd name="T81" fmla="*/ 435 h 808"/>
                <a:gd name="T82" fmla="*/ 218 w 808"/>
                <a:gd name="T83" fmla="*/ 466 h 808"/>
                <a:gd name="T84" fmla="*/ 218 w 808"/>
                <a:gd name="T85" fmla="*/ 496 h 808"/>
                <a:gd name="T86" fmla="*/ 156 w 808"/>
                <a:gd name="T87" fmla="*/ 496 h 808"/>
                <a:gd name="T88" fmla="*/ 124 w 808"/>
                <a:gd name="T89" fmla="*/ 496 h 808"/>
                <a:gd name="T90" fmla="*/ 32 w 808"/>
                <a:gd name="T91" fmla="*/ 496 h 808"/>
                <a:gd name="T92" fmla="*/ 63 w 808"/>
                <a:gd name="T93" fmla="*/ 559 h 808"/>
                <a:gd name="T94" fmla="*/ 94 w 808"/>
                <a:gd name="T95" fmla="*/ 590 h 808"/>
                <a:gd name="T96" fmla="*/ 94 w 808"/>
                <a:gd name="T97" fmla="*/ 620 h 808"/>
                <a:gd name="T98" fmla="*/ 32 w 808"/>
                <a:gd name="T99" fmla="*/ 683 h 808"/>
                <a:gd name="T100" fmla="*/ 32 w 808"/>
                <a:gd name="T101" fmla="*/ 714 h 808"/>
                <a:gd name="T102" fmla="*/ 156 w 808"/>
                <a:gd name="T103" fmla="*/ 714 h 808"/>
                <a:gd name="T104" fmla="*/ 218 w 808"/>
                <a:gd name="T105" fmla="*/ 683 h 808"/>
                <a:gd name="T106" fmla="*/ 280 w 808"/>
                <a:gd name="T107" fmla="*/ 714 h 808"/>
                <a:gd name="T108" fmla="*/ 342 w 808"/>
                <a:gd name="T109" fmla="*/ 807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8" h="808">
                  <a:moveTo>
                    <a:pt x="372" y="775"/>
                  </a:move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403" y="775"/>
                    <a:pt x="403" y="775"/>
                    <a:pt x="403" y="775"/>
                  </a:cubicBezTo>
                  <a:lnTo>
                    <a:pt x="435" y="775"/>
                  </a:lnTo>
                  <a:lnTo>
                    <a:pt x="435" y="775"/>
                  </a:lnTo>
                  <a:lnTo>
                    <a:pt x="435" y="775"/>
                  </a:lnTo>
                  <a:cubicBezTo>
                    <a:pt x="466" y="775"/>
                    <a:pt x="466" y="775"/>
                    <a:pt x="466" y="775"/>
                  </a:cubicBezTo>
                  <a:lnTo>
                    <a:pt x="466" y="775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lnTo>
                    <a:pt x="466" y="744"/>
                  </a:lnTo>
                  <a:cubicBezTo>
                    <a:pt x="466" y="744"/>
                    <a:pt x="435" y="744"/>
                    <a:pt x="435" y="714"/>
                  </a:cubicBezTo>
                  <a:lnTo>
                    <a:pt x="435" y="683"/>
                  </a:lnTo>
                  <a:lnTo>
                    <a:pt x="435" y="683"/>
                  </a:lnTo>
                  <a:lnTo>
                    <a:pt x="435" y="683"/>
                  </a:lnTo>
                  <a:cubicBezTo>
                    <a:pt x="403" y="683"/>
                    <a:pt x="403" y="683"/>
                    <a:pt x="403" y="683"/>
                  </a:cubicBezTo>
                  <a:cubicBezTo>
                    <a:pt x="403" y="651"/>
                    <a:pt x="403" y="651"/>
                    <a:pt x="403" y="620"/>
                  </a:cubicBezTo>
                  <a:lnTo>
                    <a:pt x="403" y="590"/>
                  </a:lnTo>
                  <a:lnTo>
                    <a:pt x="403" y="590"/>
                  </a:lnTo>
                  <a:cubicBezTo>
                    <a:pt x="403" y="559"/>
                    <a:pt x="435" y="559"/>
                    <a:pt x="435" y="559"/>
                  </a:cubicBezTo>
                  <a:cubicBezTo>
                    <a:pt x="435" y="527"/>
                    <a:pt x="466" y="527"/>
                    <a:pt x="466" y="527"/>
                  </a:cubicBezTo>
                  <a:lnTo>
                    <a:pt x="466" y="527"/>
                  </a:lnTo>
                  <a:lnTo>
                    <a:pt x="466" y="527"/>
                  </a:lnTo>
                  <a:lnTo>
                    <a:pt x="466" y="527"/>
                  </a:lnTo>
                  <a:cubicBezTo>
                    <a:pt x="496" y="527"/>
                    <a:pt x="496" y="527"/>
                    <a:pt x="496" y="559"/>
                  </a:cubicBezTo>
                  <a:lnTo>
                    <a:pt x="496" y="559"/>
                  </a:lnTo>
                  <a:cubicBezTo>
                    <a:pt x="528" y="527"/>
                    <a:pt x="528" y="527"/>
                    <a:pt x="528" y="527"/>
                  </a:cubicBezTo>
                  <a:lnTo>
                    <a:pt x="528" y="527"/>
                  </a:lnTo>
                  <a:cubicBezTo>
                    <a:pt x="528" y="496"/>
                    <a:pt x="528" y="496"/>
                    <a:pt x="559" y="496"/>
                  </a:cubicBezTo>
                  <a:cubicBezTo>
                    <a:pt x="559" y="496"/>
                    <a:pt x="559" y="496"/>
                    <a:pt x="559" y="466"/>
                  </a:cubicBezTo>
                  <a:lnTo>
                    <a:pt x="589" y="466"/>
                  </a:lnTo>
                  <a:cubicBezTo>
                    <a:pt x="589" y="466"/>
                    <a:pt x="589" y="466"/>
                    <a:pt x="620" y="435"/>
                  </a:cubicBezTo>
                  <a:lnTo>
                    <a:pt x="620" y="435"/>
                  </a:lnTo>
                  <a:lnTo>
                    <a:pt x="620" y="435"/>
                  </a:lnTo>
                  <a:lnTo>
                    <a:pt x="620" y="435"/>
                  </a:lnTo>
                  <a:cubicBezTo>
                    <a:pt x="620" y="403"/>
                    <a:pt x="620" y="403"/>
                    <a:pt x="652" y="403"/>
                  </a:cubicBezTo>
                  <a:lnTo>
                    <a:pt x="652" y="403"/>
                  </a:lnTo>
                  <a:lnTo>
                    <a:pt x="652" y="403"/>
                  </a:lnTo>
                  <a:cubicBezTo>
                    <a:pt x="652" y="372"/>
                    <a:pt x="652" y="372"/>
                    <a:pt x="683" y="372"/>
                  </a:cubicBezTo>
                  <a:cubicBezTo>
                    <a:pt x="683" y="342"/>
                    <a:pt x="683" y="342"/>
                    <a:pt x="683" y="342"/>
                  </a:cubicBezTo>
                  <a:cubicBezTo>
                    <a:pt x="683" y="311"/>
                    <a:pt x="683" y="311"/>
                    <a:pt x="683" y="311"/>
                  </a:cubicBez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lnTo>
                    <a:pt x="683" y="279"/>
                  </a:lnTo>
                  <a:cubicBezTo>
                    <a:pt x="683" y="279"/>
                    <a:pt x="683" y="279"/>
                    <a:pt x="652" y="279"/>
                  </a:cubicBezTo>
                  <a:cubicBezTo>
                    <a:pt x="652" y="248"/>
                    <a:pt x="652" y="248"/>
                    <a:pt x="652" y="248"/>
                  </a:cubicBezTo>
                  <a:cubicBezTo>
                    <a:pt x="652" y="218"/>
                    <a:pt x="652" y="218"/>
                    <a:pt x="652" y="218"/>
                  </a:cubicBezTo>
                  <a:lnTo>
                    <a:pt x="652" y="187"/>
                  </a:lnTo>
                  <a:lnTo>
                    <a:pt x="652" y="187"/>
                  </a:lnTo>
                  <a:lnTo>
                    <a:pt x="652" y="187"/>
                  </a:lnTo>
                  <a:lnTo>
                    <a:pt x="652" y="155"/>
                  </a:lnTo>
                  <a:cubicBezTo>
                    <a:pt x="652" y="155"/>
                    <a:pt x="652" y="155"/>
                    <a:pt x="652" y="124"/>
                  </a:cubicBezTo>
                  <a:cubicBezTo>
                    <a:pt x="652" y="124"/>
                    <a:pt x="652" y="124"/>
                    <a:pt x="652" y="94"/>
                  </a:cubicBezTo>
                  <a:lnTo>
                    <a:pt x="652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lnTo>
                    <a:pt x="683" y="94"/>
                  </a:lnTo>
                  <a:cubicBezTo>
                    <a:pt x="713" y="94"/>
                    <a:pt x="713" y="94"/>
                    <a:pt x="744" y="124"/>
                  </a:cubicBezTo>
                  <a:lnTo>
                    <a:pt x="744" y="124"/>
                  </a:lnTo>
                  <a:lnTo>
                    <a:pt x="744" y="124"/>
                  </a:lnTo>
                  <a:cubicBezTo>
                    <a:pt x="776" y="94"/>
                    <a:pt x="776" y="94"/>
                    <a:pt x="776" y="94"/>
                  </a:cubicBezTo>
                  <a:cubicBezTo>
                    <a:pt x="807" y="94"/>
                    <a:pt x="807" y="94"/>
                    <a:pt x="807" y="94"/>
                  </a:cubicBezTo>
                  <a:lnTo>
                    <a:pt x="776" y="94"/>
                  </a:lnTo>
                  <a:lnTo>
                    <a:pt x="776" y="63"/>
                  </a:lnTo>
                  <a:lnTo>
                    <a:pt x="744" y="63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44" y="31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83" y="0"/>
                  </a:lnTo>
                  <a:cubicBezTo>
                    <a:pt x="683" y="0"/>
                    <a:pt x="683" y="0"/>
                    <a:pt x="652" y="0"/>
                  </a:cubicBezTo>
                  <a:cubicBezTo>
                    <a:pt x="652" y="0"/>
                    <a:pt x="652" y="0"/>
                    <a:pt x="620" y="31"/>
                  </a:cubicBez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620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lnTo>
                    <a:pt x="559" y="31"/>
                  </a:lnTo>
                  <a:cubicBezTo>
                    <a:pt x="559" y="31"/>
                    <a:pt x="559" y="31"/>
                    <a:pt x="559" y="63"/>
                  </a:cubicBezTo>
                  <a:lnTo>
                    <a:pt x="559" y="63"/>
                  </a:lnTo>
                  <a:lnTo>
                    <a:pt x="559" y="63"/>
                  </a:lnTo>
                  <a:cubicBezTo>
                    <a:pt x="559" y="63"/>
                    <a:pt x="559" y="63"/>
                    <a:pt x="559" y="94"/>
                  </a:cubicBezTo>
                  <a:lnTo>
                    <a:pt x="559" y="94"/>
                  </a:lnTo>
                  <a:lnTo>
                    <a:pt x="559" y="94"/>
                  </a:lnTo>
                  <a:lnTo>
                    <a:pt x="559" y="94"/>
                  </a:lnTo>
                  <a:cubicBezTo>
                    <a:pt x="559" y="124"/>
                    <a:pt x="559" y="155"/>
                    <a:pt x="528" y="155"/>
                  </a:cubicBezTo>
                  <a:lnTo>
                    <a:pt x="528" y="155"/>
                  </a:lnTo>
                  <a:lnTo>
                    <a:pt x="528" y="155"/>
                  </a:lnTo>
                  <a:lnTo>
                    <a:pt x="528" y="155"/>
                  </a:lnTo>
                  <a:cubicBezTo>
                    <a:pt x="528" y="187"/>
                    <a:pt x="528" y="218"/>
                    <a:pt x="496" y="218"/>
                  </a:cubicBezTo>
                  <a:lnTo>
                    <a:pt x="496" y="218"/>
                  </a:lnTo>
                  <a:lnTo>
                    <a:pt x="496" y="218"/>
                  </a:lnTo>
                  <a:cubicBezTo>
                    <a:pt x="466" y="248"/>
                    <a:pt x="466" y="248"/>
                    <a:pt x="466" y="248"/>
                  </a:cubicBezTo>
                  <a:lnTo>
                    <a:pt x="466" y="248"/>
                  </a:lnTo>
                  <a:cubicBezTo>
                    <a:pt x="466" y="279"/>
                    <a:pt x="435" y="279"/>
                    <a:pt x="435" y="279"/>
                  </a:cubicBezTo>
                  <a:lnTo>
                    <a:pt x="435" y="279"/>
                  </a:lnTo>
                  <a:lnTo>
                    <a:pt x="435" y="279"/>
                  </a:lnTo>
                  <a:lnTo>
                    <a:pt x="435" y="279"/>
                  </a:lnTo>
                  <a:cubicBezTo>
                    <a:pt x="435" y="311"/>
                    <a:pt x="435" y="311"/>
                    <a:pt x="435" y="311"/>
                  </a:cubicBezTo>
                  <a:lnTo>
                    <a:pt x="435" y="342"/>
                  </a:lnTo>
                  <a:lnTo>
                    <a:pt x="403" y="342"/>
                  </a:lnTo>
                  <a:lnTo>
                    <a:pt x="403" y="342"/>
                  </a:lnTo>
                  <a:cubicBezTo>
                    <a:pt x="403" y="372"/>
                    <a:pt x="403" y="372"/>
                    <a:pt x="372" y="372"/>
                  </a:cubicBezTo>
                  <a:lnTo>
                    <a:pt x="372" y="372"/>
                  </a:lnTo>
                  <a:cubicBezTo>
                    <a:pt x="372" y="372"/>
                    <a:pt x="342" y="372"/>
                    <a:pt x="342" y="342"/>
                  </a:cubicBezTo>
                  <a:lnTo>
                    <a:pt x="342" y="342"/>
                  </a:lnTo>
                  <a:cubicBezTo>
                    <a:pt x="342" y="342"/>
                    <a:pt x="342" y="342"/>
                    <a:pt x="342" y="372"/>
                  </a:cubicBezTo>
                  <a:lnTo>
                    <a:pt x="342" y="372"/>
                  </a:lnTo>
                  <a:lnTo>
                    <a:pt x="311" y="403"/>
                  </a:lnTo>
                  <a:lnTo>
                    <a:pt x="280" y="372"/>
                  </a:lnTo>
                  <a:cubicBezTo>
                    <a:pt x="280" y="403"/>
                    <a:pt x="280" y="403"/>
                    <a:pt x="280" y="403"/>
                  </a:cubicBezTo>
                  <a:lnTo>
                    <a:pt x="280" y="403"/>
                  </a:lnTo>
                  <a:cubicBezTo>
                    <a:pt x="280" y="435"/>
                    <a:pt x="280" y="435"/>
                    <a:pt x="280" y="435"/>
                  </a:cubicBezTo>
                  <a:cubicBezTo>
                    <a:pt x="280" y="466"/>
                    <a:pt x="280" y="466"/>
                    <a:pt x="248" y="466"/>
                  </a:cubicBezTo>
                  <a:lnTo>
                    <a:pt x="248" y="466"/>
                  </a:lnTo>
                  <a:cubicBezTo>
                    <a:pt x="218" y="466"/>
                    <a:pt x="218" y="466"/>
                    <a:pt x="218" y="466"/>
                  </a:cubicBezTo>
                  <a:lnTo>
                    <a:pt x="218" y="466"/>
                  </a:lnTo>
                  <a:lnTo>
                    <a:pt x="218" y="496"/>
                  </a:lnTo>
                  <a:lnTo>
                    <a:pt x="218" y="496"/>
                  </a:lnTo>
                  <a:cubicBezTo>
                    <a:pt x="187" y="496"/>
                    <a:pt x="187" y="496"/>
                    <a:pt x="187" y="496"/>
                  </a:cubicBezTo>
                  <a:lnTo>
                    <a:pt x="156" y="496"/>
                  </a:lnTo>
                  <a:lnTo>
                    <a:pt x="156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124" y="496"/>
                  </a:lnTo>
                  <a:lnTo>
                    <a:pt x="94" y="496"/>
                  </a:lnTo>
                  <a:cubicBezTo>
                    <a:pt x="94" y="496"/>
                    <a:pt x="63" y="496"/>
                    <a:pt x="32" y="496"/>
                  </a:cubicBezTo>
                  <a:lnTo>
                    <a:pt x="32" y="496"/>
                  </a:lnTo>
                  <a:cubicBezTo>
                    <a:pt x="63" y="496"/>
                    <a:pt x="63" y="527"/>
                    <a:pt x="63" y="527"/>
                  </a:cubicBezTo>
                  <a:lnTo>
                    <a:pt x="63" y="527"/>
                  </a:lnTo>
                  <a:lnTo>
                    <a:pt x="63" y="559"/>
                  </a:lnTo>
                  <a:cubicBezTo>
                    <a:pt x="63" y="559"/>
                    <a:pt x="63" y="559"/>
                    <a:pt x="63" y="590"/>
                  </a:cubicBezTo>
                  <a:cubicBezTo>
                    <a:pt x="94" y="590"/>
                    <a:pt x="94" y="590"/>
                    <a:pt x="94" y="590"/>
                  </a:cubicBezTo>
                  <a:lnTo>
                    <a:pt x="94" y="590"/>
                  </a:lnTo>
                  <a:lnTo>
                    <a:pt x="94" y="590"/>
                  </a:lnTo>
                  <a:lnTo>
                    <a:pt x="94" y="590"/>
                  </a:lnTo>
                  <a:cubicBezTo>
                    <a:pt x="94" y="620"/>
                    <a:pt x="94" y="620"/>
                    <a:pt x="94" y="620"/>
                  </a:cubicBezTo>
                  <a:cubicBezTo>
                    <a:pt x="94" y="651"/>
                    <a:pt x="94" y="651"/>
                    <a:pt x="94" y="651"/>
                  </a:cubicBezTo>
                  <a:cubicBezTo>
                    <a:pt x="94" y="683"/>
                    <a:pt x="63" y="683"/>
                    <a:pt x="63" y="683"/>
                  </a:cubicBezTo>
                  <a:cubicBezTo>
                    <a:pt x="32" y="683"/>
                    <a:pt x="32" y="683"/>
                    <a:pt x="32" y="683"/>
                  </a:cubicBezTo>
                  <a:cubicBezTo>
                    <a:pt x="32" y="683"/>
                    <a:pt x="0" y="683"/>
                    <a:pt x="0" y="714"/>
                  </a:cubicBezTo>
                  <a:lnTo>
                    <a:pt x="0" y="714"/>
                  </a:lnTo>
                  <a:cubicBezTo>
                    <a:pt x="32" y="714"/>
                    <a:pt x="32" y="714"/>
                    <a:pt x="32" y="714"/>
                  </a:cubicBezTo>
                  <a:cubicBezTo>
                    <a:pt x="63" y="714"/>
                    <a:pt x="94" y="714"/>
                    <a:pt x="124" y="683"/>
                  </a:cubicBezTo>
                  <a:lnTo>
                    <a:pt x="124" y="683"/>
                  </a:lnTo>
                  <a:cubicBezTo>
                    <a:pt x="156" y="683"/>
                    <a:pt x="156" y="714"/>
                    <a:pt x="156" y="714"/>
                  </a:cubicBezTo>
                  <a:lnTo>
                    <a:pt x="156" y="714"/>
                  </a:lnTo>
                  <a:lnTo>
                    <a:pt x="187" y="714"/>
                  </a:lnTo>
                  <a:cubicBezTo>
                    <a:pt x="218" y="714"/>
                    <a:pt x="218" y="683"/>
                    <a:pt x="218" y="683"/>
                  </a:cubicBezTo>
                  <a:lnTo>
                    <a:pt x="248" y="683"/>
                  </a:lnTo>
                  <a:lnTo>
                    <a:pt x="280" y="714"/>
                  </a:lnTo>
                  <a:lnTo>
                    <a:pt x="280" y="714"/>
                  </a:lnTo>
                  <a:cubicBezTo>
                    <a:pt x="280" y="744"/>
                    <a:pt x="311" y="744"/>
                    <a:pt x="311" y="775"/>
                  </a:cubicBezTo>
                  <a:cubicBezTo>
                    <a:pt x="311" y="807"/>
                    <a:pt x="311" y="807"/>
                    <a:pt x="342" y="807"/>
                  </a:cubicBezTo>
                  <a:lnTo>
                    <a:pt x="342" y="807"/>
                  </a:lnTo>
                  <a:lnTo>
                    <a:pt x="342" y="807"/>
                  </a:lnTo>
                  <a:cubicBezTo>
                    <a:pt x="342" y="775"/>
                    <a:pt x="372" y="775"/>
                    <a:pt x="372" y="7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6" name="Freeform 138"/>
            <p:cNvSpPr>
              <a:spLocks noChangeArrowheads="1"/>
            </p:cNvSpPr>
            <p:nvPr/>
          </p:nvSpPr>
          <p:spPr bwMode="auto">
            <a:xfrm>
              <a:off x="5454650" y="2003425"/>
              <a:ext cx="123825" cy="144463"/>
            </a:xfrm>
            <a:custGeom>
              <a:avLst/>
              <a:gdLst>
                <a:gd name="T0" fmla="*/ 124 w 342"/>
                <a:gd name="T1" fmla="*/ 402 h 403"/>
                <a:gd name="T2" fmla="*/ 154 w 342"/>
                <a:gd name="T3" fmla="*/ 372 h 403"/>
                <a:gd name="T4" fmla="*/ 154 w 342"/>
                <a:gd name="T5" fmla="*/ 372 h 403"/>
                <a:gd name="T6" fmla="*/ 154 w 342"/>
                <a:gd name="T7" fmla="*/ 372 h 403"/>
                <a:gd name="T8" fmla="*/ 154 w 342"/>
                <a:gd name="T9" fmla="*/ 372 h 403"/>
                <a:gd name="T10" fmla="*/ 154 w 342"/>
                <a:gd name="T11" fmla="*/ 372 h 403"/>
                <a:gd name="T12" fmla="*/ 154 w 342"/>
                <a:gd name="T13" fmla="*/ 309 h 403"/>
                <a:gd name="T14" fmla="*/ 154 w 342"/>
                <a:gd name="T15" fmla="*/ 309 h 403"/>
                <a:gd name="T16" fmla="*/ 185 w 342"/>
                <a:gd name="T17" fmla="*/ 248 h 403"/>
                <a:gd name="T18" fmla="*/ 185 w 342"/>
                <a:gd name="T19" fmla="*/ 216 h 403"/>
                <a:gd name="T20" fmla="*/ 185 w 342"/>
                <a:gd name="T21" fmla="*/ 216 h 403"/>
                <a:gd name="T22" fmla="*/ 248 w 342"/>
                <a:gd name="T23" fmla="*/ 216 h 403"/>
                <a:gd name="T24" fmla="*/ 248 w 342"/>
                <a:gd name="T25" fmla="*/ 155 h 403"/>
                <a:gd name="T26" fmla="*/ 248 w 342"/>
                <a:gd name="T27" fmla="*/ 155 h 403"/>
                <a:gd name="T28" fmla="*/ 248 w 342"/>
                <a:gd name="T29" fmla="*/ 124 h 403"/>
                <a:gd name="T30" fmla="*/ 248 w 342"/>
                <a:gd name="T31" fmla="*/ 124 h 403"/>
                <a:gd name="T32" fmla="*/ 248 w 342"/>
                <a:gd name="T33" fmla="*/ 92 h 403"/>
                <a:gd name="T34" fmla="*/ 278 w 342"/>
                <a:gd name="T35" fmla="*/ 92 h 403"/>
                <a:gd name="T36" fmla="*/ 309 w 342"/>
                <a:gd name="T37" fmla="*/ 61 h 403"/>
                <a:gd name="T38" fmla="*/ 341 w 342"/>
                <a:gd name="T39" fmla="*/ 31 h 403"/>
                <a:gd name="T40" fmla="*/ 341 w 342"/>
                <a:gd name="T41" fmla="*/ 31 h 403"/>
                <a:gd name="T42" fmla="*/ 309 w 342"/>
                <a:gd name="T43" fmla="*/ 0 h 403"/>
                <a:gd name="T44" fmla="*/ 309 w 342"/>
                <a:gd name="T45" fmla="*/ 0 h 403"/>
                <a:gd name="T46" fmla="*/ 248 w 342"/>
                <a:gd name="T47" fmla="*/ 31 h 403"/>
                <a:gd name="T48" fmla="*/ 185 w 342"/>
                <a:gd name="T49" fmla="*/ 92 h 403"/>
                <a:gd name="T50" fmla="*/ 154 w 342"/>
                <a:gd name="T51" fmla="*/ 92 h 403"/>
                <a:gd name="T52" fmla="*/ 154 w 342"/>
                <a:gd name="T53" fmla="*/ 92 h 403"/>
                <a:gd name="T54" fmla="*/ 154 w 342"/>
                <a:gd name="T55" fmla="*/ 92 h 403"/>
                <a:gd name="T56" fmla="*/ 124 w 342"/>
                <a:gd name="T57" fmla="*/ 92 h 403"/>
                <a:gd name="T58" fmla="*/ 124 w 342"/>
                <a:gd name="T59" fmla="*/ 92 h 403"/>
                <a:gd name="T60" fmla="*/ 61 w 342"/>
                <a:gd name="T61" fmla="*/ 124 h 403"/>
                <a:gd name="T62" fmla="*/ 30 w 342"/>
                <a:gd name="T63" fmla="*/ 92 h 403"/>
                <a:gd name="T64" fmla="*/ 30 w 342"/>
                <a:gd name="T65" fmla="*/ 92 h 403"/>
                <a:gd name="T66" fmla="*/ 0 w 342"/>
                <a:gd name="T67" fmla="*/ 92 h 403"/>
                <a:gd name="T68" fmla="*/ 30 w 342"/>
                <a:gd name="T69" fmla="*/ 124 h 403"/>
                <a:gd name="T70" fmla="*/ 30 w 342"/>
                <a:gd name="T71" fmla="*/ 155 h 403"/>
                <a:gd name="T72" fmla="*/ 30 w 342"/>
                <a:gd name="T73" fmla="*/ 155 h 403"/>
                <a:gd name="T74" fmla="*/ 30 w 342"/>
                <a:gd name="T75" fmla="*/ 155 h 403"/>
                <a:gd name="T76" fmla="*/ 93 w 342"/>
                <a:gd name="T77" fmla="*/ 155 h 403"/>
                <a:gd name="T78" fmla="*/ 93 w 342"/>
                <a:gd name="T79" fmla="*/ 155 h 403"/>
                <a:gd name="T80" fmla="*/ 124 w 342"/>
                <a:gd name="T81" fmla="*/ 155 h 403"/>
                <a:gd name="T82" fmla="*/ 154 w 342"/>
                <a:gd name="T83" fmla="*/ 185 h 403"/>
                <a:gd name="T84" fmla="*/ 124 w 342"/>
                <a:gd name="T85" fmla="*/ 278 h 403"/>
                <a:gd name="T86" fmla="*/ 93 w 342"/>
                <a:gd name="T87" fmla="*/ 278 h 403"/>
                <a:gd name="T88" fmla="*/ 93 w 342"/>
                <a:gd name="T89" fmla="*/ 278 h 403"/>
                <a:gd name="T90" fmla="*/ 93 w 342"/>
                <a:gd name="T91" fmla="*/ 340 h 403"/>
                <a:gd name="T92" fmla="*/ 124 w 342"/>
                <a:gd name="T93" fmla="*/ 340 h 403"/>
                <a:gd name="T94" fmla="*/ 124 w 342"/>
                <a:gd name="T95" fmla="*/ 37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2" h="403">
                  <a:moveTo>
                    <a:pt x="124" y="402"/>
                  </a:moveTo>
                  <a:lnTo>
                    <a:pt x="124" y="402"/>
                  </a:lnTo>
                  <a:lnTo>
                    <a:pt x="12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4" y="340"/>
                  </a:lnTo>
                  <a:lnTo>
                    <a:pt x="154" y="309"/>
                  </a:lnTo>
                  <a:lnTo>
                    <a:pt x="154" y="309"/>
                  </a:lnTo>
                  <a:lnTo>
                    <a:pt x="154" y="309"/>
                  </a:lnTo>
                  <a:cubicBezTo>
                    <a:pt x="154" y="278"/>
                    <a:pt x="154" y="278"/>
                    <a:pt x="154" y="278"/>
                  </a:cubicBezTo>
                  <a:cubicBezTo>
                    <a:pt x="154" y="278"/>
                    <a:pt x="154" y="248"/>
                    <a:pt x="185" y="248"/>
                  </a:cubicBezTo>
                  <a:lnTo>
                    <a:pt x="185" y="248"/>
                  </a:lnTo>
                  <a:lnTo>
                    <a:pt x="185" y="216"/>
                  </a:lnTo>
                  <a:lnTo>
                    <a:pt x="185" y="216"/>
                  </a:lnTo>
                  <a:lnTo>
                    <a:pt x="185" y="216"/>
                  </a:lnTo>
                  <a:cubicBezTo>
                    <a:pt x="217" y="216"/>
                    <a:pt x="217" y="248"/>
                    <a:pt x="217" y="248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48" y="185"/>
                    <a:pt x="248" y="185"/>
                    <a:pt x="248" y="18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cubicBezTo>
                    <a:pt x="278" y="124"/>
                    <a:pt x="278" y="124"/>
                    <a:pt x="278" y="124"/>
                  </a:cubicBezTo>
                  <a:cubicBezTo>
                    <a:pt x="278" y="124"/>
                    <a:pt x="278" y="124"/>
                    <a:pt x="248" y="124"/>
                  </a:cubicBezTo>
                  <a:lnTo>
                    <a:pt x="248" y="124"/>
                  </a:lnTo>
                  <a:cubicBezTo>
                    <a:pt x="248" y="124"/>
                    <a:pt x="248" y="124"/>
                    <a:pt x="248" y="92"/>
                  </a:cubicBezTo>
                  <a:lnTo>
                    <a:pt x="278" y="92"/>
                  </a:lnTo>
                  <a:lnTo>
                    <a:pt x="278" y="92"/>
                  </a:lnTo>
                  <a:cubicBezTo>
                    <a:pt x="278" y="61"/>
                    <a:pt x="278" y="61"/>
                    <a:pt x="309" y="61"/>
                  </a:cubicBezTo>
                  <a:lnTo>
                    <a:pt x="309" y="61"/>
                  </a:lnTo>
                  <a:lnTo>
                    <a:pt x="309" y="61"/>
                  </a:lnTo>
                  <a:cubicBezTo>
                    <a:pt x="309" y="61"/>
                    <a:pt x="309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0"/>
                    <a:pt x="309" y="0"/>
                  </a:cubicBezTo>
                  <a:lnTo>
                    <a:pt x="309" y="0"/>
                  </a:lnTo>
                  <a:lnTo>
                    <a:pt x="309" y="0"/>
                  </a:lnTo>
                  <a:lnTo>
                    <a:pt x="309" y="0"/>
                  </a:lnTo>
                  <a:cubicBezTo>
                    <a:pt x="309" y="0"/>
                    <a:pt x="309" y="0"/>
                    <a:pt x="309" y="31"/>
                  </a:cubicBezTo>
                  <a:cubicBezTo>
                    <a:pt x="278" y="31"/>
                    <a:pt x="278" y="31"/>
                    <a:pt x="248" y="3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17" y="61"/>
                    <a:pt x="185" y="92"/>
                    <a:pt x="185" y="92"/>
                  </a:cubicBezTo>
                  <a:lnTo>
                    <a:pt x="185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54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4" y="92"/>
                  </a:lnTo>
                  <a:cubicBezTo>
                    <a:pt x="124" y="92"/>
                    <a:pt x="93" y="92"/>
                    <a:pt x="93" y="124"/>
                  </a:cubicBezTo>
                  <a:cubicBezTo>
                    <a:pt x="61" y="124"/>
                    <a:pt x="61" y="124"/>
                    <a:pt x="61" y="124"/>
                  </a:cubicBezTo>
                  <a:lnTo>
                    <a:pt x="61" y="124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0" y="92"/>
                  </a:lnTo>
                  <a:lnTo>
                    <a:pt x="0" y="92"/>
                  </a:lnTo>
                  <a:cubicBezTo>
                    <a:pt x="0" y="124"/>
                    <a:pt x="30" y="124"/>
                    <a:pt x="30" y="124"/>
                  </a:cubicBezTo>
                  <a:lnTo>
                    <a:pt x="30" y="124"/>
                  </a:lnTo>
                  <a:lnTo>
                    <a:pt x="30" y="124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cubicBezTo>
                    <a:pt x="61" y="155"/>
                    <a:pt x="61" y="155"/>
                    <a:pt x="93" y="155"/>
                  </a:cubicBez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cubicBezTo>
                    <a:pt x="154" y="155"/>
                    <a:pt x="154" y="155"/>
                    <a:pt x="154" y="185"/>
                  </a:cubicBezTo>
                  <a:lnTo>
                    <a:pt x="154" y="185"/>
                  </a:lnTo>
                  <a:cubicBezTo>
                    <a:pt x="154" y="216"/>
                    <a:pt x="154" y="216"/>
                    <a:pt x="154" y="216"/>
                  </a:cubicBezTo>
                  <a:cubicBezTo>
                    <a:pt x="154" y="248"/>
                    <a:pt x="124" y="278"/>
                    <a:pt x="124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lnTo>
                    <a:pt x="93" y="278"/>
                  </a:lnTo>
                  <a:lnTo>
                    <a:pt x="93" y="278"/>
                  </a:lnTo>
                  <a:cubicBezTo>
                    <a:pt x="93" y="309"/>
                    <a:pt x="93" y="309"/>
                    <a:pt x="93" y="309"/>
                  </a:cubicBezTo>
                  <a:cubicBezTo>
                    <a:pt x="93" y="309"/>
                    <a:pt x="93" y="309"/>
                    <a:pt x="93" y="340"/>
                  </a:cubicBezTo>
                  <a:lnTo>
                    <a:pt x="93" y="340"/>
                  </a:lnTo>
                  <a:cubicBezTo>
                    <a:pt x="124" y="340"/>
                    <a:pt x="124" y="340"/>
                    <a:pt x="124" y="340"/>
                  </a:cubicBezTo>
                  <a:lnTo>
                    <a:pt x="124" y="340"/>
                  </a:lnTo>
                  <a:cubicBezTo>
                    <a:pt x="124" y="372"/>
                    <a:pt x="124" y="372"/>
                    <a:pt x="124" y="372"/>
                  </a:cubicBezTo>
                  <a:cubicBezTo>
                    <a:pt x="124" y="372"/>
                    <a:pt x="124" y="372"/>
                    <a:pt x="124" y="40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7" name="Freeform 139"/>
            <p:cNvSpPr>
              <a:spLocks noChangeArrowheads="1"/>
            </p:cNvSpPr>
            <p:nvPr/>
          </p:nvSpPr>
          <p:spPr bwMode="auto">
            <a:xfrm>
              <a:off x="4214813" y="865188"/>
              <a:ext cx="3192462" cy="803275"/>
            </a:xfrm>
            <a:custGeom>
              <a:avLst/>
              <a:gdLst>
                <a:gd name="T0" fmla="*/ 7717 w 8866"/>
                <a:gd name="T1" fmla="*/ 527 h 2232"/>
                <a:gd name="T2" fmla="*/ 7345 w 8866"/>
                <a:gd name="T3" fmla="*/ 527 h 2232"/>
                <a:gd name="T4" fmla="*/ 6788 w 8866"/>
                <a:gd name="T5" fmla="*/ 403 h 2232"/>
                <a:gd name="T6" fmla="*/ 6354 w 8866"/>
                <a:gd name="T7" fmla="*/ 310 h 2232"/>
                <a:gd name="T8" fmla="*/ 5920 w 8866"/>
                <a:gd name="T9" fmla="*/ 403 h 2232"/>
                <a:gd name="T10" fmla="*/ 5486 w 8866"/>
                <a:gd name="T11" fmla="*/ 372 h 2232"/>
                <a:gd name="T12" fmla="*/ 5083 w 8866"/>
                <a:gd name="T13" fmla="*/ 310 h 2232"/>
                <a:gd name="T14" fmla="*/ 4526 w 8866"/>
                <a:gd name="T15" fmla="*/ 279 h 2232"/>
                <a:gd name="T16" fmla="*/ 4618 w 8866"/>
                <a:gd name="T17" fmla="*/ 62 h 2232"/>
                <a:gd name="T18" fmla="*/ 4154 w 8866"/>
                <a:gd name="T19" fmla="*/ 0 h 2232"/>
                <a:gd name="T20" fmla="*/ 3565 w 8866"/>
                <a:gd name="T21" fmla="*/ 124 h 2232"/>
                <a:gd name="T22" fmla="*/ 3099 w 8866"/>
                <a:gd name="T23" fmla="*/ 248 h 2232"/>
                <a:gd name="T24" fmla="*/ 3006 w 8866"/>
                <a:gd name="T25" fmla="*/ 403 h 2232"/>
                <a:gd name="T26" fmla="*/ 2603 w 8866"/>
                <a:gd name="T27" fmla="*/ 496 h 2232"/>
                <a:gd name="T28" fmla="*/ 2325 w 8866"/>
                <a:gd name="T29" fmla="*/ 713 h 2232"/>
                <a:gd name="T30" fmla="*/ 2449 w 8866"/>
                <a:gd name="T31" fmla="*/ 310 h 2232"/>
                <a:gd name="T32" fmla="*/ 2293 w 8866"/>
                <a:gd name="T33" fmla="*/ 496 h 2232"/>
                <a:gd name="T34" fmla="*/ 1766 w 8866"/>
                <a:gd name="T35" fmla="*/ 589 h 2232"/>
                <a:gd name="T36" fmla="*/ 1302 w 8866"/>
                <a:gd name="T37" fmla="*/ 589 h 2232"/>
                <a:gd name="T38" fmla="*/ 992 w 8866"/>
                <a:gd name="T39" fmla="*/ 589 h 2232"/>
                <a:gd name="T40" fmla="*/ 681 w 8866"/>
                <a:gd name="T41" fmla="*/ 837 h 2232"/>
                <a:gd name="T42" fmla="*/ 372 w 8866"/>
                <a:gd name="T43" fmla="*/ 744 h 2232"/>
                <a:gd name="T44" fmla="*/ 651 w 8866"/>
                <a:gd name="T45" fmla="*/ 620 h 2232"/>
                <a:gd name="T46" fmla="*/ 124 w 8866"/>
                <a:gd name="T47" fmla="*/ 527 h 2232"/>
                <a:gd name="T48" fmla="*/ 186 w 8866"/>
                <a:gd name="T49" fmla="*/ 868 h 2232"/>
                <a:gd name="T50" fmla="*/ 0 w 8866"/>
                <a:gd name="T51" fmla="*/ 1209 h 2232"/>
                <a:gd name="T52" fmla="*/ 186 w 8866"/>
                <a:gd name="T53" fmla="*/ 1364 h 2232"/>
                <a:gd name="T54" fmla="*/ 310 w 8866"/>
                <a:gd name="T55" fmla="*/ 1581 h 2232"/>
                <a:gd name="T56" fmla="*/ 527 w 8866"/>
                <a:gd name="T57" fmla="*/ 1705 h 2232"/>
                <a:gd name="T58" fmla="*/ 651 w 8866"/>
                <a:gd name="T59" fmla="*/ 1922 h 2232"/>
                <a:gd name="T60" fmla="*/ 774 w 8866"/>
                <a:gd name="T61" fmla="*/ 2170 h 2232"/>
                <a:gd name="T62" fmla="*/ 1022 w 8866"/>
                <a:gd name="T63" fmla="*/ 2231 h 2232"/>
                <a:gd name="T64" fmla="*/ 1146 w 8866"/>
                <a:gd name="T65" fmla="*/ 1984 h 2232"/>
                <a:gd name="T66" fmla="*/ 1054 w 8866"/>
                <a:gd name="T67" fmla="*/ 1766 h 2232"/>
                <a:gd name="T68" fmla="*/ 1270 w 8866"/>
                <a:gd name="T69" fmla="*/ 1612 h 2232"/>
                <a:gd name="T70" fmla="*/ 1550 w 8866"/>
                <a:gd name="T71" fmla="*/ 1674 h 2232"/>
                <a:gd name="T72" fmla="*/ 1766 w 8866"/>
                <a:gd name="T73" fmla="*/ 1642 h 2232"/>
                <a:gd name="T74" fmla="*/ 2014 w 8866"/>
                <a:gd name="T75" fmla="*/ 1457 h 2232"/>
                <a:gd name="T76" fmla="*/ 2293 w 8866"/>
                <a:gd name="T77" fmla="*/ 1364 h 2232"/>
                <a:gd name="T78" fmla="*/ 2510 w 8866"/>
                <a:gd name="T79" fmla="*/ 1457 h 2232"/>
                <a:gd name="T80" fmla="*/ 2727 w 8866"/>
                <a:gd name="T81" fmla="*/ 1488 h 2232"/>
                <a:gd name="T82" fmla="*/ 3006 w 8866"/>
                <a:gd name="T83" fmla="*/ 1674 h 2232"/>
                <a:gd name="T84" fmla="*/ 3286 w 8866"/>
                <a:gd name="T85" fmla="*/ 1736 h 2232"/>
                <a:gd name="T86" fmla="*/ 3565 w 8866"/>
                <a:gd name="T87" fmla="*/ 1674 h 2232"/>
                <a:gd name="T88" fmla="*/ 3843 w 8866"/>
                <a:gd name="T89" fmla="*/ 1736 h 2232"/>
                <a:gd name="T90" fmla="*/ 4154 w 8866"/>
                <a:gd name="T91" fmla="*/ 1674 h 2232"/>
                <a:gd name="T92" fmla="*/ 4587 w 8866"/>
                <a:gd name="T93" fmla="*/ 1766 h 2232"/>
                <a:gd name="T94" fmla="*/ 4959 w 8866"/>
                <a:gd name="T95" fmla="*/ 1766 h 2232"/>
                <a:gd name="T96" fmla="*/ 5114 w 8866"/>
                <a:gd name="T97" fmla="*/ 1518 h 2232"/>
                <a:gd name="T98" fmla="*/ 5548 w 8866"/>
                <a:gd name="T99" fmla="*/ 1766 h 2232"/>
                <a:gd name="T100" fmla="*/ 5889 w 8866"/>
                <a:gd name="T101" fmla="*/ 1829 h 2232"/>
                <a:gd name="T102" fmla="*/ 5858 w 8866"/>
                <a:gd name="T103" fmla="*/ 2077 h 2232"/>
                <a:gd name="T104" fmla="*/ 5858 w 8866"/>
                <a:gd name="T105" fmla="*/ 2201 h 2232"/>
                <a:gd name="T106" fmla="*/ 6230 w 8866"/>
                <a:gd name="T107" fmla="*/ 1550 h 2232"/>
                <a:gd name="T108" fmla="*/ 6106 w 8866"/>
                <a:gd name="T109" fmla="*/ 1302 h 2232"/>
                <a:gd name="T110" fmla="*/ 6726 w 8866"/>
                <a:gd name="T111" fmla="*/ 1116 h 2232"/>
                <a:gd name="T112" fmla="*/ 7253 w 8866"/>
                <a:gd name="T113" fmla="*/ 961 h 2232"/>
                <a:gd name="T114" fmla="*/ 7532 w 8866"/>
                <a:gd name="T115" fmla="*/ 898 h 2232"/>
                <a:gd name="T116" fmla="*/ 7098 w 8866"/>
                <a:gd name="T117" fmla="*/ 1333 h 2232"/>
                <a:gd name="T118" fmla="*/ 7284 w 8866"/>
                <a:gd name="T119" fmla="*/ 1518 h 2232"/>
                <a:gd name="T120" fmla="*/ 7625 w 8866"/>
                <a:gd name="T121" fmla="*/ 1054 h 2232"/>
                <a:gd name="T122" fmla="*/ 8121 w 8866"/>
                <a:gd name="T123" fmla="*/ 961 h 2232"/>
                <a:gd name="T124" fmla="*/ 8245 w 8866"/>
                <a:gd name="T125" fmla="*/ 744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66" h="2232">
                  <a:moveTo>
                    <a:pt x="8772" y="682"/>
                  </a:moveTo>
                  <a:lnTo>
                    <a:pt x="8772" y="682"/>
                  </a:lnTo>
                  <a:cubicBezTo>
                    <a:pt x="8709" y="682"/>
                    <a:pt x="8648" y="651"/>
                    <a:pt x="8617" y="620"/>
                  </a:cubicBezTo>
                  <a:cubicBezTo>
                    <a:pt x="8617" y="620"/>
                    <a:pt x="8555" y="558"/>
                    <a:pt x="8369" y="558"/>
                  </a:cubicBezTo>
                  <a:lnTo>
                    <a:pt x="8369" y="558"/>
                  </a:lnTo>
                  <a:cubicBezTo>
                    <a:pt x="8337" y="558"/>
                    <a:pt x="8307" y="527"/>
                    <a:pt x="8276" y="527"/>
                  </a:cubicBezTo>
                  <a:lnTo>
                    <a:pt x="8245" y="527"/>
                  </a:lnTo>
                  <a:lnTo>
                    <a:pt x="8245" y="527"/>
                  </a:lnTo>
                  <a:cubicBezTo>
                    <a:pt x="8213" y="527"/>
                    <a:pt x="8213" y="496"/>
                    <a:pt x="8183" y="496"/>
                  </a:cubicBezTo>
                  <a:cubicBezTo>
                    <a:pt x="8183" y="496"/>
                    <a:pt x="8121" y="496"/>
                    <a:pt x="8028" y="496"/>
                  </a:cubicBezTo>
                  <a:cubicBezTo>
                    <a:pt x="7997" y="496"/>
                    <a:pt x="7935" y="496"/>
                    <a:pt x="7935" y="496"/>
                  </a:cubicBezTo>
                  <a:cubicBezTo>
                    <a:pt x="7935" y="496"/>
                    <a:pt x="7935" y="496"/>
                    <a:pt x="7904" y="496"/>
                  </a:cubicBezTo>
                  <a:lnTo>
                    <a:pt x="7904" y="496"/>
                  </a:lnTo>
                  <a:cubicBezTo>
                    <a:pt x="7935" y="527"/>
                    <a:pt x="7935" y="527"/>
                    <a:pt x="7935" y="558"/>
                  </a:cubicBezTo>
                  <a:lnTo>
                    <a:pt x="7904" y="589"/>
                  </a:lnTo>
                  <a:cubicBezTo>
                    <a:pt x="7873" y="589"/>
                    <a:pt x="7873" y="589"/>
                    <a:pt x="7841" y="558"/>
                  </a:cubicBezTo>
                  <a:lnTo>
                    <a:pt x="7841" y="558"/>
                  </a:lnTo>
                  <a:cubicBezTo>
                    <a:pt x="7811" y="558"/>
                    <a:pt x="7749" y="527"/>
                    <a:pt x="7749" y="527"/>
                  </a:cubicBezTo>
                  <a:lnTo>
                    <a:pt x="7749" y="527"/>
                  </a:lnTo>
                  <a:cubicBezTo>
                    <a:pt x="7717" y="527"/>
                    <a:pt x="7717" y="527"/>
                    <a:pt x="7717" y="527"/>
                  </a:cubicBezTo>
                  <a:lnTo>
                    <a:pt x="7717" y="527"/>
                  </a:lnTo>
                  <a:cubicBezTo>
                    <a:pt x="7687" y="527"/>
                    <a:pt x="7687" y="527"/>
                    <a:pt x="7687" y="527"/>
                  </a:cubicBezTo>
                  <a:cubicBezTo>
                    <a:pt x="7656" y="527"/>
                    <a:pt x="7656" y="527"/>
                    <a:pt x="7656" y="527"/>
                  </a:cubicBezTo>
                  <a:lnTo>
                    <a:pt x="7625" y="527"/>
                  </a:lnTo>
                  <a:lnTo>
                    <a:pt x="7593" y="527"/>
                  </a:lnTo>
                  <a:lnTo>
                    <a:pt x="7593" y="527"/>
                  </a:lnTo>
                  <a:lnTo>
                    <a:pt x="7593" y="527"/>
                  </a:lnTo>
                  <a:cubicBezTo>
                    <a:pt x="7593" y="527"/>
                    <a:pt x="7593" y="527"/>
                    <a:pt x="7563" y="527"/>
                  </a:cubicBezTo>
                  <a:cubicBezTo>
                    <a:pt x="7563" y="527"/>
                    <a:pt x="7563" y="527"/>
                    <a:pt x="7532" y="527"/>
                  </a:cubicBezTo>
                  <a:lnTo>
                    <a:pt x="7532" y="527"/>
                  </a:lnTo>
                  <a:cubicBezTo>
                    <a:pt x="7532" y="527"/>
                    <a:pt x="7532" y="527"/>
                    <a:pt x="7501" y="527"/>
                  </a:cubicBezTo>
                  <a:cubicBezTo>
                    <a:pt x="7501" y="527"/>
                    <a:pt x="7501" y="527"/>
                    <a:pt x="7469" y="527"/>
                  </a:cubicBezTo>
                  <a:lnTo>
                    <a:pt x="7439" y="527"/>
                  </a:lnTo>
                  <a:lnTo>
                    <a:pt x="7439" y="527"/>
                  </a:lnTo>
                  <a:lnTo>
                    <a:pt x="7439" y="527"/>
                  </a:lnTo>
                  <a:lnTo>
                    <a:pt x="7408" y="527"/>
                  </a:lnTo>
                  <a:lnTo>
                    <a:pt x="7408" y="558"/>
                  </a:lnTo>
                  <a:cubicBezTo>
                    <a:pt x="7408" y="558"/>
                    <a:pt x="7408" y="558"/>
                    <a:pt x="7408" y="589"/>
                  </a:cubicBezTo>
                  <a:lnTo>
                    <a:pt x="7377" y="589"/>
                  </a:lnTo>
                  <a:lnTo>
                    <a:pt x="7377" y="589"/>
                  </a:lnTo>
                  <a:lnTo>
                    <a:pt x="7377" y="589"/>
                  </a:lnTo>
                  <a:cubicBezTo>
                    <a:pt x="7345" y="558"/>
                    <a:pt x="7345" y="558"/>
                    <a:pt x="7345" y="527"/>
                  </a:cubicBezTo>
                  <a:lnTo>
                    <a:pt x="7345" y="527"/>
                  </a:lnTo>
                  <a:lnTo>
                    <a:pt x="7345" y="527"/>
                  </a:lnTo>
                  <a:lnTo>
                    <a:pt x="7345" y="527"/>
                  </a:lnTo>
                  <a:cubicBezTo>
                    <a:pt x="7315" y="527"/>
                    <a:pt x="7315" y="527"/>
                    <a:pt x="7315" y="496"/>
                  </a:cubicBezTo>
                  <a:cubicBezTo>
                    <a:pt x="7284" y="496"/>
                    <a:pt x="7284" y="496"/>
                    <a:pt x="7284" y="496"/>
                  </a:cubicBezTo>
                  <a:cubicBezTo>
                    <a:pt x="7284" y="465"/>
                    <a:pt x="7284" y="465"/>
                    <a:pt x="7284" y="465"/>
                  </a:cubicBezTo>
                  <a:cubicBezTo>
                    <a:pt x="7284" y="465"/>
                    <a:pt x="7284" y="434"/>
                    <a:pt x="7253" y="434"/>
                  </a:cubicBezTo>
                  <a:cubicBezTo>
                    <a:pt x="7222" y="434"/>
                    <a:pt x="7222" y="434"/>
                    <a:pt x="7191" y="434"/>
                  </a:cubicBezTo>
                  <a:lnTo>
                    <a:pt x="7191" y="434"/>
                  </a:lnTo>
                  <a:cubicBezTo>
                    <a:pt x="7191" y="434"/>
                    <a:pt x="7191" y="434"/>
                    <a:pt x="7160" y="434"/>
                  </a:cubicBezTo>
                  <a:cubicBezTo>
                    <a:pt x="7129" y="434"/>
                    <a:pt x="7098" y="434"/>
                    <a:pt x="7067" y="434"/>
                  </a:cubicBezTo>
                  <a:cubicBezTo>
                    <a:pt x="7036" y="434"/>
                    <a:pt x="7036" y="434"/>
                    <a:pt x="7005" y="434"/>
                  </a:cubicBezTo>
                  <a:lnTo>
                    <a:pt x="6974" y="434"/>
                  </a:lnTo>
                  <a:lnTo>
                    <a:pt x="6974" y="434"/>
                  </a:lnTo>
                  <a:cubicBezTo>
                    <a:pt x="6943" y="434"/>
                    <a:pt x="6912" y="434"/>
                    <a:pt x="6912" y="434"/>
                  </a:cubicBezTo>
                  <a:cubicBezTo>
                    <a:pt x="6881" y="434"/>
                    <a:pt x="6881" y="434"/>
                    <a:pt x="6881" y="434"/>
                  </a:cubicBezTo>
                  <a:cubicBezTo>
                    <a:pt x="6881" y="434"/>
                    <a:pt x="6881" y="434"/>
                    <a:pt x="6850" y="434"/>
                  </a:cubicBezTo>
                  <a:lnTo>
                    <a:pt x="6850" y="434"/>
                  </a:lnTo>
                  <a:cubicBezTo>
                    <a:pt x="6850" y="434"/>
                    <a:pt x="6850" y="403"/>
                    <a:pt x="6819" y="403"/>
                  </a:cubicBezTo>
                  <a:lnTo>
                    <a:pt x="6819" y="403"/>
                  </a:lnTo>
                  <a:lnTo>
                    <a:pt x="6788" y="403"/>
                  </a:lnTo>
                  <a:lnTo>
                    <a:pt x="6788" y="403"/>
                  </a:lnTo>
                  <a:cubicBezTo>
                    <a:pt x="6757" y="403"/>
                    <a:pt x="6757" y="403"/>
                    <a:pt x="6757" y="403"/>
                  </a:cubicBezTo>
                  <a:lnTo>
                    <a:pt x="6757" y="403"/>
                  </a:lnTo>
                  <a:lnTo>
                    <a:pt x="6757" y="403"/>
                  </a:lnTo>
                  <a:lnTo>
                    <a:pt x="6726" y="403"/>
                  </a:lnTo>
                  <a:lnTo>
                    <a:pt x="6726" y="372"/>
                  </a:lnTo>
                  <a:lnTo>
                    <a:pt x="6726" y="341"/>
                  </a:lnTo>
                  <a:cubicBezTo>
                    <a:pt x="6695" y="341"/>
                    <a:pt x="6695" y="341"/>
                    <a:pt x="6695" y="341"/>
                  </a:cubicBezTo>
                  <a:cubicBezTo>
                    <a:pt x="6695" y="341"/>
                    <a:pt x="6695" y="341"/>
                    <a:pt x="6664" y="341"/>
                  </a:cubicBezTo>
                  <a:cubicBezTo>
                    <a:pt x="6633" y="341"/>
                    <a:pt x="6633" y="341"/>
                    <a:pt x="6633" y="341"/>
                  </a:cubicBezTo>
                  <a:lnTo>
                    <a:pt x="6602" y="341"/>
                  </a:lnTo>
                  <a:cubicBezTo>
                    <a:pt x="6602" y="372"/>
                    <a:pt x="6571" y="372"/>
                    <a:pt x="6540" y="403"/>
                  </a:cubicBezTo>
                  <a:lnTo>
                    <a:pt x="6540" y="403"/>
                  </a:lnTo>
                  <a:cubicBezTo>
                    <a:pt x="6509" y="403"/>
                    <a:pt x="6478" y="372"/>
                    <a:pt x="6478" y="372"/>
                  </a:cubicBezTo>
                  <a:cubicBezTo>
                    <a:pt x="6385" y="372"/>
                    <a:pt x="6385" y="372"/>
                    <a:pt x="6385" y="372"/>
                  </a:cubicBezTo>
                  <a:cubicBezTo>
                    <a:pt x="6478" y="341"/>
                    <a:pt x="6478" y="341"/>
                    <a:pt x="6478" y="341"/>
                  </a:cubicBezTo>
                  <a:lnTo>
                    <a:pt x="6478" y="341"/>
                  </a:lnTo>
                  <a:lnTo>
                    <a:pt x="6478" y="341"/>
                  </a:lnTo>
                  <a:cubicBezTo>
                    <a:pt x="6478" y="310"/>
                    <a:pt x="6447" y="310"/>
                    <a:pt x="6447" y="310"/>
                  </a:cubicBezTo>
                  <a:cubicBezTo>
                    <a:pt x="6416" y="310"/>
                    <a:pt x="6385" y="310"/>
                    <a:pt x="6385" y="310"/>
                  </a:cubicBezTo>
                  <a:lnTo>
                    <a:pt x="6354" y="310"/>
                  </a:lnTo>
                  <a:lnTo>
                    <a:pt x="6354" y="310"/>
                  </a:lnTo>
                  <a:cubicBezTo>
                    <a:pt x="6323" y="310"/>
                    <a:pt x="6261" y="310"/>
                    <a:pt x="6261" y="310"/>
                  </a:cubicBezTo>
                  <a:lnTo>
                    <a:pt x="6261" y="310"/>
                  </a:lnTo>
                  <a:lnTo>
                    <a:pt x="6261" y="310"/>
                  </a:lnTo>
                  <a:lnTo>
                    <a:pt x="6261" y="310"/>
                  </a:lnTo>
                  <a:cubicBezTo>
                    <a:pt x="6261" y="310"/>
                    <a:pt x="6261" y="310"/>
                    <a:pt x="6230" y="341"/>
                  </a:cubicBezTo>
                  <a:lnTo>
                    <a:pt x="6230" y="341"/>
                  </a:lnTo>
                  <a:lnTo>
                    <a:pt x="6230" y="341"/>
                  </a:lnTo>
                  <a:cubicBezTo>
                    <a:pt x="6230" y="372"/>
                    <a:pt x="6230" y="372"/>
                    <a:pt x="6230" y="372"/>
                  </a:cubicBezTo>
                  <a:cubicBezTo>
                    <a:pt x="6230" y="403"/>
                    <a:pt x="6199" y="403"/>
                    <a:pt x="6199" y="403"/>
                  </a:cubicBezTo>
                  <a:lnTo>
                    <a:pt x="6168" y="403"/>
                  </a:lnTo>
                  <a:lnTo>
                    <a:pt x="6137" y="403"/>
                  </a:lnTo>
                  <a:lnTo>
                    <a:pt x="6106" y="403"/>
                  </a:lnTo>
                  <a:lnTo>
                    <a:pt x="6106" y="403"/>
                  </a:lnTo>
                  <a:cubicBezTo>
                    <a:pt x="6106" y="434"/>
                    <a:pt x="6106" y="434"/>
                    <a:pt x="6075" y="434"/>
                  </a:cubicBezTo>
                  <a:cubicBezTo>
                    <a:pt x="6075" y="434"/>
                    <a:pt x="6075" y="403"/>
                    <a:pt x="6044" y="403"/>
                  </a:cubicBezTo>
                  <a:lnTo>
                    <a:pt x="6044" y="403"/>
                  </a:lnTo>
                  <a:cubicBezTo>
                    <a:pt x="6044" y="403"/>
                    <a:pt x="6013" y="403"/>
                    <a:pt x="5982" y="372"/>
                  </a:cubicBezTo>
                  <a:lnTo>
                    <a:pt x="5982" y="372"/>
                  </a:lnTo>
                  <a:lnTo>
                    <a:pt x="5951" y="403"/>
                  </a:lnTo>
                  <a:cubicBezTo>
                    <a:pt x="5951" y="403"/>
                    <a:pt x="5951" y="403"/>
                    <a:pt x="5920" y="403"/>
                  </a:cubicBezTo>
                  <a:lnTo>
                    <a:pt x="5920" y="403"/>
                  </a:lnTo>
                  <a:cubicBezTo>
                    <a:pt x="5889" y="403"/>
                    <a:pt x="5889" y="403"/>
                    <a:pt x="5889" y="403"/>
                  </a:cubicBezTo>
                  <a:cubicBezTo>
                    <a:pt x="5858" y="403"/>
                    <a:pt x="5858" y="403"/>
                    <a:pt x="5858" y="403"/>
                  </a:cubicBez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827" y="372"/>
                  </a:lnTo>
                  <a:lnTo>
                    <a:pt x="5734" y="434"/>
                  </a:lnTo>
                  <a:lnTo>
                    <a:pt x="5703" y="465"/>
                  </a:lnTo>
                  <a:cubicBezTo>
                    <a:pt x="5703" y="465"/>
                    <a:pt x="5672" y="434"/>
                    <a:pt x="5642" y="434"/>
                  </a:cubicBezTo>
                  <a:cubicBezTo>
                    <a:pt x="5642" y="403"/>
                    <a:pt x="5610" y="403"/>
                    <a:pt x="5610" y="372"/>
                  </a:cubicBezTo>
                  <a:lnTo>
                    <a:pt x="5610" y="372"/>
                  </a:lnTo>
                  <a:lnTo>
                    <a:pt x="5610" y="372"/>
                  </a:lnTo>
                  <a:lnTo>
                    <a:pt x="5610" y="372"/>
                  </a:lnTo>
                  <a:lnTo>
                    <a:pt x="5579" y="372"/>
                  </a:lnTo>
                  <a:lnTo>
                    <a:pt x="5579" y="372"/>
                  </a:lnTo>
                  <a:cubicBezTo>
                    <a:pt x="5579" y="372"/>
                    <a:pt x="5579" y="372"/>
                    <a:pt x="5548" y="372"/>
                  </a:cubicBezTo>
                  <a:cubicBezTo>
                    <a:pt x="5548" y="372"/>
                    <a:pt x="5548" y="372"/>
                    <a:pt x="5517" y="341"/>
                  </a:cubicBezTo>
                  <a:cubicBezTo>
                    <a:pt x="5517" y="372"/>
                    <a:pt x="5517" y="372"/>
                    <a:pt x="5517" y="372"/>
                  </a:cubicBezTo>
                  <a:cubicBezTo>
                    <a:pt x="5517" y="403"/>
                    <a:pt x="5517" y="403"/>
                    <a:pt x="5486" y="403"/>
                  </a:cubicBezTo>
                  <a:cubicBezTo>
                    <a:pt x="5486" y="403"/>
                    <a:pt x="5486" y="403"/>
                    <a:pt x="5486" y="372"/>
                  </a:cubicBezTo>
                  <a:cubicBezTo>
                    <a:pt x="5455" y="372"/>
                    <a:pt x="5455" y="372"/>
                    <a:pt x="5455" y="372"/>
                  </a:cubicBezTo>
                  <a:cubicBezTo>
                    <a:pt x="5424" y="372"/>
                    <a:pt x="5424" y="341"/>
                    <a:pt x="5424" y="310"/>
                  </a:cubicBezTo>
                  <a:lnTo>
                    <a:pt x="5424" y="279"/>
                  </a:lnTo>
                  <a:lnTo>
                    <a:pt x="5424" y="279"/>
                  </a:lnTo>
                  <a:cubicBezTo>
                    <a:pt x="5424" y="248"/>
                    <a:pt x="5394" y="248"/>
                    <a:pt x="5394" y="248"/>
                  </a:cubicBezTo>
                  <a:cubicBezTo>
                    <a:pt x="5362" y="248"/>
                    <a:pt x="5362" y="248"/>
                    <a:pt x="5362" y="248"/>
                  </a:cubicBez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lnTo>
                    <a:pt x="5362" y="248"/>
                  </a:lnTo>
                  <a:cubicBezTo>
                    <a:pt x="5331" y="248"/>
                    <a:pt x="5331" y="279"/>
                    <a:pt x="5331" y="279"/>
                  </a:cubicBezTo>
                  <a:lnTo>
                    <a:pt x="5300" y="310"/>
                  </a:lnTo>
                  <a:lnTo>
                    <a:pt x="5270" y="310"/>
                  </a:lnTo>
                  <a:lnTo>
                    <a:pt x="5270" y="310"/>
                  </a:lnTo>
                  <a:cubicBezTo>
                    <a:pt x="5238" y="310"/>
                    <a:pt x="5238" y="310"/>
                    <a:pt x="5207" y="310"/>
                  </a:cubicBezTo>
                  <a:lnTo>
                    <a:pt x="5207" y="310"/>
                  </a:lnTo>
                  <a:lnTo>
                    <a:pt x="5207" y="310"/>
                  </a:lnTo>
                  <a:cubicBezTo>
                    <a:pt x="5176" y="310"/>
                    <a:pt x="5176" y="310"/>
                    <a:pt x="5176" y="310"/>
                  </a:cubicBezTo>
                  <a:lnTo>
                    <a:pt x="5146" y="310"/>
                  </a:lnTo>
                  <a:cubicBezTo>
                    <a:pt x="5114" y="310"/>
                    <a:pt x="5114" y="310"/>
                    <a:pt x="5083" y="310"/>
                  </a:cubicBezTo>
                  <a:lnTo>
                    <a:pt x="5083" y="310"/>
                  </a:lnTo>
                  <a:cubicBezTo>
                    <a:pt x="5052" y="310"/>
                    <a:pt x="5022" y="279"/>
                    <a:pt x="5022" y="279"/>
                  </a:cubicBezTo>
                  <a:lnTo>
                    <a:pt x="5022" y="279"/>
                  </a:lnTo>
                  <a:cubicBezTo>
                    <a:pt x="4990" y="279"/>
                    <a:pt x="4990" y="279"/>
                    <a:pt x="4990" y="279"/>
                  </a:cubicBezTo>
                  <a:cubicBezTo>
                    <a:pt x="4959" y="279"/>
                    <a:pt x="4959" y="279"/>
                    <a:pt x="4928" y="279"/>
                  </a:cubicBezTo>
                  <a:cubicBezTo>
                    <a:pt x="4928" y="279"/>
                    <a:pt x="4866" y="279"/>
                    <a:pt x="4835" y="279"/>
                  </a:cubicBezTo>
                  <a:cubicBezTo>
                    <a:pt x="4804" y="279"/>
                    <a:pt x="4774" y="279"/>
                    <a:pt x="4774" y="279"/>
                  </a:cubicBezTo>
                  <a:lnTo>
                    <a:pt x="4774" y="279"/>
                  </a:lnTo>
                  <a:cubicBezTo>
                    <a:pt x="4774" y="279"/>
                    <a:pt x="4774" y="279"/>
                    <a:pt x="4774" y="310"/>
                  </a:cubicBezTo>
                  <a:lnTo>
                    <a:pt x="4742" y="310"/>
                  </a:lnTo>
                  <a:cubicBezTo>
                    <a:pt x="4742" y="310"/>
                    <a:pt x="4711" y="310"/>
                    <a:pt x="4711" y="279"/>
                  </a:cubicBezTo>
                  <a:lnTo>
                    <a:pt x="4711" y="279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711" y="248"/>
                  </a:lnTo>
                  <a:lnTo>
                    <a:pt x="4680" y="248"/>
                  </a:lnTo>
                  <a:lnTo>
                    <a:pt x="4650" y="248"/>
                  </a:lnTo>
                  <a:cubicBezTo>
                    <a:pt x="4618" y="248"/>
                    <a:pt x="4618" y="248"/>
                    <a:pt x="4618" y="248"/>
                  </a:cubicBezTo>
                  <a:lnTo>
                    <a:pt x="4618" y="248"/>
                  </a:lnTo>
                  <a:cubicBezTo>
                    <a:pt x="4587" y="248"/>
                    <a:pt x="4587" y="248"/>
                    <a:pt x="4556" y="279"/>
                  </a:cubicBezTo>
                  <a:lnTo>
                    <a:pt x="4526" y="279"/>
                  </a:lnTo>
                  <a:cubicBezTo>
                    <a:pt x="4526" y="279"/>
                    <a:pt x="4494" y="279"/>
                    <a:pt x="4463" y="279"/>
                  </a:cubicBezTo>
                  <a:cubicBezTo>
                    <a:pt x="4432" y="279"/>
                    <a:pt x="4432" y="279"/>
                    <a:pt x="4402" y="279"/>
                  </a:cubicBezTo>
                  <a:lnTo>
                    <a:pt x="4402" y="279"/>
                  </a:lnTo>
                  <a:cubicBezTo>
                    <a:pt x="4370" y="279"/>
                    <a:pt x="4370" y="279"/>
                    <a:pt x="4339" y="279"/>
                  </a:cubicBezTo>
                  <a:cubicBezTo>
                    <a:pt x="4339" y="248"/>
                    <a:pt x="4339" y="248"/>
                    <a:pt x="4370" y="248"/>
                  </a:cubicBezTo>
                  <a:lnTo>
                    <a:pt x="4370" y="248"/>
                  </a:lnTo>
                  <a:cubicBezTo>
                    <a:pt x="4370" y="217"/>
                    <a:pt x="4370" y="217"/>
                    <a:pt x="4402" y="217"/>
                  </a:cubicBezTo>
                  <a:lnTo>
                    <a:pt x="4432" y="217"/>
                  </a:lnTo>
                  <a:cubicBezTo>
                    <a:pt x="4463" y="217"/>
                    <a:pt x="4463" y="186"/>
                    <a:pt x="4494" y="186"/>
                  </a:cubicBezTo>
                  <a:lnTo>
                    <a:pt x="4494" y="186"/>
                  </a:lnTo>
                  <a:lnTo>
                    <a:pt x="4526" y="186"/>
                  </a:lnTo>
                  <a:lnTo>
                    <a:pt x="4526" y="186"/>
                  </a:lnTo>
                  <a:cubicBezTo>
                    <a:pt x="4556" y="186"/>
                    <a:pt x="4556" y="155"/>
                    <a:pt x="4556" y="155"/>
                  </a:cubicBezTo>
                  <a:lnTo>
                    <a:pt x="4587" y="155"/>
                  </a:lnTo>
                  <a:lnTo>
                    <a:pt x="4618" y="155"/>
                  </a:lnTo>
                  <a:lnTo>
                    <a:pt x="4618" y="155"/>
                  </a:lnTo>
                  <a:lnTo>
                    <a:pt x="4618" y="155"/>
                  </a:lnTo>
                  <a:cubicBezTo>
                    <a:pt x="4650" y="155"/>
                    <a:pt x="4680" y="124"/>
                    <a:pt x="4711" y="124"/>
                  </a:cubicBezTo>
                  <a:cubicBezTo>
                    <a:pt x="4711" y="93"/>
                    <a:pt x="4680" y="93"/>
                    <a:pt x="4680" y="93"/>
                  </a:cubicBezTo>
                  <a:cubicBezTo>
                    <a:pt x="4680" y="93"/>
                    <a:pt x="4618" y="93"/>
                    <a:pt x="4618" y="62"/>
                  </a:cubicBezTo>
                  <a:lnTo>
                    <a:pt x="4618" y="62"/>
                  </a:lnTo>
                  <a:lnTo>
                    <a:pt x="4587" y="62"/>
                  </a:lnTo>
                  <a:lnTo>
                    <a:pt x="4587" y="62"/>
                  </a:lnTo>
                  <a:lnTo>
                    <a:pt x="4556" y="62"/>
                  </a:lnTo>
                  <a:cubicBezTo>
                    <a:pt x="4526" y="62"/>
                    <a:pt x="4526" y="62"/>
                    <a:pt x="4526" y="62"/>
                  </a:cubicBezTo>
                  <a:cubicBezTo>
                    <a:pt x="4494" y="62"/>
                    <a:pt x="4463" y="62"/>
                    <a:pt x="4463" y="62"/>
                  </a:cubicBezTo>
                  <a:lnTo>
                    <a:pt x="4463" y="62"/>
                  </a:lnTo>
                  <a:lnTo>
                    <a:pt x="4463" y="62"/>
                  </a:lnTo>
                  <a:cubicBezTo>
                    <a:pt x="4432" y="62"/>
                    <a:pt x="4432" y="93"/>
                    <a:pt x="4402" y="93"/>
                  </a:cubicBezTo>
                  <a:lnTo>
                    <a:pt x="4402" y="93"/>
                  </a:lnTo>
                  <a:cubicBezTo>
                    <a:pt x="4370" y="93"/>
                    <a:pt x="4370" y="62"/>
                    <a:pt x="4370" y="62"/>
                  </a:cubicBezTo>
                  <a:lnTo>
                    <a:pt x="4370" y="62"/>
                  </a:lnTo>
                  <a:cubicBezTo>
                    <a:pt x="4339" y="62"/>
                    <a:pt x="4339" y="62"/>
                    <a:pt x="4339" y="62"/>
                  </a:cubicBezTo>
                  <a:cubicBezTo>
                    <a:pt x="4308" y="62"/>
                    <a:pt x="4308" y="62"/>
                    <a:pt x="4308" y="62"/>
                  </a:cubicBezTo>
                  <a:lnTo>
                    <a:pt x="4278" y="62"/>
                  </a:lnTo>
                  <a:lnTo>
                    <a:pt x="4278" y="62"/>
                  </a:lnTo>
                  <a:lnTo>
                    <a:pt x="4278" y="62"/>
                  </a:lnTo>
                  <a:cubicBezTo>
                    <a:pt x="4246" y="62"/>
                    <a:pt x="4246" y="31"/>
                    <a:pt x="4246" y="31"/>
                  </a:cubicBezTo>
                  <a:lnTo>
                    <a:pt x="4246" y="0"/>
                  </a:lnTo>
                  <a:lnTo>
                    <a:pt x="4246" y="0"/>
                  </a:lnTo>
                  <a:lnTo>
                    <a:pt x="4246" y="0"/>
                  </a:lnTo>
                  <a:cubicBezTo>
                    <a:pt x="4215" y="0"/>
                    <a:pt x="4184" y="0"/>
                    <a:pt x="4154" y="0"/>
                  </a:cubicBezTo>
                  <a:cubicBezTo>
                    <a:pt x="4122" y="31"/>
                    <a:pt x="4122" y="31"/>
                    <a:pt x="4122" y="31"/>
                  </a:cubicBezTo>
                  <a:cubicBezTo>
                    <a:pt x="4091" y="31"/>
                    <a:pt x="4091" y="31"/>
                    <a:pt x="4091" y="31"/>
                  </a:cubicBezTo>
                  <a:cubicBezTo>
                    <a:pt x="4091" y="62"/>
                    <a:pt x="4060" y="93"/>
                    <a:pt x="4030" y="93"/>
                  </a:cubicBezTo>
                  <a:lnTo>
                    <a:pt x="3998" y="93"/>
                  </a:lnTo>
                  <a:cubicBezTo>
                    <a:pt x="4030" y="93"/>
                    <a:pt x="4030" y="93"/>
                    <a:pt x="4030" y="93"/>
                  </a:cubicBezTo>
                  <a:cubicBezTo>
                    <a:pt x="4030" y="124"/>
                    <a:pt x="4030" y="124"/>
                    <a:pt x="4030" y="155"/>
                  </a:cubicBezTo>
                  <a:cubicBezTo>
                    <a:pt x="4030" y="155"/>
                    <a:pt x="4030" y="155"/>
                    <a:pt x="3998" y="155"/>
                  </a:cubicBezTo>
                  <a:lnTo>
                    <a:pt x="3967" y="155"/>
                  </a:lnTo>
                  <a:cubicBezTo>
                    <a:pt x="3937" y="155"/>
                    <a:pt x="3905" y="124"/>
                    <a:pt x="3937" y="93"/>
                  </a:cubicBezTo>
                  <a:cubicBezTo>
                    <a:pt x="3905" y="93"/>
                    <a:pt x="3905" y="93"/>
                    <a:pt x="3905" y="93"/>
                  </a:cubicBezTo>
                  <a:lnTo>
                    <a:pt x="3874" y="124"/>
                  </a:lnTo>
                  <a:cubicBezTo>
                    <a:pt x="3843" y="124"/>
                    <a:pt x="3843" y="124"/>
                    <a:pt x="3813" y="124"/>
                  </a:cubicBezTo>
                  <a:lnTo>
                    <a:pt x="3782" y="124"/>
                  </a:lnTo>
                  <a:cubicBezTo>
                    <a:pt x="3782" y="124"/>
                    <a:pt x="3782" y="124"/>
                    <a:pt x="3719" y="124"/>
                  </a:cubicBezTo>
                  <a:cubicBezTo>
                    <a:pt x="3719" y="124"/>
                    <a:pt x="3719" y="93"/>
                    <a:pt x="3689" y="93"/>
                  </a:cubicBezTo>
                  <a:lnTo>
                    <a:pt x="3658" y="93"/>
                  </a:lnTo>
                  <a:lnTo>
                    <a:pt x="3658" y="93"/>
                  </a:lnTo>
                  <a:cubicBezTo>
                    <a:pt x="3626" y="124"/>
                    <a:pt x="3626" y="124"/>
                    <a:pt x="3626" y="124"/>
                  </a:cubicBezTo>
                  <a:lnTo>
                    <a:pt x="3595" y="124"/>
                  </a:lnTo>
                  <a:lnTo>
                    <a:pt x="3595" y="124"/>
                  </a:lnTo>
                  <a:cubicBezTo>
                    <a:pt x="3565" y="124"/>
                    <a:pt x="3565" y="124"/>
                    <a:pt x="3565" y="124"/>
                  </a:cubicBezTo>
                  <a:lnTo>
                    <a:pt x="3565" y="124"/>
                  </a:lnTo>
                  <a:cubicBezTo>
                    <a:pt x="3534" y="124"/>
                    <a:pt x="3502" y="124"/>
                    <a:pt x="3471" y="124"/>
                  </a:cubicBezTo>
                  <a:cubicBezTo>
                    <a:pt x="3441" y="155"/>
                    <a:pt x="3410" y="155"/>
                    <a:pt x="3410" y="155"/>
                  </a:cubicBezTo>
                  <a:cubicBezTo>
                    <a:pt x="3378" y="155"/>
                    <a:pt x="3378" y="155"/>
                    <a:pt x="3378" y="155"/>
                  </a:cubicBezTo>
                  <a:lnTo>
                    <a:pt x="3378" y="155"/>
                  </a:lnTo>
                  <a:cubicBezTo>
                    <a:pt x="3347" y="155"/>
                    <a:pt x="3347" y="155"/>
                    <a:pt x="3347" y="155"/>
                  </a:cubicBezTo>
                  <a:lnTo>
                    <a:pt x="3347" y="155"/>
                  </a:lnTo>
                  <a:cubicBezTo>
                    <a:pt x="3317" y="186"/>
                    <a:pt x="3317" y="186"/>
                    <a:pt x="3317" y="186"/>
                  </a:cubicBezTo>
                  <a:lnTo>
                    <a:pt x="3286" y="186"/>
                  </a:lnTo>
                  <a:cubicBezTo>
                    <a:pt x="3286" y="217"/>
                    <a:pt x="3286" y="217"/>
                    <a:pt x="3286" y="217"/>
                  </a:cubicBezTo>
                  <a:cubicBezTo>
                    <a:pt x="3317" y="248"/>
                    <a:pt x="3286" y="248"/>
                    <a:pt x="3286" y="248"/>
                  </a:cubicBezTo>
                  <a:lnTo>
                    <a:pt x="3286" y="248"/>
                  </a:lnTo>
                  <a:cubicBezTo>
                    <a:pt x="3286" y="279"/>
                    <a:pt x="3286" y="310"/>
                    <a:pt x="3254" y="310"/>
                  </a:cubicBezTo>
                  <a:lnTo>
                    <a:pt x="3254" y="310"/>
                  </a:lnTo>
                  <a:cubicBezTo>
                    <a:pt x="3254" y="310"/>
                    <a:pt x="3223" y="310"/>
                    <a:pt x="3223" y="279"/>
                  </a:cubicBezTo>
                  <a:cubicBezTo>
                    <a:pt x="3193" y="279"/>
                    <a:pt x="3193" y="279"/>
                    <a:pt x="3193" y="279"/>
                  </a:cubicBezTo>
                  <a:cubicBezTo>
                    <a:pt x="3193" y="248"/>
                    <a:pt x="3193" y="248"/>
                    <a:pt x="3193" y="248"/>
                  </a:cubicBezTo>
                  <a:lnTo>
                    <a:pt x="3193" y="248"/>
                  </a:lnTo>
                  <a:cubicBezTo>
                    <a:pt x="3162" y="248"/>
                    <a:pt x="3162" y="279"/>
                    <a:pt x="3130" y="279"/>
                  </a:cubicBezTo>
                  <a:cubicBezTo>
                    <a:pt x="3130" y="279"/>
                    <a:pt x="3130" y="279"/>
                    <a:pt x="3099" y="279"/>
                  </a:cubicBezTo>
                  <a:lnTo>
                    <a:pt x="3099" y="248"/>
                  </a:lnTo>
                  <a:cubicBezTo>
                    <a:pt x="3069" y="248"/>
                    <a:pt x="2975" y="248"/>
                    <a:pt x="2975" y="248"/>
                  </a:cubicBezTo>
                  <a:cubicBezTo>
                    <a:pt x="2945" y="248"/>
                    <a:pt x="2945" y="248"/>
                    <a:pt x="2945" y="248"/>
                  </a:cubicBezTo>
                  <a:lnTo>
                    <a:pt x="2945" y="248"/>
                  </a:lnTo>
                  <a:lnTo>
                    <a:pt x="2945" y="279"/>
                  </a:lnTo>
                  <a:lnTo>
                    <a:pt x="2945" y="279"/>
                  </a:lnTo>
                  <a:cubicBezTo>
                    <a:pt x="2945" y="279"/>
                    <a:pt x="2945" y="279"/>
                    <a:pt x="2975" y="279"/>
                  </a:cubicBezTo>
                  <a:lnTo>
                    <a:pt x="2975" y="279"/>
                  </a:lnTo>
                  <a:lnTo>
                    <a:pt x="3006" y="279"/>
                  </a:lnTo>
                  <a:cubicBezTo>
                    <a:pt x="3006" y="279"/>
                    <a:pt x="3006" y="310"/>
                    <a:pt x="3038" y="310"/>
                  </a:cubicBezTo>
                  <a:lnTo>
                    <a:pt x="3038" y="310"/>
                  </a:lnTo>
                  <a:cubicBezTo>
                    <a:pt x="3038" y="310"/>
                    <a:pt x="3038" y="310"/>
                    <a:pt x="3069" y="310"/>
                  </a:cubicBezTo>
                  <a:cubicBezTo>
                    <a:pt x="3099" y="341"/>
                    <a:pt x="3099" y="341"/>
                    <a:pt x="3099" y="341"/>
                  </a:cubicBezTo>
                  <a:cubicBezTo>
                    <a:pt x="3130" y="372"/>
                    <a:pt x="3130" y="372"/>
                    <a:pt x="3130" y="372"/>
                  </a:cubicBezTo>
                  <a:cubicBezTo>
                    <a:pt x="3099" y="372"/>
                    <a:pt x="3099" y="372"/>
                    <a:pt x="3099" y="372"/>
                  </a:cubicBezTo>
                  <a:cubicBezTo>
                    <a:pt x="3099" y="403"/>
                    <a:pt x="3099" y="403"/>
                    <a:pt x="3099" y="403"/>
                  </a:cubicBezTo>
                  <a:cubicBezTo>
                    <a:pt x="3099" y="434"/>
                    <a:pt x="3099" y="434"/>
                    <a:pt x="3099" y="434"/>
                  </a:cubicBezTo>
                  <a:cubicBezTo>
                    <a:pt x="3099" y="465"/>
                    <a:pt x="3099" y="465"/>
                    <a:pt x="3069" y="465"/>
                  </a:cubicBezTo>
                  <a:cubicBezTo>
                    <a:pt x="3069" y="496"/>
                    <a:pt x="3069" y="496"/>
                    <a:pt x="3069" y="496"/>
                  </a:cubicBezTo>
                  <a:cubicBezTo>
                    <a:pt x="3038" y="496"/>
                    <a:pt x="3006" y="465"/>
                    <a:pt x="3006" y="434"/>
                  </a:cubicBezTo>
                  <a:cubicBezTo>
                    <a:pt x="2975" y="434"/>
                    <a:pt x="3006" y="403"/>
                    <a:pt x="3006" y="403"/>
                  </a:cubicBezTo>
                  <a:lnTo>
                    <a:pt x="3006" y="403"/>
                  </a:lnTo>
                  <a:cubicBezTo>
                    <a:pt x="2975" y="403"/>
                    <a:pt x="2945" y="372"/>
                    <a:pt x="2945" y="372"/>
                  </a:cubicBezTo>
                  <a:cubicBezTo>
                    <a:pt x="2914" y="341"/>
                    <a:pt x="2882" y="341"/>
                    <a:pt x="2851" y="341"/>
                  </a:cubicBezTo>
                  <a:cubicBezTo>
                    <a:pt x="2851" y="341"/>
                    <a:pt x="2851" y="341"/>
                    <a:pt x="2821" y="341"/>
                  </a:cubicBezTo>
                  <a:lnTo>
                    <a:pt x="2821" y="341"/>
                  </a:lnTo>
                  <a:lnTo>
                    <a:pt x="2821" y="341"/>
                  </a:lnTo>
                  <a:cubicBezTo>
                    <a:pt x="2821" y="372"/>
                    <a:pt x="2790" y="372"/>
                    <a:pt x="2790" y="372"/>
                  </a:cubicBezTo>
                  <a:lnTo>
                    <a:pt x="2790" y="372"/>
                  </a:lnTo>
                  <a:cubicBezTo>
                    <a:pt x="2821" y="372"/>
                    <a:pt x="2821" y="403"/>
                    <a:pt x="2821" y="403"/>
                  </a:cubicBezTo>
                  <a:cubicBezTo>
                    <a:pt x="2821" y="434"/>
                    <a:pt x="2790" y="434"/>
                    <a:pt x="2790" y="434"/>
                  </a:cubicBezTo>
                  <a:cubicBezTo>
                    <a:pt x="2790" y="434"/>
                    <a:pt x="2790" y="434"/>
                    <a:pt x="2758" y="434"/>
                  </a:cubicBezTo>
                  <a:lnTo>
                    <a:pt x="2758" y="434"/>
                  </a:lnTo>
                  <a:cubicBezTo>
                    <a:pt x="2758" y="403"/>
                    <a:pt x="2697" y="403"/>
                    <a:pt x="2666" y="403"/>
                  </a:cubicBezTo>
                  <a:lnTo>
                    <a:pt x="2666" y="403"/>
                  </a:lnTo>
                  <a:cubicBezTo>
                    <a:pt x="2634" y="403"/>
                    <a:pt x="2634" y="372"/>
                    <a:pt x="2634" y="372"/>
                  </a:cubicBezTo>
                  <a:cubicBezTo>
                    <a:pt x="2634" y="372"/>
                    <a:pt x="2634" y="372"/>
                    <a:pt x="2634" y="341"/>
                  </a:cubicBezTo>
                  <a:cubicBezTo>
                    <a:pt x="2603" y="372"/>
                    <a:pt x="2603" y="372"/>
                    <a:pt x="2603" y="372"/>
                  </a:cubicBezTo>
                  <a:cubicBezTo>
                    <a:pt x="2603" y="372"/>
                    <a:pt x="2573" y="372"/>
                    <a:pt x="2542" y="372"/>
                  </a:cubicBezTo>
                  <a:cubicBezTo>
                    <a:pt x="2542" y="403"/>
                    <a:pt x="2573" y="403"/>
                    <a:pt x="2573" y="403"/>
                  </a:cubicBezTo>
                  <a:cubicBezTo>
                    <a:pt x="2603" y="434"/>
                    <a:pt x="2603" y="465"/>
                    <a:pt x="2573" y="496"/>
                  </a:cubicBezTo>
                  <a:lnTo>
                    <a:pt x="2573" y="496"/>
                  </a:lnTo>
                  <a:lnTo>
                    <a:pt x="2603" y="496"/>
                  </a:lnTo>
                  <a:lnTo>
                    <a:pt x="2634" y="496"/>
                  </a:lnTo>
                  <a:lnTo>
                    <a:pt x="2634" y="496"/>
                  </a:lnTo>
                  <a:cubicBezTo>
                    <a:pt x="2666" y="496"/>
                    <a:pt x="2666" y="527"/>
                    <a:pt x="2666" y="527"/>
                  </a:cubicBezTo>
                  <a:cubicBezTo>
                    <a:pt x="2666" y="558"/>
                    <a:pt x="2634" y="558"/>
                    <a:pt x="2634" y="558"/>
                  </a:cubicBezTo>
                  <a:lnTo>
                    <a:pt x="2603" y="558"/>
                  </a:lnTo>
                  <a:cubicBezTo>
                    <a:pt x="2603" y="589"/>
                    <a:pt x="2603" y="589"/>
                    <a:pt x="2603" y="589"/>
                  </a:cubicBezTo>
                  <a:lnTo>
                    <a:pt x="2603" y="620"/>
                  </a:lnTo>
                  <a:cubicBezTo>
                    <a:pt x="2603" y="651"/>
                    <a:pt x="2603" y="651"/>
                    <a:pt x="2573" y="682"/>
                  </a:cubicBezTo>
                  <a:lnTo>
                    <a:pt x="2573" y="682"/>
                  </a:lnTo>
                  <a:cubicBezTo>
                    <a:pt x="2573" y="682"/>
                    <a:pt x="2542" y="682"/>
                    <a:pt x="2510" y="682"/>
                  </a:cubicBezTo>
                  <a:cubicBezTo>
                    <a:pt x="2510" y="682"/>
                    <a:pt x="2510" y="682"/>
                    <a:pt x="2510" y="713"/>
                  </a:cubicBezTo>
                  <a:lnTo>
                    <a:pt x="2479" y="713"/>
                  </a:lnTo>
                  <a:lnTo>
                    <a:pt x="2479" y="744"/>
                  </a:lnTo>
                  <a:cubicBezTo>
                    <a:pt x="2449" y="744"/>
                    <a:pt x="2449" y="744"/>
                    <a:pt x="2449" y="744"/>
                  </a:cubicBezTo>
                  <a:lnTo>
                    <a:pt x="2418" y="744"/>
                  </a:lnTo>
                  <a:lnTo>
                    <a:pt x="2418" y="713"/>
                  </a:lnTo>
                  <a:cubicBezTo>
                    <a:pt x="2418" y="713"/>
                    <a:pt x="2418" y="713"/>
                    <a:pt x="2386" y="713"/>
                  </a:cubicBezTo>
                  <a:lnTo>
                    <a:pt x="2386" y="713"/>
                  </a:lnTo>
                  <a:lnTo>
                    <a:pt x="2356" y="744"/>
                  </a:lnTo>
                  <a:lnTo>
                    <a:pt x="2356" y="744"/>
                  </a:lnTo>
                  <a:cubicBezTo>
                    <a:pt x="2325" y="744"/>
                    <a:pt x="2325" y="713"/>
                    <a:pt x="2325" y="713"/>
                  </a:cubicBezTo>
                  <a:cubicBezTo>
                    <a:pt x="2293" y="713"/>
                    <a:pt x="2293" y="713"/>
                    <a:pt x="2293" y="682"/>
                  </a:cubicBezTo>
                  <a:cubicBezTo>
                    <a:pt x="2262" y="682"/>
                    <a:pt x="2293" y="651"/>
                    <a:pt x="2293" y="651"/>
                  </a:cubicBezTo>
                  <a:cubicBezTo>
                    <a:pt x="2293" y="651"/>
                    <a:pt x="2293" y="651"/>
                    <a:pt x="2325" y="651"/>
                  </a:cubicBezTo>
                  <a:cubicBezTo>
                    <a:pt x="2325" y="651"/>
                    <a:pt x="2325" y="651"/>
                    <a:pt x="2356" y="651"/>
                  </a:cubicBezTo>
                  <a:lnTo>
                    <a:pt x="2386" y="651"/>
                  </a:lnTo>
                  <a:lnTo>
                    <a:pt x="2386" y="651"/>
                  </a:lnTo>
                  <a:lnTo>
                    <a:pt x="2386" y="651"/>
                  </a:lnTo>
                  <a:cubicBezTo>
                    <a:pt x="2418" y="651"/>
                    <a:pt x="2418" y="620"/>
                    <a:pt x="2418" y="620"/>
                  </a:cubicBezTo>
                  <a:lnTo>
                    <a:pt x="2449" y="620"/>
                  </a:lnTo>
                  <a:lnTo>
                    <a:pt x="2479" y="589"/>
                  </a:lnTo>
                  <a:lnTo>
                    <a:pt x="2479" y="589"/>
                  </a:lnTo>
                  <a:lnTo>
                    <a:pt x="2479" y="558"/>
                  </a:lnTo>
                  <a:cubicBezTo>
                    <a:pt x="2449" y="527"/>
                    <a:pt x="2449" y="527"/>
                    <a:pt x="2449" y="496"/>
                  </a:cubicBezTo>
                  <a:cubicBezTo>
                    <a:pt x="2449" y="496"/>
                    <a:pt x="2449" y="465"/>
                    <a:pt x="2449" y="434"/>
                  </a:cubicBezTo>
                  <a:lnTo>
                    <a:pt x="2449" y="434"/>
                  </a:lnTo>
                  <a:cubicBezTo>
                    <a:pt x="2449" y="434"/>
                    <a:pt x="2449" y="434"/>
                    <a:pt x="2418" y="403"/>
                  </a:cubicBezTo>
                  <a:cubicBezTo>
                    <a:pt x="2418" y="403"/>
                    <a:pt x="2418" y="403"/>
                    <a:pt x="2418" y="372"/>
                  </a:cubicBezTo>
                  <a:lnTo>
                    <a:pt x="2418" y="372"/>
                  </a:lnTo>
                  <a:lnTo>
                    <a:pt x="2418" y="341"/>
                  </a:lnTo>
                  <a:cubicBezTo>
                    <a:pt x="2449" y="341"/>
                    <a:pt x="2449" y="341"/>
                    <a:pt x="2449" y="341"/>
                  </a:cubicBezTo>
                  <a:cubicBezTo>
                    <a:pt x="2449" y="310"/>
                    <a:pt x="2449" y="310"/>
                    <a:pt x="2449" y="310"/>
                  </a:cubicBezTo>
                  <a:cubicBezTo>
                    <a:pt x="2449" y="310"/>
                    <a:pt x="2449" y="310"/>
                    <a:pt x="2479" y="310"/>
                  </a:cubicBezTo>
                  <a:cubicBezTo>
                    <a:pt x="2449" y="310"/>
                    <a:pt x="2386" y="310"/>
                    <a:pt x="2356" y="310"/>
                  </a:cubicBezTo>
                  <a:lnTo>
                    <a:pt x="2356" y="310"/>
                  </a:lnTo>
                  <a:cubicBezTo>
                    <a:pt x="2325" y="310"/>
                    <a:pt x="2325" y="310"/>
                    <a:pt x="2325" y="310"/>
                  </a:cubicBezTo>
                  <a:lnTo>
                    <a:pt x="2325" y="310"/>
                  </a:lnTo>
                  <a:lnTo>
                    <a:pt x="2293" y="310"/>
                  </a:lnTo>
                  <a:lnTo>
                    <a:pt x="2293" y="310"/>
                  </a:lnTo>
                  <a:cubicBezTo>
                    <a:pt x="2293" y="310"/>
                    <a:pt x="2262" y="341"/>
                    <a:pt x="2262" y="372"/>
                  </a:cubicBezTo>
                  <a:lnTo>
                    <a:pt x="2262" y="372"/>
                  </a:lnTo>
                  <a:cubicBezTo>
                    <a:pt x="2262" y="403"/>
                    <a:pt x="2232" y="403"/>
                    <a:pt x="2201" y="403"/>
                  </a:cubicBezTo>
                  <a:cubicBezTo>
                    <a:pt x="2170" y="403"/>
                    <a:pt x="2170" y="403"/>
                    <a:pt x="2170" y="403"/>
                  </a:cubicBezTo>
                  <a:lnTo>
                    <a:pt x="2170" y="403"/>
                  </a:lnTo>
                  <a:cubicBezTo>
                    <a:pt x="2170" y="434"/>
                    <a:pt x="2170" y="434"/>
                    <a:pt x="2170" y="465"/>
                  </a:cubicBezTo>
                  <a:lnTo>
                    <a:pt x="2170" y="465"/>
                  </a:lnTo>
                  <a:lnTo>
                    <a:pt x="2201" y="465"/>
                  </a:lnTo>
                  <a:lnTo>
                    <a:pt x="2201" y="465"/>
                  </a:lnTo>
                  <a:cubicBezTo>
                    <a:pt x="2232" y="465"/>
                    <a:pt x="2262" y="496"/>
                    <a:pt x="2262" y="496"/>
                  </a:cubicBezTo>
                  <a:lnTo>
                    <a:pt x="2262" y="496"/>
                  </a:lnTo>
                  <a:lnTo>
                    <a:pt x="2262" y="496"/>
                  </a:lnTo>
                  <a:lnTo>
                    <a:pt x="2262" y="496"/>
                  </a:lnTo>
                  <a:cubicBezTo>
                    <a:pt x="2293" y="496"/>
                    <a:pt x="2293" y="496"/>
                    <a:pt x="2293" y="496"/>
                  </a:cubicBezTo>
                  <a:cubicBezTo>
                    <a:pt x="2325" y="496"/>
                    <a:pt x="2325" y="527"/>
                    <a:pt x="2325" y="527"/>
                  </a:cubicBezTo>
                  <a:cubicBezTo>
                    <a:pt x="2325" y="558"/>
                    <a:pt x="2325" y="558"/>
                    <a:pt x="2293" y="558"/>
                  </a:cubicBezTo>
                  <a:lnTo>
                    <a:pt x="2293" y="589"/>
                  </a:lnTo>
                  <a:cubicBezTo>
                    <a:pt x="2293" y="589"/>
                    <a:pt x="2262" y="620"/>
                    <a:pt x="2232" y="620"/>
                  </a:cubicBezTo>
                  <a:lnTo>
                    <a:pt x="2232" y="620"/>
                  </a:lnTo>
                  <a:cubicBezTo>
                    <a:pt x="2232" y="620"/>
                    <a:pt x="2201" y="589"/>
                    <a:pt x="2170" y="589"/>
                  </a:cubicBezTo>
                  <a:cubicBezTo>
                    <a:pt x="2170" y="589"/>
                    <a:pt x="2170" y="589"/>
                    <a:pt x="2170" y="558"/>
                  </a:cubicBezTo>
                  <a:cubicBezTo>
                    <a:pt x="2138" y="558"/>
                    <a:pt x="2138" y="558"/>
                    <a:pt x="2138" y="558"/>
                  </a:cubicBezTo>
                  <a:lnTo>
                    <a:pt x="2108" y="558"/>
                  </a:lnTo>
                  <a:cubicBezTo>
                    <a:pt x="2077" y="558"/>
                    <a:pt x="2046" y="527"/>
                    <a:pt x="2014" y="527"/>
                  </a:cubicBezTo>
                  <a:lnTo>
                    <a:pt x="2014" y="527"/>
                  </a:lnTo>
                  <a:cubicBezTo>
                    <a:pt x="1984" y="496"/>
                    <a:pt x="1984" y="496"/>
                    <a:pt x="1953" y="496"/>
                  </a:cubicBezTo>
                  <a:cubicBezTo>
                    <a:pt x="1953" y="496"/>
                    <a:pt x="1890" y="496"/>
                    <a:pt x="1860" y="496"/>
                  </a:cubicBezTo>
                  <a:lnTo>
                    <a:pt x="1860" y="496"/>
                  </a:lnTo>
                  <a:cubicBezTo>
                    <a:pt x="1829" y="496"/>
                    <a:pt x="1829" y="496"/>
                    <a:pt x="1829" y="496"/>
                  </a:cubicBezTo>
                  <a:lnTo>
                    <a:pt x="1829" y="496"/>
                  </a:lnTo>
                  <a:lnTo>
                    <a:pt x="1860" y="527"/>
                  </a:lnTo>
                  <a:cubicBezTo>
                    <a:pt x="1860" y="558"/>
                    <a:pt x="1860" y="558"/>
                    <a:pt x="1829" y="589"/>
                  </a:cubicBezTo>
                  <a:lnTo>
                    <a:pt x="1798" y="589"/>
                  </a:lnTo>
                  <a:lnTo>
                    <a:pt x="1798" y="589"/>
                  </a:lnTo>
                  <a:cubicBezTo>
                    <a:pt x="1798" y="589"/>
                    <a:pt x="1798" y="589"/>
                    <a:pt x="1766" y="589"/>
                  </a:cubicBezTo>
                  <a:lnTo>
                    <a:pt x="1766" y="589"/>
                  </a:lnTo>
                  <a:cubicBezTo>
                    <a:pt x="1736" y="589"/>
                    <a:pt x="1736" y="589"/>
                    <a:pt x="1736" y="558"/>
                  </a:cubicBezTo>
                  <a:lnTo>
                    <a:pt x="1705" y="558"/>
                  </a:lnTo>
                  <a:cubicBezTo>
                    <a:pt x="1705" y="558"/>
                    <a:pt x="1705" y="558"/>
                    <a:pt x="1674" y="589"/>
                  </a:cubicBezTo>
                  <a:lnTo>
                    <a:pt x="1674" y="589"/>
                  </a:lnTo>
                  <a:cubicBezTo>
                    <a:pt x="1674" y="589"/>
                    <a:pt x="1674" y="589"/>
                    <a:pt x="1642" y="589"/>
                  </a:cubicBezTo>
                  <a:cubicBezTo>
                    <a:pt x="1642" y="589"/>
                    <a:pt x="1642" y="589"/>
                    <a:pt x="1612" y="589"/>
                  </a:cubicBezTo>
                  <a:cubicBezTo>
                    <a:pt x="1612" y="589"/>
                    <a:pt x="1581" y="589"/>
                    <a:pt x="1550" y="589"/>
                  </a:cubicBezTo>
                  <a:lnTo>
                    <a:pt x="1550" y="589"/>
                  </a:lnTo>
                  <a:lnTo>
                    <a:pt x="1550" y="589"/>
                  </a:lnTo>
                  <a:cubicBezTo>
                    <a:pt x="1518" y="620"/>
                    <a:pt x="1488" y="620"/>
                    <a:pt x="1488" y="620"/>
                  </a:cubicBezTo>
                  <a:cubicBezTo>
                    <a:pt x="1488" y="620"/>
                    <a:pt x="1488" y="620"/>
                    <a:pt x="1457" y="620"/>
                  </a:cubicBezTo>
                  <a:lnTo>
                    <a:pt x="1457" y="620"/>
                  </a:lnTo>
                  <a:lnTo>
                    <a:pt x="1457" y="620"/>
                  </a:lnTo>
                  <a:lnTo>
                    <a:pt x="1426" y="620"/>
                  </a:lnTo>
                  <a:cubicBezTo>
                    <a:pt x="1426" y="620"/>
                    <a:pt x="1426" y="589"/>
                    <a:pt x="1394" y="589"/>
                  </a:cubicBezTo>
                  <a:lnTo>
                    <a:pt x="1394" y="589"/>
                  </a:lnTo>
                  <a:lnTo>
                    <a:pt x="1394" y="589"/>
                  </a:lnTo>
                  <a:lnTo>
                    <a:pt x="1364" y="589"/>
                  </a:lnTo>
                  <a:cubicBezTo>
                    <a:pt x="1333" y="589"/>
                    <a:pt x="1333" y="589"/>
                    <a:pt x="1333" y="589"/>
                  </a:cubicBezTo>
                  <a:cubicBezTo>
                    <a:pt x="1333" y="589"/>
                    <a:pt x="1333" y="589"/>
                    <a:pt x="1302" y="589"/>
                  </a:cubicBezTo>
                  <a:lnTo>
                    <a:pt x="1302" y="589"/>
                  </a:lnTo>
                  <a:cubicBezTo>
                    <a:pt x="1270" y="589"/>
                    <a:pt x="1240" y="620"/>
                    <a:pt x="1240" y="620"/>
                  </a:cubicBezTo>
                  <a:cubicBezTo>
                    <a:pt x="1209" y="620"/>
                    <a:pt x="1209" y="620"/>
                    <a:pt x="1178" y="620"/>
                  </a:cubicBezTo>
                  <a:lnTo>
                    <a:pt x="1178" y="620"/>
                  </a:lnTo>
                  <a:lnTo>
                    <a:pt x="1178" y="620"/>
                  </a:lnTo>
                  <a:cubicBezTo>
                    <a:pt x="1178" y="651"/>
                    <a:pt x="1146" y="651"/>
                    <a:pt x="1146" y="651"/>
                  </a:cubicBezTo>
                  <a:cubicBezTo>
                    <a:pt x="1116" y="682"/>
                    <a:pt x="1116" y="682"/>
                    <a:pt x="1085" y="682"/>
                  </a:cubicBezTo>
                  <a:lnTo>
                    <a:pt x="1085" y="682"/>
                  </a:lnTo>
                  <a:lnTo>
                    <a:pt x="1085" y="682"/>
                  </a:lnTo>
                  <a:cubicBezTo>
                    <a:pt x="1054" y="682"/>
                    <a:pt x="1054" y="682"/>
                    <a:pt x="1054" y="682"/>
                  </a:cubicBezTo>
                  <a:cubicBezTo>
                    <a:pt x="1022" y="682"/>
                    <a:pt x="1022" y="682"/>
                    <a:pt x="1022" y="682"/>
                  </a:cubicBezTo>
                  <a:lnTo>
                    <a:pt x="1022" y="682"/>
                  </a:lnTo>
                  <a:cubicBezTo>
                    <a:pt x="992" y="682"/>
                    <a:pt x="992" y="682"/>
                    <a:pt x="992" y="682"/>
                  </a:cubicBezTo>
                  <a:cubicBezTo>
                    <a:pt x="992" y="682"/>
                    <a:pt x="992" y="682"/>
                    <a:pt x="961" y="682"/>
                  </a:cubicBezTo>
                  <a:cubicBezTo>
                    <a:pt x="961" y="682"/>
                    <a:pt x="930" y="651"/>
                    <a:pt x="930" y="620"/>
                  </a:cubicBezTo>
                  <a:cubicBezTo>
                    <a:pt x="961" y="589"/>
                    <a:pt x="961" y="589"/>
                    <a:pt x="992" y="589"/>
                  </a:cubicBez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lnTo>
                    <a:pt x="992" y="589"/>
                  </a:lnTo>
                  <a:cubicBezTo>
                    <a:pt x="961" y="589"/>
                    <a:pt x="961" y="589"/>
                    <a:pt x="930" y="589"/>
                  </a:cubicBezTo>
                  <a:lnTo>
                    <a:pt x="930" y="589"/>
                  </a:lnTo>
                  <a:cubicBezTo>
                    <a:pt x="930" y="620"/>
                    <a:pt x="930" y="620"/>
                    <a:pt x="930" y="620"/>
                  </a:cubicBezTo>
                  <a:cubicBezTo>
                    <a:pt x="930" y="620"/>
                    <a:pt x="930" y="620"/>
                    <a:pt x="930" y="651"/>
                  </a:cubicBezTo>
                  <a:cubicBezTo>
                    <a:pt x="930" y="651"/>
                    <a:pt x="930" y="651"/>
                    <a:pt x="930" y="682"/>
                  </a:cubicBezTo>
                  <a:cubicBezTo>
                    <a:pt x="930" y="682"/>
                    <a:pt x="930" y="682"/>
                    <a:pt x="930" y="713"/>
                  </a:cubicBezTo>
                  <a:lnTo>
                    <a:pt x="930" y="744"/>
                  </a:lnTo>
                  <a:cubicBezTo>
                    <a:pt x="930" y="775"/>
                    <a:pt x="930" y="775"/>
                    <a:pt x="898" y="775"/>
                  </a:cubicBezTo>
                  <a:lnTo>
                    <a:pt x="868" y="744"/>
                  </a:lnTo>
                  <a:lnTo>
                    <a:pt x="868" y="744"/>
                  </a:lnTo>
                  <a:cubicBezTo>
                    <a:pt x="868" y="713"/>
                    <a:pt x="868" y="713"/>
                    <a:pt x="868" y="713"/>
                  </a:cubicBezTo>
                  <a:cubicBezTo>
                    <a:pt x="837" y="713"/>
                    <a:pt x="837" y="713"/>
                    <a:pt x="806" y="713"/>
                  </a:cubicBezTo>
                  <a:lnTo>
                    <a:pt x="806" y="713"/>
                  </a:lnTo>
                  <a:cubicBezTo>
                    <a:pt x="806" y="744"/>
                    <a:pt x="774" y="744"/>
                    <a:pt x="774" y="744"/>
                  </a:cubicBezTo>
                  <a:cubicBezTo>
                    <a:pt x="744" y="744"/>
                    <a:pt x="744" y="744"/>
                    <a:pt x="744" y="744"/>
                  </a:cubicBezTo>
                  <a:lnTo>
                    <a:pt x="713" y="775"/>
                  </a:lnTo>
                  <a:lnTo>
                    <a:pt x="713" y="775"/>
                  </a:lnTo>
                  <a:lnTo>
                    <a:pt x="713" y="775"/>
                  </a:lnTo>
                  <a:cubicBezTo>
                    <a:pt x="713" y="806"/>
                    <a:pt x="713" y="806"/>
                    <a:pt x="713" y="837"/>
                  </a:cubicBezTo>
                  <a:cubicBezTo>
                    <a:pt x="713" y="837"/>
                    <a:pt x="713" y="837"/>
                    <a:pt x="681" y="837"/>
                  </a:cubicBezTo>
                  <a:lnTo>
                    <a:pt x="681" y="837"/>
                  </a:lnTo>
                  <a:lnTo>
                    <a:pt x="681" y="837"/>
                  </a:lnTo>
                  <a:lnTo>
                    <a:pt x="681" y="837"/>
                  </a:lnTo>
                  <a:cubicBezTo>
                    <a:pt x="651" y="837"/>
                    <a:pt x="651" y="837"/>
                    <a:pt x="620" y="837"/>
                  </a:cubicBezTo>
                  <a:lnTo>
                    <a:pt x="620" y="837"/>
                  </a:lnTo>
                  <a:lnTo>
                    <a:pt x="589" y="837"/>
                  </a:lnTo>
                  <a:lnTo>
                    <a:pt x="589" y="837"/>
                  </a:lnTo>
                  <a:cubicBezTo>
                    <a:pt x="589" y="868"/>
                    <a:pt x="589" y="868"/>
                    <a:pt x="558" y="868"/>
                  </a:cubicBezTo>
                  <a:cubicBezTo>
                    <a:pt x="558" y="898"/>
                    <a:pt x="558" y="898"/>
                    <a:pt x="527" y="898"/>
                  </a:cubicBezTo>
                  <a:lnTo>
                    <a:pt x="527" y="898"/>
                  </a:lnTo>
                  <a:cubicBezTo>
                    <a:pt x="496" y="898"/>
                    <a:pt x="496" y="898"/>
                    <a:pt x="496" y="898"/>
                  </a:cubicBezTo>
                  <a:lnTo>
                    <a:pt x="496" y="898"/>
                  </a:lnTo>
                  <a:cubicBezTo>
                    <a:pt x="465" y="898"/>
                    <a:pt x="465" y="898"/>
                    <a:pt x="465" y="868"/>
                  </a:cubicBezTo>
                  <a:lnTo>
                    <a:pt x="434" y="868"/>
                  </a:lnTo>
                  <a:lnTo>
                    <a:pt x="434" y="868"/>
                  </a:lnTo>
                  <a:cubicBezTo>
                    <a:pt x="434" y="868"/>
                    <a:pt x="403" y="868"/>
                    <a:pt x="403" y="837"/>
                  </a:cubicBezTo>
                  <a:cubicBezTo>
                    <a:pt x="372" y="837"/>
                    <a:pt x="372" y="837"/>
                    <a:pt x="372" y="806"/>
                  </a:cubicBezTo>
                  <a:lnTo>
                    <a:pt x="372" y="775"/>
                  </a:lnTo>
                  <a:lnTo>
                    <a:pt x="372" y="775"/>
                  </a:lnTo>
                  <a:lnTo>
                    <a:pt x="372" y="775"/>
                  </a:lnTo>
                  <a:cubicBezTo>
                    <a:pt x="372" y="744"/>
                    <a:pt x="372" y="744"/>
                    <a:pt x="372" y="744"/>
                  </a:cubicBezTo>
                  <a:lnTo>
                    <a:pt x="372" y="744"/>
                  </a:lnTo>
                  <a:cubicBezTo>
                    <a:pt x="341" y="744"/>
                    <a:pt x="341" y="744"/>
                    <a:pt x="310" y="744"/>
                  </a:cubicBezTo>
                  <a:cubicBezTo>
                    <a:pt x="310" y="713"/>
                    <a:pt x="310" y="713"/>
                    <a:pt x="310" y="713"/>
                  </a:cubicBezTo>
                  <a:cubicBezTo>
                    <a:pt x="310" y="713"/>
                    <a:pt x="310" y="713"/>
                    <a:pt x="279" y="713"/>
                  </a:cubicBezTo>
                  <a:cubicBezTo>
                    <a:pt x="248" y="713"/>
                    <a:pt x="248" y="682"/>
                    <a:pt x="217" y="682"/>
                  </a:cubicBezTo>
                  <a:lnTo>
                    <a:pt x="217" y="651"/>
                  </a:lnTo>
                  <a:cubicBezTo>
                    <a:pt x="217" y="651"/>
                    <a:pt x="217" y="620"/>
                    <a:pt x="248" y="620"/>
                  </a:cubicBezTo>
                  <a:cubicBezTo>
                    <a:pt x="248" y="620"/>
                    <a:pt x="310" y="651"/>
                    <a:pt x="341" y="651"/>
                  </a:cubicBezTo>
                  <a:cubicBezTo>
                    <a:pt x="341" y="682"/>
                    <a:pt x="372" y="682"/>
                    <a:pt x="403" y="682"/>
                  </a:cubicBezTo>
                  <a:lnTo>
                    <a:pt x="403" y="682"/>
                  </a:lnTo>
                  <a:cubicBezTo>
                    <a:pt x="434" y="682"/>
                    <a:pt x="434" y="682"/>
                    <a:pt x="434" y="682"/>
                  </a:cubicBezTo>
                  <a:lnTo>
                    <a:pt x="434" y="682"/>
                  </a:lnTo>
                  <a:cubicBezTo>
                    <a:pt x="465" y="682"/>
                    <a:pt x="527" y="682"/>
                    <a:pt x="558" y="682"/>
                  </a:cubicBezTo>
                  <a:lnTo>
                    <a:pt x="558" y="682"/>
                  </a:lnTo>
                  <a:lnTo>
                    <a:pt x="589" y="682"/>
                  </a:lnTo>
                  <a:cubicBezTo>
                    <a:pt x="620" y="682"/>
                    <a:pt x="620" y="682"/>
                    <a:pt x="651" y="682"/>
                  </a:cubicBezTo>
                  <a:cubicBezTo>
                    <a:pt x="681" y="682"/>
                    <a:pt x="713" y="651"/>
                    <a:pt x="713" y="651"/>
                  </a:cubicBezTo>
                  <a:cubicBezTo>
                    <a:pt x="713" y="651"/>
                    <a:pt x="713" y="651"/>
                    <a:pt x="744" y="651"/>
                  </a:cubicBezTo>
                  <a:lnTo>
                    <a:pt x="744" y="651"/>
                  </a:lnTo>
                  <a:cubicBezTo>
                    <a:pt x="713" y="651"/>
                    <a:pt x="681" y="620"/>
                    <a:pt x="681" y="620"/>
                  </a:cubicBezTo>
                  <a:cubicBezTo>
                    <a:pt x="651" y="620"/>
                    <a:pt x="651" y="620"/>
                    <a:pt x="651" y="620"/>
                  </a:cubicBezTo>
                  <a:cubicBezTo>
                    <a:pt x="651" y="620"/>
                    <a:pt x="620" y="620"/>
                    <a:pt x="589" y="620"/>
                  </a:cubicBezTo>
                  <a:cubicBezTo>
                    <a:pt x="558" y="620"/>
                    <a:pt x="527" y="589"/>
                    <a:pt x="496" y="558"/>
                  </a:cubicBezTo>
                  <a:lnTo>
                    <a:pt x="465" y="558"/>
                  </a:lnTo>
                  <a:cubicBezTo>
                    <a:pt x="465" y="558"/>
                    <a:pt x="465" y="558"/>
                    <a:pt x="434" y="558"/>
                  </a:cubicBezTo>
                  <a:cubicBezTo>
                    <a:pt x="434" y="558"/>
                    <a:pt x="434" y="558"/>
                    <a:pt x="403" y="527"/>
                  </a:cubicBezTo>
                  <a:lnTo>
                    <a:pt x="403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lnTo>
                    <a:pt x="341" y="527"/>
                  </a:lnTo>
                  <a:lnTo>
                    <a:pt x="341" y="527"/>
                  </a:lnTo>
                  <a:cubicBezTo>
                    <a:pt x="310" y="527"/>
                    <a:pt x="310" y="527"/>
                    <a:pt x="310" y="527"/>
                  </a:cubicBezTo>
                  <a:cubicBezTo>
                    <a:pt x="310" y="527"/>
                    <a:pt x="279" y="527"/>
                    <a:pt x="248" y="527"/>
                  </a:cubicBezTo>
                  <a:cubicBezTo>
                    <a:pt x="186" y="527"/>
                    <a:pt x="186" y="527"/>
                    <a:pt x="186" y="527"/>
                  </a:cubicBezTo>
                  <a:lnTo>
                    <a:pt x="186" y="527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55" y="527"/>
                    <a:pt x="155" y="527"/>
                    <a:pt x="155" y="527"/>
                  </a:cubicBez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27"/>
                  </a:lnTo>
                  <a:lnTo>
                    <a:pt x="124" y="558"/>
                  </a:lnTo>
                  <a:cubicBezTo>
                    <a:pt x="124" y="589"/>
                    <a:pt x="124" y="589"/>
                    <a:pt x="124" y="589"/>
                  </a:cubicBezTo>
                  <a:cubicBezTo>
                    <a:pt x="124" y="589"/>
                    <a:pt x="155" y="589"/>
                    <a:pt x="155" y="620"/>
                  </a:cubicBezTo>
                  <a:lnTo>
                    <a:pt x="155" y="620"/>
                  </a:lnTo>
                  <a:lnTo>
                    <a:pt x="155" y="620"/>
                  </a:lnTo>
                  <a:cubicBezTo>
                    <a:pt x="155" y="620"/>
                    <a:pt x="155" y="651"/>
                    <a:pt x="124" y="651"/>
                  </a:cubicBezTo>
                  <a:cubicBezTo>
                    <a:pt x="124" y="651"/>
                    <a:pt x="124" y="651"/>
                    <a:pt x="124" y="682"/>
                  </a:cubicBezTo>
                  <a:lnTo>
                    <a:pt x="124" y="682"/>
                  </a:lnTo>
                  <a:lnTo>
                    <a:pt x="124" y="682"/>
                  </a:lnTo>
                  <a:cubicBezTo>
                    <a:pt x="155" y="682"/>
                    <a:pt x="155" y="682"/>
                    <a:pt x="155" y="682"/>
                  </a:cubicBezTo>
                  <a:cubicBezTo>
                    <a:pt x="155" y="713"/>
                    <a:pt x="155" y="713"/>
                    <a:pt x="155" y="744"/>
                  </a:cubicBezTo>
                  <a:lnTo>
                    <a:pt x="155" y="744"/>
                  </a:lnTo>
                  <a:lnTo>
                    <a:pt x="155" y="775"/>
                  </a:lnTo>
                  <a:cubicBezTo>
                    <a:pt x="155" y="775"/>
                    <a:pt x="155" y="775"/>
                    <a:pt x="124" y="775"/>
                  </a:cubicBezTo>
                  <a:cubicBezTo>
                    <a:pt x="155" y="775"/>
                    <a:pt x="155" y="806"/>
                    <a:pt x="155" y="806"/>
                  </a:cubicBezTo>
                  <a:lnTo>
                    <a:pt x="186" y="837"/>
                  </a:lnTo>
                  <a:cubicBezTo>
                    <a:pt x="186" y="837"/>
                    <a:pt x="186" y="837"/>
                    <a:pt x="186" y="868"/>
                  </a:cubicBez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186" y="868"/>
                  </a:lnTo>
                  <a:lnTo>
                    <a:pt x="217" y="868"/>
                  </a:lnTo>
                  <a:cubicBezTo>
                    <a:pt x="217" y="898"/>
                    <a:pt x="217" y="898"/>
                    <a:pt x="217" y="930"/>
                  </a:cubicBezTo>
                  <a:lnTo>
                    <a:pt x="217" y="930"/>
                  </a:lnTo>
                  <a:lnTo>
                    <a:pt x="217" y="930"/>
                  </a:lnTo>
                  <a:lnTo>
                    <a:pt x="217" y="930"/>
                  </a:lnTo>
                  <a:cubicBezTo>
                    <a:pt x="217" y="961"/>
                    <a:pt x="217" y="992"/>
                    <a:pt x="186" y="992"/>
                  </a:cubicBezTo>
                  <a:lnTo>
                    <a:pt x="186" y="992"/>
                  </a:lnTo>
                  <a:cubicBezTo>
                    <a:pt x="186" y="992"/>
                    <a:pt x="155" y="992"/>
                    <a:pt x="155" y="1022"/>
                  </a:cubicBezTo>
                  <a:lnTo>
                    <a:pt x="155" y="1022"/>
                  </a:lnTo>
                  <a:cubicBezTo>
                    <a:pt x="124" y="1022"/>
                    <a:pt x="124" y="1054"/>
                    <a:pt x="93" y="1054"/>
                  </a:cubicBezTo>
                  <a:cubicBezTo>
                    <a:pt x="93" y="1054"/>
                    <a:pt x="62" y="1054"/>
                    <a:pt x="62" y="1085"/>
                  </a:cubicBezTo>
                  <a:lnTo>
                    <a:pt x="62" y="1085"/>
                  </a:lnTo>
                  <a:lnTo>
                    <a:pt x="62" y="1085"/>
                  </a:lnTo>
                  <a:lnTo>
                    <a:pt x="62" y="1116"/>
                  </a:lnTo>
                  <a:lnTo>
                    <a:pt x="62" y="1116"/>
                  </a:lnTo>
                  <a:lnTo>
                    <a:pt x="62" y="1146"/>
                  </a:lnTo>
                  <a:lnTo>
                    <a:pt x="62" y="1146"/>
                  </a:lnTo>
                  <a:lnTo>
                    <a:pt x="31" y="1178"/>
                  </a:lnTo>
                  <a:lnTo>
                    <a:pt x="0" y="1209"/>
                  </a:lnTo>
                  <a:lnTo>
                    <a:pt x="0" y="1209"/>
                  </a:lnTo>
                  <a:cubicBezTo>
                    <a:pt x="0" y="1209"/>
                    <a:pt x="0" y="1209"/>
                    <a:pt x="0" y="1240"/>
                  </a:cubicBezTo>
                  <a:cubicBezTo>
                    <a:pt x="93" y="1209"/>
                    <a:pt x="93" y="1209"/>
                    <a:pt x="93" y="1209"/>
                  </a:cubicBezTo>
                  <a:cubicBezTo>
                    <a:pt x="31" y="1270"/>
                    <a:pt x="31" y="1270"/>
                    <a:pt x="31" y="1270"/>
                  </a:cubicBezTo>
                  <a:lnTo>
                    <a:pt x="31" y="1270"/>
                  </a:lnTo>
                  <a:lnTo>
                    <a:pt x="31" y="1270"/>
                  </a:lnTo>
                  <a:lnTo>
                    <a:pt x="31" y="1270"/>
                  </a:lnTo>
                  <a:cubicBezTo>
                    <a:pt x="31" y="1302"/>
                    <a:pt x="31" y="1302"/>
                    <a:pt x="31" y="1302"/>
                  </a:cubicBezTo>
                  <a:lnTo>
                    <a:pt x="31" y="1302"/>
                  </a:lnTo>
                  <a:lnTo>
                    <a:pt x="31" y="1302"/>
                  </a:lnTo>
                  <a:cubicBezTo>
                    <a:pt x="31" y="1333"/>
                    <a:pt x="31" y="1333"/>
                    <a:pt x="31" y="1333"/>
                  </a:cubicBezTo>
                  <a:lnTo>
                    <a:pt x="62" y="1333"/>
                  </a:lnTo>
                  <a:lnTo>
                    <a:pt x="62" y="1333"/>
                  </a:lnTo>
                  <a:lnTo>
                    <a:pt x="62" y="1333"/>
                  </a:lnTo>
                  <a:cubicBezTo>
                    <a:pt x="62" y="1333"/>
                    <a:pt x="93" y="1333"/>
                    <a:pt x="93" y="1364"/>
                  </a:cubicBezTo>
                  <a:lnTo>
                    <a:pt x="93" y="1364"/>
                  </a:lnTo>
                  <a:lnTo>
                    <a:pt x="124" y="1364"/>
                  </a:lnTo>
                  <a:lnTo>
                    <a:pt x="124" y="1364"/>
                  </a:lnTo>
                  <a:lnTo>
                    <a:pt x="124" y="1364"/>
                  </a:lnTo>
                  <a:cubicBezTo>
                    <a:pt x="124" y="1364"/>
                    <a:pt x="124" y="1364"/>
                    <a:pt x="155" y="1364"/>
                  </a:cubicBezTo>
                  <a:cubicBezTo>
                    <a:pt x="155" y="1364"/>
                    <a:pt x="155" y="1364"/>
                    <a:pt x="186" y="1364"/>
                  </a:cubicBezTo>
                  <a:cubicBezTo>
                    <a:pt x="186" y="1364"/>
                    <a:pt x="217" y="1394"/>
                    <a:pt x="217" y="1425"/>
                  </a:cubicBezTo>
                  <a:lnTo>
                    <a:pt x="217" y="1425"/>
                  </a:lnTo>
                  <a:lnTo>
                    <a:pt x="186" y="1425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lnTo>
                    <a:pt x="217" y="1457"/>
                  </a:lnTo>
                  <a:cubicBezTo>
                    <a:pt x="248" y="1457"/>
                    <a:pt x="248" y="1457"/>
                    <a:pt x="248" y="1488"/>
                  </a:cubicBezTo>
                  <a:lnTo>
                    <a:pt x="248" y="1488"/>
                  </a:lnTo>
                  <a:lnTo>
                    <a:pt x="248" y="1488"/>
                  </a:lnTo>
                  <a:lnTo>
                    <a:pt x="248" y="1488"/>
                  </a:lnTo>
                  <a:cubicBezTo>
                    <a:pt x="279" y="1488"/>
                    <a:pt x="279" y="1488"/>
                    <a:pt x="310" y="1518"/>
                  </a:cubicBezTo>
                  <a:lnTo>
                    <a:pt x="310" y="1518"/>
                  </a:lnTo>
                  <a:lnTo>
                    <a:pt x="310" y="1518"/>
                  </a:lnTo>
                  <a:lnTo>
                    <a:pt x="310" y="1518"/>
                  </a:lnTo>
                  <a:cubicBezTo>
                    <a:pt x="310" y="1550"/>
                    <a:pt x="279" y="1550"/>
                    <a:pt x="279" y="1581"/>
                  </a:cubicBezTo>
                  <a:lnTo>
                    <a:pt x="279" y="1581"/>
                  </a:lnTo>
                  <a:lnTo>
                    <a:pt x="279" y="1581"/>
                  </a:lnTo>
                  <a:cubicBezTo>
                    <a:pt x="279" y="1581"/>
                    <a:pt x="279" y="1581"/>
                    <a:pt x="310" y="1581"/>
                  </a:cubicBezTo>
                  <a:lnTo>
                    <a:pt x="310" y="1581"/>
                  </a:lnTo>
                  <a:lnTo>
                    <a:pt x="310" y="1581"/>
                  </a:lnTo>
                  <a:lnTo>
                    <a:pt x="310" y="1581"/>
                  </a:lnTo>
                  <a:cubicBezTo>
                    <a:pt x="341" y="1581"/>
                    <a:pt x="372" y="1581"/>
                    <a:pt x="372" y="1581"/>
                  </a:cubicBezTo>
                  <a:lnTo>
                    <a:pt x="372" y="1581"/>
                  </a:lnTo>
                  <a:cubicBezTo>
                    <a:pt x="372" y="1612"/>
                    <a:pt x="403" y="1612"/>
                    <a:pt x="403" y="1642"/>
                  </a:cubicBezTo>
                  <a:lnTo>
                    <a:pt x="403" y="1642"/>
                  </a:lnTo>
                  <a:lnTo>
                    <a:pt x="403" y="1642"/>
                  </a:lnTo>
                  <a:lnTo>
                    <a:pt x="403" y="1642"/>
                  </a:lnTo>
                  <a:cubicBezTo>
                    <a:pt x="403" y="1642"/>
                    <a:pt x="403" y="1642"/>
                    <a:pt x="434" y="1642"/>
                  </a:cubicBezTo>
                  <a:lnTo>
                    <a:pt x="434" y="1642"/>
                  </a:lnTo>
                  <a:lnTo>
                    <a:pt x="434" y="1674"/>
                  </a:lnTo>
                  <a:lnTo>
                    <a:pt x="434" y="1674"/>
                  </a:lnTo>
                  <a:cubicBezTo>
                    <a:pt x="434" y="1674"/>
                    <a:pt x="434" y="1674"/>
                    <a:pt x="434" y="1705"/>
                  </a:cubicBezTo>
                  <a:lnTo>
                    <a:pt x="434" y="1705"/>
                  </a:lnTo>
                  <a:lnTo>
                    <a:pt x="434" y="1705"/>
                  </a:lnTo>
                  <a:cubicBezTo>
                    <a:pt x="465" y="1705"/>
                    <a:pt x="465" y="1705"/>
                    <a:pt x="465" y="1705"/>
                  </a:cubicBezTo>
                  <a:lnTo>
                    <a:pt x="465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496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lnTo>
                    <a:pt x="527" y="1705"/>
                  </a:lnTo>
                  <a:cubicBezTo>
                    <a:pt x="558" y="1705"/>
                    <a:pt x="558" y="1705"/>
                    <a:pt x="558" y="1705"/>
                  </a:cubicBezTo>
                  <a:cubicBezTo>
                    <a:pt x="558" y="1705"/>
                    <a:pt x="558" y="1705"/>
                    <a:pt x="589" y="1705"/>
                  </a:cubicBezTo>
                  <a:lnTo>
                    <a:pt x="589" y="1705"/>
                  </a:lnTo>
                  <a:lnTo>
                    <a:pt x="589" y="1705"/>
                  </a:lnTo>
                  <a:cubicBezTo>
                    <a:pt x="620" y="1736"/>
                    <a:pt x="620" y="1736"/>
                    <a:pt x="651" y="1736"/>
                  </a:cubicBezTo>
                  <a:cubicBezTo>
                    <a:pt x="651" y="1736"/>
                    <a:pt x="651" y="1736"/>
                    <a:pt x="681" y="1736"/>
                  </a:cubicBezTo>
                  <a:lnTo>
                    <a:pt x="681" y="1736"/>
                  </a:lnTo>
                  <a:lnTo>
                    <a:pt x="681" y="1736"/>
                  </a:lnTo>
                  <a:cubicBezTo>
                    <a:pt x="713" y="1736"/>
                    <a:pt x="713" y="1766"/>
                    <a:pt x="713" y="1766"/>
                  </a:cubicBezTo>
                  <a:lnTo>
                    <a:pt x="713" y="1766"/>
                  </a:lnTo>
                  <a:lnTo>
                    <a:pt x="713" y="1798"/>
                  </a:lnTo>
                  <a:lnTo>
                    <a:pt x="713" y="1798"/>
                  </a:lnTo>
                  <a:cubicBezTo>
                    <a:pt x="713" y="1798"/>
                    <a:pt x="713" y="1798"/>
                    <a:pt x="713" y="1829"/>
                  </a:cubicBezTo>
                  <a:lnTo>
                    <a:pt x="713" y="1829"/>
                  </a:lnTo>
                  <a:cubicBezTo>
                    <a:pt x="713" y="1829"/>
                    <a:pt x="713" y="1829"/>
                    <a:pt x="681" y="1829"/>
                  </a:cubicBezTo>
                  <a:cubicBezTo>
                    <a:pt x="713" y="1860"/>
                    <a:pt x="713" y="1860"/>
                    <a:pt x="713" y="1860"/>
                  </a:cubicBezTo>
                  <a:lnTo>
                    <a:pt x="713" y="1890"/>
                  </a:lnTo>
                  <a:lnTo>
                    <a:pt x="713" y="1890"/>
                  </a:lnTo>
                  <a:cubicBezTo>
                    <a:pt x="681" y="1890"/>
                    <a:pt x="681" y="1922"/>
                    <a:pt x="651" y="1922"/>
                  </a:cubicBezTo>
                  <a:cubicBezTo>
                    <a:pt x="651" y="1922"/>
                    <a:pt x="651" y="1922"/>
                    <a:pt x="651" y="1953"/>
                  </a:cubicBezTo>
                  <a:cubicBezTo>
                    <a:pt x="651" y="1953"/>
                    <a:pt x="651" y="1984"/>
                    <a:pt x="620" y="1984"/>
                  </a:cubicBezTo>
                  <a:lnTo>
                    <a:pt x="620" y="1984"/>
                  </a:lnTo>
                  <a:lnTo>
                    <a:pt x="620" y="1984"/>
                  </a:lnTo>
                  <a:lnTo>
                    <a:pt x="620" y="1984"/>
                  </a:lnTo>
                  <a:cubicBezTo>
                    <a:pt x="620" y="2014"/>
                    <a:pt x="620" y="2014"/>
                    <a:pt x="589" y="2014"/>
                  </a:cubicBezTo>
                  <a:cubicBezTo>
                    <a:pt x="589" y="2014"/>
                    <a:pt x="589" y="2014"/>
                    <a:pt x="589" y="2046"/>
                  </a:cubicBezTo>
                  <a:lnTo>
                    <a:pt x="589" y="2046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58" y="2077"/>
                  </a:lnTo>
                  <a:lnTo>
                    <a:pt x="589" y="2077"/>
                  </a:lnTo>
                  <a:lnTo>
                    <a:pt x="589" y="2077"/>
                  </a:lnTo>
                  <a:lnTo>
                    <a:pt x="589" y="2077"/>
                  </a:lnTo>
                  <a:cubicBezTo>
                    <a:pt x="589" y="2077"/>
                    <a:pt x="589" y="2077"/>
                    <a:pt x="620" y="2077"/>
                  </a:cubicBezTo>
                  <a:cubicBezTo>
                    <a:pt x="620" y="2077"/>
                    <a:pt x="620" y="2077"/>
                    <a:pt x="681" y="2138"/>
                  </a:cubicBezTo>
                  <a:cubicBezTo>
                    <a:pt x="681" y="2138"/>
                    <a:pt x="681" y="2138"/>
                    <a:pt x="713" y="2138"/>
                  </a:cubicBezTo>
                  <a:lnTo>
                    <a:pt x="713" y="2138"/>
                  </a:lnTo>
                  <a:cubicBezTo>
                    <a:pt x="744" y="2138"/>
                    <a:pt x="744" y="2138"/>
                    <a:pt x="744" y="2138"/>
                  </a:cubicBezTo>
                  <a:cubicBezTo>
                    <a:pt x="744" y="2170"/>
                    <a:pt x="774" y="2170"/>
                    <a:pt x="774" y="2170"/>
                  </a:cubicBezTo>
                  <a:lnTo>
                    <a:pt x="774" y="2170"/>
                  </a:lnTo>
                  <a:lnTo>
                    <a:pt x="774" y="2170"/>
                  </a:lnTo>
                  <a:cubicBezTo>
                    <a:pt x="806" y="2170"/>
                    <a:pt x="806" y="2170"/>
                    <a:pt x="806" y="2170"/>
                  </a:cubicBezTo>
                  <a:cubicBezTo>
                    <a:pt x="837" y="2170"/>
                    <a:pt x="837" y="2170"/>
                    <a:pt x="837" y="2170"/>
                  </a:cubicBezTo>
                  <a:cubicBezTo>
                    <a:pt x="868" y="2170"/>
                    <a:pt x="868" y="2170"/>
                    <a:pt x="868" y="2170"/>
                  </a:cubicBezTo>
                  <a:cubicBezTo>
                    <a:pt x="868" y="2201"/>
                    <a:pt x="898" y="2201"/>
                    <a:pt x="898" y="2201"/>
                  </a:cubicBezTo>
                  <a:lnTo>
                    <a:pt x="898" y="2201"/>
                  </a:lnTo>
                  <a:lnTo>
                    <a:pt x="930" y="2201"/>
                  </a:lnTo>
                  <a:lnTo>
                    <a:pt x="930" y="2201"/>
                  </a:lnTo>
                  <a:lnTo>
                    <a:pt x="961" y="2201"/>
                  </a:lnTo>
                  <a:lnTo>
                    <a:pt x="961" y="2201"/>
                  </a:lnTo>
                  <a:lnTo>
                    <a:pt x="961" y="2201"/>
                  </a:lnTo>
                  <a:cubicBezTo>
                    <a:pt x="961" y="2170"/>
                    <a:pt x="961" y="2170"/>
                    <a:pt x="961" y="2170"/>
                  </a:cubicBezTo>
                  <a:lnTo>
                    <a:pt x="961" y="2170"/>
                  </a:lnTo>
                  <a:cubicBezTo>
                    <a:pt x="992" y="2170"/>
                    <a:pt x="992" y="2170"/>
                    <a:pt x="992" y="2201"/>
                  </a:cubicBezTo>
                  <a:lnTo>
                    <a:pt x="992" y="2201"/>
                  </a:lnTo>
                  <a:lnTo>
                    <a:pt x="992" y="2201"/>
                  </a:lnTo>
                  <a:cubicBezTo>
                    <a:pt x="1022" y="2201"/>
                    <a:pt x="1022" y="2201"/>
                    <a:pt x="1022" y="2231"/>
                  </a:cubicBez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lnTo>
                    <a:pt x="1022" y="2231"/>
                  </a:lnTo>
                  <a:cubicBezTo>
                    <a:pt x="1022" y="2231"/>
                    <a:pt x="1022" y="2231"/>
                    <a:pt x="1054" y="2231"/>
                  </a:cubicBez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lnTo>
                    <a:pt x="1054" y="2231"/>
                  </a:lnTo>
                  <a:cubicBezTo>
                    <a:pt x="1085" y="2231"/>
                    <a:pt x="1085" y="2231"/>
                    <a:pt x="1085" y="2231"/>
                  </a:cubicBezTo>
                  <a:lnTo>
                    <a:pt x="1085" y="2201"/>
                  </a:lnTo>
                  <a:cubicBezTo>
                    <a:pt x="1085" y="2201"/>
                    <a:pt x="1085" y="2201"/>
                    <a:pt x="1085" y="2170"/>
                  </a:cubicBezTo>
                  <a:lnTo>
                    <a:pt x="1085" y="2170"/>
                  </a:lnTo>
                  <a:cubicBezTo>
                    <a:pt x="1054" y="2138"/>
                    <a:pt x="1022" y="2138"/>
                    <a:pt x="1022" y="2108"/>
                  </a:cubicBezTo>
                  <a:lnTo>
                    <a:pt x="1022" y="2077"/>
                  </a:lnTo>
                  <a:cubicBezTo>
                    <a:pt x="1054" y="2077"/>
                    <a:pt x="1054" y="2077"/>
                    <a:pt x="1054" y="2077"/>
                  </a:cubicBezTo>
                  <a:lnTo>
                    <a:pt x="1054" y="2046"/>
                  </a:lnTo>
                  <a:cubicBezTo>
                    <a:pt x="1054" y="2046"/>
                    <a:pt x="1054" y="2046"/>
                    <a:pt x="1054" y="2014"/>
                  </a:cubicBezTo>
                  <a:cubicBezTo>
                    <a:pt x="1085" y="2014"/>
                    <a:pt x="1085" y="2014"/>
                    <a:pt x="1085" y="2014"/>
                  </a:cubicBezTo>
                  <a:cubicBezTo>
                    <a:pt x="1116" y="2014"/>
                    <a:pt x="1116" y="2014"/>
                    <a:pt x="1146" y="1984"/>
                  </a:cubicBezTo>
                  <a:lnTo>
                    <a:pt x="1146" y="1984"/>
                  </a:lnTo>
                  <a:lnTo>
                    <a:pt x="1146" y="1984"/>
                  </a:lnTo>
                  <a:lnTo>
                    <a:pt x="1146" y="1984"/>
                  </a:lnTo>
                  <a:cubicBezTo>
                    <a:pt x="1146" y="1984"/>
                    <a:pt x="1146" y="1984"/>
                    <a:pt x="1146" y="1953"/>
                  </a:cubicBezTo>
                  <a:lnTo>
                    <a:pt x="1146" y="1953"/>
                  </a:lnTo>
                  <a:cubicBezTo>
                    <a:pt x="1116" y="1953"/>
                    <a:pt x="1116" y="1953"/>
                    <a:pt x="1116" y="1922"/>
                  </a:cubicBezTo>
                  <a:lnTo>
                    <a:pt x="1116" y="1922"/>
                  </a:lnTo>
                  <a:cubicBezTo>
                    <a:pt x="1116" y="1922"/>
                    <a:pt x="1085" y="1922"/>
                    <a:pt x="1054" y="1922"/>
                  </a:cubicBezTo>
                  <a:lnTo>
                    <a:pt x="1054" y="1922"/>
                  </a:lnTo>
                  <a:lnTo>
                    <a:pt x="1054" y="1922"/>
                  </a:lnTo>
                  <a:lnTo>
                    <a:pt x="1054" y="1922"/>
                  </a:lnTo>
                  <a:lnTo>
                    <a:pt x="1054" y="1890"/>
                  </a:lnTo>
                  <a:lnTo>
                    <a:pt x="1054" y="1890"/>
                  </a:lnTo>
                  <a:cubicBezTo>
                    <a:pt x="1022" y="1890"/>
                    <a:pt x="1022" y="1860"/>
                    <a:pt x="1022" y="1860"/>
                  </a:cubicBezTo>
                  <a:lnTo>
                    <a:pt x="1022" y="1860"/>
                  </a:lnTo>
                  <a:lnTo>
                    <a:pt x="1022" y="1860"/>
                  </a:lnTo>
                  <a:cubicBezTo>
                    <a:pt x="1022" y="1829"/>
                    <a:pt x="1022" y="1829"/>
                    <a:pt x="1022" y="1829"/>
                  </a:cubicBezTo>
                  <a:lnTo>
                    <a:pt x="1022" y="1829"/>
                  </a:lnTo>
                  <a:lnTo>
                    <a:pt x="1022" y="1798"/>
                  </a:lnTo>
                  <a:lnTo>
                    <a:pt x="1022" y="1798"/>
                  </a:lnTo>
                  <a:lnTo>
                    <a:pt x="1022" y="1766"/>
                  </a:lnTo>
                  <a:cubicBezTo>
                    <a:pt x="1022" y="1766"/>
                    <a:pt x="1022" y="1766"/>
                    <a:pt x="1054" y="1766"/>
                  </a:cubicBezTo>
                  <a:lnTo>
                    <a:pt x="1054" y="1766"/>
                  </a:lnTo>
                  <a:cubicBezTo>
                    <a:pt x="1054" y="1736"/>
                    <a:pt x="1054" y="1736"/>
                    <a:pt x="1054" y="1736"/>
                  </a:cubicBezTo>
                  <a:lnTo>
                    <a:pt x="1054" y="1736"/>
                  </a:lnTo>
                  <a:lnTo>
                    <a:pt x="1054" y="1736"/>
                  </a:lnTo>
                  <a:lnTo>
                    <a:pt x="1054" y="1705"/>
                  </a:lnTo>
                  <a:lnTo>
                    <a:pt x="1085" y="1674"/>
                  </a:lnTo>
                  <a:lnTo>
                    <a:pt x="1085" y="1674"/>
                  </a:lnTo>
                  <a:cubicBezTo>
                    <a:pt x="1116" y="1674"/>
                    <a:pt x="1116" y="1674"/>
                    <a:pt x="1116" y="1674"/>
                  </a:cubicBezTo>
                  <a:lnTo>
                    <a:pt x="1116" y="1674"/>
                  </a:lnTo>
                  <a:cubicBezTo>
                    <a:pt x="1116" y="1705"/>
                    <a:pt x="1116" y="1705"/>
                    <a:pt x="1116" y="1705"/>
                  </a:cubicBezTo>
                  <a:lnTo>
                    <a:pt x="1146" y="1674"/>
                  </a:lnTo>
                  <a:cubicBezTo>
                    <a:pt x="1146" y="1674"/>
                    <a:pt x="1146" y="1674"/>
                    <a:pt x="1178" y="1674"/>
                  </a:cubicBezTo>
                  <a:lnTo>
                    <a:pt x="1178" y="1674"/>
                  </a:lnTo>
                  <a:cubicBezTo>
                    <a:pt x="1209" y="1642"/>
                    <a:pt x="1209" y="1642"/>
                    <a:pt x="1209" y="1642"/>
                  </a:cubicBez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lnTo>
                    <a:pt x="1209" y="1642"/>
                  </a:lnTo>
                  <a:cubicBezTo>
                    <a:pt x="1240" y="1642"/>
                    <a:pt x="1240" y="1642"/>
                    <a:pt x="1240" y="1612"/>
                  </a:cubicBezTo>
                  <a:cubicBezTo>
                    <a:pt x="1240" y="1612"/>
                    <a:pt x="1240" y="1612"/>
                    <a:pt x="1270" y="1612"/>
                  </a:cubicBez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lnTo>
                    <a:pt x="1270" y="1612"/>
                  </a:lnTo>
                  <a:cubicBezTo>
                    <a:pt x="1270" y="1612"/>
                    <a:pt x="1270" y="1612"/>
                    <a:pt x="1302" y="1612"/>
                  </a:cubicBezTo>
                  <a:lnTo>
                    <a:pt x="1302" y="1612"/>
                  </a:lnTo>
                  <a:cubicBezTo>
                    <a:pt x="1302" y="1612"/>
                    <a:pt x="1302" y="1612"/>
                    <a:pt x="1333" y="1612"/>
                  </a:cubicBezTo>
                  <a:lnTo>
                    <a:pt x="1333" y="1612"/>
                  </a:lnTo>
                  <a:lnTo>
                    <a:pt x="1333" y="1612"/>
                  </a:lnTo>
                  <a:lnTo>
                    <a:pt x="1333" y="1612"/>
                  </a:lnTo>
                  <a:cubicBezTo>
                    <a:pt x="1364" y="1612"/>
                    <a:pt x="1364" y="1612"/>
                    <a:pt x="1364" y="1612"/>
                  </a:cubicBezTo>
                  <a:lnTo>
                    <a:pt x="1364" y="1612"/>
                  </a:lnTo>
                  <a:lnTo>
                    <a:pt x="1364" y="1612"/>
                  </a:lnTo>
                  <a:cubicBezTo>
                    <a:pt x="1364" y="1612"/>
                    <a:pt x="1394" y="1612"/>
                    <a:pt x="1394" y="1642"/>
                  </a:cubicBezTo>
                  <a:cubicBezTo>
                    <a:pt x="1394" y="1612"/>
                    <a:pt x="1394" y="1612"/>
                    <a:pt x="1426" y="1612"/>
                  </a:cubicBezTo>
                  <a:lnTo>
                    <a:pt x="1426" y="1612"/>
                  </a:lnTo>
                  <a:cubicBezTo>
                    <a:pt x="1426" y="1642"/>
                    <a:pt x="1457" y="1642"/>
                    <a:pt x="1457" y="1642"/>
                  </a:cubicBezTo>
                  <a:lnTo>
                    <a:pt x="1457" y="1642"/>
                  </a:lnTo>
                  <a:cubicBezTo>
                    <a:pt x="1457" y="1642"/>
                    <a:pt x="1457" y="1674"/>
                    <a:pt x="1488" y="1674"/>
                  </a:cubicBezTo>
                  <a:cubicBezTo>
                    <a:pt x="1488" y="1642"/>
                    <a:pt x="1488" y="1642"/>
                    <a:pt x="1488" y="1642"/>
                  </a:cubicBezTo>
                  <a:lnTo>
                    <a:pt x="1488" y="1642"/>
                  </a:lnTo>
                  <a:lnTo>
                    <a:pt x="1488" y="1642"/>
                  </a:lnTo>
                  <a:cubicBezTo>
                    <a:pt x="1518" y="1642"/>
                    <a:pt x="1518" y="1674"/>
                    <a:pt x="1550" y="1674"/>
                  </a:cubicBezTo>
                  <a:lnTo>
                    <a:pt x="1550" y="1674"/>
                  </a:lnTo>
                  <a:lnTo>
                    <a:pt x="1550" y="1674"/>
                  </a:lnTo>
                  <a:lnTo>
                    <a:pt x="1550" y="1674"/>
                  </a:lnTo>
                  <a:cubicBezTo>
                    <a:pt x="1581" y="1674"/>
                    <a:pt x="1581" y="1674"/>
                    <a:pt x="1581" y="1642"/>
                  </a:cubicBezTo>
                  <a:cubicBezTo>
                    <a:pt x="1612" y="1642"/>
                    <a:pt x="1612" y="1642"/>
                    <a:pt x="1612" y="1642"/>
                  </a:cubicBezTo>
                  <a:cubicBezTo>
                    <a:pt x="1612" y="1642"/>
                    <a:pt x="1642" y="1642"/>
                    <a:pt x="1642" y="1674"/>
                  </a:cubicBezTo>
                  <a:cubicBezTo>
                    <a:pt x="1642" y="1642"/>
                    <a:pt x="1642" y="1642"/>
                    <a:pt x="1674" y="1642"/>
                  </a:cubicBezTo>
                  <a:lnTo>
                    <a:pt x="1674" y="1642"/>
                  </a:lnTo>
                  <a:lnTo>
                    <a:pt x="1674" y="1642"/>
                  </a:lnTo>
                  <a:cubicBezTo>
                    <a:pt x="1674" y="1642"/>
                    <a:pt x="1705" y="1642"/>
                    <a:pt x="1705" y="1674"/>
                  </a:cubicBezTo>
                  <a:lnTo>
                    <a:pt x="1705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3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lnTo>
                    <a:pt x="1766" y="1674"/>
                  </a:lnTo>
                  <a:cubicBezTo>
                    <a:pt x="1766" y="1642"/>
                    <a:pt x="1766" y="1642"/>
                    <a:pt x="1766" y="1642"/>
                  </a:cubicBezTo>
                  <a:lnTo>
                    <a:pt x="1766" y="1642"/>
                  </a:lnTo>
                  <a:lnTo>
                    <a:pt x="1766" y="1642"/>
                  </a:lnTo>
                  <a:cubicBezTo>
                    <a:pt x="1766" y="1612"/>
                    <a:pt x="1766" y="1612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cubicBezTo>
                    <a:pt x="1798" y="1581"/>
                    <a:pt x="1798" y="1581"/>
                    <a:pt x="1798" y="1612"/>
                  </a:cubicBezTo>
                  <a:cubicBezTo>
                    <a:pt x="1798" y="1581"/>
                    <a:pt x="1798" y="1581"/>
                    <a:pt x="1798" y="1581"/>
                  </a:cubicBezTo>
                  <a:lnTo>
                    <a:pt x="1798" y="1581"/>
                  </a:lnTo>
                  <a:cubicBezTo>
                    <a:pt x="1798" y="1581"/>
                    <a:pt x="1798" y="1581"/>
                    <a:pt x="1829" y="1581"/>
                  </a:cubicBezTo>
                  <a:lnTo>
                    <a:pt x="1829" y="1550"/>
                  </a:lnTo>
                  <a:lnTo>
                    <a:pt x="1829" y="1518"/>
                  </a:lnTo>
                  <a:lnTo>
                    <a:pt x="1829" y="1518"/>
                  </a:lnTo>
                  <a:cubicBezTo>
                    <a:pt x="1829" y="1488"/>
                    <a:pt x="1829" y="1488"/>
                    <a:pt x="1829" y="1488"/>
                  </a:cubicBezTo>
                  <a:lnTo>
                    <a:pt x="1829" y="1488"/>
                  </a:lnTo>
                  <a:cubicBezTo>
                    <a:pt x="1829" y="1457"/>
                    <a:pt x="1829" y="1457"/>
                    <a:pt x="1860" y="1457"/>
                  </a:cubicBezTo>
                  <a:lnTo>
                    <a:pt x="1860" y="1457"/>
                  </a:lnTo>
                  <a:lnTo>
                    <a:pt x="1860" y="1457"/>
                  </a:lnTo>
                  <a:lnTo>
                    <a:pt x="1860" y="1457"/>
                  </a:lnTo>
                  <a:lnTo>
                    <a:pt x="1890" y="1457"/>
                  </a:lnTo>
                  <a:cubicBezTo>
                    <a:pt x="1890" y="1457"/>
                    <a:pt x="1890" y="1457"/>
                    <a:pt x="1922" y="1457"/>
                  </a:cubicBezTo>
                  <a:lnTo>
                    <a:pt x="1922" y="1457"/>
                  </a:lnTo>
                  <a:cubicBezTo>
                    <a:pt x="1922" y="1457"/>
                    <a:pt x="1922" y="1457"/>
                    <a:pt x="1953" y="1457"/>
                  </a:cubicBezTo>
                  <a:cubicBezTo>
                    <a:pt x="1953" y="1457"/>
                    <a:pt x="1953" y="1457"/>
                    <a:pt x="1984" y="1457"/>
                  </a:cubicBezTo>
                  <a:cubicBezTo>
                    <a:pt x="2014" y="1457"/>
                    <a:pt x="2014" y="1457"/>
                    <a:pt x="2014" y="1457"/>
                  </a:cubicBezTo>
                  <a:cubicBezTo>
                    <a:pt x="2046" y="1457"/>
                    <a:pt x="2046" y="1457"/>
                    <a:pt x="2046" y="1457"/>
                  </a:cubicBezTo>
                  <a:lnTo>
                    <a:pt x="2046" y="1457"/>
                  </a:lnTo>
                  <a:lnTo>
                    <a:pt x="2046" y="1457"/>
                  </a:lnTo>
                  <a:cubicBezTo>
                    <a:pt x="2077" y="1457"/>
                    <a:pt x="2077" y="1457"/>
                    <a:pt x="2077" y="1425"/>
                  </a:cubicBezTo>
                  <a:lnTo>
                    <a:pt x="2077" y="1425"/>
                  </a:lnTo>
                  <a:lnTo>
                    <a:pt x="2077" y="1425"/>
                  </a:lnTo>
                  <a:cubicBezTo>
                    <a:pt x="2077" y="1425"/>
                    <a:pt x="2077" y="1425"/>
                    <a:pt x="2108" y="1425"/>
                  </a:cubicBezTo>
                  <a:lnTo>
                    <a:pt x="2108" y="1425"/>
                  </a:lnTo>
                  <a:lnTo>
                    <a:pt x="2138" y="1425"/>
                  </a:lnTo>
                  <a:lnTo>
                    <a:pt x="2138" y="1425"/>
                  </a:lnTo>
                  <a:lnTo>
                    <a:pt x="2138" y="1425"/>
                  </a:lnTo>
                  <a:cubicBezTo>
                    <a:pt x="2170" y="1425"/>
                    <a:pt x="2170" y="1425"/>
                    <a:pt x="2201" y="1425"/>
                  </a:cubicBezTo>
                  <a:lnTo>
                    <a:pt x="2201" y="1425"/>
                  </a:lnTo>
                  <a:lnTo>
                    <a:pt x="2201" y="1425"/>
                  </a:lnTo>
                  <a:cubicBezTo>
                    <a:pt x="2201" y="1425"/>
                    <a:pt x="2201" y="1425"/>
                    <a:pt x="2232" y="1425"/>
                  </a:cubicBezTo>
                  <a:lnTo>
                    <a:pt x="2232" y="1425"/>
                  </a:lnTo>
                  <a:lnTo>
                    <a:pt x="2232" y="1425"/>
                  </a:lnTo>
                  <a:cubicBezTo>
                    <a:pt x="2232" y="1394"/>
                    <a:pt x="2262" y="1364"/>
                    <a:pt x="2293" y="1364"/>
                  </a:cubicBez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lnTo>
                    <a:pt x="2293" y="1364"/>
                  </a:lnTo>
                  <a:cubicBezTo>
                    <a:pt x="2325" y="1364"/>
                    <a:pt x="2325" y="1364"/>
                    <a:pt x="2356" y="1394"/>
                  </a:cubicBezTo>
                  <a:lnTo>
                    <a:pt x="2356" y="1394"/>
                  </a:lnTo>
                  <a:lnTo>
                    <a:pt x="235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386" y="1394"/>
                  </a:lnTo>
                  <a:lnTo>
                    <a:pt x="2418" y="1425"/>
                  </a:lnTo>
                  <a:cubicBezTo>
                    <a:pt x="2418" y="1457"/>
                    <a:pt x="2418" y="1457"/>
                    <a:pt x="2418" y="1457"/>
                  </a:cubicBezTo>
                  <a:lnTo>
                    <a:pt x="2418" y="1457"/>
                  </a:lnTo>
                  <a:cubicBezTo>
                    <a:pt x="2418" y="1457"/>
                    <a:pt x="2418" y="1457"/>
                    <a:pt x="2449" y="1457"/>
                  </a:cubicBezTo>
                  <a:lnTo>
                    <a:pt x="2449" y="1457"/>
                  </a:lnTo>
                  <a:lnTo>
                    <a:pt x="2449" y="1457"/>
                  </a:lnTo>
                  <a:cubicBezTo>
                    <a:pt x="2449" y="1457"/>
                    <a:pt x="2449" y="1457"/>
                    <a:pt x="2479" y="1457"/>
                  </a:cubicBezTo>
                  <a:lnTo>
                    <a:pt x="2479" y="1457"/>
                  </a:lnTo>
                  <a:cubicBezTo>
                    <a:pt x="2479" y="1457"/>
                    <a:pt x="2479" y="1457"/>
                    <a:pt x="2510" y="1457"/>
                  </a:cubicBez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lnTo>
                    <a:pt x="2510" y="1457"/>
                  </a:lnTo>
                  <a:cubicBezTo>
                    <a:pt x="2542" y="1457"/>
                    <a:pt x="2542" y="1457"/>
                    <a:pt x="2542" y="1457"/>
                  </a:cubicBezTo>
                  <a:lnTo>
                    <a:pt x="2542" y="1457"/>
                  </a:lnTo>
                  <a:cubicBezTo>
                    <a:pt x="2542" y="1488"/>
                    <a:pt x="2542" y="1488"/>
                    <a:pt x="2542" y="1488"/>
                  </a:cubicBezTo>
                  <a:cubicBezTo>
                    <a:pt x="2573" y="1488"/>
                    <a:pt x="2573" y="1488"/>
                    <a:pt x="2573" y="1518"/>
                  </a:cubicBezTo>
                  <a:cubicBezTo>
                    <a:pt x="2573" y="1488"/>
                    <a:pt x="2573" y="1488"/>
                    <a:pt x="2603" y="1488"/>
                  </a:cubicBezTo>
                  <a:lnTo>
                    <a:pt x="2603" y="1488"/>
                  </a:lnTo>
                  <a:cubicBezTo>
                    <a:pt x="2634" y="1488"/>
                    <a:pt x="2634" y="1457"/>
                    <a:pt x="2634" y="1457"/>
                  </a:cubicBezTo>
                  <a:lnTo>
                    <a:pt x="2634" y="1457"/>
                  </a:lnTo>
                  <a:cubicBezTo>
                    <a:pt x="2634" y="1457"/>
                    <a:pt x="2634" y="1457"/>
                    <a:pt x="2666" y="1457"/>
                  </a:cubicBezTo>
                  <a:lnTo>
                    <a:pt x="2666" y="1457"/>
                  </a:lnTo>
                  <a:cubicBezTo>
                    <a:pt x="2697" y="1425"/>
                    <a:pt x="2697" y="1425"/>
                    <a:pt x="2697" y="1425"/>
                  </a:cubicBezTo>
                  <a:lnTo>
                    <a:pt x="2697" y="1425"/>
                  </a:lnTo>
                  <a:lnTo>
                    <a:pt x="2727" y="1425"/>
                  </a:lnTo>
                  <a:lnTo>
                    <a:pt x="2727" y="1425"/>
                  </a:lnTo>
                  <a:lnTo>
                    <a:pt x="2758" y="1457"/>
                  </a:lnTo>
                  <a:lnTo>
                    <a:pt x="2758" y="1457"/>
                  </a:lnTo>
                  <a:lnTo>
                    <a:pt x="2758" y="1457"/>
                  </a:lnTo>
                  <a:cubicBezTo>
                    <a:pt x="2758" y="1488"/>
                    <a:pt x="2758" y="1488"/>
                    <a:pt x="2727" y="1488"/>
                  </a:cubicBezTo>
                  <a:lnTo>
                    <a:pt x="2727" y="1488"/>
                  </a:lnTo>
                  <a:lnTo>
                    <a:pt x="2727" y="1488"/>
                  </a:lnTo>
                  <a:lnTo>
                    <a:pt x="2727" y="1488"/>
                  </a:lnTo>
                  <a:lnTo>
                    <a:pt x="2758" y="1488"/>
                  </a:lnTo>
                  <a:lnTo>
                    <a:pt x="2758" y="1518"/>
                  </a:lnTo>
                  <a:cubicBezTo>
                    <a:pt x="2758" y="1518"/>
                    <a:pt x="2790" y="1518"/>
                    <a:pt x="2790" y="1550"/>
                  </a:cubicBezTo>
                  <a:cubicBezTo>
                    <a:pt x="2790" y="1550"/>
                    <a:pt x="2821" y="1550"/>
                    <a:pt x="2821" y="1581"/>
                  </a:cubicBezTo>
                  <a:cubicBezTo>
                    <a:pt x="2851" y="1581"/>
                    <a:pt x="2851" y="1612"/>
                    <a:pt x="2851" y="1612"/>
                  </a:cubicBezTo>
                  <a:cubicBezTo>
                    <a:pt x="2882" y="1612"/>
                    <a:pt x="2882" y="1612"/>
                    <a:pt x="2882" y="1612"/>
                  </a:cubicBezTo>
                  <a:cubicBezTo>
                    <a:pt x="2882" y="1642"/>
                    <a:pt x="2882" y="1642"/>
                    <a:pt x="2882" y="1642"/>
                  </a:cubicBezTo>
                  <a:lnTo>
                    <a:pt x="2882" y="1642"/>
                  </a:lnTo>
                  <a:lnTo>
                    <a:pt x="2882" y="1642"/>
                  </a:lnTo>
                  <a:cubicBezTo>
                    <a:pt x="2914" y="1642"/>
                    <a:pt x="2914" y="1642"/>
                    <a:pt x="2914" y="1642"/>
                  </a:cubicBezTo>
                  <a:lnTo>
                    <a:pt x="2914" y="1642"/>
                  </a:lnTo>
                  <a:lnTo>
                    <a:pt x="2914" y="1642"/>
                  </a:lnTo>
                  <a:cubicBezTo>
                    <a:pt x="2914" y="1642"/>
                    <a:pt x="2914" y="1642"/>
                    <a:pt x="2945" y="1642"/>
                  </a:cubicBezTo>
                  <a:lnTo>
                    <a:pt x="2945" y="1642"/>
                  </a:lnTo>
                  <a:lnTo>
                    <a:pt x="2945" y="1642"/>
                  </a:lnTo>
                  <a:lnTo>
                    <a:pt x="2945" y="1642"/>
                  </a:lnTo>
                  <a:cubicBezTo>
                    <a:pt x="2945" y="1642"/>
                    <a:pt x="2945" y="1642"/>
                    <a:pt x="2945" y="1674"/>
                  </a:cubicBezTo>
                  <a:lnTo>
                    <a:pt x="2975" y="1674"/>
                  </a:lnTo>
                  <a:lnTo>
                    <a:pt x="2975" y="1674"/>
                  </a:lnTo>
                  <a:lnTo>
                    <a:pt x="2975" y="1674"/>
                  </a:lnTo>
                  <a:cubicBezTo>
                    <a:pt x="2975" y="1674"/>
                    <a:pt x="2975" y="1674"/>
                    <a:pt x="3006" y="1674"/>
                  </a:cubicBezTo>
                  <a:cubicBezTo>
                    <a:pt x="3006" y="1674"/>
                    <a:pt x="3006" y="1674"/>
                    <a:pt x="3038" y="1674"/>
                  </a:cubicBez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lnTo>
                    <a:pt x="3038" y="1674"/>
                  </a:lnTo>
                  <a:cubicBezTo>
                    <a:pt x="3038" y="1642"/>
                    <a:pt x="3069" y="1642"/>
                    <a:pt x="3069" y="1642"/>
                  </a:cubicBezTo>
                  <a:lnTo>
                    <a:pt x="3069" y="1642"/>
                  </a:lnTo>
                  <a:cubicBezTo>
                    <a:pt x="3069" y="1642"/>
                    <a:pt x="3069" y="1642"/>
                    <a:pt x="3099" y="1674"/>
                  </a:cubicBezTo>
                  <a:lnTo>
                    <a:pt x="3099" y="1674"/>
                  </a:lnTo>
                  <a:lnTo>
                    <a:pt x="3099" y="1674"/>
                  </a:lnTo>
                  <a:cubicBezTo>
                    <a:pt x="3099" y="1674"/>
                    <a:pt x="3130" y="1674"/>
                    <a:pt x="3130" y="1705"/>
                  </a:cubicBezTo>
                  <a:lnTo>
                    <a:pt x="3130" y="1705"/>
                  </a:lnTo>
                  <a:cubicBezTo>
                    <a:pt x="3130" y="1705"/>
                    <a:pt x="3162" y="1705"/>
                    <a:pt x="3162" y="1736"/>
                  </a:cubicBezTo>
                  <a:cubicBezTo>
                    <a:pt x="3162" y="1736"/>
                    <a:pt x="3162" y="1736"/>
                    <a:pt x="3193" y="1736"/>
                  </a:cubicBezTo>
                  <a:lnTo>
                    <a:pt x="3193" y="1736"/>
                  </a:lnTo>
                  <a:cubicBezTo>
                    <a:pt x="3193" y="1736"/>
                    <a:pt x="3193" y="1766"/>
                    <a:pt x="3223" y="1766"/>
                  </a:cubicBezTo>
                  <a:lnTo>
                    <a:pt x="3223" y="1766"/>
                  </a:lnTo>
                  <a:cubicBezTo>
                    <a:pt x="3223" y="1736"/>
                    <a:pt x="3223" y="1736"/>
                    <a:pt x="3223" y="1736"/>
                  </a:cubicBezTo>
                  <a:lnTo>
                    <a:pt x="3254" y="1736"/>
                  </a:lnTo>
                  <a:lnTo>
                    <a:pt x="3254" y="1736"/>
                  </a:lnTo>
                  <a:cubicBezTo>
                    <a:pt x="3254" y="1736"/>
                    <a:pt x="3254" y="1736"/>
                    <a:pt x="3286" y="1736"/>
                  </a:cubicBezTo>
                  <a:cubicBezTo>
                    <a:pt x="3286" y="1736"/>
                    <a:pt x="3286" y="1766"/>
                    <a:pt x="3286" y="1798"/>
                  </a:cubicBezTo>
                  <a:lnTo>
                    <a:pt x="3317" y="1798"/>
                  </a:lnTo>
                  <a:lnTo>
                    <a:pt x="3317" y="1798"/>
                  </a:lnTo>
                  <a:cubicBezTo>
                    <a:pt x="3317" y="1798"/>
                    <a:pt x="3317" y="1798"/>
                    <a:pt x="3317" y="1766"/>
                  </a:cubicBezTo>
                  <a:lnTo>
                    <a:pt x="3317" y="1766"/>
                  </a:lnTo>
                  <a:lnTo>
                    <a:pt x="3317" y="1766"/>
                  </a:lnTo>
                  <a:lnTo>
                    <a:pt x="3317" y="1766"/>
                  </a:lnTo>
                  <a:cubicBezTo>
                    <a:pt x="3317" y="1736"/>
                    <a:pt x="3317" y="1736"/>
                    <a:pt x="3317" y="1736"/>
                  </a:cubicBezTo>
                  <a:cubicBezTo>
                    <a:pt x="3347" y="1766"/>
                    <a:pt x="3347" y="1766"/>
                    <a:pt x="3347" y="1766"/>
                  </a:cubicBezTo>
                  <a:lnTo>
                    <a:pt x="3347" y="1766"/>
                  </a:lnTo>
                  <a:lnTo>
                    <a:pt x="3347" y="1766"/>
                  </a:lnTo>
                  <a:lnTo>
                    <a:pt x="3378" y="1766"/>
                  </a:lnTo>
                  <a:lnTo>
                    <a:pt x="3378" y="1766"/>
                  </a:lnTo>
                  <a:cubicBezTo>
                    <a:pt x="3378" y="1766"/>
                    <a:pt x="3378" y="1766"/>
                    <a:pt x="3410" y="1766"/>
                  </a:cubicBezTo>
                  <a:lnTo>
                    <a:pt x="3410" y="1766"/>
                  </a:lnTo>
                  <a:cubicBezTo>
                    <a:pt x="3410" y="1736"/>
                    <a:pt x="3410" y="1736"/>
                    <a:pt x="3441" y="1736"/>
                  </a:cubicBezTo>
                  <a:lnTo>
                    <a:pt x="3471" y="1705"/>
                  </a:lnTo>
                  <a:lnTo>
                    <a:pt x="3502" y="1705"/>
                  </a:lnTo>
                  <a:cubicBezTo>
                    <a:pt x="3502" y="1674"/>
                    <a:pt x="3534" y="1674"/>
                    <a:pt x="3534" y="1674"/>
                  </a:cubicBezTo>
                  <a:lnTo>
                    <a:pt x="3534" y="1674"/>
                  </a:lnTo>
                  <a:cubicBezTo>
                    <a:pt x="3534" y="1674"/>
                    <a:pt x="3534" y="1674"/>
                    <a:pt x="3565" y="1674"/>
                  </a:cubicBezTo>
                  <a:lnTo>
                    <a:pt x="3595" y="1674"/>
                  </a:lnTo>
                  <a:lnTo>
                    <a:pt x="3595" y="1674"/>
                  </a:lnTo>
                  <a:cubicBezTo>
                    <a:pt x="3626" y="1674"/>
                    <a:pt x="3626" y="1674"/>
                    <a:pt x="3626" y="1674"/>
                  </a:cubicBezTo>
                  <a:cubicBezTo>
                    <a:pt x="3626" y="1674"/>
                    <a:pt x="3626" y="1674"/>
                    <a:pt x="3658" y="1674"/>
                  </a:cubicBezTo>
                  <a:lnTo>
                    <a:pt x="3658" y="1674"/>
                  </a:lnTo>
                  <a:cubicBezTo>
                    <a:pt x="3658" y="1674"/>
                    <a:pt x="3658" y="1674"/>
                    <a:pt x="3689" y="1674"/>
                  </a:cubicBezTo>
                  <a:lnTo>
                    <a:pt x="3689" y="1674"/>
                  </a:lnTo>
                  <a:lnTo>
                    <a:pt x="3719" y="1705"/>
                  </a:lnTo>
                  <a:cubicBezTo>
                    <a:pt x="3719" y="1705"/>
                    <a:pt x="3719" y="1705"/>
                    <a:pt x="3719" y="1736"/>
                  </a:cubicBezTo>
                  <a:lnTo>
                    <a:pt x="3719" y="1736"/>
                  </a:lnTo>
                  <a:lnTo>
                    <a:pt x="3719" y="1736"/>
                  </a:lnTo>
                  <a:lnTo>
                    <a:pt x="3719" y="1736"/>
                  </a:lnTo>
                  <a:lnTo>
                    <a:pt x="3750" y="1736"/>
                  </a:lnTo>
                  <a:cubicBezTo>
                    <a:pt x="3750" y="1736"/>
                    <a:pt x="3750" y="1736"/>
                    <a:pt x="3782" y="1736"/>
                  </a:cubicBezTo>
                  <a:lnTo>
                    <a:pt x="3782" y="1736"/>
                  </a:lnTo>
                  <a:lnTo>
                    <a:pt x="3782" y="1736"/>
                  </a:lnTo>
                  <a:lnTo>
                    <a:pt x="3813" y="1736"/>
                  </a:lnTo>
                  <a:lnTo>
                    <a:pt x="3813" y="1736"/>
                  </a:lnTo>
                  <a:cubicBezTo>
                    <a:pt x="3843" y="1736"/>
                    <a:pt x="3843" y="1736"/>
                    <a:pt x="3843" y="1736"/>
                  </a:cubicBezTo>
                  <a:lnTo>
                    <a:pt x="3843" y="1736"/>
                  </a:lnTo>
                  <a:lnTo>
                    <a:pt x="3843" y="1736"/>
                  </a:lnTo>
                  <a:cubicBezTo>
                    <a:pt x="3843" y="1736"/>
                    <a:pt x="3843" y="1736"/>
                    <a:pt x="3874" y="1736"/>
                  </a:cubicBezTo>
                  <a:lnTo>
                    <a:pt x="3874" y="1736"/>
                  </a:lnTo>
                  <a:lnTo>
                    <a:pt x="3874" y="1736"/>
                  </a:lnTo>
                  <a:lnTo>
                    <a:pt x="3874" y="1705"/>
                  </a:lnTo>
                  <a:lnTo>
                    <a:pt x="3874" y="1705"/>
                  </a:lnTo>
                  <a:cubicBezTo>
                    <a:pt x="3843" y="1705"/>
                    <a:pt x="3843" y="1674"/>
                    <a:pt x="3843" y="1674"/>
                  </a:cubicBezTo>
                  <a:lnTo>
                    <a:pt x="3874" y="1642"/>
                  </a:lnTo>
                  <a:lnTo>
                    <a:pt x="3874" y="1642"/>
                  </a:lnTo>
                  <a:cubicBezTo>
                    <a:pt x="3874" y="1612"/>
                    <a:pt x="3905" y="1612"/>
                    <a:pt x="3905" y="1612"/>
                  </a:cubicBezTo>
                  <a:lnTo>
                    <a:pt x="3937" y="1581"/>
                  </a:lnTo>
                  <a:lnTo>
                    <a:pt x="3937" y="1581"/>
                  </a:lnTo>
                  <a:cubicBezTo>
                    <a:pt x="3937" y="1581"/>
                    <a:pt x="3937" y="1581"/>
                    <a:pt x="3967" y="1581"/>
                  </a:cubicBezTo>
                  <a:lnTo>
                    <a:pt x="3967" y="1581"/>
                  </a:lnTo>
                  <a:cubicBezTo>
                    <a:pt x="3967" y="1612"/>
                    <a:pt x="3998" y="1612"/>
                    <a:pt x="3998" y="1612"/>
                  </a:cubicBezTo>
                  <a:lnTo>
                    <a:pt x="4030" y="1612"/>
                  </a:lnTo>
                  <a:lnTo>
                    <a:pt x="4060" y="1612"/>
                  </a:lnTo>
                  <a:cubicBezTo>
                    <a:pt x="4091" y="1642"/>
                    <a:pt x="4091" y="1642"/>
                    <a:pt x="4091" y="1642"/>
                  </a:cubicBezTo>
                  <a:cubicBezTo>
                    <a:pt x="4122" y="1642"/>
                    <a:pt x="4122" y="1642"/>
                    <a:pt x="4122" y="1642"/>
                  </a:cubicBezTo>
                  <a:lnTo>
                    <a:pt x="4122" y="1642"/>
                  </a:lnTo>
                  <a:cubicBezTo>
                    <a:pt x="4154" y="1674"/>
                    <a:pt x="4154" y="1674"/>
                    <a:pt x="4154" y="1674"/>
                  </a:cubicBezTo>
                  <a:lnTo>
                    <a:pt x="4154" y="1674"/>
                  </a:lnTo>
                  <a:lnTo>
                    <a:pt x="4154" y="1674"/>
                  </a:lnTo>
                  <a:lnTo>
                    <a:pt x="4154" y="1705"/>
                  </a:lnTo>
                  <a:lnTo>
                    <a:pt x="4154" y="1705"/>
                  </a:lnTo>
                  <a:lnTo>
                    <a:pt x="4154" y="1705"/>
                  </a:lnTo>
                  <a:cubicBezTo>
                    <a:pt x="4184" y="1705"/>
                    <a:pt x="4184" y="1705"/>
                    <a:pt x="4184" y="1705"/>
                  </a:cubicBezTo>
                  <a:lnTo>
                    <a:pt x="4184" y="1705"/>
                  </a:lnTo>
                  <a:cubicBezTo>
                    <a:pt x="4215" y="1705"/>
                    <a:pt x="4215" y="1705"/>
                    <a:pt x="4215" y="1705"/>
                  </a:cubicBezTo>
                  <a:lnTo>
                    <a:pt x="4215" y="1705"/>
                  </a:lnTo>
                  <a:cubicBezTo>
                    <a:pt x="4215" y="1705"/>
                    <a:pt x="4215" y="1705"/>
                    <a:pt x="4246" y="1705"/>
                  </a:cubicBezTo>
                  <a:lnTo>
                    <a:pt x="4278" y="1705"/>
                  </a:lnTo>
                  <a:lnTo>
                    <a:pt x="4308" y="1705"/>
                  </a:lnTo>
                  <a:lnTo>
                    <a:pt x="4308" y="1705"/>
                  </a:lnTo>
                  <a:lnTo>
                    <a:pt x="4308" y="1705"/>
                  </a:lnTo>
                  <a:cubicBezTo>
                    <a:pt x="4339" y="1705"/>
                    <a:pt x="4402" y="1705"/>
                    <a:pt x="4402" y="1736"/>
                  </a:cubicBezTo>
                  <a:cubicBezTo>
                    <a:pt x="4432" y="1736"/>
                    <a:pt x="4432" y="1736"/>
                    <a:pt x="4432" y="1736"/>
                  </a:cubicBezTo>
                  <a:cubicBezTo>
                    <a:pt x="4463" y="1736"/>
                    <a:pt x="4463" y="1736"/>
                    <a:pt x="4463" y="1736"/>
                  </a:cubicBezTo>
                  <a:cubicBezTo>
                    <a:pt x="4463" y="1766"/>
                    <a:pt x="4494" y="1766"/>
                    <a:pt x="4494" y="1766"/>
                  </a:cubicBezTo>
                  <a:cubicBezTo>
                    <a:pt x="4494" y="1766"/>
                    <a:pt x="4494" y="1766"/>
                    <a:pt x="4526" y="1766"/>
                  </a:cubicBezTo>
                  <a:lnTo>
                    <a:pt x="4556" y="1766"/>
                  </a:lnTo>
                  <a:cubicBezTo>
                    <a:pt x="4556" y="1766"/>
                    <a:pt x="4556" y="1766"/>
                    <a:pt x="4587" y="1766"/>
                  </a:cubicBezTo>
                  <a:lnTo>
                    <a:pt x="4587" y="1766"/>
                  </a:lnTo>
                  <a:lnTo>
                    <a:pt x="4587" y="1766"/>
                  </a:lnTo>
                  <a:lnTo>
                    <a:pt x="4587" y="1766"/>
                  </a:lnTo>
                  <a:cubicBezTo>
                    <a:pt x="4618" y="1766"/>
                    <a:pt x="4650" y="1766"/>
                    <a:pt x="4650" y="1766"/>
                  </a:cubicBezTo>
                  <a:cubicBezTo>
                    <a:pt x="4650" y="1766"/>
                    <a:pt x="4650" y="1766"/>
                    <a:pt x="4680" y="1766"/>
                  </a:cubicBezTo>
                  <a:lnTo>
                    <a:pt x="4680" y="1766"/>
                  </a:lnTo>
                  <a:cubicBezTo>
                    <a:pt x="4680" y="1766"/>
                    <a:pt x="4680" y="1766"/>
                    <a:pt x="4711" y="1766"/>
                  </a:cubicBezTo>
                  <a:lnTo>
                    <a:pt x="4711" y="1736"/>
                  </a:lnTo>
                  <a:cubicBezTo>
                    <a:pt x="4742" y="1736"/>
                    <a:pt x="4742" y="1705"/>
                    <a:pt x="4742" y="1705"/>
                  </a:cubicBezTo>
                  <a:lnTo>
                    <a:pt x="4742" y="1705"/>
                  </a:lnTo>
                  <a:cubicBezTo>
                    <a:pt x="4774" y="1705"/>
                    <a:pt x="4804" y="1705"/>
                    <a:pt x="4804" y="1705"/>
                  </a:cubicBezTo>
                  <a:cubicBezTo>
                    <a:pt x="4804" y="1705"/>
                    <a:pt x="4804" y="1705"/>
                    <a:pt x="4835" y="1705"/>
                  </a:cubicBezTo>
                  <a:lnTo>
                    <a:pt x="4835" y="1705"/>
                  </a:lnTo>
                  <a:cubicBezTo>
                    <a:pt x="4866" y="1736"/>
                    <a:pt x="4866" y="1736"/>
                    <a:pt x="4866" y="1736"/>
                  </a:cubicBezTo>
                  <a:lnTo>
                    <a:pt x="4898" y="1736"/>
                  </a:lnTo>
                  <a:lnTo>
                    <a:pt x="4898" y="1736"/>
                  </a:lnTo>
                  <a:lnTo>
                    <a:pt x="4898" y="1736"/>
                  </a:lnTo>
                  <a:cubicBezTo>
                    <a:pt x="4928" y="1705"/>
                    <a:pt x="4928" y="1705"/>
                    <a:pt x="4928" y="1705"/>
                  </a:cubicBezTo>
                  <a:cubicBezTo>
                    <a:pt x="4928" y="1736"/>
                    <a:pt x="4928" y="1736"/>
                    <a:pt x="4928" y="1736"/>
                  </a:cubicBezTo>
                  <a:lnTo>
                    <a:pt x="4928" y="1736"/>
                  </a:lnTo>
                  <a:cubicBezTo>
                    <a:pt x="4928" y="1736"/>
                    <a:pt x="4928" y="1736"/>
                    <a:pt x="4959" y="1736"/>
                  </a:cubicBezTo>
                  <a:lnTo>
                    <a:pt x="4959" y="1766"/>
                  </a:lnTo>
                  <a:lnTo>
                    <a:pt x="4959" y="1766"/>
                  </a:lnTo>
                  <a:cubicBezTo>
                    <a:pt x="4990" y="1766"/>
                    <a:pt x="4990" y="1766"/>
                    <a:pt x="5022" y="1736"/>
                  </a:cubicBez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lnTo>
                    <a:pt x="5022" y="1736"/>
                  </a:lnTo>
                  <a:cubicBezTo>
                    <a:pt x="5022" y="1705"/>
                    <a:pt x="5022" y="1705"/>
                    <a:pt x="5022" y="1705"/>
                  </a:cubicBezTo>
                  <a:cubicBezTo>
                    <a:pt x="5022" y="1705"/>
                    <a:pt x="5022" y="1705"/>
                    <a:pt x="5052" y="1705"/>
                  </a:cubicBezTo>
                  <a:lnTo>
                    <a:pt x="5052" y="1705"/>
                  </a:lnTo>
                  <a:lnTo>
                    <a:pt x="5052" y="1674"/>
                  </a:lnTo>
                  <a:lnTo>
                    <a:pt x="5052" y="1674"/>
                  </a:lnTo>
                  <a:lnTo>
                    <a:pt x="5052" y="1674"/>
                  </a:lnTo>
                  <a:cubicBezTo>
                    <a:pt x="5083" y="1674"/>
                    <a:pt x="5083" y="1642"/>
                    <a:pt x="5114" y="1612"/>
                  </a:cubicBezTo>
                  <a:lnTo>
                    <a:pt x="5114" y="1612"/>
                  </a:lnTo>
                  <a:lnTo>
                    <a:pt x="5083" y="1612"/>
                  </a:lnTo>
                  <a:lnTo>
                    <a:pt x="5083" y="1612"/>
                  </a:lnTo>
                  <a:cubicBezTo>
                    <a:pt x="5083" y="1581"/>
                    <a:pt x="5083" y="1581"/>
                    <a:pt x="5083" y="1581"/>
                  </a:cubicBezTo>
                  <a:lnTo>
                    <a:pt x="5083" y="1581"/>
                  </a:lnTo>
                  <a:cubicBezTo>
                    <a:pt x="5083" y="1550"/>
                    <a:pt x="5083" y="1550"/>
                    <a:pt x="5114" y="1550"/>
                  </a:cubicBezTo>
                  <a:lnTo>
                    <a:pt x="5114" y="1550"/>
                  </a:lnTo>
                  <a:cubicBezTo>
                    <a:pt x="5114" y="1518"/>
                    <a:pt x="5114" y="1518"/>
                    <a:pt x="5114" y="1518"/>
                  </a:cubicBezTo>
                  <a:cubicBezTo>
                    <a:pt x="5114" y="1518"/>
                    <a:pt x="5114" y="1518"/>
                    <a:pt x="5146" y="1518"/>
                  </a:cubicBezTo>
                  <a:lnTo>
                    <a:pt x="5146" y="1518"/>
                  </a:lnTo>
                  <a:cubicBezTo>
                    <a:pt x="5146" y="1518"/>
                    <a:pt x="5146" y="1518"/>
                    <a:pt x="5176" y="1518"/>
                  </a:cubicBezTo>
                  <a:lnTo>
                    <a:pt x="5176" y="1518"/>
                  </a:lnTo>
                  <a:lnTo>
                    <a:pt x="5176" y="1518"/>
                  </a:lnTo>
                  <a:cubicBezTo>
                    <a:pt x="5207" y="1518"/>
                    <a:pt x="5207" y="1488"/>
                    <a:pt x="5238" y="1488"/>
                  </a:cubicBezTo>
                  <a:cubicBezTo>
                    <a:pt x="5238" y="1488"/>
                    <a:pt x="5300" y="1488"/>
                    <a:pt x="5331" y="1518"/>
                  </a:cubicBezTo>
                  <a:cubicBezTo>
                    <a:pt x="5331" y="1518"/>
                    <a:pt x="5331" y="1518"/>
                    <a:pt x="5362" y="1518"/>
                  </a:cubicBezTo>
                  <a:lnTo>
                    <a:pt x="5362" y="1518"/>
                  </a:lnTo>
                  <a:lnTo>
                    <a:pt x="5362" y="1518"/>
                  </a:lnTo>
                  <a:lnTo>
                    <a:pt x="5394" y="1518"/>
                  </a:lnTo>
                  <a:lnTo>
                    <a:pt x="5394" y="1518"/>
                  </a:lnTo>
                  <a:cubicBezTo>
                    <a:pt x="5424" y="1518"/>
                    <a:pt x="5424" y="1518"/>
                    <a:pt x="5424" y="1550"/>
                  </a:cubicBezTo>
                  <a:lnTo>
                    <a:pt x="5424" y="1550"/>
                  </a:lnTo>
                  <a:lnTo>
                    <a:pt x="5424" y="1550"/>
                  </a:lnTo>
                  <a:cubicBezTo>
                    <a:pt x="5455" y="1550"/>
                    <a:pt x="5455" y="1550"/>
                    <a:pt x="5455" y="1581"/>
                  </a:cubicBezTo>
                  <a:lnTo>
                    <a:pt x="5486" y="1612"/>
                  </a:lnTo>
                  <a:lnTo>
                    <a:pt x="5486" y="1642"/>
                  </a:lnTo>
                  <a:cubicBezTo>
                    <a:pt x="5486" y="1642"/>
                    <a:pt x="5486" y="1642"/>
                    <a:pt x="5517" y="1642"/>
                  </a:cubicBezTo>
                  <a:cubicBezTo>
                    <a:pt x="5517" y="1674"/>
                    <a:pt x="5517" y="1705"/>
                    <a:pt x="5548" y="1705"/>
                  </a:cubicBezTo>
                  <a:cubicBezTo>
                    <a:pt x="5548" y="1736"/>
                    <a:pt x="5548" y="1736"/>
                    <a:pt x="5548" y="1766"/>
                  </a:cubicBezTo>
                  <a:lnTo>
                    <a:pt x="5548" y="1766"/>
                  </a:lnTo>
                  <a:cubicBezTo>
                    <a:pt x="5579" y="1766"/>
                    <a:pt x="5579" y="1766"/>
                    <a:pt x="5610" y="1766"/>
                  </a:cubicBezTo>
                  <a:lnTo>
                    <a:pt x="5610" y="1766"/>
                  </a:lnTo>
                  <a:lnTo>
                    <a:pt x="5610" y="1766"/>
                  </a:lnTo>
                  <a:lnTo>
                    <a:pt x="5610" y="1766"/>
                  </a:lnTo>
                  <a:cubicBezTo>
                    <a:pt x="5642" y="1766"/>
                    <a:pt x="5642" y="1766"/>
                    <a:pt x="5642" y="1766"/>
                  </a:cubicBezTo>
                  <a:cubicBezTo>
                    <a:pt x="5672" y="1798"/>
                    <a:pt x="5672" y="1798"/>
                    <a:pt x="5672" y="1798"/>
                  </a:cubicBezTo>
                  <a:lnTo>
                    <a:pt x="5672" y="1798"/>
                  </a:lnTo>
                  <a:cubicBezTo>
                    <a:pt x="5703" y="1829"/>
                    <a:pt x="5703" y="1829"/>
                    <a:pt x="5703" y="1860"/>
                  </a:cubicBezTo>
                  <a:cubicBezTo>
                    <a:pt x="5703" y="1860"/>
                    <a:pt x="5703" y="1860"/>
                    <a:pt x="5734" y="1860"/>
                  </a:cubicBezTo>
                  <a:lnTo>
                    <a:pt x="5734" y="1860"/>
                  </a:lnTo>
                  <a:lnTo>
                    <a:pt x="5734" y="1860"/>
                  </a:lnTo>
                  <a:cubicBezTo>
                    <a:pt x="5734" y="1890"/>
                    <a:pt x="5734" y="1890"/>
                    <a:pt x="5765" y="1890"/>
                  </a:cubicBezTo>
                  <a:lnTo>
                    <a:pt x="5765" y="1890"/>
                  </a:lnTo>
                  <a:cubicBezTo>
                    <a:pt x="5765" y="1860"/>
                    <a:pt x="5796" y="1860"/>
                    <a:pt x="5796" y="1860"/>
                  </a:cubicBezTo>
                  <a:cubicBezTo>
                    <a:pt x="5827" y="1829"/>
                    <a:pt x="5827" y="1829"/>
                    <a:pt x="5827" y="1829"/>
                  </a:cubicBezTo>
                  <a:lnTo>
                    <a:pt x="5827" y="1829"/>
                  </a:lnTo>
                  <a:cubicBezTo>
                    <a:pt x="5827" y="1829"/>
                    <a:pt x="5827" y="1829"/>
                    <a:pt x="5858" y="1829"/>
                  </a:cubicBezTo>
                  <a:lnTo>
                    <a:pt x="5858" y="1829"/>
                  </a:lnTo>
                  <a:lnTo>
                    <a:pt x="5889" y="1829"/>
                  </a:lnTo>
                  <a:lnTo>
                    <a:pt x="5889" y="1829"/>
                  </a:lnTo>
                  <a:lnTo>
                    <a:pt x="5889" y="1829"/>
                  </a:lnTo>
                  <a:cubicBezTo>
                    <a:pt x="5920" y="1829"/>
                    <a:pt x="5920" y="1829"/>
                    <a:pt x="5920" y="1829"/>
                  </a:cubicBez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60"/>
                  </a:lnTo>
                  <a:lnTo>
                    <a:pt x="5951" y="1890"/>
                  </a:lnTo>
                  <a:lnTo>
                    <a:pt x="5951" y="1890"/>
                  </a:lnTo>
                  <a:cubicBezTo>
                    <a:pt x="5951" y="1890"/>
                    <a:pt x="5951" y="1890"/>
                    <a:pt x="5951" y="1922"/>
                  </a:cubicBezTo>
                  <a:lnTo>
                    <a:pt x="5951" y="1922"/>
                  </a:lnTo>
                  <a:cubicBezTo>
                    <a:pt x="5920" y="1922"/>
                    <a:pt x="5920" y="1922"/>
                    <a:pt x="5920" y="1922"/>
                  </a:cubicBezTo>
                  <a:lnTo>
                    <a:pt x="5920" y="1922"/>
                  </a:lnTo>
                  <a:cubicBezTo>
                    <a:pt x="5920" y="1953"/>
                    <a:pt x="5920" y="1953"/>
                    <a:pt x="5920" y="1953"/>
                  </a:cubicBezTo>
                  <a:cubicBezTo>
                    <a:pt x="5920" y="1953"/>
                    <a:pt x="5920" y="1984"/>
                    <a:pt x="5889" y="1984"/>
                  </a:cubicBezTo>
                  <a:lnTo>
                    <a:pt x="5889" y="1984"/>
                  </a:lnTo>
                  <a:lnTo>
                    <a:pt x="5889" y="1984"/>
                  </a:lnTo>
                  <a:cubicBezTo>
                    <a:pt x="5889" y="2014"/>
                    <a:pt x="5889" y="2014"/>
                    <a:pt x="5889" y="2014"/>
                  </a:cubicBezTo>
                  <a:lnTo>
                    <a:pt x="5889" y="2014"/>
                  </a:lnTo>
                  <a:lnTo>
                    <a:pt x="5889" y="2014"/>
                  </a:lnTo>
                  <a:lnTo>
                    <a:pt x="5889" y="2014"/>
                  </a:lnTo>
                  <a:cubicBezTo>
                    <a:pt x="5889" y="2046"/>
                    <a:pt x="5858" y="2046"/>
                    <a:pt x="5858" y="2077"/>
                  </a:cubicBezTo>
                  <a:lnTo>
                    <a:pt x="5858" y="2077"/>
                  </a:lnTo>
                  <a:lnTo>
                    <a:pt x="5858" y="2077"/>
                  </a:lnTo>
                  <a:lnTo>
                    <a:pt x="5858" y="2077"/>
                  </a:lnTo>
                  <a:lnTo>
                    <a:pt x="5827" y="2108"/>
                  </a:lnTo>
                  <a:lnTo>
                    <a:pt x="5827" y="2108"/>
                  </a:lnTo>
                  <a:lnTo>
                    <a:pt x="5827" y="2108"/>
                  </a:lnTo>
                  <a:cubicBezTo>
                    <a:pt x="5796" y="2108"/>
                    <a:pt x="5796" y="2108"/>
                    <a:pt x="5796" y="2077"/>
                  </a:cubicBezTo>
                  <a:lnTo>
                    <a:pt x="5796" y="2077"/>
                  </a:lnTo>
                  <a:cubicBezTo>
                    <a:pt x="5765" y="2077"/>
                    <a:pt x="5765" y="2077"/>
                    <a:pt x="5765" y="2077"/>
                  </a:cubicBezTo>
                  <a:cubicBezTo>
                    <a:pt x="5765" y="2077"/>
                    <a:pt x="5765" y="2108"/>
                    <a:pt x="5734" y="2108"/>
                  </a:cubicBezTo>
                  <a:lnTo>
                    <a:pt x="5734" y="2108"/>
                  </a:lnTo>
                  <a:cubicBezTo>
                    <a:pt x="5734" y="2108"/>
                    <a:pt x="5734" y="2108"/>
                    <a:pt x="5734" y="2138"/>
                  </a:cubicBezTo>
                  <a:lnTo>
                    <a:pt x="5734" y="2138"/>
                  </a:lnTo>
                  <a:lnTo>
                    <a:pt x="5734" y="2170"/>
                  </a:lnTo>
                  <a:lnTo>
                    <a:pt x="5734" y="2170"/>
                  </a:lnTo>
                  <a:lnTo>
                    <a:pt x="5734" y="2170"/>
                  </a:lnTo>
                  <a:cubicBezTo>
                    <a:pt x="5734" y="2170"/>
                    <a:pt x="5734" y="2170"/>
                    <a:pt x="5765" y="2170"/>
                  </a:cubicBezTo>
                  <a:lnTo>
                    <a:pt x="5765" y="2138"/>
                  </a:lnTo>
                  <a:cubicBezTo>
                    <a:pt x="5765" y="2138"/>
                    <a:pt x="5796" y="2170"/>
                    <a:pt x="5827" y="2170"/>
                  </a:cubicBezTo>
                  <a:cubicBezTo>
                    <a:pt x="5827" y="2201"/>
                    <a:pt x="5827" y="2201"/>
                    <a:pt x="5827" y="2201"/>
                  </a:cubicBezTo>
                  <a:lnTo>
                    <a:pt x="5858" y="2201"/>
                  </a:lnTo>
                  <a:cubicBezTo>
                    <a:pt x="5889" y="2170"/>
                    <a:pt x="5889" y="2170"/>
                    <a:pt x="5889" y="2170"/>
                  </a:cubicBezTo>
                  <a:cubicBezTo>
                    <a:pt x="5920" y="2170"/>
                    <a:pt x="5920" y="2138"/>
                    <a:pt x="5951" y="2108"/>
                  </a:cubicBezTo>
                  <a:cubicBezTo>
                    <a:pt x="5951" y="2077"/>
                    <a:pt x="5982" y="2046"/>
                    <a:pt x="6013" y="2046"/>
                  </a:cubicBezTo>
                  <a:lnTo>
                    <a:pt x="6044" y="2046"/>
                  </a:lnTo>
                  <a:lnTo>
                    <a:pt x="6044" y="2014"/>
                  </a:lnTo>
                  <a:lnTo>
                    <a:pt x="6075" y="1984"/>
                  </a:lnTo>
                  <a:lnTo>
                    <a:pt x="6106" y="1953"/>
                  </a:lnTo>
                  <a:cubicBezTo>
                    <a:pt x="6106" y="1922"/>
                    <a:pt x="6106" y="1922"/>
                    <a:pt x="6137" y="1890"/>
                  </a:cubicBezTo>
                  <a:lnTo>
                    <a:pt x="6168" y="1860"/>
                  </a:lnTo>
                  <a:cubicBezTo>
                    <a:pt x="6199" y="1860"/>
                    <a:pt x="6199" y="1829"/>
                    <a:pt x="6199" y="1829"/>
                  </a:cubicBezTo>
                  <a:lnTo>
                    <a:pt x="6199" y="1829"/>
                  </a:lnTo>
                  <a:cubicBezTo>
                    <a:pt x="6199" y="1798"/>
                    <a:pt x="6199" y="1766"/>
                    <a:pt x="6199" y="1766"/>
                  </a:cubicBezTo>
                  <a:cubicBezTo>
                    <a:pt x="6199" y="1766"/>
                    <a:pt x="6230" y="1766"/>
                    <a:pt x="6230" y="1736"/>
                  </a:cubicBezTo>
                  <a:lnTo>
                    <a:pt x="6230" y="1736"/>
                  </a:lnTo>
                  <a:lnTo>
                    <a:pt x="6230" y="1736"/>
                  </a:lnTo>
                  <a:cubicBezTo>
                    <a:pt x="6230" y="1736"/>
                    <a:pt x="6199" y="1705"/>
                    <a:pt x="6230" y="1705"/>
                  </a:cubicBezTo>
                  <a:cubicBezTo>
                    <a:pt x="6230" y="1674"/>
                    <a:pt x="6230" y="1642"/>
                    <a:pt x="6261" y="1612"/>
                  </a:cubicBezTo>
                  <a:lnTo>
                    <a:pt x="6261" y="1612"/>
                  </a:lnTo>
                  <a:lnTo>
                    <a:pt x="6261" y="1581"/>
                  </a:lnTo>
                  <a:cubicBezTo>
                    <a:pt x="6230" y="1581"/>
                    <a:pt x="6230" y="1581"/>
                    <a:pt x="6230" y="1581"/>
                  </a:cubicBezTo>
                  <a:cubicBezTo>
                    <a:pt x="6230" y="1550"/>
                    <a:pt x="6230" y="1550"/>
                    <a:pt x="6230" y="1550"/>
                  </a:cubicBezTo>
                  <a:cubicBezTo>
                    <a:pt x="6230" y="1518"/>
                    <a:pt x="6230" y="1518"/>
                    <a:pt x="6199" y="1518"/>
                  </a:cubicBezTo>
                  <a:cubicBezTo>
                    <a:pt x="6199" y="1518"/>
                    <a:pt x="6199" y="1518"/>
                    <a:pt x="6168" y="1518"/>
                  </a:cubicBezTo>
                  <a:cubicBezTo>
                    <a:pt x="6168" y="1518"/>
                    <a:pt x="6168" y="1518"/>
                    <a:pt x="6137" y="1518"/>
                  </a:cubicBezTo>
                  <a:cubicBezTo>
                    <a:pt x="6137" y="1518"/>
                    <a:pt x="6137" y="1518"/>
                    <a:pt x="6106" y="1518"/>
                  </a:cubicBezTo>
                  <a:cubicBezTo>
                    <a:pt x="6106" y="1550"/>
                    <a:pt x="6075" y="1550"/>
                    <a:pt x="6075" y="1550"/>
                  </a:cubicBezTo>
                  <a:cubicBezTo>
                    <a:pt x="6044" y="1550"/>
                    <a:pt x="6044" y="1550"/>
                    <a:pt x="6044" y="1518"/>
                  </a:cubicBezTo>
                  <a:lnTo>
                    <a:pt x="6044" y="1488"/>
                  </a:lnTo>
                  <a:lnTo>
                    <a:pt x="6044" y="1488"/>
                  </a:lnTo>
                  <a:cubicBezTo>
                    <a:pt x="6044" y="1488"/>
                    <a:pt x="6044" y="1488"/>
                    <a:pt x="6044" y="1457"/>
                  </a:cubicBezTo>
                  <a:lnTo>
                    <a:pt x="6013" y="1457"/>
                  </a:lnTo>
                  <a:cubicBezTo>
                    <a:pt x="6013" y="1488"/>
                    <a:pt x="6013" y="1488"/>
                    <a:pt x="6013" y="1488"/>
                  </a:cubicBezTo>
                  <a:lnTo>
                    <a:pt x="5982" y="1488"/>
                  </a:lnTo>
                  <a:cubicBezTo>
                    <a:pt x="5982" y="1488"/>
                    <a:pt x="5951" y="1488"/>
                    <a:pt x="5920" y="1457"/>
                  </a:cubicBezTo>
                  <a:lnTo>
                    <a:pt x="5920" y="1425"/>
                  </a:lnTo>
                  <a:cubicBezTo>
                    <a:pt x="5920" y="1394"/>
                    <a:pt x="5951" y="1394"/>
                    <a:pt x="5982" y="1394"/>
                  </a:cubicBezTo>
                  <a:lnTo>
                    <a:pt x="5982" y="1394"/>
                  </a:lnTo>
                  <a:cubicBezTo>
                    <a:pt x="6013" y="1394"/>
                    <a:pt x="6013" y="1364"/>
                    <a:pt x="6044" y="1364"/>
                  </a:cubicBezTo>
                  <a:lnTo>
                    <a:pt x="6075" y="1333"/>
                  </a:lnTo>
                  <a:cubicBezTo>
                    <a:pt x="6075" y="1333"/>
                    <a:pt x="6075" y="1302"/>
                    <a:pt x="6106" y="1302"/>
                  </a:cubicBezTo>
                  <a:lnTo>
                    <a:pt x="6106" y="1302"/>
                  </a:lnTo>
                  <a:lnTo>
                    <a:pt x="6106" y="1302"/>
                  </a:lnTo>
                  <a:lnTo>
                    <a:pt x="6106" y="1302"/>
                  </a:lnTo>
                  <a:lnTo>
                    <a:pt x="6137" y="1270"/>
                  </a:lnTo>
                  <a:lnTo>
                    <a:pt x="6137" y="1270"/>
                  </a:lnTo>
                  <a:cubicBezTo>
                    <a:pt x="6168" y="1240"/>
                    <a:pt x="6199" y="1240"/>
                    <a:pt x="6230" y="1240"/>
                  </a:cubicBezTo>
                  <a:lnTo>
                    <a:pt x="6230" y="1240"/>
                  </a:lnTo>
                  <a:cubicBezTo>
                    <a:pt x="6230" y="1209"/>
                    <a:pt x="6261" y="1209"/>
                    <a:pt x="6261" y="1209"/>
                  </a:cubicBezTo>
                  <a:cubicBezTo>
                    <a:pt x="6261" y="1209"/>
                    <a:pt x="6261" y="1209"/>
                    <a:pt x="6261" y="1178"/>
                  </a:cubicBezTo>
                  <a:cubicBezTo>
                    <a:pt x="6292" y="1178"/>
                    <a:pt x="6323" y="1178"/>
                    <a:pt x="6323" y="1146"/>
                  </a:cubicBezTo>
                  <a:cubicBezTo>
                    <a:pt x="6354" y="1146"/>
                    <a:pt x="6354" y="1146"/>
                    <a:pt x="6385" y="1116"/>
                  </a:cubicBezTo>
                  <a:lnTo>
                    <a:pt x="6385" y="1116"/>
                  </a:lnTo>
                  <a:lnTo>
                    <a:pt x="6416" y="1116"/>
                  </a:lnTo>
                  <a:cubicBezTo>
                    <a:pt x="6447" y="1116"/>
                    <a:pt x="6447" y="1116"/>
                    <a:pt x="6478" y="1116"/>
                  </a:cubicBezTo>
                  <a:cubicBezTo>
                    <a:pt x="6509" y="1116"/>
                    <a:pt x="6509" y="1146"/>
                    <a:pt x="6540" y="1146"/>
                  </a:cubicBezTo>
                  <a:cubicBezTo>
                    <a:pt x="6540" y="1146"/>
                    <a:pt x="6540" y="1146"/>
                    <a:pt x="6571" y="1146"/>
                  </a:cubicBezTo>
                  <a:lnTo>
                    <a:pt x="6571" y="1146"/>
                  </a:lnTo>
                  <a:lnTo>
                    <a:pt x="6602" y="1146"/>
                  </a:lnTo>
                  <a:cubicBezTo>
                    <a:pt x="6633" y="1146"/>
                    <a:pt x="6664" y="1146"/>
                    <a:pt x="6664" y="1146"/>
                  </a:cubicBezTo>
                  <a:cubicBezTo>
                    <a:pt x="6664" y="1146"/>
                    <a:pt x="6664" y="1146"/>
                    <a:pt x="6695" y="1146"/>
                  </a:cubicBezTo>
                  <a:lnTo>
                    <a:pt x="6695" y="1146"/>
                  </a:lnTo>
                  <a:lnTo>
                    <a:pt x="6695" y="1146"/>
                  </a:lnTo>
                  <a:cubicBezTo>
                    <a:pt x="6695" y="1116"/>
                    <a:pt x="6695" y="1116"/>
                    <a:pt x="6726" y="1116"/>
                  </a:cubicBezTo>
                  <a:lnTo>
                    <a:pt x="6726" y="1116"/>
                  </a:lnTo>
                  <a:cubicBezTo>
                    <a:pt x="6757" y="1116"/>
                    <a:pt x="6788" y="1116"/>
                    <a:pt x="6788" y="1116"/>
                  </a:cubicBezTo>
                  <a:lnTo>
                    <a:pt x="6788" y="1116"/>
                  </a:lnTo>
                  <a:cubicBezTo>
                    <a:pt x="6819" y="1116"/>
                    <a:pt x="6819" y="1116"/>
                    <a:pt x="6819" y="1116"/>
                  </a:cubicBezTo>
                  <a:lnTo>
                    <a:pt x="6819" y="1116"/>
                  </a:lnTo>
                  <a:cubicBezTo>
                    <a:pt x="6850" y="1116"/>
                    <a:pt x="6881" y="1116"/>
                    <a:pt x="6881" y="1146"/>
                  </a:cubicBezTo>
                  <a:lnTo>
                    <a:pt x="6912" y="1146"/>
                  </a:lnTo>
                  <a:lnTo>
                    <a:pt x="6912" y="1146"/>
                  </a:lnTo>
                  <a:cubicBezTo>
                    <a:pt x="6912" y="1146"/>
                    <a:pt x="6974" y="1146"/>
                    <a:pt x="7005" y="1146"/>
                  </a:cubicBezTo>
                  <a:cubicBezTo>
                    <a:pt x="7005" y="1146"/>
                    <a:pt x="6974" y="1146"/>
                    <a:pt x="6974" y="1116"/>
                  </a:cubicBezTo>
                  <a:cubicBezTo>
                    <a:pt x="6974" y="1116"/>
                    <a:pt x="6974" y="1116"/>
                    <a:pt x="6974" y="1085"/>
                  </a:cubicBezTo>
                  <a:cubicBezTo>
                    <a:pt x="7005" y="1085"/>
                    <a:pt x="7005" y="1085"/>
                    <a:pt x="7036" y="1054"/>
                  </a:cubicBezTo>
                  <a:lnTo>
                    <a:pt x="7067" y="1054"/>
                  </a:lnTo>
                  <a:lnTo>
                    <a:pt x="7067" y="1054"/>
                  </a:lnTo>
                  <a:cubicBezTo>
                    <a:pt x="7067" y="1022"/>
                    <a:pt x="7098" y="1022"/>
                    <a:pt x="7098" y="1022"/>
                  </a:cubicBezTo>
                  <a:lnTo>
                    <a:pt x="7098" y="1022"/>
                  </a:lnTo>
                  <a:cubicBezTo>
                    <a:pt x="7098" y="1022"/>
                    <a:pt x="7098" y="992"/>
                    <a:pt x="7129" y="992"/>
                  </a:cubicBezTo>
                  <a:cubicBezTo>
                    <a:pt x="7129" y="992"/>
                    <a:pt x="7129" y="961"/>
                    <a:pt x="7160" y="961"/>
                  </a:cubicBezTo>
                  <a:cubicBezTo>
                    <a:pt x="7191" y="961"/>
                    <a:pt x="7191" y="961"/>
                    <a:pt x="7191" y="961"/>
                  </a:cubicBezTo>
                  <a:cubicBezTo>
                    <a:pt x="7191" y="961"/>
                    <a:pt x="7191" y="961"/>
                    <a:pt x="7222" y="961"/>
                  </a:cubicBezTo>
                  <a:cubicBezTo>
                    <a:pt x="7222" y="961"/>
                    <a:pt x="7222" y="961"/>
                    <a:pt x="7253" y="961"/>
                  </a:cubicBezTo>
                  <a:cubicBezTo>
                    <a:pt x="7253" y="961"/>
                    <a:pt x="7284" y="961"/>
                    <a:pt x="7284" y="992"/>
                  </a:cubicBezTo>
                  <a:lnTo>
                    <a:pt x="7284" y="992"/>
                  </a:lnTo>
                  <a:lnTo>
                    <a:pt x="7284" y="992"/>
                  </a:lnTo>
                  <a:cubicBezTo>
                    <a:pt x="7284" y="961"/>
                    <a:pt x="7315" y="961"/>
                    <a:pt x="7315" y="961"/>
                  </a:cubicBezTo>
                  <a:lnTo>
                    <a:pt x="7315" y="961"/>
                  </a:lnTo>
                  <a:cubicBezTo>
                    <a:pt x="7345" y="961"/>
                    <a:pt x="7345" y="961"/>
                    <a:pt x="7345" y="992"/>
                  </a:cubicBezTo>
                  <a:cubicBezTo>
                    <a:pt x="7345" y="992"/>
                    <a:pt x="7345" y="992"/>
                    <a:pt x="7345" y="1022"/>
                  </a:cubicBezTo>
                  <a:lnTo>
                    <a:pt x="7345" y="1022"/>
                  </a:lnTo>
                  <a:lnTo>
                    <a:pt x="7345" y="1022"/>
                  </a:lnTo>
                  <a:cubicBezTo>
                    <a:pt x="7377" y="1022"/>
                    <a:pt x="7377" y="1022"/>
                    <a:pt x="7408" y="1022"/>
                  </a:cubicBezTo>
                  <a:cubicBezTo>
                    <a:pt x="7408" y="1022"/>
                    <a:pt x="7408" y="1022"/>
                    <a:pt x="7408" y="992"/>
                  </a:cubicBezTo>
                  <a:lnTo>
                    <a:pt x="7408" y="992"/>
                  </a:lnTo>
                  <a:cubicBezTo>
                    <a:pt x="7439" y="992"/>
                    <a:pt x="7439" y="961"/>
                    <a:pt x="7439" y="961"/>
                  </a:cubicBezTo>
                  <a:lnTo>
                    <a:pt x="7469" y="992"/>
                  </a:lnTo>
                  <a:lnTo>
                    <a:pt x="7469" y="992"/>
                  </a:lnTo>
                  <a:lnTo>
                    <a:pt x="7469" y="992"/>
                  </a:lnTo>
                  <a:cubicBezTo>
                    <a:pt x="7469" y="961"/>
                    <a:pt x="7469" y="961"/>
                    <a:pt x="7469" y="961"/>
                  </a:cubicBezTo>
                  <a:cubicBezTo>
                    <a:pt x="7469" y="961"/>
                    <a:pt x="7469" y="961"/>
                    <a:pt x="7469" y="930"/>
                  </a:cubicBezTo>
                  <a:cubicBezTo>
                    <a:pt x="7501" y="930"/>
                    <a:pt x="7501" y="930"/>
                    <a:pt x="7501" y="930"/>
                  </a:cubicBezTo>
                  <a:cubicBezTo>
                    <a:pt x="7532" y="898"/>
                    <a:pt x="7532" y="898"/>
                    <a:pt x="7532" y="898"/>
                  </a:cubicBezTo>
                  <a:lnTo>
                    <a:pt x="7532" y="898"/>
                  </a:lnTo>
                  <a:lnTo>
                    <a:pt x="7563" y="898"/>
                  </a:lnTo>
                  <a:lnTo>
                    <a:pt x="7563" y="898"/>
                  </a:lnTo>
                  <a:lnTo>
                    <a:pt x="7563" y="898"/>
                  </a:lnTo>
                  <a:cubicBezTo>
                    <a:pt x="7593" y="898"/>
                    <a:pt x="7593" y="930"/>
                    <a:pt x="7593" y="961"/>
                  </a:cubicBezTo>
                  <a:cubicBezTo>
                    <a:pt x="7625" y="961"/>
                    <a:pt x="7593" y="961"/>
                    <a:pt x="7593" y="992"/>
                  </a:cubicBezTo>
                  <a:lnTo>
                    <a:pt x="7593" y="992"/>
                  </a:lnTo>
                  <a:cubicBezTo>
                    <a:pt x="7563" y="992"/>
                    <a:pt x="7563" y="992"/>
                    <a:pt x="7563" y="992"/>
                  </a:cubicBezTo>
                  <a:lnTo>
                    <a:pt x="7563" y="992"/>
                  </a:lnTo>
                  <a:cubicBezTo>
                    <a:pt x="7563" y="1022"/>
                    <a:pt x="7563" y="1022"/>
                    <a:pt x="7563" y="1022"/>
                  </a:cubicBezTo>
                  <a:cubicBezTo>
                    <a:pt x="7563" y="1054"/>
                    <a:pt x="7532" y="1085"/>
                    <a:pt x="7501" y="1085"/>
                  </a:cubicBezTo>
                  <a:lnTo>
                    <a:pt x="7469" y="1085"/>
                  </a:lnTo>
                  <a:cubicBezTo>
                    <a:pt x="7439" y="1116"/>
                    <a:pt x="7439" y="1116"/>
                    <a:pt x="7408" y="1116"/>
                  </a:cubicBezTo>
                  <a:cubicBezTo>
                    <a:pt x="7408" y="1146"/>
                    <a:pt x="7377" y="1146"/>
                    <a:pt x="7377" y="1146"/>
                  </a:cubicBezTo>
                  <a:cubicBezTo>
                    <a:pt x="7345" y="1178"/>
                    <a:pt x="7284" y="1240"/>
                    <a:pt x="7253" y="1240"/>
                  </a:cubicBezTo>
                  <a:cubicBezTo>
                    <a:pt x="7253" y="1270"/>
                    <a:pt x="7222" y="1270"/>
                    <a:pt x="7222" y="1270"/>
                  </a:cubicBezTo>
                  <a:lnTo>
                    <a:pt x="7191" y="1270"/>
                  </a:lnTo>
                  <a:lnTo>
                    <a:pt x="7191" y="1270"/>
                  </a:lnTo>
                  <a:cubicBezTo>
                    <a:pt x="7160" y="1270"/>
                    <a:pt x="7160" y="1270"/>
                    <a:pt x="7160" y="1270"/>
                  </a:cubicBezTo>
                  <a:lnTo>
                    <a:pt x="7160" y="1270"/>
                  </a:lnTo>
                  <a:cubicBezTo>
                    <a:pt x="7160" y="1302"/>
                    <a:pt x="7160" y="1333"/>
                    <a:pt x="7129" y="1333"/>
                  </a:cubicBezTo>
                  <a:cubicBezTo>
                    <a:pt x="7129" y="1333"/>
                    <a:pt x="7129" y="1333"/>
                    <a:pt x="7098" y="1333"/>
                  </a:cubicBezTo>
                  <a:cubicBezTo>
                    <a:pt x="7098" y="1333"/>
                    <a:pt x="7098" y="1333"/>
                    <a:pt x="7098" y="1364"/>
                  </a:cubicBezTo>
                  <a:cubicBezTo>
                    <a:pt x="7098" y="1394"/>
                    <a:pt x="7098" y="1425"/>
                    <a:pt x="7098" y="1457"/>
                  </a:cubicBezTo>
                  <a:cubicBezTo>
                    <a:pt x="7098" y="1457"/>
                    <a:pt x="7098" y="1457"/>
                    <a:pt x="7098" y="1488"/>
                  </a:cubicBezTo>
                  <a:cubicBezTo>
                    <a:pt x="7098" y="1488"/>
                    <a:pt x="7129" y="1518"/>
                    <a:pt x="7129" y="1550"/>
                  </a:cubicBezTo>
                  <a:cubicBezTo>
                    <a:pt x="7129" y="1550"/>
                    <a:pt x="7129" y="1550"/>
                    <a:pt x="7129" y="1581"/>
                  </a:cubicBezTo>
                  <a:lnTo>
                    <a:pt x="7129" y="1581"/>
                  </a:lnTo>
                  <a:lnTo>
                    <a:pt x="7129" y="1612"/>
                  </a:lnTo>
                  <a:lnTo>
                    <a:pt x="7129" y="1612"/>
                  </a:lnTo>
                  <a:cubicBezTo>
                    <a:pt x="7129" y="1642"/>
                    <a:pt x="7129" y="1642"/>
                    <a:pt x="7129" y="1642"/>
                  </a:cubicBezTo>
                  <a:cubicBezTo>
                    <a:pt x="7129" y="1642"/>
                    <a:pt x="7129" y="1642"/>
                    <a:pt x="7129" y="1674"/>
                  </a:cubicBezTo>
                  <a:cubicBezTo>
                    <a:pt x="7129" y="1642"/>
                    <a:pt x="7129" y="1642"/>
                    <a:pt x="7129" y="1642"/>
                  </a:cubicBezTo>
                  <a:cubicBezTo>
                    <a:pt x="7160" y="1642"/>
                    <a:pt x="7160" y="1642"/>
                    <a:pt x="7160" y="1642"/>
                  </a:cubicBezTo>
                  <a:lnTo>
                    <a:pt x="7160" y="1642"/>
                  </a:lnTo>
                  <a:cubicBezTo>
                    <a:pt x="7191" y="1642"/>
                    <a:pt x="7191" y="1612"/>
                    <a:pt x="7191" y="1612"/>
                  </a:cubicBezTo>
                  <a:lnTo>
                    <a:pt x="7191" y="1612"/>
                  </a:lnTo>
                  <a:lnTo>
                    <a:pt x="7191" y="1612"/>
                  </a:lnTo>
                  <a:cubicBezTo>
                    <a:pt x="7191" y="1581"/>
                    <a:pt x="7191" y="1550"/>
                    <a:pt x="7222" y="1550"/>
                  </a:cubicBezTo>
                  <a:cubicBezTo>
                    <a:pt x="7222" y="1518"/>
                    <a:pt x="7222" y="1518"/>
                    <a:pt x="7222" y="1518"/>
                  </a:cubicBezTo>
                  <a:lnTo>
                    <a:pt x="7222" y="1518"/>
                  </a:lnTo>
                  <a:lnTo>
                    <a:pt x="7253" y="1518"/>
                  </a:lnTo>
                  <a:lnTo>
                    <a:pt x="7284" y="1518"/>
                  </a:lnTo>
                  <a:lnTo>
                    <a:pt x="7284" y="1518"/>
                  </a:lnTo>
                  <a:lnTo>
                    <a:pt x="7284" y="1488"/>
                  </a:lnTo>
                  <a:cubicBezTo>
                    <a:pt x="7284" y="1457"/>
                    <a:pt x="7315" y="1457"/>
                    <a:pt x="7315" y="1457"/>
                  </a:cubicBezTo>
                  <a:lnTo>
                    <a:pt x="7315" y="1457"/>
                  </a:lnTo>
                  <a:cubicBezTo>
                    <a:pt x="7345" y="1425"/>
                    <a:pt x="7408" y="1425"/>
                    <a:pt x="7439" y="1425"/>
                  </a:cubicBezTo>
                  <a:lnTo>
                    <a:pt x="7439" y="1425"/>
                  </a:lnTo>
                  <a:cubicBezTo>
                    <a:pt x="7439" y="1394"/>
                    <a:pt x="7439" y="1364"/>
                    <a:pt x="7469" y="1364"/>
                  </a:cubicBezTo>
                  <a:cubicBezTo>
                    <a:pt x="7439" y="1333"/>
                    <a:pt x="7439" y="1302"/>
                    <a:pt x="7439" y="1302"/>
                  </a:cubicBezTo>
                  <a:cubicBezTo>
                    <a:pt x="7439" y="1270"/>
                    <a:pt x="7439" y="1270"/>
                    <a:pt x="7469" y="1270"/>
                  </a:cubicBezTo>
                  <a:cubicBezTo>
                    <a:pt x="7439" y="1270"/>
                    <a:pt x="7439" y="1270"/>
                    <a:pt x="7439" y="1270"/>
                  </a:cubicBezTo>
                  <a:cubicBezTo>
                    <a:pt x="7439" y="1270"/>
                    <a:pt x="7439" y="1270"/>
                    <a:pt x="7408" y="1270"/>
                  </a:cubicBezTo>
                  <a:cubicBezTo>
                    <a:pt x="7408" y="1240"/>
                    <a:pt x="7439" y="1209"/>
                    <a:pt x="7439" y="1209"/>
                  </a:cubicBezTo>
                  <a:cubicBezTo>
                    <a:pt x="7439" y="1178"/>
                    <a:pt x="7439" y="1178"/>
                    <a:pt x="7469" y="1178"/>
                  </a:cubicBezTo>
                  <a:cubicBezTo>
                    <a:pt x="7469" y="1146"/>
                    <a:pt x="7469" y="1146"/>
                    <a:pt x="7469" y="1146"/>
                  </a:cubicBezTo>
                  <a:cubicBezTo>
                    <a:pt x="7501" y="1146"/>
                    <a:pt x="7501" y="1116"/>
                    <a:pt x="7501" y="1116"/>
                  </a:cubicBezTo>
                  <a:lnTo>
                    <a:pt x="7501" y="1116"/>
                  </a:lnTo>
                  <a:cubicBezTo>
                    <a:pt x="7501" y="1116"/>
                    <a:pt x="7501" y="1085"/>
                    <a:pt x="7532" y="1085"/>
                  </a:cubicBezTo>
                  <a:lnTo>
                    <a:pt x="7563" y="1085"/>
                  </a:lnTo>
                  <a:cubicBezTo>
                    <a:pt x="7563" y="1085"/>
                    <a:pt x="7563" y="1085"/>
                    <a:pt x="7593" y="1085"/>
                  </a:cubicBezTo>
                  <a:lnTo>
                    <a:pt x="7593" y="1085"/>
                  </a:lnTo>
                  <a:cubicBezTo>
                    <a:pt x="7625" y="1085"/>
                    <a:pt x="7625" y="1054"/>
                    <a:pt x="7625" y="1054"/>
                  </a:cubicBezTo>
                  <a:cubicBezTo>
                    <a:pt x="7625" y="1054"/>
                    <a:pt x="7625" y="1054"/>
                    <a:pt x="7656" y="1054"/>
                  </a:cubicBezTo>
                  <a:lnTo>
                    <a:pt x="7656" y="1054"/>
                  </a:lnTo>
                  <a:cubicBezTo>
                    <a:pt x="7687" y="1054"/>
                    <a:pt x="7687" y="1054"/>
                    <a:pt x="7687" y="1054"/>
                  </a:cubicBezTo>
                  <a:lnTo>
                    <a:pt x="7687" y="1054"/>
                  </a:lnTo>
                  <a:lnTo>
                    <a:pt x="7687" y="1054"/>
                  </a:lnTo>
                  <a:lnTo>
                    <a:pt x="7687" y="1054"/>
                  </a:lnTo>
                  <a:cubicBezTo>
                    <a:pt x="7687" y="1054"/>
                    <a:pt x="7717" y="1054"/>
                    <a:pt x="7749" y="1054"/>
                  </a:cubicBezTo>
                  <a:cubicBezTo>
                    <a:pt x="7749" y="1054"/>
                    <a:pt x="7749" y="1054"/>
                    <a:pt x="7780" y="1054"/>
                  </a:cubicBezTo>
                  <a:lnTo>
                    <a:pt x="7780" y="1054"/>
                  </a:lnTo>
                  <a:cubicBezTo>
                    <a:pt x="7811" y="1054"/>
                    <a:pt x="7811" y="1054"/>
                    <a:pt x="7811" y="1054"/>
                  </a:cubicBezTo>
                  <a:lnTo>
                    <a:pt x="7811" y="1054"/>
                  </a:lnTo>
                  <a:cubicBezTo>
                    <a:pt x="7841" y="1054"/>
                    <a:pt x="7841" y="1054"/>
                    <a:pt x="7873" y="1085"/>
                  </a:cubicBezTo>
                  <a:lnTo>
                    <a:pt x="7873" y="1085"/>
                  </a:lnTo>
                  <a:cubicBezTo>
                    <a:pt x="7873" y="1085"/>
                    <a:pt x="7873" y="1085"/>
                    <a:pt x="7873" y="1054"/>
                  </a:cubicBezTo>
                  <a:cubicBezTo>
                    <a:pt x="7873" y="1054"/>
                    <a:pt x="7904" y="1054"/>
                    <a:pt x="7935" y="1054"/>
                  </a:cubicBezTo>
                  <a:lnTo>
                    <a:pt x="7965" y="1022"/>
                  </a:lnTo>
                  <a:lnTo>
                    <a:pt x="7965" y="1022"/>
                  </a:lnTo>
                  <a:cubicBezTo>
                    <a:pt x="7997" y="992"/>
                    <a:pt x="8089" y="961"/>
                    <a:pt x="8089" y="961"/>
                  </a:cubicBezTo>
                  <a:cubicBezTo>
                    <a:pt x="8121" y="961"/>
                    <a:pt x="8121" y="961"/>
                    <a:pt x="8121" y="961"/>
                  </a:cubicBezTo>
                  <a:lnTo>
                    <a:pt x="8121" y="961"/>
                  </a:lnTo>
                  <a:lnTo>
                    <a:pt x="8121" y="961"/>
                  </a:lnTo>
                  <a:cubicBezTo>
                    <a:pt x="8152" y="961"/>
                    <a:pt x="8152" y="961"/>
                    <a:pt x="8152" y="961"/>
                  </a:cubicBezTo>
                  <a:cubicBezTo>
                    <a:pt x="8183" y="961"/>
                    <a:pt x="8213" y="930"/>
                    <a:pt x="8213" y="930"/>
                  </a:cubicBezTo>
                  <a:lnTo>
                    <a:pt x="8245" y="898"/>
                  </a:lnTo>
                  <a:cubicBezTo>
                    <a:pt x="8276" y="898"/>
                    <a:pt x="8276" y="930"/>
                    <a:pt x="8307" y="930"/>
                  </a:cubicBezTo>
                  <a:lnTo>
                    <a:pt x="8307" y="930"/>
                  </a:lnTo>
                  <a:lnTo>
                    <a:pt x="8307" y="930"/>
                  </a:lnTo>
                  <a:lnTo>
                    <a:pt x="8337" y="930"/>
                  </a:lnTo>
                  <a:lnTo>
                    <a:pt x="8337" y="930"/>
                  </a:lnTo>
                  <a:lnTo>
                    <a:pt x="8337" y="898"/>
                  </a:lnTo>
                  <a:cubicBezTo>
                    <a:pt x="8337" y="868"/>
                    <a:pt x="8337" y="868"/>
                    <a:pt x="8307" y="837"/>
                  </a:cubicBezTo>
                  <a:cubicBezTo>
                    <a:pt x="8276" y="837"/>
                    <a:pt x="8276" y="837"/>
                    <a:pt x="8276" y="837"/>
                  </a:cubicBezTo>
                  <a:cubicBezTo>
                    <a:pt x="8276" y="837"/>
                    <a:pt x="8276" y="837"/>
                    <a:pt x="8245" y="837"/>
                  </a:cubicBezTo>
                  <a:lnTo>
                    <a:pt x="8245" y="837"/>
                  </a:lnTo>
                  <a:cubicBezTo>
                    <a:pt x="8213" y="837"/>
                    <a:pt x="8213" y="837"/>
                    <a:pt x="8183" y="837"/>
                  </a:cubicBezTo>
                  <a:lnTo>
                    <a:pt x="8183" y="837"/>
                  </a:lnTo>
                  <a:lnTo>
                    <a:pt x="8152" y="837"/>
                  </a:lnTo>
                  <a:cubicBezTo>
                    <a:pt x="8152" y="837"/>
                    <a:pt x="8152" y="837"/>
                    <a:pt x="8121" y="837"/>
                  </a:cubicBezTo>
                  <a:lnTo>
                    <a:pt x="8121" y="806"/>
                  </a:lnTo>
                  <a:cubicBezTo>
                    <a:pt x="8121" y="775"/>
                    <a:pt x="8121" y="775"/>
                    <a:pt x="8152" y="775"/>
                  </a:cubicBezTo>
                  <a:lnTo>
                    <a:pt x="8183" y="775"/>
                  </a:lnTo>
                  <a:cubicBezTo>
                    <a:pt x="8183" y="775"/>
                    <a:pt x="8213" y="744"/>
                    <a:pt x="8245" y="744"/>
                  </a:cubicBezTo>
                  <a:cubicBezTo>
                    <a:pt x="8276" y="744"/>
                    <a:pt x="8276" y="775"/>
                    <a:pt x="8307" y="775"/>
                  </a:cubicBezTo>
                  <a:cubicBezTo>
                    <a:pt x="8337" y="775"/>
                    <a:pt x="8369" y="775"/>
                    <a:pt x="8369" y="775"/>
                  </a:cubicBezTo>
                  <a:cubicBezTo>
                    <a:pt x="8400" y="775"/>
                    <a:pt x="8431" y="775"/>
                    <a:pt x="8431" y="775"/>
                  </a:cubicBezTo>
                  <a:cubicBezTo>
                    <a:pt x="8431" y="744"/>
                    <a:pt x="8493" y="744"/>
                    <a:pt x="8493" y="744"/>
                  </a:cubicBezTo>
                  <a:cubicBezTo>
                    <a:pt x="8524" y="744"/>
                    <a:pt x="8524" y="744"/>
                    <a:pt x="8524" y="744"/>
                  </a:cubicBezTo>
                  <a:cubicBezTo>
                    <a:pt x="8555" y="744"/>
                    <a:pt x="8585" y="744"/>
                    <a:pt x="8648" y="744"/>
                  </a:cubicBezTo>
                  <a:lnTo>
                    <a:pt x="8648" y="744"/>
                  </a:lnTo>
                  <a:cubicBezTo>
                    <a:pt x="8679" y="713"/>
                    <a:pt x="8679" y="713"/>
                    <a:pt x="8679" y="713"/>
                  </a:cubicBezTo>
                  <a:cubicBezTo>
                    <a:pt x="8709" y="713"/>
                    <a:pt x="8803" y="682"/>
                    <a:pt x="8865" y="682"/>
                  </a:cubicBezTo>
                  <a:lnTo>
                    <a:pt x="8833" y="682"/>
                  </a:lnTo>
                  <a:cubicBezTo>
                    <a:pt x="8833" y="682"/>
                    <a:pt x="8803" y="682"/>
                    <a:pt x="8772" y="68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8" name="Freeform 140"/>
            <p:cNvSpPr>
              <a:spLocks noChangeArrowheads="1"/>
            </p:cNvSpPr>
            <p:nvPr/>
          </p:nvSpPr>
          <p:spPr bwMode="auto">
            <a:xfrm>
              <a:off x="5510213" y="2003425"/>
              <a:ext cx="146050" cy="268288"/>
            </a:xfrm>
            <a:custGeom>
              <a:avLst/>
              <a:gdLst>
                <a:gd name="T0" fmla="*/ 248 w 404"/>
                <a:gd name="T1" fmla="*/ 588 h 745"/>
                <a:gd name="T2" fmla="*/ 248 w 404"/>
                <a:gd name="T3" fmla="*/ 526 h 745"/>
                <a:gd name="T4" fmla="*/ 279 w 404"/>
                <a:gd name="T5" fmla="*/ 496 h 745"/>
                <a:gd name="T6" fmla="*/ 310 w 404"/>
                <a:gd name="T7" fmla="*/ 496 h 745"/>
                <a:gd name="T8" fmla="*/ 342 w 404"/>
                <a:gd name="T9" fmla="*/ 496 h 745"/>
                <a:gd name="T10" fmla="*/ 403 w 404"/>
                <a:gd name="T11" fmla="*/ 464 h 745"/>
                <a:gd name="T12" fmla="*/ 403 w 404"/>
                <a:gd name="T13" fmla="*/ 464 h 745"/>
                <a:gd name="T14" fmla="*/ 372 w 404"/>
                <a:gd name="T15" fmla="*/ 402 h 745"/>
                <a:gd name="T16" fmla="*/ 342 w 404"/>
                <a:gd name="T17" fmla="*/ 372 h 745"/>
                <a:gd name="T18" fmla="*/ 310 w 404"/>
                <a:gd name="T19" fmla="*/ 309 h 745"/>
                <a:gd name="T20" fmla="*/ 310 w 404"/>
                <a:gd name="T21" fmla="*/ 278 h 745"/>
                <a:gd name="T22" fmla="*/ 279 w 404"/>
                <a:gd name="T23" fmla="*/ 309 h 745"/>
                <a:gd name="T24" fmla="*/ 248 w 404"/>
                <a:gd name="T25" fmla="*/ 278 h 745"/>
                <a:gd name="T26" fmla="*/ 248 w 404"/>
                <a:gd name="T27" fmla="*/ 278 h 745"/>
                <a:gd name="T28" fmla="*/ 248 w 404"/>
                <a:gd name="T29" fmla="*/ 216 h 745"/>
                <a:gd name="T30" fmla="*/ 248 w 404"/>
                <a:gd name="T31" fmla="*/ 185 h 745"/>
                <a:gd name="T32" fmla="*/ 248 w 404"/>
                <a:gd name="T33" fmla="*/ 155 h 745"/>
                <a:gd name="T34" fmla="*/ 279 w 404"/>
                <a:gd name="T35" fmla="*/ 155 h 745"/>
                <a:gd name="T36" fmla="*/ 310 w 404"/>
                <a:gd name="T37" fmla="*/ 124 h 745"/>
                <a:gd name="T38" fmla="*/ 310 w 404"/>
                <a:gd name="T39" fmla="*/ 92 h 745"/>
                <a:gd name="T40" fmla="*/ 310 w 404"/>
                <a:gd name="T41" fmla="*/ 61 h 745"/>
                <a:gd name="T42" fmla="*/ 279 w 404"/>
                <a:gd name="T43" fmla="*/ 0 h 745"/>
                <a:gd name="T44" fmla="*/ 248 w 404"/>
                <a:gd name="T45" fmla="*/ 0 h 745"/>
                <a:gd name="T46" fmla="*/ 248 w 404"/>
                <a:gd name="T47" fmla="*/ 31 h 745"/>
                <a:gd name="T48" fmla="*/ 248 w 404"/>
                <a:gd name="T49" fmla="*/ 92 h 745"/>
                <a:gd name="T50" fmla="*/ 218 w 404"/>
                <a:gd name="T51" fmla="*/ 92 h 745"/>
                <a:gd name="T52" fmla="*/ 187 w 404"/>
                <a:gd name="T53" fmla="*/ 92 h 745"/>
                <a:gd name="T54" fmla="*/ 155 w 404"/>
                <a:gd name="T55" fmla="*/ 124 h 745"/>
                <a:gd name="T56" fmla="*/ 124 w 404"/>
                <a:gd name="T57" fmla="*/ 185 h 745"/>
                <a:gd name="T58" fmla="*/ 124 w 404"/>
                <a:gd name="T59" fmla="*/ 216 h 745"/>
                <a:gd name="T60" fmla="*/ 94 w 404"/>
                <a:gd name="T61" fmla="*/ 309 h 745"/>
                <a:gd name="T62" fmla="*/ 63 w 404"/>
                <a:gd name="T63" fmla="*/ 278 h 745"/>
                <a:gd name="T64" fmla="*/ 63 w 404"/>
                <a:gd name="T65" fmla="*/ 309 h 745"/>
                <a:gd name="T66" fmla="*/ 63 w 404"/>
                <a:gd name="T67" fmla="*/ 340 h 745"/>
                <a:gd name="T68" fmla="*/ 63 w 404"/>
                <a:gd name="T69" fmla="*/ 402 h 745"/>
                <a:gd name="T70" fmla="*/ 31 w 404"/>
                <a:gd name="T71" fmla="*/ 433 h 745"/>
                <a:gd name="T72" fmla="*/ 0 w 404"/>
                <a:gd name="T73" fmla="*/ 464 h 745"/>
                <a:gd name="T74" fmla="*/ 31 w 404"/>
                <a:gd name="T75" fmla="*/ 464 h 745"/>
                <a:gd name="T76" fmla="*/ 94 w 404"/>
                <a:gd name="T77" fmla="*/ 526 h 745"/>
                <a:gd name="T78" fmla="*/ 94 w 404"/>
                <a:gd name="T79" fmla="*/ 588 h 745"/>
                <a:gd name="T80" fmla="*/ 94 w 404"/>
                <a:gd name="T81" fmla="*/ 744 h 745"/>
                <a:gd name="T82" fmla="*/ 155 w 404"/>
                <a:gd name="T83" fmla="*/ 744 h 745"/>
                <a:gd name="T84" fmla="*/ 218 w 404"/>
                <a:gd name="T85" fmla="*/ 712 h 745"/>
                <a:gd name="T86" fmla="*/ 248 w 404"/>
                <a:gd name="T87" fmla="*/ 650 h 745"/>
                <a:gd name="T88" fmla="*/ 248 w 404"/>
                <a:gd name="T89" fmla="*/ 620 h 745"/>
                <a:gd name="T90" fmla="*/ 248 w 404"/>
                <a:gd name="T91" fmla="*/ 58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4" h="745">
                  <a:moveTo>
                    <a:pt x="248" y="588"/>
                  </a:moveTo>
                  <a:lnTo>
                    <a:pt x="248" y="588"/>
                  </a:lnTo>
                  <a:lnTo>
                    <a:pt x="248" y="588"/>
                  </a:lnTo>
                  <a:cubicBezTo>
                    <a:pt x="248" y="557"/>
                    <a:pt x="248" y="557"/>
                    <a:pt x="248" y="557"/>
                  </a:cubicBezTo>
                  <a:lnTo>
                    <a:pt x="248" y="526"/>
                  </a:lnTo>
                  <a:lnTo>
                    <a:pt x="248" y="526"/>
                  </a:lnTo>
                  <a:lnTo>
                    <a:pt x="279" y="526"/>
                  </a:lnTo>
                  <a:cubicBezTo>
                    <a:pt x="279" y="526"/>
                    <a:pt x="279" y="526"/>
                    <a:pt x="279" y="496"/>
                  </a:cubicBezTo>
                  <a:lnTo>
                    <a:pt x="279" y="496"/>
                  </a:lnTo>
                  <a:cubicBezTo>
                    <a:pt x="279" y="496"/>
                    <a:pt x="279" y="496"/>
                    <a:pt x="310" y="496"/>
                  </a:cubicBez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lnTo>
                    <a:pt x="310" y="496"/>
                  </a:lnTo>
                  <a:cubicBezTo>
                    <a:pt x="342" y="496"/>
                    <a:pt x="342" y="496"/>
                    <a:pt x="342" y="496"/>
                  </a:cubicBezTo>
                  <a:cubicBezTo>
                    <a:pt x="342" y="464"/>
                    <a:pt x="372" y="464"/>
                    <a:pt x="403" y="464"/>
                  </a:cubicBez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lnTo>
                    <a:pt x="403" y="464"/>
                  </a:lnTo>
                  <a:cubicBezTo>
                    <a:pt x="403" y="464"/>
                    <a:pt x="403" y="464"/>
                    <a:pt x="403" y="433"/>
                  </a:cubicBezTo>
                  <a:cubicBezTo>
                    <a:pt x="403" y="433"/>
                    <a:pt x="372" y="433"/>
                    <a:pt x="372" y="402"/>
                  </a:cubicBezTo>
                  <a:lnTo>
                    <a:pt x="372" y="402"/>
                  </a:lnTo>
                  <a:lnTo>
                    <a:pt x="372" y="402"/>
                  </a:lnTo>
                  <a:cubicBezTo>
                    <a:pt x="342" y="402"/>
                    <a:pt x="342" y="372"/>
                    <a:pt x="342" y="372"/>
                  </a:cubicBezTo>
                  <a:lnTo>
                    <a:pt x="342" y="372"/>
                  </a:lnTo>
                  <a:cubicBezTo>
                    <a:pt x="342" y="340"/>
                    <a:pt x="342" y="340"/>
                    <a:pt x="342" y="340"/>
                  </a:cubicBezTo>
                  <a:lnTo>
                    <a:pt x="342" y="340"/>
                  </a:lnTo>
                  <a:lnTo>
                    <a:pt x="310" y="309"/>
                  </a:lnTo>
                  <a:lnTo>
                    <a:pt x="310" y="278"/>
                  </a:lnTo>
                  <a:lnTo>
                    <a:pt x="310" y="278"/>
                  </a:lnTo>
                  <a:lnTo>
                    <a:pt x="310" y="278"/>
                  </a:lnTo>
                  <a:cubicBezTo>
                    <a:pt x="279" y="278"/>
                    <a:pt x="279" y="278"/>
                    <a:pt x="279" y="278"/>
                  </a:cubicBezTo>
                  <a:lnTo>
                    <a:pt x="279" y="309"/>
                  </a:lnTo>
                  <a:lnTo>
                    <a:pt x="279" y="309"/>
                  </a:lnTo>
                  <a:lnTo>
                    <a:pt x="279" y="309"/>
                  </a:lnTo>
                  <a:cubicBezTo>
                    <a:pt x="248" y="309"/>
                    <a:pt x="248" y="278"/>
                    <a:pt x="248" y="278"/>
                  </a:cubicBez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lnTo>
                    <a:pt x="248" y="278"/>
                  </a:lnTo>
                  <a:cubicBezTo>
                    <a:pt x="248" y="248"/>
                    <a:pt x="248" y="248"/>
                    <a:pt x="248" y="248"/>
                  </a:cubicBezTo>
                  <a:lnTo>
                    <a:pt x="248" y="248"/>
                  </a:lnTo>
                  <a:cubicBezTo>
                    <a:pt x="248" y="216"/>
                    <a:pt x="248" y="216"/>
                    <a:pt x="248" y="216"/>
                  </a:cubicBezTo>
                  <a:lnTo>
                    <a:pt x="248" y="216"/>
                  </a:lnTo>
                  <a:lnTo>
                    <a:pt x="248" y="216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85"/>
                  </a:lnTo>
                  <a:lnTo>
                    <a:pt x="248" y="155"/>
                  </a:lnTo>
                  <a:cubicBezTo>
                    <a:pt x="279" y="155"/>
                    <a:pt x="279" y="155"/>
                    <a:pt x="279" y="155"/>
                  </a:cubicBez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279" y="155"/>
                  </a:lnTo>
                  <a:lnTo>
                    <a:pt x="310" y="124"/>
                  </a:lnTo>
                  <a:lnTo>
                    <a:pt x="310" y="124"/>
                  </a:lnTo>
                  <a:cubicBezTo>
                    <a:pt x="310" y="124"/>
                    <a:pt x="310" y="124"/>
                    <a:pt x="310" y="92"/>
                  </a:cubicBezTo>
                  <a:lnTo>
                    <a:pt x="310" y="92"/>
                  </a:lnTo>
                  <a:lnTo>
                    <a:pt x="310" y="92"/>
                  </a:lnTo>
                  <a:lnTo>
                    <a:pt x="310" y="61"/>
                  </a:lnTo>
                  <a:lnTo>
                    <a:pt x="310" y="61"/>
                  </a:lnTo>
                  <a:cubicBezTo>
                    <a:pt x="310" y="31"/>
                    <a:pt x="310" y="31"/>
                    <a:pt x="310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279" y="0"/>
                  </a:cubicBezTo>
                  <a:lnTo>
                    <a:pt x="279" y="0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48" y="0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48" y="31"/>
                  </a:lnTo>
                  <a:cubicBezTo>
                    <a:pt x="279" y="61"/>
                    <a:pt x="279" y="61"/>
                    <a:pt x="279" y="61"/>
                  </a:cubicBezTo>
                  <a:lnTo>
                    <a:pt x="279" y="61"/>
                  </a:lnTo>
                  <a:lnTo>
                    <a:pt x="248" y="92"/>
                  </a:lnTo>
                  <a:lnTo>
                    <a:pt x="248" y="92"/>
                  </a:lnTo>
                  <a:lnTo>
                    <a:pt x="248" y="92"/>
                  </a:lnTo>
                  <a:cubicBezTo>
                    <a:pt x="248" y="92"/>
                    <a:pt x="248" y="92"/>
                    <a:pt x="218" y="92"/>
                  </a:cubicBezTo>
                  <a:lnTo>
                    <a:pt x="218" y="92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7" y="92"/>
                  </a:lnTo>
                  <a:cubicBezTo>
                    <a:pt x="187" y="92"/>
                    <a:pt x="187" y="124"/>
                    <a:pt x="155" y="124"/>
                  </a:cubicBezTo>
                  <a:lnTo>
                    <a:pt x="155" y="124"/>
                  </a:lnTo>
                  <a:cubicBezTo>
                    <a:pt x="155" y="124"/>
                    <a:pt x="155" y="124"/>
                    <a:pt x="155" y="155"/>
                  </a:cubicBezTo>
                  <a:cubicBezTo>
                    <a:pt x="155" y="155"/>
                    <a:pt x="155" y="185"/>
                    <a:pt x="124" y="185"/>
                  </a:cubicBezTo>
                  <a:lnTo>
                    <a:pt x="124" y="185"/>
                  </a:lnTo>
                  <a:lnTo>
                    <a:pt x="124" y="185"/>
                  </a:lnTo>
                  <a:lnTo>
                    <a:pt x="124" y="185"/>
                  </a:lnTo>
                  <a:lnTo>
                    <a:pt x="124" y="216"/>
                  </a:lnTo>
                  <a:cubicBezTo>
                    <a:pt x="124" y="248"/>
                    <a:pt x="124" y="248"/>
                    <a:pt x="124" y="278"/>
                  </a:cubicBezTo>
                  <a:lnTo>
                    <a:pt x="124" y="278"/>
                  </a:lnTo>
                  <a:lnTo>
                    <a:pt x="94" y="309"/>
                  </a:lnTo>
                  <a:lnTo>
                    <a:pt x="94" y="309"/>
                  </a:lnTo>
                  <a:lnTo>
                    <a:pt x="94" y="309"/>
                  </a:lnTo>
                  <a:cubicBezTo>
                    <a:pt x="63" y="309"/>
                    <a:pt x="63" y="309"/>
                    <a:pt x="63" y="278"/>
                  </a:cubicBezTo>
                  <a:lnTo>
                    <a:pt x="63" y="278"/>
                  </a:lnTo>
                  <a:cubicBezTo>
                    <a:pt x="63" y="309"/>
                    <a:pt x="63" y="309"/>
                    <a:pt x="63" y="309"/>
                  </a:cubicBezTo>
                  <a:lnTo>
                    <a:pt x="63" y="309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40"/>
                  </a:lnTo>
                  <a:lnTo>
                    <a:pt x="63" y="372"/>
                  </a:lnTo>
                  <a:lnTo>
                    <a:pt x="63" y="372"/>
                  </a:lnTo>
                  <a:cubicBezTo>
                    <a:pt x="63" y="372"/>
                    <a:pt x="63" y="372"/>
                    <a:pt x="63" y="402"/>
                  </a:cubicBezTo>
                  <a:lnTo>
                    <a:pt x="63" y="402"/>
                  </a:lnTo>
                  <a:cubicBezTo>
                    <a:pt x="63" y="402"/>
                    <a:pt x="63" y="402"/>
                    <a:pt x="31" y="402"/>
                  </a:cubicBezTo>
                  <a:cubicBezTo>
                    <a:pt x="31" y="433"/>
                    <a:pt x="31" y="433"/>
                    <a:pt x="31" y="433"/>
                  </a:cubicBezTo>
                  <a:cubicBezTo>
                    <a:pt x="31" y="433"/>
                    <a:pt x="31" y="433"/>
                    <a:pt x="0" y="433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0" y="464"/>
                  </a:lnTo>
                  <a:lnTo>
                    <a:pt x="0" y="464"/>
                  </a:lnTo>
                  <a:lnTo>
                    <a:pt x="31" y="464"/>
                  </a:lnTo>
                  <a:lnTo>
                    <a:pt x="31" y="464"/>
                  </a:lnTo>
                  <a:lnTo>
                    <a:pt x="63" y="496"/>
                  </a:lnTo>
                  <a:lnTo>
                    <a:pt x="63" y="496"/>
                  </a:lnTo>
                  <a:cubicBezTo>
                    <a:pt x="94" y="496"/>
                    <a:pt x="94" y="526"/>
                    <a:pt x="94" y="526"/>
                  </a:cubicBezTo>
                  <a:cubicBezTo>
                    <a:pt x="94" y="526"/>
                    <a:pt x="94" y="526"/>
                    <a:pt x="94" y="557"/>
                  </a:cubicBezTo>
                  <a:lnTo>
                    <a:pt x="94" y="557"/>
                  </a:lnTo>
                  <a:cubicBezTo>
                    <a:pt x="94" y="588"/>
                    <a:pt x="94" y="588"/>
                    <a:pt x="94" y="588"/>
                  </a:cubicBezTo>
                  <a:cubicBezTo>
                    <a:pt x="94" y="620"/>
                    <a:pt x="124" y="620"/>
                    <a:pt x="124" y="620"/>
                  </a:cubicBezTo>
                  <a:cubicBezTo>
                    <a:pt x="124" y="681"/>
                    <a:pt x="124" y="712"/>
                    <a:pt x="94" y="712"/>
                  </a:cubicBezTo>
                  <a:cubicBezTo>
                    <a:pt x="94" y="744"/>
                    <a:pt x="94" y="744"/>
                    <a:pt x="94" y="744"/>
                  </a:cubicBezTo>
                  <a:lnTo>
                    <a:pt x="94" y="744"/>
                  </a:lnTo>
                  <a:lnTo>
                    <a:pt x="124" y="744"/>
                  </a:lnTo>
                  <a:lnTo>
                    <a:pt x="155" y="744"/>
                  </a:lnTo>
                  <a:cubicBezTo>
                    <a:pt x="155" y="744"/>
                    <a:pt x="155" y="744"/>
                    <a:pt x="187" y="744"/>
                  </a:cubicBezTo>
                  <a:cubicBezTo>
                    <a:pt x="187" y="712"/>
                    <a:pt x="187" y="712"/>
                    <a:pt x="218" y="712"/>
                  </a:cubicBezTo>
                  <a:lnTo>
                    <a:pt x="218" y="712"/>
                  </a:lnTo>
                  <a:cubicBezTo>
                    <a:pt x="218" y="681"/>
                    <a:pt x="218" y="681"/>
                    <a:pt x="218" y="650"/>
                  </a:cubicBezTo>
                  <a:cubicBezTo>
                    <a:pt x="218" y="650"/>
                    <a:pt x="218" y="650"/>
                    <a:pt x="248" y="650"/>
                  </a:cubicBez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20"/>
                  </a:lnTo>
                  <a:cubicBezTo>
                    <a:pt x="218" y="620"/>
                    <a:pt x="218" y="620"/>
                    <a:pt x="218" y="620"/>
                  </a:cubicBezTo>
                  <a:lnTo>
                    <a:pt x="218" y="620"/>
                  </a:lnTo>
                  <a:cubicBezTo>
                    <a:pt x="218" y="588"/>
                    <a:pt x="248" y="588"/>
                    <a:pt x="248" y="58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79" name="Freeform 141"/>
            <p:cNvSpPr>
              <a:spLocks noChangeArrowheads="1"/>
            </p:cNvSpPr>
            <p:nvPr/>
          </p:nvSpPr>
          <p:spPr bwMode="auto">
            <a:xfrm>
              <a:off x="5510213" y="1981200"/>
              <a:ext cx="44450" cy="34925"/>
            </a:xfrm>
            <a:custGeom>
              <a:avLst/>
              <a:gdLst>
                <a:gd name="T0" fmla="*/ 94 w 125"/>
                <a:gd name="T1" fmla="*/ 0 h 95"/>
                <a:gd name="T2" fmla="*/ 94 w 125"/>
                <a:gd name="T3" fmla="*/ 0 h 95"/>
                <a:gd name="T4" fmla="*/ 94 w 125"/>
                <a:gd name="T5" fmla="*/ 0 h 95"/>
                <a:gd name="T6" fmla="*/ 94 w 125"/>
                <a:gd name="T7" fmla="*/ 0 h 95"/>
                <a:gd name="T8" fmla="*/ 94 w 125"/>
                <a:gd name="T9" fmla="*/ 0 h 95"/>
                <a:gd name="T10" fmla="*/ 94 w 125"/>
                <a:gd name="T11" fmla="*/ 0 h 95"/>
                <a:gd name="T12" fmla="*/ 94 w 125"/>
                <a:gd name="T13" fmla="*/ 31 h 95"/>
                <a:gd name="T14" fmla="*/ 94 w 125"/>
                <a:gd name="T15" fmla="*/ 31 h 95"/>
                <a:gd name="T16" fmla="*/ 63 w 125"/>
                <a:gd name="T17" fmla="*/ 63 h 95"/>
                <a:gd name="T18" fmla="*/ 31 w 125"/>
                <a:gd name="T19" fmla="*/ 63 h 95"/>
                <a:gd name="T20" fmla="*/ 31 w 125"/>
                <a:gd name="T21" fmla="*/ 63 h 95"/>
                <a:gd name="T22" fmla="*/ 0 w 125"/>
                <a:gd name="T23" fmla="*/ 94 h 95"/>
                <a:gd name="T24" fmla="*/ 0 w 125"/>
                <a:gd name="T25" fmla="*/ 94 h 95"/>
                <a:gd name="T26" fmla="*/ 0 w 125"/>
                <a:gd name="T27" fmla="*/ 94 h 95"/>
                <a:gd name="T28" fmla="*/ 0 w 125"/>
                <a:gd name="T29" fmla="*/ 94 h 95"/>
                <a:gd name="T30" fmla="*/ 0 w 125"/>
                <a:gd name="T31" fmla="*/ 94 h 95"/>
                <a:gd name="T32" fmla="*/ 31 w 125"/>
                <a:gd name="T33" fmla="*/ 94 h 95"/>
                <a:gd name="T34" fmla="*/ 31 w 125"/>
                <a:gd name="T35" fmla="*/ 94 h 95"/>
                <a:gd name="T36" fmla="*/ 63 w 125"/>
                <a:gd name="T37" fmla="*/ 94 h 95"/>
                <a:gd name="T38" fmla="*/ 63 w 125"/>
                <a:gd name="T39" fmla="*/ 94 h 95"/>
                <a:gd name="T40" fmla="*/ 63 w 125"/>
                <a:gd name="T41" fmla="*/ 63 h 95"/>
                <a:gd name="T42" fmla="*/ 94 w 125"/>
                <a:gd name="T43" fmla="*/ 63 h 95"/>
                <a:gd name="T44" fmla="*/ 94 w 125"/>
                <a:gd name="T45" fmla="*/ 31 h 95"/>
                <a:gd name="T46" fmla="*/ 124 w 125"/>
                <a:gd name="T47" fmla="*/ 31 h 95"/>
                <a:gd name="T48" fmla="*/ 94 w 125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95">
                  <a:moveTo>
                    <a:pt x="94" y="0"/>
                  </a:move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cubicBezTo>
                    <a:pt x="94" y="31"/>
                    <a:pt x="94" y="31"/>
                    <a:pt x="94" y="31"/>
                  </a:cubicBezTo>
                  <a:lnTo>
                    <a:pt x="94" y="31"/>
                  </a:lnTo>
                  <a:cubicBezTo>
                    <a:pt x="63" y="63"/>
                    <a:pt x="63" y="63"/>
                    <a:pt x="63" y="63"/>
                  </a:cubicBezTo>
                  <a:lnTo>
                    <a:pt x="31" y="63"/>
                  </a:lnTo>
                  <a:lnTo>
                    <a:pt x="31" y="63"/>
                  </a:lnTo>
                  <a:cubicBezTo>
                    <a:pt x="31" y="63"/>
                    <a:pt x="0" y="63"/>
                    <a:pt x="0" y="94"/>
                  </a:cubicBez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4"/>
                  </a:lnTo>
                  <a:cubicBezTo>
                    <a:pt x="0" y="94"/>
                    <a:pt x="0" y="94"/>
                    <a:pt x="31" y="94"/>
                  </a:cubicBezTo>
                  <a:lnTo>
                    <a:pt x="31" y="94"/>
                  </a:lnTo>
                  <a:cubicBezTo>
                    <a:pt x="31" y="94"/>
                    <a:pt x="31" y="94"/>
                    <a:pt x="63" y="94"/>
                  </a:cubicBezTo>
                  <a:lnTo>
                    <a:pt x="63" y="94"/>
                  </a:lnTo>
                  <a:lnTo>
                    <a:pt x="63" y="63"/>
                  </a:lnTo>
                  <a:cubicBezTo>
                    <a:pt x="63" y="63"/>
                    <a:pt x="63" y="63"/>
                    <a:pt x="94" y="63"/>
                  </a:cubicBezTo>
                  <a:lnTo>
                    <a:pt x="94" y="31"/>
                  </a:lnTo>
                  <a:lnTo>
                    <a:pt x="124" y="31"/>
                  </a:lnTo>
                  <a:lnTo>
                    <a:pt x="94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0" name="Freeform 142"/>
            <p:cNvSpPr>
              <a:spLocks noChangeArrowheads="1"/>
            </p:cNvSpPr>
            <p:nvPr/>
          </p:nvSpPr>
          <p:spPr bwMode="auto">
            <a:xfrm>
              <a:off x="5922963" y="2917825"/>
              <a:ext cx="781050" cy="625475"/>
            </a:xfrm>
            <a:custGeom>
              <a:avLst/>
              <a:gdLst>
                <a:gd name="T0" fmla="*/ 2170 w 2171"/>
                <a:gd name="T1" fmla="*/ 1054 h 1736"/>
                <a:gd name="T2" fmla="*/ 2170 w 2171"/>
                <a:gd name="T3" fmla="*/ 930 h 1736"/>
                <a:gd name="T4" fmla="*/ 2139 w 2171"/>
                <a:gd name="T5" fmla="*/ 868 h 1736"/>
                <a:gd name="T6" fmla="*/ 2015 w 2171"/>
                <a:gd name="T7" fmla="*/ 744 h 1736"/>
                <a:gd name="T8" fmla="*/ 1984 w 2171"/>
                <a:gd name="T9" fmla="*/ 713 h 1736"/>
                <a:gd name="T10" fmla="*/ 1953 w 2171"/>
                <a:gd name="T11" fmla="*/ 650 h 1736"/>
                <a:gd name="T12" fmla="*/ 1860 w 2171"/>
                <a:gd name="T13" fmla="*/ 558 h 1736"/>
                <a:gd name="T14" fmla="*/ 1767 w 2171"/>
                <a:gd name="T15" fmla="*/ 402 h 1736"/>
                <a:gd name="T16" fmla="*/ 1736 w 2171"/>
                <a:gd name="T17" fmla="*/ 278 h 1736"/>
                <a:gd name="T18" fmla="*/ 1705 w 2171"/>
                <a:gd name="T19" fmla="*/ 186 h 1736"/>
                <a:gd name="T20" fmla="*/ 1612 w 2171"/>
                <a:gd name="T21" fmla="*/ 124 h 1736"/>
                <a:gd name="T22" fmla="*/ 1581 w 2171"/>
                <a:gd name="T23" fmla="*/ 0 h 1736"/>
                <a:gd name="T24" fmla="*/ 1581 w 2171"/>
                <a:gd name="T25" fmla="*/ 61 h 1736"/>
                <a:gd name="T26" fmla="*/ 1550 w 2171"/>
                <a:gd name="T27" fmla="*/ 278 h 1736"/>
                <a:gd name="T28" fmla="*/ 1457 w 2171"/>
                <a:gd name="T29" fmla="*/ 434 h 1736"/>
                <a:gd name="T30" fmla="*/ 1364 w 2171"/>
                <a:gd name="T31" fmla="*/ 372 h 1736"/>
                <a:gd name="T32" fmla="*/ 1178 w 2171"/>
                <a:gd name="T33" fmla="*/ 217 h 1736"/>
                <a:gd name="T34" fmla="*/ 1240 w 2171"/>
                <a:gd name="T35" fmla="*/ 93 h 1736"/>
                <a:gd name="T36" fmla="*/ 1271 w 2171"/>
                <a:gd name="T37" fmla="*/ 61 h 1736"/>
                <a:gd name="T38" fmla="*/ 1147 w 2171"/>
                <a:gd name="T39" fmla="*/ 61 h 1736"/>
                <a:gd name="T40" fmla="*/ 1054 w 2171"/>
                <a:gd name="T41" fmla="*/ 61 h 1736"/>
                <a:gd name="T42" fmla="*/ 961 w 2171"/>
                <a:gd name="T43" fmla="*/ 93 h 1736"/>
                <a:gd name="T44" fmla="*/ 900 w 2171"/>
                <a:gd name="T45" fmla="*/ 186 h 1736"/>
                <a:gd name="T46" fmla="*/ 868 w 2171"/>
                <a:gd name="T47" fmla="*/ 248 h 1736"/>
                <a:gd name="T48" fmla="*/ 806 w 2171"/>
                <a:gd name="T49" fmla="*/ 248 h 1736"/>
                <a:gd name="T50" fmla="*/ 775 w 2171"/>
                <a:gd name="T51" fmla="*/ 217 h 1736"/>
                <a:gd name="T52" fmla="*/ 682 w 2171"/>
                <a:gd name="T53" fmla="*/ 248 h 1736"/>
                <a:gd name="T54" fmla="*/ 620 w 2171"/>
                <a:gd name="T55" fmla="*/ 310 h 1736"/>
                <a:gd name="T56" fmla="*/ 558 w 2171"/>
                <a:gd name="T57" fmla="*/ 372 h 1736"/>
                <a:gd name="T58" fmla="*/ 496 w 2171"/>
                <a:gd name="T59" fmla="*/ 372 h 1736"/>
                <a:gd name="T60" fmla="*/ 496 w 2171"/>
                <a:gd name="T61" fmla="*/ 402 h 1736"/>
                <a:gd name="T62" fmla="*/ 372 w 2171"/>
                <a:gd name="T63" fmla="*/ 558 h 1736"/>
                <a:gd name="T64" fmla="*/ 310 w 2171"/>
                <a:gd name="T65" fmla="*/ 558 h 1736"/>
                <a:gd name="T66" fmla="*/ 186 w 2171"/>
                <a:gd name="T67" fmla="*/ 620 h 1736"/>
                <a:gd name="T68" fmla="*/ 62 w 2171"/>
                <a:gd name="T69" fmla="*/ 713 h 1736"/>
                <a:gd name="T70" fmla="*/ 0 w 2171"/>
                <a:gd name="T71" fmla="*/ 806 h 1736"/>
                <a:gd name="T72" fmla="*/ 32 w 2171"/>
                <a:gd name="T73" fmla="*/ 961 h 1736"/>
                <a:gd name="T74" fmla="*/ 62 w 2171"/>
                <a:gd name="T75" fmla="*/ 1085 h 1736"/>
                <a:gd name="T76" fmla="*/ 124 w 2171"/>
                <a:gd name="T77" fmla="*/ 1302 h 1736"/>
                <a:gd name="T78" fmla="*/ 124 w 2171"/>
                <a:gd name="T79" fmla="*/ 1457 h 1736"/>
                <a:gd name="T80" fmla="*/ 217 w 2171"/>
                <a:gd name="T81" fmla="*/ 1487 h 1736"/>
                <a:gd name="T82" fmla="*/ 404 w 2171"/>
                <a:gd name="T83" fmla="*/ 1426 h 1736"/>
                <a:gd name="T84" fmla="*/ 528 w 2171"/>
                <a:gd name="T85" fmla="*/ 1426 h 1736"/>
                <a:gd name="T86" fmla="*/ 652 w 2171"/>
                <a:gd name="T87" fmla="*/ 1333 h 1736"/>
                <a:gd name="T88" fmla="*/ 837 w 2171"/>
                <a:gd name="T89" fmla="*/ 1270 h 1736"/>
                <a:gd name="T90" fmla="*/ 930 w 2171"/>
                <a:gd name="T91" fmla="*/ 1270 h 1736"/>
                <a:gd name="T92" fmla="*/ 1147 w 2171"/>
                <a:gd name="T93" fmla="*/ 1364 h 1736"/>
                <a:gd name="T94" fmla="*/ 1302 w 2171"/>
                <a:gd name="T95" fmla="*/ 1394 h 1736"/>
                <a:gd name="T96" fmla="*/ 1364 w 2171"/>
                <a:gd name="T97" fmla="*/ 1364 h 1736"/>
                <a:gd name="T98" fmla="*/ 1395 w 2171"/>
                <a:gd name="T99" fmla="*/ 1518 h 1736"/>
                <a:gd name="T100" fmla="*/ 1488 w 2171"/>
                <a:gd name="T101" fmla="*/ 1674 h 1736"/>
                <a:gd name="T102" fmla="*/ 1581 w 2171"/>
                <a:gd name="T103" fmla="*/ 1705 h 1736"/>
                <a:gd name="T104" fmla="*/ 1674 w 2171"/>
                <a:gd name="T105" fmla="*/ 1705 h 1736"/>
                <a:gd name="T106" fmla="*/ 1798 w 2171"/>
                <a:gd name="T107" fmla="*/ 1735 h 1736"/>
                <a:gd name="T108" fmla="*/ 1922 w 2171"/>
                <a:gd name="T109" fmla="*/ 1674 h 1736"/>
                <a:gd name="T110" fmla="*/ 1984 w 2171"/>
                <a:gd name="T111" fmla="*/ 1674 h 1736"/>
                <a:gd name="T112" fmla="*/ 2046 w 2171"/>
                <a:gd name="T113" fmla="*/ 1457 h 1736"/>
                <a:gd name="T114" fmla="*/ 2139 w 2171"/>
                <a:gd name="T115" fmla="*/ 1333 h 1736"/>
                <a:gd name="T116" fmla="*/ 2170 w 2171"/>
                <a:gd name="T117" fmla="*/ 1116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1" h="1736">
                  <a:moveTo>
                    <a:pt x="2170" y="1054"/>
                  </a:moveTo>
                  <a:lnTo>
                    <a:pt x="2170" y="1054"/>
                  </a:lnTo>
                  <a:lnTo>
                    <a:pt x="2170" y="1054"/>
                  </a:lnTo>
                  <a:lnTo>
                    <a:pt x="2170" y="1054"/>
                  </a:lnTo>
                  <a:cubicBezTo>
                    <a:pt x="2139" y="1022"/>
                    <a:pt x="2139" y="1022"/>
                    <a:pt x="2139" y="992"/>
                  </a:cubicBezTo>
                  <a:cubicBezTo>
                    <a:pt x="2170" y="992"/>
                    <a:pt x="2170" y="992"/>
                    <a:pt x="2170" y="961"/>
                  </a:cubicBezTo>
                  <a:lnTo>
                    <a:pt x="2170" y="961"/>
                  </a:lnTo>
                  <a:cubicBezTo>
                    <a:pt x="2170" y="930"/>
                    <a:pt x="2170" y="930"/>
                    <a:pt x="2170" y="930"/>
                  </a:cubicBezTo>
                  <a:lnTo>
                    <a:pt x="2170" y="930"/>
                  </a:lnTo>
                  <a:lnTo>
                    <a:pt x="2170" y="898"/>
                  </a:lnTo>
                  <a:cubicBezTo>
                    <a:pt x="2139" y="898"/>
                    <a:pt x="2139" y="898"/>
                    <a:pt x="2139" y="898"/>
                  </a:cubicBezTo>
                  <a:lnTo>
                    <a:pt x="2139" y="868"/>
                  </a:lnTo>
                  <a:cubicBezTo>
                    <a:pt x="2108" y="868"/>
                    <a:pt x="2108" y="868"/>
                    <a:pt x="2108" y="837"/>
                  </a:cubicBezTo>
                  <a:lnTo>
                    <a:pt x="2108" y="837"/>
                  </a:lnTo>
                  <a:cubicBezTo>
                    <a:pt x="2108" y="837"/>
                    <a:pt x="2077" y="837"/>
                    <a:pt x="2077" y="806"/>
                  </a:cubicBezTo>
                  <a:cubicBezTo>
                    <a:pt x="2046" y="774"/>
                    <a:pt x="2046" y="774"/>
                    <a:pt x="2015" y="744"/>
                  </a:cubicBezTo>
                  <a:lnTo>
                    <a:pt x="2015" y="744"/>
                  </a:lnTo>
                  <a:lnTo>
                    <a:pt x="2015" y="744"/>
                  </a:lnTo>
                  <a:lnTo>
                    <a:pt x="2015" y="744"/>
                  </a:lnTo>
                  <a:cubicBezTo>
                    <a:pt x="1984" y="744"/>
                    <a:pt x="1984" y="744"/>
                    <a:pt x="1984" y="713"/>
                  </a:cubicBezTo>
                  <a:cubicBezTo>
                    <a:pt x="1953" y="713"/>
                    <a:pt x="1953" y="713"/>
                    <a:pt x="1953" y="682"/>
                  </a:cubicBezTo>
                  <a:lnTo>
                    <a:pt x="1953" y="682"/>
                  </a:lnTo>
                  <a:cubicBezTo>
                    <a:pt x="1953" y="650"/>
                    <a:pt x="1953" y="650"/>
                    <a:pt x="1953" y="650"/>
                  </a:cubicBezTo>
                  <a:lnTo>
                    <a:pt x="1953" y="650"/>
                  </a:lnTo>
                  <a:lnTo>
                    <a:pt x="1953" y="620"/>
                  </a:lnTo>
                  <a:cubicBezTo>
                    <a:pt x="1922" y="620"/>
                    <a:pt x="1922" y="620"/>
                    <a:pt x="1922" y="589"/>
                  </a:cubicBezTo>
                  <a:cubicBezTo>
                    <a:pt x="1922" y="589"/>
                    <a:pt x="1922" y="589"/>
                    <a:pt x="1891" y="558"/>
                  </a:cubicBezTo>
                  <a:cubicBezTo>
                    <a:pt x="1891" y="558"/>
                    <a:pt x="1891" y="558"/>
                    <a:pt x="1860" y="558"/>
                  </a:cubicBezTo>
                  <a:lnTo>
                    <a:pt x="1860" y="526"/>
                  </a:lnTo>
                  <a:lnTo>
                    <a:pt x="1860" y="526"/>
                  </a:lnTo>
                  <a:cubicBezTo>
                    <a:pt x="1829" y="526"/>
                    <a:pt x="1798" y="526"/>
                    <a:pt x="1798" y="496"/>
                  </a:cubicBezTo>
                  <a:cubicBezTo>
                    <a:pt x="1767" y="465"/>
                    <a:pt x="1767" y="434"/>
                    <a:pt x="1767" y="402"/>
                  </a:cubicBezTo>
                  <a:lnTo>
                    <a:pt x="1767" y="402"/>
                  </a:lnTo>
                  <a:cubicBezTo>
                    <a:pt x="1767" y="372"/>
                    <a:pt x="1767" y="372"/>
                    <a:pt x="1767" y="372"/>
                  </a:cubicBezTo>
                  <a:cubicBezTo>
                    <a:pt x="1736" y="341"/>
                    <a:pt x="1736" y="341"/>
                    <a:pt x="1736" y="341"/>
                  </a:cubicBezTo>
                  <a:cubicBezTo>
                    <a:pt x="1736" y="310"/>
                    <a:pt x="1736" y="310"/>
                    <a:pt x="1736" y="278"/>
                  </a:cubicBezTo>
                  <a:cubicBezTo>
                    <a:pt x="1736" y="278"/>
                    <a:pt x="1736" y="248"/>
                    <a:pt x="1705" y="217"/>
                  </a:cubicBezTo>
                  <a:lnTo>
                    <a:pt x="1705" y="217"/>
                  </a:lnTo>
                  <a:lnTo>
                    <a:pt x="1705" y="186"/>
                  </a:lnTo>
                  <a:lnTo>
                    <a:pt x="1705" y="186"/>
                  </a:lnTo>
                  <a:cubicBezTo>
                    <a:pt x="1674" y="217"/>
                    <a:pt x="1674" y="217"/>
                    <a:pt x="1674" y="217"/>
                  </a:cubicBezTo>
                  <a:cubicBezTo>
                    <a:pt x="1643" y="217"/>
                    <a:pt x="1643" y="186"/>
                    <a:pt x="1643" y="186"/>
                  </a:cubicBezTo>
                  <a:lnTo>
                    <a:pt x="1643" y="186"/>
                  </a:lnTo>
                  <a:cubicBezTo>
                    <a:pt x="1612" y="155"/>
                    <a:pt x="1612" y="155"/>
                    <a:pt x="1612" y="124"/>
                  </a:cubicBezTo>
                  <a:lnTo>
                    <a:pt x="1612" y="93"/>
                  </a:lnTo>
                  <a:lnTo>
                    <a:pt x="1612" y="93"/>
                  </a:lnTo>
                  <a:cubicBezTo>
                    <a:pt x="1612" y="93"/>
                    <a:pt x="1612" y="93"/>
                    <a:pt x="1612" y="61"/>
                  </a:cubicBezTo>
                  <a:cubicBezTo>
                    <a:pt x="1612" y="61"/>
                    <a:pt x="1581" y="31"/>
                    <a:pt x="1581" y="0"/>
                  </a:cubicBezTo>
                  <a:lnTo>
                    <a:pt x="1581" y="0"/>
                  </a:lnTo>
                  <a:lnTo>
                    <a:pt x="1581" y="31"/>
                  </a:lnTo>
                  <a:lnTo>
                    <a:pt x="1581" y="61"/>
                  </a:lnTo>
                  <a:lnTo>
                    <a:pt x="1581" y="61"/>
                  </a:lnTo>
                  <a:cubicBezTo>
                    <a:pt x="1581" y="93"/>
                    <a:pt x="1581" y="93"/>
                    <a:pt x="1581" y="93"/>
                  </a:cubicBezTo>
                  <a:cubicBezTo>
                    <a:pt x="1581" y="93"/>
                    <a:pt x="1581" y="93"/>
                    <a:pt x="1550" y="124"/>
                  </a:cubicBezTo>
                  <a:cubicBezTo>
                    <a:pt x="1550" y="124"/>
                    <a:pt x="1550" y="186"/>
                    <a:pt x="1581" y="217"/>
                  </a:cubicBezTo>
                  <a:cubicBezTo>
                    <a:pt x="1581" y="248"/>
                    <a:pt x="1581" y="278"/>
                    <a:pt x="1550" y="278"/>
                  </a:cubicBezTo>
                  <a:cubicBezTo>
                    <a:pt x="1550" y="278"/>
                    <a:pt x="1550" y="278"/>
                    <a:pt x="1550" y="310"/>
                  </a:cubicBezTo>
                  <a:cubicBezTo>
                    <a:pt x="1550" y="341"/>
                    <a:pt x="1519" y="372"/>
                    <a:pt x="1519" y="402"/>
                  </a:cubicBezTo>
                  <a:lnTo>
                    <a:pt x="1519" y="402"/>
                  </a:lnTo>
                  <a:cubicBezTo>
                    <a:pt x="1488" y="402"/>
                    <a:pt x="1457" y="434"/>
                    <a:pt x="1457" y="434"/>
                  </a:cubicBezTo>
                  <a:lnTo>
                    <a:pt x="1457" y="434"/>
                  </a:lnTo>
                  <a:cubicBezTo>
                    <a:pt x="1426" y="402"/>
                    <a:pt x="1395" y="402"/>
                    <a:pt x="1395" y="372"/>
                  </a:cubicBezTo>
                  <a:lnTo>
                    <a:pt x="1395" y="372"/>
                  </a:lnTo>
                  <a:cubicBezTo>
                    <a:pt x="1364" y="372"/>
                    <a:pt x="1364" y="372"/>
                    <a:pt x="1364" y="372"/>
                  </a:cubicBezTo>
                  <a:lnTo>
                    <a:pt x="1333" y="372"/>
                  </a:lnTo>
                  <a:lnTo>
                    <a:pt x="1302" y="341"/>
                  </a:lnTo>
                  <a:cubicBezTo>
                    <a:pt x="1271" y="310"/>
                    <a:pt x="1271" y="310"/>
                    <a:pt x="1271" y="310"/>
                  </a:cubicBezTo>
                  <a:cubicBezTo>
                    <a:pt x="1240" y="278"/>
                    <a:pt x="1209" y="248"/>
                    <a:pt x="1178" y="217"/>
                  </a:cubicBezTo>
                  <a:lnTo>
                    <a:pt x="1178" y="186"/>
                  </a:lnTo>
                  <a:cubicBezTo>
                    <a:pt x="1178" y="186"/>
                    <a:pt x="1178" y="186"/>
                    <a:pt x="1178" y="155"/>
                  </a:cubicBezTo>
                  <a:lnTo>
                    <a:pt x="1209" y="124"/>
                  </a:lnTo>
                  <a:cubicBezTo>
                    <a:pt x="1209" y="93"/>
                    <a:pt x="1209" y="93"/>
                    <a:pt x="1240" y="93"/>
                  </a:cubicBezTo>
                  <a:lnTo>
                    <a:pt x="1240" y="93"/>
                  </a:lnTo>
                  <a:cubicBezTo>
                    <a:pt x="1240" y="93"/>
                    <a:pt x="1240" y="93"/>
                    <a:pt x="1271" y="93"/>
                  </a:cubicBezTo>
                  <a:lnTo>
                    <a:pt x="1271" y="93"/>
                  </a:lnTo>
                  <a:lnTo>
                    <a:pt x="1271" y="61"/>
                  </a:lnTo>
                  <a:cubicBezTo>
                    <a:pt x="1240" y="61"/>
                    <a:pt x="1240" y="61"/>
                    <a:pt x="1240" y="61"/>
                  </a:cubicBezTo>
                  <a:lnTo>
                    <a:pt x="1209" y="61"/>
                  </a:lnTo>
                  <a:cubicBezTo>
                    <a:pt x="1178" y="61"/>
                    <a:pt x="1178" y="61"/>
                    <a:pt x="1178" y="61"/>
                  </a:cubicBezTo>
                  <a:lnTo>
                    <a:pt x="1147" y="61"/>
                  </a:lnTo>
                  <a:cubicBezTo>
                    <a:pt x="1147" y="61"/>
                    <a:pt x="1116" y="61"/>
                    <a:pt x="1116" y="31"/>
                  </a:cubicBezTo>
                  <a:cubicBezTo>
                    <a:pt x="1116" y="61"/>
                    <a:pt x="1116" y="61"/>
                    <a:pt x="1085" y="61"/>
                  </a:cubicBezTo>
                  <a:cubicBezTo>
                    <a:pt x="1085" y="61"/>
                    <a:pt x="1085" y="31"/>
                    <a:pt x="1054" y="31"/>
                  </a:cubicBezTo>
                  <a:lnTo>
                    <a:pt x="1054" y="61"/>
                  </a:lnTo>
                  <a:lnTo>
                    <a:pt x="1023" y="93"/>
                  </a:lnTo>
                  <a:cubicBezTo>
                    <a:pt x="1023" y="93"/>
                    <a:pt x="1023" y="61"/>
                    <a:pt x="992" y="61"/>
                  </a:cubicBezTo>
                  <a:cubicBezTo>
                    <a:pt x="992" y="61"/>
                    <a:pt x="992" y="61"/>
                    <a:pt x="961" y="61"/>
                  </a:cubicBezTo>
                  <a:lnTo>
                    <a:pt x="961" y="93"/>
                  </a:lnTo>
                  <a:cubicBezTo>
                    <a:pt x="961" y="93"/>
                    <a:pt x="961" y="124"/>
                    <a:pt x="930" y="124"/>
                  </a:cubicBezTo>
                  <a:cubicBezTo>
                    <a:pt x="930" y="155"/>
                    <a:pt x="930" y="155"/>
                    <a:pt x="900" y="155"/>
                  </a:cubicBezTo>
                  <a:lnTo>
                    <a:pt x="900" y="155"/>
                  </a:lnTo>
                  <a:lnTo>
                    <a:pt x="900" y="186"/>
                  </a:lnTo>
                  <a:cubicBezTo>
                    <a:pt x="900" y="217"/>
                    <a:pt x="900" y="217"/>
                    <a:pt x="900" y="217"/>
                  </a:cubicBezTo>
                  <a:cubicBezTo>
                    <a:pt x="900" y="278"/>
                    <a:pt x="900" y="278"/>
                    <a:pt x="900" y="278"/>
                  </a:cubicBezTo>
                  <a:cubicBezTo>
                    <a:pt x="868" y="248"/>
                    <a:pt x="868" y="248"/>
                    <a:pt x="868" y="248"/>
                  </a:cubicBezTo>
                  <a:lnTo>
                    <a:pt x="868" y="248"/>
                  </a:lnTo>
                  <a:cubicBezTo>
                    <a:pt x="837" y="248"/>
                    <a:pt x="837" y="248"/>
                    <a:pt x="837" y="248"/>
                  </a:cubicBezTo>
                  <a:lnTo>
                    <a:pt x="837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cubicBezTo>
                    <a:pt x="775" y="248"/>
                    <a:pt x="775" y="248"/>
                    <a:pt x="775" y="248"/>
                  </a:cubicBezTo>
                  <a:lnTo>
                    <a:pt x="775" y="217"/>
                  </a:lnTo>
                  <a:lnTo>
                    <a:pt x="775" y="217"/>
                  </a:lnTo>
                  <a:cubicBezTo>
                    <a:pt x="775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13" y="186"/>
                  </a:cubicBezTo>
                  <a:cubicBezTo>
                    <a:pt x="713" y="186"/>
                    <a:pt x="713" y="186"/>
                    <a:pt x="682" y="186"/>
                  </a:cubicBezTo>
                  <a:cubicBezTo>
                    <a:pt x="682" y="186"/>
                    <a:pt x="682" y="217"/>
                    <a:pt x="682" y="248"/>
                  </a:cubicBezTo>
                  <a:cubicBezTo>
                    <a:pt x="682" y="248"/>
                    <a:pt x="652" y="248"/>
                    <a:pt x="652" y="278"/>
                  </a:cubicBezTo>
                  <a:lnTo>
                    <a:pt x="652" y="278"/>
                  </a:lnTo>
                  <a:cubicBezTo>
                    <a:pt x="652" y="278"/>
                    <a:pt x="652" y="278"/>
                    <a:pt x="620" y="310"/>
                  </a:cubicBezTo>
                  <a:lnTo>
                    <a:pt x="620" y="310"/>
                  </a:lnTo>
                  <a:cubicBezTo>
                    <a:pt x="620" y="310"/>
                    <a:pt x="620" y="310"/>
                    <a:pt x="589" y="310"/>
                  </a:cubicBezTo>
                  <a:lnTo>
                    <a:pt x="589" y="310"/>
                  </a:lnTo>
                  <a:cubicBezTo>
                    <a:pt x="589" y="310"/>
                    <a:pt x="589" y="310"/>
                    <a:pt x="558" y="310"/>
                  </a:cubicBezTo>
                  <a:cubicBezTo>
                    <a:pt x="558" y="341"/>
                    <a:pt x="558" y="372"/>
                    <a:pt x="558" y="372"/>
                  </a:cubicBezTo>
                  <a:cubicBezTo>
                    <a:pt x="558" y="526"/>
                    <a:pt x="558" y="526"/>
                    <a:pt x="558" y="526"/>
                  </a:cubicBezTo>
                  <a:cubicBezTo>
                    <a:pt x="528" y="402"/>
                    <a:pt x="528" y="402"/>
                    <a:pt x="528" y="402"/>
                  </a:cubicBezTo>
                  <a:cubicBezTo>
                    <a:pt x="528" y="372"/>
                    <a:pt x="528" y="372"/>
                    <a:pt x="496" y="372"/>
                  </a:cubicBez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372"/>
                  </a:lnTo>
                  <a:lnTo>
                    <a:pt x="496" y="402"/>
                  </a:lnTo>
                  <a:cubicBezTo>
                    <a:pt x="496" y="434"/>
                    <a:pt x="496" y="434"/>
                    <a:pt x="465" y="465"/>
                  </a:cubicBezTo>
                  <a:lnTo>
                    <a:pt x="465" y="465"/>
                  </a:lnTo>
                  <a:cubicBezTo>
                    <a:pt x="465" y="465"/>
                    <a:pt x="434" y="496"/>
                    <a:pt x="404" y="526"/>
                  </a:cubicBezTo>
                  <a:cubicBezTo>
                    <a:pt x="404" y="558"/>
                    <a:pt x="404" y="558"/>
                    <a:pt x="372" y="558"/>
                  </a:cubicBezTo>
                  <a:lnTo>
                    <a:pt x="372" y="558"/>
                  </a:lnTo>
                  <a:lnTo>
                    <a:pt x="372" y="558"/>
                  </a:lnTo>
                  <a:cubicBezTo>
                    <a:pt x="341" y="558"/>
                    <a:pt x="341" y="558"/>
                    <a:pt x="341" y="558"/>
                  </a:cubicBezTo>
                  <a:cubicBezTo>
                    <a:pt x="310" y="558"/>
                    <a:pt x="310" y="558"/>
                    <a:pt x="310" y="558"/>
                  </a:cubicBezTo>
                  <a:cubicBezTo>
                    <a:pt x="280" y="558"/>
                    <a:pt x="280" y="589"/>
                    <a:pt x="248" y="589"/>
                  </a:cubicBezTo>
                  <a:cubicBezTo>
                    <a:pt x="248" y="620"/>
                    <a:pt x="217" y="620"/>
                    <a:pt x="217" y="620"/>
                  </a:cubicBezTo>
                  <a:cubicBezTo>
                    <a:pt x="186" y="620"/>
                    <a:pt x="186" y="620"/>
                    <a:pt x="186" y="620"/>
                  </a:cubicBezTo>
                  <a:lnTo>
                    <a:pt x="186" y="620"/>
                  </a:lnTo>
                  <a:lnTo>
                    <a:pt x="156" y="620"/>
                  </a:lnTo>
                  <a:lnTo>
                    <a:pt x="156" y="620"/>
                  </a:lnTo>
                  <a:cubicBezTo>
                    <a:pt x="124" y="650"/>
                    <a:pt x="93" y="682"/>
                    <a:pt x="62" y="682"/>
                  </a:cubicBezTo>
                  <a:cubicBezTo>
                    <a:pt x="62" y="682"/>
                    <a:pt x="62" y="682"/>
                    <a:pt x="62" y="713"/>
                  </a:cubicBezTo>
                  <a:cubicBezTo>
                    <a:pt x="62" y="713"/>
                    <a:pt x="62" y="713"/>
                    <a:pt x="32" y="713"/>
                  </a:cubicBezTo>
                  <a:lnTo>
                    <a:pt x="32" y="713"/>
                  </a:lnTo>
                  <a:cubicBezTo>
                    <a:pt x="32" y="744"/>
                    <a:pt x="32" y="744"/>
                    <a:pt x="32" y="744"/>
                  </a:cubicBezTo>
                  <a:cubicBezTo>
                    <a:pt x="32" y="774"/>
                    <a:pt x="32" y="774"/>
                    <a:pt x="0" y="806"/>
                  </a:cubicBezTo>
                  <a:lnTo>
                    <a:pt x="0" y="806"/>
                  </a:lnTo>
                  <a:cubicBezTo>
                    <a:pt x="0" y="837"/>
                    <a:pt x="0" y="837"/>
                    <a:pt x="32" y="868"/>
                  </a:cubicBezTo>
                  <a:cubicBezTo>
                    <a:pt x="32" y="868"/>
                    <a:pt x="62" y="898"/>
                    <a:pt x="62" y="930"/>
                  </a:cubicBezTo>
                  <a:cubicBezTo>
                    <a:pt x="32" y="930"/>
                    <a:pt x="32" y="961"/>
                    <a:pt x="32" y="961"/>
                  </a:cubicBezTo>
                  <a:cubicBezTo>
                    <a:pt x="32" y="961"/>
                    <a:pt x="32" y="961"/>
                    <a:pt x="0" y="961"/>
                  </a:cubicBezTo>
                  <a:cubicBezTo>
                    <a:pt x="0" y="992"/>
                    <a:pt x="32" y="992"/>
                    <a:pt x="32" y="992"/>
                  </a:cubicBezTo>
                  <a:cubicBezTo>
                    <a:pt x="32" y="992"/>
                    <a:pt x="32" y="1022"/>
                    <a:pt x="32" y="1054"/>
                  </a:cubicBezTo>
                  <a:lnTo>
                    <a:pt x="62" y="1085"/>
                  </a:lnTo>
                  <a:cubicBezTo>
                    <a:pt x="62" y="1116"/>
                    <a:pt x="93" y="1116"/>
                    <a:pt x="93" y="1146"/>
                  </a:cubicBezTo>
                  <a:lnTo>
                    <a:pt x="93" y="1209"/>
                  </a:lnTo>
                  <a:cubicBezTo>
                    <a:pt x="93" y="1209"/>
                    <a:pt x="93" y="1240"/>
                    <a:pt x="124" y="1302"/>
                  </a:cubicBezTo>
                  <a:lnTo>
                    <a:pt x="124" y="1302"/>
                  </a:lnTo>
                  <a:cubicBezTo>
                    <a:pt x="124" y="1333"/>
                    <a:pt x="124" y="1364"/>
                    <a:pt x="124" y="1364"/>
                  </a:cubicBezTo>
                  <a:cubicBezTo>
                    <a:pt x="124" y="1394"/>
                    <a:pt x="124" y="1394"/>
                    <a:pt x="124" y="1394"/>
                  </a:cubicBezTo>
                  <a:cubicBezTo>
                    <a:pt x="124" y="1426"/>
                    <a:pt x="124" y="1426"/>
                    <a:pt x="93" y="1426"/>
                  </a:cubicBezTo>
                  <a:cubicBezTo>
                    <a:pt x="93" y="1457"/>
                    <a:pt x="124" y="1457"/>
                    <a:pt x="124" y="1457"/>
                  </a:cubicBezTo>
                  <a:lnTo>
                    <a:pt x="124" y="1487"/>
                  </a:lnTo>
                  <a:cubicBezTo>
                    <a:pt x="156" y="1487"/>
                    <a:pt x="186" y="1487"/>
                    <a:pt x="186" y="1487"/>
                  </a:cubicBezTo>
                  <a:cubicBezTo>
                    <a:pt x="186" y="1487"/>
                    <a:pt x="186" y="1487"/>
                    <a:pt x="217" y="1487"/>
                  </a:cubicBezTo>
                  <a:lnTo>
                    <a:pt x="217" y="1487"/>
                  </a:lnTo>
                  <a:lnTo>
                    <a:pt x="248" y="1487"/>
                  </a:lnTo>
                  <a:lnTo>
                    <a:pt x="248" y="1487"/>
                  </a:lnTo>
                  <a:cubicBezTo>
                    <a:pt x="248" y="1457"/>
                    <a:pt x="310" y="1426"/>
                    <a:pt x="372" y="1426"/>
                  </a:cubicBezTo>
                  <a:cubicBezTo>
                    <a:pt x="372" y="1426"/>
                    <a:pt x="372" y="1426"/>
                    <a:pt x="404" y="1426"/>
                  </a:cubicBezTo>
                  <a:cubicBezTo>
                    <a:pt x="434" y="1426"/>
                    <a:pt x="465" y="1426"/>
                    <a:pt x="465" y="1426"/>
                  </a:cubicBezTo>
                  <a:lnTo>
                    <a:pt x="465" y="1426"/>
                  </a:lnTo>
                  <a:cubicBezTo>
                    <a:pt x="465" y="1426"/>
                    <a:pt x="496" y="1426"/>
                    <a:pt x="528" y="1426"/>
                  </a:cubicBezTo>
                  <a:lnTo>
                    <a:pt x="528" y="1426"/>
                  </a:lnTo>
                  <a:cubicBezTo>
                    <a:pt x="528" y="1426"/>
                    <a:pt x="528" y="1426"/>
                    <a:pt x="558" y="1426"/>
                  </a:cubicBezTo>
                  <a:cubicBezTo>
                    <a:pt x="558" y="1394"/>
                    <a:pt x="558" y="1394"/>
                    <a:pt x="558" y="1394"/>
                  </a:cubicBezTo>
                  <a:cubicBezTo>
                    <a:pt x="558" y="1394"/>
                    <a:pt x="558" y="1394"/>
                    <a:pt x="558" y="1364"/>
                  </a:cubicBezTo>
                  <a:cubicBezTo>
                    <a:pt x="558" y="1364"/>
                    <a:pt x="589" y="1333"/>
                    <a:pt x="652" y="1333"/>
                  </a:cubicBezTo>
                  <a:lnTo>
                    <a:pt x="652" y="1333"/>
                  </a:lnTo>
                  <a:cubicBezTo>
                    <a:pt x="682" y="1333"/>
                    <a:pt x="713" y="1302"/>
                    <a:pt x="775" y="1302"/>
                  </a:cubicBezTo>
                  <a:lnTo>
                    <a:pt x="806" y="1302"/>
                  </a:lnTo>
                  <a:cubicBezTo>
                    <a:pt x="806" y="1270"/>
                    <a:pt x="837" y="1270"/>
                    <a:pt x="837" y="1270"/>
                  </a:cubicBezTo>
                  <a:cubicBezTo>
                    <a:pt x="868" y="1270"/>
                    <a:pt x="868" y="1270"/>
                    <a:pt x="868" y="1270"/>
                  </a:cubicBezTo>
                  <a:lnTo>
                    <a:pt x="900" y="1270"/>
                  </a:lnTo>
                  <a:lnTo>
                    <a:pt x="900" y="1270"/>
                  </a:lnTo>
                  <a:lnTo>
                    <a:pt x="930" y="1270"/>
                  </a:lnTo>
                  <a:lnTo>
                    <a:pt x="961" y="1270"/>
                  </a:lnTo>
                  <a:cubicBezTo>
                    <a:pt x="992" y="1270"/>
                    <a:pt x="992" y="1270"/>
                    <a:pt x="1023" y="1270"/>
                  </a:cubicBezTo>
                  <a:cubicBezTo>
                    <a:pt x="1023" y="1302"/>
                    <a:pt x="1054" y="1302"/>
                    <a:pt x="1085" y="1302"/>
                  </a:cubicBezTo>
                  <a:cubicBezTo>
                    <a:pt x="1116" y="1302"/>
                    <a:pt x="1147" y="1333"/>
                    <a:pt x="1147" y="1364"/>
                  </a:cubicBezTo>
                  <a:lnTo>
                    <a:pt x="1178" y="1364"/>
                  </a:lnTo>
                  <a:cubicBezTo>
                    <a:pt x="1178" y="1394"/>
                    <a:pt x="1209" y="1426"/>
                    <a:pt x="1209" y="1457"/>
                  </a:cubicBezTo>
                  <a:cubicBezTo>
                    <a:pt x="1209" y="1457"/>
                    <a:pt x="1209" y="1457"/>
                    <a:pt x="1240" y="1457"/>
                  </a:cubicBezTo>
                  <a:cubicBezTo>
                    <a:pt x="1240" y="1426"/>
                    <a:pt x="1271" y="1394"/>
                    <a:pt x="1302" y="1394"/>
                  </a:cubicBezTo>
                  <a:lnTo>
                    <a:pt x="1302" y="1364"/>
                  </a:lnTo>
                  <a:cubicBezTo>
                    <a:pt x="1302" y="1333"/>
                    <a:pt x="1302" y="1333"/>
                    <a:pt x="1302" y="1333"/>
                  </a:cubicBezTo>
                  <a:cubicBezTo>
                    <a:pt x="1364" y="1333"/>
                    <a:pt x="1364" y="1333"/>
                    <a:pt x="1364" y="1333"/>
                  </a:cubicBezTo>
                  <a:cubicBezTo>
                    <a:pt x="1364" y="1364"/>
                    <a:pt x="1364" y="1364"/>
                    <a:pt x="1364" y="1364"/>
                  </a:cubicBezTo>
                  <a:cubicBezTo>
                    <a:pt x="1364" y="1394"/>
                    <a:pt x="1364" y="1394"/>
                    <a:pt x="1364" y="1426"/>
                  </a:cubicBezTo>
                  <a:lnTo>
                    <a:pt x="1364" y="1426"/>
                  </a:lnTo>
                  <a:cubicBezTo>
                    <a:pt x="1364" y="1457"/>
                    <a:pt x="1395" y="1487"/>
                    <a:pt x="1395" y="1487"/>
                  </a:cubicBezTo>
                  <a:cubicBezTo>
                    <a:pt x="1395" y="1518"/>
                    <a:pt x="1395" y="1518"/>
                    <a:pt x="1395" y="1518"/>
                  </a:cubicBezTo>
                  <a:lnTo>
                    <a:pt x="1426" y="1550"/>
                  </a:lnTo>
                  <a:cubicBezTo>
                    <a:pt x="1457" y="1581"/>
                    <a:pt x="1457" y="1611"/>
                    <a:pt x="1457" y="1642"/>
                  </a:cubicBezTo>
                  <a:lnTo>
                    <a:pt x="1457" y="1642"/>
                  </a:lnTo>
                  <a:lnTo>
                    <a:pt x="1488" y="1674"/>
                  </a:lnTo>
                  <a:cubicBezTo>
                    <a:pt x="1488" y="1674"/>
                    <a:pt x="1488" y="1705"/>
                    <a:pt x="1519" y="1705"/>
                  </a:cubicBezTo>
                  <a:cubicBezTo>
                    <a:pt x="1519" y="1705"/>
                    <a:pt x="1519" y="1705"/>
                    <a:pt x="1550" y="1705"/>
                  </a:cubicBezTo>
                  <a:cubicBezTo>
                    <a:pt x="1581" y="1705"/>
                    <a:pt x="1581" y="1705"/>
                    <a:pt x="1581" y="1705"/>
                  </a:cubicBezTo>
                  <a:lnTo>
                    <a:pt x="1581" y="1705"/>
                  </a:lnTo>
                  <a:cubicBezTo>
                    <a:pt x="1612" y="1705"/>
                    <a:pt x="1612" y="1705"/>
                    <a:pt x="1643" y="1735"/>
                  </a:cubicBezTo>
                  <a:lnTo>
                    <a:pt x="1643" y="1735"/>
                  </a:lnTo>
                  <a:cubicBezTo>
                    <a:pt x="1643" y="1735"/>
                    <a:pt x="1643" y="1735"/>
                    <a:pt x="1674" y="1735"/>
                  </a:cubicBezTo>
                  <a:lnTo>
                    <a:pt x="1674" y="1705"/>
                  </a:lnTo>
                  <a:cubicBezTo>
                    <a:pt x="1705" y="1705"/>
                    <a:pt x="1705" y="1705"/>
                    <a:pt x="1736" y="1705"/>
                  </a:cubicBezTo>
                  <a:lnTo>
                    <a:pt x="1736" y="1705"/>
                  </a:lnTo>
                  <a:lnTo>
                    <a:pt x="1736" y="1705"/>
                  </a:lnTo>
                  <a:cubicBezTo>
                    <a:pt x="1767" y="1705"/>
                    <a:pt x="1767" y="1705"/>
                    <a:pt x="1798" y="1735"/>
                  </a:cubicBezTo>
                  <a:lnTo>
                    <a:pt x="1798" y="1735"/>
                  </a:lnTo>
                  <a:cubicBezTo>
                    <a:pt x="1829" y="1735"/>
                    <a:pt x="1829" y="1705"/>
                    <a:pt x="1860" y="1705"/>
                  </a:cubicBezTo>
                  <a:lnTo>
                    <a:pt x="1860" y="1705"/>
                  </a:lnTo>
                  <a:cubicBezTo>
                    <a:pt x="1860" y="1674"/>
                    <a:pt x="1891" y="1674"/>
                    <a:pt x="1922" y="1674"/>
                  </a:cubicBezTo>
                  <a:lnTo>
                    <a:pt x="1922" y="1674"/>
                  </a:lnTo>
                  <a:lnTo>
                    <a:pt x="1922" y="1674"/>
                  </a:lnTo>
                  <a:cubicBezTo>
                    <a:pt x="1953" y="1674"/>
                    <a:pt x="1953" y="1674"/>
                    <a:pt x="1953" y="1674"/>
                  </a:cubicBezTo>
                  <a:cubicBezTo>
                    <a:pt x="1984" y="1674"/>
                    <a:pt x="1984" y="1674"/>
                    <a:pt x="1984" y="1674"/>
                  </a:cubicBezTo>
                  <a:cubicBezTo>
                    <a:pt x="1984" y="1674"/>
                    <a:pt x="1984" y="1674"/>
                    <a:pt x="1984" y="1642"/>
                  </a:cubicBezTo>
                  <a:lnTo>
                    <a:pt x="1984" y="1642"/>
                  </a:lnTo>
                  <a:cubicBezTo>
                    <a:pt x="1984" y="1642"/>
                    <a:pt x="1984" y="1611"/>
                    <a:pt x="1984" y="1581"/>
                  </a:cubicBezTo>
                  <a:cubicBezTo>
                    <a:pt x="2015" y="1518"/>
                    <a:pt x="2046" y="1487"/>
                    <a:pt x="2046" y="1457"/>
                  </a:cubicBezTo>
                  <a:lnTo>
                    <a:pt x="2046" y="1426"/>
                  </a:lnTo>
                  <a:lnTo>
                    <a:pt x="2046" y="1426"/>
                  </a:lnTo>
                  <a:cubicBezTo>
                    <a:pt x="2046" y="1394"/>
                    <a:pt x="2077" y="1364"/>
                    <a:pt x="2108" y="1364"/>
                  </a:cubicBezTo>
                  <a:cubicBezTo>
                    <a:pt x="2108" y="1333"/>
                    <a:pt x="2108" y="1333"/>
                    <a:pt x="2139" y="1333"/>
                  </a:cubicBezTo>
                  <a:cubicBezTo>
                    <a:pt x="2139" y="1302"/>
                    <a:pt x="2139" y="1270"/>
                    <a:pt x="2139" y="1270"/>
                  </a:cubicBezTo>
                  <a:cubicBezTo>
                    <a:pt x="2170" y="1240"/>
                    <a:pt x="2170" y="1209"/>
                    <a:pt x="2170" y="1209"/>
                  </a:cubicBezTo>
                  <a:cubicBezTo>
                    <a:pt x="2170" y="1209"/>
                    <a:pt x="2170" y="1146"/>
                    <a:pt x="2170" y="1116"/>
                  </a:cubicBezTo>
                  <a:lnTo>
                    <a:pt x="2170" y="1116"/>
                  </a:lnTo>
                  <a:lnTo>
                    <a:pt x="2170" y="1085"/>
                  </a:lnTo>
                  <a:cubicBezTo>
                    <a:pt x="2170" y="1085"/>
                    <a:pt x="2170" y="1085"/>
                    <a:pt x="2170" y="105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1" name="Freeform 143"/>
            <p:cNvSpPr>
              <a:spLocks noChangeArrowheads="1"/>
            </p:cNvSpPr>
            <p:nvPr/>
          </p:nvSpPr>
          <p:spPr bwMode="auto">
            <a:xfrm>
              <a:off x="5565775" y="2538413"/>
              <a:ext cx="201613" cy="246062"/>
            </a:xfrm>
            <a:custGeom>
              <a:avLst/>
              <a:gdLst>
                <a:gd name="T0" fmla="*/ 465 w 559"/>
                <a:gd name="T1" fmla="*/ 403 h 683"/>
                <a:gd name="T2" fmla="*/ 434 w 559"/>
                <a:gd name="T3" fmla="*/ 372 h 683"/>
                <a:gd name="T4" fmla="*/ 434 w 559"/>
                <a:gd name="T5" fmla="*/ 310 h 683"/>
                <a:gd name="T6" fmla="*/ 404 w 559"/>
                <a:gd name="T7" fmla="*/ 279 h 683"/>
                <a:gd name="T8" fmla="*/ 372 w 559"/>
                <a:gd name="T9" fmla="*/ 279 h 683"/>
                <a:gd name="T10" fmla="*/ 341 w 559"/>
                <a:gd name="T11" fmla="*/ 248 h 683"/>
                <a:gd name="T12" fmla="*/ 341 w 559"/>
                <a:gd name="T13" fmla="*/ 217 h 683"/>
                <a:gd name="T14" fmla="*/ 341 w 559"/>
                <a:gd name="T15" fmla="*/ 217 h 683"/>
                <a:gd name="T16" fmla="*/ 280 w 559"/>
                <a:gd name="T17" fmla="*/ 186 h 683"/>
                <a:gd name="T18" fmla="*/ 217 w 559"/>
                <a:gd name="T19" fmla="*/ 124 h 683"/>
                <a:gd name="T20" fmla="*/ 155 w 559"/>
                <a:gd name="T21" fmla="*/ 62 h 683"/>
                <a:gd name="T22" fmla="*/ 124 w 559"/>
                <a:gd name="T23" fmla="*/ 31 h 683"/>
                <a:gd name="T24" fmla="*/ 93 w 559"/>
                <a:gd name="T25" fmla="*/ 0 h 683"/>
                <a:gd name="T26" fmla="*/ 93 w 559"/>
                <a:gd name="T27" fmla="*/ 0 h 683"/>
                <a:gd name="T28" fmla="*/ 32 w 559"/>
                <a:gd name="T29" fmla="*/ 0 h 683"/>
                <a:gd name="T30" fmla="*/ 0 w 559"/>
                <a:gd name="T31" fmla="*/ 0 h 683"/>
                <a:gd name="T32" fmla="*/ 32 w 559"/>
                <a:gd name="T33" fmla="*/ 31 h 683"/>
                <a:gd name="T34" fmla="*/ 63 w 559"/>
                <a:gd name="T35" fmla="*/ 62 h 683"/>
                <a:gd name="T36" fmla="*/ 93 w 559"/>
                <a:gd name="T37" fmla="*/ 93 h 683"/>
                <a:gd name="T38" fmla="*/ 124 w 559"/>
                <a:gd name="T39" fmla="*/ 155 h 683"/>
                <a:gd name="T40" fmla="*/ 187 w 559"/>
                <a:gd name="T41" fmla="*/ 186 h 683"/>
                <a:gd name="T42" fmla="*/ 217 w 559"/>
                <a:gd name="T43" fmla="*/ 248 h 683"/>
                <a:gd name="T44" fmla="*/ 217 w 559"/>
                <a:gd name="T45" fmla="*/ 279 h 683"/>
                <a:gd name="T46" fmla="*/ 310 w 559"/>
                <a:gd name="T47" fmla="*/ 403 h 683"/>
                <a:gd name="T48" fmla="*/ 372 w 559"/>
                <a:gd name="T49" fmla="*/ 527 h 683"/>
                <a:gd name="T50" fmla="*/ 434 w 559"/>
                <a:gd name="T51" fmla="*/ 589 h 683"/>
                <a:gd name="T52" fmla="*/ 465 w 559"/>
                <a:gd name="T53" fmla="*/ 620 h 683"/>
                <a:gd name="T54" fmla="*/ 496 w 559"/>
                <a:gd name="T55" fmla="*/ 651 h 683"/>
                <a:gd name="T56" fmla="*/ 528 w 559"/>
                <a:gd name="T57" fmla="*/ 651 h 683"/>
                <a:gd name="T58" fmla="*/ 558 w 559"/>
                <a:gd name="T59" fmla="*/ 651 h 683"/>
                <a:gd name="T60" fmla="*/ 558 w 559"/>
                <a:gd name="T61" fmla="*/ 589 h 683"/>
                <a:gd name="T62" fmla="*/ 558 w 559"/>
                <a:gd name="T63" fmla="*/ 558 h 683"/>
                <a:gd name="T64" fmla="*/ 528 w 559"/>
                <a:gd name="T65" fmla="*/ 527 h 683"/>
                <a:gd name="T66" fmla="*/ 528 w 559"/>
                <a:gd name="T67" fmla="*/ 496 h 683"/>
                <a:gd name="T68" fmla="*/ 496 w 559"/>
                <a:gd name="T69" fmla="*/ 465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9" h="683">
                  <a:moveTo>
                    <a:pt x="465" y="403"/>
                  </a:moveTo>
                  <a:lnTo>
                    <a:pt x="465" y="403"/>
                  </a:lnTo>
                  <a:lnTo>
                    <a:pt x="465" y="403"/>
                  </a:lnTo>
                  <a:cubicBezTo>
                    <a:pt x="465" y="403"/>
                    <a:pt x="434" y="403"/>
                    <a:pt x="434" y="372"/>
                  </a:cubicBezTo>
                  <a:cubicBezTo>
                    <a:pt x="434" y="372"/>
                    <a:pt x="434" y="372"/>
                    <a:pt x="434" y="341"/>
                  </a:cubicBezTo>
                  <a:cubicBezTo>
                    <a:pt x="434" y="341"/>
                    <a:pt x="404" y="341"/>
                    <a:pt x="434" y="310"/>
                  </a:cubicBezTo>
                  <a:lnTo>
                    <a:pt x="434" y="310"/>
                  </a:lnTo>
                  <a:cubicBezTo>
                    <a:pt x="404" y="310"/>
                    <a:pt x="404" y="310"/>
                    <a:pt x="404" y="279"/>
                  </a:cubicBezTo>
                  <a:lnTo>
                    <a:pt x="404" y="279"/>
                  </a:lnTo>
                  <a:lnTo>
                    <a:pt x="372" y="279"/>
                  </a:lnTo>
                  <a:lnTo>
                    <a:pt x="372" y="279"/>
                  </a:lnTo>
                  <a:cubicBezTo>
                    <a:pt x="341" y="248"/>
                    <a:pt x="341" y="248"/>
                    <a:pt x="341" y="248"/>
                  </a:cubicBezTo>
                  <a:lnTo>
                    <a:pt x="341" y="248"/>
                  </a:lnTo>
                  <a:lnTo>
                    <a:pt x="341" y="217"/>
                  </a:lnTo>
                  <a:lnTo>
                    <a:pt x="341" y="217"/>
                  </a:lnTo>
                  <a:lnTo>
                    <a:pt x="341" y="217"/>
                  </a:lnTo>
                  <a:cubicBezTo>
                    <a:pt x="310" y="217"/>
                    <a:pt x="310" y="186"/>
                    <a:pt x="310" y="186"/>
                  </a:cubicBezTo>
                  <a:cubicBezTo>
                    <a:pt x="280" y="186"/>
                    <a:pt x="280" y="186"/>
                    <a:pt x="280" y="186"/>
                  </a:cubicBezTo>
                  <a:cubicBezTo>
                    <a:pt x="280" y="186"/>
                    <a:pt x="248" y="186"/>
                    <a:pt x="217" y="186"/>
                  </a:cubicBezTo>
                  <a:cubicBezTo>
                    <a:pt x="217" y="155"/>
                    <a:pt x="217" y="155"/>
                    <a:pt x="217" y="124"/>
                  </a:cubicBezTo>
                  <a:lnTo>
                    <a:pt x="217" y="124"/>
                  </a:lnTo>
                  <a:cubicBezTo>
                    <a:pt x="187" y="124"/>
                    <a:pt x="155" y="93"/>
                    <a:pt x="155" y="62"/>
                  </a:cubicBezTo>
                  <a:cubicBezTo>
                    <a:pt x="124" y="62"/>
                    <a:pt x="124" y="62"/>
                    <a:pt x="124" y="31"/>
                  </a:cubicBezTo>
                  <a:lnTo>
                    <a:pt x="124" y="31"/>
                  </a:lnTo>
                  <a:cubicBezTo>
                    <a:pt x="124" y="31"/>
                    <a:pt x="124" y="31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93" y="0"/>
                    <a:pt x="93" y="0"/>
                    <a:pt x="63" y="0"/>
                  </a:cubicBezTo>
                  <a:cubicBezTo>
                    <a:pt x="63" y="0"/>
                    <a:pt x="63" y="0"/>
                    <a:pt x="32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2" y="0"/>
                    <a:pt x="32" y="0"/>
                    <a:pt x="32" y="31"/>
                  </a:cubicBezTo>
                  <a:cubicBezTo>
                    <a:pt x="32" y="31"/>
                    <a:pt x="32" y="62"/>
                    <a:pt x="63" y="62"/>
                  </a:cubicBezTo>
                  <a:lnTo>
                    <a:pt x="63" y="62"/>
                  </a:lnTo>
                  <a:lnTo>
                    <a:pt x="93" y="62"/>
                  </a:lnTo>
                  <a:lnTo>
                    <a:pt x="93" y="93"/>
                  </a:lnTo>
                  <a:cubicBezTo>
                    <a:pt x="124" y="124"/>
                    <a:pt x="124" y="124"/>
                    <a:pt x="124" y="155"/>
                  </a:cubicBezTo>
                  <a:lnTo>
                    <a:pt x="124" y="155"/>
                  </a:lnTo>
                  <a:lnTo>
                    <a:pt x="155" y="155"/>
                  </a:lnTo>
                  <a:lnTo>
                    <a:pt x="187" y="186"/>
                  </a:lnTo>
                  <a:lnTo>
                    <a:pt x="187" y="186"/>
                  </a:lnTo>
                  <a:cubicBezTo>
                    <a:pt x="187" y="217"/>
                    <a:pt x="217" y="217"/>
                    <a:pt x="217" y="248"/>
                  </a:cubicBezTo>
                  <a:lnTo>
                    <a:pt x="217" y="248"/>
                  </a:lnTo>
                  <a:lnTo>
                    <a:pt x="217" y="279"/>
                  </a:lnTo>
                  <a:cubicBezTo>
                    <a:pt x="217" y="279"/>
                    <a:pt x="217" y="279"/>
                    <a:pt x="248" y="310"/>
                  </a:cubicBezTo>
                  <a:cubicBezTo>
                    <a:pt x="248" y="310"/>
                    <a:pt x="280" y="372"/>
                    <a:pt x="310" y="403"/>
                  </a:cubicBezTo>
                  <a:cubicBezTo>
                    <a:pt x="310" y="434"/>
                    <a:pt x="310" y="465"/>
                    <a:pt x="310" y="465"/>
                  </a:cubicBezTo>
                  <a:cubicBezTo>
                    <a:pt x="310" y="465"/>
                    <a:pt x="341" y="496"/>
                    <a:pt x="372" y="527"/>
                  </a:cubicBezTo>
                  <a:lnTo>
                    <a:pt x="404" y="589"/>
                  </a:lnTo>
                  <a:cubicBezTo>
                    <a:pt x="434" y="589"/>
                    <a:pt x="434" y="589"/>
                    <a:pt x="434" y="589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51"/>
                    <a:pt x="496" y="651"/>
                    <a:pt x="496" y="651"/>
                  </a:cubicBezTo>
                  <a:lnTo>
                    <a:pt x="496" y="682"/>
                  </a:lnTo>
                  <a:cubicBezTo>
                    <a:pt x="528" y="682"/>
                    <a:pt x="528" y="651"/>
                    <a:pt x="528" y="651"/>
                  </a:cubicBezTo>
                  <a:cubicBezTo>
                    <a:pt x="528" y="651"/>
                    <a:pt x="528" y="651"/>
                    <a:pt x="558" y="651"/>
                  </a:cubicBezTo>
                  <a:lnTo>
                    <a:pt x="558" y="651"/>
                  </a:lnTo>
                  <a:lnTo>
                    <a:pt x="558" y="651"/>
                  </a:lnTo>
                  <a:cubicBezTo>
                    <a:pt x="558" y="651"/>
                    <a:pt x="558" y="620"/>
                    <a:pt x="558" y="589"/>
                  </a:cubicBezTo>
                  <a:lnTo>
                    <a:pt x="558" y="589"/>
                  </a:lnTo>
                  <a:lnTo>
                    <a:pt x="558" y="558"/>
                  </a:lnTo>
                  <a:lnTo>
                    <a:pt x="558" y="558"/>
                  </a:lnTo>
                  <a:cubicBezTo>
                    <a:pt x="528" y="527"/>
                    <a:pt x="528" y="527"/>
                    <a:pt x="528" y="527"/>
                  </a:cubicBezTo>
                  <a:cubicBezTo>
                    <a:pt x="558" y="527"/>
                    <a:pt x="558" y="527"/>
                    <a:pt x="558" y="527"/>
                  </a:cubicBezTo>
                  <a:cubicBezTo>
                    <a:pt x="528" y="527"/>
                    <a:pt x="528" y="496"/>
                    <a:pt x="528" y="496"/>
                  </a:cubicBezTo>
                  <a:lnTo>
                    <a:pt x="528" y="496"/>
                  </a:lnTo>
                  <a:cubicBezTo>
                    <a:pt x="528" y="496"/>
                    <a:pt x="496" y="496"/>
                    <a:pt x="496" y="465"/>
                  </a:cubicBezTo>
                  <a:cubicBezTo>
                    <a:pt x="465" y="465"/>
                    <a:pt x="465" y="434"/>
                    <a:pt x="465" y="40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2" name="Freeform 144"/>
            <p:cNvSpPr>
              <a:spLocks noChangeArrowheads="1"/>
            </p:cNvSpPr>
            <p:nvPr/>
          </p:nvSpPr>
          <p:spPr bwMode="auto">
            <a:xfrm>
              <a:off x="3513138" y="1377950"/>
              <a:ext cx="33337" cy="11113"/>
            </a:xfrm>
            <a:custGeom>
              <a:avLst/>
              <a:gdLst>
                <a:gd name="T0" fmla="*/ 62 w 94"/>
                <a:gd name="T1" fmla="*/ 0 h 33"/>
                <a:gd name="T2" fmla="*/ 62 w 94"/>
                <a:gd name="T3" fmla="*/ 0 h 33"/>
                <a:gd name="T4" fmla="*/ 62 w 94"/>
                <a:gd name="T5" fmla="*/ 0 h 33"/>
                <a:gd name="T6" fmla="*/ 32 w 94"/>
                <a:gd name="T7" fmla="*/ 0 h 33"/>
                <a:gd name="T8" fmla="*/ 32 w 94"/>
                <a:gd name="T9" fmla="*/ 0 h 33"/>
                <a:gd name="T10" fmla="*/ 32 w 94"/>
                <a:gd name="T11" fmla="*/ 0 h 33"/>
                <a:gd name="T12" fmla="*/ 0 w 94"/>
                <a:gd name="T13" fmla="*/ 0 h 33"/>
                <a:gd name="T14" fmla="*/ 0 w 94"/>
                <a:gd name="T15" fmla="*/ 0 h 33"/>
                <a:gd name="T16" fmla="*/ 0 w 94"/>
                <a:gd name="T17" fmla="*/ 0 h 33"/>
                <a:gd name="T18" fmla="*/ 0 w 94"/>
                <a:gd name="T19" fmla="*/ 32 h 33"/>
                <a:gd name="T20" fmla="*/ 0 w 94"/>
                <a:gd name="T21" fmla="*/ 32 h 33"/>
                <a:gd name="T22" fmla="*/ 0 w 94"/>
                <a:gd name="T23" fmla="*/ 32 h 33"/>
                <a:gd name="T24" fmla="*/ 0 w 94"/>
                <a:gd name="T25" fmla="*/ 32 h 33"/>
                <a:gd name="T26" fmla="*/ 32 w 94"/>
                <a:gd name="T27" fmla="*/ 32 h 33"/>
                <a:gd name="T28" fmla="*/ 62 w 94"/>
                <a:gd name="T29" fmla="*/ 32 h 33"/>
                <a:gd name="T30" fmla="*/ 62 w 94"/>
                <a:gd name="T31" fmla="*/ 32 h 33"/>
                <a:gd name="T32" fmla="*/ 93 w 94"/>
                <a:gd name="T33" fmla="*/ 32 h 33"/>
                <a:gd name="T34" fmla="*/ 93 w 94"/>
                <a:gd name="T35" fmla="*/ 32 h 33"/>
                <a:gd name="T36" fmla="*/ 62 w 94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33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ubicBezTo>
                    <a:pt x="32" y="32"/>
                    <a:pt x="32" y="32"/>
                    <a:pt x="32" y="32"/>
                  </a:cubicBezTo>
                  <a:cubicBezTo>
                    <a:pt x="62" y="32"/>
                    <a:pt x="62" y="32"/>
                    <a:pt x="62" y="32"/>
                  </a:cubicBezTo>
                  <a:lnTo>
                    <a:pt x="62" y="32"/>
                  </a:lnTo>
                  <a:lnTo>
                    <a:pt x="93" y="32"/>
                  </a:lnTo>
                  <a:lnTo>
                    <a:pt x="93" y="32"/>
                  </a:lnTo>
                  <a:cubicBezTo>
                    <a:pt x="93" y="32"/>
                    <a:pt x="62" y="32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3" name="Freeform 145"/>
            <p:cNvSpPr>
              <a:spLocks noChangeArrowheads="1"/>
            </p:cNvSpPr>
            <p:nvPr/>
          </p:nvSpPr>
          <p:spPr bwMode="auto">
            <a:xfrm>
              <a:off x="3467100" y="1401763"/>
              <a:ext cx="66675" cy="55562"/>
            </a:xfrm>
            <a:custGeom>
              <a:avLst/>
              <a:gdLst>
                <a:gd name="T0" fmla="*/ 186 w 187"/>
                <a:gd name="T1" fmla="*/ 62 h 155"/>
                <a:gd name="T2" fmla="*/ 186 w 187"/>
                <a:gd name="T3" fmla="*/ 62 h 155"/>
                <a:gd name="T4" fmla="*/ 186 w 187"/>
                <a:gd name="T5" fmla="*/ 30 h 155"/>
                <a:gd name="T6" fmla="*/ 156 w 187"/>
                <a:gd name="T7" fmla="*/ 30 h 155"/>
                <a:gd name="T8" fmla="*/ 124 w 187"/>
                <a:gd name="T9" fmla="*/ 30 h 155"/>
                <a:gd name="T10" fmla="*/ 93 w 187"/>
                <a:gd name="T11" fmla="*/ 0 h 155"/>
                <a:gd name="T12" fmla="*/ 32 w 187"/>
                <a:gd name="T13" fmla="*/ 0 h 155"/>
                <a:gd name="T14" fmla="*/ 32 w 187"/>
                <a:gd name="T15" fmla="*/ 0 h 155"/>
                <a:gd name="T16" fmla="*/ 32 w 187"/>
                <a:gd name="T17" fmla="*/ 0 h 155"/>
                <a:gd name="T18" fmla="*/ 0 w 187"/>
                <a:gd name="T19" fmla="*/ 0 h 155"/>
                <a:gd name="T20" fmla="*/ 0 w 187"/>
                <a:gd name="T21" fmla="*/ 0 h 155"/>
                <a:gd name="T22" fmla="*/ 0 w 187"/>
                <a:gd name="T23" fmla="*/ 0 h 155"/>
                <a:gd name="T24" fmla="*/ 0 w 187"/>
                <a:gd name="T25" fmla="*/ 0 h 155"/>
                <a:gd name="T26" fmla="*/ 0 w 187"/>
                <a:gd name="T27" fmla="*/ 30 h 155"/>
                <a:gd name="T28" fmla="*/ 32 w 187"/>
                <a:gd name="T29" fmla="*/ 30 h 155"/>
                <a:gd name="T30" fmla="*/ 32 w 187"/>
                <a:gd name="T31" fmla="*/ 30 h 155"/>
                <a:gd name="T32" fmla="*/ 62 w 187"/>
                <a:gd name="T33" fmla="*/ 62 h 155"/>
                <a:gd name="T34" fmla="*/ 32 w 187"/>
                <a:gd name="T35" fmla="*/ 93 h 155"/>
                <a:gd name="T36" fmla="*/ 32 w 187"/>
                <a:gd name="T37" fmla="*/ 124 h 155"/>
                <a:gd name="T38" fmla="*/ 0 w 187"/>
                <a:gd name="T39" fmla="*/ 124 h 155"/>
                <a:gd name="T40" fmla="*/ 0 w 187"/>
                <a:gd name="T41" fmla="*/ 154 h 155"/>
                <a:gd name="T42" fmla="*/ 0 w 187"/>
                <a:gd name="T43" fmla="*/ 154 h 155"/>
                <a:gd name="T44" fmla="*/ 32 w 187"/>
                <a:gd name="T45" fmla="*/ 154 h 155"/>
                <a:gd name="T46" fmla="*/ 32 w 187"/>
                <a:gd name="T47" fmla="*/ 154 h 155"/>
                <a:gd name="T48" fmla="*/ 32 w 187"/>
                <a:gd name="T49" fmla="*/ 154 h 155"/>
                <a:gd name="T50" fmla="*/ 62 w 187"/>
                <a:gd name="T51" fmla="*/ 154 h 155"/>
                <a:gd name="T52" fmla="*/ 93 w 187"/>
                <a:gd name="T53" fmla="*/ 124 h 155"/>
                <a:gd name="T54" fmla="*/ 93 w 187"/>
                <a:gd name="T55" fmla="*/ 124 h 155"/>
                <a:gd name="T56" fmla="*/ 93 w 187"/>
                <a:gd name="T57" fmla="*/ 124 h 155"/>
                <a:gd name="T58" fmla="*/ 156 w 187"/>
                <a:gd name="T59" fmla="*/ 93 h 155"/>
                <a:gd name="T60" fmla="*/ 156 w 187"/>
                <a:gd name="T61" fmla="*/ 93 h 155"/>
                <a:gd name="T62" fmla="*/ 156 w 187"/>
                <a:gd name="T63" fmla="*/ 93 h 155"/>
                <a:gd name="T64" fmla="*/ 186 w 187"/>
                <a:gd name="T65" fmla="*/ 93 h 155"/>
                <a:gd name="T66" fmla="*/ 186 w 187"/>
                <a:gd name="T67" fmla="*/ 93 h 155"/>
                <a:gd name="T68" fmla="*/ 186 w 187"/>
                <a:gd name="T69" fmla="*/ 93 h 155"/>
                <a:gd name="T70" fmla="*/ 186 w 187"/>
                <a:gd name="T71" fmla="*/ 6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55">
                  <a:moveTo>
                    <a:pt x="186" y="62"/>
                  </a:moveTo>
                  <a:lnTo>
                    <a:pt x="186" y="62"/>
                  </a:lnTo>
                  <a:lnTo>
                    <a:pt x="186" y="30"/>
                  </a:lnTo>
                  <a:lnTo>
                    <a:pt x="156" y="30"/>
                  </a:lnTo>
                  <a:lnTo>
                    <a:pt x="124" y="30"/>
                  </a:lnTo>
                  <a:cubicBezTo>
                    <a:pt x="124" y="30"/>
                    <a:pt x="93" y="30"/>
                    <a:pt x="93" y="0"/>
                  </a:cubicBezTo>
                  <a:cubicBezTo>
                    <a:pt x="62" y="0"/>
                    <a:pt x="62" y="0"/>
                    <a:pt x="32" y="0"/>
                  </a:cubicBez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32" y="30"/>
                  </a:cubicBezTo>
                  <a:lnTo>
                    <a:pt x="32" y="30"/>
                  </a:lnTo>
                  <a:cubicBezTo>
                    <a:pt x="32" y="62"/>
                    <a:pt x="62" y="62"/>
                    <a:pt x="62" y="6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32" y="154"/>
                  </a:lnTo>
                  <a:lnTo>
                    <a:pt x="62" y="154"/>
                  </a:lnTo>
                  <a:cubicBezTo>
                    <a:pt x="62" y="124"/>
                    <a:pt x="62" y="124"/>
                    <a:pt x="93" y="124"/>
                  </a:cubicBezTo>
                  <a:lnTo>
                    <a:pt x="93" y="124"/>
                  </a:lnTo>
                  <a:lnTo>
                    <a:pt x="93" y="124"/>
                  </a:lnTo>
                  <a:cubicBezTo>
                    <a:pt x="124" y="93"/>
                    <a:pt x="124" y="93"/>
                    <a:pt x="156" y="93"/>
                  </a:cubicBezTo>
                  <a:lnTo>
                    <a:pt x="156" y="93"/>
                  </a:lnTo>
                  <a:lnTo>
                    <a:pt x="15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6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4" name="Freeform 146"/>
            <p:cNvSpPr>
              <a:spLocks noChangeArrowheads="1"/>
            </p:cNvSpPr>
            <p:nvPr/>
          </p:nvSpPr>
          <p:spPr bwMode="auto">
            <a:xfrm>
              <a:off x="3557588" y="1311275"/>
              <a:ext cx="134937" cy="168275"/>
            </a:xfrm>
            <a:custGeom>
              <a:avLst/>
              <a:gdLst>
                <a:gd name="T0" fmla="*/ 248 w 373"/>
                <a:gd name="T1" fmla="*/ 434 h 466"/>
                <a:gd name="T2" fmla="*/ 310 w 373"/>
                <a:gd name="T3" fmla="*/ 434 h 466"/>
                <a:gd name="T4" fmla="*/ 341 w 373"/>
                <a:gd name="T5" fmla="*/ 434 h 466"/>
                <a:gd name="T6" fmla="*/ 341 w 373"/>
                <a:gd name="T7" fmla="*/ 372 h 466"/>
                <a:gd name="T8" fmla="*/ 372 w 373"/>
                <a:gd name="T9" fmla="*/ 341 h 466"/>
                <a:gd name="T10" fmla="*/ 341 w 373"/>
                <a:gd name="T11" fmla="*/ 341 h 466"/>
                <a:gd name="T12" fmla="*/ 310 w 373"/>
                <a:gd name="T13" fmla="*/ 341 h 466"/>
                <a:gd name="T14" fmla="*/ 280 w 373"/>
                <a:gd name="T15" fmla="*/ 310 h 466"/>
                <a:gd name="T16" fmla="*/ 280 w 373"/>
                <a:gd name="T17" fmla="*/ 278 h 466"/>
                <a:gd name="T18" fmla="*/ 280 w 373"/>
                <a:gd name="T19" fmla="*/ 248 h 466"/>
                <a:gd name="T20" fmla="*/ 217 w 373"/>
                <a:gd name="T21" fmla="*/ 217 h 466"/>
                <a:gd name="T22" fmla="*/ 186 w 373"/>
                <a:gd name="T23" fmla="*/ 185 h 466"/>
                <a:gd name="T24" fmla="*/ 156 w 373"/>
                <a:gd name="T25" fmla="*/ 154 h 466"/>
                <a:gd name="T26" fmla="*/ 124 w 373"/>
                <a:gd name="T27" fmla="*/ 154 h 466"/>
                <a:gd name="T28" fmla="*/ 93 w 373"/>
                <a:gd name="T29" fmla="*/ 124 h 466"/>
                <a:gd name="T30" fmla="*/ 124 w 373"/>
                <a:gd name="T31" fmla="*/ 93 h 466"/>
                <a:gd name="T32" fmla="*/ 156 w 373"/>
                <a:gd name="T33" fmla="*/ 93 h 466"/>
                <a:gd name="T34" fmla="*/ 156 w 373"/>
                <a:gd name="T35" fmla="*/ 30 h 466"/>
                <a:gd name="T36" fmla="*/ 93 w 373"/>
                <a:gd name="T37" fmla="*/ 30 h 466"/>
                <a:gd name="T38" fmla="*/ 62 w 373"/>
                <a:gd name="T39" fmla="*/ 0 h 466"/>
                <a:gd name="T40" fmla="*/ 31 w 373"/>
                <a:gd name="T41" fmla="*/ 0 h 466"/>
                <a:gd name="T42" fmla="*/ 31 w 373"/>
                <a:gd name="T43" fmla="*/ 30 h 466"/>
                <a:gd name="T44" fmla="*/ 0 w 373"/>
                <a:gd name="T45" fmla="*/ 62 h 466"/>
                <a:gd name="T46" fmla="*/ 0 w 373"/>
                <a:gd name="T47" fmla="*/ 93 h 466"/>
                <a:gd name="T48" fmla="*/ 0 w 373"/>
                <a:gd name="T49" fmla="*/ 93 h 466"/>
                <a:gd name="T50" fmla="*/ 31 w 373"/>
                <a:gd name="T51" fmla="*/ 93 h 466"/>
                <a:gd name="T52" fmla="*/ 31 w 373"/>
                <a:gd name="T53" fmla="*/ 154 h 466"/>
                <a:gd name="T54" fmla="*/ 31 w 373"/>
                <a:gd name="T55" fmla="*/ 185 h 466"/>
                <a:gd name="T56" fmla="*/ 62 w 373"/>
                <a:gd name="T57" fmla="*/ 185 h 466"/>
                <a:gd name="T58" fmla="*/ 62 w 373"/>
                <a:gd name="T59" fmla="*/ 185 h 466"/>
                <a:gd name="T60" fmla="*/ 124 w 373"/>
                <a:gd name="T61" fmla="*/ 185 h 466"/>
                <a:gd name="T62" fmla="*/ 124 w 373"/>
                <a:gd name="T63" fmla="*/ 217 h 466"/>
                <a:gd name="T64" fmla="*/ 156 w 373"/>
                <a:gd name="T65" fmla="*/ 278 h 466"/>
                <a:gd name="T66" fmla="*/ 93 w 373"/>
                <a:gd name="T67" fmla="*/ 341 h 466"/>
                <a:gd name="T68" fmla="*/ 62 w 373"/>
                <a:gd name="T69" fmla="*/ 372 h 466"/>
                <a:gd name="T70" fmla="*/ 124 w 373"/>
                <a:gd name="T71" fmla="*/ 402 h 466"/>
                <a:gd name="T72" fmla="*/ 156 w 373"/>
                <a:gd name="T73" fmla="*/ 372 h 466"/>
                <a:gd name="T74" fmla="*/ 156 w 373"/>
                <a:gd name="T75" fmla="*/ 434 h 466"/>
                <a:gd name="T76" fmla="*/ 156 w 373"/>
                <a:gd name="T77" fmla="*/ 434 h 466"/>
                <a:gd name="T78" fmla="*/ 186 w 373"/>
                <a:gd name="T79" fmla="*/ 434 h 466"/>
                <a:gd name="T80" fmla="*/ 248 w 373"/>
                <a:gd name="T81" fmla="*/ 43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3" h="466">
                  <a:moveTo>
                    <a:pt x="248" y="434"/>
                  </a:moveTo>
                  <a:lnTo>
                    <a:pt x="248" y="434"/>
                  </a:lnTo>
                  <a:lnTo>
                    <a:pt x="280" y="434"/>
                  </a:lnTo>
                  <a:cubicBezTo>
                    <a:pt x="310" y="434"/>
                    <a:pt x="310" y="434"/>
                    <a:pt x="310" y="434"/>
                  </a:cubicBezTo>
                  <a:lnTo>
                    <a:pt x="341" y="434"/>
                  </a:lnTo>
                  <a:lnTo>
                    <a:pt x="341" y="434"/>
                  </a:lnTo>
                  <a:lnTo>
                    <a:pt x="341" y="402"/>
                  </a:lnTo>
                  <a:lnTo>
                    <a:pt x="341" y="372"/>
                  </a:lnTo>
                  <a:cubicBezTo>
                    <a:pt x="372" y="372"/>
                    <a:pt x="372" y="372"/>
                    <a:pt x="372" y="341"/>
                  </a:cubicBezTo>
                  <a:lnTo>
                    <a:pt x="372" y="341"/>
                  </a:lnTo>
                  <a:lnTo>
                    <a:pt x="372" y="341"/>
                  </a:ln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lnTo>
                    <a:pt x="310" y="341"/>
                  </a:lnTo>
                  <a:cubicBezTo>
                    <a:pt x="280" y="341"/>
                    <a:pt x="280" y="341"/>
                    <a:pt x="280" y="341"/>
                  </a:cubicBezTo>
                  <a:cubicBezTo>
                    <a:pt x="280" y="310"/>
                    <a:pt x="280" y="310"/>
                    <a:pt x="280" y="310"/>
                  </a:cubicBezTo>
                  <a:lnTo>
                    <a:pt x="280" y="310"/>
                  </a:lnTo>
                  <a:cubicBezTo>
                    <a:pt x="280" y="310"/>
                    <a:pt x="280" y="310"/>
                    <a:pt x="280" y="278"/>
                  </a:cubicBezTo>
                  <a:lnTo>
                    <a:pt x="280" y="278"/>
                  </a:lnTo>
                  <a:lnTo>
                    <a:pt x="280" y="248"/>
                  </a:lnTo>
                  <a:cubicBezTo>
                    <a:pt x="280" y="248"/>
                    <a:pt x="280" y="248"/>
                    <a:pt x="248" y="248"/>
                  </a:cubicBezTo>
                  <a:cubicBezTo>
                    <a:pt x="248" y="248"/>
                    <a:pt x="248" y="217"/>
                    <a:pt x="217" y="217"/>
                  </a:cubicBezTo>
                  <a:lnTo>
                    <a:pt x="186" y="185"/>
                  </a:lnTo>
                  <a:lnTo>
                    <a:pt x="186" y="185"/>
                  </a:lnTo>
                  <a:cubicBezTo>
                    <a:pt x="186" y="154"/>
                    <a:pt x="186" y="154"/>
                    <a:pt x="156" y="154"/>
                  </a:cubicBezTo>
                  <a:lnTo>
                    <a:pt x="156" y="154"/>
                  </a:lnTo>
                  <a:lnTo>
                    <a:pt x="124" y="154"/>
                  </a:lnTo>
                  <a:lnTo>
                    <a:pt x="124" y="154"/>
                  </a:lnTo>
                  <a:lnTo>
                    <a:pt x="93" y="154"/>
                  </a:lnTo>
                  <a:cubicBezTo>
                    <a:pt x="93" y="124"/>
                    <a:pt x="93" y="124"/>
                    <a:pt x="93" y="124"/>
                  </a:cubicBezTo>
                  <a:cubicBezTo>
                    <a:pt x="93" y="93"/>
                    <a:pt x="93" y="93"/>
                    <a:pt x="124" y="93"/>
                  </a:cubicBezTo>
                  <a:lnTo>
                    <a:pt x="124" y="93"/>
                  </a:lnTo>
                  <a:lnTo>
                    <a:pt x="124" y="93"/>
                  </a:lnTo>
                  <a:cubicBezTo>
                    <a:pt x="156" y="93"/>
                    <a:pt x="156" y="93"/>
                    <a:pt x="156" y="93"/>
                  </a:cubicBezTo>
                  <a:cubicBezTo>
                    <a:pt x="156" y="62"/>
                    <a:pt x="156" y="62"/>
                    <a:pt x="156" y="62"/>
                  </a:cubicBezTo>
                  <a:lnTo>
                    <a:pt x="156" y="30"/>
                  </a:lnTo>
                  <a:cubicBezTo>
                    <a:pt x="156" y="30"/>
                    <a:pt x="124" y="30"/>
                    <a:pt x="93" y="30"/>
                  </a:cubicBezTo>
                  <a:lnTo>
                    <a:pt x="93" y="30"/>
                  </a:lnTo>
                  <a:cubicBezTo>
                    <a:pt x="62" y="30"/>
                    <a:pt x="62" y="3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30"/>
                  </a:lnTo>
                  <a:cubicBezTo>
                    <a:pt x="31" y="30"/>
                    <a:pt x="31" y="62"/>
                    <a:pt x="0" y="62"/>
                  </a:cubicBezTo>
                  <a:lnTo>
                    <a:pt x="0" y="62"/>
                  </a:ln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93"/>
                    <a:pt x="0" y="93"/>
                    <a:pt x="31" y="93"/>
                  </a:cubicBezTo>
                  <a:lnTo>
                    <a:pt x="31" y="93"/>
                  </a:lnTo>
                  <a:cubicBezTo>
                    <a:pt x="31" y="93"/>
                    <a:pt x="62" y="124"/>
                    <a:pt x="31" y="124"/>
                  </a:cubicBezTo>
                  <a:cubicBezTo>
                    <a:pt x="31" y="124"/>
                    <a:pt x="31" y="124"/>
                    <a:pt x="31" y="154"/>
                  </a:cubicBezTo>
                  <a:lnTo>
                    <a:pt x="31" y="154"/>
                  </a:lnTo>
                  <a:lnTo>
                    <a:pt x="31" y="185"/>
                  </a:lnTo>
                  <a:lnTo>
                    <a:pt x="31" y="185"/>
                  </a:lnTo>
                  <a:cubicBezTo>
                    <a:pt x="31" y="185"/>
                    <a:pt x="31" y="185"/>
                    <a:pt x="62" y="185"/>
                  </a:cubicBezTo>
                  <a:lnTo>
                    <a:pt x="62" y="185"/>
                  </a:lnTo>
                  <a:lnTo>
                    <a:pt x="62" y="185"/>
                  </a:lnTo>
                  <a:cubicBezTo>
                    <a:pt x="62" y="185"/>
                    <a:pt x="93" y="154"/>
                    <a:pt x="124" y="154"/>
                  </a:cubicBezTo>
                  <a:cubicBezTo>
                    <a:pt x="124" y="154"/>
                    <a:pt x="124" y="154"/>
                    <a:pt x="124" y="185"/>
                  </a:cubicBezTo>
                  <a:lnTo>
                    <a:pt x="124" y="217"/>
                  </a:lnTo>
                  <a:lnTo>
                    <a:pt x="124" y="217"/>
                  </a:lnTo>
                  <a:cubicBezTo>
                    <a:pt x="156" y="217"/>
                    <a:pt x="156" y="217"/>
                    <a:pt x="156" y="248"/>
                  </a:cubicBezTo>
                  <a:lnTo>
                    <a:pt x="156" y="278"/>
                  </a:lnTo>
                  <a:cubicBezTo>
                    <a:pt x="156" y="310"/>
                    <a:pt x="124" y="341"/>
                    <a:pt x="93" y="341"/>
                  </a:cubicBezTo>
                  <a:lnTo>
                    <a:pt x="93" y="341"/>
                  </a:lnTo>
                  <a:lnTo>
                    <a:pt x="93" y="341"/>
                  </a:lnTo>
                  <a:cubicBezTo>
                    <a:pt x="93" y="372"/>
                    <a:pt x="93" y="372"/>
                    <a:pt x="62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93" y="372"/>
                    <a:pt x="93" y="372"/>
                    <a:pt x="124" y="402"/>
                  </a:cubicBezTo>
                  <a:lnTo>
                    <a:pt x="124" y="372"/>
                  </a:lnTo>
                  <a:lnTo>
                    <a:pt x="156" y="372"/>
                  </a:lnTo>
                  <a:cubicBezTo>
                    <a:pt x="156" y="372"/>
                    <a:pt x="186" y="372"/>
                    <a:pt x="186" y="402"/>
                  </a:cubicBezTo>
                  <a:cubicBezTo>
                    <a:pt x="186" y="402"/>
                    <a:pt x="186" y="402"/>
                    <a:pt x="156" y="434"/>
                  </a:cubicBezTo>
                  <a:lnTo>
                    <a:pt x="156" y="434"/>
                  </a:lnTo>
                  <a:lnTo>
                    <a:pt x="156" y="434"/>
                  </a:lnTo>
                  <a:cubicBezTo>
                    <a:pt x="156" y="434"/>
                    <a:pt x="156" y="465"/>
                    <a:pt x="186" y="465"/>
                  </a:cubicBezTo>
                  <a:lnTo>
                    <a:pt x="186" y="434"/>
                  </a:lnTo>
                  <a:lnTo>
                    <a:pt x="217" y="434"/>
                  </a:lnTo>
                  <a:lnTo>
                    <a:pt x="248" y="43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5" name="Freeform 147"/>
            <p:cNvSpPr>
              <a:spLocks noChangeArrowheads="1"/>
            </p:cNvSpPr>
            <p:nvPr/>
          </p:nvSpPr>
          <p:spPr bwMode="auto">
            <a:xfrm>
              <a:off x="2206625" y="2549525"/>
              <a:ext cx="758825" cy="849313"/>
            </a:xfrm>
            <a:custGeom>
              <a:avLst/>
              <a:gdLst>
                <a:gd name="T0" fmla="*/ 1085 w 2108"/>
                <a:gd name="T1" fmla="*/ 155 h 2357"/>
                <a:gd name="T2" fmla="*/ 992 w 2108"/>
                <a:gd name="T3" fmla="*/ 155 h 2357"/>
                <a:gd name="T4" fmla="*/ 898 w 2108"/>
                <a:gd name="T5" fmla="*/ 186 h 2357"/>
                <a:gd name="T6" fmla="*/ 774 w 2108"/>
                <a:gd name="T7" fmla="*/ 217 h 2357"/>
                <a:gd name="T8" fmla="*/ 713 w 2108"/>
                <a:gd name="T9" fmla="*/ 124 h 2357"/>
                <a:gd name="T10" fmla="*/ 682 w 2108"/>
                <a:gd name="T11" fmla="*/ 0 h 2357"/>
                <a:gd name="T12" fmla="*/ 620 w 2108"/>
                <a:gd name="T13" fmla="*/ 62 h 2357"/>
                <a:gd name="T14" fmla="*/ 558 w 2108"/>
                <a:gd name="T15" fmla="*/ 62 h 2357"/>
                <a:gd name="T16" fmla="*/ 526 w 2108"/>
                <a:gd name="T17" fmla="*/ 93 h 2357"/>
                <a:gd name="T18" fmla="*/ 558 w 2108"/>
                <a:gd name="T19" fmla="*/ 155 h 2357"/>
                <a:gd name="T20" fmla="*/ 496 w 2108"/>
                <a:gd name="T21" fmla="*/ 217 h 2357"/>
                <a:gd name="T22" fmla="*/ 372 w 2108"/>
                <a:gd name="T23" fmla="*/ 248 h 2357"/>
                <a:gd name="T24" fmla="*/ 310 w 2108"/>
                <a:gd name="T25" fmla="*/ 186 h 2357"/>
                <a:gd name="T26" fmla="*/ 248 w 2108"/>
                <a:gd name="T27" fmla="*/ 186 h 2357"/>
                <a:gd name="T28" fmla="*/ 217 w 2108"/>
                <a:gd name="T29" fmla="*/ 248 h 2357"/>
                <a:gd name="T30" fmla="*/ 217 w 2108"/>
                <a:gd name="T31" fmla="*/ 341 h 2357"/>
                <a:gd name="T32" fmla="*/ 186 w 2108"/>
                <a:gd name="T33" fmla="*/ 589 h 2357"/>
                <a:gd name="T34" fmla="*/ 93 w 2108"/>
                <a:gd name="T35" fmla="*/ 589 h 2357"/>
                <a:gd name="T36" fmla="*/ 30 w 2108"/>
                <a:gd name="T37" fmla="*/ 651 h 2357"/>
                <a:gd name="T38" fmla="*/ 0 w 2108"/>
                <a:gd name="T39" fmla="*/ 744 h 2357"/>
                <a:gd name="T40" fmla="*/ 0 w 2108"/>
                <a:gd name="T41" fmla="*/ 806 h 2357"/>
                <a:gd name="T42" fmla="*/ 62 w 2108"/>
                <a:gd name="T43" fmla="*/ 899 h 2357"/>
                <a:gd name="T44" fmla="*/ 154 w 2108"/>
                <a:gd name="T45" fmla="*/ 775 h 2357"/>
                <a:gd name="T46" fmla="*/ 217 w 2108"/>
                <a:gd name="T47" fmla="*/ 961 h 2357"/>
                <a:gd name="T48" fmla="*/ 248 w 2108"/>
                <a:gd name="T49" fmla="*/ 961 h 2357"/>
                <a:gd name="T50" fmla="*/ 402 w 2108"/>
                <a:gd name="T51" fmla="*/ 899 h 2357"/>
                <a:gd name="T52" fmla="*/ 465 w 2108"/>
                <a:gd name="T53" fmla="*/ 930 h 2357"/>
                <a:gd name="T54" fmla="*/ 465 w 2108"/>
                <a:gd name="T55" fmla="*/ 992 h 2357"/>
                <a:gd name="T56" fmla="*/ 496 w 2108"/>
                <a:gd name="T57" fmla="*/ 1054 h 2357"/>
                <a:gd name="T58" fmla="*/ 589 w 2108"/>
                <a:gd name="T59" fmla="*/ 1084 h 2357"/>
                <a:gd name="T60" fmla="*/ 713 w 2108"/>
                <a:gd name="T61" fmla="*/ 1178 h 2357"/>
                <a:gd name="T62" fmla="*/ 744 w 2108"/>
                <a:gd name="T63" fmla="*/ 1271 h 2357"/>
                <a:gd name="T64" fmla="*/ 806 w 2108"/>
                <a:gd name="T65" fmla="*/ 1301 h 2357"/>
                <a:gd name="T66" fmla="*/ 837 w 2108"/>
                <a:gd name="T67" fmla="*/ 1364 h 2357"/>
                <a:gd name="T68" fmla="*/ 868 w 2108"/>
                <a:gd name="T69" fmla="*/ 1425 h 2357"/>
                <a:gd name="T70" fmla="*/ 868 w 2108"/>
                <a:gd name="T71" fmla="*/ 1549 h 2357"/>
                <a:gd name="T72" fmla="*/ 868 w 2108"/>
                <a:gd name="T73" fmla="*/ 1673 h 2357"/>
                <a:gd name="T74" fmla="*/ 898 w 2108"/>
                <a:gd name="T75" fmla="*/ 1673 h 2357"/>
                <a:gd name="T76" fmla="*/ 961 w 2108"/>
                <a:gd name="T77" fmla="*/ 1673 h 2357"/>
                <a:gd name="T78" fmla="*/ 1022 w 2108"/>
                <a:gd name="T79" fmla="*/ 1767 h 2357"/>
                <a:gd name="T80" fmla="*/ 1054 w 2108"/>
                <a:gd name="T81" fmla="*/ 1860 h 2357"/>
                <a:gd name="T82" fmla="*/ 1116 w 2108"/>
                <a:gd name="T83" fmla="*/ 1984 h 2357"/>
                <a:gd name="T84" fmla="*/ 1022 w 2108"/>
                <a:gd name="T85" fmla="*/ 2077 h 2357"/>
                <a:gd name="T86" fmla="*/ 930 w 2108"/>
                <a:gd name="T87" fmla="*/ 2201 h 2357"/>
                <a:gd name="T88" fmla="*/ 992 w 2108"/>
                <a:gd name="T89" fmla="*/ 2263 h 2357"/>
                <a:gd name="T90" fmla="*/ 1116 w 2108"/>
                <a:gd name="T91" fmla="*/ 2356 h 2357"/>
                <a:gd name="T92" fmla="*/ 1364 w 2108"/>
                <a:gd name="T93" fmla="*/ 2045 h 2357"/>
                <a:gd name="T94" fmla="*/ 1394 w 2108"/>
                <a:gd name="T95" fmla="*/ 1891 h 2357"/>
                <a:gd name="T96" fmla="*/ 1518 w 2108"/>
                <a:gd name="T97" fmla="*/ 1797 h 2357"/>
                <a:gd name="T98" fmla="*/ 1674 w 2108"/>
                <a:gd name="T99" fmla="*/ 1736 h 2357"/>
                <a:gd name="T100" fmla="*/ 1798 w 2108"/>
                <a:gd name="T101" fmla="*/ 1549 h 2357"/>
                <a:gd name="T102" fmla="*/ 1890 w 2108"/>
                <a:gd name="T103" fmla="*/ 1271 h 2357"/>
                <a:gd name="T104" fmla="*/ 1922 w 2108"/>
                <a:gd name="T105" fmla="*/ 1054 h 2357"/>
                <a:gd name="T106" fmla="*/ 2046 w 2108"/>
                <a:gd name="T107" fmla="*/ 899 h 2357"/>
                <a:gd name="T108" fmla="*/ 2107 w 2108"/>
                <a:gd name="T109" fmla="*/ 682 h 2357"/>
                <a:gd name="T110" fmla="*/ 1890 w 2108"/>
                <a:gd name="T111" fmla="*/ 527 h 2357"/>
                <a:gd name="T112" fmla="*/ 1735 w 2108"/>
                <a:gd name="T113" fmla="*/ 465 h 2357"/>
                <a:gd name="T114" fmla="*/ 1611 w 2108"/>
                <a:gd name="T115" fmla="*/ 465 h 2357"/>
                <a:gd name="T116" fmla="*/ 1487 w 2108"/>
                <a:gd name="T117" fmla="*/ 372 h 2357"/>
                <a:gd name="T118" fmla="*/ 1333 w 2108"/>
                <a:gd name="T119" fmla="*/ 372 h 2357"/>
                <a:gd name="T120" fmla="*/ 1270 w 2108"/>
                <a:gd name="T121" fmla="*/ 310 h 2357"/>
                <a:gd name="T122" fmla="*/ 1209 w 2108"/>
                <a:gd name="T123" fmla="*/ 124 h 2357"/>
                <a:gd name="T124" fmla="*/ 1178 w 2108"/>
                <a:gd name="T125" fmla="*/ 9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8" h="2357">
                  <a:moveTo>
                    <a:pt x="1178" y="93"/>
                  </a:moveTo>
                  <a:lnTo>
                    <a:pt x="1178" y="93"/>
                  </a:lnTo>
                  <a:lnTo>
                    <a:pt x="1178" y="93"/>
                  </a:lnTo>
                  <a:cubicBezTo>
                    <a:pt x="1178" y="124"/>
                    <a:pt x="1178" y="124"/>
                    <a:pt x="1146" y="155"/>
                  </a:cubicBezTo>
                  <a:lnTo>
                    <a:pt x="1146" y="155"/>
                  </a:lnTo>
                  <a:lnTo>
                    <a:pt x="1116" y="155"/>
                  </a:lnTo>
                  <a:cubicBezTo>
                    <a:pt x="1085" y="155"/>
                    <a:pt x="1085" y="155"/>
                    <a:pt x="1085" y="155"/>
                  </a:cubicBezTo>
                  <a:lnTo>
                    <a:pt x="1085" y="155"/>
                  </a:lnTo>
                  <a:lnTo>
                    <a:pt x="1085" y="155"/>
                  </a:lnTo>
                  <a:cubicBezTo>
                    <a:pt x="1054" y="155"/>
                    <a:pt x="1054" y="155"/>
                    <a:pt x="1054" y="155"/>
                  </a:cubicBezTo>
                  <a:lnTo>
                    <a:pt x="1054" y="155"/>
                  </a:lnTo>
                  <a:cubicBezTo>
                    <a:pt x="1054" y="155"/>
                    <a:pt x="1054" y="155"/>
                    <a:pt x="1022" y="155"/>
                  </a:cubicBezTo>
                  <a:cubicBezTo>
                    <a:pt x="1022" y="155"/>
                    <a:pt x="1022" y="155"/>
                    <a:pt x="992" y="155"/>
                  </a:cubicBezTo>
                  <a:lnTo>
                    <a:pt x="992" y="155"/>
                  </a:lnTo>
                  <a:lnTo>
                    <a:pt x="992" y="155"/>
                  </a:lnTo>
                  <a:lnTo>
                    <a:pt x="992" y="155"/>
                  </a:lnTo>
                  <a:cubicBezTo>
                    <a:pt x="961" y="155"/>
                    <a:pt x="961" y="186"/>
                    <a:pt x="961" y="186"/>
                  </a:cubicBezTo>
                  <a:cubicBezTo>
                    <a:pt x="930" y="186"/>
                    <a:pt x="930" y="186"/>
                    <a:pt x="930" y="186"/>
                  </a:cubicBezTo>
                  <a:lnTo>
                    <a:pt x="930" y="186"/>
                  </a:lnTo>
                  <a:cubicBezTo>
                    <a:pt x="930" y="186"/>
                    <a:pt x="930" y="186"/>
                    <a:pt x="898" y="186"/>
                  </a:cubicBezTo>
                  <a:lnTo>
                    <a:pt x="898" y="186"/>
                  </a:lnTo>
                  <a:cubicBezTo>
                    <a:pt x="898" y="186"/>
                    <a:pt x="898" y="186"/>
                    <a:pt x="868" y="186"/>
                  </a:cubicBezTo>
                  <a:lnTo>
                    <a:pt x="868" y="186"/>
                  </a:lnTo>
                  <a:cubicBezTo>
                    <a:pt x="868" y="217"/>
                    <a:pt x="868" y="217"/>
                    <a:pt x="837" y="217"/>
                  </a:cubicBezTo>
                  <a:lnTo>
                    <a:pt x="837" y="217"/>
                  </a:lnTo>
                  <a:cubicBezTo>
                    <a:pt x="837" y="217"/>
                    <a:pt x="837" y="217"/>
                    <a:pt x="806" y="217"/>
                  </a:cubicBezTo>
                  <a:lnTo>
                    <a:pt x="806" y="217"/>
                  </a:lnTo>
                  <a:cubicBezTo>
                    <a:pt x="806" y="217"/>
                    <a:pt x="806" y="217"/>
                    <a:pt x="774" y="217"/>
                  </a:cubicBezTo>
                  <a:cubicBezTo>
                    <a:pt x="774" y="217"/>
                    <a:pt x="774" y="217"/>
                    <a:pt x="744" y="217"/>
                  </a:cubicBezTo>
                  <a:lnTo>
                    <a:pt x="744" y="217"/>
                  </a:lnTo>
                  <a:lnTo>
                    <a:pt x="744" y="217"/>
                  </a:lnTo>
                  <a:cubicBezTo>
                    <a:pt x="713" y="186"/>
                    <a:pt x="713" y="186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lnTo>
                    <a:pt x="713" y="124"/>
                  </a:lnTo>
                  <a:lnTo>
                    <a:pt x="713" y="124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93"/>
                  </a:lnTo>
                  <a:lnTo>
                    <a:pt x="713" y="62"/>
                  </a:lnTo>
                  <a:lnTo>
                    <a:pt x="713" y="31"/>
                  </a:lnTo>
                  <a:cubicBezTo>
                    <a:pt x="713" y="31"/>
                    <a:pt x="713" y="31"/>
                    <a:pt x="682" y="0"/>
                  </a:cubicBezTo>
                  <a:cubicBezTo>
                    <a:pt x="682" y="31"/>
                    <a:pt x="682" y="31"/>
                    <a:pt x="682" y="31"/>
                  </a:cubicBezTo>
                  <a:lnTo>
                    <a:pt x="650" y="31"/>
                  </a:lnTo>
                  <a:lnTo>
                    <a:pt x="650" y="31"/>
                  </a:lnTo>
                  <a:lnTo>
                    <a:pt x="650" y="31"/>
                  </a:lnTo>
                  <a:lnTo>
                    <a:pt x="620" y="62"/>
                  </a:lnTo>
                  <a:lnTo>
                    <a:pt x="620" y="62"/>
                  </a:lnTo>
                  <a:lnTo>
                    <a:pt x="620" y="62"/>
                  </a:lnTo>
                  <a:cubicBezTo>
                    <a:pt x="589" y="62"/>
                    <a:pt x="589" y="62"/>
                    <a:pt x="589" y="62"/>
                  </a:cubicBezTo>
                  <a:lnTo>
                    <a:pt x="589" y="62"/>
                  </a:lnTo>
                  <a:lnTo>
                    <a:pt x="589" y="62"/>
                  </a:lnTo>
                  <a:lnTo>
                    <a:pt x="589" y="93"/>
                  </a:lnTo>
                  <a:lnTo>
                    <a:pt x="589" y="93"/>
                  </a:lnTo>
                  <a:cubicBezTo>
                    <a:pt x="558" y="93"/>
                    <a:pt x="558" y="93"/>
                    <a:pt x="558" y="93"/>
                  </a:cubicBezTo>
                  <a:lnTo>
                    <a:pt x="558" y="62"/>
                  </a:lnTo>
                  <a:lnTo>
                    <a:pt x="558" y="62"/>
                  </a:lnTo>
                  <a:cubicBezTo>
                    <a:pt x="558" y="62"/>
                    <a:pt x="558" y="62"/>
                    <a:pt x="526" y="62"/>
                  </a:cubicBez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62"/>
                  </a:lnTo>
                  <a:lnTo>
                    <a:pt x="526" y="93"/>
                  </a:lnTo>
                  <a:lnTo>
                    <a:pt x="526" y="93"/>
                  </a:lnTo>
                  <a:lnTo>
                    <a:pt x="558" y="93"/>
                  </a:lnTo>
                  <a:lnTo>
                    <a:pt x="558" y="93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lnTo>
                    <a:pt x="558" y="155"/>
                  </a:lnTo>
                  <a:lnTo>
                    <a:pt x="558" y="155"/>
                  </a:lnTo>
                  <a:lnTo>
                    <a:pt x="526" y="155"/>
                  </a:lnTo>
                  <a:lnTo>
                    <a:pt x="526" y="155"/>
                  </a:lnTo>
                  <a:cubicBezTo>
                    <a:pt x="526" y="186"/>
                    <a:pt x="526" y="186"/>
                    <a:pt x="526" y="186"/>
                  </a:cubicBezTo>
                  <a:cubicBezTo>
                    <a:pt x="526" y="186"/>
                    <a:pt x="526" y="186"/>
                    <a:pt x="526" y="217"/>
                  </a:cubicBezTo>
                  <a:cubicBezTo>
                    <a:pt x="496" y="217"/>
                    <a:pt x="496" y="217"/>
                    <a:pt x="496" y="217"/>
                  </a:cubicBezTo>
                  <a:lnTo>
                    <a:pt x="496" y="217"/>
                  </a:lnTo>
                  <a:cubicBezTo>
                    <a:pt x="465" y="217"/>
                    <a:pt x="465" y="217"/>
                    <a:pt x="465" y="248"/>
                  </a:cubicBezTo>
                  <a:lnTo>
                    <a:pt x="465" y="248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02" y="248"/>
                  </a:lnTo>
                  <a:cubicBezTo>
                    <a:pt x="402" y="248"/>
                    <a:pt x="402" y="248"/>
                    <a:pt x="372" y="248"/>
                  </a:cubicBezTo>
                  <a:lnTo>
                    <a:pt x="372" y="248"/>
                  </a:lnTo>
                  <a:cubicBezTo>
                    <a:pt x="372" y="248"/>
                    <a:pt x="372" y="248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48"/>
                    <a:pt x="341" y="248"/>
                    <a:pt x="310" y="217"/>
                  </a:cubicBezTo>
                  <a:lnTo>
                    <a:pt x="310" y="217"/>
                  </a:lnTo>
                  <a:cubicBezTo>
                    <a:pt x="310" y="186"/>
                    <a:pt x="310" y="186"/>
                    <a:pt x="310" y="186"/>
                  </a:cubicBezTo>
                  <a:lnTo>
                    <a:pt x="310" y="186"/>
                  </a:lnTo>
                  <a:lnTo>
                    <a:pt x="310" y="186"/>
                  </a:lnTo>
                  <a:lnTo>
                    <a:pt x="310" y="186"/>
                  </a:lnTo>
                  <a:cubicBezTo>
                    <a:pt x="310" y="186"/>
                    <a:pt x="310" y="186"/>
                    <a:pt x="278" y="186"/>
                  </a:cubicBezTo>
                  <a:lnTo>
                    <a:pt x="278" y="186"/>
                  </a:lnTo>
                  <a:lnTo>
                    <a:pt x="27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217"/>
                    <a:pt x="248" y="217"/>
                    <a:pt x="248" y="217"/>
                  </a:cubicBezTo>
                  <a:lnTo>
                    <a:pt x="248" y="248"/>
                  </a:lnTo>
                  <a:lnTo>
                    <a:pt x="248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lnTo>
                    <a:pt x="217" y="248"/>
                  </a:lnTo>
                  <a:cubicBezTo>
                    <a:pt x="217" y="279"/>
                    <a:pt x="186" y="279"/>
                    <a:pt x="186" y="279"/>
                  </a:cubicBezTo>
                  <a:lnTo>
                    <a:pt x="186" y="279"/>
                  </a:lnTo>
                  <a:lnTo>
                    <a:pt x="186" y="279"/>
                  </a:lnTo>
                  <a:lnTo>
                    <a:pt x="186" y="279"/>
                  </a:lnTo>
                  <a:cubicBezTo>
                    <a:pt x="217" y="279"/>
                    <a:pt x="217" y="310"/>
                    <a:pt x="217" y="341"/>
                  </a:cubicBezTo>
                  <a:lnTo>
                    <a:pt x="217" y="341"/>
                  </a:lnTo>
                  <a:lnTo>
                    <a:pt x="217" y="341"/>
                  </a:lnTo>
                  <a:cubicBezTo>
                    <a:pt x="217" y="372"/>
                    <a:pt x="217" y="434"/>
                    <a:pt x="217" y="527"/>
                  </a:cubicBezTo>
                  <a:lnTo>
                    <a:pt x="217" y="527"/>
                  </a:lnTo>
                  <a:cubicBezTo>
                    <a:pt x="217" y="527"/>
                    <a:pt x="217" y="527"/>
                    <a:pt x="217" y="558"/>
                  </a:cubicBezTo>
                  <a:cubicBezTo>
                    <a:pt x="248" y="558"/>
                    <a:pt x="248" y="558"/>
                    <a:pt x="248" y="558"/>
                  </a:cubicBezTo>
                  <a:cubicBezTo>
                    <a:pt x="186" y="558"/>
                    <a:pt x="186" y="558"/>
                    <a:pt x="186" y="558"/>
                  </a:cubicBezTo>
                  <a:cubicBezTo>
                    <a:pt x="186" y="558"/>
                    <a:pt x="186" y="558"/>
                    <a:pt x="186" y="589"/>
                  </a:cubicBezTo>
                  <a:lnTo>
                    <a:pt x="186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lnTo>
                    <a:pt x="154" y="589"/>
                  </a:lnTo>
                  <a:cubicBezTo>
                    <a:pt x="124" y="589"/>
                    <a:pt x="124" y="589"/>
                    <a:pt x="93" y="589"/>
                  </a:cubicBezTo>
                  <a:lnTo>
                    <a:pt x="93" y="589"/>
                  </a:lnTo>
                  <a:lnTo>
                    <a:pt x="93" y="589"/>
                  </a:lnTo>
                  <a:cubicBezTo>
                    <a:pt x="62" y="589"/>
                    <a:pt x="62" y="589"/>
                    <a:pt x="62" y="589"/>
                  </a:cubicBezTo>
                  <a:lnTo>
                    <a:pt x="62" y="589"/>
                  </a:lnTo>
                  <a:cubicBezTo>
                    <a:pt x="62" y="620"/>
                    <a:pt x="30" y="620"/>
                    <a:pt x="30" y="620"/>
                  </a:cubicBezTo>
                  <a:lnTo>
                    <a:pt x="30" y="620"/>
                  </a:lnTo>
                  <a:cubicBezTo>
                    <a:pt x="30" y="651"/>
                    <a:pt x="30" y="651"/>
                    <a:pt x="30" y="651"/>
                  </a:cubicBezTo>
                  <a:lnTo>
                    <a:pt x="30" y="651"/>
                  </a:lnTo>
                  <a:cubicBezTo>
                    <a:pt x="30" y="651"/>
                    <a:pt x="30" y="651"/>
                    <a:pt x="30" y="682"/>
                  </a:cubicBez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lnTo>
                    <a:pt x="30" y="682"/>
                  </a:lnTo>
                  <a:cubicBezTo>
                    <a:pt x="30" y="713"/>
                    <a:pt x="30" y="713"/>
                    <a:pt x="0" y="744"/>
                  </a:cubicBezTo>
                  <a:lnTo>
                    <a:pt x="0" y="744"/>
                  </a:lnTo>
                  <a:lnTo>
                    <a:pt x="0" y="744"/>
                  </a:lnTo>
                  <a:lnTo>
                    <a:pt x="0" y="744"/>
                  </a:lnTo>
                  <a:lnTo>
                    <a:pt x="0" y="775"/>
                  </a:lnTo>
                  <a:lnTo>
                    <a:pt x="0" y="775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lnTo>
                    <a:pt x="0" y="806"/>
                  </a:lnTo>
                  <a:cubicBezTo>
                    <a:pt x="30" y="837"/>
                    <a:pt x="30" y="837"/>
                    <a:pt x="30" y="868"/>
                  </a:cubicBezTo>
                  <a:lnTo>
                    <a:pt x="30" y="868"/>
                  </a:lnTo>
                  <a:lnTo>
                    <a:pt x="30" y="868"/>
                  </a:lnTo>
                  <a:lnTo>
                    <a:pt x="62" y="868"/>
                  </a:lnTo>
                  <a:cubicBezTo>
                    <a:pt x="62" y="899"/>
                    <a:pt x="62" y="899"/>
                    <a:pt x="62" y="899"/>
                  </a:cubicBezTo>
                  <a:lnTo>
                    <a:pt x="62" y="899"/>
                  </a:lnTo>
                  <a:lnTo>
                    <a:pt x="62" y="899"/>
                  </a:lnTo>
                  <a:cubicBezTo>
                    <a:pt x="93" y="899"/>
                    <a:pt x="93" y="899"/>
                    <a:pt x="93" y="899"/>
                  </a:cubicBezTo>
                  <a:lnTo>
                    <a:pt x="93" y="899"/>
                  </a:lnTo>
                  <a:lnTo>
                    <a:pt x="93" y="899"/>
                  </a:lnTo>
                  <a:cubicBezTo>
                    <a:pt x="93" y="899"/>
                    <a:pt x="93" y="899"/>
                    <a:pt x="124" y="868"/>
                  </a:cubicBezTo>
                  <a:lnTo>
                    <a:pt x="124" y="868"/>
                  </a:lnTo>
                  <a:cubicBezTo>
                    <a:pt x="154" y="775"/>
                    <a:pt x="154" y="775"/>
                    <a:pt x="154" y="775"/>
                  </a:cubicBezTo>
                  <a:cubicBezTo>
                    <a:pt x="154" y="899"/>
                    <a:pt x="154" y="899"/>
                    <a:pt x="154" y="899"/>
                  </a:cubicBezTo>
                  <a:cubicBezTo>
                    <a:pt x="154" y="899"/>
                    <a:pt x="154" y="930"/>
                    <a:pt x="154" y="961"/>
                  </a:cubicBezTo>
                  <a:lnTo>
                    <a:pt x="186" y="961"/>
                  </a:lnTo>
                  <a:lnTo>
                    <a:pt x="186" y="961"/>
                  </a:lnTo>
                  <a:lnTo>
                    <a:pt x="186" y="961"/>
                  </a:lnTo>
                  <a:cubicBezTo>
                    <a:pt x="217" y="961"/>
                    <a:pt x="217" y="961"/>
                    <a:pt x="217" y="961"/>
                  </a:cubicBezTo>
                  <a:lnTo>
                    <a:pt x="217" y="961"/>
                  </a:lnTo>
                  <a:lnTo>
                    <a:pt x="217" y="961"/>
                  </a:lnTo>
                  <a:lnTo>
                    <a:pt x="217" y="961"/>
                  </a:lnTo>
                  <a:cubicBezTo>
                    <a:pt x="217" y="961"/>
                    <a:pt x="217" y="961"/>
                    <a:pt x="248" y="961"/>
                  </a:cubicBez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lnTo>
                    <a:pt x="248" y="961"/>
                  </a:lnTo>
                  <a:cubicBezTo>
                    <a:pt x="278" y="961"/>
                    <a:pt x="278" y="930"/>
                    <a:pt x="278" y="930"/>
                  </a:cubicBezTo>
                  <a:lnTo>
                    <a:pt x="278" y="930"/>
                  </a:lnTo>
                  <a:cubicBezTo>
                    <a:pt x="310" y="930"/>
                    <a:pt x="310" y="899"/>
                    <a:pt x="341" y="899"/>
                  </a:cubicBezTo>
                  <a:lnTo>
                    <a:pt x="341" y="899"/>
                  </a:lnTo>
                  <a:cubicBezTo>
                    <a:pt x="341" y="868"/>
                    <a:pt x="372" y="868"/>
                    <a:pt x="372" y="868"/>
                  </a:cubicBezTo>
                  <a:cubicBezTo>
                    <a:pt x="372" y="868"/>
                    <a:pt x="402" y="868"/>
                    <a:pt x="402" y="899"/>
                  </a:cubicBezTo>
                  <a:lnTo>
                    <a:pt x="402" y="899"/>
                  </a:lnTo>
                  <a:cubicBezTo>
                    <a:pt x="402" y="868"/>
                    <a:pt x="402" y="868"/>
                    <a:pt x="434" y="868"/>
                  </a:cubicBezTo>
                  <a:lnTo>
                    <a:pt x="434" y="868"/>
                  </a:lnTo>
                  <a:cubicBezTo>
                    <a:pt x="434" y="868"/>
                    <a:pt x="434" y="868"/>
                    <a:pt x="465" y="899"/>
                  </a:cubicBezTo>
                  <a:lnTo>
                    <a:pt x="465" y="899"/>
                  </a:lnTo>
                  <a:lnTo>
                    <a:pt x="465" y="899"/>
                  </a:lnTo>
                  <a:cubicBezTo>
                    <a:pt x="465" y="930"/>
                    <a:pt x="465" y="930"/>
                    <a:pt x="465" y="930"/>
                  </a:cubicBezTo>
                  <a:lnTo>
                    <a:pt x="465" y="930"/>
                  </a:lnTo>
                  <a:lnTo>
                    <a:pt x="465" y="961"/>
                  </a:lnTo>
                  <a:cubicBezTo>
                    <a:pt x="465" y="961"/>
                    <a:pt x="465" y="961"/>
                    <a:pt x="465" y="992"/>
                  </a:cubicBez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lnTo>
                    <a:pt x="465" y="992"/>
                  </a:lnTo>
                  <a:cubicBezTo>
                    <a:pt x="465" y="1023"/>
                    <a:pt x="465" y="1023"/>
                    <a:pt x="465" y="1023"/>
                  </a:cubicBezTo>
                  <a:lnTo>
                    <a:pt x="465" y="1023"/>
                  </a:lnTo>
                  <a:lnTo>
                    <a:pt x="465" y="1023"/>
                  </a:lnTo>
                  <a:lnTo>
                    <a:pt x="465" y="1023"/>
                  </a:lnTo>
                  <a:lnTo>
                    <a:pt x="496" y="1023"/>
                  </a:lnTo>
                  <a:lnTo>
                    <a:pt x="496" y="1054"/>
                  </a:lnTo>
                  <a:lnTo>
                    <a:pt x="496" y="1054"/>
                  </a:lnTo>
                  <a:lnTo>
                    <a:pt x="496" y="1054"/>
                  </a:lnTo>
                  <a:cubicBezTo>
                    <a:pt x="526" y="1054"/>
                    <a:pt x="526" y="1054"/>
                    <a:pt x="526" y="1054"/>
                  </a:cubicBezTo>
                  <a:lnTo>
                    <a:pt x="526" y="1054"/>
                  </a:lnTo>
                  <a:cubicBezTo>
                    <a:pt x="526" y="1084"/>
                    <a:pt x="558" y="1084"/>
                    <a:pt x="558" y="1084"/>
                  </a:cubicBezTo>
                  <a:lnTo>
                    <a:pt x="558" y="1084"/>
                  </a:lnTo>
                  <a:lnTo>
                    <a:pt x="589" y="1084"/>
                  </a:lnTo>
                  <a:lnTo>
                    <a:pt x="589" y="1084"/>
                  </a:lnTo>
                  <a:cubicBezTo>
                    <a:pt x="620" y="1084"/>
                    <a:pt x="620" y="1084"/>
                    <a:pt x="620" y="1084"/>
                  </a:cubicBezTo>
                  <a:lnTo>
                    <a:pt x="620" y="1084"/>
                  </a:lnTo>
                  <a:cubicBezTo>
                    <a:pt x="620" y="1084"/>
                    <a:pt x="620" y="1116"/>
                    <a:pt x="650" y="1116"/>
                  </a:cubicBezTo>
                  <a:lnTo>
                    <a:pt x="650" y="1116"/>
                  </a:lnTo>
                  <a:lnTo>
                    <a:pt x="650" y="1116"/>
                  </a:lnTo>
                  <a:cubicBezTo>
                    <a:pt x="682" y="1116"/>
                    <a:pt x="682" y="1116"/>
                    <a:pt x="682" y="1116"/>
                  </a:cubicBezTo>
                  <a:cubicBezTo>
                    <a:pt x="713" y="1116"/>
                    <a:pt x="713" y="1147"/>
                    <a:pt x="713" y="1178"/>
                  </a:cubicBezTo>
                  <a:lnTo>
                    <a:pt x="713" y="1178"/>
                  </a:lnTo>
                  <a:cubicBezTo>
                    <a:pt x="744" y="1178"/>
                    <a:pt x="744" y="1178"/>
                    <a:pt x="744" y="1209"/>
                  </a:cubicBezTo>
                  <a:lnTo>
                    <a:pt x="744" y="1209"/>
                  </a:lnTo>
                  <a:cubicBezTo>
                    <a:pt x="744" y="1209"/>
                    <a:pt x="713" y="1209"/>
                    <a:pt x="713" y="1240"/>
                  </a:cubicBezTo>
                  <a:lnTo>
                    <a:pt x="713" y="1240"/>
                  </a:lnTo>
                  <a:cubicBezTo>
                    <a:pt x="744" y="1240"/>
                    <a:pt x="744" y="1240"/>
                    <a:pt x="744" y="1240"/>
                  </a:cubicBezTo>
                  <a:cubicBezTo>
                    <a:pt x="744" y="1271"/>
                    <a:pt x="744" y="1271"/>
                    <a:pt x="744" y="1271"/>
                  </a:cubicBezTo>
                  <a:lnTo>
                    <a:pt x="744" y="127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44" y="1301"/>
                  </a:lnTo>
                  <a:lnTo>
                    <a:pt x="774" y="1301"/>
                  </a:lnTo>
                  <a:cubicBezTo>
                    <a:pt x="806" y="1301"/>
                    <a:pt x="806" y="1301"/>
                    <a:pt x="806" y="1301"/>
                  </a:cubicBezTo>
                  <a:cubicBezTo>
                    <a:pt x="837" y="1301"/>
                    <a:pt x="837" y="1301"/>
                    <a:pt x="837" y="1301"/>
                  </a:cubicBezTo>
                  <a:lnTo>
                    <a:pt x="837" y="1333"/>
                  </a:lnTo>
                  <a:lnTo>
                    <a:pt x="837" y="1333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37" y="1364"/>
                  </a:lnTo>
                  <a:lnTo>
                    <a:pt x="868" y="1364"/>
                  </a:lnTo>
                  <a:cubicBezTo>
                    <a:pt x="868" y="1395"/>
                    <a:pt x="868" y="1395"/>
                    <a:pt x="868" y="1425"/>
                  </a:cubicBezTo>
                  <a:lnTo>
                    <a:pt x="868" y="1425"/>
                  </a:lnTo>
                  <a:lnTo>
                    <a:pt x="898" y="1457"/>
                  </a:lnTo>
                  <a:lnTo>
                    <a:pt x="898" y="1457"/>
                  </a:lnTo>
                  <a:lnTo>
                    <a:pt x="898" y="1457"/>
                  </a:lnTo>
                  <a:cubicBezTo>
                    <a:pt x="898" y="1488"/>
                    <a:pt x="898" y="1488"/>
                    <a:pt x="868" y="1488"/>
                  </a:cubicBezTo>
                  <a:lnTo>
                    <a:pt x="868" y="1519"/>
                  </a:lnTo>
                  <a:cubicBezTo>
                    <a:pt x="868" y="1549"/>
                    <a:pt x="868" y="1549"/>
                    <a:pt x="868" y="1549"/>
                  </a:cubicBez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lnTo>
                    <a:pt x="868" y="1549"/>
                  </a:lnTo>
                  <a:cubicBezTo>
                    <a:pt x="868" y="1581"/>
                    <a:pt x="868" y="1581"/>
                    <a:pt x="868" y="1612"/>
                  </a:cubicBezTo>
                  <a:lnTo>
                    <a:pt x="868" y="1612"/>
                  </a:lnTo>
                  <a:lnTo>
                    <a:pt x="868" y="164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lnTo>
                    <a:pt x="868" y="1673"/>
                  </a:lnTo>
                  <a:cubicBezTo>
                    <a:pt x="898" y="1673"/>
                    <a:pt x="898" y="1673"/>
                    <a:pt x="898" y="1673"/>
                  </a:cubicBez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lnTo>
                    <a:pt x="898" y="1673"/>
                  </a:lnTo>
                  <a:cubicBezTo>
                    <a:pt x="898" y="1673"/>
                    <a:pt x="898" y="1673"/>
                    <a:pt x="930" y="1673"/>
                  </a:cubicBezTo>
                  <a:lnTo>
                    <a:pt x="930" y="1673"/>
                  </a:lnTo>
                  <a:lnTo>
                    <a:pt x="930" y="1673"/>
                  </a:lnTo>
                  <a:lnTo>
                    <a:pt x="930" y="1673"/>
                  </a:lnTo>
                  <a:cubicBezTo>
                    <a:pt x="930" y="1673"/>
                    <a:pt x="930" y="1673"/>
                    <a:pt x="961" y="1673"/>
                  </a:cubicBezTo>
                  <a:lnTo>
                    <a:pt x="961" y="1705"/>
                  </a:lnTo>
                  <a:lnTo>
                    <a:pt x="961" y="1705"/>
                  </a:lnTo>
                  <a:lnTo>
                    <a:pt x="992" y="1705"/>
                  </a:lnTo>
                  <a:cubicBezTo>
                    <a:pt x="992" y="1736"/>
                    <a:pt x="992" y="1767"/>
                    <a:pt x="992" y="1767"/>
                  </a:cubicBezTo>
                  <a:cubicBezTo>
                    <a:pt x="992" y="1767"/>
                    <a:pt x="992" y="1767"/>
                    <a:pt x="992" y="1797"/>
                  </a:cubicBezTo>
                  <a:cubicBezTo>
                    <a:pt x="992" y="1797"/>
                    <a:pt x="992" y="1797"/>
                    <a:pt x="992" y="1767"/>
                  </a:cubicBezTo>
                  <a:cubicBezTo>
                    <a:pt x="1022" y="1767"/>
                    <a:pt x="1022" y="1767"/>
                    <a:pt x="1022" y="1767"/>
                  </a:cubicBezTo>
                  <a:lnTo>
                    <a:pt x="1022" y="1767"/>
                  </a:lnTo>
                  <a:cubicBezTo>
                    <a:pt x="1054" y="1767"/>
                    <a:pt x="1085" y="1797"/>
                    <a:pt x="1085" y="1829"/>
                  </a:cubicBezTo>
                  <a:lnTo>
                    <a:pt x="1085" y="1829"/>
                  </a:lnTo>
                  <a:cubicBezTo>
                    <a:pt x="1085" y="1860"/>
                    <a:pt x="1054" y="1860"/>
                    <a:pt x="1054" y="1860"/>
                  </a:cubicBezTo>
                  <a:lnTo>
                    <a:pt x="1054" y="1860"/>
                  </a:lnTo>
                  <a:lnTo>
                    <a:pt x="1054" y="1860"/>
                  </a:lnTo>
                  <a:lnTo>
                    <a:pt x="1054" y="1860"/>
                  </a:lnTo>
                  <a:cubicBezTo>
                    <a:pt x="1054" y="1891"/>
                    <a:pt x="1054" y="1891"/>
                    <a:pt x="1054" y="1891"/>
                  </a:cubicBezTo>
                  <a:cubicBezTo>
                    <a:pt x="1085" y="1891"/>
                    <a:pt x="1085" y="1891"/>
                    <a:pt x="1085" y="1921"/>
                  </a:cubicBezTo>
                  <a:lnTo>
                    <a:pt x="1085" y="1953"/>
                  </a:lnTo>
                  <a:lnTo>
                    <a:pt x="1085" y="1953"/>
                  </a:lnTo>
                  <a:cubicBezTo>
                    <a:pt x="1085" y="1953"/>
                    <a:pt x="1085" y="1953"/>
                    <a:pt x="1085" y="1984"/>
                  </a:cubicBezTo>
                  <a:lnTo>
                    <a:pt x="1116" y="1984"/>
                  </a:lnTo>
                  <a:lnTo>
                    <a:pt x="1116" y="1984"/>
                  </a:lnTo>
                  <a:cubicBezTo>
                    <a:pt x="1116" y="2015"/>
                    <a:pt x="1085" y="2015"/>
                    <a:pt x="1085" y="2015"/>
                  </a:cubicBezTo>
                  <a:lnTo>
                    <a:pt x="1085" y="2015"/>
                  </a:lnTo>
                  <a:lnTo>
                    <a:pt x="1085" y="2015"/>
                  </a:lnTo>
                  <a:cubicBezTo>
                    <a:pt x="1085" y="2045"/>
                    <a:pt x="1054" y="2077"/>
                    <a:pt x="1054" y="2077"/>
                  </a:cubicBezTo>
                  <a:lnTo>
                    <a:pt x="1022" y="2077"/>
                  </a:lnTo>
                  <a:lnTo>
                    <a:pt x="1022" y="2077"/>
                  </a:lnTo>
                  <a:lnTo>
                    <a:pt x="1022" y="2077"/>
                  </a:lnTo>
                  <a:cubicBezTo>
                    <a:pt x="1022" y="2077"/>
                    <a:pt x="1022" y="2077"/>
                    <a:pt x="992" y="2108"/>
                  </a:cubicBezTo>
                  <a:cubicBezTo>
                    <a:pt x="961" y="2108"/>
                    <a:pt x="961" y="2139"/>
                    <a:pt x="961" y="2139"/>
                  </a:cubicBezTo>
                  <a:lnTo>
                    <a:pt x="930" y="2169"/>
                  </a:lnTo>
                  <a:lnTo>
                    <a:pt x="930" y="2169"/>
                  </a:lnTo>
                  <a:cubicBezTo>
                    <a:pt x="930" y="2169"/>
                    <a:pt x="930" y="2169"/>
                    <a:pt x="930" y="2201"/>
                  </a:cubicBezTo>
                  <a:lnTo>
                    <a:pt x="930" y="2201"/>
                  </a:lnTo>
                  <a:lnTo>
                    <a:pt x="930" y="2201"/>
                  </a:lnTo>
                  <a:cubicBezTo>
                    <a:pt x="961" y="2201"/>
                    <a:pt x="961" y="2232"/>
                    <a:pt x="961" y="2232"/>
                  </a:cubicBezTo>
                  <a:lnTo>
                    <a:pt x="961" y="2232"/>
                  </a:lnTo>
                  <a:lnTo>
                    <a:pt x="961" y="2232"/>
                  </a:lnTo>
                  <a:lnTo>
                    <a:pt x="961" y="2232"/>
                  </a:lnTo>
                  <a:cubicBezTo>
                    <a:pt x="992" y="2232"/>
                    <a:pt x="992" y="2232"/>
                    <a:pt x="992" y="2263"/>
                  </a:cubicBezTo>
                  <a:lnTo>
                    <a:pt x="992" y="2263"/>
                  </a:lnTo>
                  <a:lnTo>
                    <a:pt x="992" y="2263"/>
                  </a:lnTo>
                  <a:cubicBezTo>
                    <a:pt x="1022" y="2263"/>
                    <a:pt x="1054" y="2293"/>
                    <a:pt x="1054" y="2293"/>
                  </a:cubicBezTo>
                  <a:lnTo>
                    <a:pt x="1054" y="2325"/>
                  </a:lnTo>
                  <a:cubicBezTo>
                    <a:pt x="1085" y="2325"/>
                    <a:pt x="1085" y="2325"/>
                    <a:pt x="1085" y="2325"/>
                  </a:cubicBezTo>
                  <a:cubicBezTo>
                    <a:pt x="1085" y="2325"/>
                    <a:pt x="1116" y="2325"/>
                    <a:pt x="1116" y="2356"/>
                  </a:cubicBezTo>
                  <a:lnTo>
                    <a:pt x="1116" y="2356"/>
                  </a:lnTo>
                  <a:lnTo>
                    <a:pt x="1116" y="2356"/>
                  </a:lnTo>
                  <a:lnTo>
                    <a:pt x="1116" y="2356"/>
                  </a:lnTo>
                  <a:cubicBezTo>
                    <a:pt x="1146" y="2325"/>
                    <a:pt x="1178" y="2325"/>
                    <a:pt x="1178" y="2293"/>
                  </a:cubicBezTo>
                  <a:lnTo>
                    <a:pt x="1178" y="2293"/>
                  </a:lnTo>
                  <a:cubicBezTo>
                    <a:pt x="1209" y="2293"/>
                    <a:pt x="1240" y="2232"/>
                    <a:pt x="1240" y="2232"/>
                  </a:cubicBezTo>
                  <a:lnTo>
                    <a:pt x="1240" y="2232"/>
                  </a:lnTo>
                  <a:cubicBezTo>
                    <a:pt x="1270" y="2169"/>
                    <a:pt x="1270" y="2139"/>
                    <a:pt x="1301" y="2139"/>
                  </a:cubicBezTo>
                  <a:lnTo>
                    <a:pt x="1333" y="2108"/>
                  </a:lnTo>
                  <a:cubicBezTo>
                    <a:pt x="1333" y="2077"/>
                    <a:pt x="1333" y="2045"/>
                    <a:pt x="1364" y="2045"/>
                  </a:cubicBezTo>
                  <a:cubicBezTo>
                    <a:pt x="1364" y="2045"/>
                    <a:pt x="1333" y="2045"/>
                    <a:pt x="1333" y="2015"/>
                  </a:cubicBezTo>
                  <a:lnTo>
                    <a:pt x="1333" y="2015"/>
                  </a:lnTo>
                  <a:cubicBezTo>
                    <a:pt x="1333" y="1984"/>
                    <a:pt x="1333" y="1984"/>
                    <a:pt x="1333" y="1984"/>
                  </a:cubicBezTo>
                  <a:lnTo>
                    <a:pt x="1333" y="1953"/>
                  </a:lnTo>
                  <a:cubicBezTo>
                    <a:pt x="1333" y="1921"/>
                    <a:pt x="1333" y="1921"/>
                    <a:pt x="1333" y="1921"/>
                  </a:cubicBezTo>
                  <a:cubicBezTo>
                    <a:pt x="1333" y="1921"/>
                    <a:pt x="1333" y="1891"/>
                    <a:pt x="1364" y="1891"/>
                  </a:cubicBezTo>
                  <a:cubicBezTo>
                    <a:pt x="1364" y="1891"/>
                    <a:pt x="1364" y="1891"/>
                    <a:pt x="1394" y="1891"/>
                  </a:cubicBezTo>
                  <a:cubicBezTo>
                    <a:pt x="1394" y="1891"/>
                    <a:pt x="1426" y="1860"/>
                    <a:pt x="1426" y="1829"/>
                  </a:cubicBezTo>
                  <a:lnTo>
                    <a:pt x="1426" y="1829"/>
                  </a:lnTo>
                  <a:cubicBezTo>
                    <a:pt x="1457" y="1829"/>
                    <a:pt x="1457" y="1797"/>
                    <a:pt x="1487" y="1797"/>
                  </a:cubicBezTo>
                  <a:lnTo>
                    <a:pt x="1487" y="1797"/>
                  </a:lnTo>
                  <a:lnTo>
                    <a:pt x="1487" y="1797"/>
                  </a:lnTo>
                  <a:cubicBezTo>
                    <a:pt x="1518" y="1797"/>
                    <a:pt x="1518" y="1797"/>
                    <a:pt x="1518" y="1797"/>
                  </a:cubicBezTo>
                  <a:lnTo>
                    <a:pt x="1518" y="1797"/>
                  </a:lnTo>
                  <a:lnTo>
                    <a:pt x="1518" y="1797"/>
                  </a:lnTo>
                  <a:lnTo>
                    <a:pt x="1550" y="1767"/>
                  </a:lnTo>
                  <a:lnTo>
                    <a:pt x="1550" y="1767"/>
                  </a:lnTo>
                  <a:cubicBezTo>
                    <a:pt x="1581" y="1736"/>
                    <a:pt x="1581" y="1736"/>
                    <a:pt x="1611" y="1736"/>
                  </a:cubicBezTo>
                  <a:cubicBezTo>
                    <a:pt x="1611" y="1736"/>
                    <a:pt x="1642" y="1736"/>
                    <a:pt x="1642" y="1705"/>
                  </a:cubicBezTo>
                  <a:cubicBezTo>
                    <a:pt x="1674" y="1705"/>
                    <a:pt x="1674" y="1705"/>
                    <a:pt x="1674" y="1705"/>
                  </a:cubicBezTo>
                  <a:cubicBezTo>
                    <a:pt x="1674" y="1736"/>
                    <a:pt x="1674" y="1736"/>
                    <a:pt x="1674" y="1736"/>
                  </a:cubicBezTo>
                  <a:lnTo>
                    <a:pt x="1674" y="1736"/>
                  </a:lnTo>
                  <a:lnTo>
                    <a:pt x="1705" y="1736"/>
                  </a:lnTo>
                  <a:cubicBezTo>
                    <a:pt x="1705" y="1705"/>
                    <a:pt x="1735" y="1705"/>
                    <a:pt x="1735" y="1705"/>
                  </a:cubicBezTo>
                  <a:cubicBezTo>
                    <a:pt x="1735" y="1673"/>
                    <a:pt x="1735" y="1673"/>
                    <a:pt x="1766" y="1673"/>
                  </a:cubicBezTo>
                  <a:cubicBezTo>
                    <a:pt x="1766" y="1643"/>
                    <a:pt x="1766" y="1612"/>
                    <a:pt x="1798" y="1581"/>
                  </a:cubicBezTo>
                  <a:cubicBezTo>
                    <a:pt x="1798" y="1581"/>
                    <a:pt x="1798" y="1581"/>
                    <a:pt x="1798" y="1549"/>
                  </a:cubicBezTo>
                  <a:lnTo>
                    <a:pt x="1798" y="1549"/>
                  </a:lnTo>
                  <a:cubicBezTo>
                    <a:pt x="1829" y="1549"/>
                    <a:pt x="1829" y="1519"/>
                    <a:pt x="1829" y="1519"/>
                  </a:cubicBezTo>
                  <a:lnTo>
                    <a:pt x="1829" y="1519"/>
                  </a:lnTo>
                  <a:cubicBezTo>
                    <a:pt x="1829" y="1488"/>
                    <a:pt x="1829" y="1457"/>
                    <a:pt x="1829" y="1425"/>
                  </a:cubicBezTo>
                  <a:lnTo>
                    <a:pt x="1859" y="1395"/>
                  </a:lnTo>
                  <a:cubicBezTo>
                    <a:pt x="1859" y="1395"/>
                    <a:pt x="1859" y="1364"/>
                    <a:pt x="1859" y="1333"/>
                  </a:cubicBezTo>
                  <a:cubicBezTo>
                    <a:pt x="1859" y="1333"/>
                    <a:pt x="1859" y="1333"/>
                    <a:pt x="1859" y="1301"/>
                  </a:cubicBezTo>
                  <a:cubicBezTo>
                    <a:pt x="1859" y="1301"/>
                    <a:pt x="1890" y="1301"/>
                    <a:pt x="1890" y="1271"/>
                  </a:cubicBezTo>
                  <a:cubicBezTo>
                    <a:pt x="1890" y="1271"/>
                    <a:pt x="1890" y="1240"/>
                    <a:pt x="1859" y="1240"/>
                  </a:cubicBezTo>
                  <a:cubicBezTo>
                    <a:pt x="1859" y="1240"/>
                    <a:pt x="1859" y="1209"/>
                    <a:pt x="1859" y="1147"/>
                  </a:cubicBezTo>
                  <a:cubicBezTo>
                    <a:pt x="1859" y="1116"/>
                    <a:pt x="1859" y="1116"/>
                    <a:pt x="1859" y="1116"/>
                  </a:cubicBezTo>
                  <a:cubicBezTo>
                    <a:pt x="1859" y="1084"/>
                    <a:pt x="1859" y="1084"/>
                    <a:pt x="1859" y="1084"/>
                  </a:cubicBezTo>
                  <a:cubicBezTo>
                    <a:pt x="1890" y="1084"/>
                    <a:pt x="1890" y="1084"/>
                    <a:pt x="1890" y="1084"/>
                  </a:cubicBezTo>
                  <a:cubicBezTo>
                    <a:pt x="1890" y="1084"/>
                    <a:pt x="1890" y="1084"/>
                    <a:pt x="1922" y="1084"/>
                  </a:cubicBezTo>
                  <a:cubicBezTo>
                    <a:pt x="1922" y="1084"/>
                    <a:pt x="1922" y="1084"/>
                    <a:pt x="1922" y="1054"/>
                  </a:cubicBezTo>
                  <a:cubicBezTo>
                    <a:pt x="1953" y="1054"/>
                    <a:pt x="1953" y="1054"/>
                    <a:pt x="1953" y="1054"/>
                  </a:cubicBezTo>
                  <a:cubicBezTo>
                    <a:pt x="1953" y="1054"/>
                    <a:pt x="1953" y="1054"/>
                    <a:pt x="1953" y="1023"/>
                  </a:cubicBezTo>
                  <a:lnTo>
                    <a:pt x="1953" y="1023"/>
                  </a:lnTo>
                  <a:lnTo>
                    <a:pt x="1953" y="992"/>
                  </a:lnTo>
                  <a:cubicBezTo>
                    <a:pt x="1953" y="961"/>
                    <a:pt x="1983" y="961"/>
                    <a:pt x="2014" y="930"/>
                  </a:cubicBezTo>
                  <a:lnTo>
                    <a:pt x="2014" y="930"/>
                  </a:lnTo>
                  <a:cubicBezTo>
                    <a:pt x="2046" y="930"/>
                    <a:pt x="2046" y="899"/>
                    <a:pt x="2046" y="899"/>
                  </a:cubicBezTo>
                  <a:cubicBezTo>
                    <a:pt x="2046" y="868"/>
                    <a:pt x="2046" y="868"/>
                    <a:pt x="2077" y="868"/>
                  </a:cubicBezTo>
                  <a:lnTo>
                    <a:pt x="2077" y="868"/>
                  </a:lnTo>
                  <a:lnTo>
                    <a:pt x="2077" y="837"/>
                  </a:lnTo>
                  <a:cubicBezTo>
                    <a:pt x="2107" y="837"/>
                    <a:pt x="2107" y="806"/>
                    <a:pt x="2107" y="806"/>
                  </a:cubicBezTo>
                  <a:cubicBezTo>
                    <a:pt x="2107" y="806"/>
                    <a:pt x="2107" y="806"/>
                    <a:pt x="2107" y="775"/>
                  </a:cubicBezTo>
                  <a:cubicBezTo>
                    <a:pt x="2107" y="775"/>
                    <a:pt x="2107" y="744"/>
                    <a:pt x="2107" y="713"/>
                  </a:cubicBezTo>
                  <a:lnTo>
                    <a:pt x="2107" y="682"/>
                  </a:lnTo>
                  <a:lnTo>
                    <a:pt x="2107" y="682"/>
                  </a:lnTo>
                  <a:cubicBezTo>
                    <a:pt x="2077" y="682"/>
                    <a:pt x="2077" y="682"/>
                    <a:pt x="2077" y="682"/>
                  </a:cubicBezTo>
                  <a:cubicBezTo>
                    <a:pt x="2077" y="651"/>
                    <a:pt x="2077" y="651"/>
                    <a:pt x="2077" y="651"/>
                  </a:cubicBezTo>
                  <a:lnTo>
                    <a:pt x="2046" y="651"/>
                  </a:lnTo>
                  <a:cubicBezTo>
                    <a:pt x="2046" y="651"/>
                    <a:pt x="2014" y="620"/>
                    <a:pt x="1983" y="620"/>
                  </a:cubicBezTo>
                  <a:cubicBezTo>
                    <a:pt x="1953" y="589"/>
                    <a:pt x="1922" y="589"/>
                    <a:pt x="1922" y="558"/>
                  </a:cubicBezTo>
                  <a:cubicBezTo>
                    <a:pt x="1890" y="527"/>
                    <a:pt x="1890" y="527"/>
                    <a:pt x="1890" y="527"/>
                  </a:cubicBezTo>
                  <a:cubicBezTo>
                    <a:pt x="1890" y="527"/>
                    <a:pt x="1890" y="527"/>
                    <a:pt x="1859" y="527"/>
                  </a:cubicBezTo>
                  <a:cubicBezTo>
                    <a:pt x="1859" y="496"/>
                    <a:pt x="1829" y="496"/>
                    <a:pt x="1829" y="496"/>
                  </a:cubicBezTo>
                  <a:lnTo>
                    <a:pt x="1798" y="496"/>
                  </a:lnTo>
                  <a:cubicBezTo>
                    <a:pt x="1766" y="496"/>
                    <a:pt x="1766" y="496"/>
                    <a:pt x="1766" y="496"/>
                  </a:cubicBezTo>
                  <a:lnTo>
                    <a:pt x="1735" y="496"/>
                  </a:lnTo>
                  <a:lnTo>
                    <a:pt x="1735" y="465"/>
                  </a:lnTo>
                  <a:lnTo>
                    <a:pt x="1735" y="465"/>
                  </a:lnTo>
                  <a:lnTo>
                    <a:pt x="1735" y="465"/>
                  </a:lnTo>
                  <a:cubicBezTo>
                    <a:pt x="1735" y="496"/>
                    <a:pt x="1705" y="496"/>
                    <a:pt x="1705" y="496"/>
                  </a:cubicBezTo>
                  <a:lnTo>
                    <a:pt x="1705" y="496"/>
                  </a:lnTo>
                  <a:cubicBezTo>
                    <a:pt x="1674" y="496"/>
                    <a:pt x="1674" y="496"/>
                    <a:pt x="1674" y="465"/>
                  </a:cubicBezTo>
                  <a:cubicBezTo>
                    <a:pt x="1674" y="465"/>
                    <a:pt x="1674" y="465"/>
                    <a:pt x="1642" y="465"/>
                  </a:cubicBezTo>
                  <a:cubicBezTo>
                    <a:pt x="1642" y="465"/>
                    <a:pt x="1642" y="465"/>
                    <a:pt x="1611" y="465"/>
                  </a:cubicBezTo>
                  <a:lnTo>
                    <a:pt x="1611" y="465"/>
                  </a:lnTo>
                  <a:cubicBezTo>
                    <a:pt x="1518" y="589"/>
                    <a:pt x="1518" y="589"/>
                    <a:pt x="1518" y="589"/>
                  </a:cubicBezTo>
                  <a:cubicBezTo>
                    <a:pt x="1550" y="496"/>
                    <a:pt x="1550" y="496"/>
                    <a:pt x="1550" y="496"/>
                  </a:cubicBezTo>
                  <a:cubicBezTo>
                    <a:pt x="1550" y="496"/>
                    <a:pt x="1550" y="465"/>
                    <a:pt x="1550" y="434"/>
                  </a:cubicBezTo>
                  <a:cubicBezTo>
                    <a:pt x="1550" y="434"/>
                    <a:pt x="1550" y="434"/>
                    <a:pt x="1550" y="403"/>
                  </a:cubicBezTo>
                  <a:lnTo>
                    <a:pt x="1550" y="403"/>
                  </a:lnTo>
                  <a:lnTo>
                    <a:pt x="1518" y="403"/>
                  </a:lnTo>
                  <a:cubicBezTo>
                    <a:pt x="1487" y="403"/>
                    <a:pt x="1487" y="372"/>
                    <a:pt x="1487" y="372"/>
                  </a:cubicBezTo>
                  <a:cubicBezTo>
                    <a:pt x="1457" y="372"/>
                    <a:pt x="1457" y="372"/>
                    <a:pt x="1457" y="372"/>
                  </a:cubicBezTo>
                  <a:lnTo>
                    <a:pt x="1457" y="372"/>
                  </a:lnTo>
                  <a:lnTo>
                    <a:pt x="1457" y="341"/>
                  </a:lnTo>
                  <a:cubicBezTo>
                    <a:pt x="1457" y="341"/>
                    <a:pt x="1457" y="341"/>
                    <a:pt x="1426" y="341"/>
                  </a:cubicBezTo>
                  <a:lnTo>
                    <a:pt x="1394" y="341"/>
                  </a:lnTo>
                  <a:cubicBezTo>
                    <a:pt x="1394" y="372"/>
                    <a:pt x="1394" y="372"/>
                    <a:pt x="1394" y="372"/>
                  </a:cubicBezTo>
                  <a:cubicBezTo>
                    <a:pt x="1333" y="372"/>
                    <a:pt x="1333" y="372"/>
                    <a:pt x="1333" y="372"/>
                  </a:cubicBezTo>
                  <a:cubicBezTo>
                    <a:pt x="1333" y="310"/>
                    <a:pt x="1333" y="310"/>
                    <a:pt x="1333" y="310"/>
                  </a:cubicBezTo>
                  <a:lnTo>
                    <a:pt x="1333" y="310"/>
                  </a:lnTo>
                  <a:cubicBezTo>
                    <a:pt x="1301" y="341"/>
                    <a:pt x="1301" y="341"/>
                    <a:pt x="1301" y="341"/>
                  </a:cubicBezTo>
                  <a:cubicBezTo>
                    <a:pt x="1270" y="341"/>
                    <a:pt x="1270" y="310"/>
                    <a:pt x="1270" y="310"/>
                  </a:cubicBezTo>
                  <a:lnTo>
                    <a:pt x="1270" y="310"/>
                  </a:lnTo>
                  <a:lnTo>
                    <a:pt x="1270" y="310"/>
                  </a:lnTo>
                  <a:lnTo>
                    <a:pt x="1270" y="310"/>
                  </a:lnTo>
                  <a:lnTo>
                    <a:pt x="1240" y="310"/>
                  </a:lnTo>
                  <a:cubicBezTo>
                    <a:pt x="1240" y="310"/>
                    <a:pt x="1240" y="310"/>
                    <a:pt x="1209" y="279"/>
                  </a:cubicBezTo>
                  <a:lnTo>
                    <a:pt x="1240" y="248"/>
                  </a:lnTo>
                  <a:lnTo>
                    <a:pt x="1240" y="248"/>
                  </a:lnTo>
                  <a:cubicBezTo>
                    <a:pt x="1240" y="217"/>
                    <a:pt x="1240" y="217"/>
                    <a:pt x="1270" y="217"/>
                  </a:cubicBezTo>
                  <a:cubicBezTo>
                    <a:pt x="1240" y="186"/>
                    <a:pt x="1240" y="186"/>
                    <a:pt x="1240" y="186"/>
                  </a:cubicBezTo>
                  <a:cubicBezTo>
                    <a:pt x="1240" y="186"/>
                    <a:pt x="1209" y="155"/>
                    <a:pt x="1209" y="124"/>
                  </a:cubicBezTo>
                  <a:cubicBezTo>
                    <a:pt x="1209" y="93"/>
                    <a:pt x="1209" y="93"/>
                    <a:pt x="1209" y="62"/>
                  </a:cubicBezTo>
                  <a:lnTo>
                    <a:pt x="1209" y="62"/>
                  </a:lnTo>
                  <a:lnTo>
                    <a:pt x="1209" y="62"/>
                  </a:lnTo>
                  <a:lnTo>
                    <a:pt x="1178" y="62"/>
                  </a:lnTo>
                  <a:lnTo>
                    <a:pt x="1178" y="62"/>
                  </a:lnTo>
                  <a:lnTo>
                    <a:pt x="1178" y="62"/>
                  </a:lnTo>
                  <a:cubicBezTo>
                    <a:pt x="1178" y="93"/>
                    <a:pt x="1178" y="93"/>
                    <a:pt x="1178" y="9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6" name="Freeform 148"/>
            <p:cNvSpPr>
              <a:spLocks noChangeArrowheads="1"/>
            </p:cNvSpPr>
            <p:nvPr/>
          </p:nvSpPr>
          <p:spPr bwMode="auto">
            <a:xfrm>
              <a:off x="2574925" y="3263900"/>
              <a:ext cx="11113" cy="11113"/>
            </a:xfrm>
            <a:custGeom>
              <a:avLst/>
              <a:gdLst>
                <a:gd name="T0" fmla="*/ 0 w 33"/>
                <a:gd name="T1" fmla="*/ 31 h 32"/>
                <a:gd name="T2" fmla="*/ 0 w 33"/>
                <a:gd name="T3" fmla="*/ 31 h 32"/>
                <a:gd name="T4" fmla="*/ 0 w 33"/>
                <a:gd name="T5" fmla="*/ 31 h 32"/>
                <a:gd name="T6" fmla="*/ 0 w 33"/>
                <a:gd name="T7" fmla="*/ 31 h 32"/>
                <a:gd name="T8" fmla="*/ 32 w 33"/>
                <a:gd name="T9" fmla="*/ 31 h 32"/>
                <a:gd name="T10" fmla="*/ 32 w 33"/>
                <a:gd name="T11" fmla="*/ 0 h 32"/>
                <a:gd name="T12" fmla="*/ 32 w 33"/>
                <a:gd name="T13" fmla="*/ 0 h 32"/>
                <a:gd name="T14" fmla="*/ 32 w 33"/>
                <a:gd name="T15" fmla="*/ 0 h 32"/>
                <a:gd name="T16" fmla="*/ 0 w 33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ubicBezTo>
                    <a:pt x="32" y="0"/>
                    <a:pt x="32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7" name="Freeform 149"/>
            <p:cNvSpPr>
              <a:spLocks noChangeArrowheads="1"/>
            </p:cNvSpPr>
            <p:nvPr/>
          </p:nvSpPr>
          <p:spPr bwMode="auto">
            <a:xfrm>
              <a:off x="2206625" y="3175000"/>
              <a:ext cx="346075" cy="669925"/>
            </a:xfrm>
            <a:custGeom>
              <a:avLst/>
              <a:gdLst>
                <a:gd name="T0" fmla="*/ 837 w 962"/>
                <a:gd name="T1" fmla="*/ 837 h 1861"/>
                <a:gd name="T2" fmla="*/ 806 w 962"/>
                <a:gd name="T3" fmla="*/ 713 h 1861"/>
                <a:gd name="T4" fmla="*/ 806 w 962"/>
                <a:gd name="T5" fmla="*/ 557 h 1861"/>
                <a:gd name="T6" fmla="*/ 806 w 962"/>
                <a:gd name="T7" fmla="*/ 496 h 1861"/>
                <a:gd name="T8" fmla="*/ 837 w 962"/>
                <a:gd name="T9" fmla="*/ 465 h 1861"/>
                <a:gd name="T10" fmla="*/ 930 w 962"/>
                <a:gd name="T11" fmla="*/ 372 h 1861"/>
                <a:gd name="T12" fmla="*/ 868 w 962"/>
                <a:gd name="T13" fmla="*/ 341 h 1861"/>
                <a:gd name="T14" fmla="*/ 806 w 962"/>
                <a:gd name="T15" fmla="*/ 309 h 1861"/>
                <a:gd name="T16" fmla="*/ 774 w 962"/>
                <a:gd name="T17" fmla="*/ 279 h 1861"/>
                <a:gd name="T18" fmla="*/ 806 w 962"/>
                <a:gd name="T19" fmla="*/ 248 h 1861"/>
                <a:gd name="T20" fmla="*/ 837 w 962"/>
                <a:gd name="T21" fmla="*/ 185 h 1861"/>
                <a:gd name="T22" fmla="*/ 713 w 962"/>
                <a:gd name="T23" fmla="*/ 124 h 1861"/>
                <a:gd name="T24" fmla="*/ 620 w 962"/>
                <a:gd name="T25" fmla="*/ 61 h 1861"/>
                <a:gd name="T26" fmla="*/ 589 w 962"/>
                <a:gd name="T27" fmla="*/ 31 h 1861"/>
                <a:gd name="T28" fmla="*/ 526 w 962"/>
                <a:gd name="T29" fmla="*/ 0 h 1861"/>
                <a:gd name="T30" fmla="*/ 434 w 962"/>
                <a:gd name="T31" fmla="*/ 0 h 1861"/>
                <a:gd name="T32" fmla="*/ 372 w 962"/>
                <a:gd name="T33" fmla="*/ 0 h 1861"/>
                <a:gd name="T34" fmla="*/ 341 w 962"/>
                <a:gd name="T35" fmla="*/ 124 h 1861"/>
                <a:gd name="T36" fmla="*/ 310 w 962"/>
                <a:gd name="T37" fmla="*/ 124 h 1861"/>
                <a:gd name="T38" fmla="*/ 278 w 962"/>
                <a:gd name="T39" fmla="*/ 185 h 1861"/>
                <a:gd name="T40" fmla="*/ 278 w 962"/>
                <a:gd name="T41" fmla="*/ 217 h 1861"/>
                <a:gd name="T42" fmla="*/ 310 w 962"/>
                <a:gd name="T43" fmla="*/ 279 h 1861"/>
                <a:gd name="T44" fmla="*/ 217 w 962"/>
                <a:gd name="T45" fmla="*/ 403 h 1861"/>
                <a:gd name="T46" fmla="*/ 217 w 962"/>
                <a:gd name="T47" fmla="*/ 433 h 1861"/>
                <a:gd name="T48" fmla="*/ 186 w 962"/>
                <a:gd name="T49" fmla="*/ 527 h 1861"/>
                <a:gd name="T50" fmla="*/ 186 w 962"/>
                <a:gd name="T51" fmla="*/ 620 h 1861"/>
                <a:gd name="T52" fmla="*/ 217 w 962"/>
                <a:gd name="T53" fmla="*/ 744 h 1861"/>
                <a:gd name="T54" fmla="*/ 154 w 962"/>
                <a:gd name="T55" fmla="*/ 898 h 1861"/>
                <a:gd name="T56" fmla="*/ 124 w 962"/>
                <a:gd name="T57" fmla="*/ 929 h 1861"/>
                <a:gd name="T58" fmla="*/ 154 w 962"/>
                <a:gd name="T59" fmla="*/ 1022 h 1861"/>
                <a:gd name="T60" fmla="*/ 124 w 962"/>
                <a:gd name="T61" fmla="*/ 1085 h 1861"/>
                <a:gd name="T62" fmla="*/ 93 w 962"/>
                <a:gd name="T63" fmla="*/ 1146 h 1861"/>
                <a:gd name="T64" fmla="*/ 93 w 962"/>
                <a:gd name="T65" fmla="*/ 1270 h 1861"/>
                <a:gd name="T66" fmla="*/ 93 w 962"/>
                <a:gd name="T67" fmla="*/ 1364 h 1861"/>
                <a:gd name="T68" fmla="*/ 124 w 962"/>
                <a:gd name="T69" fmla="*/ 1425 h 1861"/>
                <a:gd name="T70" fmla="*/ 124 w 962"/>
                <a:gd name="T71" fmla="*/ 1488 h 1861"/>
                <a:gd name="T72" fmla="*/ 93 w 962"/>
                <a:gd name="T73" fmla="*/ 1518 h 1861"/>
                <a:gd name="T74" fmla="*/ 93 w 962"/>
                <a:gd name="T75" fmla="*/ 1581 h 1861"/>
                <a:gd name="T76" fmla="*/ 62 w 962"/>
                <a:gd name="T77" fmla="*/ 1612 h 1861"/>
                <a:gd name="T78" fmla="*/ 30 w 962"/>
                <a:gd name="T79" fmla="*/ 1705 h 1861"/>
                <a:gd name="T80" fmla="*/ 0 w 962"/>
                <a:gd name="T81" fmla="*/ 1766 h 1861"/>
                <a:gd name="T82" fmla="*/ 93 w 962"/>
                <a:gd name="T83" fmla="*/ 1797 h 1861"/>
                <a:gd name="T84" fmla="*/ 124 w 962"/>
                <a:gd name="T85" fmla="*/ 1860 h 1861"/>
                <a:gd name="T86" fmla="*/ 217 w 962"/>
                <a:gd name="T87" fmla="*/ 1860 h 1861"/>
                <a:gd name="T88" fmla="*/ 217 w 962"/>
                <a:gd name="T89" fmla="*/ 1766 h 1861"/>
                <a:gd name="T90" fmla="*/ 278 w 962"/>
                <a:gd name="T91" fmla="*/ 1705 h 1861"/>
                <a:gd name="T92" fmla="*/ 372 w 962"/>
                <a:gd name="T93" fmla="*/ 1581 h 1861"/>
                <a:gd name="T94" fmla="*/ 278 w 962"/>
                <a:gd name="T95" fmla="*/ 1488 h 1861"/>
                <a:gd name="T96" fmla="*/ 402 w 962"/>
                <a:gd name="T97" fmla="*/ 1425 h 1861"/>
                <a:gd name="T98" fmla="*/ 465 w 962"/>
                <a:gd name="T99" fmla="*/ 1301 h 1861"/>
                <a:gd name="T100" fmla="*/ 434 w 962"/>
                <a:gd name="T101" fmla="*/ 1209 h 1861"/>
                <a:gd name="T102" fmla="*/ 526 w 962"/>
                <a:gd name="T103" fmla="*/ 1177 h 1861"/>
                <a:gd name="T104" fmla="*/ 589 w 962"/>
                <a:gd name="T105" fmla="*/ 1146 h 1861"/>
                <a:gd name="T106" fmla="*/ 434 w 962"/>
                <a:gd name="T107" fmla="*/ 929 h 1861"/>
                <a:gd name="T108" fmla="*/ 837 w 962"/>
                <a:gd name="T109" fmla="*/ 992 h 1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2" h="1861">
                  <a:moveTo>
                    <a:pt x="868" y="898"/>
                  </a:moveTo>
                  <a:lnTo>
                    <a:pt x="868" y="898"/>
                  </a:lnTo>
                  <a:cubicBezTo>
                    <a:pt x="837" y="868"/>
                    <a:pt x="837" y="868"/>
                    <a:pt x="868" y="837"/>
                  </a:cubicBezTo>
                  <a:lnTo>
                    <a:pt x="868" y="837"/>
                  </a:lnTo>
                  <a:cubicBezTo>
                    <a:pt x="868" y="837"/>
                    <a:pt x="868" y="837"/>
                    <a:pt x="837" y="837"/>
                  </a:cubicBezTo>
                  <a:cubicBezTo>
                    <a:pt x="837" y="805"/>
                    <a:pt x="837" y="805"/>
                    <a:pt x="837" y="805"/>
                  </a:cubicBezTo>
                  <a:cubicBezTo>
                    <a:pt x="837" y="805"/>
                    <a:pt x="806" y="805"/>
                    <a:pt x="806" y="774"/>
                  </a:cubicBezTo>
                  <a:lnTo>
                    <a:pt x="806" y="744"/>
                  </a:lnTo>
                  <a:lnTo>
                    <a:pt x="774" y="713"/>
                  </a:lnTo>
                  <a:cubicBezTo>
                    <a:pt x="774" y="713"/>
                    <a:pt x="774" y="713"/>
                    <a:pt x="806" y="713"/>
                  </a:cubicBezTo>
                  <a:cubicBezTo>
                    <a:pt x="806" y="681"/>
                    <a:pt x="806" y="681"/>
                    <a:pt x="806" y="681"/>
                  </a:cubicBezTo>
                  <a:lnTo>
                    <a:pt x="806" y="681"/>
                  </a:lnTo>
                  <a:lnTo>
                    <a:pt x="806" y="681"/>
                  </a:lnTo>
                  <a:cubicBezTo>
                    <a:pt x="806" y="651"/>
                    <a:pt x="806" y="620"/>
                    <a:pt x="806" y="589"/>
                  </a:cubicBezTo>
                  <a:cubicBezTo>
                    <a:pt x="806" y="589"/>
                    <a:pt x="806" y="589"/>
                    <a:pt x="806" y="557"/>
                  </a:cubicBezTo>
                  <a:cubicBezTo>
                    <a:pt x="806" y="589"/>
                    <a:pt x="806" y="589"/>
                    <a:pt x="806" y="589"/>
                  </a:cubicBezTo>
                  <a:cubicBezTo>
                    <a:pt x="806" y="496"/>
                    <a:pt x="806" y="496"/>
                    <a:pt x="806" y="496"/>
                  </a:cubicBez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lnTo>
                    <a:pt x="806" y="496"/>
                  </a:lnTo>
                  <a:cubicBezTo>
                    <a:pt x="837" y="496"/>
                    <a:pt x="837" y="496"/>
                    <a:pt x="837" y="496"/>
                  </a:cubicBezTo>
                  <a:cubicBezTo>
                    <a:pt x="837" y="465"/>
                    <a:pt x="837" y="465"/>
                    <a:pt x="837" y="465"/>
                  </a:cubicBezTo>
                  <a:lnTo>
                    <a:pt x="837" y="465"/>
                  </a:lnTo>
                  <a:lnTo>
                    <a:pt x="837" y="465"/>
                  </a:lnTo>
                  <a:cubicBezTo>
                    <a:pt x="868" y="433"/>
                    <a:pt x="868" y="433"/>
                    <a:pt x="868" y="433"/>
                  </a:cubicBezTo>
                  <a:lnTo>
                    <a:pt x="868" y="403"/>
                  </a:lnTo>
                  <a:cubicBezTo>
                    <a:pt x="898" y="403"/>
                    <a:pt x="898" y="372"/>
                    <a:pt x="898" y="372"/>
                  </a:cubicBezTo>
                  <a:lnTo>
                    <a:pt x="898" y="372"/>
                  </a:lnTo>
                  <a:cubicBezTo>
                    <a:pt x="930" y="372"/>
                    <a:pt x="930" y="372"/>
                    <a:pt x="930" y="372"/>
                  </a:cubicBezTo>
                  <a:cubicBezTo>
                    <a:pt x="930" y="341"/>
                    <a:pt x="930" y="341"/>
                    <a:pt x="961" y="341"/>
                  </a:cubicBezTo>
                  <a:cubicBezTo>
                    <a:pt x="961" y="341"/>
                    <a:pt x="961" y="341"/>
                    <a:pt x="930" y="341"/>
                  </a:cubicBezTo>
                  <a:cubicBezTo>
                    <a:pt x="930" y="341"/>
                    <a:pt x="930" y="341"/>
                    <a:pt x="898" y="341"/>
                  </a:cubicBezTo>
                  <a:cubicBezTo>
                    <a:pt x="898" y="341"/>
                    <a:pt x="868" y="341"/>
                    <a:pt x="868" y="309"/>
                  </a:cubicBezTo>
                  <a:lnTo>
                    <a:pt x="868" y="341"/>
                  </a:lnTo>
                  <a:lnTo>
                    <a:pt x="837" y="341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lnTo>
                    <a:pt x="806" y="309"/>
                  </a:lnTo>
                  <a:cubicBezTo>
                    <a:pt x="774" y="309"/>
                    <a:pt x="774" y="309"/>
                    <a:pt x="774" y="279"/>
                  </a:cubicBez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9"/>
                  </a:lnTo>
                  <a:cubicBezTo>
                    <a:pt x="774" y="279"/>
                    <a:pt x="774" y="248"/>
                    <a:pt x="806" y="248"/>
                  </a:cubicBezTo>
                  <a:lnTo>
                    <a:pt x="806" y="248"/>
                  </a:lnTo>
                  <a:lnTo>
                    <a:pt x="806" y="248"/>
                  </a:lnTo>
                  <a:lnTo>
                    <a:pt x="806" y="248"/>
                  </a:lnTo>
                  <a:lnTo>
                    <a:pt x="806" y="217"/>
                  </a:lnTo>
                  <a:lnTo>
                    <a:pt x="806" y="217"/>
                  </a:lnTo>
                  <a:lnTo>
                    <a:pt x="806" y="217"/>
                  </a:lnTo>
                  <a:cubicBezTo>
                    <a:pt x="806" y="217"/>
                    <a:pt x="806" y="217"/>
                    <a:pt x="837" y="217"/>
                  </a:cubicBezTo>
                  <a:cubicBezTo>
                    <a:pt x="837" y="217"/>
                    <a:pt x="837" y="217"/>
                    <a:pt x="837" y="185"/>
                  </a:cubicBezTo>
                  <a:lnTo>
                    <a:pt x="837" y="185"/>
                  </a:lnTo>
                  <a:cubicBezTo>
                    <a:pt x="806" y="185"/>
                    <a:pt x="806" y="155"/>
                    <a:pt x="806" y="155"/>
                  </a:cubicBezTo>
                  <a:cubicBezTo>
                    <a:pt x="806" y="155"/>
                    <a:pt x="806" y="155"/>
                    <a:pt x="774" y="155"/>
                  </a:cubicBezTo>
                  <a:cubicBezTo>
                    <a:pt x="774" y="155"/>
                    <a:pt x="774" y="155"/>
                    <a:pt x="744" y="155"/>
                  </a:cubicBezTo>
                  <a:cubicBezTo>
                    <a:pt x="744" y="124"/>
                    <a:pt x="713" y="124"/>
                    <a:pt x="713" y="124"/>
                  </a:cubicBezTo>
                  <a:lnTo>
                    <a:pt x="713" y="124"/>
                  </a:lnTo>
                  <a:cubicBezTo>
                    <a:pt x="682" y="93"/>
                    <a:pt x="682" y="93"/>
                    <a:pt x="682" y="93"/>
                  </a:cubicBezTo>
                  <a:lnTo>
                    <a:pt x="682" y="93"/>
                  </a:lnTo>
                  <a:lnTo>
                    <a:pt x="650" y="93"/>
                  </a:lnTo>
                  <a:cubicBezTo>
                    <a:pt x="650" y="93"/>
                    <a:pt x="650" y="93"/>
                    <a:pt x="620" y="61"/>
                  </a:cubicBezTo>
                  <a:lnTo>
                    <a:pt x="620" y="61"/>
                  </a:lnTo>
                  <a:lnTo>
                    <a:pt x="620" y="61"/>
                  </a:lnTo>
                  <a:cubicBezTo>
                    <a:pt x="589" y="31"/>
                    <a:pt x="589" y="31"/>
                    <a:pt x="589" y="31"/>
                  </a:cubicBezTo>
                  <a:lnTo>
                    <a:pt x="589" y="31"/>
                  </a:lnTo>
                  <a:lnTo>
                    <a:pt x="589" y="31"/>
                  </a:lnTo>
                  <a:lnTo>
                    <a:pt x="589" y="31"/>
                  </a:lnTo>
                  <a:cubicBezTo>
                    <a:pt x="589" y="0"/>
                    <a:pt x="558" y="0"/>
                    <a:pt x="558" y="0"/>
                  </a:cubicBezTo>
                  <a:cubicBezTo>
                    <a:pt x="526" y="0"/>
                    <a:pt x="526" y="0"/>
                    <a:pt x="526" y="0"/>
                  </a:cubicBezTo>
                  <a:lnTo>
                    <a:pt x="526" y="0"/>
                  </a:lnTo>
                  <a:lnTo>
                    <a:pt x="526" y="0"/>
                  </a:lnTo>
                  <a:cubicBezTo>
                    <a:pt x="526" y="31"/>
                    <a:pt x="496" y="31"/>
                    <a:pt x="496" y="31"/>
                  </a:cubicBezTo>
                  <a:lnTo>
                    <a:pt x="496" y="31"/>
                  </a:lnTo>
                  <a:cubicBezTo>
                    <a:pt x="465" y="31"/>
                    <a:pt x="465" y="31"/>
                    <a:pt x="465" y="31"/>
                  </a:cubicBezTo>
                  <a:lnTo>
                    <a:pt x="465" y="31"/>
                  </a:lnTo>
                  <a:cubicBezTo>
                    <a:pt x="465" y="0"/>
                    <a:pt x="434" y="0"/>
                    <a:pt x="434" y="0"/>
                  </a:cubicBezTo>
                  <a:lnTo>
                    <a:pt x="434" y="0"/>
                  </a:lnTo>
                  <a:lnTo>
                    <a:pt x="434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2" y="0"/>
                  </a:lnTo>
                  <a:cubicBezTo>
                    <a:pt x="372" y="0"/>
                    <a:pt x="372" y="0"/>
                    <a:pt x="372" y="31"/>
                  </a:cubicBezTo>
                  <a:cubicBezTo>
                    <a:pt x="372" y="31"/>
                    <a:pt x="372" y="61"/>
                    <a:pt x="341" y="93"/>
                  </a:cubicBezTo>
                  <a:cubicBezTo>
                    <a:pt x="341" y="93"/>
                    <a:pt x="341" y="93"/>
                    <a:pt x="341" y="124"/>
                  </a:cubicBezTo>
                  <a:cubicBezTo>
                    <a:pt x="341" y="124"/>
                    <a:pt x="341" y="124"/>
                    <a:pt x="310" y="124"/>
                  </a:cubicBez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310" y="124"/>
                  </a:lnTo>
                  <a:lnTo>
                    <a:pt x="278" y="124"/>
                  </a:lnTo>
                  <a:lnTo>
                    <a:pt x="278" y="124"/>
                  </a:lnTo>
                  <a:cubicBezTo>
                    <a:pt x="278" y="155"/>
                    <a:pt x="278" y="155"/>
                    <a:pt x="278" y="155"/>
                  </a:cubicBezTo>
                  <a:lnTo>
                    <a:pt x="278" y="155"/>
                  </a:lnTo>
                  <a:cubicBezTo>
                    <a:pt x="278" y="155"/>
                    <a:pt x="278" y="155"/>
                    <a:pt x="278" y="185"/>
                  </a:cubicBezTo>
                  <a:lnTo>
                    <a:pt x="278" y="185"/>
                  </a:lnTo>
                  <a:lnTo>
                    <a:pt x="278" y="185"/>
                  </a:lnTo>
                  <a:lnTo>
                    <a:pt x="278" y="185"/>
                  </a:lnTo>
                  <a:cubicBezTo>
                    <a:pt x="278" y="185"/>
                    <a:pt x="278" y="185"/>
                    <a:pt x="278" y="217"/>
                  </a:cubicBezTo>
                  <a:lnTo>
                    <a:pt x="278" y="217"/>
                  </a:lnTo>
                  <a:lnTo>
                    <a:pt x="278" y="217"/>
                  </a:lnTo>
                  <a:lnTo>
                    <a:pt x="278" y="217"/>
                  </a:lnTo>
                  <a:cubicBezTo>
                    <a:pt x="278" y="248"/>
                    <a:pt x="278" y="248"/>
                    <a:pt x="278" y="248"/>
                  </a:cubicBezTo>
                  <a:cubicBezTo>
                    <a:pt x="278" y="248"/>
                    <a:pt x="310" y="248"/>
                    <a:pt x="310" y="279"/>
                  </a:cubicBezTo>
                  <a:lnTo>
                    <a:pt x="310" y="279"/>
                  </a:lnTo>
                  <a:lnTo>
                    <a:pt x="310" y="279"/>
                  </a:ln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48" y="309"/>
                  </a:cubicBezTo>
                  <a:lnTo>
                    <a:pt x="248" y="341"/>
                  </a:lnTo>
                  <a:cubicBezTo>
                    <a:pt x="217" y="372"/>
                    <a:pt x="217" y="372"/>
                    <a:pt x="217" y="403"/>
                  </a:cubicBezTo>
                  <a:cubicBezTo>
                    <a:pt x="217" y="403"/>
                    <a:pt x="217" y="403"/>
                    <a:pt x="217" y="433"/>
                  </a:cubicBez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lnTo>
                    <a:pt x="217" y="433"/>
                  </a:lnTo>
                  <a:cubicBezTo>
                    <a:pt x="217" y="465"/>
                    <a:pt x="217" y="465"/>
                    <a:pt x="217" y="465"/>
                  </a:cubicBezTo>
                  <a:cubicBezTo>
                    <a:pt x="217" y="465"/>
                    <a:pt x="217" y="465"/>
                    <a:pt x="217" y="496"/>
                  </a:cubicBezTo>
                  <a:lnTo>
                    <a:pt x="217" y="496"/>
                  </a:lnTo>
                  <a:lnTo>
                    <a:pt x="186" y="527"/>
                  </a:lnTo>
                  <a:lnTo>
                    <a:pt x="186" y="527"/>
                  </a:lnTo>
                  <a:cubicBezTo>
                    <a:pt x="186" y="557"/>
                    <a:pt x="186" y="557"/>
                    <a:pt x="154" y="557"/>
                  </a:cubicBezTo>
                  <a:cubicBezTo>
                    <a:pt x="154" y="557"/>
                    <a:pt x="186" y="557"/>
                    <a:pt x="186" y="589"/>
                  </a:cubicBezTo>
                  <a:lnTo>
                    <a:pt x="186" y="589"/>
                  </a:lnTo>
                  <a:cubicBezTo>
                    <a:pt x="186" y="589"/>
                    <a:pt x="186" y="589"/>
                    <a:pt x="186" y="620"/>
                  </a:cubicBezTo>
                  <a:lnTo>
                    <a:pt x="186" y="651"/>
                  </a:lnTo>
                  <a:lnTo>
                    <a:pt x="186" y="651"/>
                  </a:lnTo>
                  <a:lnTo>
                    <a:pt x="186" y="651"/>
                  </a:lnTo>
                  <a:cubicBezTo>
                    <a:pt x="217" y="651"/>
                    <a:pt x="217" y="681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cubicBezTo>
                    <a:pt x="217" y="744"/>
                    <a:pt x="186" y="774"/>
                    <a:pt x="186" y="805"/>
                  </a:cubicBezTo>
                  <a:lnTo>
                    <a:pt x="186" y="805"/>
                  </a:lnTo>
                  <a:lnTo>
                    <a:pt x="186" y="837"/>
                  </a:lnTo>
                  <a:lnTo>
                    <a:pt x="186" y="837"/>
                  </a:lnTo>
                  <a:cubicBezTo>
                    <a:pt x="186" y="868"/>
                    <a:pt x="186" y="868"/>
                    <a:pt x="154" y="898"/>
                  </a:cubicBezTo>
                  <a:lnTo>
                    <a:pt x="154" y="898"/>
                  </a:lnTo>
                  <a:lnTo>
                    <a:pt x="154" y="898"/>
                  </a:lnTo>
                  <a:cubicBezTo>
                    <a:pt x="154" y="898"/>
                    <a:pt x="154" y="898"/>
                    <a:pt x="124" y="898"/>
                  </a:cubicBez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29"/>
                  </a:lnTo>
                  <a:lnTo>
                    <a:pt x="124" y="961"/>
                  </a:lnTo>
                  <a:cubicBezTo>
                    <a:pt x="154" y="961"/>
                    <a:pt x="154" y="992"/>
                    <a:pt x="154" y="1022"/>
                  </a:cubicBezTo>
                  <a:lnTo>
                    <a:pt x="154" y="1022"/>
                  </a:lnTo>
                  <a:cubicBezTo>
                    <a:pt x="154" y="1053"/>
                    <a:pt x="124" y="1053"/>
                    <a:pt x="124" y="1053"/>
                  </a:cubicBezTo>
                  <a:cubicBezTo>
                    <a:pt x="124" y="1085"/>
                    <a:pt x="124" y="1085"/>
                    <a:pt x="124" y="1085"/>
                  </a:cubicBezTo>
                  <a:lnTo>
                    <a:pt x="124" y="1085"/>
                  </a:lnTo>
                  <a:lnTo>
                    <a:pt x="124" y="1085"/>
                  </a:lnTo>
                  <a:lnTo>
                    <a:pt x="124" y="1116"/>
                  </a:lnTo>
                  <a:cubicBezTo>
                    <a:pt x="124" y="1116"/>
                    <a:pt x="93" y="1116"/>
                    <a:pt x="93" y="1146"/>
                  </a:cubicBez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lnTo>
                    <a:pt x="93" y="1146"/>
                  </a:lnTo>
                  <a:cubicBezTo>
                    <a:pt x="93" y="1177"/>
                    <a:pt x="93" y="1209"/>
                    <a:pt x="93" y="1209"/>
                  </a:cubicBezTo>
                  <a:cubicBezTo>
                    <a:pt x="93" y="1240"/>
                    <a:pt x="93" y="1240"/>
                    <a:pt x="93" y="1240"/>
                  </a:cubicBezTo>
                  <a:cubicBezTo>
                    <a:pt x="93" y="1270"/>
                    <a:pt x="93" y="1270"/>
                    <a:pt x="93" y="1270"/>
                  </a:cubicBezTo>
                  <a:lnTo>
                    <a:pt x="93" y="1270"/>
                  </a:lnTo>
                  <a:cubicBezTo>
                    <a:pt x="93" y="1301"/>
                    <a:pt x="93" y="1301"/>
                    <a:pt x="93" y="1301"/>
                  </a:cubicBezTo>
                  <a:lnTo>
                    <a:pt x="93" y="1301"/>
                  </a:lnTo>
                  <a:cubicBezTo>
                    <a:pt x="93" y="1333"/>
                    <a:pt x="93" y="1333"/>
                    <a:pt x="93" y="1333"/>
                  </a:cubicBezTo>
                  <a:lnTo>
                    <a:pt x="93" y="1364"/>
                  </a:lnTo>
                  <a:lnTo>
                    <a:pt x="93" y="1364"/>
                  </a:lnTo>
                  <a:lnTo>
                    <a:pt x="93" y="1364"/>
                  </a:lnTo>
                  <a:lnTo>
                    <a:pt x="124" y="1364"/>
                  </a:lnTo>
                  <a:lnTo>
                    <a:pt x="124" y="1394"/>
                  </a:lnTo>
                  <a:lnTo>
                    <a:pt x="124" y="1394"/>
                  </a:lnTo>
                  <a:lnTo>
                    <a:pt x="124" y="1425"/>
                  </a:lnTo>
                  <a:lnTo>
                    <a:pt x="124" y="1425"/>
                  </a:lnTo>
                  <a:cubicBezTo>
                    <a:pt x="124" y="1425"/>
                    <a:pt x="124" y="1425"/>
                    <a:pt x="124" y="1457"/>
                  </a:cubicBezTo>
                  <a:lnTo>
                    <a:pt x="124" y="1457"/>
                  </a:lnTo>
                  <a:lnTo>
                    <a:pt x="124" y="1457"/>
                  </a:lnTo>
                  <a:lnTo>
                    <a:pt x="124" y="1488"/>
                  </a:lnTo>
                  <a:lnTo>
                    <a:pt x="124" y="1488"/>
                  </a:lnTo>
                  <a:lnTo>
                    <a:pt x="124" y="1488"/>
                  </a:lnTo>
                  <a:cubicBezTo>
                    <a:pt x="124" y="1518"/>
                    <a:pt x="93" y="1518"/>
                    <a:pt x="93" y="1518"/>
                  </a:cubicBezTo>
                  <a:lnTo>
                    <a:pt x="93" y="1518"/>
                  </a:lnTo>
                  <a:lnTo>
                    <a:pt x="93" y="1518"/>
                  </a:lnTo>
                  <a:cubicBezTo>
                    <a:pt x="93" y="1549"/>
                    <a:pt x="93" y="1549"/>
                    <a:pt x="93" y="1549"/>
                  </a:cubicBezTo>
                  <a:lnTo>
                    <a:pt x="93" y="1549"/>
                  </a:lnTo>
                  <a:lnTo>
                    <a:pt x="93" y="1549"/>
                  </a:lnTo>
                  <a:lnTo>
                    <a:pt x="93" y="1549"/>
                  </a:lnTo>
                  <a:cubicBezTo>
                    <a:pt x="93" y="1581"/>
                    <a:pt x="93" y="1581"/>
                    <a:pt x="93" y="1581"/>
                  </a:cubicBezTo>
                  <a:lnTo>
                    <a:pt x="93" y="1581"/>
                  </a:lnTo>
                  <a:lnTo>
                    <a:pt x="93" y="1581"/>
                  </a:lnTo>
                  <a:lnTo>
                    <a:pt x="93" y="1612"/>
                  </a:lnTo>
                  <a:cubicBezTo>
                    <a:pt x="62" y="1612"/>
                    <a:pt x="62" y="1612"/>
                    <a:pt x="62" y="1612"/>
                  </a:cubicBezTo>
                  <a:lnTo>
                    <a:pt x="62" y="1612"/>
                  </a:lnTo>
                  <a:cubicBezTo>
                    <a:pt x="93" y="1612"/>
                    <a:pt x="93" y="1642"/>
                    <a:pt x="93" y="1642"/>
                  </a:cubicBezTo>
                  <a:lnTo>
                    <a:pt x="62" y="1673"/>
                  </a:lnTo>
                  <a:lnTo>
                    <a:pt x="62" y="1673"/>
                  </a:lnTo>
                  <a:lnTo>
                    <a:pt x="62" y="1673"/>
                  </a:lnTo>
                  <a:cubicBezTo>
                    <a:pt x="30" y="1705"/>
                    <a:pt x="30" y="1705"/>
                    <a:pt x="30" y="1705"/>
                  </a:cubicBezTo>
                  <a:lnTo>
                    <a:pt x="30" y="1705"/>
                  </a:lnTo>
                  <a:lnTo>
                    <a:pt x="30" y="1705"/>
                  </a:lnTo>
                  <a:cubicBezTo>
                    <a:pt x="0" y="1705"/>
                    <a:pt x="0" y="1705"/>
                    <a:pt x="0" y="1736"/>
                  </a:cubicBezTo>
                  <a:lnTo>
                    <a:pt x="0" y="1736"/>
                  </a:lnTo>
                  <a:cubicBezTo>
                    <a:pt x="0" y="1736"/>
                    <a:pt x="0" y="1736"/>
                    <a:pt x="0" y="1766"/>
                  </a:cubicBezTo>
                  <a:lnTo>
                    <a:pt x="30" y="1766"/>
                  </a:lnTo>
                  <a:lnTo>
                    <a:pt x="30" y="1766"/>
                  </a:lnTo>
                  <a:lnTo>
                    <a:pt x="30" y="1766"/>
                  </a:lnTo>
                  <a:cubicBezTo>
                    <a:pt x="62" y="1766"/>
                    <a:pt x="62" y="1766"/>
                    <a:pt x="62" y="1766"/>
                  </a:cubicBezTo>
                  <a:cubicBezTo>
                    <a:pt x="62" y="1766"/>
                    <a:pt x="93" y="1766"/>
                    <a:pt x="93" y="1797"/>
                  </a:cubicBezTo>
                  <a:lnTo>
                    <a:pt x="93" y="1829"/>
                  </a:lnTo>
                  <a:cubicBezTo>
                    <a:pt x="62" y="1829"/>
                    <a:pt x="62" y="1829"/>
                    <a:pt x="62" y="1860"/>
                  </a:cubicBezTo>
                  <a:cubicBezTo>
                    <a:pt x="93" y="1860"/>
                    <a:pt x="93" y="1860"/>
                    <a:pt x="93" y="1860"/>
                  </a:cubicBezTo>
                  <a:lnTo>
                    <a:pt x="93" y="1860"/>
                  </a:lnTo>
                  <a:cubicBezTo>
                    <a:pt x="124" y="1860"/>
                    <a:pt x="124" y="1860"/>
                    <a:pt x="124" y="1860"/>
                  </a:cubicBezTo>
                  <a:cubicBezTo>
                    <a:pt x="154" y="1860"/>
                    <a:pt x="154" y="1860"/>
                    <a:pt x="154" y="1860"/>
                  </a:cubicBezTo>
                  <a:lnTo>
                    <a:pt x="186" y="1860"/>
                  </a:lnTo>
                  <a:lnTo>
                    <a:pt x="186" y="1860"/>
                  </a:lnTo>
                  <a:lnTo>
                    <a:pt x="186" y="1860"/>
                  </a:lnTo>
                  <a:cubicBezTo>
                    <a:pt x="217" y="1860"/>
                    <a:pt x="217" y="1860"/>
                    <a:pt x="217" y="1860"/>
                  </a:cubicBezTo>
                  <a:lnTo>
                    <a:pt x="217" y="1860"/>
                  </a:lnTo>
                  <a:lnTo>
                    <a:pt x="217" y="1860"/>
                  </a:lnTo>
                  <a:lnTo>
                    <a:pt x="217" y="1860"/>
                  </a:lnTo>
                  <a:cubicBezTo>
                    <a:pt x="217" y="1860"/>
                    <a:pt x="186" y="1829"/>
                    <a:pt x="186" y="1797"/>
                  </a:cubicBezTo>
                  <a:cubicBezTo>
                    <a:pt x="186" y="1797"/>
                    <a:pt x="217" y="1797"/>
                    <a:pt x="217" y="1766"/>
                  </a:cubicBezTo>
                  <a:cubicBezTo>
                    <a:pt x="62" y="1736"/>
                    <a:pt x="62" y="1736"/>
                    <a:pt x="62" y="1736"/>
                  </a:cubicBezTo>
                  <a:cubicBezTo>
                    <a:pt x="248" y="1736"/>
                    <a:pt x="248" y="1736"/>
                    <a:pt x="248" y="1736"/>
                  </a:cubicBezTo>
                  <a:lnTo>
                    <a:pt x="278" y="1736"/>
                  </a:lnTo>
                  <a:lnTo>
                    <a:pt x="278" y="1736"/>
                  </a:lnTo>
                  <a:cubicBezTo>
                    <a:pt x="278" y="1705"/>
                    <a:pt x="278" y="1705"/>
                    <a:pt x="278" y="1705"/>
                  </a:cubicBezTo>
                  <a:cubicBezTo>
                    <a:pt x="278" y="1673"/>
                    <a:pt x="278" y="1673"/>
                    <a:pt x="278" y="1673"/>
                  </a:cubicBezTo>
                  <a:cubicBezTo>
                    <a:pt x="310" y="1673"/>
                    <a:pt x="310" y="1673"/>
                    <a:pt x="310" y="1673"/>
                  </a:cubicBezTo>
                  <a:cubicBezTo>
                    <a:pt x="310" y="1642"/>
                    <a:pt x="310" y="1642"/>
                    <a:pt x="310" y="1642"/>
                  </a:cubicBezTo>
                  <a:cubicBezTo>
                    <a:pt x="154" y="1642"/>
                    <a:pt x="154" y="1642"/>
                    <a:pt x="154" y="1642"/>
                  </a:cubicBezTo>
                  <a:cubicBezTo>
                    <a:pt x="372" y="1581"/>
                    <a:pt x="372" y="1581"/>
                    <a:pt x="372" y="1581"/>
                  </a:cubicBezTo>
                  <a:cubicBezTo>
                    <a:pt x="372" y="1581"/>
                    <a:pt x="372" y="1581"/>
                    <a:pt x="341" y="1581"/>
                  </a:cubicBezTo>
                  <a:lnTo>
                    <a:pt x="341" y="1581"/>
                  </a:lnTo>
                  <a:cubicBezTo>
                    <a:pt x="310" y="1581"/>
                    <a:pt x="310" y="1581"/>
                    <a:pt x="310" y="1581"/>
                  </a:cubicBezTo>
                  <a:lnTo>
                    <a:pt x="310" y="1549"/>
                  </a:lnTo>
                  <a:cubicBezTo>
                    <a:pt x="278" y="1518"/>
                    <a:pt x="278" y="1488"/>
                    <a:pt x="278" y="1488"/>
                  </a:cubicBezTo>
                  <a:cubicBezTo>
                    <a:pt x="278" y="1488"/>
                    <a:pt x="278" y="1488"/>
                    <a:pt x="341" y="1425"/>
                  </a:cubicBezTo>
                  <a:lnTo>
                    <a:pt x="341" y="1425"/>
                  </a:lnTo>
                  <a:lnTo>
                    <a:pt x="341" y="1425"/>
                  </a:lnTo>
                  <a:lnTo>
                    <a:pt x="372" y="1425"/>
                  </a:lnTo>
                  <a:cubicBezTo>
                    <a:pt x="372" y="1425"/>
                    <a:pt x="372" y="1425"/>
                    <a:pt x="402" y="1425"/>
                  </a:cubicBezTo>
                  <a:cubicBezTo>
                    <a:pt x="402" y="1394"/>
                    <a:pt x="402" y="1394"/>
                    <a:pt x="402" y="1394"/>
                  </a:cubicBezTo>
                  <a:lnTo>
                    <a:pt x="402" y="1333"/>
                  </a:lnTo>
                  <a:cubicBezTo>
                    <a:pt x="402" y="1301"/>
                    <a:pt x="402" y="1301"/>
                    <a:pt x="402" y="1301"/>
                  </a:cubicBezTo>
                  <a:cubicBezTo>
                    <a:pt x="434" y="1301"/>
                    <a:pt x="434" y="1301"/>
                    <a:pt x="434" y="1301"/>
                  </a:cubicBezTo>
                  <a:cubicBezTo>
                    <a:pt x="434" y="1301"/>
                    <a:pt x="434" y="1301"/>
                    <a:pt x="465" y="1301"/>
                  </a:cubicBezTo>
                  <a:cubicBezTo>
                    <a:pt x="465" y="1301"/>
                    <a:pt x="465" y="1301"/>
                    <a:pt x="465" y="1270"/>
                  </a:cubicBezTo>
                  <a:cubicBezTo>
                    <a:pt x="434" y="1270"/>
                    <a:pt x="434" y="1270"/>
                    <a:pt x="434" y="1270"/>
                  </a:cubicBezTo>
                  <a:lnTo>
                    <a:pt x="434" y="1270"/>
                  </a:lnTo>
                  <a:cubicBezTo>
                    <a:pt x="434" y="1240"/>
                    <a:pt x="434" y="1240"/>
                    <a:pt x="434" y="1240"/>
                  </a:cubicBezTo>
                  <a:cubicBezTo>
                    <a:pt x="434" y="1240"/>
                    <a:pt x="434" y="1240"/>
                    <a:pt x="434" y="1209"/>
                  </a:cubicBezTo>
                  <a:lnTo>
                    <a:pt x="434" y="1209"/>
                  </a:lnTo>
                  <a:lnTo>
                    <a:pt x="434" y="1177"/>
                  </a:lnTo>
                  <a:cubicBezTo>
                    <a:pt x="434" y="1146"/>
                    <a:pt x="465" y="1146"/>
                    <a:pt x="465" y="1146"/>
                  </a:cubicBezTo>
                  <a:cubicBezTo>
                    <a:pt x="465" y="1146"/>
                    <a:pt x="465" y="1146"/>
                    <a:pt x="496" y="1146"/>
                  </a:cubicBezTo>
                  <a:cubicBezTo>
                    <a:pt x="496" y="1177"/>
                    <a:pt x="526" y="1177"/>
                    <a:pt x="526" y="1177"/>
                  </a:cubicBezTo>
                  <a:lnTo>
                    <a:pt x="558" y="1177"/>
                  </a:lnTo>
                  <a:lnTo>
                    <a:pt x="558" y="1177"/>
                  </a:lnTo>
                  <a:lnTo>
                    <a:pt x="589" y="1146"/>
                  </a:lnTo>
                  <a:lnTo>
                    <a:pt x="589" y="1146"/>
                  </a:lnTo>
                  <a:lnTo>
                    <a:pt x="589" y="1146"/>
                  </a:lnTo>
                  <a:cubicBezTo>
                    <a:pt x="589" y="1146"/>
                    <a:pt x="589" y="1146"/>
                    <a:pt x="589" y="1116"/>
                  </a:cubicBezTo>
                  <a:lnTo>
                    <a:pt x="589" y="1116"/>
                  </a:lnTo>
                  <a:lnTo>
                    <a:pt x="589" y="1085"/>
                  </a:lnTo>
                  <a:cubicBezTo>
                    <a:pt x="589" y="1085"/>
                    <a:pt x="589" y="1085"/>
                    <a:pt x="589" y="1053"/>
                  </a:cubicBezTo>
                  <a:cubicBezTo>
                    <a:pt x="434" y="929"/>
                    <a:pt x="434" y="929"/>
                    <a:pt x="434" y="929"/>
                  </a:cubicBezTo>
                  <a:cubicBezTo>
                    <a:pt x="620" y="1022"/>
                    <a:pt x="620" y="1022"/>
                    <a:pt x="620" y="1022"/>
                  </a:cubicBezTo>
                  <a:lnTo>
                    <a:pt x="650" y="1022"/>
                  </a:lnTo>
                  <a:cubicBezTo>
                    <a:pt x="650" y="1022"/>
                    <a:pt x="713" y="1022"/>
                    <a:pt x="744" y="1022"/>
                  </a:cubicBezTo>
                  <a:lnTo>
                    <a:pt x="774" y="1022"/>
                  </a:lnTo>
                  <a:cubicBezTo>
                    <a:pt x="806" y="992"/>
                    <a:pt x="837" y="992"/>
                    <a:pt x="837" y="992"/>
                  </a:cubicBezTo>
                  <a:lnTo>
                    <a:pt x="837" y="992"/>
                  </a:lnTo>
                  <a:lnTo>
                    <a:pt x="868" y="961"/>
                  </a:lnTo>
                  <a:cubicBezTo>
                    <a:pt x="868" y="961"/>
                    <a:pt x="868" y="929"/>
                    <a:pt x="898" y="929"/>
                  </a:cubicBezTo>
                  <a:cubicBezTo>
                    <a:pt x="868" y="929"/>
                    <a:pt x="868" y="898"/>
                    <a:pt x="868" y="89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8" name="Freeform 150"/>
            <p:cNvSpPr>
              <a:spLocks noChangeArrowheads="1"/>
            </p:cNvSpPr>
            <p:nvPr/>
          </p:nvSpPr>
          <p:spPr bwMode="auto">
            <a:xfrm>
              <a:off x="2508250" y="3352800"/>
              <a:ext cx="77788" cy="100013"/>
            </a:xfrm>
            <a:custGeom>
              <a:avLst/>
              <a:gdLst>
                <a:gd name="T0" fmla="*/ 217 w 218"/>
                <a:gd name="T1" fmla="*/ 124 h 279"/>
                <a:gd name="T2" fmla="*/ 217 w 218"/>
                <a:gd name="T3" fmla="*/ 124 h 279"/>
                <a:gd name="T4" fmla="*/ 155 w 218"/>
                <a:gd name="T5" fmla="*/ 93 h 279"/>
                <a:gd name="T6" fmla="*/ 155 w 218"/>
                <a:gd name="T7" fmla="*/ 93 h 279"/>
                <a:gd name="T8" fmla="*/ 124 w 218"/>
                <a:gd name="T9" fmla="*/ 61 h 279"/>
                <a:gd name="T10" fmla="*/ 124 w 218"/>
                <a:gd name="T11" fmla="*/ 61 h 279"/>
                <a:gd name="T12" fmla="*/ 124 w 218"/>
                <a:gd name="T13" fmla="*/ 61 h 279"/>
                <a:gd name="T14" fmla="*/ 124 w 218"/>
                <a:gd name="T15" fmla="*/ 61 h 279"/>
                <a:gd name="T16" fmla="*/ 124 w 218"/>
                <a:gd name="T17" fmla="*/ 61 h 279"/>
                <a:gd name="T18" fmla="*/ 124 w 218"/>
                <a:gd name="T19" fmla="*/ 61 h 279"/>
                <a:gd name="T20" fmla="*/ 93 w 218"/>
                <a:gd name="T21" fmla="*/ 61 h 279"/>
                <a:gd name="T22" fmla="*/ 93 w 218"/>
                <a:gd name="T23" fmla="*/ 31 h 279"/>
                <a:gd name="T24" fmla="*/ 93 w 218"/>
                <a:gd name="T25" fmla="*/ 31 h 279"/>
                <a:gd name="T26" fmla="*/ 61 w 218"/>
                <a:gd name="T27" fmla="*/ 0 h 279"/>
                <a:gd name="T28" fmla="*/ 61 w 218"/>
                <a:gd name="T29" fmla="*/ 0 h 279"/>
                <a:gd name="T30" fmla="*/ 61 w 218"/>
                <a:gd name="T31" fmla="*/ 0 h 279"/>
                <a:gd name="T32" fmla="*/ 61 w 218"/>
                <a:gd name="T33" fmla="*/ 31 h 279"/>
                <a:gd name="T34" fmla="*/ 31 w 218"/>
                <a:gd name="T35" fmla="*/ 31 h 279"/>
                <a:gd name="T36" fmla="*/ 31 w 218"/>
                <a:gd name="T37" fmla="*/ 31 h 279"/>
                <a:gd name="T38" fmla="*/ 31 w 218"/>
                <a:gd name="T39" fmla="*/ 61 h 279"/>
                <a:gd name="T40" fmla="*/ 31 w 218"/>
                <a:gd name="T41" fmla="*/ 61 h 279"/>
                <a:gd name="T42" fmla="*/ 31 w 218"/>
                <a:gd name="T43" fmla="*/ 93 h 279"/>
                <a:gd name="T44" fmla="*/ 31 w 218"/>
                <a:gd name="T45" fmla="*/ 93 h 279"/>
                <a:gd name="T46" fmla="*/ 31 w 218"/>
                <a:gd name="T47" fmla="*/ 124 h 279"/>
                <a:gd name="T48" fmla="*/ 0 w 218"/>
                <a:gd name="T49" fmla="*/ 185 h 279"/>
                <a:gd name="T50" fmla="*/ 0 w 218"/>
                <a:gd name="T51" fmla="*/ 217 h 279"/>
                <a:gd name="T52" fmla="*/ 0 w 218"/>
                <a:gd name="T53" fmla="*/ 217 h 279"/>
                <a:gd name="T54" fmla="*/ 0 w 218"/>
                <a:gd name="T55" fmla="*/ 217 h 279"/>
                <a:gd name="T56" fmla="*/ 0 w 218"/>
                <a:gd name="T57" fmla="*/ 217 h 279"/>
                <a:gd name="T58" fmla="*/ 31 w 218"/>
                <a:gd name="T59" fmla="*/ 248 h 279"/>
                <a:gd name="T60" fmla="*/ 31 w 218"/>
                <a:gd name="T61" fmla="*/ 248 h 279"/>
                <a:gd name="T62" fmla="*/ 61 w 218"/>
                <a:gd name="T63" fmla="*/ 278 h 279"/>
                <a:gd name="T64" fmla="*/ 93 w 218"/>
                <a:gd name="T65" fmla="*/ 278 h 279"/>
                <a:gd name="T66" fmla="*/ 93 w 218"/>
                <a:gd name="T67" fmla="*/ 278 h 279"/>
                <a:gd name="T68" fmla="*/ 124 w 218"/>
                <a:gd name="T69" fmla="*/ 278 h 279"/>
                <a:gd name="T70" fmla="*/ 155 w 218"/>
                <a:gd name="T71" fmla="*/ 278 h 279"/>
                <a:gd name="T72" fmla="*/ 185 w 218"/>
                <a:gd name="T73" fmla="*/ 278 h 279"/>
                <a:gd name="T74" fmla="*/ 185 w 218"/>
                <a:gd name="T75" fmla="*/ 278 h 279"/>
                <a:gd name="T76" fmla="*/ 217 w 218"/>
                <a:gd name="T77" fmla="*/ 248 h 279"/>
                <a:gd name="T78" fmla="*/ 217 w 218"/>
                <a:gd name="T79" fmla="*/ 217 h 279"/>
                <a:gd name="T80" fmla="*/ 217 w 218"/>
                <a:gd name="T81" fmla="*/ 217 h 279"/>
                <a:gd name="T82" fmla="*/ 217 w 218"/>
                <a:gd name="T83" fmla="*/ 185 h 279"/>
                <a:gd name="T84" fmla="*/ 217 w 218"/>
                <a:gd name="T85" fmla="*/ 155 h 279"/>
                <a:gd name="T86" fmla="*/ 217 w 218"/>
                <a:gd name="T87" fmla="*/ 12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79">
                  <a:moveTo>
                    <a:pt x="217" y="124"/>
                  </a:moveTo>
                  <a:lnTo>
                    <a:pt x="217" y="124"/>
                  </a:lnTo>
                  <a:cubicBezTo>
                    <a:pt x="185" y="124"/>
                    <a:pt x="185" y="124"/>
                    <a:pt x="155" y="93"/>
                  </a:cubicBezTo>
                  <a:lnTo>
                    <a:pt x="155" y="93"/>
                  </a:lnTo>
                  <a:cubicBezTo>
                    <a:pt x="155" y="93"/>
                    <a:pt x="124" y="93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93" y="61"/>
                    <a:pt x="93" y="61"/>
                    <a:pt x="93" y="6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1" y="31"/>
                    <a:pt x="61" y="31"/>
                    <a:pt x="61" y="0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6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31"/>
                    <a:pt x="31" y="61"/>
                  </a:cubicBezTo>
                  <a:lnTo>
                    <a:pt x="31" y="61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124"/>
                  </a:lnTo>
                  <a:cubicBezTo>
                    <a:pt x="0" y="155"/>
                    <a:pt x="0" y="155"/>
                    <a:pt x="0" y="185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17"/>
                    <a:pt x="31" y="248"/>
                  </a:cubicBezTo>
                  <a:lnTo>
                    <a:pt x="31" y="248"/>
                  </a:lnTo>
                  <a:cubicBezTo>
                    <a:pt x="31" y="248"/>
                    <a:pt x="61" y="248"/>
                    <a:pt x="61" y="278"/>
                  </a:cubicBezTo>
                  <a:cubicBezTo>
                    <a:pt x="93" y="278"/>
                    <a:pt x="93" y="278"/>
                    <a:pt x="93" y="278"/>
                  </a:cubicBezTo>
                  <a:lnTo>
                    <a:pt x="93" y="278"/>
                  </a:lnTo>
                  <a:cubicBezTo>
                    <a:pt x="124" y="278"/>
                    <a:pt x="124" y="278"/>
                    <a:pt x="124" y="278"/>
                  </a:cubicBezTo>
                  <a:cubicBezTo>
                    <a:pt x="155" y="278"/>
                    <a:pt x="155" y="278"/>
                    <a:pt x="155" y="278"/>
                  </a:cubicBezTo>
                  <a:lnTo>
                    <a:pt x="185" y="278"/>
                  </a:lnTo>
                  <a:lnTo>
                    <a:pt x="185" y="278"/>
                  </a:lnTo>
                  <a:cubicBezTo>
                    <a:pt x="185" y="248"/>
                    <a:pt x="217" y="248"/>
                    <a:pt x="217" y="248"/>
                  </a:cubicBezTo>
                  <a:lnTo>
                    <a:pt x="217" y="217"/>
                  </a:lnTo>
                  <a:lnTo>
                    <a:pt x="217" y="217"/>
                  </a:lnTo>
                  <a:lnTo>
                    <a:pt x="217" y="185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217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89" name="Freeform 151"/>
            <p:cNvSpPr>
              <a:spLocks noChangeArrowheads="1"/>
            </p:cNvSpPr>
            <p:nvPr/>
          </p:nvSpPr>
          <p:spPr bwMode="auto">
            <a:xfrm>
              <a:off x="2430463" y="3106738"/>
              <a:ext cx="144462" cy="168275"/>
            </a:xfrm>
            <a:custGeom>
              <a:avLst/>
              <a:gdLst>
                <a:gd name="T0" fmla="*/ 186 w 403"/>
                <a:gd name="T1" fmla="*/ 124 h 467"/>
                <a:gd name="T2" fmla="*/ 186 w 403"/>
                <a:gd name="T3" fmla="*/ 94 h 467"/>
                <a:gd name="T4" fmla="*/ 186 w 403"/>
                <a:gd name="T5" fmla="*/ 63 h 467"/>
                <a:gd name="T6" fmla="*/ 186 w 403"/>
                <a:gd name="T7" fmla="*/ 0 h 467"/>
                <a:gd name="T8" fmla="*/ 186 w 403"/>
                <a:gd name="T9" fmla="*/ 0 h 467"/>
                <a:gd name="T10" fmla="*/ 124 w 403"/>
                <a:gd name="T11" fmla="*/ 0 h 467"/>
                <a:gd name="T12" fmla="*/ 124 w 403"/>
                <a:gd name="T13" fmla="*/ 0 h 467"/>
                <a:gd name="T14" fmla="*/ 93 w 403"/>
                <a:gd name="T15" fmla="*/ 0 h 467"/>
                <a:gd name="T16" fmla="*/ 30 w 403"/>
                <a:gd name="T17" fmla="*/ 32 h 467"/>
                <a:gd name="T18" fmla="*/ 0 w 403"/>
                <a:gd name="T19" fmla="*/ 94 h 467"/>
                <a:gd name="T20" fmla="*/ 0 w 403"/>
                <a:gd name="T21" fmla="*/ 124 h 467"/>
                <a:gd name="T22" fmla="*/ 0 w 403"/>
                <a:gd name="T23" fmla="*/ 156 h 467"/>
                <a:gd name="T24" fmla="*/ 0 w 403"/>
                <a:gd name="T25" fmla="*/ 156 h 467"/>
                <a:gd name="T26" fmla="*/ 0 w 403"/>
                <a:gd name="T27" fmla="*/ 156 h 467"/>
                <a:gd name="T28" fmla="*/ 0 w 403"/>
                <a:gd name="T29" fmla="*/ 187 h 467"/>
                <a:gd name="T30" fmla="*/ 62 w 403"/>
                <a:gd name="T31" fmla="*/ 218 h 467"/>
                <a:gd name="T32" fmla="*/ 62 w 403"/>
                <a:gd name="T33" fmla="*/ 218 h 467"/>
                <a:gd name="T34" fmla="*/ 62 w 403"/>
                <a:gd name="T35" fmla="*/ 218 h 467"/>
                <a:gd name="T36" fmla="*/ 93 w 403"/>
                <a:gd name="T37" fmla="*/ 248 h 467"/>
                <a:gd name="T38" fmla="*/ 154 w 403"/>
                <a:gd name="T39" fmla="*/ 280 h 467"/>
                <a:gd name="T40" fmla="*/ 186 w 403"/>
                <a:gd name="T41" fmla="*/ 311 h 467"/>
                <a:gd name="T42" fmla="*/ 217 w 403"/>
                <a:gd name="T43" fmla="*/ 311 h 467"/>
                <a:gd name="T44" fmla="*/ 248 w 403"/>
                <a:gd name="T45" fmla="*/ 311 h 467"/>
                <a:gd name="T46" fmla="*/ 278 w 403"/>
                <a:gd name="T47" fmla="*/ 372 h 467"/>
                <a:gd name="T48" fmla="*/ 248 w 403"/>
                <a:gd name="T49" fmla="*/ 404 h 467"/>
                <a:gd name="T50" fmla="*/ 217 w 403"/>
                <a:gd name="T51" fmla="*/ 435 h 467"/>
                <a:gd name="T52" fmla="*/ 217 w 403"/>
                <a:gd name="T53" fmla="*/ 435 h 467"/>
                <a:gd name="T54" fmla="*/ 217 w 403"/>
                <a:gd name="T55" fmla="*/ 466 h 467"/>
                <a:gd name="T56" fmla="*/ 217 w 403"/>
                <a:gd name="T57" fmla="*/ 466 h 467"/>
                <a:gd name="T58" fmla="*/ 248 w 403"/>
                <a:gd name="T59" fmla="*/ 466 h 467"/>
                <a:gd name="T60" fmla="*/ 278 w 403"/>
                <a:gd name="T61" fmla="*/ 466 h 467"/>
                <a:gd name="T62" fmla="*/ 310 w 403"/>
                <a:gd name="T63" fmla="*/ 466 h 467"/>
                <a:gd name="T64" fmla="*/ 372 w 403"/>
                <a:gd name="T65" fmla="*/ 435 h 467"/>
                <a:gd name="T66" fmla="*/ 372 w 403"/>
                <a:gd name="T67" fmla="*/ 435 h 467"/>
                <a:gd name="T68" fmla="*/ 372 w 403"/>
                <a:gd name="T69" fmla="*/ 435 h 467"/>
                <a:gd name="T70" fmla="*/ 372 w 403"/>
                <a:gd name="T71" fmla="*/ 404 h 467"/>
                <a:gd name="T72" fmla="*/ 372 w 403"/>
                <a:gd name="T73" fmla="*/ 372 h 467"/>
                <a:gd name="T74" fmla="*/ 402 w 403"/>
                <a:gd name="T75" fmla="*/ 311 h 467"/>
                <a:gd name="T76" fmla="*/ 402 w 403"/>
                <a:gd name="T77" fmla="*/ 311 h 467"/>
                <a:gd name="T78" fmla="*/ 402 w 403"/>
                <a:gd name="T79" fmla="*/ 311 h 467"/>
                <a:gd name="T80" fmla="*/ 341 w 403"/>
                <a:gd name="T81" fmla="*/ 280 h 467"/>
                <a:gd name="T82" fmla="*/ 341 w 403"/>
                <a:gd name="T83" fmla="*/ 248 h 467"/>
                <a:gd name="T84" fmla="*/ 341 w 403"/>
                <a:gd name="T85" fmla="*/ 218 h 467"/>
                <a:gd name="T86" fmla="*/ 310 w 403"/>
                <a:gd name="T87" fmla="*/ 187 h 467"/>
                <a:gd name="T88" fmla="*/ 310 w 403"/>
                <a:gd name="T89" fmla="*/ 187 h 467"/>
                <a:gd name="T90" fmla="*/ 278 w 403"/>
                <a:gd name="T91" fmla="*/ 187 h 467"/>
                <a:gd name="T92" fmla="*/ 278 w 403"/>
                <a:gd name="T93" fmla="*/ 187 h 467"/>
                <a:gd name="T94" fmla="*/ 278 w 403"/>
                <a:gd name="T95" fmla="*/ 187 h 467"/>
                <a:gd name="T96" fmla="*/ 248 w 403"/>
                <a:gd name="T97" fmla="*/ 187 h 467"/>
                <a:gd name="T98" fmla="*/ 217 w 403"/>
                <a:gd name="T99" fmla="*/ 156 h 467"/>
                <a:gd name="T100" fmla="*/ 186 w 403"/>
                <a:gd name="T101" fmla="*/ 15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3" h="46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4"/>
                  </a:lnTo>
                  <a:lnTo>
                    <a:pt x="186" y="94"/>
                  </a:lnTo>
                  <a:cubicBezTo>
                    <a:pt x="186" y="94"/>
                    <a:pt x="186" y="94"/>
                    <a:pt x="186" y="63"/>
                  </a:cubicBezTo>
                  <a:lnTo>
                    <a:pt x="186" y="63"/>
                  </a:lnTo>
                  <a:cubicBezTo>
                    <a:pt x="186" y="63"/>
                    <a:pt x="186" y="32"/>
                    <a:pt x="186" y="0"/>
                  </a:cubicBez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54" y="0"/>
                    <a:pt x="124" y="0"/>
                  </a:cubicBez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93" y="0"/>
                  </a:lnTo>
                  <a:cubicBezTo>
                    <a:pt x="62" y="0"/>
                    <a:pt x="30" y="0"/>
                    <a:pt x="30" y="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63"/>
                    <a:pt x="0" y="63"/>
                    <a:pt x="0" y="63"/>
                  </a:cubicBezTo>
                  <a:cubicBezTo>
                    <a:pt x="0" y="63"/>
                    <a:pt x="0" y="63"/>
                    <a:pt x="0" y="94"/>
                  </a:cubicBezTo>
                  <a:cubicBezTo>
                    <a:pt x="0" y="94"/>
                    <a:pt x="0" y="9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6"/>
                  </a:cubicBez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87"/>
                  </a:lnTo>
                  <a:lnTo>
                    <a:pt x="0" y="187"/>
                  </a:lnTo>
                  <a:cubicBezTo>
                    <a:pt x="30" y="187"/>
                    <a:pt x="30" y="187"/>
                    <a:pt x="30" y="187"/>
                  </a:cubicBezTo>
                  <a:cubicBezTo>
                    <a:pt x="30" y="187"/>
                    <a:pt x="30" y="187"/>
                    <a:pt x="62" y="218"/>
                  </a:cubicBez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lnTo>
                    <a:pt x="62" y="218"/>
                  </a:lnTo>
                  <a:cubicBezTo>
                    <a:pt x="93" y="218"/>
                    <a:pt x="93" y="218"/>
                    <a:pt x="93" y="218"/>
                  </a:cubicBezTo>
                  <a:lnTo>
                    <a:pt x="93" y="248"/>
                  </a:lnTo>
                  <a:cubicBezTo>
                    <a:pt x="124" y="248"/>
                    <a:pt x="124" y="248"/>
                    <a:pt x="124" y="248"/>
                  </a:cubicBezTo>
                  <a:cubicBezTo>
                    <a:pt x="124" y="248"/>
                    <a:pt x="124" y="280"/>
                    <a:pt x="154" y="280"/>
                  </a:cubicBezTo>
                  <a:lnTo>
                    <a:pt x="186" y="280"/>
                  </a:lnTo>
                  <a:lnTo>
                    <a:pt x="186" y="311"/>
                  </a:lnTo>
                  <a:cubicBezTo>
                    <a:pt x="217" y="311"/>
                    <a:pt x="217" y="311"/>
                    <a:pt x="217" y="311"/>
                  </a:cubicBezTo>
                  <a:lnTo>
                    <a:pt x="217" y="311"/>
                  </a:lnTo>
                  <a:cubicBezTo>
                    <a:pt x="248" y="311"/>
                    <a:pt x="248" y="311"/>
                    <a:pt x="248" y="311"/>
                  </a:cubicBezTo>
                  <a:lnTo>
                    <a:pt x="248" y="311"/>
                  </a:lnTo>
                  <a:cubicBezTo>
                    <a:pt x="248" y="311"/>
                    <a:pt x="248" y="342"/>
                    <a:pt x="278" y="342"/>
                  </a:cubicBezTo>
                  <a:cubicBezTo>
                    <a:pt x="278" y="342"/>
                    <a:pt x="278" y="342"/>
                    <a:pt x="278" y="372"/>
                  </a:cubicBezTo>
                  <a:cubicBezTo>
                    <a:pt x="278" y="372"/>
                    <a:pt x="278" y="372"/>
                    <a:pt x="248" y="404"/>
                  </a:cubicBezTo>
                  <a:lnTo>
                    <a:pt x="248" y="404"/>
                  </a:lnTo>
                  <a:lnTo>
                    <a:pt x="248" y="404"/>
                  </a:lnTo>
                  <a:cubicBezTo>
                    <a:pt x="248" y="435"/>
                    <a:pt x="248" y="435"/>
                    <a:pt x="217" y="435"/>
                  </a:cubicBezTo>
                  <a:lnTo>
                    <a:pt x="217" y="435"/>
                  </a:lnTo>
                  <a:lnTo>
                    <a:pt x="217" y="435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lnTo>
                    <a:pt x="217" y="466"/>
                  </a:lnTo>
                  <a:cubicBezTo>
                    <a:pt x="248" y="466"/>
                    <a:pt x="248" y="466"/>
                    <a:pt x="248" y="466"/>
                  </a:cubicBezTo>
                  <a:lnTo>
                    <a:pt x="248" y="466"/>
                  </a:lnTo>
                  <a:lnTo>
                    <a:pt x="248" y="466"/>
                  </a:lnTo>
                  <a:cubicBezTo>
                    <a:pt x="278" y="466"/>
                    <a:pt x="278" y="466"/>
                    <a:pt x="278" y="466"/>
                  </a:cubicBezTo>
                  <a:lnTo>
                    <a:pt x="278" y="466"/>
                  </a:lnTo>
                  <a:cubicBezTo>
                    <a:pt x="310" y="466"/>
                    <a:pt x="310" y="466"/>
                    <a:pt x="310" y="466"/>
                  </a:cubicBezTo>
                  <a:cubicBezTo>
                    <a:pt x="341" y="466"/>
                    <a:pt x="341" y="466"/>
                    <a:pt x="341" y="466"/>
                  </a:cubicBezTo>
                  <a:cubicBezTo>
                    <a:pt x="341" y="435"/>
                    <a:pt x="341" y="435"/>
                    <a:pt x="372" y="435"/>
                  </a:cubicBez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lnTo>
                    <a:pt x="372" y="435"/>
                  </a:lnTo>
                  <a:cubicBezTo>
                    <a:pt x="372" y="404"/>
                    <a:pt x="372" y="404"/>
                    <a:pt x="372" y="404"/>
                  </a:cubicBezTo>
                  <a:lnTo>
                    <a:pt x="372" y="404"/>
                  </a:lnTo>
                  <a:lnTo>
                    <a:pt x="372" y="404"/>
                  </a:lnTo>
                  <a:lnTo>
                    <a:pt x="372" y="372"/>
                  </a:lnTo>
                  <a:cubicBezTo>
                    <a:pt x="372" y="372"/>
                    <a:pt x="372" y="342"/>
                    <a:pt x="402" y="342"/>
                  </a:cubicBez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402" y="311"/>
                  </a:lnTo>
                  <a:lnTo>
                    <a:pt x="372" y="311"/>
                  </a:lnTo>
                  <a:cubicBezTo>
                    <a:pt x="372" y="311"/>
                    <a:pt x="372" y="311"/>
                    <a:pt x="341" y="280"/>
                  </a:cubicBezTo>
                  <a:cubicBezTo>
                    <a:pt x="341" y="280"/>
                    <a:pt x="341" y="280"/>
                    <a:pt x="341" y="248"/>
                  </a:cubicBezTo>
                  <a:lnTo>
                    <a:pt x="341" y="248"/>
                  </a:lnTo>
                  <a:lnTo>
                    <a:pt x="341" y="248"/>
                  </a:lnTo>
                  <a:cubicBezTo>
                    <a:pt x="341" y="218"/>
                    <a:pt x="341" y="218"/>
                    <a:pt x="341" y="218"/>
                  </a:cubicBezTo>
                  <a:lnTo>
                    <a:pt x="341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cubicBezTo>
                    <a:pt x="278" y="187"/>
                    <a:pt x="278" y="187"/>
                    <a:pt x="278" y="187"/>
                  </a:cubicBez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lnTo>
                    <a:pt x="278" y="187"/>
                  </a:lnTo>
                  <a:cubicBezTo>
                    <a:pt x="278" y="187"/>
                    <a:pt x="278" y="187"/>
                    <a:pt x="248" y="187"/>
                  </a:cubicBezTo>
                  <a:lnTo>
                    <a:pt x="248" y="187"/>
                  </a:lnTo>
                  <a:cubicBezTo>
                    <a:pt x="217" y="187"/>
                    <a:pt x="217" y="187"/>
                    <a:pt x="217" y="156"/>
                  </a:cubicBezTo>
                  <a:lnTo>
                    <a:pt x="217" y="156"/>
                  </a:lnTo>
                  <a:lnTo>
                    <a:pt x="217" y="156"/>
                  </a:lnTo>
                  <a:lnTo>
                    <a:pt x="186" y="156"/>
                  </a:lnTo>
                  <a:cubicBezTo>
                    <a:pt x="186" y="156"/>
                    <a:pt x="186" y="156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0" name="Freeform 152"/>
            <p:cNvSpPr>
              <a:spLocks noChangeArrowheads="1"/>
            </p:cNvSpPr>
            <p:nvPr/>
          </p:nvSpPr>
          <p:spPr bwMode="auto">
            <a:xfrm>
              <a:off x="2062163" y="2627313"/>
              <a:ext cx="100012" cy="123825"/>
            </a:xfrm>
            <a:custGeom>
              <a:avLst/>
              <a:gdLst>
                <a:gd name="T0" fmla="*/ 62 w 280"/>
                <a:gd name="T1" fmla="*/ 186 h 342"/>
                <a:gd name="T2" fmla="*/ 62 w 280"/>
                <a:gd name="T3" fmla="*/ 186 h 342"/>
                <a:gd name="T4" fmla="*/ 62 w 280"/>
                <a:gd name="T5" fmla="*/ 248 h 342"/>
                <a:gd name="T6" fmla="*/ 62 w 280"/>
                <a:gd name="T7" fmla="*/ 248 h 342"/>
                <a:gd name="T8" fmla="*/ 31 w 280"/>
                <a:gd name="T9" fmla="*/ 279 h 342"/>
                <a:gd name="T10" fmla="*/ 31 w 280"/>
                <a:gd name="T11" fmla="*/ 279 h 342"/>
                <a:gd name="T12" fmla="*/ 31 w 280"/>
                <a:gd name="T13" fmla="*/ 310 h 342"/>
                <a:gd name="T14" fmla="*/ 31 w 280"/>
                <a:gd name="T15" fmla="*/ 310 h 342"/>
                <a:gd name="T16" fmla="*/ 31 w 280"/>
                <a:gd name="T17" fmla="*/ 310 h 342"/>
                <a:gd name="T18" fmla="*/ 31 w 280"/>
                <a:gd name="T19" fmla="*/ 310 h 342"/>
                <a:gd name="T20" fmla="*/ 31 w 280"/>
                <a:gd name="T21" fmla="*/ 310 h 342"/>
                <a:gd name="T22" fmla="*/ 62 w 280"/>
                <a:gd name="T23" fmla="*/ 341 h 342"/>
                <a:gd name="T24" fmla="*/ 62 w 280"/>
                <a:gd name="T25" fmla="*/ 341 h 342"/>
                <a:gd name="T26" fmla="*/ 92 w 280"/>
                <a:gd name="T27" fmla="*/ 341 h 342"/>
                <a:gd name="T28" fmla="*/ 124 w 280"/>
                <a:gd name="T29" fmla="*/ 248 h 342"/>
                <a:gd name="T30" fmla="*/ 186 w 280"/>
                <a:gd name="T31" fmla="*/ 186 h 342"/>
                <a:gd name="T32" fmla="*/ 248 w 280"/>
                <a:gd name="T33" fmla="*/ 155 h 342"/>
                <a:gd name="T34" fmla="*/ 248 w 280"/>
                <a:gd name="T35" fmla="*/ 155 h 342"/>
                <a:gd name="T36" fmla="*/ 248 w 280"/>
                <a:gd name="T37" fmla="*/ 155 h 342"/>
                <a:gd name="T38" fmla="*/ 248 w 280"/>
                <a:gd name="T39" fmla="*/ 155 h 342"/>
                <a:gd name="T40" fmla="*/ 248 w 280"/>
                <a:gd name="T41" fmla="*/ 155 h 342"/>
                <a:gd name="T42" fmla="*/ 248 w 280"/>
                <a:gd name="T43" fmla="*/ 155 h 342"/>
                <a:gd name="T44" fmla="*/ 248 w 280"/>
                <a:gd name="T45" fmla="*/ 124 h 342"/>
                <a:gd name="T46" fmla="*/ 248 w 280"/>
                <a:gd name="T47" fmla="*/ 124 h 342"/>
                <a:gd name="T48" fmla="*/ 279 w 280"/>
                <a:gd name="T49" fmla="*/ 124 h 342"/>
                <a:gd name="T50" fmla="*/ 279 w 280"/>
                <a:gd name="T51" fmla="*/ 93 h 342"/>
                <a:gd name="T52" fmla="*/ 248 w 280"/>
                <a:gd name="T53" fmla="*/ 93 h 342"/>
                <a:gd name="T54" fmla="*/ 248 w 280"/>
                <a:gd name="T55" fmla="*/ 93 h 342"/>
                <a:gd name="T56" fmla="*/ 248 w 280"/>
                <a:gd name="T57" fmla="*/ 93 h 342"/>
                <a:gd name="T58" fmla="*/ 248 w 280"/>
                <a:gd name="T59" fmla="*/ 93 h 342"/>
                <a:gd name="T60" fmla="*/ 248 w 280"/>
                <a:gd name="T61" fmla="*/ 62 h 342"/>
                <a:gd name="T62" fmla="*/ 248 w 280"/>
                <a:gd name="T63" fmla="*/ 62 h 342"/>
                <a:gd name="T64" fmla="*/ 217 w 280"/>
                <a:gd name="T65" fmla="*/ 93 h 342"/>
                <a:gd name="T66" fmla="*/ 186 w 280"/>
                <a:gd name="T67" fmla="*/ 62 h 342"/>
                <a:gd name="T68" fmla="*/ 186 w 280"/>
                <a:gd name="T69" fmla="*/ 62 h 342"/>
                <a:gd name="T70" fmla="*/ 186 w 280"/>
                <a:gd name="T71" fmla="*/ 62 h 342"/>
                <a:gd name="T72" fmla="*/ 155 w 280"/>
                <a:gd name="T73" fmla="*/ 62 h 342"/>
                <a:gd name="T74" fmla="*/ 155 w 280"/>
                <a:gd name="T75" fmla="*/ 62 h 342"/>
                <a:gd name="T76" fmla="*/ 124 w 280"/>
                <a:gd name="T77" fmla="*/ 31 h 342"/>
                <a:gd name="T78" fmla="*/ 92 w 280"/>
                <a:gd name="T79" fmla="*/ 31 h 342"/>
                <a:gd name="T80" fmla="*/ 92 w 280"/>
                <a:gd name="T81" fmla="*/ 0 h 342"/>
                <a:gd name="T82" fmla="*/ 92 w 280"/>
                <a:gd name="T83" fmla="*/ 0 h 342"/>
                <a:gd name="T84" fmla="*/ 62 w 280"/>
                <a:gd name="T85" fmla="*/ 31 h 342"/>
                <a:gd name="T86" fmla="*/ 31 w 280"/>
                <a:gd name="T87" fmla="*/ 31 h 342"/>
                <a:gd name="T88" fmla="*/ 31 w 280"/>
                <a:gd name="T89" fmla="*/ 62 h 342"/>
                <a:gd name="T90" fmla="*/ 31 w 280"/>
                <a:gd name="T91" fmla="*/ 62 h 342"/>
                <a:gd name="T92" fmla="*/ 31 w 280"/>
                <a:gd name="T93" fmla="*/ 93 h 342"/>
                <a:gd name="T94" fmla="*/ 31 w 280"/>
                <a:gd name="T95" fmla="*/ 93 h 342"/>
                <a:gd name="T96" fmla="*/ 0 w 280"/>
                <a:gd name="T97" fmla="*/ 155 h 342"/>
                <a:gd name="T98" fmla="*/ 0 w 280"/>
                <a:gd name="T99" fmla="*/ 186 h 342"/>
                <a:gd name="T100" fmla="*/ 0 w 280"/>
                <a:gd name="T101" fmla="*/ 186 h 342"/>
                <a:gd name="T102" fmla="*/ 31 w 280"/>
                <a:gd name="T103" fmla="*/ 186 h 342"/>
                <a:gd name="T104" fmla="*/ 62 w 280"/>
                <a:gd name="T105" fmla="*/ 1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0" h="342">
                  <a:moveTo>
                    <a:pt x="62" y="186"/>
                  </a:moveTo>
                  <a:lnTo>
                    <a:pt x="62" y="186"/>
                  </a:lnTo>
                  <a:cubicBezTo>
                    <a:pt x="62" y="217"/>
                    <a:pt x="62" y="217"/>
                    <a:pt x="62" y="248"/>
                  </a:cubicBezTo>
                  <a:lnTo>
                    <a:pt x="62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279"/>
                  </a:lnTo>
                  <a:cubicBezTo>
                    <a:pt x="31" y="310"/>
                    <a:pt x="31" y="310"/>
                    <a:pt x="31" y="310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lnTo>
                    <a:pt x="31" y="310"/>
                  </a:lnTo>
                  <a:cubicBezTo>
                    <a:pt x="62" y="310"/>
                    <a:pt x="62" y="341"/>
                    <a:pt x="62" y="341"/>
                  </a:cubicBezTo>
                  <a:lnTo>
                    <a:pt x="62" y="341"/>
                  </a:lnTo>
                  <a:cubicBezTo>
                    <a:pt x="62" y="341"/>
                    <a:pt x="62" y="341"/>
                    <a:pt x="92" y="341"/>
                  </a:cubicBezTo>
                  <a:cubicBezTo>
                    <a:pt x="92" y="310"/>
                    <a:pt x="92" y="279"/>
                    <a:pt x="124" y="248"/>
                  </a:cubicBezTo>
                  <a:cubicBezTo>
                    <a:pt x="124" y="217"/>
                    <a:pt x="155" y="217"/>
                    <a:pt x="186" y="186"/>
                  </a:cubicBezTo>
                  <a:cubicBezTo>
                    <a:pt x="217" y="186"/>
                    <a:pt x="217" y="186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55"/>
                  </a:lnTo>
                  <a:lnTo>
                    <a:pt x="248" y="124"/>
                  </a:lnTo>
                  <a:lnTo>
                    <a:pt x="248" y="124"/>
                  </a:ln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279" y="93"/>
                  </a:cubicBez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93"/>
                  </a:lnTo>
                  <a:lnTo>
                    <a:pt x="248" y="62"/>
                  </a:lnTo>
                  <a:lnTo>
                    <a:pt x="248" y="62"/>
                  </a:lnTo>
                  <a:cubicBezTo>
                    <a:pt x="217" y="62"/>
                    <a:pt x="217" y="93"/>
                    <a:pt x="217" y="93"/>
                  </a:cubicBezTo>
                  <a:cubicBezTo>
                    <a:pt x="217" y="93"/>
                    <a:pt x="186" y="93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55" y="62"/>
                    <a:pt x="155" y="62"/>
                    <a:pt x="155" y="62"/>
                  </a:cubicBezTo>
                  <a:lnTo>
                    <a:pt x="155" y="62"/>
                  </a:lnTo>
                  <a:cubicBezTo>
                    <a:pt x="155" y="62"/>
                    <a:pt x="124" y="62"/>
                    <a:pt x="124" y="31"/>
                  </a:cubicBezTo>
                  <a:cubicBezTo>
                    <a:pt x="124" y="31"/>
                    <a:pt x="124" y="31"/>
                    <a:pt x="92" y="31"/>
                  </a:cubicBezTo>
                  <a:lnTo>
                    <a:pt x="92" y="0"/>
                  </a:lnTo>
                  <a:lnTo>
                    <a:pt x="92" y="0"/>
                  </a:lnTo>
                  <a:cubicBezTo>
                    <a:pt x="62" y="0"/>
                    <a:pt x="62" y="0"/>
                    <a:pt x="62" y="31"/>
                  </a:cubicBezTo>
                  <a:lnTo>
                    <a:pt x="31" y="31"/>
                  </a:lnTo>
                  <a:cubicBezTo>
                    <a:pt x="31" y="31"/>
                    <a:pt x="31" y="31"/>
                    <a:pt x="31" y="62"/>
                  </a:cubicBezTo>
                  <a:lnTo>
                    <a:pt x="31" y="62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cubicBezTo>
                    <a:pt x="31" y="124"/>
                    <a:pt x="0" y="124"/>
                    <a:pt x="0" y="155"/>
                  </a:cubicBezTo>
                  <a:cubicBezTo>
                    <a:pt x="0" y="155"/>
                    <a:pt x="0" y="155"/>
                    <a:pt x="0" y="186"/>
                  </a:cubicBezTo>
                  <a:lnTo>
                    <a:pt x="0" y="186"/>
                  </a:lnTo>
                  <a:lnTo>
                    <a:pt x="31" y="186"/>
                  </a:lnTo>
                  <a:cubicBezTo>
                    <a:pt x="31" y="155"/>
                    <a:pt x="31" y="186"/>
                    <a:pt x="62" y="1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1" name="Freeform 153"/>
            <p:cNvSpPr>
              <a:spLocks noChangeArrowheads="1"/>
            </p:cNvSpPr>
            <p:nvPr/>
          </p:nvSpPr>
          <p:spPr bwMode="auto">
            <a:xfrm>
              <a:off x="2106613" y="2393950"/>
              <a:ext cx="201612" cy="312738"/>
            </a:xfrm>
            <a:custGeom>
              <a:avLst/>
              <a:gdLst>
                <a:gd name="T0" fmla="*/ 62 w 558"/>
                <a:gd name="T1" fmla="*/ 310 h 869"/>
                <a:gd name="T2" fmla="*/ 62 w 558"/>
                <a:gd name="T3" fmla="*/ 403 h 869"/>
                <a:gd name="T4" fmla="*/ 62 w 558"/>
                <a:gd name="T5" fmla="*/ 434 h 869"/>
                <a:gd name="T6" fmla="*/ 62 w 558"/>
                <a:gd name="T7" fmla="*/ 527 h 869"/>
                <a:gd name="T8" fmla="*/ 0 w 558"/>
                <a:gd name="T9" fmla="*/ 589 h 869"/>
                <a:gd name="T10" fmla="*/ 0 w 558"/>
                <a:gd name="T11" fmla="*/ 589 h 869"/>
                <a:gd name="T12" fmla="*/ 0 w 558"/>
                <a:gd name="T13" fmla="*/ 620 h 869"/>
                <a:gd name="T14" fmla="*/ 62 w 558"/>
                <a:gd name="T15" fmla="*/ 651 h 869"/>
                <a:gd name="T16" fmla="*/ 93 w 558"/>
                <a:gd name="T17" fmla="*/ 682 h 869"/>
                <a:gd name="T18" fmla="*/ 124 w 558"/>
                <a:gd name="T19" fmla="*/ 651 h 869"/>
                <a:gd name="T20" fmla="*/ 155 w 558"/>
                <a:gd name="T21" fmla="*/ 682 h 869"/>
                <a:gd name="T22" fmla="*/ 155 w 558"/>
                <a:gd name="T23" fmla="*/ 682 h 869"/>
                <a:gd name="T24" fmla="*/ 217 w 558"/>
                <a:gd name="T25" fmla="*/ 713 h 869"/>
                <a:gd name="T26" fmla="*/ 248 w 558"/>
                <a:gd name="T27" fmla="*/ 775 h 869"/>
                <a:gd name="T28" fmla="*/ 279 w 558"/>
                <a:gd name="T29" fmla="*/ 806 h 869"/>
                <a:gd name="T30" fmla="*/ 309 w 558"/>
                <a:gd name="T31" fmla="*/ 837 h 869"/>
                <a:gd name="T32" fmla="*/ 309 w 558"/>
                <a:gd name="T33" fmla="*/ 837 h 869"/>
                <a:gd name="T34" fmla="*/ 341 w 558"/>
                <a:gd name="T35" fmla="*/ 837 h 869"/>
                <a:gd name="T36" fmla="*/ 433 w 558"/>
                <a:gd name="T37" fmla="*/ 837 h 869"/>
                <a:gd name="T38" fmla="*/ 433 w 558"/>
                <a:gd name="T39" fmla="*/ 744 h 869"/>
                <a:gd name="T40" fmla="*/ 433 w 558"/>
                <a:gd name="T41" fmla="*/ 713 h 869"/>
                <a:gd name="T42" fmla="*/ 433 w 558"/>
                <a:gd name="T43" fmla="*/ 682 h 869"/>
                <a:gd name="T44" fmla="*/ 433 w 558"/>
                <a:gd name="T45" fmla="*/ 651 h 869"/>
                <a:gd name="T46" fmla="*/ 433 w 558"/>
                <a:gd name="T47" fmla="*/ 589 h 869"/>
                <a:gd name="T48" fmla="*/ 465 w 558"/>
                <a:gd name="T49" fmla="*/ 558 h 869"/>
                <a:gd name="T50" fmla="*/ 527 w 558"/>
                <a:gd name="T51" fmla="*/ 589 h 869"/>
                <a:gd name="T52" fmla="*/ 527 w 558"/>
                <a:gd name="T53" fmla="*/ 589 h 869"/>
                <a:gd name="T54" fmla="*/ 557 w 558"/>
                <a:gd name="T55" fmla="*/ 558 h 869"/>
                <a:gd name="T56" fmla="*/ 557 w 558"/>
                <a:gd name="T57" fmla="*/ 527 h 869"/>
                <a:gd name="T58" fmla="*/ 557 w 558"/>
                <a:gd name="T59" fmla="*/ 434 h 869"/>
                <a:gd name="T60" fmla="*/ 557 w 558"/>
                <a:gd name="T61" fmla="*/ 403 h 869"/>
                <a:gd name="T62" fmla="*/ 557 w 558"/>
                <a:gd name="T63" fmla="*/ 372 h 869"/>
                <a:gd name="T64" fmla="*/ 527 w 558"/>
                <a:gd name="T65" fmla="*/ 341 h 869"/>
                <a:gd name="T66" fmla="*/ 496 w 558"/>
                <a:gd name="T67" fmla="*/ 341 h 869"/>
                <a:gd name="T68" fmla="*/ 465 w 558"/>
                <a:gd name="T69" fmla="*/ 310 h 869"/>
                <a:gd name="T70" fmla="*/ 403 w 558"/>
                <a:gd name="T71" fmla="*/ 280 h 869"/>
                <a:gd name="T72" fmla="*/ 341 w 558"/>
                <a:gd name="T73" fmla="*/ 280 h 869"/>
                <a:gd name="T74" fmla="*/ 279 w 558"/>
                <a:gd name="T75" fmla="*/ 217 h 869"/>
                <a:gd name="T76" fmla="*/ 309 w 558"/>
                <a:gd name="T77" fmla="*/ 186 h 869"/>
                <a:gd name="T78" fmla="*/ 279 w 558"/>
                <a:gd name="T79" fmla="*/ 156 h 869"/>
                <a:gd name="T80" fmla="*/ 248 w 558"/>
                <a:gd name="T81" fmla="*/ 124 h 869"/>
                <a:gd name="T82" fmla="*/ 248 w 558"/>
                <a:gd name="T83" fmla="*/ 124 h 869"/>
                <a:gd name="T84" fmla="*/ 279 w 558"/>
                <a:gd name="T85" fmla="*/ 93 h 869"/>
                <a:gd name="T86" fmla="*/ 279 w 558"/>
                <a:gd name="T87" fmla="*/ 0 h 869"/>
                <a:gd name="T88" fmla="*/ 248 w 558"/>
                <a:gd name="T89" fmla="*/ 0 h 869"/>
                <a:gd name="T90" fmla="*/ 185 w 558"/>
                <a:gd name="T91" fmla="*/ 32 h 869"/>
                <a:gd name="T92" fmla="*/ 155 w 558"/>
                <a:gd name="T93" fmla="*/ 93 h 869"/>
                <a:gd name="T94" fmla="*/ 93 w 558"/>
                <a:gd name="T95" fmla="*/ 186 h 869"/>
                <a:gd name="T96" fmla="*/ 93 w 558"/>
                <a:gd name="T97" fmla="*/ 186 h 869"/>
                <a:gd name="T98" fmla="*/ 62 w 558"/>
                <a:gd name="T99" fmla="*/ 248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8" h="869">
                  <a:moveTo>
                    <a:pt x="31" y="248"/>
                  </a:moveTo>
                  <a:lnTo>
                    <a:pt x="31" y="248"/>
                  </a:lnTo>
                  <a:lnTo>
                    <a:pt x="62" y="310"/>
                  </a:lnTo>
                  <a:cubicBezTo>
                    <a:pt x="93" y="341"/>
                    <a:pt x="62" y="372"/>
                    <a:pt x="62" y="372"/>
                  </a:cubicBezTo>
                  <a:lnTo>
                    <a:pt x="62" y="372"/>
                  </a:lnTo>
                  <a:lnTo>
                    <a:pt x="62" y="403"/>
                  </a:lnTo>
                  <a:lnTo>
                    <a:pt x="62" y="403"/>
                  </a:lnTo>
                  <a:lnTo>
                    <a:pt x="62" y="434"/>
                  </a:lnTo>
                  <a:lnTo>
                    <a:pt x="62" y="434"/>
                  </a:lnTo>
                  <a:cubicBezTo>
                    <a:pt x="93" y="465"/>
                    <a:pt x="62" y="496"/>
                    <a:pt x="62" y="496"/>
                  </a:cubicBezTo>
                  <a:lnTo>
                    <a:pt x="62" y="496"/>
                  </a:lnTo>
                  <a:cubicBezTo>
                    <a:pt x="62" y="527"/>
                    <a:pt x="62" y="527"/>
                    <a:pt x="62" y="527"/>
                  </a:cubicBezTo>
                  <a:cubicBezTo>
                    <a:pt x="62" y="558"/>
                    <a:pt x="31" y="558"/>
                    <a:pt x="31" y="558"/>
                  </a:cubicBezTo>
                  <a:cubicBezTo>
                    <a:pt x="31" y="558"/>
                    <a:pt x="31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lnTo>
                    <a:pt x="0" y="620"/>
                  </a:lnTo>
                  <a:lnTo>
                    <a:pt x="0" y="620"/>
                  </a:lnTo>
                  <a:lnTo>
                    <a:pt x="0" y="620"/>
                  </a:lnTo>
                  <a:cubicBezTo>
                    <a:pt x="31" y="620"/>
                    <a:pt x="31" y="651"/>
                    <a:pt x="31" y="651"/>
                  </a:cubicBezTo>
                  <a:cubicBezTo>
                    <a:pt x="31" y="651"/>
                    <a:pt x="31" y="651"/>
                    <a:pt x="62" y="651"/>
                  </a:cubicBezTo>
                  <a:lnTo>
                    <a:pt x="62" y="651"/>
                  </a:lnTo>
                  <a:cubicBezTo>
                    <a:pt x="62" y="651"/>
                    <a:pt x="62" y="651"/>
                    <a:pt x="62" y="682"/>
                  </a:cubicBezTo>
                  <a:lnTo>
                    <a:pt x="62" y="682"/>
                  </a:lnTo>
                  <a:lnTo>
                    <a:pt x="93" y="682"/>
                  </a:lnTo>
                  <a:cubicBezTo>
                    <a:pt x="93" y="651"/>
                    <a:pt x="93" y="651"/>
                    <a:pt x="93" y="651"/>
                  </a:cubicBezTo>
                  <a:cubicBezTo>
                    <a:pt x="124" y="651"/>
                    <a:pt x="124" y="651"/>
                    <a:pt x="124" y="651"/>
                  </a:cubicBezTo>
                  <a:lnTo>
                    <a:pt x="124" y="651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lnTo>
                    <a:pt x="155" y="682"/>
                  </a:lnTo>
                  <a:cubicBezTo>
                    <a:pt x="185" y="682"/>
                    <a:pt x="185" y="682"/>
                    <a:pt x="185" y="682"/>
                  </a:cubicBezTo>
                  <a:lnTo>
                    <a:pt x="185" y="682"/>
                  </a:lnTo>
                  <a:cubicBezTo>
                    <a:pt x="185" y="713"/>
                    <a:pt x="185" y="713"/>
                    <a:pt x="217" y="713"/>
                  </a:cubicBezTo>
                  <a:cubicBezTo>
                    <a:pt x="217" y="713"/>
                    <a:pt x="217" y="713"/>
                    <a:pt x="217" y="744"/>
                  </a:cubicBezTo>
                  <a:lnTo>
                    <a:pt x="217" y="744"/>
                  </a:lnTo>
                  <a:cubicBezTo>
                    <a:pt x="248" y="744"/>
                    <a:pt x="248" y="775"/>
                    <a:pt x="248" y="775"/>
                  </a:cubicBezTo>
                  <a:cubicBezTo>
                    <a:pt x="279" y="775"/>
                    <a:pt x="279" y="775"/>
                    <a:pt x="279" y="775"/>
                  </a:cubicBezTo>
                  <a:lnTo>
                    <a:pt x="279" y="775"/>
                  </a:lnTo>
                  <a:cubicBezTo>
                    <a:pt x="279" y="806"/>
                    <a:pt x="279" y="806"/>
                    <a:pt x="279" y="806"/>
                  </a:cubicBezTo>
                  <a:cubicBezTo>
                    <a:pt x="309" y="806"/>
                    <a:pt x="309" y="837"/>
                    <a:pt x="309" y="837"/>
                  </a:cubicBez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lnTo>
                    <a:pt x="309" y="837"/>
                  </a:lnTo>
                  <a:cubicBezTo>
                    <a:pt x="341" y="837"/>
                    <a:pt x="341" y="837"/>
                    <a:pt x="341" y="837"/>
                  </a:cubicBezTo>
                  <a:lnTo>
                    <a:pt x="341" y="837"/>
                  </a:lnTo>
                  <a:cubicBezTo>
                    <a:pt x="372" y="837"/>
                    <a:pt x="372" y="837"/>
                    <a:pt x="372" y="837"/>
                  </a:cubicBezTo>
                  <a:lnTo>
                    <a:pt x="403" y="837"/>
                  </a:lnTo>
                  <a:cubicBezTo>
                    <a:pt x="433" y="837"/>
                    <a:pt x="433" y="837"/>
                    <a:pt x="433" y="837"/>
                  </a:cubicBezTo>
                  <a:cubicBezTo>
                    <a:pt x="433" y="837"/>
                    <a:pt x="433" y="868"/>
                    <a:pt x="465" y="868"/>
                  </a:cubicBezTo>
                  <a:cubicBezTo>
                    <a:pt x="465" y="837"/>
                    <a:pt x="465" y="806"/>
                    <a:pt x="465" y="775"/>
                  </a:cubicBezTo>
                  <a:cubicBezTo>
                    <a:pt x="465" y="775"/>
                    <a:pt x="433" y="775"/>
                    <a:pt x="433" y="744"/>
                  </a:cubicBezTo>
                  <a:cubicBezTo>
                    <a:pt x="433" y="744"/>
                    <a:pt x="433" y="744"/>
                    <a:pt x="433" y="713"/>
                  </a:cubicBezTo>
                  <a:lnTo>
                    <a:pt x="433" y="713"/>
                  </a:lnTo>
                  <a:lnTo>
                    <a:pt x="433" y="713"/>
                  </a:lnTo>
                  <a:lnTo>
                    <a:pt x="433" y="713"/>
                  </a:lnTo>
                  <a:cubicBezTo>
                    <a:pt x="433" y="682"/>
                    <a:pt x="433" y="682"/>
                    <a:pt x="433" y="682"/>
                  </a:cubicBezTo>
                  <a:lnTo>
                    <a:pt x="433" y="682"/>
                  </a:lnTo>
                  <a:lnTo>
                    <a:pt x="433" y="682"/>
                  </a:lnTo>
                  <a:lnTo>
                    <a:pt x="433" y="651"/>
                  </a:lnTo>
                  <a:lnTo>
                    <a:pt x="433" y="651"/>
                  </a:lnTo>
                  <a:lnTo>
                    <a:pt x="433" y="651"/>
                  </a:lnTo>
                  <a:cubicBezTo>
                    <a:pt x="433" y="620"/>
                    <a:pt x="433" y="620"/>
                    <a:pt x="433" y="620"/>
                  </a:cubicBezTo>
                  <a:cubicBezTo>
                    <a:pt x="433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65" y="558"/>
                  </a:lnTo>
                  <a:lnTo>
                    <a:pt x="465" y="558"/>
                  </a:lnTo>
                  <a:cubicBezTo>
                    <a:pt x="465" y="558"/>
                    <a:pt x="465" y="558"/>
                    <a:pt x="496" y="589"/>
                  </a:cubicBezTo>
                  <a:lnTo>
                    <a:pt x="496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lnTo>
                    <a:pt x="527" y="589"/>
                  </a:lnTo>
                  <a:cubicBezTo>
                    <a:pt x="527" y="558"/>
                    <a:pt x="557" y="558"/>
                    <a:pt x="557" y="558"/>
                  </a:cubicBezTo>
                  <a:lnTo>
                    <a:pt x="557" y="558"/>
                  </a:lnTo>
                  <a:lnTo>
                    <a:pt x="557" y="558"/>
                  </a:lnTo>
                  <a:lnTo>
                    <a:pt x="557" y="558"/>
                  </a:lnTo>
                  <a:lnTo>
                    <a:pt x="557" y="527"/>
                  </a:lnTo>
                  <a:lnTo>
                    <a:pt x="557" y="527"/>
                  </a:lnTo>
                  <a:lnTo>
                    <a:pt x="557" y="496"/>
                  </a:lnTo>
                  <a:lnTo>
                    <a:pt x="557" y="496"/>
                  </a:lnTo>
                  <a:cubicBezTo>
                    <a:pt x="557" y="465"/>
                    <a:pt x="557" y="434"/>
                    <a:pt x="557" y="434"/>
                  </a:cubicBezTo>
                  <a:lnTo>
                    <a:pt x="557" y="403"/>
                  </a:lnTo>
                  <a:lnTo>
                    <a:pt x="557" y="403"/>
                  </a:lnTo>
                  <a:lnTo>
                    <a:pt x="557" y="403"/>
                  </a:lnTo>
                  <a:lnTo>
                    <a:pt x="557" y="372"/>
                  </a:lnTo>
                  <a:lnTo>
                    <a:pt x="557" y="372"/>
                  </a:lnTo>
                  <a:lnTo>
                    <a:pt x="557" y="372"/>
                  </a:lnTo>
                  <a:cubicBezTo>
                    <a:pt x="557" y="341"/>
                    <a:pt x="557" y="341"/>
                    <a:pt x="557" y="341"/>
                  </a:cubicBezTo>
                  <a:cubicBezTo>
                    <a:pt x="557" y="341"/>
                    <a:pt x="557" y="341"/>
                    <a:pt x="527" y="341"/>
                  </a:cubicBezTo>
                  <a:lnTo>
                    <a:pt x="527" y="341"/>
                  </a:lnTo>
                  <a:lnTo>
                    <a:pt x="527" y="341"/>
                  </a:lnTo>
                  <a:lnTo>
                    <a:pt x="527" y="341"/>
                  </a:lnTo>
                  <a:cubicBezTo>
                    <a:pt x="496" y="341"/>
                    <a:pt x="496" y="341"/>
                    <a:pt x="496" y="341"/>
                  </a:cubicBezTo>
                  <a:lnTo>
                    <a:pt x="496" y="341"/>
                  </a:lnTo>
                  <a:cubicBezTo>
                    <a:pt x="465" y="341"/>
                    <a:pt x="465" y="341"/>
                    <a:pt x="465" y="341"/>
                  </a:cubicBezTo>
                  <a:cubicBezTo>
                    <a:pt x="465" y="341"/>
                    <a:pt x="465" y="341"/>
                    <a:pt x="465" y="310"/>
                  </a:cubicBezTo>
                  <a:cubicBezTo>
                    <a:pt x="465" y="310"/>
                    <a:pt x="465" y="310"/>
                    <a:pt x="433" y="310"/>
                  </a:cubicBezTo>
                  <a:lnTo>
                    <a:pt x="433" y="280"/>
                  </a:lnTo>
                  <a:lnTo>
                    <a:pt x="403" y="280"/>
                  </a:lnTo>
                  <a:lnTo>
                    <a:pt x="403" y="280"/>
                  </a:lnTo>
                  <a:lnTo>
                    <a:pt x="372" y="310"/>
                  </a:lnTo>
                  <a:cubicBezTo>
                    <a:pt x="341" y="310"/>
                    <a:pt x="341" y="280"/>
                    <a:pt x="341" y="280"/>
                  </a:cubicBezTo>
                  <a:cubicBezTo>
                    <a:pt x="309" y="280"/>
                    <a:pt x="309" y="280"/>
                    <a:pt x="309" y="248"/>
                  </a:cubicBezTo>
                  <a:cubicBezTo>
                    <a:pt x="309" y="248"/>
                    <a:pt x="279" y="248"/>
                    <a:pt x="279" y="217"/>
                  </a:cubicBezTo>
                  <a:lnTo>
                    <a:pt x="279" y="217"/>
                  </a:lnTo>
                  <a:lnTo>
                    <a:pt x="279" y="217"/>
                  </a:lnTo>
                  <a:cubicBezTo>
                    <a:pt x="279" y="217"/>
                    <a:pt x="279" y="217"/>
                    <a:pt x="309" y="217"/>
                  </a:cubicBezTo>
                  <a:cubicBezTo>
                    <a:pt x="309" y="186"/>
                    <a:pt x="309" y="186"/>
                    <a:pt x="309" y="186"/>
                  </a:cubicBezTo>
                  <a:cubicBezTo>
                    <a:pt x="279" y="186"/>
                    <a:pt x="279" y="186"/>
                    <a:pt x="279" y="156"/>
                  </a:cubicBezTo>
                  <a:lnTo>
                    <a:pt x="279" y="156"/>
                  </a:lnTo>
                  <a:lnTo>
                    <a:pt x="279" y="156"/>
                  </a:lnTo>
                  <a:lnTo>
                    <a:pt x="279" y="156"/>
                  </a:lnTo>
                  <a:cubicBezTo>
                    <a:pt x="248" y="156"/>
                    <a:pt x="248" y="124"/>
                    <a:pt x="248" y="124"/>
                  </a:cubicBez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93"/>
                  </a:lnTo>
                  <a:lnTo>
                    <a:pt x="248" y="93"/>
                  </a:lnTo>
                  <a:cubicBezTo>
                    <a:pt x="248" y="93"/>
                    <a:pt x="248" y="93"/>
                    <a:pt x="279" y="93"/>
                  </a:cubicBezTo>
                  <a:lnTo>
                    <a:pt x="279" y="62"/>
                  </a:lnTo>
                  <a:cubicBezTo>
                    <a:pt x="279" y="62"/>
                    <a:pt x="279" y="32"/>
                    <a:pt x="279" y="0"/>
                  </a:cubicBezTo>
                  <a:lnTo>
                    <a:pt x="279" y="0"/>
                  </a:lnTo>
                  <a:lnTo>
                    <a:pt x="279" y="0"/>
                  </a:lnTo>
                  <a:lnTo>
                    <a:pt x="248" y="0"/>
                  </a:lnTo>
                  <a:lnTo>
                    <a:pt x="248" y="0"/>
                  </a:lnTo>
                  <a:cubicBezTo>
                    <a:pt x="217" y="124"/>
                    <a:pt x="217" y="124"/>
                    <a:pt x="217" y="124"/>
                  </a:cubicBezTo>
                  <a:cubicBezTo>
                    <a:pt x="185" y="32"/>
                    <a:pt x="185" y="32"/>
                    <a:pt x="185" y="32"/>
                  </a:cubicBezTo>
                  <a:lnTo>
                    <a:pt x="185" y="32"/>
                  </a:lnTo>
                  <a:lnTo>
                    <a:pt x="185" y="62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124"/>
                    <a:pt x="155" y="124"/>
                    <a:pt x="155" y="156"/>
                  </a:cubicBezTo>
                  <a:lnTo>
                    <a:pt x="124" y="156"/>
                  </a:lnTo>
                  <a:cubicBezTo>
                    <a:pt x="93" y="156"/>
                    <a:pt x="93" y="156"/>
                    <a:pt x="93" y="186"/>
                  </a:cubicBezTo>
                  <a:lnTo>
                    <a:pt x="93" y="186"/>
                  </a:lnTo>
                  <a:lnTo>
                    <a:pt x="93" y="186"/>
                  </a:lnTo>
                  <a:lnTo>
                    <a:pt x="93" y="186"/>
                  </a:lnTo>
                  <a:cubicBezTo>
                    <a:pt x="93" y="217"/>
                    <a:pt x="93" y="217"/>
                    <a:pt x="93" y="217"/>
                  </a:cubicBezTo>
                  <a:lnTo>
                    <a:pt x="93" y="217"/>
                  </a:lnTo>
                  <a:cubicBezTo>
                    <a:pt x="93" y="248"/>
                    <a:pt x="62" y="248"/>
                    <a:pt x="62" y="248"/>
                  </a:cubicBezTo>
                  <a:cubicBezTo>
                    <a:pt x="62" y="248"/>
                    <a:pt x="62" y="248"/>
                    <a:pt x="31" y="24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2" name="Freeform 154"/>
            <p:cNvSpPr>
              <a:spLocks noChangeArrowheads="1"/>
            </p:cNvSpPr>
            <p:nvPr/>
          </p:nvSpPr>
          <p:spPr bwMode="auto">
            <a:xfrm>
              <a:off x="2228850" y="2393950"/>
              <a:ext cx="223838" cy="223838"/>
            </a:xfrm>
            <a:custGeom>
              <a:avLst/>
              <a:gdLst>
                <a:gd name="T0" fmla="*/ 62 w 621"/>
                <a:gd name="T1" fmla="*/ 124 h 621"/>
                <a:gd name="T2" fmla="*/ 0 w 621"/>
                <a:gd name="T3" fmla="*/ 124 h 621"/>
                <a:gd name="T4" fmla="*/ 0 w 621"/>
                <a:gd name="T5" fmla="*/ 186 h 621"/>
                <a:gd name="T6" fmla="*/ 0 w 621"/>
                <a:gd name="T7" fmla="*/ 217 h 621"/>
                <a:gd name="T8" fmla="*/ 31 w 621"/>
                <a:gd name="T9" fmla="*/ 248 h 621"/>
                <a:gd name="T10" fmla="*/ 92 w 621"/>
                <a:gd name="T11" fmla="*/ 248 h 621"/>
                <a:gd name="T12" fmla="*/ 155 w 621"/>
                <a:gd name="T13" fmla="*/ 280 h 621"/>
                <a:gd name="T14" fmla="*/ 186 w 621"/>
                <a:gd name="T15" fmla="*/ 280 h 621"/>
                <a:gd name="T16" fmla="*/ 248 w 621"/>
                <a:gd name="T17" fmla="*/ 280 h 621"/>
                <a:gd name="T18" fmla="*/ 279 w 621"/>
                <a:gd name="T19" fmla="*/ 310 h 621"/>
                <a:gd name="T20" fmla="*/ 279 w 621"/>
                <a:gd name="T21" fmla="*/ 341 h 621"/>
                <a:gd name="T22" fmla="*/ 248 w 621"/>
                <a:gd name="T23" fmla="*/ 403 h 621"/>
                <a:gd name="T24" fmla="*/ 279 w 621"/>
                <a:gd name="T25" fmla="*/ 465 h 621"/>
                <a:gd name="T26" fmla="*/ 279 w 621"/>
                <a:gd name="T27" fmla="*/ 527 h 621"/>
                <a:gd name="T28" fmla="*/ 279 w 621"/>
                <a:gd name="T29" fmla="*/ 527 h 621"/>
                <a:gd name="T30" fmla="*/ 279 w 621"/>
                <a:gd name="T31" fmla="*/ 589 h 621"/>
                <a:gd name="T32" fmla="*/ 310 w 621"/>
                <a:gd name="T33" fmla="*/ 620 h 621"/>
                <a:gd name="T34" fmla="*/ 310 w 621"/>
                <a:gd name="T35" fmla="*/ 620 h 621"/>
                <a:gd name="T36" fmla="*/ 372 w 621"/>
                <a:gd name="T37" fmla="*/ 620 h 621"/>
                <a:gd name="T38" fmla="*/ 372 w 621"/>
                <a:gd name="T39" fmla="*/ 620 h 621"/>
                <a:gd name="T40" fmla="*/ 434 w 621"/>
                <a:gd name="T41" fmla="*/ 558 h 621"/>
                <a:gd name="T42" fmla="*/ 403 w 621"/>
                <a:gd name="T43" fmla="*/ 496 h 621"/>
                <a:gd name="T44" fmla="*/ 403 w 621"/>
                <a:gd name="T45" fmla="*/ 465 h 621"/>
                <a:gd name="T46" fmla="*/ 403 w 621"/>
                <a:gd name="T47" fmla="*/ 434 h 621"/>
                <a:gd name="T48" fmla="*/ 434 w 621"/>
                <a:gd name="T49" fmla="*/ 403 h 621"/>
                <a:gd name="T50" fmla="*/ 464 w 621"/>
                <a:gd name="T51" fmla="*/ 403 h 621"/>
                <a:gd name="T52" fmla="*/ 464 w 621"/>
                <a:gd name="T53" fmla="*/ 434 h 621"/>
                <a:gd name="T54" fmla="*/ 527 w 621"/>
                <a:gd name="T55" fmla="*/ 434 h 621"/>
                <a:gd name="T56" fmla="*/ 527 w 621"/>
                <a:gd name="T57" fmla="*/ 434 h 621"/>
                <a:gd name="T58" fmla="*/ 558 w 621"/>
                <a:gd name="T59" fmla="*/ 434 h 621"/>
                <a:gd name="T60" fmla="*/ 588 w 621"/>
                <a:gd name="T61" fmla="*/ 403 h 621"/>
                <a:gd name="T62" fmla="*/ 588 w 621"/>
                <a:gd name="T63" fmla="*/ 403 h 621"/>
                <a:gd name="T64" fmla="*/ 588 w 621"/>
                <a:gd name="T65" fmla="*/ 403 h 621"/>
                <a:gd name="T66" fmla="*/ 588 w 621"/>
                <a:gd name="T67" fmla="*/ 372 h 621"/>
                <a:gd name="T68" fmla="*/ 558 w 621"/>
                <a:gd name="T69" fmla="*/ 310 h 621"/>
                <a:gd name="T70" fmla="*/ 588 w 621"/>
                <a:gd name="T71" fmla="*/ 280 h 621"/>
                <a:gd name="T72" fmla="*/ 620 w 621"/>
                <a:gd name="T73" fmla="*/ 217 h 621"/>
                <a:gd name="T74" fmla="*/ 588 w 621"/>
                <a:gd name="T75" fmla="*/ 156 h 621"/>
                <a:gd name="T76" fmla="*/ 588 w 621"/>
                <a:gd name="T77" fmla="*/ 124 h 621"/>
                <a:gd name="T78" fmla="*/ 496 w 621"/>
                <a:gd name="T79" fmla="*/ 62 h 621"/>
                <a:gd name="T80" fmla="*/ 464 w 621"/>
                <a:gd name="T81" fmla="*/ 62 h 621"/>
                <a:gd name="T82" fmla="*/ 403 w 621"/>
                <a:gd name="T83" fmla="*/ 93 h 621"/>
                <a:gd name="T84" fmla="*/ 310 w 621"/>
                <a:gd name="T85" fmla="*/ 62 h 621"/>
                <a:gd name="T86" fmla="*/ 248 w 621"/>
                <a:gd name="T87" fmla="*/ 62 h 621"/>
                <a:gd name="T88" fmla="*/ 186 w 621"/>
                <a:gd name="T89" fmla="*/ 0 h 621"/>
                <a:gd name="T90" fmla="*/ 92 w 621"/>
                <a:gd name="T91" fmla="*/ 0 h 621"/>
                <a:gd name="T92" fmla="*/ 62 w 621"/>
                <a:gd name="T93" fmla="*/ 32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1" h="621">
                  <a:moveTo>
                    <a:pt x="62" y="62"/>
                  </a:moveTo>
                  <a:lnTo>
                    <a:pt x="62" y="62"/>
                  </a:lnTo>
                  <a:cubicBezTo>
                    <a:pt x="62" y="93"/>
                    <a:pt x="62" y="124"/>
                    <a:pt x="62" y="124"/>
                  </a:cubicBezTo>
                  <a:lnTo>
                    <a:pt x="31" y="156"/>
                  </a:lnTo>
                  <a:lnTo>
                    <a:pt x="0" y="156"/>
                  </a:lnTo>
                  <a:cubicBezTo>
                    <a:pt x="0" y="156"/>
                    <a:pt x="0" y="156"/>
                    <a:pt x="0" y="124"/>
                  </a:cubicBezTo>
                  <a:cubicBezTo>
                    <a:pt x="0" y="156"/>
                    <a:pt x="0" y="156"/>
                    <a:pt x="0" y="156"/>
                  </a:cubicBezTo>
                  <a:lnTo>
                    <a:pt x="0" y="156"/>
                  </a:lnTo>
                  <a:cubicBezTo>
                    <a:pt x="0" y="186"/>
                    <a:pt x="0" y="186"/>
                    <a:pt x="0" y="186"/>
                  </a:cubicBez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cubicBezTo>
                    <a:pt x="0" y="217"/>
                    <a:pt x="0" y="248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cubicBezTo>
                    <a:pt x="62" y="217"/>
                    <a:pt x="62" y="217"/>
                    <a:pt x="62" y="217"/>
                  </a:cubicBezTo>
                  <a:cubicBezTo>
                    <a:pt x="62" y="217"/>
                    <a:pt x="92" y="217"/>
                    <a:pt x="92" y="248"/>
                  </a:cubicBezTo>
                  <a:lnTo>
                    <a:pt x="92" y="248"/>
                  </a:lnTo>
                  <a:cubicBezTo>
                    <a:pt x="124" y="248"/>
                    <a:pt x="155" y="280"/>
                    <a:pt x="155" y="280"/>
                  </a:cubicBezTo>
                  <a:lnTo>
                    <a:pt x="155" y="280"/>
                  </a:lnTo>
                  <a:lnTo>
                    <a:pt x="155" y="280"/>
                  </a:lnTo>
                  <a:lnTo>
                    <a:pt x="155" y="280"/>
                  </a:lnTo>
                  <a:lnTo>
                    <a:pt x="186" y="280"/>
                  </a:lnTo>
                  <a:lnTo>
                    <a:pt x="186" y="280"/>
                  </a:lnTo>
                  <a:lnTo>
                    <a:pt x="186" y="280"/>
                  </a:lnTo>
                  <a:cubicBezTo>
                    <a:pt x="216" y="280"/>
                    <a:pt x="216" y="280"/>
                    <a:pt x="216" y="280"/>
                  </a:cubicBezTo>
                  <a:cubicBezTo>
                    <a:pt x="216" y="280"/>
                    <a:pt x="216" y="280"/>
                    <a:pt x="248" y="280"/>
                  </a:cubicBezTo>
                  <a:lnTo>
                    <a:pt x="248" y="280"/>
                  </a:lnTo>
                  <a:lnTo>
                    <a:pt x="248" y="280"/>
                  </a:lnTo>
                  <a:cubicBezTo>
                    <a:pt x="248" y="280"/>
                    <a:pt x="279" y="280"/>
                    <a:pt x="279" y="310"/>
                  </a:cubicBezTo>
                  <a:lnTo>
                    <a:pt x="279" y="310"/>
                  </a:lnTo>
                  <a:cubicBezTo>
                    <a:pt x="279" y="341"/>
                    <a:pt x="279" y="341"/>
                    <a:pt x="279" y="341"/>
                  </a:cubicBezTo>
                  <a:lnTo>
                    <a:pt x="279" y="341"/>
                  </a:lnTo>
                  <a:cubicBezTo>
                    <a:pt x="279" y="372"/>
                    <a:pt x="248" y="372"/>
                    <a:pt x="248" y="372"/>
                  </a:cubicBezTo>
                  <a:lnTo>
                    <a:pt x="248" y="372"/>
                  </a:lnTo>
                  <a:lnTo>
                    <a:pt x="248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79" y="434"/>
                    <a:pt x="279" y="465"/>
                  </a:cubicBezTo>
                  <a:lnTo>
                    <a:pt x="279" y="465"/>
                  </a:lnTo>
                  <a:cubicBezTo>
                    <a:pt x="279" y="496"/>
                    <a:pt x="279" y="496"/>
                    <a:pt x="279" y="496"/>
                  </a:cubicBez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lnTo>
                    <a:pt x="279" y="527"/>
                  </a:lnTo>
                  <a:cubicBezTo>
                    <a:pt x="279" y="558"/>
                    <a:pt x="279" y="558"/>
                    <a:pt x="279" y="558"/>
                  </a:cubicBezTo>
                  <a:cubicBezTo>
                    <a:pt x="279" y="558"/>
                    <a:pt x="279" y="558"/>
                    <a:pt x="279" y="589"/>
                  </a:cubicBezTo>
                  <a:lnTo>
                    <a:pt x="279" y="589"/>
                  </a:lnTo>
                  <a:lnTo>
                    <a:pt x="279" y="589"/>
                  </a:lnTo>
                  <a:cubicBezTo>
                    <a:pt x="310" y="589"/>
                    <a:pt x="310" y="589"/>
                    <a:pt x="310" y="620"/>
                  </a:cubicBez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lnTo>
                    <a:pt x="310" y="620"/>
                  </a:lnTo>
                  <a:cubicBezTo>
                    <a:pt x="340" y="620"/>
                    <a:pt x="340" y="620"/>
                    <a:pt x="340" y="620"/>
                  </a:cubicBez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lnTo>
                    <a:pt x="372" y="620"/>
                  </a:lnTo>
                  <a:cubicBezTo>
                    <a:pt x="403" y="589"/>
                    <a:pt x="403" y="589"/>
                    <a:pt x="403" y="589"/>
                  </a:cubicBezTo>
                  <a:lnTo>
                    <a:pt x="403" y="589"/>
                  </a:lnTo>
                  <a:cubicBezTo>
                    <a:pt x="434" y="589"/>
                    <a:pt x="434" y="589"/>
                    <a:pt x="434" y="558"/>
                  </a:cubicBezTo>
                  <a:cubicBezTo>
                    <a:pt x="434" y="558"/>
                    <a:pt x="403" y="558"/>
                    <a:pt x="403" y="527"/>
                  </a:cubicBezTo>
                  <a:lnTo>
                    <a:pt x="403" y="527"/>
                  </a:lnTo>
                  <a:cubicBezTo>
                    <a:pt x="403" y="527"/>
                    <a:pt x="403" y="527"/>
                    <a:pt x="403" y="496"/>
                  </a:cubicBezTo>
                  <a:lnTo>
                    <a:pt x="403" y="496"/>
                  </a:lnTo>
                  <a:cubicBezTo>
                    <a:pt x="403" y="496"/>
                    <a:pt x="403" y="496"/>
                    <a:pt x="403" y="465"/>
                  </a:cubicBezTo>
                  <a:lnTo>
                    <a:pt x="403" y="465"/>
                  </a:lnTo>
                  <a:cubicBezTo>
                    <a:pt x="403" y="465"/>
                    <a:pt x="372" y="465"/>
                    <a:pt x="372" y="434"/>
                  </a:cubicBezTo>
                  <a:lnTo>
                    <a:pt x="372" y="434"/>
                  </a:lnTo>
                  <a:lnTo>
                    <a:pt x="403" y="434"/>
                  </a:lnTo>
                  <a:cubicBezTo>
                    <a:pt x="403" y="403"/>
                    <a:pt x="403" y="403"/>
                    <a:pt x="403" y="403"/>
                  </a:cubicBezTo>
                  <a:lnTo>
                    <a:pt x="403" y="403"/>
                  </a:lnTo>
                  <a:lnTo>
                    <a:pt x="434" y="403"/>
                  </a:lnTo>
                  <a:lnTo>
                    <a:pt x="434" y="403"/>
                  </a:lnTo>
                  <a:cubicBezTo>
                    <a:pt x="434" y="434"/>
                    <a:pt x="434" y="434"/>
                    <a:pt x="434" y="434"/>
                  </a:cubicBezTo>
                  <a:cubicBezTo>
                    <a:pt x="434" y="434"/>
                    <a:pt x="434" y="403"/>
                    <a:pt x="464" y="403"/>
                  </a:cubicBezTo>
                  <a:lnTo>
                    <a:pt x="464" y="403"/>
                  </a:lnTo>
                  <a:lnTo>
                    <a:pt x="464" y="434"/>
                  </a:lnTo>
                  <a:lnTo>
                    <a:pt x="464" y="434"/>
                  </a:lnTo>
                  <a:lnTo>
                    <a:pt x="464" y="434"/>
                  </a:lnTo>
                  <a:cubicBezTo>
                    <a:pt x="496" y="434"/>
                    <a:pt x="496" y="434"/>
                    <a:pt x="496" y="434"/>
                  </a:cubicBez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558" y="434"/>
                  </a:cubicBezTo>
                  <a:lnTo>
                    <a:pt x="558" y="434"/>
                  </a:lnTo>
                  <a:lnTo>
                    <a:pt x="558" y="434"/>
                  </a:lnTo>
                  <a:lnTo>
                    <a:pt x="558" y="434"/>
                  </a:lnTo>
                  <a:cubicBezTo>
                    <a:pt x="55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620" y="403"/>
                  </a:cubicBezTo>
                  <a:cubicBezTo>
                    <a:pt x="588" y="403"/>
                    <a:pt x="588" y="403"/>
                    <a:pt x="588" y="403"/>
                  </a:cubicBezTo>
                  <a:lnTo>
                    <a:pt x="588" y="403"/>
                  </a:lnTo>
                  <a:lnTo>
                    <a:pt x="588" y="403"/>
                  </a:lnTo>
                  <a:cubicBezTo>
                    <a:pt x="588" y="403"/>
                    <a:pt x="588" y="403"/>
                    <a:pt x="588" y="372"/>
                  </a:cubicBezTo>
                  <a:lnTo>
                    <a:pt x="588" y="372"/>
                  </a:lnTo>
                  <a:cubicBezTo>
                    <a:pt x="588" y="341"/>
                    <a:pt x="558" y="341"/>
                    <a:pt x="558" y="341"/>
                  </a:cubicBezTo>
                  <a:cubicBezTo>
                    <a:pt x="558" y="341"/>
                    <a:pt x="558" y="341"/>
                    <a:pt x="558" y="310"/>
                  </a:cubicBezTo>
                  <a:lnTo>
                    <a:pt x="558" y="310"/>
                  </a:lnTo>
                  <a:cubicBezTo>
                    <a:pt x="558" y="310"/>
                    <a:pt x="558" y="310"/>
                    <a:pt x="588" y="280"/>
                  </a:cubicBezTo>
                  <a:lnTo>
                    <a:pt x="588" y="280"/>
                  </a:lnTo>
                  <a:lnTo>
                    <a:pt x="588" y="280"/>
                  </a:lnTo>
                  <a:cubicBezTo>
                    <a:pt x="588" y="280"/>
                    <a:pt x="588" y="248"/>
                    <a:pt x="620" y="248"/>
                  </a:cubicBezTo>
                  <a:lnTo>
                    <a:pt x="620" y="217"/>
                  </a:lnTo>
                  <a:lnTo>
                    <a:pt x="620" y="217"/>
                  </a:lnTo>
                  <a:lnTo>
                    <a:pt x="620" y="217"/>
                  </a:lnTo>
                  <a:cubicBezTo>
                    <a:pt x="620" y="186"/>
                    <a:pt x="620" y="186"/>
                    <a:pt x="620" y="186"/>
                  </a:cubicBezTo>
                  <a:cubicBezTo>
                    <a:pt x="620" y="186"/>
                    <a:pt x="588" y="186"/>
                    <a:pt x="588" y="156"/>
                  </a:cubicBezTo>
                  <a:cubicBezTo>
                    <a:pt x="558" y="186"/>
                    <a:pt x="558" y="186"/>
                    <a:pt x="558" y="186"/>
                  </a:cubicBezTo>
                  <a:cubicBezTo>
                    <a:pt x="588" y="124"/>
                    <a:pt x="588" y="124"/>
                    <a:pt x="588" y="124"/>
                  </a:cubicBezTo>
                  <a:lnTo>
                    <a:pt x="588" y="124"/>
                  </a:lnTo>
                  <a:lnTo>
                    <a:pt x="588" y="124"/>
                  </a:lnTo>
                  <a:cubicBezTo>
                    <a:pt x="558" y="124"/>
                    <a:pt x="527" y="93"/>
                    <a:pt x="527" y="93"/>
                  </a:cubicBezTo>
                  <a:cubicBezTo>
                    <a:pt x="496" y="93"/>
                    <a:pt x="496" y="62"/>
                    <a:pt x="496" y="62"/>
                  </a:cubicBezTo>
                  <a:lnTo>
                    <a:pt x="496" y="62"/>
                  </a:lnTo>
                  <a:cubicBezTo>
                    <a:pt x="496" y="62"/>
                    <a:pt x="496" y="62"/>
                    <a:pt x="464" y="62"/>
                  </a:cubicBezTo>
                  <a:lnTo>
                    <a:pt x="464" y="62"/>
                  </a:lnTo>
                  <a:lnTo>
                    <a:pt x="464" y="62"/>
                  </a:lnTo>
                  <a:cubicBezTo>
                    <a:pt x="403" y="93"/>
                    <a:pt x="403" y="93"/>
                    <a:pt x="403" y="93"/>
                  </a:cubicBezTo>
                  <a:lnTo>
                    <a:pt x="403" y="93"/>
                  </a:lnTo>
                  <a:cubicBezTo>
                    <a:pt x="403" y="93"/>
                    <a:pt x="372" y="62"/>
                    <a:pt x="340" y="62"/>
                  </a:cubicBezTo>
                  <a:cubicBezTo>
                    <a:pt x="340" y="62"/>
                    <a:pt x="340" y="62"/>
                    <a:pt x="310" y="62"/>
                  </a:cubicBezTo>
                  <a:lnTo>
                    <a:pt x="310" y="62"/>
                  </a:lnTo>
                  <a:cubicBezTo>
                    <a:pt x="279" y="62"/>
                    <a:pt x="279" y="62"/>
                    <a:pt x="248" y="62"/>
                  </a:cubicBezTo>
                  <a:lnTo>
                    <a:pt x="248" y="62"/>
                  </a:lnTo>
                  <a:lnTo>
                    <a:pt x="248" y="62"/>
                  </a:lnTo>
                  <a:cubicBezTo>
                    <a:pt x="216" y="62"/>
                    <a:pt x="216" y="62"/>
                    <a:pt x="216" y="62"/>
                  </a:cubicBezTo>
                  <a:cubicBezTo>
                    <a:pt x="216" y="62"/>
                    <a:pt x="186" y="62"/>
                    <a:pt x="186" y="32"/>
                  </a:cubicBezTo>
                  <a:cubicBezTo>
                    <a:pt x="186" y="32"/>
                    <a:pt x="186" y="32"/>
                    <a:pt x="186" y="0"/>
                  </a:cubicBezTo>
                  <a:cubicBezTo>
                    <a:pt x="186" y="0"/>
                    <a:pt x="155" y="0"/>
                    <a:pt x="124" y="0"/>
                  </a:cubicBezTo>
                  <a:lnTo>
                    <a:pt x="124" y="0"/>
                  </a:lnTo>
                  <a:lnTo>
                    <a:pt x="92" y="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3" name="Freeform 155"/>
            <p:cNvSpPr>
              <a:spLocks noChangeArrowheads="1"/>
            </p:cNvSpPr>
            <p:nvPr/>
          </p:nvSpPr>
          <p:spPr bwMode="auto">
            <a:xfrm>
              <a:off x="2486025" y="260508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4" name="Freeform 156"/>
            <p:cNvSpPr>
              <a:spLocks noChangeArrowheads="1"/>
            </p:cNvSpPr>
            <p:nvPr/>
          </p:nvSpPr>
          <p:spPr bwMode="auto">
            <a:xfrm>
              <a:off x="2452688" y="2471738"/>
              <a:ext cx="66675" cy="134937"/>
            </a:xfrm>
            <a:custGeom>
              <a:avLst/>
              <a:gdLst>
                <a:gd name="T0" fmla="*/ 31 w 187"/>
                <a:gd name="T1" fmla="*/ 0 h 373"/>
                <a:gd name="T2" fmla="*/ 62 w 187"/>
                <a:gd name="T3" fmla="*/ 63 h 373"/>
                <a:gd name="T4" fmla="*/ 31 w 187"/>
                <a:gd name="T5" fmla="*/ 93 h 373"/>
                <a:gd name="T6" fmla="*/ 31 w 187"/>
                <a:gd name="T7" fmla="*/ 93 h 373"/>
                <a:gd name="T8" fmla="*/ 0 w 187"/>
                <a:gd name="T9" fmla="*/ 93 h 373"/>
                <a:gd name="T10" fmla="*/ 0 w 187"/>
                <a:gd name="T11" fmla="*/ 93 h 373"/>
                <a:gd name="T12" fmla="*/ 31 w 187"/>
                <a:gd name="T13" fmla="*/ 124 h 373"/>
                <a:gd name="T14" fmla="*/ 31 w 187"/>
                <a:gd name="T15" fmla="*/ 124 h 373"/>
                <a:gd name="T16" fmla="*/ 92 w 187"/>
                <a:gd name="T17" fmla="*/ 155 h 373"/>
                <a:gd name="T18" fmla="*/ 62 w 187"/>
                <a:gd name="T19" fmla="*/ 186 h 373"/>
                <a:gd name="T20" fmla="*/ 92 w 187"/>
                <a:gd name="T21" fmla="*/ 248 h 373"/>
                <a:gd name="T22" fmla="*/ 62 w 187"/>
                <a:gd name="T23" fmla="*/ 279 h 373"/>
                <a:gd name="T24" fmla="*/ 92 w 187"/>
                <a:gd name="T25" fmla="*/ 310 h 373"/>
                <a:gd name="T26" fmla="*/ 92 w 187"/>
                <a:gd name="T27" fmla="*/ 372 h 373"/>
                <a:gd name="T28" fmla="*/ 92 w 187"/>
                <a:gd name="T29" fmla="*/ 372 h 373"/>
                <a:gd name="T30" fmla="*/ 92 w 187"/>
                <a:gd name="T31" fmla="*/ 372 h 373"/>
                <a:gd name="T32" fmla="*/ 124 w 187"/>
                <a:gd name="T33" fmla="*/ 372 h 373"/>
                <a:gd name="T34" fmla="*/ 155 w 187"/>
                <a:gd name="T35" fmla="*/ 372 h 373"/>
                <a:gd name="T36" fmla="*/ 186 w 187"/>
                <a:gd name="T37" fmla="*/ 341 h 373"/>
                <a:gd name="T38" fmla="*/ 186 w 187"/>
                <a:gd name="T39" fmla="*/ 341 h 373"/>
                <a:gd name="T40" fmla="*/ 155 w 187"/>
                <a:gd name="T41" fmla="*/ 310 h 373"/>
                <a:gd name="T42" fmla="*/ 124 w 187"/>
                <a:gd name="T43" fmla="*/ 248 h 373"/>
                <a:gd name="T44" fmla="*/ 124 w 187"/>
                <a:gd name="T45" fmla="*/ 186 h 373"/>
                <a:gd name="T46" fmla="*/ 124 w 187"/>
                <a:gd name="T47" fmla="*/ 186 h 373"/>
                <a:gd name="T48" fmla="*/ 124 w 187"/>
                <a:gd name="T49" fmla="*/ 186 h 373"/>
                <a:gd name="T50" fmla="*/ 155 w 187"/>
                <a:gd name="T51" fmla="*/ 155 h 373"/>
                <a:gd name="T52" fmla="*/ 186 w 187"/>
                <a:gd name="T53" fmla="*/ 155 h 373"/>
                <a:gd name="T54" fmla="*/ 186 w 187"/>
                <a:gd name="T55" fmla="*/ 124 h 373"/>
                <a:gd name="T56" fmla="*/ 186 w 187"/>
                <a:gd name="T57" fmla="*/ 124 h 373"/>
                <a:gd name="T58" fmla="*/ 186 w 187"/>
                <a:gd name="T59" fmla="*/ 124 h 373"/>
                <a:gd name="T60" fmla="*/ 155 w 187"/>
                <a:gd name="T61" fmla="*/ 93 h 373"/>
                <a:gd name="T62" fmla="*/ 92 w 187"/>
                <a:gd name="T63" fmla="*/ 31 h 373"/>
                <a:gd name="T64" fmla="*/ 62 w 187"/>
                <a:gd name="T65" fmla="*/ 0 h 373"/>
                <a:gd name="T66" fmla="*/ 62 w 187"/>
                <a:gd name="T6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3">
                  <a:moveTo>
                    <a:pt x="31" y="0"/>
                  </a:moveTo>
                  <a:lnTo>
                    <a:pt x="31" y="0"/>
                  </a:lnTo>
                  <a:cubicBezTo>
                    <a:pt x="62" y="31"/>
                    <a:pt x="62" y="31"/>
                    <a:pt x="62" y="63"/>
                  </a:cubicBezTo>
                  <a:lnTo>
                    <a:pt x="62" y="63"/>
                  </a:lnTo>
                  <a:lnTo>
                    <a:pt x="62" y="63"/>
                  </a:lnTo>
                  <a:cubicBezTo>
                    <a:pt x="31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0" y="124"/>
                    <a:pt x="0" y="124"/>
                    <a:pt x="0" y="124"/>
                  </a:cubicBezTo>
                  <a:cubicBezTo>
                    <a:pt x="31" y="124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cubicBezTo>
                    <a:pt x="62" y="124"/>
                    <a:pt x="62" y="124"/>
                    <a:pt x="6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86"/>
                    <a:pt x="92" y="186"/>
                    <a:pt x="92" y="186"/>
                  </a:cubicBezTo>
                  <a:lnTo>
                    <a:pt x="62" y="186"/>
                  </a:lnTo>
                  <a:cubicBezTo>
                    <a:pt x="92" y="217"/>
                    <a:pt x="92" y="217"/>
                    <a:pt x="92" y="248"/>
                  </a:cubicBezTo>
                  <a:lnTo>
                    <a:pt x="92" y="248"/>
                  </a:lnTo>
                  <a:lnTo>
                    <a:pt x="92" y="248"/>
                  </a:lnTo>
                  <a:cubicBezTo>
                    <a:pt x="92" y="248"/>
                    <a:pt x="92" y="279"/>
                    <a:pt x="62" y="279"/>
                  </a:cubicBezTo>
                  <a:lnTo>
                    <a:pt x="62" y="279"/>
                  </a:lnTo>
                  <a:cubicBezTo>
                    <a:pt x="62" y="310"/>
                    <a:pt x="92" y="310"/>
                    <a:pt x="92" y="310"/>
                  </a:cubicBezTo>
                  <a:cubicBezTo>
                    <a:pt x="92" y="310"/>
                    <a:pt x="62" y="310"/>
                    <a:pt x="62" y="341"/>
                  </a:cubicBezTo>
                  <a:cubicBezTo>
                    <a:pt x="92" y="341"/>
                    <a:pt x="92" y="372"/>
                    <a:pt x="92" y="372"/>
                  </a:cubicBez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lnTo>
                    <a:pt x="92" y="372"/>
                  </a:lnTo>
                  <a:cubicBezTo>
                    <a:pt x="124" y="372"/>
                    <a:pt x="124" y="372"/>
                    <a:pt x="124" y="372"/>
                  </a:cubicBezTo>
                  <a:lnTo>
                    <a:pt x="124" y="372"/>
                  </a:lnTo>
                  <a:lnTo>
                    <a:pt x="124" y="372"/>
                  </a:lnTo>
                  <a:cubicBezTo>
                    <a:pt x="155" y="372"/>
                    <a:pt x="155" y="372"/>
                    <a:pt x="155" y="372"/>
                  </a:cubicBezTo>
                  <a:lnTo>
                    <a:pt x="155" y="372"/>
                  </a:lnTo>
                  <a:cubicBezTo>
                    <a:pt x="155" y="372"/>
                    <a:pt x="155" y="341"/>
                    <a:pt x="186" y="341"/>
                  </a:cubicBezTo>
                  <a:lnTo>
                    <a:pt x="186" y="341"/>
                  </a:lnTo>
                  <a:lnTo>
                    <a:pt x="186" y="341"/>
                  </a:lnTo>
                  <a:lnTo>
                    <a:pt x="155" y="310"/>
                  </a:lnTo>
                  <a:lnTo>
                    <a:pt x="155" y="310"/>
                  </a:lnTo>
                  <a:lnTo>
                    <a:pt x="155" y="279"/>
                  </a:lnTo>
                  <a:cubicBezTo>
                    <a:pt x="124" y="279"/>
                    <a:pt x="124" y="248"/>
                    <a:pt x="124" y="248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24" y="186"/>
                  </a:lnTo>
                  <a:lnTo>
                    <a:pt x="155" y="155"/>
                  </a:lnTo>
                  <a:lnTo>
                    <a:pt x="155" y="155"/>
                  </a:lnTo>
                  <a:cubicBezTo>
                    <a:pt x="155" y="155"/>
                    <a:pt x="155" y="155"/>
                    <a:pt x="186" y="155"/>
                  </a:cubicBezTo>
                  <a:lnTo>
                    <a:pt x="186" y="155"/>
                  </a:lnTo>
                  <a:lnTo>
                    <a:pt x="186" y="155"/>
                  </a:lnTo>
                  <a:cubicBezTo>
                    <a:pt x="186" y="124"/>
                    <a:pt x="186" y="124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24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92" y="63"/>
                    <a:pt x="92" y="63"/>
                    <a:pt x="92" y="31"/>
                  </a:cubicBezTo>
                  <a:cubicBezTo>
                    <a:pt x="92" y="31"/>
                    <a:pt x="9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5" name="Freeform 157"/>
            <p:cNvSpPr>
              <a:spLocks noChangeArrowheads="1"/>
            </p:cNvSpPr>
            <p:nvPr/>
          </p:nvSpPr>
          <p:spPr bwMode="auto">
            <a:xfrm>
              <a:off x="2519363" y="2527300"/>
              <a:ext cx="100012" cy="66675"/>
            </a:xfrm>
            <a:custGeom>
              <a:avLst/>
              <a:gdLst>
                <a:gd name="T0" fmla="*/ 0 w 279"/>
                <a:gd name="T1" fmla="*/ 62 h 187"/>
                <a:gd name="T2" fmla="*/ 0 w 279"/>
                <a:gd name="T3" fmla="*/ 62 h 187"/>
                <a:gd name="T4" fmla="*/ 0 w 279"/>
                <a:gd name="T5" fmla="*/ 62 h 187"/>
                <a:gd name="T6" fmla="*/ 0 w 279"/>
                <a:gd name="T7" fmla="*/ 93 h 187"/>
                <a:gd name="T8" fmla="*/ 0 w 279"/>
                <a:gd name="T9" fmla="*/ 93 h 187"/>
                <a:gd name="T10" fmla="*/ 30 w 279"/>
                <a:gd name="T11" fmla="*/ 93 h 187"/>
                <a:gd name="T12" fmla="*/ 30 w 279"/>
                <a:gd name="T13" fmla="*/ 93 h 187"/>
                <a:gd name="T14" fmla="*/ 30 w 279"/>
                <a:gd name="T15" fmla="*/ 155 h 187"/>
                <a:gd name="T16" fmla="*/ 30 w 279"/>
                <a:gd name="T17" fmla="*/ 155 h 187"/>
                <a:gd name="T18" fmla="*/ 30 w 279"/>
                <a:gd name="T19" fmla="*/ 155 h 187"/>
                <a:gd name="T20" fmla="*/ 30 w 279"/>
                <a:gd name="T21" fmla="*/ 155 h 187"/>
                <a:gd name="T22" fmla="*/ 30 w 279"/>
                <a:gd name="T23" fmla="*/ 155 h 187"/>
                <a:gd name="T24" fmla="*/ 30 w 279"/>
                <a:gd name="T25" fmla="*/ 155 h 187"/>
                <a:gd name="T26" fmla="*/ 62 w 279"/>
                <a:gd name="T27" fmla="*/ 155 h 187"/>
                <a:gd name="T28" fmla="*/ 62 w 279"/>
                <a:gd name="T29" fmla="*/ 155 h 187"/>
                <a:gd name="T30" fmla="*/ 93 w 279"/>
                <a:gd name="T31" fmla="*/ 155 h 187"/>
                <a:gd name="T32" fmla="*/ 93 w 279"/>
                <a:gd name="T33" fmla="*/ 155 h 187"/>
                <a:gd name="T34" fmla="*/ 124 w 279"/>
                <a:gd name="T35" fmla="*/ 155 h 187"/>
                <a:gd name="T36" fmla="*/ 154 w 279"/>
                <a:gd name="T37" fmla="*/ 155 h 187"/>
                <a:gd name="T38" fmla="*/ 154 w 279"/>
                <a:gd name="T39" fmla="*/ 155 h 187"/>
                <a:gd name="T40" fmla="*/ 154 w 279"/>
                <a:gd name="T41" fmla="*/ 155 h 187"/>
                <a:gd name="T42" fmla="*/ 186 w 279"/>
                <a:gd name="T43" fmla="*/ 186 h 187"/>
                <a:gd name="T44" fmla="*/ 186 w 279"/>
                <a:gd name="T45" fmla="*/ 186 h 187"/>
                <a:gd name="T46" fmla="*/ 186 w 279"/>
                <a:gd name="T47" fmla="*/ 186 h 187"/>
                <a:gd name="T48" fmla="*/ 217 w 279"/>
                <a:gd name="T49" fmla="*/ 186 h 187"/>
                <a:gd name="T50" fmla="*/ 248 w 279"/>
                <a:gd name="T51" fmla="*/ 186 h 187"/>
                <a:gd name="T52" fmla="*/ 248 w 279"/>
                <a:gd name="T53" fmla="*/ 186 h 187"/>
                <a:gd name="T54" fmla="*/ 248 w 279"/>
                <a:gd name="T55" fmla="*/ 186 h 187"/>
                <a:gd name="T56" fmla="*/ 248 w 279"/>
                <a:gd name="T57" fmla="*/ 155 h 187"/>
                <a:gd name="T58" fmla="*/ 248 w 279"/>
                <a:gd name="T59" fmla="*/ 155 h 187"/>
                <a:gd name="T60" fmla="*/ 248 w 279"/>
                <a:gd name="T61" fmla="*/ 155 h 187"/>
                <a:gd name="T62" fmla="*/ 278 w 279"/>
                <a:gd name="T63" fmla="*/ 93 h 187"/>
                <a:gd name="T64" fmla="*/ 278 w 279"/>
                <a:gd name="T65" fmla="*/ 93 h 187"/>
                <a:gd name="T66" fmla="*/ 278 w 279"/>
                <a:gd name="T67" fmla="*/ 93 h 187"/>
                <a:gd name="T68" fmla="*/ 278 w 279"/>
                <a:gd name="T69" fmla="*/ 62 h 187"/>
                <a:gd name="T70" fmla="*/ 278 w 279"/>
                <a:gd name="T71" fmla="*/ 62 h 187"/>
                <a:gd name="T72" fmla="*/ 278 w 279"/>
                <a:gd name="T73" fmla="*/ 62 h 187"/>
                <a:gd name="T74" fmla="*/ 278 w 279"/>
                <a:gd name="T75" fmla="*/ 31 h 187"/>
                <a:gd name="T76" fmla="*/ 248 w 279"/>
                <a:gd name="T77" fmla="*/ 31 h 187"/>
                <a:gd name="T78" fmla="*/ 248 w 279"/>
                <a:gd name="T79" fmla="*/ 31 h 187"/>
                <a:gd name="T80" fmla="*/ 217 w 279"/>
                <a:gd name="T81" fmla="*/ 31 h 187"/>
                <a:gd name="T82" fmla="*/ 154 w 279"/>
                <a:gd name="T83" fmla="*/ 62 h 187"/>
                <a:gd name="T84" fmla="*/ 154 w 279"/>
                <a:gd name="T85" fmla="*/ 31 h 187"/>
                <a:gd name="T86" fmla="*/ 124 w 279"/>
                <a:gd name="T87" fmla="*/ 0 h 187"/>
                <a:gd name="T88" fmla="*/ 124 w 279"/>
                <a:gd name="T89" fmla="*/ 0 h 187"/>
                <a:gd name="T90" fmla="*/ 93 w 279"/>
                <a:gd name="T91" fmla="*/ 0 h 187"/>
                <a:gd name="T92" fmla="*/ 62 w 279"/>
                <a:gd name="T93" fmla="*/ 0 h 187"/>
                <a:gd name="T94" fmla="*/ 30 w 279"/>
                <a:gd name="T95" fmla="*/ 0 h 187"/>
                <a:gd name="T96" fmla="*/ 30 w 279"/>
                <a:gd name="T97" fmla="*/ 0 h 187"/>
                <a:gd name="T98" fmla="*/ 30 w 279"/>
                <a:gd name="T99" fmla="*/ 31 h 187"/>
                <a:gd name="T100" fmla="*/ 0 w 279"/>
                <a:gd name="T10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9" h="187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cubicBezTo>
                    <a:pt x="0" y="93"/>
                    <a:pt x="0" y="93"/>
                    <a:pt x="30" y="93"/>
                  </a:cubicBezTo>
                  <a:lnTo>
                    <a:pt x="30" y="93"/>
                  </a:lnTo>
                  <a:cubicBezTo>
                    <a:pt x="30" y="124"/>
                    <a:pt x="30" y="124"/>
                    <a:pt x="30" y="155"/>
                  </a:cubicBez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30" y="155"/>
                  </a:lnTo>
                  <a:lnTo>
                    <a:pt x="62" y="155"/>
                  </a:lnTo>
                  <a:lnTo>
                    <a:pt x="62" y="155"/>
                  </a:lnTo>
                  <a:lnTo>
                    <a:pt x="93" y="155"/>
                  </a:lnTo>
                  <a:lnTo>
                    <a:pt x="93" y="155"/>
                  </a:lnTo>
                  <a:cubicBezTo>
                    <a:pt x="124" y="155"/>
                    <a:pt x="124" y="155"/>
                    <a:pt x="124" y="155"/>
                  </a:cubicBezTo>
                  <a:lnTo>
                    <a:pt x="154" y="155"/>
                  </a:lnTo>
                  <a:lnTo>
                    <a:pt x="154" y="155"/>
                  </a:lnTo>
                  <a:lnTo>
                    <a:pt x="154" y="155"/>
                  </a:lnTo>
                  <a:cubicBezTo>
                    <a:pt x="154" y="155"/>
                    <a:pt x="186" y="155"/>
                    <a:pt x="186" y="186"/>
                  </a:cubicBezTo>
                  <a:lnTo>
                    <a:pt x="186" y="186"/>
                  </a:lnTo>
                  <a:lnTo>
                    <a:pt x="186" y="186"/>
                  </a:lnTo>
                  <a:cubicBezTo>
                    <a:pt x="217" y="186"/>
                    <a:pt x="217" y="186"/>
                    <a:pt x="217" y="186"/>
                  </a:cubicBezTo>
                  <a:lnTo>
                    <a:pt x="248" y="186"/>
                  </a:lnTo>
                  <a:lnTo>
                    <a:pt x="248" y="186"/>
                  </a:lnTo>
                  <a:lnTo>
                    <a:pt x="248" y="186"/>
                  </a:lnTo>
                  <a:cubicBezTo>
                    <a:pt x="248" y="155"/>
                    <a:pt x="248" y="155"/>
                    <a:pt x="248" y="155"/>
                  </a:cubicBezTo>
                  <a:lnTo>
                    <a:pt x="248" y="155"/>
                  </a:lnTo>
                  <a:lnTo>
                    <a:pt x="248" y="155"/>
                  </a:lnTo>
                  <a:cubicBezTo>
                    <a:pt x="248" y="124"/>
                    <a:pt x="278" y="124"/>
                    <a:pt x="278" y="93"/>
                  </a:cubicBezTo>
                  <a:lnTo>
                    <a:pt x="278" y="93"/>
                  </a:lnTo>
                  <a:lnTo>
                    <a:pt x="278" y="93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278" y="62"/>
                  </a:lnTo>
                  <a:cubicBezTo>
                    <a:pt x="278" y="31"/>
                    <a:pt x="278" y="31"/>
                    <a:pt x="278" y="31"/>
                  </a:cubicBez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lnTo>
                    <a:pt x="217" y="31"/>
                  </a:lnTo>
                  <a:cubicBezTo>
                    <a:pt x="154" y="62"/>
                    <a:pt x="154" y="62"/>
                    <a:pt x="154" y="6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4" y="0"/>
                    <a:pt x="15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62" y="0"/>
                    <a:pt x="30" y="0"/>
                  </a:cubicBezTo>
                  <a:lnTo>
                    <a:pt x="30" y="0"/>
                  </a:lnTo>
                  <a:lnTo>
                    <a:pt x="3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6" name="Freeform 158"/>
            <p:cNvSpPr>
              <a:spLocks noChangeArrowheads="1"/>
            </p:cNvSpPr>
            <p:nvPr/>
          </p:nvSpPr>
          <p:spPr bwMode="auto">
            <a:xfrm>
              <a:off x="2286000" y="2884488"/>
              <a:ext cx="223838" cy="279400"/>
            </a:xfrm>
            <a:custGeom>
              <a:avLst/>
              <a:gdLst>
                <a:gd name="T0" fmla="*/ 185 w 621"/>
                <a:gd name="T1" fmla="*/ 31 h 776"/>
                <a:gd name="T2" fmla="*/ 185 w 621"/>
                <a:gd name="T3" fmla="*/ 0 h 776"/>
                <a:gd name="T4" fmla="*/ 124 w 621"/>
                <a:gd name="T5" fmla="*/ 31 h 776"/>
                <a:gd name="T6" fmla="*/ 93 w 621"/>
                <a:gd name="T7" fmla="*/ 62 h 776"/>
                <a:gd name="T8" fmla="*/ 61 w 621"/>
                <a:gd name="T9" fmla="*/ 93 h 776"/>
                <a:gd name="T10" fmla="*/ 31 w 621"/>
                <a:gd name="T11" fmla="*/ 93 h 776"/>
                <a:gd name="T12" fmla="*/ 61 w 621"/>
                <a:gd name="T13" fmla="*/ 154 h 776"/>
                <a:gd name="T14" fmla="*/ 31 w 621"/>
                <a:gd name="T15" fmla="*/ 217 h 776"/>
                <a:gd name="T16" fmla="*/ 31 w 621"/>
                <a:gd name="T17" fmla="*/ 248 h 776"/>
                <a:gd name="T18" fmla="*/ 31 w 621"/>
                <a:gd name="T19" fmla="*/ 310 h 776"/>
                <a:gd name="T20" fmla="*/ 31 w 621"/>
                <a:gd name="T21" fmla="*/ 341 h 776"/>
                <a:gd name="T22" fmla="*/ 31 w 621"/>
                <a:gd name="T23" fmla="*/ 403 h 776"/>
                <a:gd name="T24" fmla="*/ 0 w 621"/>
                <a:gd name="T25" fmla="*/ 465 h 776"/>
                <a:gd name="T26" fmla="*/ 0 w 621"/>
                <a:gd name="T27" fmla="*/ 465 h 776"/>
                <a:gd name="T28" fmla="*/ 61 w 621"/>
                <a:gd name="T29" fmla="*/ 558 h 776"/>
                <a:gd name="T30" fmla="*/ 61 w 621"/>
                <a:gd name="T31" fmla="*/ 619 h 776"/>
                <a:gd name="T32" fmla="*/ 61 w 621"/>
                <a:gd name="T33" fmla="*/ 651 h 776"/>
                <a:gd name="T34" fmla="*/ 61 w 621"/>
                <a:gd name="T35" fmla="*/ 651 h 776"/>
                <a:gd name="T36" fmla="*/ 93 w 621"/>
                <a:gd name="T37" fmla="*/ 743 h 776"/>
                <a:gd name="T38" fmla="*/ 93 w 621"/>
                <a:gd name="T39" fmla="*/ 775 h 776"/>
                <a:gd name="T40" fmla="*/ 124 w 621"/>
                <a:gd name="T41" fmla="*/ 743 h 776"/>
                <a:gd name="T42" fmla="*/ 155 w 621"/>
                <a:gd name="T43" fmla="*/ 743 h 776"/>
                <a:gd name="T44" fmla="*/ 185 w 621"/>
                <a:gd name="T45" fmla="*/ 743 h 776"/>
                <a:gd name="T46" fmla="*/ 217 w 621"/>
                <a:gd name="T47" fmla="*/ 743 h 776"/>
                <a:gd name="T48" fmla="*/ 217 w 621"/>
                <a:gd name="T49" fmla="*/ 743 h 776"/>
                <a:gd name="T50" fmla="*/ 309 w 621"/>
                <a:gd name="T51" fmla="*/ 743 h 776"/>
                <a:gd name="T52" fmla="*/ 341 w 621"/>
                <a:gd name="T53" fmla="*/ 743 h 776"/>
                <a:gd name="T54" fmla="*/ 372 w 621"/>
                <a:gd name="T55" fmla="*/ 713 h 776"/>
                <a:gd name="T56" fmla="*/ 372 w 621"/>
                <a:gd name="T57" fmla="*/ 682 h 776"/>
                <a:gd name="T58" fmla="*/ 372 w 621"/>
                <a:gd name="T59" fmla="*/ 651 h 776"/>
                <a:gd name="T60" fmla="*/ 403 w 621"/>
                <a:gd name="T61" fmla="*/ 589 h 776"/>
                <a:gd name="T62" fmla="*/ 496 w 621"/>
                <a:gd name="T63" fmla="*/ 558 h 776"/>
                <a:gd name="T64" fmla="*/ 589 w 621"/>
                <a:gd name="T65" fmla="*/ 558 h 776"/>
                <a:gd name="T66" fmla="*/ 620 w 621"/>
                <a:gd name="T67" fmla="*/ 527 h 776"/>
                <a:gd name="T68" fmla="*/ 620 w 621"/>
                <a:gd name="T69" fmla="*/ 495 h 776"/>
                <a:gd name="T70" fmla="*/ 557 w 621"/>
                <a:gd name="T71" fmla="*/ 434 h 776"/>
                <a:gd name="T72" fmla="*/ 527 w 621"/>
                <a:gd name="T73" fmla="*/ 434 h 776"/>
                <a:gd name="T74" fmla="*/ 496 w 621"/>
                <a:gd name="T75" fmla="*/ 434 h 776"/>
                <a:gd name="T76" fmla="*/ 465 w 621"/>
                <a:gd name="T77" fmla="*/ 341 h 776"/>
                <a:gd name="T78" fmla="*/ 465 w 621"/>
                <a:gd name="T79" fmla="*/ 310 h 776"/>
                <a:gd name="T80" fmla="*/ 465 w 621"/>
                <a:gd name="T81" fmla="*/ 279 h 776"/>
                <a:gd name="T82" fmla="*/ 465 w 621"/>
                <a:gd name="T83" fmla="*/ 248 h 776"/>
                <a:gd name="T84" fmla="*/ 403 w 621"/>
                <a:gd name="T85" fmla="*/ 248 h 776"/>
                <a:gd name="T86" fmla="*/ 341 w 621"/>
                <a:gd name="T87" fmla="*/ 186 h 776"/>
                <a:gd name="T88" fmla="*/ 279 w 621"/>
                <a:gd name="T89" fmla="*/ 186 h 776"/>
                <a:gd name="T90" fmla="*/ 279 w 621"/>
                <a:gd name="T91" fmla="*/ 186 h 776"/>
                <a:gd name="T92" fmla="*/ 248 w 621"/>
                <a:gd name="T93" fmla="*/ 154 h 776"/>
                <a:gd name="T94" fmla="*/ 217 w 621"/>
                <a:gd name="T95" fmla="*/ 124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1" h="776">
                  <a:moveTo>
                    <a:pt x="185" y="62"/>
                  </a:moveTo>
                  <a:lnTo>
                    <a:pt x="185" y="62"/>
                  </a:lnTo>
                  <a:cubicBezTo>
                    <a:pt x="185" y="31"/>
                    <a:pt x="185" y="31"/>
                    <a:pt x="185" y="31"/>
                  </a:cubicBezTo>
                  <a:lnTo>
                    <a:pt x="185" y="31"/>
                  </a:lnTo>
                  <a:lnTo>
                    <a:pt x="185" y="0"/>
                  </a:lnTo>
                  <a:lnTo>
                    <a:pt x="185" y="0"/>
                  </a:lnTo>
                  <a:cubicBezTo>
                    <a:pt x="185" y="0"/>
                    <a:pt x="185" y="0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31"/>
                    <a:pt x="124" y="31"/>
                  </a:cubicBezTo>
                  <a:lnTo>
                    <a:pt x="124" y="31"/>
                  </a:lnTo>
                  <a:cubicBezTo>
                    <a:pt x="93" y="62"/>
                    <a:pt x="93" y="62"/>
                    <a:pt x="93" y="62"/>
                  </a:cubicBezTo>
                  <a:lnTo>
                    <a:pt x="93" y="62"/>
                  </a:lnTo>
                  <a:cubicBezTo>
                    <a:pt x="93" y="62"/>
                    <a:pt x="93" y="62"/>
                    <a:pt x="61" y="62"/>
                  </a:cubicBezTo>
                  <a:lnTo>
                    <a:pt x="61" y="62"/>
                  </a:lnTo>
                  <a:lnTo>
                    <a:pt x="61" y="93"/>
                  </a:lnTo>
                  <a:cubicBezTo>
                    <a:pt x="61" y="93"/>
                    <a:pt x="61" y="93"/>
                    <a:pt x="31" y="93"/>
                  </a:cubicBezTo>
                  <a:lnTo>
                    <a:pt x="31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31" y="124"/>
                  </a:cubicBezTo>
                  <a:cubicBezTo>
                    <a:pt x="31" y="124"/>
                    <a:pt x="61" y="124"/>
                    <a:pt x="61" y="154"/>
                  </a:cubicBezTo>
                  <a:lnTo>
                    <a:pt x="61" y="154"/>
                  </a:lnTo>
                  <a:cubicBezTo>
                    <a:pt x="61" y="154"/>
                    <a:pt x="61" y="186"/>
                    <a:pt x="31" y="186"/>
                  </a:cubicBezTo>
                  <a:lnTo>
                    <a:pt x="31" y="186"/>
                  </a:lnTo>
                  <a:cubicBezTo>
                    <a:pt x="31" y="217"/>
                    <a:pt x="31" y="217"/>
                    <a:pt x="31" y="217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31" y="279"/>
                  </a:cubicBezTo>
                  <a:lnTo>
                    <a:pt x="31" y="310"/>
                  </a:lnTo>
                  <a:lnTo>
                    <a:pt x="31" y="310"/>
                  </a:lnTo>
                  <a:lnTo>
                    <a:pt x="31" y="341"/>
                  </a:lnTo>
                  <a:lnTo>
                    <a:pt x="31" y="341"/>
                  </a:lnTo>
                  <a:lnTo>
                    <a:pt x="31" y="341"/>
                  </a:lnTo>
                  <a:cubicBezTo>
                    <a:pt x="31" y="341"/>
                    <a:pt x="31" y="341"/>
                    <a:pt x="31" y="371"/>
                  </a:cubicBezTo>
                  <a:cubicBezTo>
                    <a:pt x="31" y="371"/>
                    <a:pt x="31" y="371"/>
                    <a:pt x="31" y="403"/>
                  </a:cubicBezTo>
                  <a:lnTo>
                    <a:pt x="31" y="403"/>
                  </a:lnTo>
                  <a:cubicBezTo>
                    <a:pt x="31" y="403"/>
                    <a:pt x="31" y="403"/>
                    <a:pt x="31" y="434"/>
                  </a:cubicBezTo>
                  <a:lnTo>
                    <a:pt x="31" y="434"/>
                  </a:lnTo>
                  <a:cubicBezTo>
                    <a:pt x="31" y="434"/>
                    <a:pt x="31" y="434"/>
                    <a:pt x="0" y="465"/>
                  </a:cubicBezTo>
                  <a:lnTo>
                    <a:pt x="0" y="465"/>
                  </a:lnTo>
                  <a:lnTo>
                    <a:pt x="0" y="465"/>
                  </a:lnTo>
                  <a:lnTo>
                    <a:pt x="0" y="465"/>
                  </a:lnTo>
                  <a:cubicBezTo>
                    <a:pt x="0" y="495"/>
                    <a:pt x="31" y="495"/>
                    <a:pt x="31" y="495"/>
                  </a:cubicBezTo>
                  <a:cubicBezTo>
                    <a:pt x="31" y="527"/>
                    <a:pt x="31" y="527"/>
                    <a:pt x="31" y="558"/>
                  </a:cubicBezTo>
                  <a:cubicBezTo>
                    <a:pt x="31" y="558"/>
                    <a:pt x="31" y="558"/>
                    <a:pt x="61" y="558"/>
                  </a:cubicBezTo>
                  <a:lnTo>
                    <a:pt x="61" y="558"/>
                  </a:lnTo>
                  <a:lnTo>
                    <a:pt x="61" y="589"/>
                  </a:lnTo>
                  <a:cubicBezTo>
                    <a:pt x="61" y="589"/>
                    <a:pt x="61" y="589"/>
                    <a:pt x="61" y="619"/>
                  </a:cubicBezTo>
                  <a:cubicBezTo>
                    <a:pt x="61" y="619"/>
                    <a:pt x="61" y="619"/>
                    <a:pt x="61" y="651"/>
                  </a:cubicBez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lnTo>
                    <a:pt x="61" y="651"/>
                  </a:lnTo>
                  <a:cubicBezTo>
                    <a:pt x="61" y="682"/>
                    <a:pt x="61" y="682"/>
                    <a:pt x="61" y="713"/>
                  </a:cubicBezTo>
                  <a:lnTo>
                    <a:pt x="61" y="713"/>
                  </a:lnTo>
                  <a:cubicBezTo>
                    <a:pt x="93" y="713"/>
                    <a:pt x="93" y="743"/>
                    <a:pt x="93" y="743"/>
                  </a:cubicBez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lnTo>
                    <a:pt x="93" y="775"/>
                  </a:lnTo>
                  <a:cubicBezTo>
                    <a:pt x="124" y="775"/>
                    <a:pt x="124" y="743"/>
                    <a:pt x="124" y="743"/>
                  </a:cubicBezTo>
                  <a:cubicBezTo>
                    <a:pt x="124" y="743"/>
                    <a:pt x="124" y="743"/>
                    <a:pt x="155" y="743"/>
                  </a:cubicBezTo>
                  <a:lnTo>
                    <a:pt x="155" y="743"/>
                  </a:lnTo>
                  <a:lnTo>
                    <a:pt x="155" y="743"/>
                  </a:lnTo>
                  <a:cubicBezTo>
                    <a:pt x="185" y="713"/>
                    <a:pt x="185" y="713"/>
                    <a:pt x="185" y="713"/>
                  </a:cubicBezTo>
                  <a:cubicBezTo>
                    <a:pt x="185" y="743"/>
                    <a:pt x="185" y="743"/>
                    <a:pt x="185" y="743"/>
                  </a:cubicBezTo>
                  <a:lnTo>
                    <a:pt x="185" y="743"/>
                  </a:lnTo>
                  <a:cubicBezTo>
                    <a:pt x="185" y="743"/>
                    <a:pt x="185" y="743"/>
                    <a:pt x="217" y="743"/>
                  </a:cubicBez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lnTo>
                    <a:pt x="217" y="743"/>
                  </a:lnTo>
                  <a:cubicBezTo>
                    <a:pt x="248" y="743"/>
                    <a:pt x="248" y="743"/>
                    <a:pt x="279" y="743"/>
                  </a:cubicBezTo>
                  <a:cubicBezTo>
                    <a:pt x="279" y="743"/>
                    <a:pt x="279" y="743"/>
                    <a:pt x="309" y="743"/>
                  </a:cubicBezTo>
                  <a:lnTo>
                    <a:pt x="309" y="743"/>
                  </a:lnTo>
                  <a:lnTo>
                    <a:pt x="309" y="743"/>
                  </a:lnTo>
                  <a:lnTo>
                    <a:pt x="309" y="743"/>
                  </a:lnTo>
                  <a:lnTo>
                    <a:pt x="341" y="743"/>
                  </a:lnTo>
                  <a:lnTo>
                    <a:pt x="341" y="713"/>
                  </a:lnTo>
                  <a:lnTo>
                    <a:pt x="341" y="713"/>
                  </a:lnTo>
                  <a:lnTo>
                    <a:pt x="372" y="713"/>
                  </a:lnTo>
                  <a:lnTo>
                    <a:pt x="372" y="713"/>
                  </a:lnTo>
                  <a:cubicBezTo>
                    <a:pt x="372" y="682"/>
                    <a:pt x="372" y="682"/>
                    <a:pt x="372" y="682"/>
                  </a:cubicBezTo>
                  <a:lnTo>
                    <a:pt x="372" y="682"/>
                  </a:lnTo>
                  <a:cubicBezTo>
                    <a:pt x="372" y="651"/>
                    <a:pt x="372" y="651"/>
                    <a:pt x="372" y="651"/>
                  </a:cubicBezTo>
                  <a:lnTo>
                    <a:pt x="372" y="651"/>
                  </a:lnTo>
                  <a:lnTo>
                    <a:pt x="372" y="651"/>
                  </a:lnTo>
                  <a:cubicBezTo>
                    <a:pt x="372" y="619"/>
                    <a:pt x="372" y="619"/>
                    <a:pt x="372" y="619"/>
                  </a:cubicBezTo>
                  <a:lnTo>
                    <a:pt x="372" y="619"/>
                  </a:lnTo>
                  <a:lnTo>
                    <a:pt x="403" y="589"/>
                  </a:lnTo>
                  <a:cubicBezTo>
                    <a:pt x="433" y="589"/>
                    <a:pt x="465" y="558"/>
                    <a:pt x="496" y="558"/>
                  </a:cubicBezTo>
                  <a:lnTo>
                    <a:pt x="496" y="558"/>
                  </a:lnTo>
                  <a:lnTo>
                    <a:pt x="496" y="558"/>
                  </a:lnTo>
                  <a:lnTo>
                    <a:pt x="527" y="558"/>
                  </a:lnTo>
                  <a:lnTo>
                    <a:pt x="527" y="558"/>
                  </a:lnTo>
                  <a:cubicBezTo>
                    <a:pt x="557" y="558"/>
                    <a:pt x="589" y="558"/>
                    <a:pt x="589" y="558"/>
                  </a:cubicBezTo>
                  <a:lnTo>
                    <a:pt x="589" y="558"/>
                  </a:lnTo>
                  <a:cubicBezTo>
                    <a:pt x="620" y="558"/>
                    <a:pt x="620" y="527"/>
                    <a:pt x="620" y="527"/>
                  </a:cubicBezTo>
                  <a:lnTo>
                    <a:pt x="620" y="527"/>
                  </a:lnTo>
                  <a:cubicBezTo>
                    <a:pt x="620" y="495"/>
                    <a:pt x="620" y="495"/>
                    <a:pt x="620" y="495"/>
                  </a:cubicBezTo>
                  <a:lnTo>
                    <a:pt x="620" y="495"/>
                  </a:lnTo>
                  <a:lnTo>
                    <a:pt x="620" y="495"/>
                  </a:lnTo>
                  <a:lnTo>
                    <a:pt x="589" y="495"/>
                  </a:lnTo>
                  <a:cubicBezTo>
                    <a:pt x="589" y="495"/>
                    <a:pt x="557" y="465"/>
                    <a:pt x="557" y="434"/>
                  </a:cubicBezTo>
                  <a:lnTo>
                    <a:pt x="557" y="434"/>
                  </a:lnTo>
                  <a:lnTo>
                    <a:pt x="557" y="434"/>
                  </a:lnTo>
                  <a:lnTo>
                    <a:pt x="557" y="434"/>
                  </a:lnTo>
                  <a:lnTo>
                    <a:pt x="527" y="434"/>
                  </a:lnTo>
                  <a:lnTo>
                    <a:pt x="527" y="434"/>
                  </a:lnTo>
                  <a:cubicBezTo>
                    <a:pt x="527" y="434"/>
                    <a:pt x="527" y="434"/>
                    <a:pt x="496" y="434"/>
                  </a:cubicBezTo>
                  <a:lnTo>
                    <a:pt x="496" y="434"/>
                  </a:lnTo>
                  <a:cubicBezTo>
                    <a:pt x="496" y="434"/>
                    <a:pt x="496" y="434"/>
                    <a:pt x="465" y="403"/>
                  </a:cubicBezTo>
                  <a:lnTo>
                    <a:pt x="465" y="371"/>
                  </a:lnTo>
                  <a:cubicBezTo>
                    <a:pt x="465" y="341"/>
                    <a:pt x="465" y="341"/>
                    <a:pt x="465" y="341"/>
                  </a:cubicBezTo>
                  <a:lnTo>
                    <a:pt x="465" y="341"/>
                  </a:lnTo>
                  <a:lnTo>
                    <a:pt x="465" y="341"/>
                  </a:lnTo>
                  <a:lnTo>
                    <a:pt x="465" y="310"/>
                  </a:lnTo>
                  <a:lnTo>
                    <a:pt x="465" y="310"/>
                  </a:lnTo>
                  <a:cubicBezTo>
                    <a:pt x="465" y="279"/>
                    <a:pt x="465" y="279"/>
                    <a:pt x="465" y="279"/>
                  </a:cubicBezTo>
                  <a:lnTo>
                    <a:pt x="465" y="279"/>
                  </a:lnTo>
                  <a:lnTo>
                    <a:pt x="465" y="279"/>
                  </a:lnTo>
                  <a:cubicBezTo>
                    <a:pt x="465" y="248"/>
                    <a:pt x="465" y="248"/>
                    <a:pt x="465" y="248"/>
                  </a:cubicBezTo>
                  <a:lnTo>
                    <a:pt x="465" y="248"/>
                  </a:lnTo>
                  <a:lnTo>
                    <a:pt x="465" y="248"/>
                  </a:lnTo>
                  <a:lnTo>
                    <a:pt x="433" y="248"/>
                  </a:lnTo>
                  <a:cubicBezTo>
                    <a:pt x="433" y="248"/>
                    <a:pt x="433" y="248"/>
                    <a:pt x="403" y="248"/>
                  </a:cubicBezTo>
                  <a:cubicBezTo>
                    <a:pt x="403" y="248"/>
                    <a:pt x="372" y="248"/>
                    <a:pt x="372" y="217"/>
                  </a:cubicBezTo>
                  <a:cubicBezTo>
                    <a:pt x="372" y="217"/>
                    <a:pt x="372" y="217"/>
                    <a:pt x="341" y="217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41" y="186"/>
                  </a:lnTo>
                  <a:lnTo>
                    <a:pt x="341" y="186"/>
                  </a:lnTo>
                  <a:cubicBezTo>
                    <a:pt x="309" y="186"/>
                    <a:pt x="309" y="186"/>
                    <a:pt x="279" y="186"/>
                  </a:cubicBez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lnTo>
                    <a:pt x="279" y="186"/>
                  </a:lnTo>
                  <a:cubicBezTo>
                    <a:pt x="279" y="186"/>
                    <a:pt x="248" y="186"/>
                    <a:pt x="248" y="154"/>
                  </a:cubicBezTo>
                  <a:lnTo>
                    <a:pt x="248" y="154"/>
                  </a:lnTo>
                  <a:cubicBezTo>
                    <a:pt x="217" y="154"/>
                    <a:pt x="217" y="154"/>
                    <a:pt x="217" y="124"/>
                  </a:cubicBezTo>
                  <a:lnTo>
                    <a:pt x="217" y="124"/>
                  </a:lnTo>
                  <a:cubicBezTo>
                    <a:pt x="185" y="124"/>
                    <a:pt x="185" y="93"/>
                    <a:pt x="18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7" name="Freeform 159"/>
            <p:cNvSpPr>
              <a:spLocks noChangeArrowheads="1"/>
            </p:cNvSpPr>
            <p:nvPr/>
          </p:nvSpPr>
          <p:spPr bwMode="auto">
            <a:xfrm>
              <a:off x="2195513" y="3632200"/>
              <a:ext cx="1587" cy="11113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31 h 32"/>
                <a:gd name="T8" fmla="*/ 0 w 1"/>
                <a:gd name="T9" fmla="*/ 31 h 32"/>
                <a:gd name="T10" fmla="*/ 0 w 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8" name="Freeform 160"/>
            <p:cNvSpPr>
              <a:spLocks noChangeArrowheads="1"/>
            </p:cNvSpPr>
            <p:nvPr/>
          </p:nvSpPr>
          <p:spPr bwMode="auto">
            <a:xfrm>
              <a:off x="2062163" y="2673350"/>
              <a:ext cx="257175" cy="938213"/>
            </a:xfrm>
            <a:custGeom>
              <a:avLst/>
              <a:gdLst>
                <a:gd name="T0" fmla="*/ 465 w 714"/>
                <a:gd name="T1" fmla="*/ 2511 h 2605"/>
                <a:gd name="T2" fmla="*/ 465 w 714"/>
                <a:gd name="T3" fmla="*/ 2448 h 2605"/>
                <a:gd name="T4" fmla="*/ 496 w 714"/>
                <a:gd name="T5" fmla="*/ 2356 h 2605"/>
                <a:gd name="T6" fmla="*/ 496 w 714"/>
                <a:gd name="T7" fmla="*/ 2293 h 2605"/>
                <a:gd name="T8" fmla="*/ 527 w 714"/>
                <a:gd name="T9" fmla="*/ 2232 h 2605"/>
                <a:gd name="T10" fmla="*/ 557 w 714"/>
                <a:gd name="T11" fmla="*/ 2108 h 2605"/>
                <a:gd name="T12" fmla="*/ 527 w 714"/>
                <a:gd name="T13" fmla="*/ 1984 h 2605"/>
                <a:gd name="T14" fmla="*/ 527 w 714"/>
                <a:gd name="T15" fmla="*/ 1922 h 2605"/>
                <a:gd name="T16" fmla="*/ 557 w 714"/>
                <a:gd name="T17" fmla="*/ 1828 h 2605"/>
                <a:gd name="T18" fmla="*/ 589 w 714"/>
                <a:gd name="T19" fmla="*/ 1704 h 2605"/>
                <a:gd name="T20" fmla="*/ 620 w 714"/>
                <a:gd name="T21" fmla="*/ 1674 h 2605"/>
                <a:gd name="T22" fmla="*/ 651 w 714"/>
                <a:gd name="T23" fmla="*/ 1612 h 2605"/>
                <a:gd name="T24" fmla="*/ 651 w 714"/>
                <a:gd name="T25" fmla="*/ 1550 h 2605"/>
                <a:gd name="T26" fmla="*/ 713 w 714"/>
                <a:gd name="T27" fmla="*/ 1456 h 2605"/>
                <a:gd name="T28" fmla="*/ 681 w 714"/>
                <a:gd name="T29" fmla="*/ 1395 h 2605"/>
                <a:gd name="T30" fmla="*/ 651 w 714"/>
                <a:gd name="T31" fmla="*/ 1302 h 2605"/>
                <a:gd name="T32" fmla="*/ 620 w 714"/>
                <a:gd name="T33" fmla="*/ 1208 h 2605"/>
                <a:gd name="T34" fmla="*/ 620 w 714"/>
                <a:gd name="T35" fmla="*/ 1178 h 2605"/>
                <a:gd name="T36" fmla="*/ 589 w 714"/>
                <a:gd name="T37" fmla="*/ 1116 h 2605"/>
                <a:gd name="T38" fmla="*/ 557 w 714"/>
                <a:gd name="T39" fmla="*/ 1054 h 2605"/>
                <a:gd name="T40" fmla="*/ 620 w 714"/>
                <a:gd name="T41" fmla="*/ 992 h 2605"/>
                <a:gd name="T42" fmla="*/ 589 w 714"/>
                <a:gd name="T43" fmla="*/ 930 h 2605"/>
                <a:gd name="T44" fmla="*/ 620 w 714"/>
                <a:gd name="T45" fmla="*/ 868 h 2605"/>
                <a:gd name="T46" fmla="*/ 620 w 714"/>
                <a:gd name="T47" fmla="*/ 775 h 2605"/>
                <a:gd name="T48" fmla="*/ 620 w 714"/>
                <a:gd name="T49" fmla="*/ 743 h 2605"/>
                <a:gd name="T50" fmla="*/ 589 w 714"/>
                <a:gd name="T51" fmla="*/ 682 h 2605"/>
                <a:gd name="T52" fmla="*/ 557 w 714"/>
                <a:gd name="T53" fmla="*/ 682 h 2605"/>
                <a:gd name="T54" fmla="*/ 465 w 714"/>
                <a:gd name="T55" fmla="*/ 620 h 2605"/>
                <a:gd name="T56" fmla="*/ 433 w 714"/>
                <a:gd name="T57" fmla="*/ 589 h 2605"/>
                <a:gd name="T58" fmla="*/ 372 w 714"/>
                <a:gd name="T59" fmla="*/ 527 h 2605"/>
                <a:gd name="T60" fmla="*/ 341 w 714"/>
                <a:gd name="T61" fmla="*/ 465 h 2605"/>
                <a:gd name="T62" fmla="*/ 341 w 714"/>
                <a:gd name="T63" fmla="*/ 403 h 2605"/>
                <a:gd name="T64" fmla="*/ 372 w 714"/>
                <a:gd name="T65" fmla="*/ 341 h 2605"/>
                <a:gd name="T66" fmla="*/ 372 w 714"/>
                <a:gd name="T67" fmla="*/ 310 h 2605"/>
                <a:gd name="T68" fmla="*/ 403 w 714"/>
                <a:gd name="T69" fmla="*/ 248 h 2605"/>
                <a:gd name="T70" fmla="*/ 527 w 714"/>
                <a:gd name="T71" fmla="*/ 186 h 2605"/>
                <a:gd name="T72" fmla="*/ 527 w 714"/>
                <a:gd name="T73" fmla="*/ 124 h 2605"/>
                <a:gd name="T74" fmla="*/ 433 w 714"/>
                <a:gd name="T75" fmla="*/ 124 h 2605"/>
                <a:gd name="T76" fmla="*/ 372 w 714"/>
                <a:gd name="T77" fmla="*/ 31 h 2605"/>
                <a:gd name="T78" fmla="*/ 309 w 714"/>
                <a:gd name="T79" fmla="*/ 31 h 2605"/>
                <a:gd name="T80" fmla="*/ 186 w 714"/>
                <a:gd name="T81" fmla="*/ 124 h 2605"/>
                <a:gd name="T82" fmla="*/ 92 w 714"/>
                <a:gd name="T83" fmla="*/ 310 h 2605"/>
                <a:gd name="T84" fmla="*/ 31 w 714"/>
                <a:gd name="T85" fmla="*/ 248 h 2605"/>
                <a:gd name="T86" fmla="*/ 0 w 714"/>
                <a:gd name="T87" fmla="*/ 279 h 2605"/>
                <a:gd name="T88" fmla="*/ 62 w 714"/>
                <a:gd name="T89" fmla="*/ 434 h 2605"/>
                <a:gd name="T90" fmla="*/ 124 w 714"/>
                <a:gd name="T91" fmla="*/ 558 h 2605"/>
                <a:gd name="T92" fmla="*/ 186 w 714"/>
                <a:gd name="T93" fmla="*/ 682 h 2605"/>
                <a:gd name="T94" fmla="*/ 279 w 714"/>
                <a:gd name="T95" fmla="*/ 868 h 2605"/>
                <a:gd name="T96" fmla="*/ 433 w 714"/>
                <a:gd name="T97" fmla="*/ 992 h 2605"/>
                <a:gd name="T98" fmla="*/ 557 w 714"/>
                <a:gd name="T99" fmla="*/ 1116 h 2605"/>
                <a:gd name="T100" fmla="*/ 589 w 714"/>
                <a:gd name="T101" fmla="*/ 1271 h 2605"/>
                <a:gd name="T102" fmla="*/ 557 w 714"/>
                <a:gd name="T103" fmla="*/ 1426 h 2605"/>
                <a:gd name="T104" fmla="*/ 557 w 714"/>
                <a:gd name="T105" fmla="*/ 1550 h 2605"/>
                <a:gd name="T106" fmla="*/ 527 w 714"/>
                <a:gd name="T107" fmla="*/ 1736 h 2605"/>
                <a:gd name="T108" fmla="*/ 527 w 714"/>
                <a:gd name="T109" fmla="*/ 1828 h 2605"/>
                <a:gd name="T110" fmla="*/ 496 w 714"/>
                <a:gd name="T111" fmla="*/ 1952 h 2605"/>
                <a:gd name="T112" fmla="*/ 496 w 714"/>
                <a:gd name="T113" fmla="*/ 2139 h 2605"/>
                <a:gd name="T114" fmla="*/ 433 w 714"/>
                <a:gd name="T115" fmla="*/ 2293 h 2605"/>
                <a:gd name="T116" fmla="*/ 403 w 714"/>
                <a:gd name="T117" fmla="*/ 2356 h 2605"/>
                <a:gd name="T118" fmla="*/ 372 w 714"/>
                <a:gd name="T119" fmla="*/ 2572 h 2605"/>
                <a:gd name="T120" fmla="*/ 433 w 714"/>
                <a:gd name="T121" fmla="*/ 257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4" h="2605">
                  <a:moveTo>
                    <a:pt x="433" y="2541"/>
                  </a:moveTo>
                  <a:lnTo>
                    <a:pt x="433" y="2541"/>
                  </a:lnTo>
                  <a:lnTo>
                    <a:pt x="433" y="2541"/>
                  </a:lnTo>
                  <a:cubicBezTo>
                    <a:pt x="433" y="2541"/>
                    <a:pt x="433" y="2541"/>
                    <a:pt x="465" y="2511"/>
                  </a:cubicBezTo>
                  <a:lnTo>
                    <a:pt x="465" y="2511"/>
                  </a:lnTo>
                  <a:lnTo>
                    <a:pt x="465" y="2511"/>
                  </a:lnTo>
                  <a:lnTo>
                    <a:pt x="465" y="2511"/>
                  </a:lnTo>
                  <a:lnTo>
                    <a:pt x="465" y="2480"/>
                  </a:lnTo>
                  <a:lnTo>
                    <a:pt x="465" y="2480"/>
                  </a:lnTo>
                  <a:cubicBezTo>
                    <a:pt x="465" y="2480"/>
                    <a:pt x="465" y="2480"/>
                    <a:pt x="465" y="2448"/>
                  </a:cubicBezTo>
                  <a:lnTo>
                    <a:pt x="465" y="2448"/>
                  </a:lnTo>
                  <a:lnTo>
                    <a:pt x="465" y="2448"/>
                  </a:lnTo>
                  <a:cubicBezTo>
                    <a:pt x="465" y="2417"/>
                    <a:pt x="465" y="2417"/>
                    <a:pt x="496" y="2417"/>
                  </a:cubicBezTo>
                  <a:lnTo>
                    <a:pt x="496" y="2387"/>
                  </a:lnTo>
                  <a:cubicBezTo>
                    <a:pt x="496" y="2387"/>
                    <a:pt x="496" y="2387"/>
                    <a:pt x="496" y="2356"/>
                  </a:cubicBezTo>
                  <a:lnTo>
                    <a:pt x="496" y="2356"/>
                  </a:lnTo>
                  <a:cubicBezTo>
                    <a:pt x="496" y="2356"/>
                    <a:pt x="496" y="2356"/>
                    <a:pt x="496" y="2324"/>
                  </a:cubicBezTo>
                  <a:lnTo>
                    <a:pt x="496" y="2324"/>
                  </a:lnTo>
                  <a:lnTo>
                    <a:pt x="496" y="2324"/>
                  </a:lnTo>
                  <a:lnTo>
                    <a:pt x="496" y="2293"/>
                  </a:lnTo>
                  <a:lnTo>
                    <a:pt x="496" y="2293"/>
                  </a:lnTo>
                  <a:cubicBezTo>
                    <a:pt x="496" y="2263"/>
                    <a:pt x="496" y="2263"/>
                    <a:pt x="496" y="2263"/>
                  </a:cubicBezTo>
                  <a:cubicBezTo>
                    <a:pt x="496" y="2263"/>
                    <a:pt x="527" y="2263"/>
                    <a:pt x="527" y="2232"/>
                  </a:cubicBezTo>
                  <a:lnTo>
                    <a:pt x="527" y="2232"/>
                  </a:lnTo>
                  <a:lnTo>
                    <a:pt x="527" y="2232"/>
                  </a:lnTo>
                  <a:lnTo>
                    <a:pt x="527" y="2232"/>
                  </a:lnTo>
                  <a:lnTo>
                    <a:pt x="527" y="2200"/>
                  </a:lnTo>
                  <a:cubicBezTo>
                    <a:pt x="527" y="2200"/>
                    <a:pt x="527" y="2200"/>
                    <a:pt x="527" y="2169"/>
                  </a:cubicBezTo>
                  <a:cubicBezTo>
                    <a:pt x="527" y="2169"/>
                    <a:pt x="527" y="2169"/>
                    <a:pt x="557" y="2169"/>
                  </a:cubicBezTo>
                  <a:cubicBezTo>
                    <a:pt x="557" y="2169"/>
                    <a:pt x="557" y="2139"/>
                    <a:pt x="557" y="2108"/>
                  </a:cubicBezTo>
                  <a:lnTo>
                    <a:pt x="557" y="2108"/>
                  </a:lnTo>
                  <a:lnTo>
                    <a:pt x="557" y="2076"/>
                  </a:lnTo>
                  <a:cubicBezTo>
                    <a:pt x="557" y="2076"/>
                    <a:pt x="557" y="2076"/>
                    <a:pt x="557" y="2046"/>
                  </a:cubicBezTo>
                  <a:cubicBezTo>
                    <a:pt x="557" y="2046"/>
                    <a:pt x="527" y="2046"/>
                    <a:pt x="527" y="2015"/>
                  </a:cubicBezTo>
                  <a:cubicBezTo>
                    <a:pt x="527" y="2015"/>
                    <a:pt x="527" y="2015"/>
                    <a:pt x="527" y="1984"/>
                  </a:cubicBezTo>
                  <a:lnTo>
                    <a:pt x="527" y="1984"/>
                  </a:lnTo>
                  <a:lnTo>
                    <a:pt x="527" y="1952"/>
                  </a:lnTo>
                  <a:lnTo>
                    <a:pt x="527" y="1952"/>
                  </a:lnTo>
                  <a:cubicBezTo>
                    <a:pt x="527" y="1922"/>
                    <a:pt x="527" y="1922"/>
                    <a:pt x="527" y="1922"/>
                  </a:cubicBezTo>
                  <a:lnTo>
                    <a:pt x="527" y="1922"/>
                  </a:lnTo>
                  <a:lnTo>
                    <a:pt x="527" y="1922"/>
                  </a:lnTo>
                  <a:cubicBezTo>
                    <a:pt x="557" y="1891"/>
                    <a:pt x="557" y="1891"/>
                    <a:pt x="557" y="1891"/>
                  </a:cubicBezTo>
                  <a:lnTo>
                    <a:pt x="557" y="1860"/>
                  </a:lnTo>
                  <a:lnTo>
                    <a:pt x="557" y="1860"/>
                  </a:lnTo>
                  <a:cubicBezTo>
                    <a:pt x="557" y="1828"/>
                    <a:pt x="557" y="1828"/>
                    <a:pt x="557" y="1828"/>
                  </a:cubicBezTo>
                  <a:lnTo>
                    <a:pt x="557" y="1828"/>
                  </a:lnTo>
                  <a:lnTo>
                    <a:pt x="557" y="1798"/>
                  </a:lnTo>
                  <a:lnTo>
                    <a:pt x="557" y="1798"/>
                  </a:lnTo>
                  <a:lnTo>
                    <a:pt x="557" y="1798"/>
                  </a:lnTo>
                  <a:cubicBezTo>
                    <a:pt x="557" y="1767"/>
                    <a:pt x="589" y="1736"/>
                    <a:pt x="589" y="1704"/>
                  </a:cubicBezTo>
                  <a:cubicBezTo>
                    <a:pt x="620" y="1704"/>
                    <a:pt x="620" y="1674"/>
                    <a:pt x="620" y="1674"/>
                  </a:cubicBez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lnTo>
                    <a:pt x="620" y="1674"/>
                  </a:lnTo>
                  <a:cubicBezTo>
                    <a:pt x="620" y="1643"/>
                    <a:pt x="620" y="1643"/>
                    <a:pt x="620" y="1643"/>
                  </a:cubicBezTo>
                  <a:lnTo>
                    <a:pt x="651" y="1643"/>
                  </a:lnTo>
                  <a:lnTo>
                    <a:pt x="651" y="1643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612"/>
                  </a:lnTo>
                  <a:lnTo>
                    <a:pt x="651" y="1580"/>
                  </a:lnTo>
                  <a:lnTo>
                    <a:pt x="620" y="1580"/>
                  </a:lnTo>
                  <a:lnTo>
                    <a:pt x="651" y="1550"/>
                  </a:lnTo>
                  <a:lnTo>
                    <a:pt x="651" y="1550"/>
                  </a:lnTo>
                  <a:lnTo>
                    <a:pt x="620" y="1519"/>
                  </a:lnTo>
                  <a:lnTo>
                    <a:pt x="651" y="1488"/>
                  </a:lnTo>
                  <a:lnTo>
                    <a:pt x="651" y="1488"/>
                  </a:lnTo>
                  <a:cubicBezTo>
                    <a:pt x="681" y="1488"/>
                    <a:pt x="681" y="1456"/>
                    <a:pt x="713" y="1456"/>
                  </a:cubicBezTo>
                  <a:lnTo>
                    <a:pt x="713" y="1456"/>
                  </a:lnTo>
                  <a:lnTo>
                    <a:pt x="713" y="1456"/>
                  </a:lnTo>
                  <a:lnTo>
                    <a:pt x="713" y="1426"/>
                  </a:lnTo>
                  <a:lnTo>
                    <a:pt x="713" y="1426"/>
                  </a:lnTo>
                  <a:lnTo>
                    <a:pt x="713" y="1426"/>
                  </a:lnTo>
                  <a:cubicBezTo>
                    <a:pt x="681" y="1426"/>
                    <a:pt x="681" y="1426"/>
                    <a:pt x="681" y="1395"/>
                  </a:cubicBezTo>
                  <a:lnTo>
                    <a:pt x="681" y="1395"/>
                  </a:lnTo>
                  <a:cubicBezTo>
                    <a:pt x="681" y="1364"/>
                    <a:pt x="681" y="1364"/>
                    <a:pt x="681" y="1364"/>
                  </a:cubicBezTo>
                  <a:lnTo>
                    <a:pt x="681" y="1364"/>
                  </a:lnTo>
                  <a:cubicBezTo>
                    <a:pt x="651" y="1364"/>
                    <a:pt x="651" y="1332"/>
                    <a:pt x="651" y="1302"/>
                  </a:cubicBezTo>
                  <a:lnTo>
                    <a:pt x="651" y="1302"/>
                  </a:lnTo>
                  <a:lnTo>
                    <a:pt x="651" y="1302"/>
                  </a:lnTo>
                  <a:lnTo>
                    <a:pt x="651" y="1302"/>
                  </a:lnTo>
                  <a:cubicBezTo>
                    <a:pt x="620" y="1271"/>
                    <a:pt x="620" y="1240"/>
                    <a:pt x="620" y="1240"/>
                  </a:cubicBezTo>
                  <a:lnTo>
                    <a:pt x="620" y="1240"/>
                  </a:lnTo>
                  <a:lnTo>
                    <a:pt x="620" y="1208"/>
                  </a:lnTo>
                  <a:lnTo>
                    <a:pt x="620" y="120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78"/>
                  </a:lnTo>
                  <a:lnTo>
                    <a:pt x="620" y="1147"/>
                  </a:lnTo>
                  <a:lnTo>
                    <a:pt x="620" y="1147"/>
                  </a:lnTo>
                  <a:lnTo>
                    <a:pt x="620" y="1116"/>
                  </a:lnTo>
                  <a:lnTo>
                    <a:pt x="589" y="1116"/>
                  </a:lnTo>
                  <a:lnTo>
                    <a:pt x="589" y="1116"/>
                  </a:lnTo>
                  <a:cubicBezTo>
                    <a:pt x="589" y="1116"/>
                    <a:pt x="589" y="1116"/>
                    <a:pt x="589" y="1084"/>
                  </a:cubicBezTo>
                  <a:lnTo>
                    <a:pt x="589" y="1084"/>
                  </a:lnTo>
                  <a:lnTo>
                    <a:pt x="557" y="1054"/>
                  </a:lnTo>
                  <a:lnTo>
                    <a:pt x="557" y="1054"/>
                  </a:lnTo>
                  <a:cubicBezTo>
                    <a:pt x="557" y="1054"/>
                    <a:pt x="557" y="1054"/>
                    <a:pt x="589" y="1023"/>
                  </a:cubicBezTo>
                  <a:cubicBezTo>
                    <a:pt x="589" y="1023"/>
                    <a:pt x="589" y="1023"/>
                    <a:pt x="589" y="992"/>
                  </a:cubicBezTo>
                  <a:lnTo>
                    <a:pt x="589" y="992"/>
                  </a:lnTo>
                  <a:lnTo>
                    <a:pt x="620" y="992"/>
                  </a:lnTo>
                  <a:lnTo>
                    <a:pt x="620" y="992"/>
                  </a:lnTo>
                  <a:lnTo>
                    <a:pt x="620" y="992"/>
                  </a:lnTo>
                  <a:cubicBezTo>
                    <a:pt x="589" y="992"/>
                    <a:pt x="589" y="960"/>
                    <a:pt x="589" y="930"/>
                  </a:cubicBezTo>
                  <a:lnTo>
                    <a:pt x="589" y="930"/>
                  </a:lnTo>
                  <a:lnTo>
                    <a:pt x="589" y="930"/>
                  </a:lnTo>
                  <a:lnTo>
                    <a:pt x="589" y="930"/>
                  </a:lnTo>
                  <a:cubicBezTo>
                    <a:pt x="589" y="899"/>
                    <a:pt x="589" y="899"/>
                    <a:pt x="589" y="899"/>
                  </a:cubicBezTo>
                  <a:lnTo>
                    <a:pt x="589" y="899"/>
                  </a:lnTo>
                  <a:cubicBezTo>
                    <a:pt x="589" y="868"/>
                    <a:pt x="589" y="868"/>
                    <a:pt x="589" y="868"/>
                  </a:cubicBezTo>
                  <a:lnTo>
                    <a:pt x="620" y="868"/>
                  </a:lnTo>
                  <a:lnTo>
                    <a:pt x="620" y="868"/>
                  </a:lnTo>
                  <a:cubicBezTo>
                    <a:pt x="620" y="868"/>
                    <a:pt x="620" y="868"/>
                    <a:pt x="620" y="837"/>
                  </a:cubicBezTo>
                  <a:lnTo>
                    <a:pt x="589" y="837"/>
                  </a:lnTo>
                  <a:cubicBezTo>
                    <a:pt x="589" y="806"/>
                    <a:pt x="589" y="806"/>
                    <a:pt x="620" y="806"/>
                  </a:cubicBezTo>
                  <a:lnTo>
                    <a:pt x="620" y="806"/>
                  </a:lnTo>
                  <a:cubicBezTo>
                    <a:pt x="620" y="775"/>
                    <a:pt x="620" y="775"/>
                    <a:pt x="620" y="775"/>
                  </a:cubicBez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lnTo>
                    <a:pt x="620" y="775"/>
                  </a:lnTo>
                  <a:cubicBezTo>
                    <a:pt x="620" y="743"/>
                    <a:pt x="620" y="743"/>
                    <a:pt x="620" y="743"/>
                  </a:cubicBezTo>
                  <a:lnTo>
                    <a:pt x="620" y="743"/>
                  </a:lnTo>
                  <a:cubicBezTo>
                    <a:pt x="620" y="713"/>
                    <a:pt x="589" y="682"/>
                    <a:pt x="589" y="682"/>
                  </a:cubicBezTo>
                  <a:lnTo>
                    <a:pt x="589" y="682"/>
                  </a:lnTo>
                  <a:lnTo>
                    <a:pt x="589" y="682"/>
                  </a:lnTo>
                  <a:lnTo>
                    <a:pt x="589" y="682"/>
                  </a:lnTo>
                  <a:cubicBezTo>
                    <a:pt x="557" y="682"/>
                    <a:pt x="557" y="682"/>
                    <a:pt x="557" y="682"/>
                  </a:cubicBez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lnTo>
                    <a:pt x="557" y="682"/>
                  </a:lnTo>
                  <a:cubicBezTo>
                    <a:pt x="527" y="682"/>
                    <a:pt x="527" y="651"/>
                    <a:pt x="527" y="620"/>
                  </a:cubicBezTo>
                  <a:lnTo>
                    <a:pt x="527" y="620"/>
                  </a:lnTo>
                  <a:lnTo>
                    <a:pt x="527" y="620"/>
                  </a:lnTo>
                  <a:cubicBezTo>
                    <a:pt x="496" y="620"/>
                    <a:pt x="496" y="620"/>
                    <a:pt x="496" y="620"/>
                  </a:cubicBezTo>
                  <a:cubicBezTo>
                    <a:pt x="496" y="620"/>
                    <a:pt x="496" y="620"/>
                    <a:pt x="465" y="620"/>
                  </a:cubicBez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lnTo>
                    <a:pt x="465" y="620"/>
                  </a:lnTo>
                  <a:cubicBezTo>
                    <a:pt x="465" y="620"/>
                    <a:pt x="433" y="620"/>
                    <a:pt x="433" y="589"/>
                  </a:cubicBezTo>
                  <a:lnTo>
                    <a:pt x="433" y="589"/>
                  </a:lnTo>
                  <a:lnTo>
                    <a:pt x="433" y="589"/>
                  </a:lnTo>
                  <a:cubicBezTo>
                    <a:pt x="403" y="589"/>
                    <a:pt x="403" y="589"/>
                    <a:pt x="403" y="558"/>
                  </a:cubicBezTo>
                  <a:cubicBezTo>
                    <a:pt x="403" y="558"/>
                    <a:pt x="372" y="558"/>
                    <a:pt x="372" y="527"/>
                  </a:cubicBezTo>
                  <a:lnTo>
                    <a:pt x="372" y="527"/>
                  </a:lnTo>
                  <a:lnTo>
                    <a:pt x="372" y="527"/>
                  </a:lnTo>
                  <a:lnTo>
                    <a:pt x="372" y="527"/>
                  </a:lnTo>
                  <a:cubicBezTo>
                    <a:pt x="372" y="527"/>
                    <a:pt x="372" y="527"/>
                    <a:pt x="372" y="496"/>
                  </a:cubicBezTo>
                  <a:lnTo>
                    <a:pt x="372" y="496"/>
                  </a:lnTo>
                  <a:lnTo>
                    <a:pt x="341" y="465"/>
                  </a:lnTo>
                  <a:cubicBezTo>
                    <a:pt x="341" y="434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03"/>
                    <a:pt x="341" y="403"/>
                    <a:pt x="341" y="403"/>
                  </a:cubicBezTo>
                  <a:lnTo>
                    <a:pt x="341" y="403"/>
                  </a:lnTo>
                  <a:lnTo>
                    <a:pt x="341" y="403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lnTo>
                    <a:pt x="372" y="341"/>
                  </a:lnTo>
                  <a:cubicBezTo>
                    <a:pt x="372" y="310"/>
                    <a:pt x="372" y="310"/>
                    <a:pt x="372" y="310"/>
                  </a:cubicBezTo>
                  <a:lnTo>
                    <a:pt x="372" y="310"/>
                  </a:lnTo>
                  <a:cubicBezTo>
                    <a:pt x="372" y="279"/>
                    <a:pt x="372" y="279"/>
                    <a:pt x="372" y="279"/>
                  </a:cubicBezTo>
                  <a:cubicBezTo>
                    <a:pt x="403" y="248"/>
                    <a:pt x="403" y="248"/>
                    <a:pt x="403" y="248"/>
                  </a:cubicBezTo>
                  <a:lnTo>
                    <a:pt x="403" y="248"/>
                  </a:lnTo>
                  <a:lnTo>
                    <a:pt x="403" y="248"/>
                  </a:lnTo>
                  <a:cubicBezTo>
                    <a:pt x="433" y="248"/>
                    <a:pt x="433" y="248"/>
                    <a:pt x="433" y="217"/>
                  </a:cubicBezTo>
                  <a:cubicBezTo>
                    <a:pt x="433" y="217"/>
                    <a:pt x="465" y="217"/>
                    <a:pt x="465" y="186"/>
                  </a:cubicBezTo>
                  <a:lnTo>
                    <a:pt x="496" y="186"/>
                  </a:lnTo>
                  <a:lnTo>
                    <a:pt x="496" y="186"/>
                  </a:lnTo>
                  <a:lnTo>
                    <a:pt x="527" y="186"/>
                  </a:lnTo>
                  <a:lnTo>
                    <a:pt x="527" y="186"/>
                  </a:lnTo>
                  <a:lnTo>
                    <a:pt x="527" y="186"/>
                  </a:lnTo>
                  <a:cubicBezTo>
                    <a:pt x="527" y="155"/>
                    <a:pt x="527" y="155"/>
                    <a:pt x="527" y="155"/>
                  </a:cubicBez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527" y="124"/>
                  </a:lnTo>
                  <a:lnTo>
                    <a:pt x="496" y="124"/>
                  </a:lnTo>
                  <a:lnTo>
                    <a:pt x="465" y="124"/>
                  </a:lnTo>
                  <a:cubicBezTo>
                    <a:pt x="465" y="124"/>
                    <a:pt x="465" y="124"/>
                    <a:pt x="433" y="124"/>
                  </a:cubicBezTo>
                  <a:lnTo>
                    <a:pt x="433" y="124"/>
                  </a:lnTo>
                  <a:cubicBezTo>
                    <a:pt x="403" y="124"/>
                    <a:pt x="372" y="124"/>
                    <a:pt x="372" y="93"/>
                  </a:cubicBezTo>
                  <a:lnTo>
                    <a:pt x="372" y="62"/>
                  </a:lnTo>
                  <a:lnTo>
                    <a:pt x="372" y="62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41" y="31"/>
                  </a:lnTo>
                  <a:cubicBezTo>
                    <a:pt x="341" y="31"/>
                    <a:pt x="309" y="31"/>
                    <a:pt x="309" y="0"/>
                  </a:cubicBezTo>
                  <a:lnTo>
                    <a:pt x="309" y="0"/>
                  </a:lnTo>
                  <a:lnTo>
                    <a:pt x="309" y="31"/>
                  </a:lnTo>
                  <a:cubicBezTo>
                    <a:pt x="309" y="31"/>
                    <a:pt x="309" y="31"/>
                    <a:pt x="279" y="31"/>
                  </a:cubicBezTo>
                  <a:cubicBezTo>
                    <a:pt x="279" y="62"/>
                    <a:pt x="279" y="62"/>
                    <a:pt x="279" y="62"/>
                  </a:cubicBezTo>
                  <a:lnTo>
                    <a:pt x="279" y="62"/>
                  </a:lnTo>
                  <a:lnTo>
                    <a:pt x="279" y="62"/>
                  </a:lnTo>
                  <a:cubicBezTo>
                    <a:pt x="279" y="93"/>
                    <a:pt x="248" y="124"/>
                    <a:pt x="186" y="124"/>
                  </a:cubicBezTo>
                  <a:cubicBezTo>
                    <a:pt x="155" y="124"/>
                    <a:pt x="155" y="155"/>
                    <a:pt x="155" y="155"/>
                  </a:cubicBezTo>
                  <a:cubicBezTo>
                    <a:pt x="155" y="186"/>
                    <a:pt x="124" y="217"/>
                    <a:pt x="124" y="248"/>
                  </a:cubicBezTo>
                  <a:cubicBezTo>
                    <a:pt x="124" y="248"/>
                    <a:pt x="124" y="248"/>
                    <a:pt x="124" y="279"/>
                  </a:cubicBezTo>
                  <a:lnTo>
                    <a:pt x="92" y="279"/>
                  </a:lnTo>
                  <a:cubicBezTo>
                    <a:pt x="92" y="310"/>
                    <a:pt x="92" y="310"/>
                    <a:pt x="92" y="310"/>
                  </a:cubicBezTo>
                  <a:cubicBezTo>
                    <a:pt x="62" y="310"/>
                    <a:pt x="62" y="310"/>
                    <a:pt x="62" y="310"/>
                  </a:cubicBezTo>
                  <a:lnTo>
                    <a:pt x="62" y="310"/>
                  </a:lnTo>
                  <a:cubicBezTo>
                    <a:pt x="62" y="279"/>
                    <a:pt x="31" y="279"/>
                    <a:pt x="31" y="248"/>
                  </a:cubicBezTo>
                  <a:lnTo>
                    <a:pt x="31" y="248"/>
                  </a:lnTo>
                  <a:lnTo>
                    <a:pt x="31" y="248"/>
                  </a:lnTo>
                  <a:lnTo>
                    <a:pt x="31" y="248"/>
                  </a:lnTo>
                  <a:cubicBezTo>
                    <a:pt x="31" y="248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0" y="279"/>
                    <a:pt x="0" y="279"/>
                    <a:pt x="0" y="279"/>
                  </a:cubicBezTo>
                  <a:lnTo>
                    <a:pt x="0" y="279"/>
                  </a:lnTo>
                  <a:lnTo>
                    <a:pt x="0" y="310"/>
                  </a:lnTo>
                  <a:lnTo>
                    <a:pt x="0" y="310"/>
                  </a:lnTo>
                  <a:cubicBezTo>
                    <a:pt x="0" y="310"/>
                    <a:pt x="31" y="341"/>
                    <a:pt x="62" y="372"/>
                  </a:cubicBezTo>
                  <a:lnTo>
                    <a:pt x="62" y="372"/>
                  </a:lnTo>
                  <a:cubicBezTo>
                    <a:pt x="62" y="403"/>
                    <a:pt x="62" y="403"/>
                    <a:pt x="62" y="434"/>
                  </a:cubicBezTo>
                  <a:lnTo>
                    <a:pt x="92" y="434"/>
                  </a:lnTo>
                  <a:lnTo>
                    <a:pt x="92" y="465"/>
                  </a:lnTo>
                  <a:cubicBezTo>
                    <a:pt x="92" y="465"/>
                    <a:pt x="92" y="465"/>
                    <a:pt x="124" y="465"/>
                  </a:cubicBezTo>
                  <a:cubicBezTo>
                    <a:pt x="124" y="496"/>
                    <a:pt x="124" y="527"/>
                    <a:pt x="124" y="527"/>
                  </a:cubicBezTo>
                  <a:cubicBezTo>
                    <a:pt x="124" y="527"/>
                    <a:pt x="124" y="527"/>
                    <a:pt x="124" y="558"/>
                  </a:cubicBezTo>
                  <a:lnTo>
                    <a:pt x="155" y="589"/>
                  </a:lnTo>
                  <a:cubicBezTo>
                    <a:pt x="186" y="620"/>
                    <a:pt x="186" y="620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186" y="682"/>
                    <a:pt x="186" y="682"/>
                    <a:pt x="217" y="713"/>
                  </a:cubicBezTo>
                  <a:cubicBezTo>
                    <a:pt x="217" y="713"/>
                    <a:pt x="217" y="743"/>
                    <a:pt x="248" y="743"/>
                  </a:cubicBezTo>
                  <a:cubicBezTo>
                    <a:pt x="248" y="775"/>
                    <a:pt x="248" y="806"/>
                    <a:pt x="248" y="806"/>
                  </a:cubicBezTo>
                  <a:cubicBezTo>
                    <a:pt x="248" y="837"/>
                    <a:pt x="248" y="837"/>
                    <a:pt x="248" y="837"/>
                  </a:cubicBezTo>
                  <a:cubicBezTo>
                    <a:pt x="248" y="868"/>
                    <a:pt x="248" y="868"/>
                    <a:pt x="279" y="868"/>
                  </a:cubicBezTo>
                  <a:lnTo>
                    <a:pt x="279" y="868"/>
                  </a:lnTo>
                  <a:lnTo>
                    <a:pt x="309" y="899"/>
                  </a:lnTo>
                  <a:cubicBezTo>
                    <a:pt x="341" y="899"/>
                    <a:pt x="341" y="930"/>
                    <a:pt x="341" y="930"/>
                  </a:cubicBezTo>
                  <a:cubicBezTo>
                    <a:pt x="372" y="930"/>
                    <a:pt x="372" y="960"/>
                    <a:pt x="372" y="960"/>
                  </a:cubicBezTo>
                  <a:cubicBezTo>
                    <a:pt x="403" y="960"/>
                    <a:pt x="433" y="992"/>
                    <a:pt x="433" y="992"/>
                  </a:cubicBezTo>
                  <a:cubicBezTo>
                    <a:pt x="433" y="992"/>
                    <a:pt x="433" y="992"/>
                    <a:pt x="465" y="992"/>
                  </a:cubicBezTo>
                  <a:lnTo>
                    <a:pt x="496" y="1023"/>
                  </a:lnTo>
                  <a:cubicBezTo>
                    <a:pt x="496" y="1054"/>
                    <a:pt x="496" y="1054"/>
                    <a:pt x="527" y="1054"/>
                  </a:cubicBezTo>
                  <a:lnTo>
                    <a:pt x="527" y="1054"/>
                  </a:lnTo>
                  <a:cubicBezTo>
                    <a:pt x="557" y="1084"/>
                    <a:pt x="557" y="1084"/>
                    <a:pt x="557" y="1116"/>
                  </a:cubicBezTo>
                  <a:cubicBezTo>
                    <a:pt x="589" y="1116"/>
                    <a:pt x="589" y="1147"/>
                    <a:pt x="589" y="1208"/>
                  </a:cubicBezTo>
                  <a:lnTo>
                    <a:pt x="589" y="1208"/>
                  </a:lnTo>
                  <a:lnTo>
                    <a:pt x="589" y="1240"/>
                  </a:lnTo>
                  <a:lnTo>
                    <a:pt x="589" y="1271"/>
                  </a:lnTo>
                  <a:lnTo>
                    <a:pt x="589" y="1271"/>
                  </a:lnTo>
                  <a:lnTo>
                    <a:pt x="589" y="1271"/>
                  </a:lnTo>
                  <a:cubicBezTo>
                    <a:pt x="589" y="1271"/>
                    <a:pt x="589" y="1302"/>
                    <a:pt x="589" y="1332"/>
                  </a:cubicBezTo>
                  <a:cubicBezTo>
                    <a:pt x="589" y="1364"/>
                    <a:pt x="589" y="1364"/>
                    <a:pt x="589" y="1395"/>
                  </a:cubicBezTo>
                  <a:lnTo>
                    <a:pt x="589" y="1395"/>
                  </a:lnTo>
                  <a:cubicBezTo>
                    <a:pt x="589" y="1426"/>
                    <a:pt x="589" y="1426"/>
                    <a:pt x="557" y="1426"/>
                  </a:cubicBezTo>
                  <a:cubicBezTo>
                    <a:pt x="557" y="1456"/>
                    <a:pt x="557" y="1456"/>
                    <a:pt x="557" y="1456"/>
                  </a:cubicBezTo>
                  <a:cubicBezTo>
                    <a:pt x="589" y="1456"/>
                    <a:pt x="557" y="1488"/>
                    <a:pt x="557" y="1519"/>
                  </a:cubicBezTo>
                  <a:lnTo>
                    <a:pt x="557" y="1519"/>
                  </a:lnTo>
                  <a:cubicBezTo>
                    <a:pt x="557" y="1519"/>
                    <a:pt x="557" y="1519"/>
                    <a:pt x="557" y="1550"/>
                  </a:cubicBezTo>
                  <a:lnTo>
                    <a:pt x="557" y="1550"/>
                  </a:lnTo>
                  <a:cubicBezTo>
                    <a:pt x="557" y="1580"/>
                    <a:pt x="557" y="1580"/>
                    <a:pt x="557" y="1612"/>
                  </a:cubicBezTo>
                  <a:lnTo>
                    <a:pt x="557" y="1643"/>
                  </a:lnTo>
                  <a:cubicBezTo>
                    <a:pt x="557" y="1643"/>
                    <a:pt x="557" y="1643"/>
                    <a:pt x="557" y="1674"/>
                  </a:cubicBezTo>
                  <a:lnTo>
                    <a:pt x="557" y="1704"/>
                  </a:lnTo>
                  <a:cubicBezTo>
                    <a:pt x="557" y="1704"/>
                    <a:pt x="557" y="1736"/>
                    <a:pt x="527" y="1736"/>
                  </a:cubicBezTo>
                  <a:lnTo>
                    <a:pt x="527" y="1767"/>
                  </a:lnTo>
                  <a:cubicBezTo>
                    <a:pt x="527" y="1798"/>
                    <a:pt x="527" y="1798"/>
                    <a:pt x="527" y="1798"/>
                  </a:cubicBezTo>
                  <a:lnTo>
                    <a:pt x="527" y="1798"/>
                  </a:lnTo>
                  <a:lnTo>
                    <a:pt x="527" y="1798"/>
                  </a:lnTo>
                  <a:lnTo>
                    <a:pt x="527" y="1828"/>
                  </a:lnTo>
                  <a:lnTo>
                    <a:pt x="527" y="1828"/>
                  </a:lnTo>
                  <a:cubicBezTo>
                    <a:pt x="527" y="1828"/>
                    <a:pt x="527" y="1828"/>
                    <a:pt x="527" y="1860"/>
                  </a:cubicBezTo>
                  <a:cubicBezTo>
                    <a:pt x="527" y="1860"/>
                    <a:pt x="527" y="1891"/>
                    <a:pt x="496" y="1891"/>
                  </a:cubicBezTo>
                  <a:lnTo>
                    <a:pt x="496" y="1922"/>
                  </a:lnTo>
                  <a:cubicBezTo>
                    <a:pt x="496" y="1922"/>
                    <a:pt x="496" y="1922"/>
                    <a:pt x="496" y="1952"/>
                  </a:cubicBezTo>
                  <a:cubicBezTo>
                    <a:pt x="496" y="1952"/>
                    <a:pt x="496" y="1952"/>
                    <a:pt x="496" y="1984"/>
                  </a:cubicBezTo>
                  <a:cubicBezTo>
                    <a:pt x="527" y="1984"/>
                    <a:pt x="496" y="2046"/>
                    <a:pt x="496" y="2046"/>
                  </a:cubicBezTo>
                  <a:lnTo>
                    <a:pt x="496" y="2076"/>
                  </a:lnTo>
                  <a:cubicBezTo>
                    <a:pt x="496" y="2076"/>
                    <a:pt x="496" y="2108"/>
                    <a:pt x="496" y="2139"/>
                  </a:cubicBezTo>
                  <a:lnTo>
                    <a:pt x="496" y="2139"/>
                  </a:lnTo>
                  <a:cubicBezTo>
                    <a:pt x="496" y="2139"/>
                    <a:pt x="496" y="2139"/>
                    <a:pt x="496" y="2169"/>
                  </a:cubicBezTo>
                  <a:cubicBezTo>
                    <a:pt x="496" y="2169"/>
                    <a:pt x="496" y="2200"/>
                    <a:pt x="465" y="2232"/>
                  </a:cubicBezTo>
                  <a:lnTo>
                    <a:pt x="433" y="2263"/>
                  </a:lnTo>
                  <a:lnTo>
                    <a:pt x="433" y="2293"/>
                  </a:lnTo>
                  <a:lnTo>
                    <a:pt x="433" y="2293"/>
                  </a:lnTo>
                  <a:cubicBezTo>
                    <a:pt x="433" y="2293"/>
                    <a:pt x="433" y="2293"/>
                    <a:pt x="433" y="2324"/>
                  </a:cubicBezTo>
                  <a:lnTo>
                    <a:pt x="403" y="2324"/>
                  </a:lnTo>
                  <a:lnTo>
                    <a:pt x="403" y="2324"/>
                  </a:lnTo>
                  <a:cubicBezTo>
                    <a:pt x="403" y="2356"/>
                    <a:pt x="403" y="2356"/>
                    <a:pt x="403" y="2356"/>
                  </a:cubicBezTo>
                  <a:lnTo>
                    <a:pt x="403" y="2356"/>
                  </a:lnTo>
                  <a:cubicBezTo>
                    <a:pt x="403" y="2387"/>
                    <a:pt x="403" y="2387"/>
                    <a:pt x="403" y="2417"/>
                  </a:cubicBezTo>
                  <a:lnTo>
                    <a:pt x="403" y="2417"/>
                  </a:lnTo>
                  <a:lnTo>
                    <a:pt x="403" y="2448"/>
                  </a:lnTo>
                  <a:cubicBezTo>
                    <a:pt x="403" y="2448"/>
                    <a:pt x="433" y="2480"/>
                    <a:pt x="403" y="2511"/>
                  </a:cubicBezTo>
                  <a:cubicBezTo>
                    <a:pt x="403" y="2541"/>
                    <a:pt x="372" y="2572"/>
                    <a:pt x="372" y="2572"/>
                  </a:cubicBezTo>
                  <a:lnTo>
                    <a:pt x="372" y="2572"/>
                  </a:lnTo>
                  <a:cubicBezTo>
                    <a:pt x="403" y="2572"/>
                    <a:pt x="403" y="2572"/>
                    <a:pt x="403" y="2572"/>
                  </a:cubicBez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lnTo>
                    <a:pt x="433" y="2572"/>
                  </a:lnTo>
                  <a:cubicBezTo>
                    <a:pt x="465" y="2604"/>
                    <a:pt x="465" y="2604"/>
                    <a:pt x="465" y="2604"/>
                  </a:cubicBezTo>
                  <a:cubicBezTo>
                    <a:pt x="465" y="2604"/>
                    <a:pt x="433" y="2572"/>
                    <a:pt x="433" y="25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9" name="Freeform 161"/>
            <p:cNvSpPr>
              <a:spLocks noChangeArrowheads="1"/>
            </p:cNvSpPr>
            <p:nvPr/>
          </p:nvSpPr>
          <p:spPr bwMode="auto">
            <a:xfrm>
              <a:off x="2184400" y="3810000"/>
              <a:ext cx="33338" cy="34925"/>
            </a:xfrm>
            <a:custGeom>
              <a:avLst/>
              <a:gdLst>
                <a:gd name="T0" fmla="*/ 92 w 93"/>
                <a:gd name="T1" fmla="*/ 63 h 95"/>
                <a:gd name="T2" fmla="*/ 92 w 93"/>
                <a:gd name="T3" fmla="*/ 63 h 95"/>
                <a:gd name="T4" fmla="*/ 31 w 93"/>
                <a:gd name="T5" fmla="*/ 31 h 95"/>
                <a:gd name="T6" fmla="*/ 31 w 93"/>
                <a:gd name="T7" fmla="*/ 0 h 95"/>
                <a:gd name="T8" fmla="*/ 31 w 93"/>
                <a:gd name="T9" fmla="*/ 0 h 95"/>
                <a:gd name="T10" fmla="*/ 31 w 93"/>
                <a:gd name="T11" fmla="*/ 0 h 95"/>
                <a:gd name="T12" fmla="*/ 0 w 93"/>
                <a:gd name="T13" fmla="*/ 0 h 95"/>
                <a:gd name="T14" fmla="*/ 0 w 93"/>
                <a:gd name="T15" fmla="*/ 0 h 95"/>
                <a:gd name="T16" fmla="*/ 31 w 93"/>
                <a:gd name="T17" fmla="*/ 63 h 95"/>
                <a:gd name="T18" fmla="*/ 31 w 93"/>
                <a:gd name="T19" fmla="*/ 94 h 95"/>
                <a:gd name="T20" fmla="*/ 31 w 93"/>
                <a:gd name="T21" fmla="*/ 94 h 95"/>
                <a:gd name="T22" fmla="*/ 62 w 93"/>
                <a:gd name="T23" fmla="*/ 94 h 95"/>
                <a:gd name="T24" fmla="*/ 92 w 93"/>
                <a:gd name="T25" fmla="*/ 94 h 95"/>
                <a:gd name="T26" fmla="*/ 92 w 93"/>
                <a:gd name="T27" fmla="*/ 94 h 95"/>
                <a:gd name="T28" fmla="*/ 92 w 93"/>
                <a:gd name="T29" fmla="*/ 94 h 95"/>
                <a:gd name="T30" fmla="*/ 92 w 93"/>
                <a:gd name="T31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5">
                  <a:moveTo>
                    <a:pt x="92" y="63"/>
                  </a:moveTo>
                  <a:lnTo>
                    <a:pt x="92" y="63"/>
                  </a:lnTo>
                  <a:cubicBezTo>
                    <a:pt x="62" y="63"/>
                    <a:pt x="62" y="63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63"/>
                  </a:cubicBezTo>
                  <a:cubicBezTo>
                    <a:pt x="31" y="63"/>
                    <a:pt x="31" y="63"/>
                    <a:pt x="31" y="94"/>
                  </a:cubicBezTo>
                  <a:lnTo>
                    <a:pt x="31" y="94"/>
                  </a:lnTo>
                  <a:lnTo>
                    <a:pt x="62" y="94"/>
                  </a:lnTo>
                  <a:cubicBezTo>
                    <a:pt x="92" y="94"/>
                    <a:pt x="92" y="94"/>
                    <a:pt x="92" y="94"/>
                  </a:cubicBezTo>
                  <a:lnTo>
                    <a:pt x="92" y="94"/>
                  </a:lnTo>
                  <a:lnTo>
                    <a:pt x="92" y="94"/>
                  </a:lnTo>
                  <a:cubicBezTo>
                    <a:pt x="92" y="63"/>
                    <a:pt x="92" y="63"/>
                    <a:pt x="92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0" name="Freeform 162"/>
            <p:cNvSpPr>
              <a:spLocks noChangeArrowheads="1"/>
            </p:cNvSpPr>
            <p:nvPr/>
          </p:nvSpPr>
          <p:spPr bwMode="auto">
            <a:xfrm>
              <a:off x="2051050" y="2751138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31 h 32"/>
                <a:gd name="T6" fmla="*/ 0 w 1"/>
                <a:gd name="T7" fmla="*/ 0 h 32"/>
                <a:gd name="T8" fmla="*/ 0 w 1"/>
                <a:gd name="T9" fmla="*/ 0 h 32"/>
                <a:gd name="T10" fmla="*/ 0 w 1"/>
                <a:gd name="T11" fmla="*/ 0 h 32"/>
                <a:gd name="T12" fmla="*/ 0 w 1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1" name="Freeform 163"/>
            <p:cNvSpPr>
              <a:spLocks noChangeArrowheads="1"/>
            </p:cNvSpPr>
            <p:nvPr/>
          </p:nvSpPr>
          <p:spPr bwMode="auto">
            <a:xfrm>
              <a:off x="2239963" y="3867150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2" name="Freeform 164"/>
            <p:cNvSpPr>
              <a:spLocks noChangeArrowheads="1"/>
            </p:cNvSpPr>
            <p:nvPr/>
          </p:nvSpPr>
          <p:spPr bwMode="auto">
            <a:xfrm>
              <a:off x="2217738" y="3654425"/>
              <a:ext cx="11112" cy="22225"/>
            </a:xfrm>
            <a:custGeom>
              <a:avLst/>
              <a:gdLst>
                <a:gd name="T0" fmla="*/ 0 w 33"/>
                <a:gd name="T1" fmla="*/ 31 h 62"/>
                <a:gd name="T2" fmla="*/ 0 w 33"/>
                <a:gd name="T3" fmla="*/ 31 h 62"/>
                <a:gd name="T4" fmla="*/ 32 w 33"/>
                <a:gd name="T5" fmla="*/ 61 h 62"/>
                <a:gd name="T6" fmla="*/ 32 w 33"/>
                <a:gd name="T7" fmla="*/ 61 h 62"/>
                <a:gd name="T8" fmla="*/ 32 w 33"/>
                <a:gd name="T9" fmla="*/ 61 h 62"/>
                <a:gd name="T10" fmla="*/ 32 w 33"/>
                <a:gd name="T11" fmla="*/ 31 h 62"/>
                <a:gd name="T12" fmla="*/ 32 w 33"/>
                <a:gd name="T13" fmla="*/ 31 h 62"/>
                <a:gd name="T14" fmla="*/ 32 w 33"/>
                <a:gd name="T15" fmla="*/ 31 h 62"/>
                <a:gd name="T16" fmla="*/ 0 w 33"/>
                <a:gd name="T17" fmla="*/ 0 h 62"/>
                <a:gd name="T18" fmla="*/ 0 w 33"/>
                <a:gd name="T19" fmla="*/ 0 h 62"/>
                <a:gd name="T20" fmla="*/ 0 w 33"/>
                <a:gd name="T21" fmla="*/ 0 h 62"/>
                <a:gd name="T22" fmla="*/ 0 w 33"/>
                <a:gd name="T23" fmla="*/ 0 h 62"/>
                <a:gd name="T24" fmla="*/ 0 w 33"/>
                <a:gd name="T2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62">
                  <a:moveTo>
                    <a:pt x="0" y="31"/>
                  </a:moveTo>
                  <a:lnTo>
                    <a:pt x="0" y="3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2" y="61"/>
                  </a:lnTo>
                  <a:cubicBezTo>
                    <a:pt x="32" y="61"/>
                    <a:pt x="32" y="61"/>
                    <a:pt x="32" y="31"/>
                  </a:cubicBezTo>
                  <a:lnTo>
                    <a:pt x="32" y="31"/>
                  </a:lnTo>
                  <a:lnTo>
                    <a:pt x="32" y="31"/>
                  </a:lnTo>
                  <a:cubicBezTo>
                    <a:pt x="0" y="31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3" name="Freeform 165"/>
            <p:cNvSpPr>
              <a:spLocks noChangeArrowheads="1"/>
            </p:cNvSpPr>
            <p:nvPr/>
          </p:nvSpPr>
          <p:spPr bwMode="auto">
            <a:xfrm>
              <a:off x="2173288" y="3687763"/>
              <a:ext cx="57150" cy="88900"/>
            </a:xfrm>
            <a:custGeom>
              <a:avLst/>
              <a:gdLst>
                <a:gd name="T0" fmla="*/ 63 w 157"/>
                <a:gd name="T1" fmla="*/ 248 h 249"/>
                <a:gd name="T2" fmla="*/ 63 w 157"/>
                <a:gd name="T3" fmla="*/ 248 h 249"/>
                <a:gd name="T4" fmla="*/ 63 w 157"/>
                <a:gd name="T5" fmla="*/ 248 h 249"/>
                <a:gd name="T6" fmla="*/ 94 w 157"/>
                <a:gd name="T7" fmla="*/ 248 h 249"/>
                <a:gd name="T8" fmla="*/ 94 w 157"/>
                <a:gd name="T9" fmla="*/ 248 h 249"/>
                <a:gd name="T10" fmla="*/ 124 w 157"/>
                <a:gd name="T11" fmla="*/ 217 h 249"/>
                <a:gd name="T12" fmla="*/ 124 w 157"/>
                <a:gd name="T13" fmla="*/ 217 h 249"/>
                <a:gd name="T14" fmla="*/ 124 w 157"/>
                <a:gd name="T15" fmla="*/ 217 h 249"/>
                <a:gd name="T16" fmla="*/ 124 w 157"/>
                <a:gd name="T17" fmla="*/ 217 h 249"/>
                <a:gd name="T18" fmla="*/ 124 w 157"/>
                <a:gd name="T19" fmla="*/ 187 h 249"/>
                <a:gd name="T20" fmla="*/ 124 w 157"/>
                <a:gd name="T21" fmla="*/ 156 h 249"/>
                <a:gd name="T22" fmla="*/ 124 w 157"/>
                <a:gd name="T23" fmla="*/ 124 h 249"/>
                <a:gd name="T24" fmla="*/ 124 w 157"/>
                <a:gd name="T25" fmla="*/ 124 h 249"/>
                <a:gd name="T26" fmla="*/ 124 w 157"/>
                <a:gd name="T27" fmla="*/ 124 h 249"/>
                <a:gd name="T28" fmla="*/ 156 w 157"/>
                <a:gd name="T29" fmla="*/ 93 h 249"/>
                <a:gd name="T30" fmla="*/ 156 w 157"/>
                <a:gd name="T31" fmla="*/ 93 h 249"/>
                <a:gd name="T32" fmla="*/ 156 w 157"/>
                <a:gd name="T33" fmla="*/ 93 h 249"/>
                <a:gd name="T34" fmla="*/ 156 w 157"/>
                <a:gd name="T35" fmla="*/ 93 h 249"/>
                <a:gd name="T36" fmla="*/ 156 w 157"/>
                <a:gd name="T37" fmla="*/ 63 h 249"/>
                <a:gd name="T38" fmla="*/ 156 w 157"/>
                <a:gd name="T39" fmla="*/ 63 h 249"/>
                <a:gd name="T40" fmla="*/ 156 w 157"/>
                <a:gd name="T41" fmla="*/ 63 h 249"/>
                <a:gd name="T42" fmla="*/ 156 w 157"/>
                <a:gd name="T43" fmla="*/ 32 h 249"/>
                <a:gd name="T44" fmla="*/ 156 w 157"/>
                <a:gd name="T45" fmla="*/ 32 h 249"/>
                <a:gd name="T46" fmla="*/ 156 w 157"/>
                <a:gd name="T47" fmla="*/ 32 h 249"/>
                <a:gd name="T48" fmla="*/ 156 w 157"/>
                <a:gd name="T49" fmla="*/ 0 h 249"/>
                <a:gd name="T50" fmla="*/ 124 w 157"/>
                <a:gd name="T51" fmla="*/ 32 h 249"/>
                <a:gd name="T52" fmla="*/ 124 w 157"/>
                <a:gd name="T53" fmla="*/ 32 h 249"/>
                <a:gd name="T54" fmla="*/ 124 w 157"/>
                <a:gd name="T55" fmla="*/ 63 h 249"/>
                <a:gd name="T56" fmla="*/ 94 w 157"/>
                <a:gd name="T57" fmla="*/ 63 h 249"/>
                <a:gd name="T58" fmla="*/ 94 w 157"/>
                <a:gd name="T59" fmla="*/ 63 h 249"/>
                <a:gd name="T60" fmla="*/ 94 w 157"/>
                <a:gd name="T61" fmla="*/ 93 h 249"/>
                <a:gd name="T62" fmla="*/ 63 w 157"/>
                <a:gd name="T63" fmla="*/ 63 h 249"/>
                <a:gd name="T64" fmla="*/ 32 w 157"/>
                <a:gd name="T65" fmla="*/ 93 h 249"/>
                <a:gd name="T66" fmla="*/ 32 w 157"/>
                <a:gd name="T67" fmla="*/ 93 h 249"/>
                <a:gd name="T68" fmla="*/ 32 w 157"/>
                <a:gd name="T69" fmla="*/ 93 h 249"/>
                <a:gd name="T70" fmla="*/ 0 w 157"/>
                <a:gd name="T71" fmla="*/ 93 h 249"/>
                <a:gd name="T72" fmla="*/ 32 w 157"/>
                <a:gd name="T73" fmla="*/ 93 h 249"/>
                <a:gd name="T74" fmla="*/ 32 w 157"/>
                <a:gd name="T75" fmla="*/ 93 h 249"/>
                <a:gd name="T76" fmla="*/ 63 w 157"/>
                <a:gd name="T77" fmla="*/ 124 h 249"/>
                <a:gd name="T78" fmla="*/ 63 w 157"/>
                <a:gd name="T79" fmla="*/ 156 h 249"/>
                <a:gd name="T80" fmla="*/ 94 w 157"/>
                <a:gd name="T81" fmla="*/ 187 h 249"/>
                <a:gd name="T82" fmla="*/ 94 w 157"/>
                <a:gd name="T83" fmla="*/ 217 h 249"/>
                <a:gd name="T84" fmla="*/ 63 w 157"/>
                <a:gd name="T85" fmla="*/ 217 h 249"/>
                <a:gd name="T86" fmla="*/ 32 w 157"/>
                <a:gd name="T87" fmla="*/ 217 h 249"/>
                <a:gd name="T88" fmla="*/ 32 w 157"/>
                <a:gd name="T89" fmla="*/ 217 h 249"/>
                <a:gd name="T90" fmla="*/ 63 w 157"/>
                <a:gd name="T91" fmla="*/ 24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249">
                  <a:moveTo>
                    <a:pt x="63" y="248"/>
                  </a:moveTo>
                  <a:lnTo>
                    <a:pt x="63" y="248"/>
                  </a:lnTo>
                  <a:lnTo>
                    <a:pt x="63" y="248"/>
                  </a:lnTo>
                  <a:cubicBezTo>
                    <a:pt x="94" y="248"/>
                    <a:pt x="94" y="248"/>
                    <a:pt x="94" y="248"/>
                  </a:cubicBezTo>
                  <a:lnTo>
                    <a:pt x="94" y="248"/>
                  </a:lnTo>
                  <a:cubicBezTo>
                    <a:pt x="94" y="217"/>
                    <a:pt x="94" y="217"/>
                    <a:pt x="124" y="217"/>
                  </a:cubicBezTo>
                  <a:lnTo>
                    <a:pt x="124" y="217"/>
                  </a:lnTo>
                  <a:lnTo>
                    <a:pt x="124" y="217"/>
                  </a:lnTo>
                  <a:lnTo>
                    <a:pt x="124" y="217"/>
                  </a:lnTo>
                  <a:cubicBezTo>
                    <a:pt x="124" y="187"/>
                    <a:pt x="124" y="187"/>
                    <a:pt x="124" y="187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lnTo>
                    <a:pt x="124" y="124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9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cubicBezTo>
                    <a:pt x="156" y="63"/>
                    <a:pt x="156" y="63"/>
                    <a:pt x="156" y="32"/>
                  </a:cubicBezTo>
                  <a:lnTo>
                    <a:pt x="156" y="32"/>
                  </a:lnTo>
                  <a:lnTo>
                    <a:pt x="156" y="32"/>
                  </a:lnTo>
                  <a:cubicBezTo>
                    <a:pt x="156" y="32"/>
                    <a:pt x="156" y="32"/>
                    <a:pt x="156" y="0"/>
                  </a:cubicBezTo>
                  <a:cubicBezTo>
                    <a:pt x="124" y="32"/>
                    <a:pt x="124" y="32"/>
                    <a:pt x="124" y="32"/>
                  </a:cubicBezTo>
                  <a:lnTo>
                    <a:pt x="124" y="32"/>
                  </a:lnTo>
                  <a:cubicBezTo>
                    <a:pt x="124" y="63"/>
                    <a:pt x="124" y="63"/>
                    <a:pt x="124" y="63"/>
                  </a:cubicBezTo>
                  <a:cubicBezTo>
                    <a:pt x="94" y="63"/>
                    <a:pt x="94" y="63"/>
                    <a:pt x="94" y="63"/>
                  </a:cubicBezTo>
                  <a:lnTo>
                    <a:pt x="94" y="63"/>
                  </a:lnTo>
                  <a:cubicBezTo>
                    <a:pt x="94" y="93"/>
                    <a:pt x="94" y="93"/>
                    <a:pt x="94" y="93"/>
                  </a:cubicBezTo>
                  <a:cubicBezTo>
                    <a:pt x="63" y="93"/>
                    <a:pt x="63" y="63"/>
                    <a:pt x="63" y="63"/>
                  </a:cubicBezTo>
                  <a:cubicBezTo>
                    <a:pt x="63" y="63"/>
                    <a:pt x="63" y="63"/>
                    <a:pt x="32" y="93"/>
                  </a:cubicBezTo>
                  <a:lnTo>
                    <a:pt x="32" y="93"/>
                  </a:lnTo>
                  <a:lnTo>
                    <a:pt x="32" y="93"/>
                  </a:lnTo>
                  <a:cubicBezTo>
                    <a:pt x="32" y="93"/>
                    <a:pt x="32" y="93"/>
                    <a:pt x="0" y="93"/>
                  </a:cubicBezTo>
                  <a:cubicBezTo>
                    <a:pt x="32" y="93"/>
                    <a:pt x="32" y="93"/>
                    <a:pt x="32" y="93"/>
                  </a:cubicBezTo>
                  <a:lnTo>
                    <a:pt x="32" y="93"/>
                  </a:lnTo>
                  <a:lnTo>
                    <a:pt x="63" y="124"/>
                  </a:lnTo>
                  <a:cubicBezTo>
                    <a:pt x="63" y="124"/>
                    <a:pt x="63" y="124"/>
                    <a:pt x="63" y="156"/>
                  </a:cubicBezTo>
                  <a:cubicBezTo>
                    <a:pt x="63" y="156"/>
                    <a:pt x="94" y="156"/>
                    <a:pt x="94" y="187"/>
                  </a:cubicBezTo>
                  <a:lnTo>
                    <a:pt x="94" y="217"/>
                  </a:lnTo>
                  <a:lnTo>
                    <a:pt x="63" y="217"/>
                  </a:lnTo>
                  <a:lnTo>
                    <a:pt x="32" y="217"/>
                  </a:lnTo>
                  <a:lnTo>
                    <a:pt x="32" y="217"/>
                  </a:lnTo>
                  <a:cubicBezTo>
                    <a:pt x="63" y="248"/>
                    <a:pt x="63" y="248"/>
                    <a:pt x="63" y="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4" name="Freeform 166"/>
            <p:cNvSpPr>
              <a:spLocks noChangeArrowheads="1"/>
            </p:cNvSpPr>
            <p:nvPr/>
          </p:nvSpPr>
          <p:spPr bwMode="auto">
            <a:xfrm>
              <a:off x="3167063" y="987425"/>
              <a:ext cx="55562" cy="33338"/>
            </a:xfrm>
            <a:custGeom>
              <a:avLst/>
              <a:gdLst>
                <a:gd name="T0" fmla="*/ 61 w 156"/>
                <a:gd name="T1" fmla="*/ 62 h 94"/>
                <a:gd name="T2" fmla="*/ 61 w 156"/>
                <a:gd name="T3" fmla="*/ 62 h 94"/>
                <a:gd name="T4" fmla="*/ 61 w 156"/>
                <a:gd name="T5" fmla="*/ 62 h 94"/>
                <a:gd name="T6" fmla="*/ 61 w 156"/>
                <a:gd name="T7" fmla="*/ 62 h 94"/>
                <a:gd name="T8" fmla="*/ 124 w 156"/>
                <a:gd name="T9" fmla="*/ 93 h 94"/>
                <a:gd name="T10" fmla="*/ 124 w 156"/>
                <a:gd name="T11" fmla="*/ 93 h 94"/>
                <a:gd name="T12" fmla="*/ 155 w 156"/>
                <a:gd name="T13" fmla="*/ 93 h 94"/>
                <a:gd name="T14" fmla="*/ 155 w 156"/>
                <a:gd name="T15" fmla="*/ 93 h 94"/>
                <a:gd name="T16" fmla="*/ 155 w 156"/>
                <a:gd name="T17" fmla="*/ 93 h 94"/>
                <a:gd name="T18" fmla="*/ 155 w 156"/>
                <a:gd name="T19" fmla="*/ 93 h 94"/>
                <a:gd name="T20" fmla="*/ 155 w 156"/>
                <a:gd name="T21" fmla="*/ 31 h 94"/>
                <a:gd name="T22" fmla="*/ 155 w 156"/>
                <a:gd name="T23" fmla="*/ 31 h 94"/>
                <a:gd name="T24" fmla="*/ 155 w 156"/>
                <a:gd name="T25" fmla="*/ 31 h 94"/>
                <a:gd name="T26" fmla="*/ 124 w 156"/>
                <a:gd name="T27" fmla="*/ 31 h 94"/>
                <a:gd name="T28" fmla="*/ 92 w 156"/>
                <a:gd name="T29" fmla="*/ 31 h 94"/>
                <a:gd name="T30" fmla="*/ 31 w 156"/>
                <a:gd name="T31" fmla="*/ 0 h 94"/>
                <a:gd name="T32" fmla="*/ 0 w 156"/>
                <a:gd name="T33" fmla="*/ 0 h 94"/>
                <a:gd name="T34" fmla="*/ 0 w 156"/>
                <a:gd name="T35" fmla="*/ 0 h 94"/>
                <a:gd name="T36" fmla="*/ 0 w 156"/>
                <a:gd name="T37" fmla="*/ 0 h 94"/>
                <a:gd name="T38" fmla="*/ 61 w 156"/>
                <a:gd name="T3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94">
                  <a:moveTo>
                    <a:pt x="61" y="62"/>
                  </a:moveTo>
                  <a:lnTo>
                    <a:pt x="61" y="62"/>
                  </a:lnTo>
                  <a:lnTo>
                    <a:pt x="61" y="62"/>
                  </a:lnTo>
                  <a:lnTo>
                    <a:pt x="61" y="62"/>
                  </a:lnTo>
                  <a:cubicBezTo>
                    <a:pt x="92" y="62"/>
                    <a:pt x="124" y="62"/>
                    <a:pt x="124" y="93"/>
                  </a:cubicBezTo>
                  <a:lnTo>
                    <a:pt x="124" y="93"/>
                  </a:lnTo>
                  <a:cubicBezTo>
                    <a:pt x="155" y="93"/>
                    <a:pt x="155" y="93"/>
                    <a:pt x="155" y="93"/>
                  </a:cubicBezTo>
                  <a:lnTo>
                    <a:pt x="155" y="93"/>
                  </a:lnTo>
                  <a:lnTo>
                    <a:pt x="155" y="93"/>
                  </a:lnTo>
                  <a:lnTo>
                    <a:pt x="155" y="93"/>
                  </a:lnTo>
                  <a:cubicBezTo>
                    <a:pt x="155" y="62"/>
                    <a:pt x="155" y="62"/>
                    <a:pt x="155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2" y="31"/>
                  </a:cubicBezTo>
                  <a:cubicBezTo>
                    <a:pt x="92" y="31"/>
                    <a:pt x="6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1" y="31"/>
                    <a:pt x="61" y="31"/>
                    <a:pt x="61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5" name="Freeform 167"/>
            <p:cNvSpPr>
              <a:spLocks noChangeArrowheads="1"/>
            </p:cNvSpPr>
            <p:nvPr/>
          </p:nvSpPr>
          <p:spPr bwMode="auto">
            <a:xfrm>
              <a:off x="2239963" y="731838"/>
              <a:ext cx="1027112" cy="525462"/>
            </a:xfrm>
            <a:custGeom>
              <a:avLst/>
              <a:gdLst>
                <a:gd name="T0" fmla="*/ 2541 w 2853"/>
                <a:gd name="T1" fmla="*/ 837 h 1458"/>
                <a:gd name="T2" fmla="*/ 2356 w 2853"/>
                <a:gd name="T3" fmla="*/ 837 h 1458"/>
                <a:gd name="T4" fmla="*/ 2293 w 2853"/>
                <a:gd name="T5" fmla="*/ 651 h 1458"/>
                <a:gd name="T6" fmla="*/ 2510 w 2853"/>
                <a:gd name="T7" fmla="*/ 682 h 1458"/>
                <a:gd name="T8" fmla="*/ 2541 w 2853"/>
                <a:gd name="T9" fmla="*/ 589 h 1458"/>
                <a:gd name="T10" fmla="*/ 2697 w 2853"/>
                <a:gd name="T11" fmla="*/ 589 h 1458"/>
                <a:gd name="T12" fmla="*/ 2697 w 2853"/>
                <a:gd name="T13" fmla="*/ 496 h 1458"/>
                <a:gd name="T14" fmla="*/ 2852 w 2853"/>
                <a:gd name="T15" fmla="*/ 496 h 1458"/>
                <a:gd name="T16" fmla="*/ 2728 w 2853"/>
                <a:gd name="T17" fmla="*/ 434 h 1458"/>
                <a:gd name="T18" fmla="*/ 2789 w 2853"/>
                <a:gd name="T19" fmla="*/ 248 h 1458"/>
                <a:gd name="T20" fmla="*/ 2852 w 2853"/>
                <a:gd name="T21" fmla="*/ 186 h 1458"/>
                <a:gd name="T22" fmla="*/ 2821 w 2853"/>
                <a:gd name="T23" fmla="*/ 124 h 1458"/>
                <a:gd name="T24" fmla="*/ 2665 w 2853"/>
                <a:gd name="T25" fmla="*/ 93 h 1458"/>
                <a:gd name="T26" fmla="*/ 2480 w 2853"/>
                <a:gd name="T27" fmla="*/ 124 h 1458"/>
                <a:gd name="T28" fmla="*/ 2201 w 2853"/>
                <a:gd name="T29" fmla="*/ 124 h 1458"/>
                <a:gd name="T30" fmla="*/ 2201 w 2853"/>
                <a:gd name="T31" fmla="*/ 31 h 1458"/>
                <a:gd name="T32" fmla="*/ 2480 w 2853"/>
                <a:gd name="T33" fmla="*/ 31 h 1458"/>
                <a:gd name="T34" fmla="*/ 2325 w 2853"/>
                <a:gd name="T35" fmla="*/ 0 h 1458"/>
                <a:gd name="T36" fmla="*/ 2076 w 2853"/>
                <a:gd name="T37" fmla="*/ 0 h 1458"/>
                <a:gd name="T38" fmla="*/ 1860 w 2853"/>
                <a:gd name="T39" fmla="*/ 0 h 1458"/>
                <a:gd name="T40" fmla="*/ 1642 w 2853"/>
                <a:gd name="T41" fmla="*/ 31 h 1458"/>
                <a:gd name="T42" fmla="*/ 1518 w 2853"/>
                <a:gd name="T43" fmla="*/ 31 h 1458"/>
                <a:gd name="T44" fmla="*/ 1333 w 2853"/>
                <a:gd name="T45" fmla="*/ 93 h 1458"/>
                <a:gd name="T46" fmla="*/ 1116 w 2853"/>
                <a:gd name="T47" fmla="*/ 93 h 1458"/>
                <a:gd name="T48" fmla="*/ 929 w 2853"/>
                <a:gd name="T49" fmla="*/ 62 h 1458"/>
                <a:gd name="T50" fmla="*/ 681 w 2853"/>
                <a:gd name="T51" fmla="*/ 93 h 1458"/>
                <a:gd name="T52" fmla="*/ 557 w 2853"/>
                <a:gd name="T53" fmla="*/ 155 h 1458"/>
                <a:gd name="T54" fmla="*/ 433 w 2853"/>
                <a:gd name="T55" fmla="*/ 155 h 1458"/>
                <a:gd name="T56" fmla="*/ 309 w 2853"/>
                <a:gd name="T57" fmla="*/ 279 h 1458"/>
                <a:gd name="T58" fmla="*/ 93 w 2853"/>
                <a:gd name="T59" fmla="*/ 310 h 1458"/>
                <a:gd name="T60" fmla="*/ 124 w 2853"/>
                <a:gd name="T61" fmla="*/ 341 h 1458"/>
                <a:gd name="T62" fmla="*/ 279 w 2853"/>
                <a:gd name="T63" fmla="*/ 341 h 1458"/>
                <a:gd name="T64" fmla="*/ 155 w 2853"/>
                <a:gd name="T65" fmla="*/ 403 h 1458"/>
                <a:gd name="T66" fmla="*/ 248 w 2853"/>
                <a:gd name="T67" fmla="*/ 434 h 1458"/>
                <a:gd name="T68" fmla="*/ 372 w 2853"/>
                <a:gd name="T69" fmla="*/ 434 h 1458"/>
                <a:gd name="T70" fmla="*/ 681 w 2853"/>
                <a:gd name="T71" fmla="*/ 434 h 1458"/>
                <a:gd name="T72" fmla="*/ 837 w 2853"/>
                <a:gd name="T73" fmla="*/ 558 h 1458"/>
                <a:gd name="T74" fmla="*/ 899 w 2853"/>
                <a:gd name="T75" fmla="*/ 589 h 1458"/>
                <a:gd name="T76" fmla="*/ 899 w 2853"/>
                <a:gd name="T77" fmla="*/ 744 h 1458"/>
                <a:gd name="T78" fmla="*/ 961 w 2853"/>
                <a:gd name="T79" fmla="*/ 713 h 1458"/>
                <a:gd name="T80" fmla="*/ 1177 w 2853"/>
                <a:gd name="T81" fmla="*/ 806 h 1458"/>
                <a:gd name="T82" fmla="*/ 1085 w 2853"/>
                <a:gd name="T83" fmla="*/ 961 h 1458"/>
                <a:gd name="T84" fmla="*/ 992 w 2853"/>
                <a:gd name="T85" fmla="*/ 1023 h 1458"/>
                <a:gd name="T86" fmla="*/ 1116 w 2853"/>
                <a:gd name="T87" fmla="*/ 1116 h 1458"/>
                <a:gd name="T88" fmla="*/ 1177 w 2853"/>
                <a:gd name="T89" fmla="*/ 1209 h 1458"/>
                <a:gd name="T90" fmla="*/ 1240 w 2853"/>
                <a:gd name="T91" fmla="*/ 1364 h 1458"/>
                <a:gd name="T92" fmla="*/ 1333 w 2853"/>
                <a:gd name="T93" fmla="*/ 1426 h 1458"/>
                <a:gd name="T94" fmla="*/ 1394 w 2853"/>
                <a:gd name="T95" fmla="*/ 1394 h 1458"/>
                <a:gd name="T96" fmla="*/ 1488 w 2853"/>
                <a:gd name="T97" fmla="*/ 1457 h 1458"/>
                <a:gd name="T98" fmla="*/ 1581 w 2853"/>
                <a:gd name="T99" fmla="*/ 1426 h 1458"/>
                <a:gd name="T100" fmla="*/ 1581 w 2853"/>
                <a:gd name="T101" fmla="*/ 1270 h 1458"/>
                <a:gd name="T102" fmla="*/ 1581 w 2853"/>
                <a:gd name="T103" fmla="*/ 1178 h 1458"/>
                <a:gd name="T104" fmla="*/ 1766 w 2853"/>
                <a:gd name="T105" fmla="*/ 1116 h 1458"/>
                <a:gd name="T106" fmla="*/ 1890 w 2853"/>
                <a:gd name="T107" fmla="*/ 1085 h 1458"/>
                <a:gd name="T108" fmla="*/ 2076 w 2853"/>
                <a:gd name="T109" fmla="*/ 1023 h 1458"/>
                <a:gd name="T110" fmla="*/ 2201 w 2853"/>
                <a:gd name="T111" fmla="*/ 930 h 1458"/>
                <a:gd name="T112" fmla="*/ 2293 w 2853"/>
                <a:gd name="T113" fmla="*/ 930 h 1458"/>
                <a:gd name="T114" fmla="*/ 2541 w 2853"/>
                <a:gd name="T115" fmla="*/ 899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53" h="1458">
                  <a:moveTo>
                    <a:pt x="2604" y="868"/>
                  </a:moveTo>
                  <a:lnTo>
                    <a:pt x="2604" y="868"/>
                  </a:lnTo>
                  <a:cubicBezTo>
                    <a:pt x="2604" y="837"/>
                    <a:pt x="2604" y="837"/>
                    <a:pt x="2573" y="837"/>
                  </a:cubicBezTo>
                  <a:lnTo>
                    <a:pt x="2573" y="837"/>
                  </a:lnTo>
                  <a:lnTo>
                    <a:pt x="2541" y="837"/>
                  </a:lnTo>
                  <a:lnTo>
                    <a:pt x="2541" y="837"/>
                  </a:lnTo>
                  <a:cubicBezTo>
                    <a:pt x="2510" y="837"/>
                    <a:pt x="2510" y="837"/>
                    <a:pt x="2510" y="837"/>
                  </a:cubicBezTo>
                  <a:cubicBezTo>
                    <a:pt x="2480" y="837"/>
                    <a:pt x="2449" y="837"/>
                    <a:pt x="2449" y="837"/>
                  </a:cubicBezTo>
                  <a:lnTo>
                    <a:pt x="2449" y="837"/>
                  </a:lnTo>
                  <a:cubicBezTo>
                    <a:pt x="2449" y="837"/>
                    <a:pt x="2449" y="837"/>
                    <a:pt x="2417" y="837"/>
                  </a:cubicBezTo>
                  <a:cubicBezTo>
                    <a:pt x="2417" y="837"/>
                    <a:pt x="2417" y="837"/>
                    <a:pt x="2386" y="837"/>
                  </a:cubicBezTo>
                  <a:cubicBezTo>
                    <a:pt x="2386" y="837"/>
                    <a:pt x="2386" y="837"/>
                    <a:pt x="2356" y="837"/>
                  </a:cubicBezTo>
                  <a:lnTo>
                    <a:pt x="2356" y="837"/>
                  </a:lnTo>
                  <a:cubicBezTo>
                    <a:pt x="2325" y="837"/>
                    <a:pt x="2325" y="806"/>
                    <a:pt x="2325" y="806"/>
                  </a:cubicBezTo>
                  <a:cubicBezTo>
                    <a:pt x="2325" y="775"/>
                    <a:pt x="2356" y="775"/>
                    <a:pt x="2356" y="744"/>
                  </a:cubicBezTo>
                  <a:lnTo>
                    <a:pt x="2356" y="744"/>
                  </a:lnTo>
                  <a:cubicBezTo>
                    <a:pt x="2356" y="713"/>
                    <a:pt x="2356" y="713"/>
                    <a:pt x="2356" y="713"/>
                  </a:cubicBezTo>
                  <a:cubicBezTo>
                    <a:pt x="2293" y="651"/>
                    <a:pt x="2293" y="651"/>
                    <a:pt x="2293" y="651"/>
                  </a:cubicBezTo>
                  <a:cubicBezTo>
                    <a:pt x="2386" y="682"/>
                    <a:pt x="2386" y="682"/>
                    <a:pt x="2386" y="682"/>
                  </a:cubicBezTo>
                  <a:cubicBezTo>
                    <a:pt x="2449" y="682"/>
                    <a:pt x="2449" y="713"/>
                    <a:pt x="2480" y="713"/>
                  </a:cubicBezTo>
                  <a:lnTo>
                    <a:pt x="2510" y="713"/>
                  </a:lnTo>
                  <a:lnTo>
                    <a:pt x="2510" y="713"/>
                  </a:lnTo>
                  <a:lnTo>
                    <a:pt x="2510" y="682"/>
                  </a:lnTo>
                  <a:lnTo>
                    <a:pt x="2510" y="682"/>
                  </a:lnTo>
                  <a:cubicBezTo>
                    <a:pt x="2510" y="682"/>
                    <a:pt x="2510" y="651"/>
                    <a:pt x="2480" y="651"/>
                  </a:cubicBezTo>
                  <a:cubicBezTo>
                    <a:pt x="2480" y="651"/>
                    <a:pt x="2480" y="651"/>
                    <a:pt x="2480" y="620"/>
                  </a:cubicBezTo>
                  <a:lnTo>
                    <a:pt x="2480" y="620"/>
                  </a:lnTo>
                  <a:cubicBezTo>
                    <a:pt x="2480" y="620"/>
                    <a:pt x="2480" y="620"/>
                    <a:pt x="2510" y="620"/>
                  </a:cubicBezTo>
                  <a:lnTo>
                    <a:pt x="2510" y="620"/>
                  </a:lnTo>
                  <a:cubicBezTo>
                    <a:pt x="2510" y="589"/>
                    <a:pt x="2510" y="589"/>
                    <a:pt x="2541" y="589"/>
                  </a:cubicBezTo>
                  <a:lnTo>
                    <a:pt x="2541" y="589"/>
                  </a:lnTo>
                  <a:cubicBezTo>
                    <a:pt x="2573" y="589"/>
                    <a:pt x="2573" y="589"/>
                    <a:pt x="2573" y="589"/>
                  </a:cubicBezTo>
                  <a:lnTo>
                    <a:pt x="2573" y="589"/>
                  </a:lnTo>
                  <a:cubicBezTo>
                    <a:pt x="2573" y="589"/>
                    <a:pt x="2573" y="589"/>
                    <a:pt x="2604" y="589"/>
                  </a:cubicBezTo>
                  <a:cubicBezTo>
                    <a:pt x="2604" y="589"/>
                    <a:pt x="2634" y="558"/>
                    <a:pt x="2665" y="558"/>
                  </a:cubicBezTo>
                  <a:lnTo>
                    <a:pt x="2697" y="589"/>
                  </a:lnTo>
                  <a:lnTo>
                    <a:pt x="2697" y="589"/>
                  </a:lnTo>
                  <a:lnTo>
                    <a:pt x="2697" y="589"/>
                  </a:lnTo>
                  <a:lnTo>
                    <a:pt x="2697" y="558"/>
                  </a:lnTo>
                  <a:lnTo>
                    <a:pt x="2697" y="558"/>
                  </a:lnTo>
                  <a:cubicBezTo>
                    <a:pt x="2697" y="527"/>
                    <a:pt x="2697" y="527"/>
                    <a:pt x="2697" y="527"/>
                  </a:cubicBezTo>
                  <a:cubicBezTo>
                    <a:pt x="2665" y="496"/>
                    <a:pt x="2665" y="496"/>
                    <a:pt x="2697" y="496"/>
                  </a:cubicBezTo>
                  <a:cubicBezTo>
                    <a:pt x="2697" y="465"/>
                    <a:pt x="2728" y="465"/>
                    <a:pt x="2758" y="465"/>
                  </a:cubicBezTo>
                  <a:cubicBezTo>
                    <a:pt x="2789" y="465"/>
                    <a:pt x="2789" y="465"/>
                    <a:pt x="2789" y="496"/>
                  </a:cubicBezTo>
                  <a:cubicBezTo>
                    <a:pt x="2789" y="496"/>
                    <a:pt x="2789" y="496"/>
                    <a:pt x="2821" y="496"/>
                  </a:cubicBezTo>
                  <a:lnTo>
                    <a:pt x="2821" y="496"/>
                  </a:lnTo>
                  <a:lnTo>
                    <a:pt x="2821" y="496"/>
                  </a:lnTo>
                  <a:lnTo>
                    <a:pt x="2852" y="496"/>
                  </a:lnTo>
                  <a:lnTo>
                    <a:pt x="2852" y="465"/>
                  </a:lnTo>
                  <a:lnTo>
                    <a:pt x="2852" y="465"/>
                  </a:lnTo>
                  <a:lnTo>
                    <a:pt x="2821" y="465"/>
                  </a:lnTo>
                  <a:lnTo>
                    <a:pt x="2789" y="465"/>
                  </a:lnTo>
                  <a:lnTo>
                    <a:pt x="2789" y="465"/>
                  </a:lnTo>
                  <a:cubicBezTo>
                    <a:pt x="2789" y="465"/>
                    <a:pt x="2728" y="465"/>
                    <a:pt x="2728" y="434"/>
                  </a:cubicBezTo>
                  <a:cubicBezTo>
                    <a:pt x="2697" y="434"/>
                    <a:pt x="2697" y="403"/>
                    <a:pt x="2697" y="403"/>
                  </a:cubicBezTo>
                  <a:cubicBezTo>
                    <a:pt x="2728" y="372"/>
                    <a:pt x="2728" y="372"/>
                    <a:pt x="2728" y="372"/>
                  </a:cubicBezTo>
                  <a:cubicBezTo>
                    <a:pt x="2728" y="372"/>
                    <a:pt x="2728" y="372"/>
                    <a:pt x="2728" y="341"/>
                  </a:cubicBezTo>
                  <a:lnTo>
                    <a:pt x="2728" y="310"/>
                  </a:lnTo>
                  <a:cubicBezTo>
                    <a:pt x="2758" y="310"/>
                    <a:pt x="2758" y="279"/>
                    <a:pt x="2758" y="279"/>
                  </a:cubicBezTo>
                  <a:cubicBezTo>
                    <a:pt x="2758" y="248"/>
                    <a:pt x="2789" y="248"/>
                    <a:pt x="2789" y="248"/>
                  </a:cubicBezTo>
                  <a:lnTo>
                    <a:pt x="2821" y="248"/>
                  </a:lnTo>
                  <a:lnTo>
                    <a:pt x="2852" y="248"/>
                  </a:lnTo>
                  <a:lnTo>
                    <a:pt x="2852" y="248"/>
                  </a:lnTo>
                  <a:cubicBezTo>
                    <a:pt x="2852" y="217"/>
                    <a:pt x="2852" y="217"/>
                    <a:pt x="2852" y="217"/>
                  </a:cubicBezTo>
                  <a:lnTo>
                    <a:pt x="2852" y="217"/>
                  </a:lnTo>
                  <a:cubicBezTo>
                    <a:pt x="2852" y="217"/>
                    <a:pt x="2852" y="217"/>
                    <a:pt x="2852" y="186"/>
                  </a:cubicBezTo>
                  <a:lnTo>
                    <a:pt x="2821" y="217"/>
                  </a:lnTo>
                  <a:cubicBezTo>
                    <a:pt x="2821" y="217"/>
                    <a:pt x="2789" y="217"/>
                    <a:pt x="2789" y="186"/>
                  </a:cubicBezTo>
                  <a:lnTo>
                    <a:pt x="2789" y="155"/>
                  </a:lnTo>
                  <a:cubicBezTo>
                    <a:pt x="2789" y="124"/>
                    <a:pt x="2821" y="124"/>
                    <a:pt x="2852" y="124"/>
                  </a:cubicBezTo>
                  <a:lnTo>
                    <a:pt x="2852" y="124"/>
                  </a:lnTo>
                  <a:cubicBezTo>
                    <a:pt x="2821" y="124"/>
                    <a:pt x="2821" y="124"/>
                    <a:pt x="2821" y="124"/>
                  </a:cubicBezTo>
                  <a:cubicBezTo>
                    <a:pt x="2821" y="124"/>
                    <a:pt x="2728" y="155"/>
                    <a:pt x="2697" y="155"/>
                  </a:cubicBezTo>
                  <a:lnTo>
                    <a:pt x="2697" y="155"/>
                  </a:lnTo>
                  <a:cubicBezTo>
                    <a:pt x="2634" y="186"/>
                    <a:pt x="2634" y="186"/>
                    <a:pt x="2634" y="186"/>
                  </a:cubicBezTo>
                  <a:cubicBezTo>
                    <a:pt x="2604" y="186"/>
                    <a:pt x="2604" y="186"/>
                    <a:pt x="2604" y="186"/>
                  </a:cubicBezTo>
                  <a:lnTo>
                    <a:pt x="2604" y="155"/>
                  </a:lnTo>
                  <a:cubicBezTo>
                    <a:pt x="2634" y="124"/>
                    <a:pt x="2634" y="124"/>
                    <a:pt x="2665" y="93"/>
                  </a:cubicBezTo>
                  <a:lnTo>
                    <a:pt x="2665" y="93"/>
                  </a:lnTo>
                  <a:lnTo>
                    <a:pt x="2634" y="93"/>
                  </a:lnTo>
                  <a:cubicBezTo>
                    <a:pt x="2634" y="93"/>
                    <a:pt x="2634" y="124"/>
                    <a:pt x="2604" y="124"/>
                  </a:cubicBezTo>
                  <a:cubicBezTo>
                    <a:pt x="2573" y="124"/>
                    <a:pt x="2541" y="124"/>
                    <a:pt x="2541" y="124"/>
                  </a:cubicBezTo>
                  <a:cubicBezTo>
                    <a:pt x="2510" y="124"/>
                    <a:pt x="2510" y="124"/>
                    <a:pt x="2510" y="124"/>
                  </a:cubicBezTo>
                  <a:lnTo>
                    <a:pt x="2480" y="124"/>
                  </a:lnTo>
                  <a:lnTo>
                    <a:pt x="2480" y="124"/>
                  </a:lnTo>
                  <a:cubicBezTo>
                    <a:pt x="2449" y="124"/>
                    <a:pt x="2449" y="124"/>
                    <a:pt x="2417" y="124"/>
                  </a:cubicBezTo>
                  <a:lnTo>
                    <a:pt x="2386" y="124"/>
                  </a:lnTo>
                  <a:cubicBezTo>
                    <a:pt x="2356" y="124"/>
                    <a:pt x="2356" y="124"/>
                    <a:pt x="2325" y="124"/>
                  </a:cubicBezTo>
                  <a:cubicBezTo>
                    <a:pt x="2325" y="124"/>
                    <a:pt x="2293" y="124"/>
                    <a:pt x="2262" y="124"/>
                  </a:cubicBezTo>
                  <a:cubicBezTo>
                    <a:pt x="2232" y="124"/>
                    <a:pt x="2232" y="124"/>
                    <a:pt x="2201" y="124"/>
                  </a:cubicBezTo>
                  <a:lnTo>
                    <a:pt x="2169" y="124"/>
                  </a:lnTo>
                  <a:cubicBezTo>
                    <a:pt x="2138" y="124"/>
                    <a:pt x="2138" y="93"/>
                    <a:pt x="2138" y="93"/>
                  </a:cubicBezTo>
                  <a:lnTo>
                    <a:pt x="2138" y="93"/>
                  </a:lnTo>
                  <a:cubicBezTo>
                    <a:pt x="2138" y="62"/>
                    <a:pt x="2138" y="62"/>
                    <a:pt x="2169" y="31"/>
                  </a:cubicBezTo>
                  <a:lnTo>
                    <a:pt x="2201" y="31"/>
                  </a:lnTo>
                  <a:lnTo>
                    <a:pt x="2201" y="31"/>
                  </a:lnTo>
                  <a:cubicBezTo>
                    <a:pt x="2262" y="31"/>
                    <a:pt x="2293" y="31"/>
                    <a:pt x="2325" y="31"/>
                  </a:cubicBezTo>
                  <a:cubicBezTo>
                    <a:pt x="2356" y="31"/>
                    <a:pt x="2356" y="31"/>
                    <a:pt x="2356" y="31"/>
                  </a:cubicBezTo>
                  <a:cubicBezTo>
                    <a:pt x="2386" y="31"/>
                    <a:pt x="2417" y="31"/>
                    <a:pt x="2417" y="31"/>
                  </a:cubicBezTo>
                  <a:cubicBezTo>
                    <a:pt x="2449" y="31"/>
                    <a:pt x="2449" y="31"/>
                    <a:pt x="2480" y="31"/>
                  </a:cubicBezTo>
                  <a:lnTo>
                    <a:pt x="2480" y="31"/>
                  </a:lnTo>
                  <a:lnTo>
                    <a:pt x="2480" y="31"/>
                  </a:lnTo>
                  <a:lnTo>
                    <a:pt x="2510" y="31"/>
                  </a:lnTo>
                  <a:cubicBezTo>
                    <a:pt x="2510" y="31"/>
                    <a:pt x="2510" y="31"/>
                    <a:pt x="2541" y="31"/>
                  </a:cubicBezTo>
                  <a:lnTo>
                    <a:pt x="2510" y="0"/>
                  </a:lnTo>
                  <a:cubicBezTo>
                    <a:pt x="2510" y="0"/>
                    <a:pt x="2510" y="0"/>
                    <a:pt x="2480" y="0"/>
                  </a:cubicBezTo>
                  <a:cubicBezTo>
                    <a:pt x="2449" y="0"/>
                    <a:pt x="2449" y="0"/>
                    <a:pt x="2417" y="0"/>
                  </a:cubicBezTo>
                  <a:cubicBezTo>
                    <a:pt x="2386" y="0"/>
                    <a:pt x="2356" y="0"/>
                    <a:pt x="2325" y="0"/>
                  </a:cubicBezTo>
                  <a:lnTo>
                    <a:pt x="2293" y="0"/>
                  </a:lnTo>
                  <a:cubicBezTo>
                    <a:pt x="2262" y="0"/>
                    <a:pt x="2262" y="0"/>
                    <a:pt x="2262" y="0"/>
                  </a:cubicBezTo>
                  <a:lnTo>
                    <a:pt x="2232" y="0"/>
                  </a:lnTo>
                  <a:lnTo>
                    <a:pt x="2201" y="0"/>
                  </a:lnTo>
                  <a:cubicBezTo>
                    <a:pt x="2169" y="0"/>
                    <a:pt x="2169" y="0"/>
                    <a:pt x="2169" y="0"/>
                  </a:cubicBezTo>
                  <a:cubicBezTo>
                    <a:pt x="2138" y="0"/>
                    <a:pt x="2108" y="0"/>
                    <a:pt x="2076" y="0"/>
                  </a:cubicBezTo>
                  <a:cubicBezTo>
                    <a:pt x="2076" y="0"/>
                    <a:pt x="2076" y="0"/>
                    <a:pt x="2045" y="0"/>
                  </a:cubicBezTo>
                  <a:cubicBezTo>
                    <a:pt x="2014" y="0"/>
                    <a:pt x="2014" y="0"/>
                    <a:pt x="1984" y="0"/>
                  </a:cubicBezTo>
                  <a:cubicBezTo>
                    <a:pt x="1953" y="0"/>
                    <a:pt x="1953" y="0"/>
                    <a:pt x="1953" y="0"/>
                  </a:cubicBezTo>
                  <a:cubicBezTo>
                    <a:pt x="1921" y="0"/>
                    <a:pt x="1921" y="0"/>
                    <a:pt x="1890" y="0"/>
                  </a:cubicBezTo>
                  <a:lnTo>
                    <a:pt x="1890" y="0"/>
                  </a:lnTo>
                  <a:cubicBezTo>
                    <a:pt x="1890" y="0"/>
                    <a:pt x="1890" y="0"/>
                    <a:pt x="1860" y="0"/>
                  </a:cubicBezTo>
                  <a:cubicBezTo>
                    <a:pt x="1860" y="0"/>
                    <a:pt x="1860" y="0"/>
                    <a:pt x="1829" y="0"/>
                  </a:cubicBezTo>
                  <a:lnTo>
                    <a:pt x="1829" y="31"/>
                  </a:lnTo>
                  <a:cubicBezTo>
                    <a:pt x="1829" y="62"/>
                    <a:pt x="1829" y="62"/>
                    <a:pt x="1797" y="62"/>
                  </a:cubicBezTo>
                  <a:lnTo>
                    <a:pt x="1797" y="62"/>
                  </a:lnTo>
                  <a:cubicBezTo>
                    <a:pt x="1797" y="62"/>
                    <a:pt x="1736" y="31"/>
                    <a:pt x="1673" y="31"/>
                  </a:cubicBezTo>
                  <a:lnTo>
                    <a:pt x="1642" y="31"/>
                  </a:lnTo>
                  <a:cubicBezTo>
                    <a:pt x="1642" y="31"/>
                    <a:pt x="1642" y="31"/>
                    <a:pt x="1612" y="31"/>
                  </a:cubicBezTo>
                  <a:lnTo>
                    <a:pt x="1612" y="31"/>
                  </a:lnTo>
                  <a:cubicBezTo>
                    <a:pt x="1612" y="31"/>
                    <a:pt x="1612" y="31"/>
                    <a:pt x="1581" y="31"/>
                  </a:cubicBezTo>
                  <a:lnTo>
                    <a:pt x="1549" y="31"/>
                  </a:lnTo>
                  <a:lnTo>
                    <a:pt x="1549" y="31"/>
                  </a:lnTo>
                  <a:cubicBezTo>
                    <a:pt x="1518" y="31"/>
                    <a:pt x="1518" y="31"/>
                    <a:pt x="1518" y="31"/>
                  </a:cubicBezTo>
                  <a:lnTo>
                    <a:pt x="1488" y="31"/>
                  </a:lnTo>
                  <a:cubicBezTo>
                    <a:pt x="1488" y="31"/>
                    <a:pt x="1518" y="31"/>
                    <a:pt x="1518" y="62"/>
                  </a:cubicBezTo>
                  <a:cubicBezTo>
                    <a:pt x="1518" y="93"/>
                    <a:pt x="1488" y="93"/>
                    <a:pt x="1488" y="93"/>
                  </a:cubicBezTo>
                  <a:cubicBezTo>
                    <a:pt x="1488" y="124"/>
                    <a:pt x="1488" y="124"/>
                    <a:pt x="1488" y="124"/>
                  </a:cubicBezTo>
                  <a:cubicBezTo>
                    <a:pt x="1457" y="124"/>
                    <a:pt x="1457" y="124"/>
                    <a:pt x="1457" y="124"/>
                  </a:cubicBezTo>
                  <a:cubicBezTo>
                    <a:pt x="1457" y="124"/>
                    <a:pt x="1394" y="93"/>
                    <a:pt x="1333" y="93"/>
                  </a:cubicBezTo>
                  <a:cubicBezTo>
                    <a:pt x="1301" y="93"/>
                    <a:pt x="1301" y="93"/>
                    <a:pt x="1271" y="62"/>
                  </a:cubicBezTo>
                  <a:cubicBezTo>
                    <a:pt x="1271" y="62"/>
                    <a:pt x="1271" y="62"/>
                    <a:pt x="1240" y="62"/>
                  </a:cubicBezTo>
                  <a:cubicBezTo>
                    <a:pt x="1240" y="62"/>
                    <a:pt x="1240" y="62"/>
                    <a:pt x="1208" y="62"/>
                  </a:cubicBezTo>
                  <a:cubicBezTo>
                    <a:pt x="1240" y="62"/>
                    <a:pt x="1240" y="93"/>
                    <a:pt x="1240" y="93"/>
                  </a:cubicBezTo>
                  <a:cubicBezTo>
                    <a:pt x="1208" y="124"/>
                    <a:pt x="1177" y="124"/>
                    <a:pt x="1177" y="124"/>
                  </a:cubicBezTo>
                  <a:cubicBezTo>
                    <a:pt x="1147" y="124"/>
                    <a:pt x="1116" y="93"/>
                    <a:pt x="1116" y="93"/>
                  </a:cubicBezTo>
                  <a:lnTo>
                    <a:pt x="1085" y="93"/>
                  </a:lnTo>
                  <a:lnTo>
                    <a:pt x="1053" y="93"/>
                  </a:lnTo>
                  <a:lnTo>
                    <a:pt x="1053" y="93"/>
                  </a:lnTo>
                  <a:cubicBezTo>
                    <a:pt x="1023" y="93"/>
                    <a:pt x="1023" y="124"/>
                    <a:pt x="992" y="124"/>
                  </a:cubicBezTo>
                  <a:lnTo>
                    <a:pt x="961" y="124"/>
                  </a:lnTo>
                  <a:cubicBezTo>
                    <a:pt x="929" y="93"/>
                    <a:pt x="929" y="93"/>
                    <a:pt x="929" y="62"/>
                  </a:cubicBezTo>
                  <a:lnTo>
                    <a:pt x="929" y="62"/>
                  </a:lnTo>
                  <a:lnTo>
                    <a:pt x="929" y="62"/>
                  </a:lnTo>
                  <a:cubicBezTo>
                    <a:pt x="899" y="93"/>
                    <a:pt x="837" y="93"/>
                    <a:pt x="805" y="93"/>
                  </a:cubicBezTo>
                  <a:cubicBezTo>
                    <a:pt x="775" y="93"/>
                    <a:pt x="775" y="93"/>
                    <a:pt x="744" y="93"/>
                  </a:cubicBezTo>
                  <a:lnTo>
                    <a:pt x="713" y="93"/>
                  </a:lnTo>
                  <a:lnTo>
                    <a:pt x="681" y="93"/>
                  </a:lnTo>
                  <a:cubicBezTo>
                    <a:pt x="651" y="93"/>
                    <a:pt x="651" y="93"/>
                    <a:pt x="651" y="93"/>
                  </a:cubicBezTo>
                  <a:cubicBezTo>
                    <a:pt x="651" y="93"/>
                    <a:pt x="620" y="93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55"/>
                    <a:pt x="589" y="155"/>
                  </a:cubicBezTo>
                  <a:cubicBezTo>
                    <a:pt x="589" y="155"/>
                    <a:pt x="589" y="155"/>
                    <a:pt x="557" y="155"/>
                  </a:cubicBezTo>
                  <a:lnTo>
                    <a:pt x="557" y="155"/>
                  </a:lnTo>
                  <a:lnTo>
                    <a:pt x="527" y="155"/>
                  </a:lnTo>
                  <a:cubicBezTo>
                    <a:pt x="496" y="155"/>
                    <a:pt x="496" y="155"/>
                    <a:pt x="465" y="155"/>
                  </a:cubicBezTo>
                  <a:lnTo>
                    <a:pt x="465" y="155"/>
                  </a:lnTo>
                  <a:cubicBezTo>
                    <a:pt x="433" y="155"/>
                    <a:pt x="433" y="155"/>
                    <a:pt x="433" y="155"/>
                  </a:cubicBezTo>
                  <a:cubicBezTo>
                    <a:pt x="465" y="155"/>
                    <a:pt x="465" y="155"/>
                    <a:pt x="465" y="155"/>
                  </a:cubicBezTo>
                  <a:cubicBezTo>
                    <a:pt x="465" y="155"/>
                    <a:pt x="465" y="155"/>
                    <a:pt x="433" y="155"/>
                  </a:cubicBezTo>
                  <a:cubicBezTo>
                    <a:pt x="465" y="186"/>
                    <a:pt x="465" y="186"/>
                    <a:pt x="465" y="186"/>
                  </a:cubicBezTo>
                  <a:cubicBezTo>
                    <a:pt x="465" y="186"/>
                    <a:pt x="465" y="217"/>
                    <a:pt x="433" y="217"/>
                  </a:cubicBezTo>
                  <a:lnTo>
                    <a:pt x="433" y="217"/>
                  </a:lnTo>
                  <a:cubicBezTo>
                    <a:pt x="433" y="248"/>
                    <a:pt x="403" y="248"/>
                    <a:pt x="403" y="248"/>
                  </a:cubicBezTo>
                  <a:cubicBezTo>
                    <a:pt x="372" y="279"/>
                    <a:pt x="341" y="279"/>
                    <a:pt x="309" y="279"/>
                  </a:cubicBezTo>
                  <a:lnTo>
                    <a:pt x="309" y="279"/>
                  </a:lnTo>
                  <a:cubicBezTo>
                    <a:pt x="309" y="279"/>
                    <a:pt x="309" y="279"/>
                    <a:pt x="279" y="279"/>
                  </a:cubicBezTo>
                  <a:cubicBezTo>
                    <a:pt x="279" y="279"/>
                    <a:pt x="248" y="279"/>
                    <a:pt x="217" y="279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55" y="310"/>
                    <a:pt x="155" y="310"/>
                    <a:pt x="124" y="310"/>
                  </a:cubicBezTo>
                  <a:lnTo>
                    <a:pt x="124" y="310"/>
                  </a:lnTo>
                  <a:cubicBezTo>
                    <a:pt x="124" y="310"/>
                    <a:pt x="124" y="310"/>
                    <a:pt x="93" y="310"/>
                  </a:cubicBezTo>
                  <a:lnTo>
                    <a:pt x="93" y="310"/>
                  </a:lnTo>
                  <a:cubicBezTo>
                    <a:pt x="61" y="310"/>
                    <a:pt x="61" y="310"/>
                    <a:pt x="61" y="310"/>
                  </a:cubicBezTo>
                  <a:lnTo>
                    <a:pt x="31" y="310"/>
                  </a:lnTo>
                  <a:lnTo>
                    <a:pt x="0" y="310"/>
                  </a:lnTo>
                  <a:cubicBezTo>
                    <a:pt x="0" y="310"/>
                    <a:pt x="31" y="310"/>
                    <a:pt x="61" y="310"/>
                  </a:cubicBezTo>
                  <a:cubicBezTo>
                    <a:pt x="93" y="310"/>
                    <a:pt x="93" y="310"/>
                    <a:pt x="124" y="341"/>
                  </a:cubicBezTo>
                  <a:lnTo>
                    <a:pt x="124" y="341"/>
                  </a:lnTo>
                  <a:lnTo>
                    <a:pt x="124" y="341"/>
                  </a:lnTo>
                  <a:cubicBezTo>
                    <a:pt x="155" y="341"/>
                    <a:pt x="155" y="341"/>
                    <a:pt x="185" y="341"/>
                  </a:cubicBezTo>
                  <a:cubicBezTo>
                    <a:pt x="185" y="341"/>
                    <a:pt x="185" y="341"/>
                    <a:pt x="217" y="341"/>
                  </a:cubicBezTo>
                  <a:lnTo>
                    <a:pt x="217" y="341"/>
                  </a:lnTo>
                  <a:cubicBezTo>
                    <a:pt x="248" y="341"/>
                    <a:pt x="248" y="341"/>
                    <a:pt x="279" y="341"/>
                  </a:cubicBezTo>
                  <a:lnTo>
                    <a:pt x="279" y="341"/>
                  </a:lnTo>
                  <a:lnTo>
                    <a:pt x="279" y="341"/>
                  </a:lnTo>
                  <a:cubicBezTo>
                    <a:pt x="309" y="341"/>
                    <a:pt x="309" y="372"/>
                    <a:pt x="309" y="372"/>
                  </a:cubicBezTo>
                  <a:cubicBezTo>
                    <a:pt x="309" y="403"/>
                    <a:pt x="279" y="403"/>
                    <a:pt x="279" y="403"/>
                  </a:cubicBezTo>
                  <a:lnTo>
                    <a:pt x="279" y="403"/>
                  </a:lnTo>
                  <a:cubicBezTo>
                    <a:pt x="248" y="403"/>
                    <a:pt x="185" y="403"/>
                    <a:pt x="155" y="403"/>
                  </a:cubicBezTo>
                  <a:cubicBezTo>
                    <a:pt x="155" y="403"/>
                    <a:pt x="155" y="403"/>
                    <a:pt x="155" y="434"/>
                  </a:cubicBezTo>
                  <a:lnTo>
                    <a:pt x="155" y="434"/>
                  </a:lnTo>
                  <a:cubicBezTo>
                    <a:pt x="185" y="434"/>
                    <a:pt x="185" y="434"/>
                    <a:pt x="217" y="403"/>
                  </a:cubicBezTo>
                  <a:lnTo>
                    <a:pt x="217" y="403"/>
                  </a:lnTo>
                  <a:lnTo>
                    <a:pt x="248" y="403"/>
                  </a:lnTo>
                  <a:cubicBezTo>
                    <a:pt x="248" y="403"/>
                    <a:pt x="248" y="403"/>
                    <a:pt x="248" y="434"/>
                  </a:cubicBezTo>
                  <a:cubicBezTo>
                    <a:pt x="248" y="434"/>
                    <a:pt x="248" y="434"/>
                    <a:pt x="279" y="434"/>
                  </a:cubicBezTo>
                  <a:lnTo>
                    <a:pt x="279" y="403"/>
                  </a:lnTo>
                  <a:cubicBezTo>
                    <a:pt x="309" y="403"/>
                    <a:pt x="309" y="403"/>
                    <a:pt x="309" y="403"/>
                  </a:cubicBezTo>
                  <a:cubicBezTo>
                    <a:pt x="341" y="403"/>
                    <a:pt x="341" y="434"/>
                    <a:pt x="341" y="434"/>
                  </a:cubicBezTo>
                  <a:lnTo>
                    <a:pt x="341" y="434"/>
                  </a:lnTo>
                  <a:cubicBezTo>
                    <a:pt x="341" y="434"/>
                    <a:pt x="341" y="434"/>
                    <a:pt x="372" y="434"/>
                  </a:cubicBezTo>
                  <a:cubicBezTo>
                    <a:pt x="403" y="403"/>
                    <a:pt x="403" y="403"/>
                    <a:pt x="433" y="403"/>
                  </a:cubicBezTo>
                  <a:cubicBezTo>
                    <a:pt x="465" y="403"/>
                    <a:pt x="465" y="403"/>
                    <a:pt x="496" y="403"/>
                  </a:cubicBezTo>
                  <a:cubicBezTo>
                    <a:pt x="527" y="434"/>
                    <a:pt x="589" y="434"/>
                    <a:pt x="651" y="434"/>
                  </a:cubicBezTo>
                  <a:lnTo>
                    <a:pt x="651" y="434"/>
                  </a:lnTo>
                  <a:cubicBezTo>
                    <a:pt x="681" y="434"/>
                    <a:pt x="681" y="434"/>
                    <a:pt x="681" y="434"/>
                  </a:cubicBezTo>
                  <a:lnTo>
                    <a:pt x="681" y="434"/>
                  </a:lnTo>
                  <a:cubicBezTo>
                    <a:pt x="681" y="434"/>
                    <a:pt x="681" y="434"/>
                    <a:pt x="713" y="434"/>
                  </a:cubicBezTo>
                  <a:cubicBezTo>
                    <a:pt x="713" y="434"/>
                    <a:pt x="713" y="434"/>
                    <a:pt x="744" y="465"/>
                  </a:cubicBezTo>
                  <a:cubicBezTo>
                    <a:pt x="744" y="465"/>
                    <a:pt x="744" y="465"/>
                    <a:pt x="744" y="496"/>
                  </a:cubicBezTo>
                  <a:lnTo>
                    <a:pt x="744" y="496"/>
                  </a:lnTo>
                  <a:cubicBezTo>
                    <a:pt x="744" y="496"/>
                    <a:pt x="775" y="496"/>
                    <a:pt x="805" y="496"/>
                  </a:cubicBezTo>
                  <a:cubicBezTo>
                    <a:pt x="805" y="527"/>
                    <a:pt x="837" y="527"/>
                    <a:pt x="837" y="558"/>
                  </a:cubicBezTo>
                  <a:lnTo>
                    <a:pt x="837" y="558"/>
                  </a:lnTo>
                  <a:lnTo>
                    <a:pt x="868" y="558"/>
                  </a:lnTo>
                  <a:lnTo>
                    <a:pt x="868" y="589"/>
                  </a:lnTo>
                  <a:lnTo>
                    <a:pt x="868" y="589"/>
                  </a:lnTo>
                  <a:lnTo>
                    <a:pt x="868" y="589"/>
                  </a:lnTo>
                  <a:cubicBezTo>
                    <a:pt x="899" y="589"/>
                    <a:pt x="899" y="589"/>
                    <a:pt x="899" y="589"/>
                  </a:cubicBezTo>
                  <a:cubicBezTo>
                    <a:pt x="899" y="620"/>
                    <a:pt x="899" y="620"/>
                    <a:pt x="899" y="620"/>
                  </a:cubicBezTo>
                  <a:cubicBezTo>
                    <a:pt x="929" y="620"/>
                    <a:pt x="929" y="651"/>
                    <a:pt x="929" y="651"/>
                  </a:cubicBezTo>
                  <a:lnTo>
                    <a:pt x="929" y="682"/>
                  </a:lnTo>
                  <a:cubicBezTo>
                    <a:pt x="992" y="713"/>
                    <a:pt x="992" y="713"/>
                    <a:pt x="992" y="713"/>
                  </a:cubicBezTo>
                  <a:cubicBezTo>
                    <a:pt x="899" y="744"/>
                    <a:pt x="899" y="744"/>
                    <a:pt x="899" y="744"/>
                  </a:cubicBezTo>
                  <a:lnTo>
                    <a:pt x="899" y="744"/>
                  </a:lnTo>
                  <a:lnTo>
                    <a:pt x="899" y="744"/>
                  </a:lnTo>
                  <a:lnTo>
                    <a:pt x="929" y="744"/>
                  </a:lnTo>
                  <a:lnTo>
                    <a:pt x="929" y="744"/>
                  </a:lnTo>
                  <a:lnTo>
                    <a:pt x="961" y="744"/>
                  </a:lnTo>
                  <a:lnTo>
                    <a:pt x="961" y="744"/>
                  </a:lnTo>
                  <a:lnTo>
                    <a:pt x="961" y="713"/>
                  </a:lnTo>
                  <a:cubicBezTo>
                    <a:pt x="992" y="713"/>
                    <a:pt x="992" y="713"/>
                    <a:pt x="1023" y="713"/>
                  </a:cubicBezTo>
                  <a:cubicBezTo>
                    <a:pt x="1023" y="713"/>
                    <a:pt x="1023" y="713"/>
                    <a:pt x="1053" y="713"/>
                  </a:cubicBezTo>
                  <a:cubicBezTo>
                    <a:pt x="1053" y="744"/>
                    <a:pt x="1116" y="744"/>
                    <a:pt x="1147" y="775"/>
                  </a:cubicBezTo>
                  <a:cubicBezTo>
                    <a:pt x="1147" y="775"/>
                    <a:pt x="1177" y="775"/>
                    <a:pt x="1177" y="806"/>
                  </a:cubicBezTo>
                  <a:lnTo>
                    <a:pt x="1177" y="806"/>
                  </a:lnTo>
                  <a:lnTo>
                    <a:pt x="1177" y="806"/>
                  </a:lnTo>
                  <a:cubicBezTo>
                    <a:pt x="1177" y="806"/>
                    <a:pt x="1177" y="806"/>
                    <a:pt x="1177" y="837"/>
                  </a:cubicBezTo>
                  <a:cubicBezTo>
                    <a:pt x="1208" y="837"/>
                    <a:pt x="1177" y="868"/>
                    <a:pt x="1177" y="868"/>
                  </a:cubicBezTo>
                  <a:cubicBezTo>
                    <a:pt x="1177" y="868"/>
                    <a:pt x="1177" y="868"/>
                    <a:pt x="1177" y="899"/>
                  </a:cubicBezTo>
                  <a:cubicBezTo>
                    <a:pt x="1177" y="899"/>
                    <a:pt x="1177" y="899"/>
                    <a:pt x="1147" y="930"/>
                  </a:cubicBezTo>
                  <a:lnTo>
                    <a:pt x="1147" y="930"/>
                  </a:lnTo>
                  <a:cubicBezTo>
                    <a:pt x="1147" y="930"/>
                    <a:pt x="1116" y="961"/>
                    <a:pt x="1085" y="961"/>
                  </a:cubicBezTo>
                  <a:lnTo>
                    <a:pt x="1085" y="961"/>
                  </a:lnTo>
                  <a:cubicBezTo>
                    <a:pt x="1053" y="961"/>
                    <a:pt x="1023" y="961"/>
                    <a:pt x="1023" y="961"/>
                  </a:cubicBezTo>
                  <a:cubicBezTo>
                    <a:pt x="1023" y="992"/>
                    <a:pt x="1023" y="992"/>
                    <a:pt x="1023" y="992"/>
                  </a:cubicBezTo>
                  <a:cubicBezTo>
                    <a:pt x="1023" y="992"/>
                    <a:pt x="1023" y="1023"/>
                    <a:pt x="992" y="1023"/>
                  </a:cubicBezTo>
                  <a:lnTo>
                    <a:pt x="992" y="1023"/>
                  </a:lnTo>
                  <a:lnTo>
                    <a:pt x="992" y="1023"/>
                  </a:lnTo>
                  <a:lnTo>
                    <a:pt x="992" y="1054"/>
                  </a:lnTo>
                  <a:cubicBezTo>
                    <a:pt x="992" y="1085"/>
                    <a:pt x="1023" y="1085"/>
                    <a:pt x="1023" y="1085"/>
                  </a:cubicBezTo>
                  <a:cubicBezTo>
                    <a:pt x="1053" y="1116"/>
                    <a:pt x="1053" y="1116"/>
                    <a:pt x="1085" y="1147"/>
                  </a:cubicBezTo>
                  <a:lnTo>
                    <a:pt x="1085" y="1147"/>
                  </a:lnTo>
                  <a:lnTo>
                    <a:pt x="1085" y="1178"/>
                  </a:lnTo>
                  <a:cubicBezTo>
                    <a:pt x="1116" y="1147"/>
                    <a:pt x="1116" y="1116"/>
                    <a:pt x="1116" y="1116"/>
                  </a:cubicBezTo>
                  <a:cubicBezTo>
                    <a:pt x="1147" y="1116"/>
                    <a:pt x="1147" y="1147"/>
                    <a:pt x="1147" y="1147"/>
                  </a:cubicBezTo>
                  <a:cubicBezTo>
                    <a:pt x="1147" y="1147"/>
                    <a:pt x="1147" y="1147"/>
                    <a:pt x="1177" y="1147"/>
                  </a:cubicBezTo>
                  <a:lnTo>
                    <a:pt x="1177" y="1147"/>
                  </a:lnTo>
                  <a:cubicBezTo>
                    <a:pt x="1208" y="1178"/>
                    <a:pt x="1208" y="1178"/>
                    <a:pt x="1208" y="1178"/>
                  </a:cubicBezTo>
                  <a:cubicBezTo>
                    <a:pt x="1208" y="1209"/>
                    <a:pt x="1208" y="1209"/>
                    <a:pt x="1208" y="1209"/>
                  </a:cubicBezTo>
                  <a:cubicBezTo>
                    <a:pt x="1177" y="1209"/>
                    <a:pt x="1177" y="1209"/>
                    <a:pt x="1177" y="1209"/>
                  </a:cubicBezTo>
                  <a:cubicBezTo>
                    <a:pt x="1177" y="1240"/>
                    <a:pt x="1177" y="1240"/>
                    <a:pt x="1177" y="1270"/>
                  </a:cubicBezTo>
                  <a:lnTo>
                    <a:pt x="1177" y="1270"/>
                  </a:lnTo>
                  <a:cubicBezTo>
                    <a:pt x="1177" y="1302"/>
                    <a:pt x="1208" y="1333"/>
                    <a:pt x="1208" y="1333"/>
                  </a:cubicBezTo>
                  <a:cubicBezTo>
                    <a:pt x="1208" y="1333"/>
                    <a:pt x="1208" y="1333"/>
                    <a:pt x="1240" y="1333"/>
                  </a:cubicBezTo>
                  <a:lnTo>
                    <a:pt x="1240" y="1364"/>
                  </a:lnTo>
                  <a:lnTo>
                    <a:pt x="1240" y="1364"/>
                  </a:lnTo>
                  <a:lnTo>
                    <a:pt x="1271" y="1364"/>
                  </a:lnTo>
                  <a:cubicBezTo>
                    <a:pt x="1271" y="1364"/>
                    <a:pt x="1271" y="1364"/>
                    <a:pt x="1301" y="1394"/>
                  </a:cubicBezTo>
                  <a:lnTo>
                    <a:pt x="1301" y="1394"/>
                  </a:lnTo>
                  <a:cubicBezTo>
                    <a:pt x="1301" y="1394"/>
                    <a:pt x="1301" y="1394"/>
                    <a:pt x="1301" y="1426"/>
                  </a:cubicBezTo>
                  <a:lnTo>
                    <a:pt x="1333" y="1426"/>
                  </a:lnTo>
                  <a:lnTo>
                    <a:pt x="1333" y="1426"/>
                  </a:lnTo>
                  <a:cubicBezTo>
                    <a:pt x="1333" y="1394"/>
                    <a:pt x="1333" y="1394"/>
                    <a:pt x="1364" y="1394"/>
                  </a:cubicBezTo>
                  <a:lnTo>
                    <a:pt x="1364" y="1394"/>
                  </a:lnTo>
                  <a:lnTo>
                    <a:pt x="1364" y="1394"/>
                  </a:lnTo>
                  <a:lnTo>
                    <a:pt x="1364" y="1394"/>
                  </a:lnTo>
                  <a:cubicBezTo>
                    <a:pt x="1364" y="1394"/>
                    <a:pt x="1364" y="1394"/>
                    <a:pt x="1394" y="1394"/>
                  </a:cubicBezTo>
                  <a:lnTo>
                    <a:pt x="1394" y="1394"/>
                  </a:lnTo>
                  <a:lnTo>
                    <a:pt x="1425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94"/>
                    <a:pt x="1488" y="1394"/>
                    <a:pt x="1488" y="1426"/>
                  </a:cubicBezTo>
                  <a:cubicBezTo>
                    <a:pt x="1488" y="1426"/>
                    <a:pt x="1457" y="1426"/>
                    <a:pt x="1457" y="1457"/>
                  </a:cubicBezTo>
                  <a:lnTo>
                    <a:pt x="1457" y="1457"/>
                  </a:lnTo>
                  <a:cubicBezTo>
                    <a:pt x="1488" y="1457"/>
                    <a:pt x="1488" y="1457"/>
                    <a:pt x="1488" y="1457"/>
                  </a:cubicBezTo>
                  <a:cubicBezTo>
                    <a:pt x="1518" y="1457"/>
                    <a:pt x="1518" y="1457"/>
                    <a:pt x="1518" y="1457"/>
                  </a:cubicBezTo>
                  <a:cubicBezTo>
                    <a:pt x="1518" y="1457"/>
                    <a:pt x="1518" y="1457"/>
                    <a:pt x="1549" y="1457"/>
                  </a:cubicBezTo>
                  <a:lnTo>
                    <a:pt x="1549" y="1457"/>
                  </a:lnTo>
                  <a:lnTo>
                    <a:pt x="1549" y="1457"/>
                  </a:lnTo>
                  <a:cubicBezTo>
                    <a:pt x="1549" y="1426"/>
                    <a:pt x="1549" y="1426"/>
                    <a:pt x="1581" y="1426"/>
                  </a:cubicBezTo>
                  <a:lnTo>
                    <a:pt x="1581" y="1426"/>
                  </a:lnTo>
                  <a:cubicBezTo>
                    <a:pt x="1581" y="1394"/>
                    <a:pt x="1581" y="1394"/>
                    <a:pt x="1581" y="1394"/>
                  </a:cubicBezTo>
                  <a:cubicBezTo>
                    <a:pt x="1581" y="1394"/>
                    <a:pt x="1581" y="1394"/>
                    <a:pt x="1581" y="1364"/>
                  </a:cubicBezTo>
                  <a:cubicBezTo>
                    <a:pt x="1581" y="1364"/>
                    <a:pt x="1549" y="1364"/>
                    <a:pt x="1549" y="1333"/>
                  </a:cubicBezTo>
                  <a:lnTo>
                    <a:pt x="1549" y="1333"/>
                  </a:lnTo>
                  <a:cubicBezTo>
                    <a:pt x="1549" y="1333"/>
                    <a:pt x="1549" y="1333"/>
                    <a:pt x="1549" y="1302"/>
                  </a:cubicBezTo>
                  <a:lnTo>
                    <a:pt x="1581" y="1270"/>
                  </a:lnTo>
                  <a:cubicBezTo>
                    <a:pt x="1581" y="1270"/>
                    <a:pt x="1581" y="1270"/>
                    <a:pt x="1612" y="1270"/>
                  </a:cubicBezTo>
                  <a:cubicBezTo>
                    <a:pt x="1612" y="1270"/>
                    <a:pt x="1612" y="1270"/>
                    <a:pt x="1612" y="1240"/>
                  </a:cubicBezTo>
                  <a:lnTo>
                    <a:pt x="1642" y="1240"/>
                  </a:lnTo>
                  <a:lnTo>
                    <a:pt x="1642" y="1240"/>
                  </a:lnTo>
                  <a:cubicBezTo>
                    <a:pt x="1673" y="1240"/>
                    <a:pt x="1673" y="1240"/>
                    <a:pt x="1673" y="1240"/>
                  </a:cubicBezTo>
                  <a:cubicBezTo>
                    <a:pt x="1581" y="1178"/>
                    <a:pt x="1581" y="1178"/>
                    <a:pt x="1581" y="1178"/>
                  </a:cubicBezTo>
                  <a:cubicBezTo>
                    <a:pt x="1673" y="1178"/>
                    <a:pt x="1673" y="1178"/>
                    <a:pt x="1673" y="1178"/>
                  </a:cubicBezTo>
                  <a:lnTo>
                    <a:pt x="1673" y="1178"/>
                  </a:lnTo>
                  <a:cubicBezTo>
                    <a:pt x="1673" y="1147"/>
                    <a:pt x="1673" y="1147"/>
                    <a:pt x="1673" y="1116"/>
                  </a:cubicBezTo>
                  <a:cubicBezTo>
                    <a:pt x="1705" y="1116"/>
                    <a:pt x="1705" y="1116"/>
                    <a:pt x="1736" y="1116"/>
                  </a:cubicBezTo>
                  <a:lnTo>
                    <a:pt x="1736" y="1116"/>
                  </a:lnTo>
                  <a:lnTo>
                    <a:pt x="1766" y="1116"/>
                  </a:lnTo>
                  <a:cubicBezTo>
                    <a:pt x="1766" y="1085"/>
                    <a:pt x="1766" y="1085"/>
                    <a:pt x="1797" y="1085"/>
                  </a:cubicBezTo>
                  <a:lnTo>
                    <a:pt x="1797" y="1085"/>
                  </a:lnTo>
                  <a:lnTo>
                    <a:pt x="1829" y="1085"/>
                  </a:lnTo>
                  <a:lnTo>
                    <a:pt x="1829" y="1085"/>
                  </a:lnTo>
                  <a:lnTo>
                    <a:pt x="1860" y="1085"/>
                  </a:lnTo>
                  <a:lnTo>
                    <a:pt x="1890" y="1085"/>
                  </a:lnTo>
                  <a:lnTo>
                    <a:pt x="1921" y="1085"/>
                  </a:lnTo>
                  <a:lnTo>
                    <a:pt x="1953" y="1085"/>
                  </a:lnTo>
                  <a:lnTo>
                    <a:pt x="1984" y="1085"/>
                  </a:lnTo>
                  <a:cubicBezTo>
                    <a:pt x="1984" y="1085"/>
                    <a:pt x="2014" y="1085"/>
                    <a:pt x="2014" y="1054"/>
                  </a:cubicBezTo>
                  <a:cubicBezTo>
                    <a:pt x="2045" y="1054"/>
                    <a:pt x="2045" y="1054"/>
                    <a:pt x="2045" y="1023"/>
                  </a:cubicBezTo>
                  <a:cubicBezTo>
                    <a:pt x="2076" y="1023"/>
                    <a:pt x="2076" y="1023"/>
                    <a:pt x="2076" y="1023"/>
                  </a:cubicBezTo>
                  <a:cubicBezTo>
                    <a:pt x="2076" y="992"/>
                    <a:pt x="2076" y="992"/>
                    <a:pt x="2076" y="992"/>
                  </a:cubicBezTo>
                  <a:cubicBezTo>
                    <a:pt x="2108" y="961"/>
                    <a:pt x="2108" y="961"/>
                    <a:pt x="2138" y="961"/>
                  </a:cubicBezTo>
                  <a:lnTo>
                    <a:pt x="2138" y="930"/>
                  </a:lnTo>
                  <a:lnTo>
                    <a:pt x="2169" y="930"/>
                  </a:lnTo>
                  <a:lnTo>
                    <a:pt x="2169" y="930"/>
                  </a:lnTo>
                  <a:cubicBezTo>
                    <a:pt x="2201" y="930"/>
                    <a:pt x="2201" y="930"/>
                    <a:pt x="2201" y="930"/>
                  </a:cubicBezTo>
                  <a:lnTo>
                    <a:pt x="2201" y="930"/>
                  </a:lnTo>
                  <a:lnTo>
                    <a:pt x="2232" y="930"/>
                  </a:lnTo>
                  <a:cubicBezTo>
                    <a:pt x="2232" y="930"/>
                    <a:pt x="2232" y="930"/>
                    <a:pt x="2262" y="930"/>
                  </a:cubicBezTo>
                  <a:lnTo>
                    <a:pt x="2262" y="930"/>
                  </a:lnTo>
                  <a:lnTo>
                    <a:pt x="2293" y="930"/>
                  </a:lnTo>
                  <a:lnTo>
                    <a:pt x="2293" y="930"/>
                  </a:lnTo>
                  <a:cubicBezTo>
                    <a:pt x="2325" y="930"/>
                    <a:pt x="2325" y="930"/>
                    <a:pt x="2325" y="930"/>
                  </a:cubicBezTo>
                  <a:lnTo>
                    <a:pt x="2325" y="930"/>
                  </a:lnTo>
                  <a:cubicBezTo>
                    <a:pt x="2356" y="930"/>
                    <a:pt x="2356" y="930"/>
                    <a:pt x="2356" y="930"/>
                  </a:cubicBezTo>
                  <a:cubicBezTo>
                    <a:pt x="2356" y="930"/>
                    <a:pt x="2356" y="930"/>
                    <a:pt x="2386" y="930"/>
                  </a:cubicBezTo>
                  <a:cubicBezTo>
                    <a:pt x="2386" y="930"/>
                    <a:pt x="2417" y="930"/>
                    <a:pt x="2449" y="899"/>
                  </a:cubicBezTo>
                  <a:cubicBezTo>
                    <a:pt x="2480" y="899"/>
                    <a:pt x="2510" y="899"/>
                    <a:pt x="2541" y="899"/>
                  </a:cubicBezTo>
                  <a:cubicBezTo>
                    <a:pt x="2541" y="899"/>
                    <a:pt x="2541" y="899"/>
                    <a:pt x="2573" y="868"/>
                  </a:cubicBezTo>
                  <a:lnTo>
                    <a:pt x="2573" y="868"/>
                  </a:lnTo>
                  <a:cubicBezTo>
                    <a:pt x="2573" y="868"/>
                    <a:pt x="2573" y="868"/>
                    <a:pt x="2604" y="8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6" name="Freeform 168"/>
            <p:cNvSpPr>
              <a:spLocks noChangeArrowheads="1"/>
            </p:cNvSpPr>
            <p:nvPr/>
          </p:nvSpPr>
          <p:spPr bwMode="auto">
            <a:xfrm>
              <a:off x="3311525" y="765175"/>
              <a:ext cx="79375" cy="11113"/>
            </a:xfrm>
            <a:custGeom>
              <a:avLst/>
              <a:gdLst>
                <a:gd name="T0" fmla="*/ 62 w 219"/>
                <a:gd name="T1" fmla="*/ 31 h 32"/>
                <a:gd name="T2" fmla="*/ 62 w 219"/>
                <a:gd name="T3" fmla="*/ 31 h 32"/>
                <a:gd name="T4" fmla="*/ 94 w 219"/>
                <a:gd name="T5" fmla="*/ 31 h 32"/>
                <a:gd name="T6" fmla="*/ 155 w 219"/>
                <a:gd name="T7" fmla="*/ 31 h 32"/>
                <a:gd name="T8" fmla="*/ 218 w 219"/>
                <a:gd name="T9" fmla="*/ 0 h 32"/>
                <a:gd name="T10" fmla="*/ 218 w 219"/>
                <a:gd name="T11" fmla="*/ 0 h 32"/>
                <a:gd name="T12" fmla="*/ 155 w 219"/>
                <a:gd name="T13" fmla="*/ 0 h 32"/>
                <a:gd name="T14" fmla="*/ 124 w 219"/>
                <a:gd name="T15" fmla="*/ 0 h 32"/>
                <a:gd name="T16" fmla="*/ 94 w 219"/>
                <a:gd name="T17" fmla="*/ 0 h 32"/>
                <a:gd name="T18" fmla="*/ 62 w 219"/>
                <a:gd name="T19" fmla="*/ 0 h 32"/>
                <a:gd name="T20" fmla="*/ 62 w 219"/>
                <a:gd name="T21" fmla="*/ 0 h 32"/>
                <a:gd name="T22" fmla="*/ 0 w 219"/>
                <a:gd name="T23" fmla="*/ 0 h 32"/>
                <a:gd name="T24" fmla="*/ 0 w 219"/>
                <a:gd name="T25" fmla="*/ 0 h 32"/>
                <a:gd name="T26" fmla="*/ 0 w 219"/>
                <a:gd name="T27" fmla="*/ 0 h 32"/>
                <a:gd name="T28" fmla="*/ 0 w 219"/>
                <a:gd name="T29" fmla="*/ 31 h 32"/>
                <a:gd name="T30" fmla="*/ 31 w 219"/>
                <a:gd name="T31" fmla="*/ 31 h 32"/>
                <a:gd name="T32" fmla="*/ 62 w 219"/>
                <a:gd name="T3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9" h="32">
                  <a:moveTo>
                    <a:pt x="62" y="31"/>
                  </a:moveTo>
                  <a:lnTo>
                    <a:pt x="62" y="31"/>
                  </a:lnTo>
                  <a:lnTo>
                    <a:pt x="94" y="31"/>
                  </a:lnTo>
                  <a:cubicBezTo>
                    <a:pt x="124" y="31"/>
                    <a:pt x="124" y="31"/>
                    <a:pt x="155" y="31"/>
                  </a:cubicBezTo>
                  <a:cubicBezTo>
                    <a:pt x="186" y="31"/>
                    <a:pt x="186" y="31"/>
                    <a:pt x="218" y="0"/>
                  </a:cubicBezTo>
                  <a:lnTo>
                    <a:pt x="218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24" y="0"/>
                  </a:lnTo>
                  <a:lnTo>
                    <a:pt x="94" y="0"/>
                  </a:lnTo>
                  <a:cubicBezTo>
                    <a:pt x="94" y="0"/>
                    <a:pt x="94" y="0"/>
                    <a:pt x="62" y="0"/>
                  </a:cubicBezTo>
                  <a:lnTo>
                    <a:pt x="62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31" y="31"/>
                  </a:cubicBezTo>
                  <a:lnTo>
                    <a:pt x="62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7" name="Freeform 169"/>
            <p:cNvSpPr>
              <a:spLocks noChangeArrowheads="1"/>
            </p:cNvSpPr>
            <p:nvPr/>
          </p:nvSpPr>
          <p:spPr bwMode="auto">
            <a:xfrm>
              <a:off x="3233738" y="1122363"/>
              <a:ext cx="146050" cy="55562"/>
            </a:xfrm>
            <a:custGeom>
              <a:avLst/>
              <a:gdLst>
                <a:gd name="T0" fmla="*/ 341 w 404"/>
                <a:gd name="T1" fmla="*/ 93 h 156"/>
                <a:gd name="T2" fmla="*/ 341 w 404"/>
                <a:gd name="T3" fmla="*/ 93 h 156"/>
                <a:gd name="T4" fmla="*/ 372 w 404"/>
                <a:gd name="T5" fmla="*/ 93 h 156"/>
                <a:gd name="T6" fmla="*/ 372 w 404"/>
                <a:gd name="T7" fmla="*/ 93 h 156"/>
                <a:gd name="T8" fmla="*/ 403 w 404"/>
                <a:gd name="T9" fmla="*/ 62 h 156"/>
                <a:gd name="T10" fmla="*/ 403 w 404"/>
                <a:gd name="T11" fmla="*/ 31 h 156"/>
                <a:gd name="T12" fmla="*/ 403 w 404"/>
                <a:gd name="T13" fmla="*/ 0 h 156"/>
                <a:gd name="T14" fmla="*/ 372 w 404"/>
                <a:gd name="T15" fmla="*/ 0 h 156"/>
                <a:gd name="T16" fmla="*/ 341 w 404"/>
                <a:gd name="T17" fmla="*/ 31 h 156"/>
                <a:gd name="T18" fmla="*/ 341 w 404"/>
                <a:gd name="T19" fmla="*/ 31 h 156"/>
                <a:gd name="T20" fmla="*/ 341 w 404"/>
                <a:gd name="T21" fmla="*/ 31 h 156"/>
                <a:gd name="T22" fmla="*/ 311 w 404"/>
                <a:gd name="T23" fmla="*/ 31 h 156"/>
                <a:gd name="T24" fmla="*/ 311 w 404"/>
                <a:gd name="T25" fmla="*/ 0 h 156"/>
                <a:gd name="T26" fmla="*/ 279 w 404"/>
                <a:gd name="T27" fmla="*/ 0 h 156"/>
                <a:gd name="T28" fmla="*/ 279 w 404"/>
                <a:gd name="T29" fmla="*/ 0 h 156"/>
                <a:gd name="T30" fmla="*/ 248 w 404"/>
                <a:gd name="T31" fmla="*/ 31 h 156"/>
                <a:gd name="T32" fmla="*/ 217 w 404"/>
                <a:gd name="T33" fmla="*/ 31 h 156"/>
                <a:gd name="T34" fmla="*/ 187 w 404"/>
                <a:gd name="T35" fmla="*/ 31 h 156"/>
                <a:gd name="T36" fmla="*/ 187 w 404"/>
                <a:gd name="T37" fmla="*/ 62 h 156"/>
                <a:gd name="T38" fmla="*/ 187 w 404"/>
                <a:gd name="T39" fmla="*/ 62 h 156"/>
                <a:gd name="T40" fmla="*/ 155 w 404"/>
                <a:gd name="T41" fmla="*/ 31 h 156"/>
                <a:gd name="T42" fmla="*/ 155 w 404"/>
                <a:gd name="T43" fmla="*/ 31 h 156"/>
                <a:gd name="T44" fmla="*/ 155 w 404"/>
                <a:gd name="T45" fmla="*/ 31 h 156"/>
                <a:gd name="T46" fmla="*/ 124 w 404"/>
                <a:gd name="T47" fmla="*/ 31 h 156"/>
                <a:gd name="T48" fmla="*/ 124 w 404"/>
                <a:gd name="T49" fmla="*/ 31 h 156"/>
                <a:gd name="T50" fmla="*/ 124 w 404"/>
                <a:gd name="T51" fmla="*/ 62 h 156"/>
                <a:gd name="T52" fmla="*/ 124 w 404"/>
                <a:gd name="T53" fmla="*/ 62 h 156"/>
                <a:gd name="T54" fmla="*/ 94 w 404"/>
                <a:gd name="T55" fmla="*/ 31 h 156"/>
                <a:gd name="T56" fmla="*/ 94 w 404"/>
                <a:gd name="T57" fmla="*/ 31 h 156"/>
                <a:gd name="T58" fmla="*/ 94 w 404"/>
                <a:gd name="T59" fmla="*/ 62 h 156"/>
                <a:gd name="T60" fmla="*/ 63 w 404"/>
                <a:gd name="T61" fmla="*/ 62 h 156"/>
                <a:gd name="T62" fmla="*/ 31 w 404"/>
                <a:gd name="T63" fmla="*/ 93 h 156"/>
                <a:gd name="T64" fmla="*/ 31 w 404"/>
                <a:gd name="T65" fmla="*/ 93 h 156"/>
                <a:gd name="T66" fmla="*/ 0 w 404"/>
                <a:gd name="T67" fmla="*/ 93 h 156"/>
                <a:gd name="T68" fmla="*/ 0 w 404"/>
                <a:gd name="T69" fmla="*/ 93 h 156"/>
                <a:gd name="T70" fmla="*/ 31 w 404"/>
                <a:gd name="T71" fmla="*/ 124 h 156"/>
                <a:gd name="T72" fmla="*/ 31 w 404"/>
                <a:gd name="T73" fmla="*/ 124 h 156"/>
                <a:gd name="T74" fmla="*/ 31 w 404"/>
                <a:gd name="T75" fmla="*/ 124 h 156"/>
                <a:gd name="T76" fmla="*/ 63 w 404"/>
                <a:gd name="T77" fmla="*/ 124 h 156"/>
                <a:gd name="T78" fmla="*/ 155 w 404"/>
                <a:gd name="T79" fmla="*/ 155 h 156"/>
                <a:gd name="T80" fmla="*/ 155 w 404"/>
                <a:gd name="T81" fmla="*/ 155 h 156"/>
                <a:gd name="T82" fmla="*/ 155 w 404"/>
                <a:gd name="T83" fmla="*/ 155 h 156"/>
                <a:gd name="T84" fmla="*/ 217 w 404"/>
                <a:gd name="T85" fmla="*/ 124 h 156"/>
                <a:gd name="T86" fmla="*/ 279 w 404"/>
                <a:gd name="T87" fmla="*/ 124 h 156"/>
                <a:gd name="T88" fmla="*/ 311 w 404"/>
                <a:gd name="T89" fmla="*/ 124 h 156"/>
                <a:gd name="T90" fmla="*/ 311 w 404"/>
                <a:gd name="T91" fmla="*/ 93 h 156"/>
                <a:gd name="T92" fmla="*/ 341 w 404"/>
                <a:gd name="T93" fmla="*/ 9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4" h="156">
                  <a:moveTo>
                    <a:pt x="341" y="93"/>
                  </a:moveTo>
                  <a:lnTo>
                    <a:pt x="341" y="93"/>
                  </a:lnTo>
                  <a:cubicBezTo>
                    <a:pt x="372" y="93"/>
                    <a:pt x="372" y="93"/>
                    <a:pt x="372" y="93"/>
                  </a:cubicBezTo>
                  <a:lnTo>
                    <a:pt x="372" y="93"/>
                  </a:lnTo>
                  <a:cubicBezTo>
                    <a:pt x="372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372" y="0"/>
                  </a:lnTo>
                  <a:cubicBezTo>
                    <a:pt x="372" y="31"/>
                    <a:pt x="372" y="31"/>
                    <a:pt x="341" y="31"/>
                  </a:cubicBezTo>
                  <a:lnTo>
                    <a:pt x="341" y="31"/>
                  </a:lnTo>
                  <a:lnTo>
                    <a:pt x="341" y="31"/>
                  </a:lnTo>
                  <a:cubicBezTo>
                    <a:pt x="341" y="31"/>
                    <a:pt x="341" y="31"/>
                    <a:pt x="311" y="31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0"/>
                  </a:lnTo>
                  <a:cubicBezTo>
                    <a:pt x="279" y="31"/>
                    <a:pt x="248" y="31"/>
                    <a:pt x="248" y="31"/>
                  </a:cubicBezTo>
                  <a:lnTo>
                    <a:pt x="217" y="31"/>
                  </a:lnTo>
                  <a:cubicBezTo>
                    <a:pt x="217" y="31"/>
                    <a:pt x="217" y="31"/>
                    <a:pt x="187" y="31"/>
                  </a:cubicBezTo>
                  <a:lnTo>
                    <a:pt x="187" y="62"/>
                  </a:lnTo>
                  <a:lnTo>
                    <a:pt x="187" y="62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124" y="31"/>
                  </a:lnTo>
                  <a:lnTo>
                    <a:pt x="124" y="62"/>
                  </a:lnTo>
                  <a:lnTo>
                    <a:pt x="124" y="62"/>
                  </a:lnTo>
                  <a:cubicBezTo>
                    <a:pt x="94" y="62"/>
                    <a:pt x="94" y="62"/>
                    <a:pt x="94" y="31"/>
                  </a:cubicBezTo>
                  <a:lnTo>
                    <a:pt x="94" y="31"/>
                  </a:lnTo>
                  <a:cubicBezTo>
                    <a:pt x="94" y="31"/>
                    <a:pt x="94" y="31"/>
                    <a:pt x="94" y="62"/>
                  </a:cubicBezTo>
                  <a:lnTo>
                    <a:pt x="63" y="62"/>
                  </a:lnTo>
                  <a:cubicBezTo>
                    <a:pt x="63" y="93"/>
                    <a:pt x="31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0" y="93"/>
                  </a:lnTo>
                  <a:cubicBezTo>
                    <a:pt x="31" y="93"/>
                    <a:pt x="31" y="124"/>
                    <a:pt x="31" y="124"/>
                  </a:cubicBezTo>
                  <a:lnTo>
                    <a:pt x="31" y="124"/>
                  </a:lnTo>
                  <a:lnTo>
                    <a:pt x="31" y="124"/>
                  </a:lnTo>
                  <a:lnTo>
                    <a:pt x="63" y="124"/>
                  </a:lnTo>
                  <a:cubicBezTo>
                    <a:pt x="94" y="124"/>
                    <a:pt x="124" y="155"/>
                    <a:pt x="155" y="155"/>
                  </a:cubicBezTo>
                  <a:lnTo>
                    <a:pt x="155" y="155"/>
                  </a:lnTo>
                  <a:lnTo>
                    <a:pt x="155" y="155"/>
                  </a:lnTo>
                  <a:cubicBezTo>
                    <a:pt x="187" y="155"/>
                    <a:pt x="187" y="155"/>
                    <a:pt x="217" y="124"/>
                  </a:cubicBezTo>
                  <a:cubicBezTo>
                    <a:pt x="248" y="124"/>
                    <a:pt x="248" y="124"/>
                    <a:pt x="279" y="124"/>
                  </a:cubicBezTo>
                  <a:cubicBezTo>
                    <a:pt x="279" y="124"/>
                    <a:pt x="279" y="124"/>
                    <a:pt x="311" y="124"/>
                  </a:cubicBezTo>
                  <a:cubicBezTo>
                    <a:pt x="311" y="124"/>
                    <a:pt x="311" y="124"/>
                    <a:pt x="311" y="93"/>
                  </a:cubicBezTo>
                  <a:lnTo>
                    <a:pt x="341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8" name="Freeform 170"/>
            <p:cNvSpPr>
              <a:spLocks noChangeArrowheads="1"/>
            </p:cNvSpPr>
            <p:nvPr/>
          </p:nvSpPr>
          <p:spPr bwMode="auto">
            <a:xfrm>
              <a:off x="2106613" y="2147888"/>
              <a:ext cx="44450" cy="34925"/>
            </a:xfrm>
            <a:custGeom>
              <a:avLst/>
              <a:gdLst>
                <a:gd name="T0" fmla="*/ 62 w 125"/>
                <a:gd name="T1" fmla="*/ 62 h 95"/>
                <a:gd name="T2" fmla="*/ 62 w 125"/>
                <a:gd name="T3" fmla="*/ 62 h 95"/>
                <a:gd name="T4" fmla="*/ 31 w 125"/>
                <a:gd name="T5" fmla="*/ 0 h 95"/>
                <a:gd name="T6" fmla="*/ 0 w 125"/>
                <a:gd name="T7" fmla="*/ 0 h 95"/>
                <a:gd name="T8" fmla="*/ 0 w 125"/>
                <a:gd name="T9" fmla="*/ 0 h 95"/>
                <a:gd name="T10" fmla="*/ 0 w 125"/>
                <a:gd name="T11" fmla="*/ 31 h 95"/>
                <a:gd name="T12" fmla="*/ 62 w 125"/>
                <a:gd name="T13" fmla="*/ 62 h 95"/>
                <a:gd name="T14" fmla="*/ 62 w 125"/>
                <a:gd name="T15" fmla="*/ 62 h 95"/>
                <a:gd name="T16" fmla="*/ 93 w 125"/>
                <a:gd name="T17" fmla="*/ 62 h 95"/>
                <a:gd name="T18" fmla="*/ 93 w 125"/>
                <a:gd name="T19" fmla="*/ 94 h 95"/>
                <a:gd name="T20" fmla="*/ 93 w 125"/>
                <a:gd name="T21" fmla="*/ 94 h 95"/>
                <a:gd name="T22" fmla="*/ 124 w 125"/>
                <a:gd name="T23" fmla="*/ 94 h 95"/>
                <a:gd name="T24" fmla="*/ 124 w 125"/>
                <a:gd name="T25" fmla="*/ 94 h 95"/>
                <a:gd name="T26" fmla="*/ 124 w 125"/>
                <a:gd name="T27" fmla="*/ 62 h 95"/>
                <a:gd name="T28" fmla="*/ 62 w 125"/>
                <a:gd name="T29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95">
                  <a:moveTo>
                    <a:pt x="62" y="62"/>
                  </a:moveTo>
                  <a:lnTo>
                    <a:pt x="62" y="62"/>
                  </a:lnTo>
                  <a:cubicBezTo>
                    <a:pt x="62" y="31"/>
                    <a:pt x="31" y="31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31" y="31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94"/>
                    <a:pt x="93" y="94"/>
                    <a:pt x="93" y="94"/>
                  </a:cubicBezTo>
                  <a:lnTo>
                    <a:pt x="93" y="94"/>
                  </a:lnTo>
                  <a:cubicBezTo>
                    <a:pt x="93" y="94"/>
                    <a:pt x="93" y="94"/>
                    <a:pt x="124" y="94"/>
                  </a:cubicBezTo>
                  <a:lnTo>
                    <a:pt x="124" y="94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93" y="62"/>
                    <a:pt x="62" y="62"/>
                    <a:pt x="62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09" name="Freeform 171"/>
            <p:cNvSpPr>
              <a:spLocks noChangeArrowheads="1"/>
            </p:cNvSpPr>
            <p:nvPr/>
          </p:nvSpPr>
          <p:spPr bwMode="auto">
            <a:xfrm>
              <a:off x="2151063" y="2182813"/>
              <a:ext cx="11112" cy="1587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0 w 32"/>
                <a:gd name="T5" fmla="*/ 0 h 1"/>
                <a:gd name="T6" fmla="*/ 0 w 32"/>
                <a:gd name="T7" fmla="*/ 0 h 1"/>
                <a:gd name="T8" fmla="*/ 31 w 32"/>
                <a:gd name="T9" fmla="*/ 0 h 1"/>
                <a:gd name="T10" fmla="*/ 31 w 32"/>
                <a:gd name="T11" fmla="*/ 0 h 1"/>
                <a:gd name="T12" fmla="*/ 31 w 32"/>
                <a:gd name="T13" fmla="*/ 0 h 1"/>
                <a:gd name="T14" fmla="*/ 0 w 3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0" name="Freeform 172"/>
            <p:cNvSpPr>
              <a:spLocks noChangeArrowheads="1"/>
            </p:cNvSpPr>
            <p:nvPr/>
          </p:nvSpPr>
          <p:spPr bwMode="auto">
            <a:xfrm>
              <a:off x="2062163" y="2125663"/>
              <a:ext cx="44450" cy="22225"/>
            </a:xfrm>
            <a:custGeom>
              <a:avLst/>
              <a:gdLst>
                <a:gd name="T0" fmla="*/ 92 w 125"/>
                <a:gd name="T1" fmla="*/ 32 h 63"/>
                <a:gd name="T2" fmla="*/ 92 w 125"/>
                <a:gd name="T3" fmla="*/ 32 h 63"/>
                <a:gd name="T4" fmla="*/ 92 w 125"/>
                <a:gd name="T5" fmla="*/ 32 h 63"/>
                <a:gd name="T6" fmla="*/ 62 w 125"/>
                <a:gd name="T7" fmla="*/ 32 h 63"/>
                <a:gd name="T8" fmla="*/ 62 w 125"/>
                <a:gd name="T9" fmla="*/ 32 h 63"/>
                <a:gd name="T10" fmla="*/ 31 w 125"/>
                <a:gd name="T11" fmla="*/ 32 h 63"/>
                <a:gd name="T12" fmla="*/ 0 w 125"/>
                <a:gd name="T13" fmla="*/ 0 h 63"/>
                <a:gd name="T14" fmla="*/ 0 w 125"/>
                <a:gd name="T15" fmla="*/ 0 h 63"/>
                <a:gd name="T16" fmla="*/ 0 w 125"/>
                <a:gd name="T17" fmla="*/ 0 h 63"/>
                <a:gd name="T18" fmla="*/ 0 w 125"/>
                <a:gd name="T19" fmla="*/ 0 h 63"/>
                <a:gd name="T20" fmla="*/ 0 w 125"/>
                <a:gd name="T21" fmla="*/ 32 h 63"/>
                <a:gd name="T22" fmla="*/ 31 w 125"/>
                <a:gd name="T23" fmla="*/ 32 h 63"/>
                <a:gd name="T24" fmla="*/ 31 w 125"/>
                <a:gd name="T25" fmla="*/ 32 h 63"/>
                <a:gd name="T26" fmla="*/ 92 w 125"/>
                <a:gd name="T27" fmla="*/ 62 h 63"/>
                <a:gd name="T28" fmla="*/ 124 w 125"/>
                <a:gd name="T29" fmla="*/ 62 h 63"/>
                <a:gd name="T30" fmla="*/ 92 w 125"/>
                <a:gd name="T3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63">
                  <a:moveTo>
                    <a:pt x="92" y="32"/>
                  </a:moveTo>
                  <a:lnTo>
                    <a:pt x="92" y="32"/>
                  </a:lnTo>
                  <a:lnTo>
                    <a:pt x="92" y="32"/>
                  </a:lnTo>
                  <a:lnTo>
                    <a:pt x="62" y="32"/>
                  </a:lnTo>
                  <a:lnTo>
                    <a:pt x="62" y="32"/>
                  </a:ln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31" y="32"/>
                    <a:pt x="31" y="32"/>
                    <a:pt x="31" y="32"/>
                  </a:cubicBezTo>
                  <a:lnTo>
                    <a:pt x="31" y="32"/>
                  </a:lnTo>
                  <a:cubicBezTo>
                    <a:pt x="62" y="32"/>
                    <a:pt x="92" y="62"/>
                    <a:pt x="92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32"/>
                    <a:pt x="124" y="32"/>
                    <a:pt x="92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1" name="Freeform 173"/>
            <p:cNvSpPr>
              <a:spLocks noChangeArrowheads="1"/>
            </p:cNvSpPr>
            <p:nvPr/>
          </p:nvSpPr>
          <p:spPr bwMode="auto">
            <a:xfrm>
              <a:off x="1893888" y="2293938"/>
              <a:ext cx="100012" cy="44450"/>
            </a:xfrm>
            <a:custGeom>
              <a:avLst/>
              <a:gdLst>
                <a:gd name="T0" fmla="*/ 0 w 280"/>
                <a:gd name="T1" fmla="*/ 62 h 124"/>
                <a:gd name="T2" fmla="*/ 0 w 280"/>
                <a:gd name="T3" fmla="*/ 62 h 124"/>
                <a:gd name="T4" fmla="*/ 0 w 280"/>
                <a:gd name="T5" fmla="*/ 62 h 124"/>
                <a:gd name="T6" fmla="*/ 0 w 280"/>
                <a:gd name="T7" fmla="*/ 62 h 124"/>
                <a:gd name="T8" fmla="*/ 31 w 280"/>
                <a:gd name="T9" fmla="*/ 62 h 124"/>
                <a:gd name="T10" fmla="*/ 31 w 280"/>
                <a:gd name="T11" fmla="*/ 62 h 124"/>
                <a:gd name="T12" fmla="*/ 31 w 280"/>
                <a:gd name="T13" fmla="*/ 62 h 124"/>
                <a:gd name="T14" fmla="*/ 62 w 280"/>
                <a:gd name="T15" fmla="*/ 62 h 124"/>
                <a:gd name="T16" fmla="*/ 62 w 280"/>
                <a:gd name="T17" fmla="*/ 62 h 124"/>
                <a:gd name="T18" fmla="*/ 93 w 280"/>
                <a:gd name="T19" fmla="*/ 123 h 124"/>
                <a:gd name="T20" fmla="*/ 93 w 280"/>
                <a:gd name="T21" fmla="*/ 123 h 124"/>
                <a:gd name="T22" fmla="*/ 93 w 280"/>
                <a:gd name="T23" fmla="*/ 123 h 124"/>
                <a:gd name="T24" fmla="*/ 93 w 280"/>
                <a:gd name="T25" fmla="*/ 123 h 124"/>
                <a:gd name="T26" fmla="*/ 93 w 280"/>
                <a:gd name="T27" fmla="*/ 123 h 124"/>
                <a:gd name="T28" fmla="*/ 93 w 280"/>
                <a:gd name="T29" fmla="*/ 92 h 124"/>
                <a:gd name="T30" fmla="*/ 124 w 280"/>
                <a:gd name="T31" fmla="*/ 92 h 124"/>
                <a:gd name="T32" fmla="*/ 124 w 280"/>
                <a:gd name="T33" fmla="*/ 62 h 124"/>
                <a:gd name="T34" fmla="*/ 124 w 280"/>
                <a:gd name="T35" fmla="*/ 62 h 124"/>
                <a:gd name="T36" fmla="*/ 155 w 280"/>
                <a:gd name="T37" fmla="*/ 62 h 124"/>
                <a:gd name="T38" fmla="*/ 155 w 280"/>
                <a:gd name="T39" fmla="*/ 62 h 124"/>
                <a:gd name="T40" fmla="*/ 155 w 280"/>
                <a:gd name="T41" fmla="*/ 62 h 124"/>
                <a:gd name="T42" fmla="*/ 186 w 280"/>
                <a:gd name="T43" fmla="*/ 62 h 124"/>
                <a:gd name="T44" fmla="*/ 186 w 280"/>
                <a:gd name="T45" fmla="*/ 62 h 124"/>
                <a:gd name="T46" fmla="*/ 186 w 280"/>
                <a:gd name="T47" fmla="*/ 62 h 124"/>
                <a:gd name="T48" fmla="*/ 186 w 280"/>
                <a:gd name="T49" fmla="*/ 30 h 124"/>
                <a:gd name="T50" fmla="*/ 217 w 280"/>
                <a:gd name="T51" fmla="*/ 30 h 124"/>
                <a:gd name="T52" fmla="*/ 217 w 280"/>
                <a:gd name="T53" fmla="*/ 30 h 124"/>
                <a:gd name="T54" fmla="*/ 248 w 280"/>
                <a:gd name="T55" fmla="*/ 30 h 124"/>
                <a:gd name="T56" fmla="*/ 248 w 280"/>
                <a:gd name="T57" fmla="*/ 30 h 124"/>
                <a:gd name="T58" fmla="*/ 248 w 280"/>
                <a:gd name="T59" fmla="*/ 30 h 124"/>
                <a:gd name="T60" fmla="*/ 279 w 280"/>
                <a:gd name="T61" fmla="*/ 30 h 124"/>
                <a:gd name="T62" fmla="*/ 217 w 280"/>
                <a:gd name="T63" fmla="*/ 0 h 124"/>
                <a:gd name="T64" fmla="*/ 186 w 280"/>
                <a:gd name="T65" fmla="*/ 0 h 124"/>
                <a:gd name="T66" fmla="*/ 186 w 280"/>
                <a:gd name="T67" fmla="*/ 0 h 124"/>
                <a:gd name="T68" fmla="*/ 155 w 280"/>
                <a:gd name="T69" fmla="*/ 0 h 124"/>
                <a:gd name="T70" fmla="*/ 155 w 280"/>
                <a:gd name="T71" fmla="*/ 0 h 124"/>
                <a:gd name="T72" fmla="*/ 155 w 280"/>
                <a:gd name="T73" fmla="*/ 0 h 124"/>
                <a:gd name="T74" fmla="*/ 124 w 280"/>
                <a:gd name="T75" fmla="*/ 0 h 124"/>
                <a:gd name="T76" fmla="*/ 62 w 280"/>
                <a:gd name="T77" fmla="*/ 0 h 124"/>
                <a:gd name="T78" fmla="*/ 62 w 280"/>
                <a:gd name="T79" fmla="*/ 0 h 124"/>
                <a:gd name="T80" fmla="*/ 62 w 280"/>
                <a:gd name="T81" fmla="*/ 0 h 124"/>
                <a:gd name="T82" fmla="*/ 62 w 280"/>
                <a:gd name="T83" fmla="*/ 0 h 124"/>
                <a:gd name="T84" fmla="*/ 62 w 280"/>
                <a:gd name="T85" fmla="*/ 0 h 124"/>
                <a:gd name="T86" fmla="*/ 31 w 280"/>
                <a:gd name="T87" fmla="*/ 0 h 124"/>
                <a:gd name="T88" fmla="*/ 31 w 280"/>
                <a:gd name="T89" fmla="*/ 30 h 124"/>
                <a:gd name="T90" fmla="*/ 0 w 280"/>
                <a:gd name="T9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" h="124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lnTo>
                    <a:pt x="31" y="62"/>
                  </a:lnTo>
                  <a:lnTo>
                    <a:pt x="31" y="62"/>
                  </a:ln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cubicBezTo>
                    <a:pt x="62" y="62"/>
                    <a:pt x="93" y="92"/>
                    <a:pt x="93" y="123"/>
                  </a:cubicBez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lnTo>
                    <a:pt x="93" y="123"/>
                  </a:ln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124" y="92"/>
                  </a:cubicBezTo>
                  <a:cubicBezTo>
                    <a:pt x="124" y="92"/>
                    <a:pt x="124" y="9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62"/>
                    <a:pt x="155" y="62"/>
                    <a:pt x="186" y="62"/>
                  </a:cubicBezTo>
                  <a:lnTo>
                    <a:pt x="186" y="62"/>
                  </a:lnTo>
                  <a:lnTo>
                    <a:pt x="186" y="62"/>
                  </a:lnTo>
                  <a:cubicBezTo>
                    <a:pt x="186" y="30"/>
                    <a:pt x="186" y="30"/>
                    <a:pt x="186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30"/>
                  </a:lnTo>
                  <a:cubicBezTo>
                    <a:pt x="248" y="30"/>
                    <a:pt x="248" y="30"/>
                    <a:pt x="248" y="30"/>
                  </a:cubicBezTo>
                  <a:lnTo>
                    <a:pt x="248" y="30"/>
                  </a:lnTo>
                  <a:lnTo>
                    <a:pt x="248" y="30"/>
                  </a:lnTo>
                  <a:lnTo>
                    <a:pt x="279" y="30"/>
                  </a:lnTo>
                  <a:cubicBezTo>
                    <a:pt x="248" y="0"/>
                    <a:pt x="248" y="0"/>
                    <a:pt x="217" y="0"/>
                  </a:cubicBezTo>
                  <a:cubicBezTo>
                    <a:pt x="217" y="0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30"/>
                    <a:pt x="31" y="30"/>
                    <a:pt x="31" y="30"/>
                  </a:cubicBez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2" name="Freeform 174"/>
            <p:cNvSpPr>
              <a:spLocks noChangeArrowheads="1"/>
            </p:cNvSpPr>
            <p:nvPr/>
          </p:nvSpPr>
          <p:spPr bwMode="auto">
            <a:xfrm>
              <a:off x="2508250" y="1512888"/>
              <a:ext cx="66675" cy="44450"/>
            </a:xfrm>
            <a:custGeom>
              <a:avLst/>
              <a:gdLst>
                <a:gd name="T0" fmla="*/ 0 w 186"/>
                <a:gd name="T1" fmla="*/ 92 h 125"/>
                <a:gd name="T2" fmla="*/ 0 w 186"/>
                <a:gd name="T3" fmla="*/ 92 h 125"/>
                <a:gd name="T4" fmla="*/ 31 w 186"/>
                <a:gd name="T5" fmla="*/ 92 h 125"/>
                <a:gd name="T6" fmla="*/ 31 w 186"/>
                <a:gd name="T7" fmla="*/ 92 h 125"/>
                <a:gd name="T8" fmla="*/ 61 w 186"/>
                <a:gd name="T9" fmla="*/ 92 h 125"/>
                <a:gd name="T10" fmla="*/ 61 w 186"/>
                <a:gd name="T11" fmla="*/ 92 h 125"/>
                <a:gd name="T12" fmla="*/ 93 w 186"/>
                <a:gd name="T13" fmla="*/ 62 h 125"/>
                <a:gd name="T14" fmla="*/ 93 w 186"/>
                <a:gd name="T15" fmla="*/ 62 h 125"/>
                <a:gd name="T16" fmla="*/ 124 w 186"/>
                <a:gd name="T17" fmla="*/ 62 h 125"/>
                <a:gd name="T18" fmla="*/ 155 w 186"/>
                <a:gd name="T19" fmla="*/ 62 h 125"/>
                <a:gd name="T20" fmla="*/ 155 w 186"/>
                <a:gd name="T21" fmla="*/ 92 h 125"/>
                <a:gd name="T22" fmla="*/ 155 w 186"/>
                <a:gd name="T23" fmla="*/ 92 h 125"/>
                <a:gd name="T24" fmla="*/ 155 w 186"/>
                <a:gd name="T25" fmla="*/ 124 h 125"/>
                <a:gd name="T26" fmla="*/ 155 w 186"/>
                <a:gd name="T27" fmla="*/ 124 h 125"/>
                <a:gd name="T28" fmla="*/ 155 w 186"/>
                <a:gd name="T29" fmla="*/ 124 h 125"/>
                <a:gd name="T30" fmla="*/ 185 w 186"/>
                <a:gd name="T31" fmla="*/ 124 h 125"/>
                <a:gd name="T32" fmla="*/ 185 w 186"/>
                <a:gd name="T33" fmla="*/ 124 h 125"/>
                <a:gd name="T34" fmla="*/ 185 w 186"/>
                <a:gd name="T35" fmla="*/ 92 h 125"/>
                <a:gd name="T36" fmla="*/ 185 w 186"/>
                <a:gd name="T37" fmla="*/ 62 h 125"/>
                <a:gd name="T38" fmla="*/ 185 w 186"/>
                <a:gd name="T39" fmla="*/ 62 h 125"/>
                <a:gd name="T40" fmla="*/ 185 w 186"/>
                <a:gd name="T41" fmla="*/ 31 h 125"/>
                <a:gd name="T42" fmla="*/ 185 w 186"/>
                <a:gd name="T43" fmla="*/ 31 h 125"/>
                <a:gd name="T44" fmla="*/ 185 w 186"/>
                <a:gd name="T45" fmla="*/ 31 h 125"/>
                <a:gd name="T46" fmla="*/ 185 w 186"/>
                <a:gd name="T47" fmla="*/ 0 h 125"/>
                <a:gd name="T48" fmla="*/ 185 w 186"/>
                <a:gd name="T49" fmla="*/ 0 h 125"/>
                <a:gd name="T50" fmla="*/ 155 w 186"/>
                <a:gd name="T51" fmla="*/ 31 h 125"/>
                <a:gd name="T52" fmla="*/ 124 w 186"/>
                <a:gd name="T53" fmla="*/ 31 h 125"/>
                <a:gd name="T54" fmla="*/ 93 w 186"/>
                <a:gd name="T55" fmla="*/ 0 h 125"/>
                <a:gd name="T56" fmla="*/ 31 w 186"/>
                <a:gd name="T57" fmla="*/ 31 h 125"/>
                <a:gd name="T58" fmla="*/ 0 w 186"/>
                <a:gd name="T59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6" h="125">
                  <a:moveTo>
                    <a:pt x="0" y="92"/>
                  </a:moveTo>
                  <a:lnTo>
                    <a:pt x="0" y="92"/>
                  </a:lnTo>
                  <a:cubicBezTo>
                    <a:pt x="0" y="92"/>
                    <a:pt x="0" y="92"/>
                    <a:pt x="31" y="92"/>
                  </a:cubicBezTo>
                  <a:lnTo>
                    <a:pt x="31" y="92"/>
                  </a:lnTo>
                  <a:cubicBezTo>
                    <a:pt x="61" y="92"/>
                    <a:pt x="61" y="92"/>
                    <a:pt x="61" y="92"/>
                  </a:cubicBezTo>
                  <a:lnTo>
                    <a:pt x="61" y="92"/>
                  </a:lnTo>
                  <a:cubicBezTo>
                    <a:pt x="61" y="92"/>
                    <a:pt x="93" y="92"/>
                    <a:pt x="93" y="62"/>
                  </a:cubicBezTo>
                  <a:lnTo>
                    <a:pt x="93" y="62"/>
                  </a:ln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55" y="62"/>
                  </a:cubicBezTo>
                  <a:cubicBezTo>
                    <a:pt x="155" y="92"/>
                    <a:pt x="155" y="92"/>
                    <a:pt x="155" y="92"/>
                  </a:cubicBezTo>
                  <a:lnTo>
                    <a:pt x="155" y="92"/>
                  </a:lnTo>
                  <a:lnTo>
                    <a:pt x="155" y="124"/>
                  </a:lnTo>
                  <a:lnTo>
                    <a:pt x="155" y="124"/>
                  </a:lnTo>
                  <a:lnTo>
                    <a:pt x="155" y="124"/>
                  </a:lnTo>
                  <a:cubicBezTo>
                    <a:pt x="155" y="124"/>
                    <a:pt x="155" y="124"/>
                    <a:pt x="185" y="124"/>
                  </a:cubicBezTo>
                  <a:lnTo>
                    <a:pt x="185" y="124"/>
                  </a:lnTo>
                  <a:cubicBezTo>
                    <a:pt x="185" y="92"/>
                    <a:pt x="185" y="92"/>
                    <a:pt x="185" y="92"/>
                  </a:cubicBezTo>
                  <a:cubicBezTo>
                    <a:pt x="185" y="62"/>
                    <a:pt x="185" y="62"/>
                    <a:pt x="185" y="62"/>
                  </a:cubicBezTo>
                  <a:lnTo>
                    <a:pt x="185" y="62"/>
                  </a:lnTo>
                  <a:lnTo>
                    <a:pt x="185" y="31"/>
                  </a:lnTo>
                  <a:lnTo>
                    <a:pt x="185" y="31"/>
                  </a:lnTo>
                  <a:lnTo>
                    <a:pt x="185" y="31"/>
                  </a:lnTo>
                  <a:cubicBezTo>
                    <a:pt x="185" y="0"/>
                    <a:pt x="185" y="0"/>
                    <a:pt x="185" y="0"/>
                  </a:cubicBezTo>
                  <a:lnTo>
                    <a:pt x="185" y="0"/>
                  </a:lnTo>
                  <a:cubicBezTo>
                    <a:pt x="185" y="31"/>
                    <a:pt x="155" y="31"/>
                    <a:pt x="155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1"/>
                    <a:pt x="124" y="0"/>
                    <a:pt x="93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0" y="62"/>
                    <a:pt x="0" y="62"/>
                    <a:pt x="0" y="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3" name="Freeform 175"/>
            <p:cNvSpPr>
              <a:spLocks noChangeArrowheads="1"/>
            </p:cNvSpPr>
            <p:nvPr/>
          </p:nvSpPr>
          <p:spPr bwMode="auto">
            <a:xfrm>
              <a:off x="2297113" y="1524000"/>
              <a:ext cx="66675" cy="77788"/>
            </a:xfrm>
            <a:custGeom>
              <a:avLst/>
              <a:gdLst>
                <a:gd name="T0" fmla="*/ 0 w 187"/>
                <a:gd name="T1" fmla="*/ 61 h 218"/>
                <a:gd name="T2" fmla="*/ 0 w 187"/>
                <a:gd name="T3" fmla="*/ 61 h 218"/>
                <a:gd name="T4" fmla="*/ 0 w 187"/>
                <a:gd name="T5" fmla="*/ 61 h 218"/>
                <a:gd name="T6" fmla="*/ 30 w 187"/>
                <a:gd name="T7" fmla="*/ 61 h 218"/>
                <a:gd name="T8" fmla="*/ 30 w 187"/>
                <a:gd name="T9" fmla="*/ 61 h 218"/>
                <a:gd name="T10" fmla="*/ 62 w 187"/>
                <a:gd name="T11" fmla="*/ 93 h 218"/>
                <a:gd name="T12" fmla="*/ 62 w 187"/>
                <a:gd name="T13" fmla="*/ 124 h 218"/>
                <a:gd name="T14" fmla="*/ 62 w 187"/>
                <a:gd name="T15" fmla="*/ 155 h 218"/>
                <a:gd name="T16" fmla="*/ 62 w 187"/>
                <a:gd name="T17" fmla="*/ 185 h 218"/>
                <a:gd name="T18" fmla="*/ 93 w 187"/>
                <a:gd name="T19" fmla="*/ 217 h 218"/>
                <a:gd name="T20" fmla="*/ 93 w 187"/>
                <a:gd name="T21" fmla="*/ 217 h 218"/>
                <a:gd name="T22" fmla="*/ 93 w 187"/>
                <a:gd name="T23" fmla="*/ 217 h 218"/>
                <a:gd name="T24" fmla="*/ 124 w 187"/>
                <a:gd name="T25" fmla="*/ 217 h 218"/>
                <a:gd name="T26" fmla="*/ 124 w 187"/>
                <a:gd name="T27" fmla="*/ 217 h 218"/>
                <a:gd name="T28" fmla="*/ 154 w 187"/>
                <a:gd name="T29" fmla="*/ 185 h 218"/>
                <a:gd name="T30" fmla="*/ 154 w 187"/>
                <a:gd name="T31" fmla="*/ 185 h 218"/>
                <a:gd name="T32" fmla="*/ 154 w 187"/>
                <a:gd name="T33" fmla="*/ 185 h 218"/>
                <a:gd name="T34" fmla="*/ 186 w 187"/>
                <a:gd name="T35" fmla="*/ 185 h 218"/>
                <a:gd name="T36" fmla="*/ 186 w 187"/>
                <a:gd name="T37" fmla="*/ 155 h 218"/>
                <a:gd name="T38" fmla="*/ 186 w 187"/>
                <a:gd name="T39" fmla="*/ 124 h 218"/>
                <a:gd name="T40" fmla="*/ 186 w 187"/>
                <a:gd name="T41" fmla="*/ 124 h 218"/>
                <a:gd name="T42" fmla="*/ 186 w 187"/>
                <a:gd name="T43" fmla="*/ 124 h 218"/>
                <a:gd name="T44" fmla="*/ 154 w 187"/>
                <a:gd name="T45" fmla="*/ 93 h 218"/>
                <a:gd name="T46" fmla="*/ 154 w 187"/>
                <a:gd name="T47" fmla="*/ 93 h 218"/>
                <a:gd name="T48" fmla="*/ 124 w 187"/>
                <a:gd name="T49" fmla="*/ 61 h 218"/>
                <a:gd name="T50" fmla="*/ 124 w 187"/>
                <a:gd name="T51" fmla="*/ 61 h 218"/>
                <a:gd name="T52" fmla="*/ 124 w 187"/>
                <a:gd name="T53" fmla="*/ 61 h 218"/>
                <a:gd name="T54" fmla="*/ 124 w 187"/>
                <a:gd name="T55" fmla="*/ 0 h 218"/>
                <a:gd name="T56" fmla="*/ 154 w 187"/>
                <a:gd name="T57" fmla="*/ 0 h 218"/>
                <a:gd name="T58" fmla="*/ 154 w 187"/>
                <a:gd name="T59" fmla="*/ 0 h 218"/>
                <a:gd name="T60" fmla="*/ 186 w 187"/>
                <a:gd name="T61" fmla="*/ 31 h 218"/>
                <a:gd name="T62" fmla="*/ 186 w 187"/>
                <a:gd name="T63" fmla="*/ 0 h 218"/>
                <a:gd name="T64" fmla="*/ 186 w 187"/>
                <a:gd name="T65" fmla="*/ 0 h 218"/>
                <a:gd name="T66" fmla="*/ 186 w 187"/>
                <a:gd name="T67" fmla="*/ 0 h 218"/>
                <a:gd name="T68" fmla="*/ 186 w 187"/>
                <a:gd name="T69" fmla="*/ 0 h 218"/>
                <a:gd name="T70" fmla="*/ 186 w 187"/>
                <a:gd name="T71" fmla="*/ 0 h 218"/>
                <a:gd name="T72" fmla="*/ 154 w 187"/>
                <a:gd name="T73" fmla="*/ 0 h 218"/>
                <a:gd name="T74" fmla="*/ 124 w 187"/>
                <a:gd name="T75" fmla="*/ 0 h 218"/>
                <a:gd name="T76" fmla="*/ 62 w 187"/>
                <a:gd name="T77" fmla="*/ 31 h 218"/>
                <a:gd name="T78" fmla="*/ 62 w 187"/>
                <a:gd name="T79" fmla="*/ 31 h 218"/>
                <a:gd name="T80" fmla="*/ 0 w 187"/>
                <a:gd name="T81" fmla="*/ 6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218">
                  <a:moveTo>
                    <a:pt x="0" y="61"/>
                  </a:moveTo>
                  <a:lnTo>
                    <a:pt x="0" y="61"/>
                  </a:lnTo>
                  <a:lnTo>
                    <a:pt x="0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62" y="93"/>
                  </a:lnTo>
                  <a:cubicBezTo>
                    <a:pt x="62" y="124"/>
                    <a:pt x="62" y="124"/>
                    <a:pt x="62" y="124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93" y="185"/>
                    <a:pt x="93" y="185"/>
                    <a:pt x="93" y="217"/>
                  </a:cubicBezTo>
                  <a:lnTo>
                    <a:pt x="93" y="217"/>
                  </a:lnTo>
                  <a:lnTo>
                    <a:pt x="93" y="217"/>
                  </a:lnTo>
                  <a:cubicBezTo>
                    <a:pt x="124" y="217"/>
                    <a:pt x="124" y="217"/>
                    <a:pt x="124" y="217"/>
                  </a:cubicBezTo>
                  <a:lnTo>
                    <a:pt x="124" y="217"/>
                  </a:lnTo>
                  <a:cubicBezTo>
                    <a:pt x="124" y="217"/>
                    <a:pt x="154" y="217"/>
                    <a:pt x="154" y="185"/>
                  </a:cubicBezTo>
                  <a:lnTo>
                    <a:pt x="154" y="185"/>
                  </a:lnTo>
                  <a:lnTo>
                    <a:pt x="154" y="185"/>
                  </a:lnTo>
                  <a:lnTo>
                    <a:pt x="186" y="185"/>
                  </a:lnTo>
                  <a:cubicBezTo>
                    <a:pt x="186" y="155"/>
                    <a:pt x="186" y="155"/>
                    <a:pt x="186" y="155"/>
                  </a:cubicBezTo>
                  <a:cubicBezTo>
                    <a:pt x="186" y="155"/>
                    <a:pt x="186" y="155"/>
                    <a:pt x="186" y="124"/>
                  </a:cubicBezTo>
                  <a:lnTo>
                    <a:pt x="186" y="124"/>
                  </a:lnTo>
                  <a:lnTo>
                    <a:pt x="186" y="124"/>
                  </a:lnTo>
                  <a:cubicBezTo>
                    <a:pt x="154" y="124"/>
                    <a:pt x="154" y="124"/>
                    <a:pt x="154" y="93"/>
                  </a:cubicBezTo>
                  <a:lnTo>
                    <a:pt x="154" y="93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cubicBezTo>
                    <a:pt x="124" y="31"/>
                    <a:pt x="124" y="31"/>
                    <a:pt x="124" y="0"/>
                  </a:cubicBezTo>
                  <a:lnTo>
                    <a:pt x="154" y="0"/>
                  </a:lnTo>
                  <a:lnTo>
                    <a:pt x="154" y="0"/>
                  </a:lnTo>
                  <a:lnTo>
                    <a:pt x="186" y="31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4" y="0"/>
                  </a:cubicBezTo>
                  <a:cubicBezTo>
                    <a:pt x="154" y="0"/>
                    <a:pt x="154" y="0"/>
                    <a:pt x="124" y="0"/>
                  </a:cubicBezTo>
                  <a:cubicBezTo>
                    <a:pt x="93" y="0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62" y="31"/>
                    <a:pt x="30" y="61"/>
                    <a:pt x="0" y="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4" name="Freeform 176"/>
            <p:cNvSpPr>
              <a:spLocks noChangeArrowheads="1"/>
            </p:cNvSpPr>
            <p:nvPr/>
          </p:nvSpPr>
          <p:spPr bwMode="auto">
            <a:xfrm>
              <a:off x="868363" y="1033463"/>
              <a:ext cx="1674812" cy="625475"/>
            </a:xfrm>
            <a:custGeom>
              <a:avLst/>
              <a:gdLst>
                <a:gd name="T0" fmla="*/ 2759 w 4651"/>
                <a:gd name="T1" fmla="*/ 155 h 1737"/>
                <a:gd name="T2" fmla="*/ 2604 w 4651"/>
                <a:gd name="T3" fmla="*/ 124 h 1737"/>
                <a:gd name="T4" fmla="*/ 2418 w 4651"/>
                <a:gd name="T5" fmla="*/ 155 h 1737"/>
                <a:gd name="T6" fmla="*/ 2325 w 4651"/>
                <a:gd name="T7" fmla="*/ 186 h 1737"/>
                <a:gd name="T8" fmla="*/ 2139 w 4651"/>
                <a:gd name="T9" fmla="*/ 186 h 1737"/>
                <a:gd name="T10" fmla="*/ 2046 w 4651"/>
                <a:gd name="T11" fmla="*/ 155 h 1737"/>
                <a:gd name="T12" fmla="*/ 1829 w 4651"/>
                <a:gd name="T13" fmla="*/ 155 h 1737"/>
                <a:gd name="T14" fmla="*/ 1767 w 4651"/>
                <a:gd name="T15" fmla="*/ 186 h 1737"/>
                <a:gd name="T16" fmla="*/ 1643 w 4651"/>
                <a:gd name="T17" fmla="*/ 155 h 1737"/>
                <a:gd name="T18" fmla="*/ 1457 w 4651"/>
                <a:gd name="T19" fmla="*/ 186 h 1737"/>
                <a:gd name="T20" fmla="*/ 1147 w 4651"/>
                <a:gd name="T21" fmla="*/ 62 h 1737"/>
                <a:gd name="T22" fmla="*/ 931 w 4651"/>
                <a:gd name="T23" fmla="*/ 93 h 1737"/>
                <a:gd name="T24" fmla="*/ 837 w 4651"/>
                <a:gd name="T25" fmla="*/ 62 h 1737"/>
                <a:gd name="T26" fmla="*/ 683 w 4651"/>
                <a:gd name="T27" fmla="*/ 0 h 1737"/>
                <a:gd name="T28" fmla="*/ 496 w 4651"/>
                <a:gd name="T29" fmla="*/ 62 h 1737"/>
                <a:gd name="T30" fmla="*/ 248 w 4651"/>
                <a:gd name="T31" fmla="*/ 93 h 1737"/>
                <a:gd name="T32" fmla="*/ 0 w 4651"/>
                <a:gd name="T33" fmla="*/ 589 h 1737"/>
                <a:gd name="T34" fmla="*/ 63 w 4651"/>
                <a:gd name="T35" fmla="*/ 620 h 1737"/>
                <a:gd name="T36" fmla="*/ 187 w 4651"/>
                <a:gd name="T37" fmla="*/ 713 h 1737"/>
                <a:gd name="T38" fmla="*/ 403 w 4651"/>
                <a:gd name="T39" fmla="*/ 775 h 1737"/>
                <a:gd name="T40" fmla="*/ 527 w 4651"/>
                <a:gd name="T41" fmla="*/ 899 h 1737"/>
                <a:gd name="T42" fmla="*/ 559 w 4651"/>
                <a:gd name="T43" fmla="*/ 1053 h 1737"/>
                <a:gd name="T44" fmla="*/ 683 w 4651"/>
                <a:gd name="T45" fmla="*/ 1116 h 1737"/>
                <a:gd name="T46" fmla="*/ 837 w 4651"/>
                <a:gd name="T47" fmla="*/ 1240 h 1737"/>
                <a:gd name="T48" fmla="*/ 961 w 4651"/>
                <a:gd name="T49" fmla="*/ 1301 h 1737"/>
                <a:gd name="T50" fmla="*/ 2511 w 4651"/>
                <a:gd name="T51" fmla="*/ 1301 h 1737"/>
                <a:gd name="T52" fmla="*/ 2604 w 4651"/>
                <a:gd name="T53" fmla="*/ 1364 h 1737"/>
                <a:gd name="T54" fmla="*/ 2759 w 4651"/>
                <a:gd name="T55" fmla="*/ 1364 h 1737"/>
                <a:gd name="T56" fmla="*/ 2852 w 4651"/>
                <a:gd name="T57" fmla="*/ 1395 h 1737"/>
                <a:gd name="T58" fmla="*/ 3162 w 4651"/>
                <a:gd name="T59" fmla="*/ 1488 h 1737"/>
                <a:gd name="T60" fmla="*/ 3255 w 4651"/>
                <a:gd name="T61" fmla="*/ 1612 h 1737"/>
                <a:gd name="T62" fmla="*/ 3317 w 4651"/>
                <a:gd name="T63" fmla="*/ 1705 h 1737"/>
                <a:gd name="T64" fmla="*/ 3534 w 4651"/>
                <a:gd name="T65" fmla="*/ 1643 h 1737"/>
                <a:gd name="T66" fmla="*/ 3813 w 4651"/>
                <a:gd name="T67" fmla="*/ 1549 h 1737"/>
                <a:gd name="T68" fmla="*/ 3906 w 4651"/>
                <a:gd name="T69" fmla="*/ 1457 h 1737"/>
                <a:gd name="T70" fmla="*/ 4122 w 4651"/>
                <a:gd name="T71" fmla="*/ 1240 h 1737"/>
                <a:gd name="T72" fmla="*/ 4370 w 4651"/>
                <a:gd name="T73" fmla="*/ 1240 h 1737"/>
                <a:gd name="T74" fmla="*/ 4650 w 4651"/>
                <a:gd name="T75" fmla="*/ 1085 h 1737"/>
                <a:gd name="T76" fmla="*/ 4494 w 4651"/>
                <a:gd name="T77" fmla="*/ 1085 h 1737"/>
                <a:gd name="T78" fmla="*/ 4464 w 4651"/>
                <a:gd name="T79" fmla="*/ 992 h 1737"/>
                <a:gd name="T80" fmla="*/ 4309 w 4651"/>
                <a:gd name="T81" fmla="*/ 929 h 1737"/>
                <a:gd name="T82" fmla="*/ 4278 w 4651"/>
                <a:gd name="T83" fmla="*/ 805 h 1737"/>
                <a:gd name="T84" fmla="*/ 4216 w 4651"/>
                <a:gd name="T85" fmla="*/ 681 h 1737"/>
                <a:gd name="T86" fmla="*/ 4154 w 4651"/>
                <a:gd name="T87" fmla="*/ 744 h 1737"/>
                <a:gd name="T88" fmla="*/ 3998 w 4651"/>
                <a:gd name="T89" fmla="*/ 775 h 1737"/>
                <a:gd name="T90" fmla="*/ 3874 w 4651"/>
                <a:gd name="T91" fmla="*/ 681 h 1737"/>
                <a:gd name="T92" fmla="*/ 3844 w 4651"/>
                <a:gd name="T93" fmla="*/ 589 h 1737"/>
                <a:gd name="T94" fmla="*/ 3658 w 4651"/>
                <a:gd name="T95" fmla="*/ 527 h 1737"/>
                <a:gd name="T96" fmla="*/ 3503 w 4651"/>
                <a:gd name="T97" fmla="*/ 527 h 1737"/>
                <a:gd name="T98" fmla="*/ 3441 w 4651"/>
                <a:gd name="T99" fmla="*/ 744 h 1737"/>
                <a:gd name="T100" fmla="*/ 3441 w 4651"/>
                <a:gd name="T101" fmla="*/ 992 h 1737"/>
                <a:gd name="T102" fmla="*/ 3441 w 4651"/>
                <a:gd name="T103" fmla="*/ 1209 h 1737"/>
                <a:gd name="T104" fmla="*/ 3286 w 4651"/>
                <a:gd name="T105" fmla="*/ 1209 h 1737"/>
                <a:gd name="T106" fmla="*/ 3193 w 4651"/>
                <a:gd name="T107" fmla="*/ 1023 h 1737"/>
                <a:gd name="T108" fmla="*/ 2914 w 4651"/>
                <a:gd name="T109" fmla="*/ 929 h 1737"/>
                <a:gd name="T110" fmla="*/ 2635 w 4651"/>
                <a:gd name="T111" fmla="*/ 868 h 1737"/>
                <a:gd name="T112" fmla="*/ 2480 w 4651"/>
                <a:gd name="T113" fmla="*/ 681 h 1737"/>
                <a:gd name="T114" fmla="*/ 2604 w 4651"/>
                <a:gd name="T115" fmla="*/ 496 h 1737"/>
                <a:gd name="T116" fmla="*/ 2635 w 4651"/>
                <a:gd name="T117" fmla="*/ 433 h 1737"/>
                <a:gd name="T118" fmla="*/ 2759 w 4651"/>
                <a:gd name="T119" fmla="*/ 403 h 1737"/>
                <a:gd name="T120" fmla="*/ 2883 w 4651"/>
                <a:gd name="T121" fmla="*/ 372 h 1737"/>
                <a:gd name="T122" fmla="*/ 2883 w 4651"/>
                <a:gd name="T123" fmla="*/ 186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51" h="1737">
                  <a:moveTo>
                    <a:pt x="2945" y="186"/>
                  </a:moveTo>
                  <a:lnTo>
                    <a:pt x="2945" y="186"/>
                  </a:lnTo>
                  <a:cubicBezTo>
                    <a:pt x="2914" y="186"/>
                    <a:pt x="2914" y="155"/>
                    <a:pt x="2914" y="155"/>
                  </a:cubicBezTo>
                  <a:lnTo>
                    <a:pt x="2914" y="155"/>
                  </a:lnTo>
                  <a:cubicBezTo>
                    <a:pt x="2914" y="124"/>
                    <a:pt x="2883" y="93"/>
                    <a:pt x="2852" y="93"/>
                  </a:cubicBezTo>
                  <a:lnTo>
                    <a:pt x="2852" y="93"/>
                  </a:lnTo>
                  <a:cubicBezTo>
                    <a:pt x="2821" y="93"/>
                    <a:pt x="2821" y="124"/>
                    <a:pt x="2790" y="124"/>
                  </a:cubicBezTo>
                  <a:cubicBezTo>
                    <a:pt x="2759" y="155"/>
                    <a:pt x="2759" y="155"/>
                    <a:pt x="2759" y="155"/>
                  </a:cubicBezTo>
                  <a:cubicBezTo>
                    <a:pt x="2759" y="124"/>
                    <a:pt x="2759" y="124"/>
                    <a:pt x="2759" y="124"/>
                  </a:cubicBezTo>
                  <a:cubicBezTo>
                    <a:pt x="2759" y="124"/>
                    <a:pt x="2759" y="93"/>
                    <a:pt x="2759" y="62"/>
                  </a:cubicBezTo>
                  <a:cubicBezTo>
                    <a:pt x="2728" y="62"/>
                    <a:pt x="2697" y="62"/>
                    <a:pt x="2666" y="62"/>
                  </a:cubicBezTo>
                  <a:lnTo>
                    <a:pt x="2635" y="62"/>
                  </a:lnTo>
                  <a:lnTo>
                    <a:pt x="2635" y="62"/>
                  </a:lnTo>
                  <a:cubicBezTo>
                    <a:pt x="2604" y="62"/>
                    <a:pt x="2604" y="62"/>
                    <a:pt x="2604" y="62"/>
                  </a:cubicBezTo>
                  <a:lnTo>
                    <a:pt x="2604" y="62"/>
                  </a:lnTo>
                  <a:cubicBezTo>
                    <a:pt x="2635" y="93"/>
                    <a:pt x="2604" y="124"/>
                    <a:pt x="2604" y="124"/>
                  </a:cubicBezTo>
                  <a:cubicBezTo>
                    <a:pt x="2604" y="124"/>
                    <a:pt x="2604" y="124"/>
                    <a:pt x="2573" y="155"/>
                  </a:cubicBezTo>
                  <a:cubicBezTo>
                    <a:pt x="2542" y="155"/>
                    <a:pt x="2542" y="155"/>
                    <a:pt x="2542" y="155"/>
                  </a:cubicBezTo>
                  <a:lnTo>
                    <a:pt x="2542" y="155"/>
                  </a:lnTo>
                  <a:cubicBezTo>
                    <a:pt x="2511" y="155"/>
                    <a:pt x="2511" y="155"/>
                    <a:pt x="2511" y="155"/>
                  </a:cubicBezTo>
                  <a:lnTo>
                    <a:pt x="2511" y="155"/>
                  </a:lnTo>
                  <a:cubicBezTo>
                    <a:pt x="2511" y="186"/>
                    <a:pt x="2480" y="217"/>
                    <a:pt x="2480" y="217"/>
                  </a:cubicBezTo>
                  <a:cubicBezTo>
                    <a:pt x="2449" y="279"/>
                    <a:pt x="2449" y="279"/>
                    <a:pt x="2449" y="279"/>
                  </a:cubicBezTo>
                  <a:cubicBezTo>
                    <a:pt x="2418" y="155"/>
                    <a:pt x="2418" y="155"/>
                    <a:pt x="2418" y="155"/>
                  </a:cubicBezTo>
                  <a:cubicBezTo>
                    <a:pt x="2418" y="124"/>
                    <a:pt x="2418" y="124"/>
                    <a:pt x="2418" y="124"/>
                  </a:cubicBezTo>
                  <a:cubicBezTo>
                    <a:pt x="2418" y="155"/>
                    <a:pt x="2387" y="155"/>
                    <a:pt x="2387" y="155"/>
                  </a:cubicBezTo>
                  <a:lnTo>
                    <a:pt x="2387" y="155"/>
                  </a:lnTo>
                  <a:cubicBezTo>
                    <a:pt x="2387" y="155"/>
                    <a:pt x="2387" y="186"/>
                    <a:pt x="2356" y="186"/>
                  </a:cubicBezTo>
                  <a:lnTo>
                    <a:pt x="2356" y="186"/>
                  </a:lnTo>
                  <a:lnTo>
                    <a:pt x="2325" y="186"/>
                  </a:lnTo>
                  <a:lnTo>
                    <a:pt x="2325" y="186"/>
                  </a:lnTo>
                  <a:lnTo>
                    <a:pt x="2325" y="186"/>
                  </a:lnTo>
                  <a:cubicBezTo>
                    <a:pt x="2294" y="186"/>
                    <a:pt x="2294" y="186"/>
                    <a:pt x="2294" y="186"/>
                  </a:cubicBezTo>
                  <a:cubicBezTo>
                    <a:pt x="2294" y="186"/>
                    <a:pt x="2294" y="186"/>
                    <a:pt x="2263" y="186"/>
                  </a:cubicBezTo>
                  <a:lnTo>
                    <a:pt x="2263" y="186"/>
                  </a:lnTo>
                  <a:cubicBezTo>
                    <a:pt x="2263" y="186"/>
                    <a:pt x="2232" y="186"/>
                    <a:pt x="2232" y="155"/>
                  </a:cubicBezTo>
                  <a:lnTo>
                    <a:pt x="2232" y="155"/>
                  </a:lnTo>
                  <a:lnTo>
                    <a:pt x="2232" y="155"/>
                  </a:lnTo>
                  <a:cubicBezTo>
                    <a:pt x="2201" y="155"/>
                    <a:pt x="2201" y="155"/>
                    <a:pt x="2201" y="186"/>
                  </a:cubicBezTo>
                  <a:cubicBezTo>
                    <a:pt x="2170" y="186"/>
                    <a:pt x="2170" y="186"/>
                    <a:pt x="2139" y="186"/>
                  </a:cubicBezTo>
                  <a:lnTo>
                    <a:pt x="2139" y="186"/>
                  </a:lnTo>
                  <a:lnTo>
                    <a:pt x="2139" y="186"/>
                  </a:lnTo>
                  <a:cubicBezTo>
                    <a:pt x="2108" y="186"/>
                    <a:pt x="2108" y="186"/>
                    <a:pt x="2077" y="186"/>
                  </a:cubicBezTo>
                  <a:cubicBezTo>
                    <a:pt x="2077" y="155"/>
                    <a:pt x="2077" y="155"/>
                    <a:pt x="2077" y="155"/>
                  </a:cubicBezTo>
                  <a:lnTo>
                    <a:pt x="2077" y="155"/>
                  </a:lnTo>
                  <a:cubicBezTo>
                    <a:pt x="2046" y="155"/>
                    <a:pt x="2046" y="155"/>
                    <a:pt x="2046" y="155"/>
                  </a:cubicBezTo>
                  <a:lnTo>
                    <a:pt x="2046" y="155"/>
                  </a:lnTo>
                  <a:lnTo>
                    <a:pt x="2046" y="155"/>
                  </a:lnTo>
                  <a:lnTo>
                    <a:pt x="2015" y="155"/>
                  </a:lnTo>
                  <a:cubicBezTo>
                    <a:pt x="2015" y="155"/>
                    <a:pt x="2015" y="155"/>
                    <a:pt x="1984" y="155"/>
                  </a:cubicBezTo>
                  <a:lnTo>
                    <a:pt x="1984" y="155"/>
                  </a:lnTo>
                  <a:cubicBezTo>
                    <a:pt x="1953" y="155"/>
                    <a:pt x="1953" y="124"/>
                    <a:pt x="1922" y="124"/>
                  </a:cubicBezTo>
                  <a:cubicBezTo>
                    <a:pt x="1922" y="124"/>
                    <a:pt x="1922" y="124"/>
                    <a:pt x="1891" y="155"/>
                  </a:cubicBezTo>
                  <a:cubicBezTo>
                    <a:pt x="1891" y="155"/>
                    <a:pt x="1891" y="155"/>
                    <a:pt x="1860" y="155"/>
                  </a:cubicBezTo>
                  <a:lnTo>
                    <a:pt x="1860" y="155"/>
                  </a:lnTo>
                  <a:lnTo>
                    <a:pt x="1829" y="155"/>
                  </a:lnTo>
                  <a:lnTo>
                    <a:pt x="1860" y="155"/>
                  </a:lnTo>
                  <a:cubicBezTo>
                    <a:pt x="1860" y="186"/>
                    <a:pt x="1860" y="186"/>
                    <a:pt x="1860" y="186"/>
                  </a:cubicBezTo>
                  <a:cubicBezTo>
                    <a:pt x="1860" y="217"/>
                    <a:pt x="1860" y="248"/>
                    <a:pt x="1860" y="248"/>
                  </a:cubicBezTo>
                  <a:cubicBezTo>
                    <a:pt x="1829" y="310"/>
                    <a:pt x="1829" y="310"/>
                    <a:pt x="1829" y="310"/>
                  </a:cubicBezTo>
                  <a:cubicBezTo>
                    <a:pt x="1829" y="248"/>
                    <a:pt x="1829" y="248"/>
                    <a:pt x="1829" y="248"/>
                  </a:cubicBezTo>
                  <a:cubicBezTo>
                    <a:pt x="1799" y="248"/>
                    <a:pt x="1799" y="217"/>
                    <a:pt x="1799" y="217"/>
                  </a:cubicBezTo>
                  <a:lnTo>
                    <a:pt x="1799" y="217"/>
                  </a:lnTo>
                  <a:cubicBezTo>
                    <a:pt x="1767" y="186"/>
                    <a:pt x="1767" y="186"/>
                    <a:pt x="1767" y="186"/>
                  </a:cubicBezTo>
                  <a:lnTo>
                    <a:pt x="1767" y="186"/>
                  </a:lnTo>
                  <a:lnTo>
                    <a:pt x="1767" y="186"/>
                  </a:lnTo>
                  <a:lnTo>
                    <a:pt x="1736" y="186"/>
                  </a:lnTo>
                  <a:lnTo>
                    <a:pt x="1705" y="186"/>
                  </a:lnTo>
                  <a:cubicBezTo>
                    <a:pt x="1705" y="155"/>
                    <a:pt x="1705" y="155"/>
                    <a:pt x="1675" y="155"/>
                  </a:cubicBezTo>
                  <a:lnTo>
                    <a:pt x="1675" y="155"/>
                  </a:lnTo>
                  <a:lnTo>
                    <a:pt x="1675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43" y="155"/>
                  </a:lnTo>
                  <a:lnTo>
                    <a:pt x="1612" y="186"/>
                  </a:lnTo>
                  <a:cubicBezTo>
                    <a:pt x="1612" y="186"/>
                    <a:pt x="1612" y="186"/>
                    <a:pt x="1581" y="186"/>
                  </a:cubicBezTo>
                  <a:lnTo>
                    <a:pt x="1551" y="186"/>
                  </a:lnTo>
                  <a:cubicBezTo>
                    <a:pt x="1519" y="186"/>
                    <a:pt x="1519" y="186"/>
                    <a:pt x="1519" y="186"/>
                  </a:cubicBezTo>
                  <a:cubicBezTo>
                    <a:pt x="1519" y="186"/>
                    <a:pt x="1519" y="186"/>
                    <a:pt x="1488" y="186"/>
                  </a:cubicBezTo>
                  <a:lnTo>
                    <a:pt x="1457" y="186"/>
                  </a:lnTo>
                  <a:lnTo>
                    <a:pt x="1427" y="186"/>
                  </a:lnTo>
                  <a:lnTo>
                    <a:pt x="1395" y="186"/>
                  </a:lnTo>
                  <a:cubicBezTo>
                    <a:pt x="1364" y="155"/>
                    <a:pt x="1364" y="155"/>
                    <a:pt x="1364" y="155"/>
                  </a:cubicBezTo>
                  <a:cubicBezTo>
                    <a:pt x="1395" y="93"/>
                    <a:pt x="1395" y="93"/>
                    <a:pt x="1395" y="93"/>
                  </a:cubicBezTo>
                  <a:cubicBezTo>
                    <a:pt x="1364" y="93"/>
                    <a:pt x="1303" y="93"/>
                    <a:pt x="1303" y="93"/>
                  </a:cubicBezTo>
                  <a:cubicBezTo>
                    <a:pt x="1271" y="93"/>
                    <a:pt x="1240" y="93"/>
                    <a:pt x="1209" y="93"/>
                  </a:cubicBezTo>
                  <a:lnTo>
                    <a:pt x="1209" y="93"/>
                  </a:lnTo>
                  <a:cubicBezTo>
                    <a:pt x="1179" y="62"/>
                    <a:pt x="1147" y="62"/>
                    <a:pt x="1147" y="62"/>
                  </a:cubicBezTo>
                  <a:lnTo>
                    <a:pt x="1147" y="62"/>
                  </a:lnTo>
                  <a:lnTo>
                    <a:pt x="1147" y="62"/>
                  </a:lnTo>
                  <a:cubicBezTo>
                    <a:pt x="1116" y="62"/>
                    <a:pt x="1116" y="62"/>
                    <a:pt x="1085" y="62"/>
                  </a:cubicBezTo>
                  <a:cubicBezTo>
                    <a:pt x="1085" y="62"/>
                    <a:pt x="1055" y="62"/>
                    <a:pt x="992" y="62"/>
                  </a:cubicBezTo>
                  <a:lnTo>
                    <a:pt x="992" y="62"/>
                  </a:lnTo>
                  <a:lnTo>
                    <a:pt x="992" y="62"/>
                  </a:lnTo>
                  <a:lnTo>
                    <a:pt x="961" y="62"/>
                  </a:lnTo>
                  <a:cubicBezTo>
                    <a:pt x="961" y="93"/>
                    <a:pt x="931" y="93"/>
                    <a:pt x="931" y="93"/>
                  </a:cubicBezTo>
                  <a:lnTo>
                    <a:pt x="931" y="93"/>
                  </a:lnTo>
                  <a:lnTo>
                    <a:pt x="931" y="93"/>
                  </a:lnTo>
                  <a:lnTo>
                    <a:pt x="931" y="93"/>
                  </a:lnTo>
                  <a:cubicBezTo>
                    <a:pt x="931" y="93"/>
                    <a:pt x="931" y="93"/>
                    <a:pt x="899" y="93"/>
                  </a:cubicBezTo>
                  <a:cubicBezTo>
                    <a:pt x="899" y="93"/>
                    <a:pt x="899" y="62"/>
                    <a:pt x="868" y="62"/>
                  </a:cubicBezTo>
                  <a:lnTo>
                    <a:pt x="868" y="62"/>
                  </a:lnTo>
                  <a:cubicBezTo>
                    <a:pt x="868" y="62"/>
                    <a:pt x="868" y="62"/>
                    <a:pt x="868" y="31"/>
                  </a:cubicBezTo>
                  <a:cubicBezTo>
                    <a:pt x="837" y="62"/>
                    <a:pt x="837" y="62"/>
                    <a:pt x="837" y="62"/>
                  </a:cubicBezTo>
                  <a:cubicBezTo>
                    <a:pt x="837" y="93"/>
                    <a:pt x="837" y="93"/>
                    <a:pt x="807" y="93"/>
                  </a:cubicBezTo>
                  <a:lnTo>
                    <a:pt x="775" y="62"/>
                  </a:lnTo>
                  <a:lnTo>
                    <a:pt x="775" y="62"/>
                  </a:lnTo>
                  <a:cubicBezTo>
                    <a:pt x="744" y="62"/>
                    <a:pt x="744" y="62"/>
                    <a:pt x="744" y="62"/>
                  </a:cubicBezTo>
                  <a:cubicBezTo>
                    <a:pt x="744" y="62"/>
                    <a:pt x="713" y="0"/>
                    <a:pt x="683" y="0"/>
                  </a:cubicBez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lnTo>
                    <a:pt x="683" y="0"/>
                  </a:lnTo>
                  <a:cubicBezTo>
                    <a:pt x="683" y="0"/>
                    <a:pt x="683" y="31"/>
                    <a:pt x="651" y="31"/>
                  </a:cubicBezTo>
                  <a:lnTo>
                    <a:pt x="620" y="31"/>
                  </a:lnTo>
                  <a:lnTo>
                    <a:pt x="620" y="31"/>
                  </a:lnTo>
                  <a:lnTo>
                    <a:pt x="620" y="31"/>
                  </a:lnTo>
                  <a:cubicBezTo>
                    <a:pt x="620" y="31"/>
                    <a:pt x="589" y="31"/>
                    <a:pt x="589" y="62"/>
                  </a:cubicBezTo>
                  <a:lnTo>
                    <a:pt x="559" y="62"/>
                  </a:lnTo>
                  <a:cubicBezTo>
                    <a:pt x="559" y="62"/>
                    <a:pt x="527" y="62"/>
                    <a:pt x="496" y="62"/>
                  </a:cubicBezTo>
                  <a:cubicBezTo>
                    <a:pt x="496" y="62"/>
                    <a:pt x="496" y="62"/>
                    <a:pt x="465" y="62"/>
                  </a:cubicBezTo>
                  <a:cubicBezTo>
                    <a:pt x="465" y="62"/>
                    <a:pt x="465" y="93"/>
                    <a:pt x="435" y="93"/>
                  </a:cubicBezTo>
                  <a:cubicBezTo>
                    <a:pt x="403" y="93"/>
                    <a:pt x="403" y="93"/>
                    <a:pt x="372" y="93"/>
                  </a:cubicBezTo>
                  <a:cubicBezTo>
                    <a:pt x="372" y="93"/>
                    <a:pt x="341" y="93"/>
                    <a:pt x="341" y="124"/>
                  </a:cubicBezTo>
                  <a:lnTo>
                    <a:pt x="341" y="124"/>
                  </a:lnTo>
                  <a:cubicBezTo>
                    <a:pt x="341" y="124"/>
                    <a:pt x="341" y="124"/>
                    <a:pt x="311" y="124"/>
                  </a:cubicBezTo>
                  <a:cubicBezTo>
                    <a:pt x="311" y="124"/>
                    <a:pt x="311" y="124"/>
                    <a:pt x="279" y="124"/>
                  </a:cubicBezTo>
                  <a:lnTo>
                    <a:pt x="248" y="93"/>
                  </a:lnTo>
                  <a:cubicBezTo>
                    <a:pt x="218" y="93"/>
                    <a:pt x="187" y="93"/>
                    <a:pt x="124" y="93"/>
                  </a:cubicBezTo>
                  <a:lnTo>
                    <a:pt x="124" y="93"/>
                  </a:lnTo>
                  <a:cubicBezTo>
                    <a:pt x="94" y="93"/>
                    <a:pt x="94" y="93"/>
                    <a:pt x="94" y="62"/>
                  </a:cubicBezTo>
                  <a:cubicBezTo>
                    <a:pt x="63" y="62"/>
                    <a:pt x="63" y="62"/>
                    <a:pt x="63" y="62"/>
                  </a:cubicBezTo>
                  <a:lnTo>
                    <a:pt x="31" y="62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0" y="589"/>
                    <a:pt x="0" y="589"/>
                    <a:pt x="0" y="589"/>
                  </a:cubicBezTo>
                  <a:lnTo>
                    <a:pt x="0" y="589"/>
                  </a:lnTo>
                  <a:lnTo>
                    <a:pt x="0" y="589"/>
                  </a:lnTo>
                  <a:lnTo>
                    <a:pt x="0" y="589"/>
                  </a:lnTo>
                  <a:cubicBezTo>
                    <a:pt x="31" y="589"/>
                    <a:pt x="31" y="589"/>
                    <a:pt x="31" y="589"/>
                  </a:cubicBezTo>
                  <a:lnTo>
                    <a:pt x="31" y="620"/>
                  </a:lnTo>
                  <a:cubicBezTo>
                    <a:pt x="31" y="589"/>
                    <a:pt x="31" y="589"/>
                    <a:pt x="63" y="589"/>
                  </a:cubicBezTo>
                  <a:lnTo>
                    <a:pt x="63" y="589"/>
                  </a:lnTo>
                  <a:lnTo>
                    <a:pt x="63" y="589"/>
                  </a:lnTo>
                  <a:cubicBezTo>
                    <a:pt x="63" y="589"/>
                    <a:pt x="63" y="589"/>
                    <a:pt x="63" y="620"/>
                  </a:cubicBezTo>
                  <a:cubicBezTo>
                    <a:pt x="94" y="620"/>
                    <a:pt x="94" y="620"/>
                    <a:pt x="94" y="651"/>
                  </a:cubicBezTo>
                  <a:lnTo>
                    <a:pt x="94" y="651"/>
                  </a:lnTo>
                  <a:lnTo>
                    <a:pt x="94" y="651"/>
                  </a:lnTo>
                  <a:lnTo>
                    <a:pt x="94" y="651"/>
                  </a:lnTo>
                  <a:cubicBezTo>
                    <a:pt x="94" y="651"/>
                    <a:pt x="94" y="651"/>
                    <a:pt x="124" y="681"/>
                  </a:cubicBezTo>
                  <a:lnTo>
                    <a:pt x="124" y="681"/>
                  </a:lnTo>
                  <a:cubicBezTo>
                    <a:pt x="155" y="681"/>
                    <a:pt x="155" y="713"/>
                    <a:pt x="155" y="713"/>
                  </a:cubicBezTo>
                  <a:lnTo>
                    <a:pt x="187" y="713"/>
                  </a:lnTo>
                  <a:lnTo>
                    <a:pt x="218" y="713"/>
                  </a:lnTo>
                  <a:lnTo>
                    <a:pt x="248" y="713"/>
                  </a:lnTo>
                  <a:cubicBezTo>
                    <a:pt x="248" y="744"/>
                    <a:pt x="248" y="744"/>
                    <a:pt x="248" y="744"/>
                  </a:cubicBezTo>
                  <a:cubicBezTo>
                    <a:pt x="248" y="713"/>
                    <a:pt x="279" y="713"/>
                    <a:pt x="279" y="713"/>
                  </a:cubicBezTo>
                  <a:cubicBezTo>
                    <a:pt x="279" y="713"/>
                    <a:pt x="279" y="713"/>
                    <a:pt x="311" y="713"/>
                  </a:cubicBezTo>
                  <a:lnTo>
                    <a:pt x="311" y="713"/>
                  </a:lnTo>
                  <a:cubicBezTo>
                    <a:pt x="341" y="744"/>
                    <a:pt x="403" y="775"/>
                    <a:pt x="403" y="775"/>
                  </a:cubicBezTo>
                  <a:lnTo>
                    <a:pt x="403" y="775"/>
                  </a:lnTo>
                  <a:lnTo>
                    <a:pt x="403" y="805"/>
                  </a:lnTo>
                  <a:lnTo>
                    <a:pt x="403" y="805"/>
                  </a:lnTo>
                  <a:cubicBezTo>
                    <a:pt x="435" y="837"/>
                    <a:pt x="435" y="837"/>
                    <a:pt x="435" y="837"/>
                  </a:cubicBezTo>
                  <a:lnTo>
                    <a:pt x="435" y="868"/>
                  </a:lnTo>
                  <a:cubicBezTo>
                    <a:pt x="465" y="899"/>
                    <a:pt x="465" y="899"/>
                    <a:pt x="465" y="899"/>
                  </a:cubicBezTo>
                  <a:cubicBezTo>
                    <a:pt x="465" y="899"/>
                    <a:pt x="496" y="899"/>
                    <a:pt x="496" y="868"/>
                  </a:cubicBezTo>
                  <a:cubicBezTo>
                    <a:pt x="527" y="868"/>
                    <a:pt x="527" y="868"/>
                    <a:pt x="527" y="868"/>
                  </a:cubicBezTo>
                  <a:cubicBezTo>
                    <a:pt x="527" y="899"/>
                    <a:pt x="527" y="899"/>
                    <a:pt x="527" y="899"/>
                  </a:cubicBezTo>
                  <a:lnTo>
                    <a:pt x="527" y="899"/>
                  </a:lnTo>
                  <a:lnTo>
                    <a:pt x="527" y="899"/>
                  </a:lnTo>
                  <a:cubicBezTo>
                    <a:pt x="527" y="899"/>
                    <a:pt x="527" y="929"/>
                    <a:pt x="559" y="929"/>
                  </a:cubicBezTo>
                  <a:cubicBezTo>
                    <a:pt x="559" y="929"/>
                    <a:pt x="559" y="929"/>
                    <a:pt x="559" y="960"/>
                  </a:cubicBezTo>
                  <a:lnTo>
                    <a:pt x="559" y="960"/>
                  </a:lnTo>
                  <a:lnTo>
                    <a:pt x="559" y="992"/>
                  </a:lnTo>
                  <a:cubicBezTo>
                    <a:pt x="559" y="992"/>
                    <a:pt x="589" y="1023"/>
                    <a:pt x="559" y="1023"/>
                  </a:cubicBezTo>
                  <a:lnTo>
                    <a:pt x="559" y="1053"/>
                  </a:lnTo>
                  <a:cubicBezTo>
                    <a:pt x="589" y="1023"/>
                    <a:pt x="589" y="1023"/>
                    <a:pt x="589" y="1023"/>
                  </a:cubicBezTo>
                  <a:cubicBezTo>
                    <a:pt x="589" y="1023"/>
                    <a:pt x="620" y="1023"/>
                    <a:pt x="620" y="1053"/>
                  </a:cubicBezTo>
                  <a:lnTo>
                    <a:pt x="620" y="1053"/>
                  </a:lnTo>
                  <a:cubicBezTo>
                    <a:pt x="651" y="1053"/>
                    <a:pt x="651" y="1053"/>
                    <a:pt x="651" y="1053"/>
                  </a:cubicBezTo>
                  <a:cubicBezTo>
                    <a:pt x="651" y="1085"/>
                    <a:pt x="651" y="1085"/>
                    <a:pt x="651" y="1116"/>
                  </a:cubicBezTo>
                  <a:lnTo>
                    <a:pt x="651" y="1116"/>
                  </a:lnTo>
                  <a:lnTo>
                    <a:pt x="651" y="1116"/>
                  </a:lnTo>
                  <a:lnTo>
                    <a:pt x="683" y="1116"/>
                  </a:lnTo>
                  <a:cubicBezTo>
                    <a:pt x="713" y="1116"/>
                    <a:pt x="713" y="1116"/>
                    <a:pt x="713" y="1116"/>
                  </a:cubicBezTo>
                  <a:cubicBezTo>
                    <a:pt x="744" y="1177"/>
                    <a:pt x="744" y="1177"/>
                    <a:pt x="744" y="1177"/>
                  </a:cubicBezTo>
                  <a:lnTo>
                    <a:pt x="713" y="1177"/>
                  </a:lnTo>
                  <a:cubicBezTo>
                    <a:pt x="713" y="1177"/>
                    <a:pt x="713" y="1177"/>
                    <a:pt x="713" y="1209"/>
                  </a:cubicBezTo>
                  <a:lnTo>
                    <a:pt x="713" y="1209"/>
                  </a:lnTo>
                  <a:cubicBezTo>
                    <a:pt x="744" y="1209"/>
                    <a:pt x="744" y="1209"/>
                    <a:pt x="744" y="1209"/>
                  </a:cubicBezTo>
                  <a:cubicBezTo>
                    <a:pt x="775" y="1209"/>
                    <a:pt x="775" y="1209"/>
                    <a:pt x="775" y="1240"/>
                  </a:cubicBezTo>
                  <a:cubicBezTo>
                    <a:pt x="807" y="1240"/>
                    <a:pt x="807" y="1240"/>
                    <a:pt x="837" y="1240"/>
                  </a:cubicBezTo>
                  <a:lnTo>
                    <a:pt x="837" y="1240"/>
                  </a:lnTo>
                  <a:cubicBezTo>
                    <a:pt x="837" y="1209"/>
                    <a:pt x="868" y="1209"/>
                    <a:pt x="868" y="1209"/>
                  </a:cubicBezTo>
                  <a:lnTo>
                    <a:pt x="868" y="1209"/>
                  </a:lnTo>
                  <a:cubicBezTo>
                    <a:pt x="899" y="1209"/>
                    <a:pt x="899" y="1240"/>
                    <a:pt x="899" y="1240"/>
                  </a:cubicBezTo>
                  <a:cubicBezTo>
                    <a:pt x="899" y="1271"/>
                    <a:pt x="931" y="1271"/>
                    <a:pt x="931" y="1301"/>
                  </a:cubicBezTo>
                  <a:lnTo>
                    <a:pt x="931" y="1301"/>
                  </a:lnTo>
                  <a:lnTo>
                    <a:pt x="931" y="1301"/>
                  </a:lnTo>
                  <a:cubicBezTo>
                    <a:pt x="931" y="1301"/>
                    <a:pt x="931" y="1301"/>
                    <a:pt x="961" y="1301"/>
                  </a:cubicBezTo>
                  <a:lnTo>
                    <a:pt x="992" y="1301"/>
                  </a:lnTo>
                  <a:cubicBezTo>
                    <a:pt x="992" y="1333"/>
                    <a:pt x="992" y="1333"/>
                    <a:pt x="992" y="1333"/>
                  </a:cubicBezTo>
                  <a:cubicBezTo>
                    <a:pt x="2480" y="1333"/>
                    <a:pt x="2480" y="1333"/>
                    <a:pt x="2480" y="1333"/>
                  </a:cubicBezTo>
                  <a:cubicBezTo>
                    <a:pt x="2480" y="1301"/>
                    <a:pt x="2511" y="1301"/>
                    <a:pt x="2511" y="1301"/>
                  </a:cubicBez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lnTo>
                    <a:pt x="2511" y="1301"/>
                  </a:lnTo>
                  <a:cubicBezTo>
                    <a:pt x="2542" y="1301"/>
                    <a:pt x="2542" y="1333"/>
                    <a:pt x="2542" y="1333"/>
                  </a:cubicBezTo>
                  <a:lnTo>
                    <a:pt x="2542" y="1333"/>
                  </a:lnTo>
                  <a:lnTo>
                    <a:pt x="2542" y="1333"/>
                  </a:lnTo>
                  <a:cubicBezTo>
                    <a:pt x="2542" y="1364"/>
                    <a:pt x="2573" y="1364"/>
                    <a:pt x="2573" y="1364"/>
                  </a:cubicBezTo>
                  <a:lnTo>
                    <a:pt x="2573" y="1364"/>
                  </a:lnTo>
                  <a:cubicBezTo>
                    <a:pt x="2573" y="1364"/>
                    <a:pt x="2573" y="1364"/>
                    <a:pt x="2604" y="1364"/>
                  </a:cubicBezTo>
                  <a:lnTo>
                    <a:pt x="2604" y="1364"/>
                  </a:lnTo>
                  <a:lnTo>
                    <a:pt x="2604" y="1364"/>
                  </a:lnTo>
                  <a:cubicBezTo>
                    <a:pt x="2635" y="1364"/>
                    <a:pt x="2635" y="1364"/>
                    <a:pt x="2635" y="1364"/>
                  </a:cubicBezTo>
                  <a:cubicBezTo>
                    <a:pt x="2666" y="1364"/>
                    <a:pt x="2697" y="1364"/>
                    <a:pt x="2697" y="1395"/>
                  </a:cubicBezTo>
                  <a:lnTo>
                    <a:pt x="2697" y="1395"/>
                  </a:lnTo>
                  <a:cubicBezTo>
                    <a:pt x="2728" y="1364"/>
                    <a:pt x="2728" y="1364"/>
                    <a:pt x="2728" y="1364"/>
                  </a:cubicBezTo>
                  <a:lnTo>
                    <a:pt x="2728" y="1364"/>
                  </a:lnTo>
                  <a:lnTo>
                    <a:pt x="2728" y="1364"/>
                  </a:lnTo>
                  <a:cubicBezTo>
                    <a:pt x="2759" y="1364"/>
                    <a:pt x="2759" y="1364"/>
                    <a:pt x="2759" y="1364"/>
                  </a:cubicBezTo>
                  <a:lnTo>
                    <a:pt x="2759" y="1364"/>
                  </a:lnTo>
                  <a:cubicBezTo>
                    <a:pt x="2790" y="1364"/>
                    <a:pt x="2790" y="1364"/>
                    <a:pt x="2790" y="1364"/>
                  </a:cubicBezTo>
                  <a:lnTo>
                    <a:pt x="2790" y="1364"/>
                  </a:lnTo>
                  <a:cubicBezTo>
                    <a:pt x="2790" y="1364"/>
                    <a:pt x="2790" y="1364"/>
                    <a:pt x="2790" y="1395"/>
                  </a:cubicBezTo>
                  <a:lnTo>
                    <a:pt x="2790" y="1395"/>
                  </a:lnTo>
                  <a:lnTo>
                    <a:pt x="2790" y="1395"/>
                  </a:lnTo>
                  <a:cubicBezTo>
                    <a:pt x="2790" y="1395"/>
                    <a:pt x="2790" y="1395"/>
                    <a:pt x="2821" y="1395"/>
                  </a:cubicBezTo>
                  <a:lnTo>
                    <a:pt x="2821" y="1395"/>
                  </a:lnTo>
                  <a:cubicBezTo>
                    <a:pt x="2852" y="1395"/>
                    <a:pt x="2852" y="1395"/>
                    <a:pt x="2852" y="1395"/>
                  </a:cubicBezTo>
                  <a:lnTo>
                    <a:pt x="2852" y="1364"/>
                  </a:lnTo>
                  <a:cubicBezTo>
                    <a:pt x="2883" y="1333"/>
                    <a:pt x="2914" y="1333"/>
                    <a:pt x="2945" y="1301"/>
                  </a:cubicBezTo>
                  <a:cubicBezTo>
                    <a:pt x="2945" y="1301"/>
                    <a:pt x="2945" y="1301"/>
                    <a:pt x="2976" y="1301"/>
                  </a:cubicBezTo>
                  <a:lnTo>
                    <a:pt x="3007" y="1301"/>
                  </a:lnTo>
                  <a:cubicBezTo>
                    <a:pt x="3007" y="1301"/>
                    <a:pt x="3007" y="1333"/>
                    <a:pt x="3038" y="1333"/>
                  </a:cubicBezTo>
                  <a:cubicBezTo>
                    <a:pt x="3069" y="1333"/>
                    <a:pt x="3069" y="1364"/>
                    <a:pt x="3100" y="1395"/>
                  </a:cubicBezTo>
                  <a:cubicBezTo>
                    <a:pt x="3100" y="1425"/>
                    <a:pt x="3100" y="1425"/>
                    <a:pt x="3100" y="1457"/>
                  </a:cubicBezTo>
                  <a:cubicBezTo>
                    <a:pt x="3131" y="1488"/>
                    <a:pt x="3131" y="1488"/>
                    <a:pt x="3162" y="1488"/>
                  </a:cubicBezTo>
                  <a:lnTo>
                    <a:pt x="3193" y="1488"/>
                  </a:lnTo>
                  <a:lnTo>
                    <a:pt x="3193" y="1488"/>
                  </a:lnTo>
                  <a:lnTo>
                    <a:pt x="3224" y="1488"/>
                  </a:lnTo>
                  <a:lnTo>
                    <a:pt x="3224" y="1488"/>
                  </a:lnTo>
                  <a:lnTo>
                    <a:pt x="3255" y="1488"/>
                  </a:lnTo>
                  <a:cubicBezTo>
                    <a:pt x="3286" y="1519"/>
                    <a:pt x="3286" y="1519"/>
                    <a:pt x="3286" y="1549"/>
                  </a:cubicBezTo>
                  <a:cubicBezTo>
                    <a:pt x="3255" y="1549"/>
                    <a:pt x="3255" y="1581"/>
                    <a:pt x="3255" y="1581"/>
                  </a:cubicBezTo>
                  <a:cubicBezTo>
                    <a:pt x="3255" y="1581"/>
                    <a:pt x="3255" y="1581"/>
                    <a:pt x="3255" y="1612"/>
                  </a:cubicBezTo>
                  <a:cubicBezTo>
                    <a:pt x="3224" y="1612"/>
                    <a:pt x="3224" y="1612"/>
                    <a:pt x="3255" y="1612"/>
                  </a:cubicBezTo>
                  <a:cubicBezTo>
                    <a:pt x="3255" y="1643"/>
                    <a:pt x="3255" y="1643"/>
                    <a:pt x="3255" y="1643"/>
                  </a:cubicBezTo>
                  <a:cubicBezTo>
                    <a:pt x="3255" y="1673"/>
                    <a:pt x="3255" y="1705"/>
                    <a:pt x="3224" y="1705"/>
                  </a:cubicBezTo>
                  <a:cubicBezTo>
                    <a:pt x="3224" y="1736"/>
                    <a:pt x="3224" y="1736"/>
                    <a:pt x="3224" y="1736"/>
                  </a:cubicBezTo>
                  <a:lnTo>
                    <a:pt x="3224" y="1736"/>
                  </a:lnTo>
                  <a:lnTo>
                    <a:pt x="3255" y="1736"/>
                  </a:lnTo>
                  <a:lnTo>
                    <a:pt x="3255" y="1736"/>
                  </a:lnTo>
                  <a:cubicBezTo>
                    <a:pt x="3286" y="1705"/>
                    <a:pt x="3286" y="1705"/>
                    <a:pt x="3317" y="1705"/>
                  </a:cubicBezTo>
                  <a:lnTo>
                    <a:pt x="3317" y="1705"/>
                  </a:lnTo>
                  <a:cubicBezTo>
                    <a:pt x="3317" y="1705"/>
                    <a:pt x="3317" y="1705"/>
                    <a:pt x="3348" y="1705"/>
                  </a:cubicBezTo>
                  <a:lnTo>
                    <a:pt x="3348" y="1705"/>
                  </a:lnTo>
                  <a:lnTo>
                    <a:pt x="3379" y="1705"/>
                  </a:lnTo>
                  <a:lnTo>
                    <a:pt x="3379" y="1705"/>
                  </a:lnTo>
                  <a:cubicBezTo>
                    <a:pt x="3379" y="1673"/>
                    <a:pt x="3379" y="1673"/>
                    <a:pt x="3379" y="1643"/>
                  </a:cubicBezTo>
                  <a:cubicBezTo>
                    <a:pt x="3409" y="1643"/>
                    <a:pt x="3441" y="1643"/>
                    <a:pt x="3472" y="1643"/>
                  </a:cubicBezTo>
                  <a:cubicBezTo>
                    <a:pt x="3503" y="1643"/>
                    <a:pt x="3503" y="1643"/>
                    <a:pt x="3534" y="1643"/>
                  </a:cubicBezTo>
                  <a:cubicBezTo>
                    <a:pt x="3626" y="1581"/>
                    <a:pt x="3626" y="1581"/>
                    <a:pt x="3626" y="1581"/>
                  </a:cubicBezTo>
                  <a:lnTo>
                    <a:pt x="3626" y="1581"/>
                  </a:lnTo>
                  <a:cubicBezTo>
                    <a:pt x="3626" y="1581"/>
                    <a:pt x="3750" y="1581"/>
                    <a:pt x="3782" y="1581"/>
                  </a:cubicBezTo>
                  <a:lnTo>
                    <a:pt x="3782" y="1581"/>
                  </a:lnTo>
                  <a:lnTo>
                    <a:pt x="3782" y="1581"/>
                  </a:lnTo>
                  <a:cubicBezTo>
                    <a:pt x="3813" y="1581"/>
                    <a:pt x="3813" y="1581"/>
                    <a:pt x="3813" y="1581"/>
                  </a:cubicBezTo>
                  <a:lnTo>
                    <a:pt x="3813" y="1581"/>
                  </a:lnTo>
                  <a:cubicBezTo>
                    <a:pt x="3813" y="1549"/>
                    <a:pt x="3813" y="1549"/>
                    <a:pt x="3813" y="1549"/>
                  </a:cubicBezTo>
                  <a:lnTo>
                    <a:pt x="3813" y="1549"/>
                  </a:lnTo>
                  <a:cubicBezTo>
                    <a:pt x="3844" y="1549"/>
                    <a:pt x="3844" y="1549"/>
                    <a:pt x="3844" y="1549"/>
                  </a:cubicBezTo>
                  <a:lnTo>
                    <a:pt x="3844" y="1549"/>
                  </a:lnTo>
                  <a:cubicBezTo>
                    <a:pt x="3844" y="1549"/>
                    <a:pt x="3874" y="1549"/>
                    <a:pt x="3874" y="1519"/>
                  </a:cubicBezTo>
                  <a:lnTo>
                    <a:pt x="3874" y="1519"/>
                  </a:lnTo>
                  <a:lnTo>
                    <a:pt x="3874" y="1488"/>
                  </a:lnTo>
                  <a:cubicBezTo>
                    <a:pt x="3874" y="1488"/>
                    <a:pt x="3874" y="1457"/>
                    <a:pt x="3906" y="1457"/>
                  </a:cubicBezTo>
                  <a:lnTo>
                    <a:pt x="3906" y="1457"/>
                  </a:lnTo>
                  <a:cubicBezTo>
                    <a:pt x="3813" y="1488"/>
                    <a:pt x="3813" y="1488"/>
                    <a:pt x="3813" y="1488"/>
                  </a:cubicBezTo>
                  <a:cubicBezTo>
                    <a:pt x="3906" y="1395"/>
                    <a:pt x="3906" y="1395"/>
                    <a:pt x="3906" y="1395"/>
                  </a:cubicBezTo>
                  <a:cubicBezTo>
                    <a:pt x="3968" y="1333"/>
                    <a:pt x="3968" y="1333"/>
                    <a:pt x="3968" y="1333"/>
                  </a:cubicBezTo>
                  <a:cubicBezTo>
                    <a:pt x="3998" y="1301"/>
                    <a:pt x="3998" y="1301"/>
                    <a:pt x="3998" y="1301"/>
                  </a:cubicBezTo>
                  <a:lnTo>
                    <a:pt x="4030" y="1301"/>
                  </a:lnTo>
                  <a:cubicBezTo>
                    <a:pt x="4030" y="1301"/>
                    <a:pt x="4030" y="1301"/>
                    <a:pt x="4061" y="1271"/>
                  </a:cubicBezTo>
                  <a:lnTo>
                    <a:pt x="4061" y="1271"/>
                  </a:lnTo>
                  <a:cubicBezTo>
                    <a:pt x="4061" y="1240"/>
                    <a:pt x="4122" y="1240"/>
                    <a:pt x="4122" y="1240"/>
                  </a:cubicBezTo>
                  <a:lnTo>
                    <a:pt x="4122" y="1240"/>
                  </a:lnTo>
                  <a:cubicBezTo>
                    <a:pt x="4122" y="1240"/>
                    <a:pt x="4122" y="1240"/>
                    <a:pt x="4154" y="1240"/>
                  </a:cubicBezTo>
                  <a:cubicBezTo>
                    <a:pt x="4154" y="1240"/>
                    <a:pt x="4185" y="1240"/>
                    <a:pt x="4216" y="1240"/>
                  </a:cubicBezTo>
                  <a:lnTo>
                    <a:pt x="4216" y="1240"/>
                  </a:lnTo>
                  <a:lnTo>
                    <a:pt x="4216" y="1240"/>
                  </a:lnTo>
                  <a:cubicBezTo>
                    <a:pt x="4246" y="1240"/>
                    <a:pt x="4246" y="1240"/>
                    <a:pt x="4246" y="1240"/>
                  </a:cubicBezTo>
                  <a:lnTo>
                    <a:pt x="4278" y="1240"/>
                  </a:lnTo>
                  <a:cubicBezTo>
                    <a:pt x="4309" y="1240"/>
                    <a:pt x="4340" y="1240"/>
                    <a:pt x="4370" y="1240"/>
                  </a:cubicBezTo>
                  <a:lnTo>
                    <a:pt x="4402" y="1240"/>
                  </a:lnTo>
                  <a:cubicBezTo>
                    <a:pt x="4433" y="1240"/>
                    <a:pt x="4464" y="1240"/>
                    <a:pt x="4464" y="1240"/>
                  </a:cubicBezTo>
                  <a:cubicBezTo>
                    <a:pt x="4494" y="1240"/>
                    <a:pt x="4494" y="1209"/>
                    <a:pt x="4494" y="1209"/>
                  </a:cubicBezTo>
                  <a:cubicBezTo>
                    <a:pt x="4526" y="1177"/>
                    <a:pt x="4526" y="1177"/>
                    <a:pt x="4526" y="1177"/>
                  </a:cubicBezTo>
                  <a:cubicBezTo>
                    <a:pt x="4526" y="1177"/>
                    <a:pt x="4526" y="1177"/>
                    <a:pt x="4588" y="1177"/>
                  </a:cubicBezTo>
                  <a:lnTo>
                    <a:pt x="4618" y="1177"/>
                  </a:lnTo>
                  <a:cubicBezTo>
                    <a:pt x="4618" y="1177"/>
                    <a:pt x="4650" y="1147"/>
                    <a:pt x="4650" y="1116"/>
                  </a:cubicBezTo>
                  <a:cubicBezTo>
                    <a:pt x="4650" y="1116"/>
                    <a:pt x="4650" y="1116"/>
                    <a:pt x="4650" y="1085"/>
                  </a:cubicBezTo>
                  <a:lnTo>
                    <a:pt x="4618" y="1085"/>
                  </a:lnTo>
                  <a:lnTo>
                    <a:pt x="4618" y="1085"/>
                  </a:lnTo>
                  <a:cubicBezTo>
                    <a:pt x="4588" y="1116"/>
                    <a:pt x="4588" y="1116"/>
                    <a:pt x="4588" y="1116"/>
                  </a:cubicBezTo>
                  <a:cubicBezTo>
                    <a:pt x="4588" y="1053"/>
                    <a:pt x="4588" y="1053"/>
                    <a:pt x="4588" y="1053"/>
                  </a:cubicBezTo>
                  <a:lnTo>
                    <a:pt x="4588" y="1053"/>
                  </a:lnTo>
                  <a:cubicBezTo>
                    <a:pt x="4557" y="1053"/>
                    <a:pt x="4557" y="1053"/>
                    <a:pt x="4557" y="1053"/>
                  </a:cubicBezTo>
                  <a:lnTo>
                    <a:pt x="4557" y="1053"/>
                  </a:lnTo>
                  <a:cubicBezTo>
                    <a:pt x="4557" y="1053"/>
                    <a:pt x="4526" y="1053"/>
                    <a:pt x="4494" y="1085"/>
                  </a:cubicBezTo>
                  <a:lnTo>
                    <a:pt x="4464" y="1085"/>
                  </a:lnTo>
                  <a:cubicBezTo>
                    <a:pt x="4464" y="1116"/>
                    <a:pt x="4433" y="1116"/>
                    <a:pt x="4433" y="1116"/>
                  </a:cubicBezTo>
                  <a:cubicBezTo>
                    <a:pt x="4433" y="1116"/>
                    <a:pt x="4402" y="1116"/>
                    <a:pt x="4402" y="1085"/>
                  </a:cubicBezTo>
                  <a:cubicBezTo>
                    <a:pt x="4402" y="1053"/>
                    <a:pt x="4402" y="1023"/>
                    <a:pt x="4433" y="1023"/>
                  </a:cubicBezTo>
                  <a:cubicBezTo>
                    <a:pt x="4433" y="1023"/>
                    <a:pt x="4464" y="992"/>
                    <a:pt x="4494" y="992"/>
                  </a:cubicBezTo>
                  <a:lnTo>
                    <a:pt x="4464" y="992"/>
                  </a:lnTo>
                  <a:lnTo>
                    <a:pt x="4464" y="992"/>
                  </a:lnTo>
                  <a:lnTo>
                    <a:pt x="4464" y="992"/>
                  </a:lnTo>
                  <a:cubicBezTo>
                    <a:pt x="4433" y="992"/>
                    <a:pt x="4433" y="992"/>
                    <a:pt x="4433" y="992"/>
                  </a:cubicBezTo>
                  <a:lnTo>
                    <a:pt x="4433" y="992"/>
                  </a:lnTo>
                  <a:lnTo>
                    <a:pt x="4433" y="992"/>
                  </a:lnTo>
                  <a:cubicBezTo>
                    <a:pt x="4402" y="992"/>
                    <a:pt x="4402" y="992"/>
                    <a:pt x="4402" y="960"/>
                  </a:cubicBezTo>
                  <a:cubicBezTo>
                    <a:pt x="4370" y="960"/>
                    <a:pt x="4370" y="960"/>
                    <a:pt x="4370" y="960"/>
                  </a:cubicBezTo>
                  <a:lnTo>
                    <a:pt x="4370" y="960"/>
                  </a:lnTo>
                  <a:lnTo>
                    <a:pt x="4370" y="929"/>
                  </a:lnTo>
                  <a:cubicBezTo>
                    <a:pt x="4309" y="929"/>
                    <a:pt x="4309" y="929"/>
                    <a:pt x="4309" y="929"/>
                  </a:cubicBezTo>
                  <a:cubicBezTo>
                    <a:pt x="4340" y="899"/>
                    <a:pt x="4340" y="899"/>
                    <a:pt x="4340" y="899"/>
                  </a:cubicBezTo>
                  <a:lnTo>
                    <a:pt x="4340" y="868"/>
                  </a:lnTo>
                  <a:cubicBezTo>
                    <a:pt x="4309" y="837"/>
                    <a:pt x="4309" y="837"/>
                    <a:pt x="4309" y="837"/>
                  </a:cubicBezTo>
                  <a:lnTo>
                    <a:pt x="4340" y="837"/>
                  </a:lnTo>
                  <a:lnTo>
                    <a:pt x="4340" y="837"/>
                  </a:lnTo>
                  <a:cubicBezTo>
                    <a:pt x="4309" y="805"/>
                    <a:pt x="4309" y="805"/>
                    <a:pt x="4309" y="805"/>
                  </a:cubicBezTo>
                  <a:cubicBezTo>
                    <a:pt x="4309" y="805"/>
                    <a:pt x="4309" y="805"/>
                    <a:pt x="4309" y="775"/>
                  </a:cubicBezTo>
                  <a:lnTo>
                    <a:pt x="4278" y="805"/>
                  </a:lnTo>
                  <a:cubicBezTo>
                    <a:pt x="4185" y="837"/>
                    <a:pt x="4185" y="837"/>
                    <a:pt x="4185" y="837"/>
                  </a:cubicBezTo>
                  <a:cubicBezTo>
                    <a:pt x="4246" y="775"/>
                    <a:pt x="4246" y="775"/>
                    <a:pt x="4246" y="775"/>
                  </a:cubicBezTo>
                  <a:cubicBezTo>
                    <a:pt x="4216" y="775"/>
                    <a:pt x="4216" y="775"/>
                    <a:pt x="4216" y="775"/>
                  </a:cubicBezTo>
                  <a:cubicBezTo>
                    <a:pt x="4246" y="744"/>
                    <a:pt x="4246" y="744"/>
                    <a:pt x="4246" y="744"/>
                  </a:cubicBezTo>
                  <a:cubicBezTo>
                    <a:pt x="4216" y="744"/>
                    <a:pt x="4216" y="744"/>
                    <a:pt x="4216" y="744"/>
                  </a:cubicBezTo>
                  <a:cubicBezTo>
                    <a:pt x="4216" y="713"/>
                    <a:pt x="4216" y="713"/>
                    <a:pt x="4216" y="713"/>
                  </a:cubicBezTo>
                  <a:lnTo>
                    <a:pt x="4216" y="713"/>
                  </a:lnTo>
                  <a:cubicBezTo>
                    <a:pt x="4216" y="681"/>
                    <a:pt x="4216" y="681"/>
                    <a:pt x="4216" y="681"/>
                  </a:cubicBezTo>
                  <a:cubicBezTo>
                    <a:pt x="4185" y="681"/>
                    <a:pt x="4185" y="681"/>
                    <a:pt x="4185" y="651"/>
                  </a:cubicBezTo>
                  <a:lnTo>
                    <a:pt x="4185" y="651"/>
                  </a:lnTo>
                  <a:lnTo>
                    <a:pt x="4185" y="651"/>
                  </a:lnTo>
                  <a:cubicBezTo>
                    <a:pt x="4185" y="681"/>
                    <a:pt x="4185" y="713"/>
                    <a:pt x="4185" y="713"/>
                  </a:cubicBezTo>
                  <a:cubicBezTo>
                    <a:pt x="4185" y="713"/>
                    <a:pt x="4185" y="744"/>
                    <a:pt x="4154" y="744"/>
                  </a:cubicBezTo>
                  <a:lnTo>
                    <a:pt x="4154" y="744"/>
                  </a:lnTo>
                  <a:lnTo>
                    <a:pt x="4154" y="744"/>
                  </a:lnTo>
                  <a:lnTo>
                    <a:pt x="4154" y="744"/>
                  </a:lnTo>
                  <a:cubicBezTo>
                    <a:pt x="4122" y="805"/>
                    <a:pt x="4122" y="805"/>
                    <a:pt x="4122" y="805"/>
                  </a:cubicBezTo>
                  <a:cubicBezTo>
                    <a:pt x="4092" y="775"/>
                    <a:pt x="4092" y="775"/>
                    <a:pt x="4092" y="775"/>
                  </a:cubicBezTo>
                  <a:lnTo>
                    <a:pt x="4092" y="744"/>
                  </a:lnTo>
                  <a:lnTo>
                    <a:pt x="4061" y="744"/>
                  </a:lnTo>
                  <a:cubicBezTo>
                    <a:pt x="4061" y="775"/>
                    <a:pt x="4061" y="775"/>
                    <a:pt x="4061" y="775"/>
                  </a:cubicBezTo>
                  <a:lnTo>
                    <a:pt x="4061" y="775"/>
                  </a:lnTo>
                  <a:cubicBezTo>
                    <a:pt x="4030" y="837"/>
                    <a:pt x="4030" y="837"/>
                    <a:pt x="4030" y="837"/>
                  </a:cubicBezTo>
                  <a:cubicBezTo>
                    <a:pt x="3998" y="775"/>
                    <a:pt x="3998" y="775"/>
                    <a:pt x="3998" y="775"/>
                  </a:cubicBezTo>
                  <a:cubicBezTo>
                    <a:pt x="3998" y="805"/>
                    <a:pt x="3968" y="805"/>
                    <a:pt x="3968" y="805"/>
                  </a:cubicBezTo>
                  <a:lnTo>
                    <a:pt x="3937" y="805"/>
                  </a:lnTo>
                  <a:cubicBezTo>
                    <a:pt x="3874" y="775"/>
                    <a:pt x="3874" y="775"/>
                    <a:pt x="3874" y="775"/>
                  </a:cubicBezTo>
                  <a:cubicBezTo>
                    <a:pt x="3937" y="744"/>
                    <a:pt x="3937" y="744"/>
                    <a:pt x="3937" y="744"/>
                  </a:cubicBezTo>
                  <a:lnTo>
                    <a:pt x="3937" y="744"/>
                  </a:lnTo>
                  <a:lnTo>
                    <a:pt x="3906" y="713"/>
                  </a:lnTo>
                  <a:cubicBezTo>
                    <a:pt x="3874" y="713"/>
                    <a:pt x="3874" y="713"/>
                    <a:pt x="3874" y="713"/>
                  </a:cubicBezTo>
                  <a:cubicBezTo>
                    <a:pt x="3874" y="681"/>
                    <a:pt x="3874" y="681"/>
                    <a:pt x="3874" y="681"/>
                  </a:cubicBezTo>
                  <a:lnTo>
                    <a:pt x="3874" y="681"/>
                  </a:lnTo>
                  <a:cubicBezTo>
                    <a:pt x="3874" y="681"/>
                    <a:pt x="3874" y="681"/>
                    <a:pt x="3844" y="681"/>
                  </a:cubicBezTo>
                  <a:cubicBezTo>
                    <a:pt x="3844" y="620"/>
                    <a:pt x="3844" y="620"/>
                    <a:pt x="3844" y="620"/>
                  </a:cubicBezTo>
                  <a:cubicBezTo>
                    <a:pt x="3844" y="620"/>
                    <a:pt x="3874" y="620"/>
                    <a:pt x="3906" y="620"/>
                  </a:cubicBezTo>
                  <a:lnTo>
                    <a:pt x="3906" y="620"/>
                  </a:lnTo>
                  <a:cubicBezTo>
                    <a:pt x="3906" y="620"/>
                    <a:pt x="3906" y="620"/>
                    <a:pt x="3874" y="620"/>
                  </a:cubicBezTo>
                  <a:cubicBezTo>
                    <a:pt x="3874" y="589"/>
                    <a:pt x="3874" y="589"/>
                    <a:pt x="3844" y="589"/>
                  </a:cubicBezTo>
                  <a:lnTo>
                    <a:pt x="3844" y="589"/>
                  </a:lnTo>
                  <a:cubicBezTo>
                    <a:pt x="3813" y="589"/>
                    <a:pt x="3813" y="589"/>
                    <a:pt x="3813" y="589"/>
                  </a:cubicBezTo>
                  <a:cubicBezTo>
                    <a:pt x="3813" y="589"/>
                    <a:pt x="3782" y="589"/>
                    <a:pt x="3782" y="557"/>
                  </a:cubicBezTo>
                  <a:lnTo>
                    <a:pt x="3782" y="557"/>
                  </a:lnTo>
                  <a:lnTo>
                    <a:pt x="3782" y="557"/>
                  </a:lnTo>
                  <a:lnTo>
                    <a:pt x="3750" y="557"/>
                  </a:lnTo>
                  <a:lnTo>
                    <a:pt x="3689" y="527"/>
                  </a:lnTo>
                  <a:cubicBezTo>
                    <a:pt x="3689" y="527"/>
                    <a:pt x="3689" y="527"/>
                    <a:pt x="3658" y="527"/>
                  </a:cubicBezTo>
                  <a:lnTo>
                    <a:pt x="3658" y="527"/>
                  </a:lnTo>
                  <a:lnTo>
                    <a:pt x="3626" y="527"/>
                  </a:lnTo>
                  <a:lnTo>
                    <a:pt x="3596" y="527"/>
                  </a:lnTo>
                  <a:cubicBezTo>
                    <a:pt x="3565" y="527"/>
                    <a:pt x="3565" y="527"/>
                    <a:pt x="3565" y="527"/>
                  </a:cubicBezTo>
                  <a:lnTo>
                    <a:pt x="3565" y="527"/>
                  </a:lnTo>
                  <a:cubicBezTo>
                    <a:pt x="3565" y="527"/>
                    <a:pt x="3565" y="527"/>
                    <a:pt x="3534" y="527"/>
                  </a:cubicBezTo>
                  <a:lnTo>
                    <a:pt x="3534" y="527"/>
                  </a:lnTo>
                  <a:lnTo>
                    <a:pt x="3534" y="527"/>
                  </a:lnTo>
                  <a:lnTo>
                    <a:pt x="3503" y="527"/>
                  </a:lnTo>
                  <a:lnTo>
                    <a:pt x="3503" y="527"/>
                  </a:lnTo>
                  <a:cubicBezTo>
                    <a:pt x="3503" y="557"/>
                    <a:pt x="3503" y="557"/>
                    <a:pt x="3503" y="589"/>
                  </a:cubicBezTo>
                  <a:lnTo>
                    <a:pt x="3503" y="589"/>
                  </a:lnTo>
                  <a:lnTo>
                    <a:pt x="3503" y="620"/>
                  </a:lnTo>
                  <a:lnTo>
                    <a:pt x="3503" y="651"/>
                  </a:lnTo>
                  <a:cubicBezTo>
                    <a:pt x="3503" y="681"/>
                    <a:pt x="3503" y="681"/>
                    <a:pt x="3472" y="681"/>
                  </a:cubicBezTo>
                  <a:cubicBezTo>
                    <a:pt x="3472" y="713"/>
                    <a:pt x="3472" y="713"/>
                    <a:pt x="3472" y="713"/>
                  </a:cubicBezTo>
                  <a:cubicBezTo>
                    <a:pt x="3441" y="713"/>
                    <a:pt x="3441" y="713"/>
                    <a:pt x="3441" y="744"/>
                  </a:cubicBezTo>
                  <a:lnTo>
                    <a:pt x="3472" y="744"/>
                  </a:lnTo>
                  <a:lnTo>
                    <a:pt x="3472" y="744"/>
                  </a:lnTo>
                  <a:cubicBezTo>
                    <a:pt x="3503" y="744"/>
                    <a:pt x="3534" y="775"/>
                    <a:pt x="3534" y="805"/>
                  </a:cubicBezTo>
                  <a:cubicBezTo>
                    <a:pt x="3565" y="805"/>
                    <a:pt x="3565" y="837"/>
                    <a:pt x="3565" y="899"/>
                  </a:cubicBezTo>
                  <a:cubicBezTo>
                    <a:pt x="3565" y="929"/>
                    <a:pt x="3534" y="929"/>
                    <a:pt x="3534" y="929"/>
                  </a:cubicBezTo>
                  <a:cubicBezTo>
                    <a:pt x="3534" y="960"/>
                    <a:pt x="3534" y="960"/>
                    <a:pt x="3503" y="960"/>
                  </a:cubicBezTo>
                  <a:lnTo>
                    <a:pt x="3503" y="960"/>
                  </a:lnTo>
                  <a:cubicBezTo>
                    <a:pt x="3472" y="960"/>
                    <a:pt x="3441" y="992"/>
                    <a:pt x="3441" y="992"/>
                  </a:cubicBezTo>
                  <a:lnTo>
                    <a:pt x="3409" y="992"/>
                  </a:lnTo>
                  <a:cubicBezTo>
                    <a:pt x="3409" y="992"/>
                    <a:pt x="3409" y="992"/>
                    <a:pt x="3409" y="1023"/>
                  </a:cubicBezTo>
                  <a:lnTo>
                    <a:pt x="3409" y="1023"/>
                  </a:lnTo>
                  <a:cubicBezTo>
                    <a:pt x="3409" y="1023"/>
                    <a:pt x="3441" y="1053"/>
                    <a:pt x="3441" y="1116"/>
                  </a:cubicBezTo>
                  <a:cubicBezTo>
                    <a:pt x="3472" y="1177"/>
                    <a:pt x="3472" y="1177"/>
                    <a:pt x="3472" y="1177"/>
                  </a:cubicBezTo>
                  <a:cubicBezTo>
                    <a:pt x="3441" y="1177"/>
                    <a:pt x="3441" y="1177"/>
                    <a:pt x="3441" y="1177"/>
                  </a:cubicBezTo>
                  <a:cubicBezTo>
                    <a:pt x="3441" y="1177"/>
                    <a:pt x="3441" y="1177"/>
                    <a:pt x="3409" y="1177"/>
                  </a:cubicBezTo>
                  <a:lnTo>
                    <a:pt x="3441" y="1209"/>
                  </a:lnTo>
                  <a:cubicBezTo>
                    <a:pt x="3441" y="1271"/>
                    <a:pt x="3441" y="1271"/>
                    <a:pt x="3441" y="1271"/>
                  </a:cubicBezTo>
                  <a:cubicBezTo>
                    <a:pt x="3379" y="1240"/>
                    <a:pt x="3379" y="1240"/>
                    <a:pt x="3379" y="1240"/>
                  </a:cubicBezTo>
                  <a:lnTo>
                    <a:pt x="3379" y="1240"/>
                  </a:lnTo>
                  <a:cubicBezTo>
                    <a:pt x="3379" y="1271"/>
                    <a:pt x="3379" y="1271"/>
                    <a:pt x="3379" y="1271"/>
                  </a:cubicBezTo>
                  <a:cubicBezTo>
                    <a:pt x="3348" y="1271"/>
                    <a:pt x="3348" y="1240"/>
                    <a:pt x="3317" y="1240"/>
                  </a:cubicBezTo>
                  <a:lnTo>
                    <a:pt x="3317" y="1209"/>
                  </a:lnTo>
                  <a:cubicBezTo>
                    <a:pt x="3286" y="1209"/>
                    <a:pt x="3286" y="1209"/>
                    <a:pt x="3286" y="1209"/>
                  </a:cubicBezTo>
                  <a:lnTo>
                    <a:pt x="3286" y="1209"/>
                  </a:lnTo>
                  <a:cubicBezTo>
                    <a:pt x="3286" y="1209"/>
                    <a:pt x="3286" y="1209"/>
                    <a:pt x="3255" y="1209"/>
                  </a:cubicBezTo>
                  <a:cubicBezTo>
                    <a:pt x="3255" y="1177"/>
                    <a:pt x="3224" y="1177"/>
                    <a:pt x="3224" y="1177"/>
                  </a:cubicBezTo>
                  <a:cubicBezTo>
                    <a:pt x="3193" y="1147"/>
                    <a:pt x="3193" y="1147"/>
                    <a:pt x="3193" y="1116"/>
                  </a:cubicBezTo>
                  <a:lnTo>
                    <a:pt x="3193" y="1116"/>
                  </a:lnTo>
                  <a:lnTo>
                    <a:pt x="3193" y="1116"/>
                  </a:lnTo>
                  <a:cubicBezTo>
                    <a:pt x="3193" y="1085"/>
                    <a:pt x="3162" y="1053"/>
                    <a:pt x="3193" y="1053"/>
                  </a:cubicBezTo>
                  <a:lnTo>
                    <a:pt x="3193" y="1023"/>
                  </a:lnTo>
                  <a:lnTo>
                    <a:pt x="3193" y="1023"/>
                  </a:lnTo>
                  <a:lnTo>
                    <a:pt x="3193" y="992"/>
                  </a:lnTo>
                  <a:lnTo>
                    <a:pt x="3193" y="992"/>
                  </a:lnTo>
                  <a:cubicBezTo>
                    <a:pt x="3162" y="992"/>
                    <a:pt x="3162" y="992"/>
                    <a:pt x="3162" y="992"/>
                  </a:cubicBezTo>
                  <a:lnTo>
                    <a:pt x="3162" y="992"/>
                  </a:lnTo>
                  <a:cubicBezTo>
                    <a:pt x="3162" y="992"/>
                    <a:pt x="3100" y="960"/>
                    <a:pt x="3069" y="960"/>
                  </a:cubicBezTo>
                  <a:cubicBezTo>
                    <a:pt x="3038" y="992"/>
                    <a:pt x="3038" y="992"/>
                    <a:pt x="3038" y="992"/>
                  </a:cubicBezTo>
                  <a:cubicBezTo>
                    <a:pt x="3038" y="960"/>
                    <a:pt x="3038" y="960"/>
                    <a:pt x="3038" y="960"/>
                  </a:cubicBezTo>
                  <a:cubicBezTo>
                    <a:pt x="3007" y="960"/>
                    <a:pt x="2945" y="929"/>
                    <a:pt x="2914" y="929"/>
                  </a:cubicBezTo>
                  <a:cubicBezTo>
                    <a:pt x="2883" y="929"/>
                    <a:pt x="2883" y="899"/>
                    <a:pt x="2852" y="868"/>
                  </a:cubicBezTo>
                  <a:lnTo>
                    <a:pt x="2852" y="868"/>
                  </a:lnTo>
                  <a:lnTo>
                    <a:pt x="2852" y="868"/>
                  </a:lnTo>
                  <a:cubicBezTo>
                    <a:pt x="2821" y="868"/>
                    <a:pt x="2790" y="868"/>
                    <a:pt x="2759" y="868"/>
                  </a:cubicBezTo>
                  <a:lnTo>
                    <a:pt x="2759" y="868"/>
                  </a:lnTo>
                  <a:cubicBezTo>
                    <a:pt x="2728" y="868"/>
                    <a:pt x="2728" y="868"/>
                    <a:pt x="2728" y="868"/>
                  </a:cubicBezTo>
                  <a:cubicBezTo>
                    <a:pt x="2697" y="868"/>
                    <a:pt x="2666" y="868"/>
                    <a:pt x="2666" y="868"/>
                  </a:cubicBezTo>
                  <a:cubicBezTo>
                    <a:pt x="2635" y="868"/>
                    <a:pt x="2635" y="868"/>
                    <a:pt x="2635" y="868"/>
                  </a:cubicBezTo>
                  <a:cubicBezTo>
                    <a:pt x="2573" y="868"/>
                    <a:pt x="2573" y="868"/>
                    <a:pt x="2573" y="868"/>
                  </a:cubicBezTo>
                  <a:cubicBezTo>
                    <a:pt x="2635" y="805"/>
                    <a:pt x="2635" y="805"/>
                    <a:pt x="2635" y="805"/>
                  </a:cubicBezTo>
                  <a:cubicBezTo>
                    <a:pt x="2604" y="744"/>
                    <a:pt x="2604" y="744"/>
                    <a:pt x="2604" y="744"/>
                  </a:cubicBezTo>
                  <a:cubicBezTo>
                    <a:pt x="2573" y="744"/>
                    <a:pt x="2573" y="744"/>
                    <a:pt x="2573" y="744"/>
                  </a:cubicBezTo>
                  <a:cubicBezTo>
                    <a:pt x="2542" y="775"/>
                    <a:pt x="2542" y="775"/>
                    <a:pt x="2542" y="775"/>
                  </a:cubicBezTo>
                  <a:lnTo>
                    <a:pt x="2542" y="775"/>
                  </a:lnTo>
                  <a:cubicBezTo>
                    <a:pt x="2542" y="744"/>
                    <a:pt x="2511" y="744"/>
                    <a:pt x="2511" y="744"/>
                  </a:cubicBezTo>
                  <a:cubicBezTo>
                    <a:pt x="2511" y="744"/>
                    <a:pt x="2480" y="713"/>
                    <a:pt x="2480" y="681"/>
                  </a:cubicBezTo>
                  <a:lnTo>
                    <a:pt x="2480" y="651"/>
                  </a:lnTo>
                  <a:cubicBezTo>
                    <a:pt x="2480" y="620"/>
                    <a:pt x="2480" y="620"/>
                    <a:pt x="2480" y="620"/>
                  </a:cubicBezTo>
                  <a:cubicBezTo>
                    <a:pt x="2480" y="589"/>
                    <a:pt x="2511" y="589"/>
                    <a:pt x="2511" y="557"/>
                  </a:cubicBezTo>
                  <a:cubicBezTo>
                    <a:pt x="2542" y="557"/>
                    <a:pt x="2542" y="557"/>
                    <a:pt x="2542" y="557"/>
                  </a:cubicBezTo>
                  <a:lnTo>
                    <a:pt x="2542" y="557"/>
                  </a:lnTo>
                  <a:cubicBezTo>
                    <a:pt x="2573" y="527"/>
                    <a:pt x="2573" y="527"/>
                    <a:pt x="2573" y="527"/>
                  </a:cubicBezTo>
                  <a:cubicBezTo>
                    <a:pt x="2542" y="465"/>
                    <a:pt x="2542" y="465"/>
                    <a:pt x="2542" y="465"/>
                  </a:cubicBezTo>
                  <a:cubicBezTo>
                    <a:pt x="2604" y="496"/>
                    <a:pt x="2604" y="496"/>
                    <a:pt x="2604" y="496"/>
                  </a:cubicBezTo>
                  <a:cubicBezTo>
                    <a:pt x="2604" y="465"/>
                    <a:pt x="2604" y="465"/>
                    <a:pt x="2604" y="465"/>
                  </a:cubicBezTo>
                  <a:lnTo>
                    <a:pt x="2604" y="465"/>
                  </a:lnTo>
                  <a:cubicBezTo>
                    <a:pt x="2635" y="465"/>
                    <a:pt x="2666" y="433"/>
                    <a:pt x="2666" y="433"/>
                  </a:cubicBezTo>
                  <a:cubicBezTo>
                    <a:pt x="2697" y="433"/>
                    <a:pt x="2697" y="433"/>
                    <a:pt x="2697" y="433"/>
                  </a:cubicBezTo>
                  <a:lnTo>
                    <a:pt x="2697" y="433"/>
                  </a:lnTo>
                  <a:cubicBezTo>
                    <a:pt x="2697" y="433"/>
                    <a:pt x="2697" y="433"/>
                    <a:pt x="2666" y="433"/>
                  </a:cubicBezTo>
                  <a:cubicBezTo>
                    <a:pt x="2666" y="433"/>
                    <a:pt x="2666" y="433"/>
                    <a:pt x="2635" y="433"/>
                  </a:cubicBezTo>
                  <a:lnTo>
                    <a:pt x="2635" y="433"/>
                  </a:lnTo>
                  <a:cubicBezTo>
                    <a:pt x="2635" y="433"/>
                    <a:pt x="2604" y="403"/>
                    <a:pt x="2573" y="403"/>
                  </a:cubicBezTo>
                  <a:cubicBezTo>
                    <a:pt x="2511" y="372"/>
                    <a:pt x="2511" y="372"/>
                    <a:pt x="2511" y="372"/>
                  </a:cubicBezTo>
                  <a:cubicBezTo>
                    <a:pt x="2635" y="372"/>
                    <a:pt x="2635" y="372"/>
                    <a:pt x="2635" y="372"/>
                  </a:cubicBezTo>
                  <a:cubicBezTo>
                    <a:pt x="2635" y="372"/>
                    <a:pt x="2635" y="372"/>
                    <a:pt x="2666" y="372"/>
                  </a:cubicBezTo>
                  <a:lnTo>
                    <a:pt x="2666" y="372"/>
                  </a:lnTo>
                  <a:cubicBezTo>
                    <a:pt x="2697" y="372"/>
                    <a:pt x="2697" y="372"/>
                    <a:pt x="2697" y="372"/>
                  </a:cubicBezTo>
                  <a:cubicBezTo>
                    <a:pt x="2697" y="372"/>
                    <a:pt x="2728" y="372"/>
                    <a:pt x="2728" y="403"/>
                  </a:cubicBezTo>
                  <a:cubicBezTo>
                    <a:pt x="2728" y="403"/>
                    <a:pt x="2728" y="403"/>
                    <a:pt x="2759" y="403"/>
                  </a:cubicBezTo>
                  <a:lnTo>
                    <a:pt x="2759" y="403"/>
                  </a:lnTo>
                  <a:cubicBezTo>
                    <a:pt x="2759" y="403"/>
                    <a:pt x="2759" y="403"/>
                    <a:pt x="2759" y="372"/>
                  </a:cubicBezTo>
                  <a:cubicBezTo>
                    <a:pt x="2790" y="372"/>
                    <a:pt x="2790" y="372"/>
                    <a:pt x="2790" y="341"/>
                  </a:cubicBezTo>
                  <a:lnTo>
                    <a:pt x="2821" y="341"/>
                  </a:lnTo>
                  <a:cubicBezTo>
                    <a:pt x="2821" y="341"/>
                    <a:pt x="2821" y="372"/>
                    <a:pt x="2852" y="372"/>
                  </a:cubicBezTo>
                  <a:lnTo>
                    <a:pt x="2852" y="372"/>
                  </a:lnTo>
                  <a:lnTo>
                    <a:pt x="2852" y="372"/>
                  </a:lnTo>
                  <a:cubicBezTo>
                    <a:pt x="2852" y="372"/>
                    <a:pt x="2852" y="372"/>
                    <a:pt x="2883" y="372"/>
                  </a:cubicBezTo>
                  <a:lnTo>
                    <a:pt x="2883" y="372"/>
                  </a:lnTo>
                  <a:lnTo>
                    <a:pt x="2914" y="341"/>
                  </a:lnTo>
                  <a:cubicBezTo>
                    <a:pt x="2914" y="310"/>
                    <a:pt x="2914" y="310"/>
                    <a:pt x="2914" y="310"/>
                  </a:cubicBezTo>
                  <a:cubicBezTo>
                    <a:pt x="2914" y="279"/>
                    <a:pt x="2914" y="279"/>
                    <a:pt x="2914" y="279"/>
                  </a:cubicBezTo>
                  <a:lnTo>
                    <a:pt x="2945" y="248"/>
                  </a:lnTo>
                  <a:cubicBezTo>
                    <a:pt x="2945" y="248"/>
                    <a:pt x="2945" y="248"/>
                    <a:pt x="2945" y="217"/>
                  </a:cubicBezTo>
                  <a:lnTo>
                    <a:pt x="2945" y="217"/>
                  </a:lnTo>
                  <a:cubicBezTo>
                    <a:pt x="2883" y="186"/>
                    <a:pt x="2883" y="186"/>
                    <a:pt x="2883" y="186"/>
                  </a:cubicBezTo>
                  <a:lnTo>
                    <a:pt x="2945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5" name="Freeform 177"/>
            <p:cNvSpPr>
              <a:spLocks noChangeArrowheads="1"/>
            </p:cNvSpPr>
            <p:nvPr/>
          </p:nvSpPr>
          <p:spPr bwMode="auto">
            <a:xfrm>
              <a:off x="1760538" y="1000125"/>
              <a:ext cx="44450" cy="33338"/>
            </a:xfrm>
            <a:custGeom>
              <a:avLst/>
              <a:gdLst>
                <a:gd name="T0" fmla="*/ 124 w 125"/>
                <a:gd name="T1" fmla="*/ 31 h 94"/>
                <a:gd name="T2" fmla="*/ 124 w 125"/>
                <a:gd name="T3" fmla="*/ 31 h 94"/>
                <a:gd name="T4" fmla="*/ 93 w 125"/>
                <a:gd name="T5" fmla="*/ 0 h 94"/>
                <a:gd name="T6" fmla="*/ 62 w 125"/>
                <a:gd name="T7" fmla="*/ 0 h 94"/>
                <a:gd name="T8" fmla="*/ 31 w 125"/>
                <a:gd name="T9" fmla="*/ 31 h 94"/>
                <a:gd name="T10" fmla="*/ 0 w 125"/>
                <a:gd name="T11" fmla="*/ 31 h 94"/>
                <a:gd name="T12" fmla="*/ 31 w 125"/>
                <a:gd name="T13" fmla="*/ 62 h 94"/>
                <a:gd name="T14" fmla="*/ 0 w 125"/>
                <a:gd name="T15" fmla="*/ 93 h 94"/>
                <a:gd name="T16" fmla="*/ 0 w 125"/>
                <a:gd name="T17" fmla="*/ 93 h 94"/>
                <a:gd name="T18" fmla="*/ 0 w 125"/>
                <a:gd name="T19" fmla="*/ 93 h 94"/>
                <a:gd name="T20" fmla="*/ 0 w 125"/>
                <a:gd name="T21" fmla="*/ 93 h 94"/>
                <a:gd name="T22" fmla="*/ 31 w 125"/>
                <a:gd name="T23" fmla="*/ 93 h 94"/>
                <a:gd name="T24" fmla="*/ 93 w 125"/>
                <a:gd name="T25" fmla="*/ 93 h 94"/>
                <a:gd name="T26" fmla="*/ 124 w 125"/>
                <a:gd name="T27" fmla="*/ 93 h 94"/>
                <a:gd name="T28" fmla="*/ 124 w 125"/>
                <a:gd name="T29" fmla="*/ 93 h 94"/>
                <a:gd name="T30" fmla="*/ 124 w 125"/>
                <a:gd name="T3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94">
                  <a:moveTo>
                    <a:pt x="124" y="31"/>
                  </a:moveTo>
                  <a:lnTo>
                    <a:pt x="124" y="31"/>
                  </a:lnTo>
                  <a:cubicBezTo>
                    <a:pt x="93" y="31"/>
                    <a:pt x="93" y="0"/>
                    <a:pt x="93" y="0"/>
                  </a:cubicBezTo>
                  <a:lnTo>
                    <a:pt x="62" y="0"/>
                  </a:lnTo>
                  <a:cubicBezTo>
                    <a:pt x="31" y="0"/>
                    <a:pt x="31" y="31"/>
                    <a:pt x="31" y="31"/>
                  </a:cubicBezTo>
                  <a:lnTo>
                    <a:pt x="0" y="31"/>
                  </a:lnTo>
                  <a:cubicBezTo>
                    <a:pt x="31" y="62"/>
                    <a:pt x="31" y="62"/>
                    <a:pt x="31" y="62"/>
                  </a:cubicBezTo>
                  <a:cubicBezTo>
                    <a:pt x="0" y="93"/>
                    <a:pt x="0" y="93"/>
                    <a:pt x="0" y="93"/>
                  </a:cubicBezTo>
                  <a:lnTo>
                    <a:pt x="0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93" y="93"/>
                  </a:cubicBezTo>
                  <a:lnTo>
                    <a:pt x="124" y="93"/>
                  </a:lnTo>
                  <a:lnTo>
                    <a:pt x="124" y="93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6" name="Freeform 178"/>
            <p:cNvSpPr>
              <a:spLocks noChangeArrowheads="1"/>
            </p:cNvSpPr>
            <p:nvPr/>
          </p:nvSpPr>
          <p:spPr bwMode="auto">
            <a:xfrm>
              <a:off x="1951038" y="1044575"/>
              <a:ext cx="77787" cy="66675"/>
            </a:xfrm>
            <a:custGeom>
              <a:avLst/>
              <a:gdLst>
                <a:gd name="T0" fmla="*/ 186 w 218"/>
                <a:gd name="T1" fmla="*/ 124 h 187"/>
                <a:gd name="T2" fmla="*/ 186 w 218"/>
                <a:gd name="T3" fmla="*/ 124 h 187"/>
                <a:gd name="T4" fmla="*/ 186 w 218"/>
                <a:gd name="T5" fmla="*/ 124 h 187"/>
                <a:gd name="T6" fmla="*/ 186 w 218"/>
                <a:gd name="T7" fmla="*/ 93 h 187"/>
                <a:gd name="T8" fmla="*/ 186 w 218"/>
                <a:gd name="T9" fmla="*/ 62 h 187"/>
                <a:gd name="T10" fmla="*/ 186 w 218"/>
                <a:gd name="T11" fmla="*/ 62 h 187"/>
                <a:gd name="T12" fmla="*/ 124 w 218"/>
                <a:gd name="T13" fmla="*/ 31 h 187"/>
                <a:gd name="T14" fmla="*/ 186 w 218"/>
                <a:gd name="T15" fmla="*/ 31 h 187"/>
                <a:gd name="T16" fmla="*/ 62 w 218"/>
                <a:gd name="T17" fmla="*/ 31 h 187"/>
                <a:gd name="T18" fmla="*/ 31 w 218"/>
                <a:gd name="T19" fmla="*/ 0 h 187"/>
                <a:gd name="T20" fmla="*/ 31 w 218"/>
                <a:gd name="T21" fmla="*/ 31 h 187"/>
                <a:gd name="T22" fmla="*/ 31 w 218"/>
                <a:gd name="T23" fmla="*/ 93 h 187"/>
                <a:gd name="T24" fmla="*/ 0 w 218"/>
                <a:gd name="T25" fmla="*/ 124 h 187"/>
                <a:gd name="T26" fmla="*/ 0 w 218"/>
                <a:gd name="T27" fmla="*/ 124 h 187"/>
                <a:gd name="T28" fmla="*/ 0 w 218"/>
                <a:gd name="T29" fmla="*/ 155 h 187"/>
                <a:gd name="T30" fmla="*/ 0 w 218"/>
                <a:gd name="T31" fmla="*/ 155 h 187"/>
                <a:gd name="T32" fmla="*/ 62 w 218"/>
                <a:gd name="T33" fmla="*/ 155 h 187"/>
                <a:gd name="T34" fmla="*/ 93 w 218"/>
                <a:gd name="T35" fmla="*/ 155 h 187"/>
                <a:gd name="T36" fmla="*/ 155 w 218"/>
                <a:gd name="T37" fmla="*/ 186 h 187"/>
                <a:gd name="T38" fmla="*/ 155 w 218"/>
                <a:gd name="T39" fmla="*/ 186 h 187"/>
                <a:gd name="T40" fmla="*/ 186 w 218"/>
                <a:gd name="T41" fmla="*/ 155 h 187"/>
                <a:gd name="T42" fmla="*/ 186 w 218"/>
                <a:gd name="T43" fmla="*/ 155 h 187"/>
                <a:gd name="T44" fmla="*/ 217 w 218"/>
                <a:gd name="T45" fmla="*/ 155 h 187"/>
                <a:gd name="T46" fmla="*/ 217 w 218"/>
                <a:gd name="T47" fmla="*/ 124 h 187"/>
                <a:gd name="T48" fmla="*/ 217 w 218"/>
                <a:gd name="T49" fmla="*/ 124 h 187"/>
                <a:gd name="T50" fmla="*/ 186 w 218"/>
                <a:gd name="T51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187">
                  <a:moveTo>
                    <a:pt x="186" y="124"/>
                  </a:moveTo>
                  <a:lnTo>
                    <a:pt x="186" y="124"/>
                  </a:lnTo>
                  <a:lnTo>
                    <a:pt x="186" y="124"/>
                  </a:lnTo>
                  <a:lnTo>
                    <a:pt x="186" y="93"/>
                  </a:lnTo>
                  <a:lnTo>
                    <a:pt x="186" y="62"/>
                  </a:lnTo>
                  <a:lnTo>
                    <a:pt x="186" y="62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55" y="31"/>
                    <a:pt x="62" y="31"/>
                    <a:pt x="62" y="31"/>
                  </a:cubicBezTo>
                  <a:cubicBezTo>
                    <a:pt x="62" y="31"/>
                    <a:pt x="62" y="31"/>
                    <a:pt x="31" y="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2"/>
                    <a:pt x="31" y="62"/>
                    <a:pt x="31" y="93"/>
                  </a:cubicBezTo>
                  <a:cubicBezTo>
                    <a:pt x="31" y="93"/>
                    <a:pt x="31" y="124"/>
                    <a:pt x="0" y="124"/>
                  </a:cubicBezTo>
                  <a:lnTo>
                    <a:pt x="0" y="124"/>
                  </a:lnTo>
                  <a:cubicBezTo>
                    <a:pt x="0" y="124"/>
                    <a:pt x="0" y="124"/>
                    <a:pt x="0" y="155"/>
                  </a:cubicBezTo>
                  <a:lnTo>
                    <a:pt x="0" y="155"/>
                  </a:ln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124" y="155"/>
                    <a:pt x="155" y="186"/>
                    <a:pt x="155" y="186"/>
                  </a:cubicBezTo>
                  <a:lnTo>
                    <a:pt x="155" y="186"/>
                  </a:lnTo>
                  <a:cubicBezTo>
                    <a:pt x="155" y="155"/>
                    <a:pt x="186" y="155"/>
                    <a:pt x="186" y="155"/>
                  </a:cubicBezTo>
                  <a:lnTo>
                    <a:pt x="186" y="155"/>
                  </a:lnTo>
                  <a:lnTo>
                    <a:pt x="217" y="155"/>
                  </a:lnTo>
                  <a:lnTo>
                    <a:pt x="217" y="124"/>
                  </a:lnTo>
                  <a:lnTo>
                    <a:pt x="217" y="124"/>
                  </a:lnTo>
                  <a:cubicBezTo>
                    <a:pt x="217" y="124"/>
                    <a:pt x="217" y="124"/>
                    <a:pt x="186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7" name="Freeform 179"/>
            <p:cNvSpPr>
              <a:spLocks noChangeArrowheads="1"/>
            </p:cNvSpPr>
            <p:nvPr/>
          </p:nvSpPr>
          <p:spPr bwMode="auto">
            <a:xfrm>
              <a:off x="354013" y="1011238"/>
              <a:ext cx="492125" cy="323850"/>
            </a:xfrm>
            <a:custGeom>
              <a:avLst/>
              <a:gdLst>
                <a:gd name="T0" fmla="*/ 1272 w 1366"/>
                <a:gd name="T1" fmla="*/ 93 h 900"/>
                <a:gd name="T2" fmla="*/ 1148 w 1366"/>
                <a:gd name="T3" fmla="*/ 93 h 900"/>
                <a:gd name="T4" fmla="*/ 1085 w 1366"/>
                <a:gd name="T5" fmla="*/ 93 h 900"/>
                <a:gd name="T6" fmla="*/ 930 w 1366"/>
                <a:gd name="T7" fmla="*/ 62 h 900"/>
                <a:gd name="T8" fmla="*/ 806 w 1366"/>
                <a:gd name="T9" fmla="*/ 62 h 900"/>
                <a:gd name="T10" fmla="*/ 713 w 1366"/>
                <a:gd name="T11" fmla="*/ 31 h 900"/>
                <a:gd name="T12" fmla="*/ 682 w 1366"/>
                <a:gd name="T13" fmla="*/ 31 h 900"/>
                <a:gd name="T14" fmla="*/ 621 w 1366"/>
                <a:gd name="T15" fmla="*/ 31 h 900"/>
                <a:gd name="T16" fmla="*/ 558 w 1366"/>
                <a:gd name="T17" fmla="*/ 0 h 900"/>
                <a:gd name="T18" fmla="*/ 434 w 1366"/>
                <a:gd name="T19" fmla="*/ 31 h 900"/>
                <a:gd name="T20" fmla="*/ 341 w 1366"/>
                <a:gd name="T21" fmla="*/ 62 h 900"/>
                <a:gd name="T22" fmla="*/ 217 w 1366"/>
                <a:gd name="T23" fmla="*/ 93 h 900"/>
                <a:gd name="T24" fmla="*/ 156 w 1366"/>
                <a:gd name="T25" fmla="*/ 155 h 900"/>
                <a:gd name="T26" fmla="*/ 93 w 1366"/>
                <a:gd name="T27" fmla="*/ 186 h 900"/>
                <a:gd name="T28" fmla="*/ 156 w 1366"/>
                <a:gd name="T29" fmla="*/ 217 h 900"/>
                <a:gd name="T30" fmla="*/ 249 w 1366"/>
                <a:gd name="T31" fmla="*/ 217 h 900"/>
                <a:gd name="T32" fmla="*/ 341 w 1366"/>
                <a:gd name="T33" fmla="*/ 279 h 900"/>
                <a:gd name="T34" fmla="*/ 280 w 1366"/>
                <a:gd name="T35" fmla="*/ 310 h 900"/>
                <a:gd name="T36" fmla="*/ 186 w 1366"/>
                <a:gd name="T37" fmla="*/ 341 h 900"/>
                <a:gd name="T38" fmla="*/ 93 w 1366"/>
                <a:gd name="T39" fmla="*/ 310 h 900"/>
                <a:gd name="T40" fmla="*/ 0 w 1366"/>
                <a:gd name="T41" fmla="*/ 372 h 900"/>
                <a:gd name="T42" fmla="*/ 156 w 1366"/>
                <a:gd name="T43" fmla="*/ 403 h 900"/>
                <a:gd name="T44" fmla="*/ 186 w 1366"/>
                <a:gd name="T45" fmla="*/ 403 h 900"/>
                <a:gd name="T46" fmla="*/ 280 w 1366"/>
                <a:gd name="T47" fmla="*/ 372 h 900"/>
                <a:gd name="T48" fmla="*/ 310 w 1366"/>
                <a:gd name="T49" fmla="*/ 495 h 900"/>
                <a:gd name="T50" fmla="*/ 217 w 1366"/>
                <a:gd name="T51" fmla="*/ 495 h 900"/>
                <a:gd name="T52" fmla="*/ 124 w 1366"/>
                <a:gd name="T53" fmla="*/ 527 h 900"/>
                <a:gd name="T54" fmla="*/ 93 w 1366"/>
                <a:gd name="T55" fmla="*/ 558 h 900"/>
                <a:gd name="T56" fmla="*/ 93 w 1366"/>
                <a:gd name="T57" fmla="*/ 589 h 900"/>
                <a:gd name="T58" fmla="*/ 124 w 1366"/>
                <a:gd name="T59" fmla="*/ 619 h 900"/>
                <a:gd name="T60" fmla="*/ 186 w 1366"/>
                <a:gd name="T61" fmla="*/ 682 h 900"/>
                <a:gd name="T62" fmla="*/ 249 w 1366"/>
                <a:gd name="T63" fmla="*/ 651 h 900"/>
                <a:gd name="T64" fmla="*/ 280 w 1366"/>
                <a:gd name="T65" fmla="*/ 743 h 900"/>
                <a:gd name="T66" fmla="*/ 280 w 1366"/>
                <a:gd name="T67" fmla="*/ 775 h 900"/>
                <a:gd name="T68" fmla="*/ 310 w 1366"/>
                <a:gd name="T69" fmla="*/ 743 h 900"/>
                <a:gd name="T70" fmla="*/ 373 w 1366"/>
                <a:gd name="T71" fmla="*/ 775 h 900"/>
                <a:gd name="T72" fmla="*/ 434 w 1366"/>
                <a:gd name="T73" fmla="*/ 775 h 900"/>
                <a:gd name="T74" fmla="*/ 465 w 1366"/>
                <a:gd name="T75" fmla="*/ 775 h 900"/>
                <a:gd name="T76" fmla="*/ 528 w 1366"/>
                <a:gd name="T77" fmla="*/ 806 h 900"/>
                <a:gd name="T78" fmla="*/ 497 w 1366"/>
                <a:gd name="T79" fmla="*/ 867 h 900"/>
                <a:gd name="T80" fmla="*/ 528 w 1366"/>
                <a:gd name="T81" fmla="*/ 867 h 900"/>
                <a:gd name="T82" fmla="*/ 621 w 1366"/>
                <a:gd name="T83" fmla="*/ 806 h 900"/>
                <a:gd name="T84" fmla="*/ 652 w 1366"/>
                <a:gd name="T85" fmla="*/ 806 h 900"/>
                <a:gd name="T86" fmla="*/ 713 w 1366"/>
                <a:gd name="T87" fmla="*/ 713 h 900"/>
                <a:gd name="T88" fmla="*/ 776 w 1366"/>
                <a:gd name="T89" fmla="*/ 651 h 900"/>
                <a:gd name="T90" fmla="*/ 930 w 1366"/>
                <a:gd name="T91" fmla="*/ 589 h 900"/>
                <a:gd name="T92" fmla="*/ 961 w 1366"/>
                <a:gd name="T93" fmla="*/ 619 h 900"/>
                <a:gd name="T94" fmla="*/ 1054 w 1366"/>
                <a:gd name="T95" fmla="*/ 619 h 900"/>
                <a:gd name="T96" fmla="*/ 1117 w 1366"/>
                <a:gd name="T97" fmla="*/ 651 h 900"/>
                <a:gd name="T98" fmla="*/ 1148 w 1366"/>
                <a:gd name="T99" fmla="*/ 651 h 900"/>
                <a:gd name="T100" fmla="*/ 1272 w 1366"/>
                <a:gd name="T101" fmla="*/ 589 h 900"/>
                <a:gd name="T102" fmla="*/ 1241 w 1366"/>
                <a:gd name="T103" fmla="*/ 682 h 900"/>
                <a:gd name="T104" fmla="*/ 1302 w 1366"/>
                <a:gd name="T105" fmla="*/ 682 h 900"/>
                <a:gd name="T106" fmla="*/ 1333 w 1366"/>
                <a:gd name="T107" fmla="*/ 682 h 900"/>
                <a:gd name="T108" fmla="*/ 1365 w 1366"/>
                <a:gd name="T109" fmla="*/ 682 h 900"/>
                <a:gd name="T110" fmla="*/ 1365 w 1366"/>
                <a:gd name="T111" fmla="*/ 682 h 900"/>
                <a:gd name="T112" fmla="*/ 1302 w 1366"/>
                <a:gd name="T113" fmla="*/ 9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6" h="900">
                  <a:moveTo>
                    <a:pt x="1302" y="93"/>
                  </a:moveTo>
                  <a:lnTo>
                    <a:pt x="1302" y="93"/>
                  </a:lnTo>
                  <a:lnTo>
                    <a:pt x="1272" y="93"/>
                  </a:lnTo>
                  <a:lnTo>
                    <a:pt x="1241" y="93"/>
                  </a:lnTo>
                  <a:cubicBezTo>
                    <a:pt x="1209" y="93"/>
                    <a:pt x="1209" y="93"/>
                    <a:pt x="1209" y="93"/>
                  </a:cubicBezTo>
                  <a:cubicBezTo>
                    <a:pt x="1178" y="93"/>
                    <a:pt x="1148" y="93"/>
                    <a:pt x="1148" y="93"/>
                  </a:cubicBezTo>
                  <a:lnTo>
                    <a:pt x="1148" y="93"/>
                  </a:lnTo>
                  <a:cubicBezTo>
                    <a:pt x="1148" y="93"/>
                    <a:pt x="1148" y="93"/>
                    <a:pt x="1117" y="93"/>
                  </a:cubicBezTo>
                  <a:cubicBezTo>
                    <a:pt x="1117" y="93"/>
                    <a:pt x="1117" y="93"/>
                    <a:pt x="1085" y="93"/>
                  </a:cubicBezTo>
                  <a:lnTo>
                    <a:pt x="1085" y="93"/>
                  </a:lnTo>
                  <a:cubicBezTo>
                    <a:pt x="1085" y="93"/>
                    <a:pt x="1054" y="93"/>
                    <a:pt x="1024" y="93"/>
                  </a:cubicBezTo>
                  <a:cubicBezTo>
                    <a:pt x="993" y="62"/>
                    <a:pt x="961" y="62"/>
                    <a:pt x="930" y="62"/>
                  </a:cubicBezTo>
                  <a:lnTo>
                    <a:pt x="930" y="62"/>
                  </a:lnTo>
                  <a:cubicBezTo>
                    <a:pt x="930" y="62"/>
                    <a:pt x="900" y="62"/>
                    <a:pt x="869" y="62"/>
                  </a:cubicBezTo>
                  <a:cubicBezTo>
                    <a:pt x="837" y="62"/>
                    <a:pt x="806" y="62"/>
                    <a:pt x="806" y="62"/>
                  </a:cubicBezTo>
                  <a:cubicBezTo>
                    <a:pt x="806" y="62"/>
                    <a:pt x="776" y="62"/>
                    <a:pt x="745" y="62"/>
                  </a:cubicBezTo>
                  <a:cubicBezTo>
                    <a:pt x="713" y="31"/>
                    <a:pt x="713" y="31"/>
                    <a:pt x="713" y="31"/>
                  </a:cubicBezTo>
                  <a:lnTo>
                    <a:pt x="713" y="31"/>
                  </a:lnTo>
                  <a:lnTo>
                    <a:pt x="713" y="31"/>
                  </a:lnTo>
                  <a:lnTo>
                    <a:pt x="682" y="31"/>
                  </a:lnTo>
                  <a:lnTo>
                    <a:pt x="682" y="31"/>
                  </a:lnTo>
                  <a:lnTo>
                    <a:pt x="652" y="31"/>
                  </a:lnTo>
                  <a:cubicBezTo>
                    <a:pt x="652" y="31"/>
                    <a:pt x="652" y="31"/>
                    <a:pt x="621" y="31"/>
                  </a:cubicBezTo>
                  <a:lnTo>
                    <a:pt x="621" y="31"/>
                  </a:lnTo>
                  <a:lnTo>
                    <a:pt x="621" y="31"/>
                  </a:lnTo>
                  <a:cubicBezTo>
                    <a:pt x="528" y="62"/>
                    <a:pt x="528" y="62"/>
                    <a:pt x="528" y="62"/>
                  </a:cubicBezTo>
                  <a:cubicBezTo>
                    <a:pt x="558" y="0"/>
                    <a:pt x="558" y="0"/>
                    <a:pt x="558" y="0"/>
                  </a:cubicBezTo>
                  <a:lnTo>
                    <a:pt x="558" y="0"/>
                  </a:lnTo>
                  <a:cubicBezTo>
                    <a:pt x="528" y="0"/>
                    <a:pt x="528" y="31"/>
                    <a:pt x="497" y="31"/>
                  </a:cubicBezTo>
                  <a:cubicBezTo>
                    <a:pt x="497" y="31"/>
                    <a:pt x="465" y="31"/>
                    <a:pt x="434" y="31"/>
                  </a:cubicBezTo>
                  <a:lnTo>
                    <a:pt x="434" y="62"/>
                  </a:lnTo>
                  <a:cubicBezTo>
                    <a:pt x="404" y="62"/>
                    <a:pt x="373" y="62"/>
                    <a:pt x="373" y="62"/>
                  </a:cubicBezTo>
                  <a:cubicBezTo>
                    <a:pt x="341" y="62"/>
                    <a:pt x="341" y="62"/>
                    <a:pt x="341" y="62"/>
                  </a:cubicBezTo>
                  <a:lnTo>
                    <a:pt x="341" y="62"/>
                  </a:lnTo>
                  <a:cubicBezTo>
                    <a:pt x="310" y="62"/>
                    <a:pt x="280" y="62"/>
                    <a:pt x="280" y="62"/>
                  </a:cubicBezTo>
                  <a:cubicBezTo>
                    <a:pt x="249" y="62"/>
                    <a:pt x="249" y="93"/>
                    <a:pt x="217" y="93"/>
                  </a:cubicBezTo>
                  <a:lnTo>
                    <a:pt x="186" y="124"/>
                  </a:lnTo>
                  <a:cubicBezTo>
                    <a:pt x="156" y="155"/>
                    <a:pt x="156" y="155"/>
                    <a:pt x="156" y="155"/>
                  </a:cubicBezTo>
                  <a:lnTo>
                    <a:pt x="156" y="155"/>
                  </a:lnTo>
                  <a:cubicBezTo>
                    <a:pt x="156" y="155"/>
                    <a:pt x="156" y="155"/>
                    <a:pt x="124" y="155"/>
                  </a:cubicBezTo>
                  <a:cubicBezTo>
                    <a:pt x="93" y="155"/>
                    <a:pt x="62" y="155"/>
                    <a:pt x="62" y="155"/>
                  </a:cubicBezTo>
                  <a:lnTo>
                    <a:pt x="93" y="186"/>
                  </a:lnTo>
                  <a:lnTo>
                    <a:pt x="93" y="186"/>
                  </a:lnTo>
                  <a:cubicBezTo>
                    <a:pt x="124" y="186"/>
                    <a:pt x="156" y="186"/>
                    <a:pt x="156" y="217"/>
                  </a:cubicBezTo>
                  <a:lnTo>
                    <a:pt x="156" y="217"/>
                  </a:lnTo>
                  <a:lnTo>
                    <a:pt x="186" y="217"/>
                  </a:lnTo>
                  <a:cubicBezTo>
                    <a:pt x="217" y="217"/>
                    <a:pt x="217" y="217"/>
                    <a:pt x="217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341" y="279"/>
                    <a:pt x="341" y="279"/>
                    <a:pt x="341" y="279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10" y="341"/>
                    <a:pt x="310" y="341"/>
                    <a:pt x="310" y="341"/>
                  </a:cubicBezTo>
                  <a:cubicBezTo>
                    <a:pt x="310" y="341"/>
                    <a:pt x="310" y="310"/>
                    <a:pt x="280" y="310"/>
                  </a:cubicBezTo>
                  <a:cubicBezTo>
                    <a:pt x="280" y="310"/>
                    <a:pt x="280" y="310"/>
                    <a:pt x="249" y="310"/>
                  </a:cubicBezTo>
                  <a:cubicBezTo>
                    <a:pt x="249" y="341"/>
                    <a:pt x="217" y="341"/>
                    <a:pt x="186" y="341"/>
                  </a:cubicBezTo>
                  <a:lnTo>
                    <a:pt x="186" y="341"/>
                  </a:lnTo>
                  <a:lnTo>
                    <a:pt x="124" y="341"/>
                  </a:lnTo>
                  <a:cubicBezTo>
                    <a:pt x="124" y="341"/>
                    <a:pt x="93" y="341"/>
                    <a:pt x="93" y="310"/>
                  </a:cubicBezTo>
                  <a:lnTo>
                    <a:pt x="93" y="310"/>
                  </a:lnTo>
                  <a:cubicBezTo>
                    <a:pt x="0" y="341"/>
                    <a:pt x="0" y="341"/>
                    <a:pt x="0" y="341"/>
                  </a:cubicBezTo>
                  <a:lnTo>
                    <a:pt x="0" y="372"/>
                  </a:lnTo>
                  <a:lnTo>
                    <a:pt x="0" y="372"/>
                  </a:lnTo>
                  <a:cubicBezTo>
                    <a:pt x="32" y="403"/>
                    <a:pt x="32" y="403"/>
                    <a:pt x="62" y="403"/>
                  </a:cubicBezTo>
                  <a:lnTo>
                    <a:pt x="62" y="403"/>
                  </a:lnTo>
                  <a:cubicBezTo>
                    <a:pt x="93" y="403"/>
                    <a:pt x="124" y="403"/>
                    <a:pt x="156" y="403"/>
                  </a:cubicBezTo>
                  <a:lnTo>
                    <a:pt x="156" y="403"/>
                  </a:lnTo>
                  <a:cubicBezTo>
                    <a:pt x="186" y="372"/>
                    <a:pt x="186" y="372"/>
                    <a:pt x="186" y="372"/>
                  </a:cubicBezTo>
                  <a:cubicBezTo>
                    <a:pt x="186" y="403"/>
                    <a:pt x="186" y="403"/>
                    <a:pt x="186" y="403"/>
                  </a:cubicBezTo>
                  <a:lnTo>
                    <a:pt x="217" y="403"/>
                  </a:lnTo>
                  <a:lnTo>
                    <a:pt x="217" y="403"/>
                  </a:lnTo>
                  <a:lnTo>
                    <a:pt x="280" y="372"/>
                  </a:lnTo>
                  <a:cubicBezTo>
                    <a:pt x="310" y="341"/>
                    <a:pt x="310" y="341"/>
                    <a:pt x="310" y="341"/>
                  </a:cubicBezTo>
                  <a:cubicBezTo>
                    <a:pt x="310" y="403"/>
                    <a:pt x="310" y="403"/>
                    <a:pt x="310" y="403"/>
                  </a:cubicBezTo>
                  <a:cubicBezTo>
                    <a:pt x="310" y="434"/>
                    <a:pt x="310" y="465"/>
                    <a:pt x="310" y="495"/>
                  </a:cubicBezTo>
                  <a:cubicBezTo>
                    <a:pt x="310" y="495"/>
                    <a:pt x="280" y="527"/>
                    <a:pt x="249" y="527"/>
                  </a:cubicBezTo>
                  <a:lnTo>
                    <a:pt x="249" y="527"/>
                  </a:lnTo>
                  <a:lnTo>
                    <a:pt x="217" y="495"/>
                  </a:lnTo>
                  <a:lnTo>
                    <a:pt x="217" y="495"/>
                  </a:lnTo>
                  <a:lnTo>
                    <a:pt x="186" y="527"/>
                  </a:lnTo>
                  <a:cubicBezTo>
                    <a:pt x="156" y="527"/>
                    <a:pt x="156" y="527"/>
                    <a:pt x="124" y="527"/>
                  </a:cubicBezTo>
                  <a:lnTo>
                    <a:pt x="124" y="527"/>
                  </a:lnTo>
                  <a:lnTo>
                    <a:pt x="124" y="527"/>
                  </a:lnTo>
                  <a:cubicBezTo>
                    <a:pt x="93" y="558"/>
                    <a:pt x="93" y="558"/>
                    <a:pt x="93" y="558"/>
                  </a:cubicBezTo>
                  <a:lnTo>
                    <a:pt x="93" y="558"/>
                  </a:lnTo>
                  <a:cubicBezTo>
                    <a:pt x="62" y="558"/>
                    <a:pt x="62" y="589"/>
                    <a:pt x="62" y="589"/>
                  </a:cubicBezTo>
                  <a:cubicBezTo>
                    <a:pt x="93" y="589"/>
                    <a:pt x="93" y="589"/>
                    <a:pt x="93" y="589"/>
                  </a:cubicBezTo>
                  <a:cubicBezTo>
                    <a:pt x="93" y="619"/>
                    <a:pt x="93" y="619"/>
                    <a:pt x="93" y="619"/>
                  </a:cubicBezTo>
                  <a:lnTo>
                    <a:pt x="93" y="619"/>
                  </a:lnTo>
                  <a:cubicBezTo>
                    <a:pt x="93" y="619"/>
                    <a:pt x="93" y="619"/>
                    <a:pt x="124" y="619"/>
                  </a:cubicBezTo>
                  <a:cubicBezTo>
                    <a:pt x="156" y="619"/>
                    <a:pt x="156" y="619"/>
                    <a:pt x="186" y="651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86" y="682"/>
                  </a:lnTo>
                  <a:lnTo>
                    <a:pt x="186" y="682"/>
                  </a:lnTo>
                  <a:cubicBezTo>
                    <a:pt x="217" y="651"/>
                    <a:pt x="217" y="651"/>
                    <a:pt x="217" y="651"/>
                  </a:cubicBezTo>
                  <a:cubicBezTo>
                    <a:pt x="249" y="651"/>
                    <a:pt x="249" y="651"/>
                    <a:pt x="249" y="651"/>
                  </a:cubicBezTo>
                  <a:lnTo>
                    <a:pt x="249" y="651"/>
                  </a:lnTo>
                  <a:cubicBezTo>
                    <a:pt x="249" y="651"/>
                    <a:pt x="280" y="682"/>
                    <a:pt x="280" y="713"/>
                  </a:cubicBezTo>
                  <a:lnTo>
                    <a:pt x="280" y="743"/>
                  </a:lnTo>
                  <a:lnTo>
                    <a:pt x="280" y="743"/>
                  </a:lnTo>
                  <a:lnTo>
                    <a:pt x="280" y="743"/>
                  </a:lnTo>
                  <a:lnTo>
                    <a:pt x="280" y="775"/>
                  </a:lnTo>
                  <a:lnTo>
                    <a:pt x="280" y="775"/>
                  </a:lnTo>
                  <a:lnTo>
                    <a:pt x="280" y="775"/>
                  </a:lnTo>
                  <a:cubicBezTo>
                    <a:pt x="280" y="743"/>
                    <a:pt x="310" y="743"/>
                    <a:pt x="310" y="743"/>
                  </a:cubicBezTo>
                  <a:cubicBezTo>
                    <a:pt x="341" y="743"/>
                    <a:pt x="341" y="743"/>
                    <a:pt x="341" y="775"/>
                  </a:cubicBezTo>
                  <a:cubicBezTo>
                    <a:pt x="341" y="775"/>
                    <a:pt x="341" y="775"/>
                    <a:pt x="373" y="775"/>
                  </a:cubicBezTo>
                  <a:lnTo>
                    <a:pt x="373" y="775"/>
                  </a:lnTo>
                  <a:lnTo>
                    <a:pt x="404" y="775"/>
                  </a:lnTo>
                  <a:cubicBezTo>
                    <a:pt x="434" y="713"/>
                    <a:pt x="434" y="713"/>
                    <a:pt x="434" y="713"/>
                  </a:cubicBezTo>
                  <a:cubicBezTo>
                    <a:pt x="434" y="775"/>
                    <a:pt x="434" y="775"/>
                    <a:pt x="434" y="775"/>
                  </a:cubicBezTo>
                  <a:lnTo>
                    <a:pt x="434" y="775"/>
                  </a:lnTo>
                  <a:cubicBezTo>
                    <a:pt x="465" y="775"/>
                    <a:pt x="465" y="775"/>
                    <a:pt x="465" y="775"/>
                  </a:cubicBezTo>
                  <a:lnTo>
                    <a:pt x="465" y="775"/>
                  </a:lnTo>
                  <a:cubicBezTo>
                    <a:pt x="465" y="775"/>
                    <a:pt x="497" y="775"/>
                    <a:pt x="497" y="743"/>
                  </a:cubicBezTo>
                  <a:cubicBezTo>
                    <a:pt x="652" y="651"/>
                    <a:pt x="652" y="651"/>
                    <a:pt x="652" y="651"/>
                  </a:cubicBezTo>
                  <a:cubicBezTo>
                    <a:pt x="528" y="806"/>
                    <a:pt x="528" y="806"/>
                    <a:pt x="528" y="806"/>
                  </a:cubicBezTo>
                  <a:lnTo>
                    <a:pt x="497" y="837"/>
                  </a:lnTo>
                  <a:lnTo>
                    <a:pt x="497" y="837"/>
                  </a:lnTo>
                  <a:cubicBezTo>
                    <a:pt x="497" y="867"/>
                    <a:pt x="497" y="867"/>
                    <a:pt x="497" y="867"/>
                  </a:cubicBezTo>
                  <a:lnTo>
                    <a:pt x="497" y="899"/>
                  </a:lnTo>
                  <a:cubicBezTo>
                    <a:pt x="497" y="899"/>
                    <a:pt x="497" y="899"/>
                    <a:pt x="528" y="899"/>
                  </a:cubicBezTo>
                  <a:lnTo>
                    <a:pt x="528" y="867"/>
                  </a:lnTo>
                  <a:lnTo>
                    <a:pt x="528" y="867"/>
                  </a:lnTo>
                  <a:cubicBezTo>
                    <a:pt x="589" y="837"/>
                    <a:pt x="589" y="837"/>
                    <a:pt x="589" y="837"/>
                  </a:cubicBezTo>
                  <a:cubicBezTo>
                    <a:pt x="589" y="837"/>
                    <a:pt x="589" y="837"/>
                    <a:pt x="621" y="806"/>
                  </a:cubicBezTo>
                  <a:lnTo>
                    <a:pt x="621" y="806"/>
                  </a:lnTo>
                  <a:cubicBezTo>
                    <a:pt x="621" y="806"/>
                    <a:pt x="621" y="806"/>
                    <a:pt x="652" y="806"/>
                  </a:cubicBezTo>
                  <a:lnTo>
                    <a:pt x="652" y="806"/>
                  </a:lnTo>
                  <a:cubicBezTo>
                    <a:pt x="682" y="775"/>
                    <a:pt x="713" y="743"/>
                    <a:pt x="713" y="743"/>
                  </a:cubicBezTo>
                  <a:cubicBezTo>
                    <a:pt x="713" y="713"/>
                    <a:pt x="713" y="713"/>
                    <a:pt x="713" y="713"/>
                  </a:cubicBezTo>
                  <a:lnTo>
                    <a:pt x="713" y="713"/>
                  </a:lnTo>
                  <a:cubicBezTo>
                    <a:pt x="652" y="651"/>
                    <a:pt x="652" y="651"/>
                    <a:pt x="652" y="651"/>
                  </a:cubicBezTo>
                  <a:cubicBezTo>
                    <a:pt x="745" y="682"/>
                    <a:pt x="745" y="682"/>
                    <a:pt x="745" y="682"/>
                  </a:cubicBezTo>
                  <a:cubicBezTo>
                    <a:pt x="745" y="651"/>
                    <a:pt x="776" y="651"/>
                    <a:pt x="776" y="651"/>
                  </a:cubicBezTo>
                  <a:lnTo>
                    <a:pt x="776" y="619"/>
                  </a:lnTo>
                  <a:cubicBezTo>
                    <a:pt x="806" y="619"/>
                    <a:pt x="806" y="619"/>
                    <a:pt x="837" y="619"/>
                  </a:cubicBezTo>
                  <a:cubicBezTo>
                    <a:pt x="837" y="619"/>
                    <a:pt x="900" y="589"/>
                    <a:pt x="930" y="589"/>
                  </a:cubicBezTo>
                  <a:cubicBezTo>
                    <a:pt x="961" y="651"/>
                    <a:pt x="961" y="651"/>
                    <a:pt x="961" y="651"/>
                  </a:cubicBezTo>
                  <a:lnTo>
                    <a:pt x="961" y="651"/>
                  </a:lnTo>
                  <a:lnTo>
                    <a:pt x="961" y="619"/>
                  </a:lnTo>
                  <a:cubicBezTo>
                    <a:pt x="993" y="619"/>
                    <a:pt x="993" y="619"/>
                    <a:pt x="1024" y="619"/>
                  </a:cubicBezTo>
                  <a:lnTo>
                    <a:pt x="1024" y="619"/>
                  </a:lnTo>
                  <a:cubicBezTo>
                    <a:pt x="1054" y="619"/>
                    <a:pt x="1054" y="619"/>
                    <a:pt x="1054" y="619"/>
                  </a:cubicBezTo>
                  <a:lnTo>
                    <a:pt x="1085" y="651"/>
                  </a:lnTo>
                  <a:lnTo>
                    <a:pt x="1085" y="651"/>
                  </a:lnTo>
                  <a:cubicBezTo>
                    <a:pt x="1117" y="651"/>
                    <a:pt x="1117" y="651"/>
                    <a:pt x="1117" y="651"/>
                  </a:cubicBezTo>
                  <a:lnTo>
                    <a:pt x="1117" y="651"/>
                  </a:lnTo>
                  <a:lnTo>
                    <a:pt x="1117" y="651"/>
                  </a:lnTo>
                  <a:cubicBezTo>
                    <a:pt x="1148" y="651"/>
                    <a:pt x="1148" y="651"/>
                    <a:pt x="1148" y="651"/>
                  </a:cubicBezTo>
                  <a:lnTo>
                    <a:pt x="1148" y="651"/>
                  </a:lnTo>
                  <a:cubicBezTo>
                    <a:pt x="1178" y="651"/>
                    <a:pt x="1178" y="651"/>
                    <a:pt x="1178" y="651"/>
                  </a:cubicBezTo>
                  <a:cubicBezTo>
                    <a:pt x="1272" y="589"/>
                    <a:pt x="1272" y="589"/>
                    <a:pt x="1272" y="589"/>
                  </a:cubicBezTo>
                  <a:cubicBezTo>
                    <a:pt x="1209" y="682"/>
                    <a:pt x="1209" y="682"/>
                    <a:pt x="1209" y="682"/>
                  </a:cubicBezTo>
                  <a:lnTo>
                    <a:pt x="1209" y="682"/>
                  </a:lnTo>
                  <a:cubicBezTo>
                    <a:pt x="1241" y="682"/>
                    <a:pt x="1241" y="682"/>
                    <a:pt x="1241" y="682"/>
                  </a:cubicBezTo>
                  <a:lnTo>
                    <a:pt x="1272" y="682"/>
                  </a:lnTo>
                  <a:cubicBezTo>
                    <a:pt x="1272" y="682"/>
                    <a:pt x="1272" y="682"/>
                    <a:pt x="1302" y="682"/>
                  </a:cubicBezTo>
                  <a:lnTo>
                    <a:pt x="1302" y="682"/>
                  </a:lnTo>
                  <a:cubicBezTo>
                    <a:pt x="1333" y="682"/>
                    <a:pt x="1333" y="682"/>
                    <a:pt x="1333" y="682"/>
                  </a:cubicBezTo>
                  <a:lnTo>
                    <a:pt x="1333" y="682"/>
                  </a:lnTo>
                  <a:lnTo>
                    <a:pt x="1333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65" y="682"/>
                  </a:lnTo>
                  <a:cubicBezTo>
                    <a:pt x="1365" y="124"/>
                    <a:pt x="1365" y="124"/>
                    <a:pt x="1365" y="124"/>
                  </a:cubicBezTo>
                  <a:cubicBezTo>
                    <a:pt x="1365" y="124"/>
                    <a:pt x="1365" y="93"/>
                    <a:pt x="1333" y="93"/>
                  </a:cubicBezTo>
                  <a:lnTo>
                    <a:pt x="1302" y="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8" name="Freeform 180"/>
            <p:cNvSpPr>
              <a:spLocks noChangeArrowheads="1"/>
            </p:cNvSpPr>
            <p:nvPr/>
          </p:nvSpPr>
          <p:spPr bwMode="auto">
            <a:xfrm>
              <a:off x="1838325" y="2249488"/>
              <a:ext cx="44450" cy="77787"/>
            </a:xfrm>
            <a:custGeom>
              <a:avLst/>
              <a:gdLst>
                <a:gd name="T0" fmla="*/ 124 w 125"/>
                <a:gd name="T1" fmla="*/ 186 h 217"/>
                <a:gd name="T2" fmla="*/ 124 w 125"/>
                <a:gd name="T3" fmla="*/ 186 h 217"/>
                <a:gd name="T4" fmla="*/ 124 w 125"/>
                <a:gd name="T5" fmla="*/ 154 h 217"/>
                <a:gd name="T6" fmla="*/ 124 w 125"/>
                <a:gd name="T7" fmla="*/ 124 h 217"/>
                <a:gd name="T8" fmla="*/ 124 w 125"/>
                <a:gd name="T9" fmla="*/ 124 h 217"/>
                <a:gd name="T10" fmla="*/ 124 w 125"/>
                <a:gd name="T11" fmla="*/ 93 h 217"/>
                <a:gd name="T12" fmla="*/ 124 w 125"/>
                <a:gd name="T13" fmla="*/ 31 h 217"/>
                <a:gd name="T14" fmla="*/ 124 w 125"/>
                <a:gd name="T15" fmla="*/ 0 h 217"/>
                <a:gd name="T16" fmla="*/ 62 w 125"/>
                <a:gd name="T17" fmla="*/ 0 h 217"/>
                <a:gd name="T18" fmla="*/ 62 w 125"/>
                <a:gd name="T19" fmla="*/ 0 h 217"/>
                <a:gd name="T20" fmla="*/ 62 w 125"/>
                <a:gd name="T21" fmla="*/ 0 h 217"/>
                <a:gd name="T22" fmla="*/ 62 w 125"/>
                <a:gd name="T23" fmla="*/ 0 h 217"/>
                <a:gd name="T24" fmla="*/ 93 w 125"/>
                <a:gd name="T25" fmla="*/ 31 h 217"/>
                <a:gd name="T26" fmla="*/ 93 w 125"/>
                <a:gd name="T27" fmla="*/ 31 h 217"/>
                <a:gd name="T28" fmla="*/ 93 w 125"/>
                <a:gd name="T29" fmla="*/ 63 h 217"/>
                <a:gd name="T30" fmla="*/ 93 w 125"/>
                <a:gd name="T31" fmla="*/ 63 h 217"/>
                <a:gd name="T32" fmla="*/ 93 w 125"/>
                <a:gd name="T33" fmla="*/ 63 h 217"/>
                <a:gd name="T34" fmla="*/ 93 w 125"/>
                <a:gd name="T35" fmla="*/ 93 h 217"/>
                <a:gd name="T36" fmla="*/ 62 w 125"/>
                <a:gd name="T37" fmla="*/ 124 h 217"/>
                <a:gd name="T38" fmla="*/ 62 w 125"/>
                <a:gd name="T39" fmla="*/ 124 h 217"/>
                <a:gd name="T40" fmla="*/ 62 w 125"/>
                <a:gd name="T41" fmla="*/ 124 h 217"/>
                <a:gd name="T42" fmla="*/ 31 w 125"/>
                <a:gd name="T43" fmla="*/ 124 h 217"/>
                <a:gd name="T44" fmla="*/ 0 w 125"/>
                <a:gd name="T45" fmla="*/ 124 h 217"/>
                <a:gd name="T46" fmla="*/ 0 w 125"/>
                <a:gd name="T47" fmla="*/ 124 h 217"/>
                <a:gd name="T48" fmla="*/ 0 w 125"/>
                <a:gd name="T49" fmla="*/ 124 h 217"/>
                <a:gd name="T50" fmla="*/ 0 w 125"/>
                <a:gd name="T51" fmla="*/ 124 h 217"/>
                <a:gd name="T52" fmla="*/ 0 w 125"/>
                <a:gd name="T53" fmla="*/ 154 h 217"/>
                <a:gd name="T54" fmla="*/ 0 w 125"/>
                <a:gd name="T55" fmla="*/ 154 h 217"/>
                <a:gd name="T56" fmla="*/ 62 w 125"/>
                <a:gd name="T57" fmla="*/ 216 h 217"/>
                <a:gd name="T58" fmla="*/ 62 w 125"/>
                <a:gd name="T59" fmla="*/ 216 h 217"/>
                <a:gd name="T60" fmla="*/ 93 w 125"/>
                <a:gd name="T61" fmla="*/ 186 h 217"/>
                <a:gd name="T62" fmla="*/ 124 w 125"/>
                <a:gd name="T63" fmla="*/ 18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" h="217">
                  <a:moveTo>
                    <a:pt x="124" y="186"/>
                  </a:moveTo>
                  <a:lnTo>
                    <a:pt x="124" y="186"/>
                  </a:lnTo>
                  <a:lnTo>
                    <a:pt x="124" y="154"/>
                  </a:lnTo>
                  <a:cubicBezTo>
                    <a:pt x="124" y="154"/>
                    <a:pt x="124" y="154"/>
                    <a:pt x="124" y="124"/>
                  </a:cubicBezTo>
                  <a:lnTo>
                    <a:pt x="124" y="124"/>
                  </a:ln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63"/>
                    <a:pt x="124" y="31"/>
                  </a:cubicBezTo>
                  <a:cubicBezTo>
                    <a:pt x="124" y="31"/>
                    <a:pt x="124" y="31"/>
                    <a:pt x="124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93" y="0"/>
                    <a:pt x="93" y="31"/>
                  </a:cubicBezTo>
                  <a:lnTo>
                    <a:pt x="93" y="31"/>
                  </a:lnTo>
                  <a:cubicBezTo>
                    <a:pt x="93" y="63"/>
                    <a:pt x="93" y="63"/>
                    <a:pt x="93" y="63"/>
                  </a:cubicBezTo>
                  <a:lnTo>
                    <a:pt x="93" y="63"/>
                  </a:lnTo>
                  <a:lnTo>
                    <a:pt x="93" y="63"/>
                  </a:lnTo>
                  <a:cubicBezTo>
                    <a:pt x="93" y="63"/>
                    <a:pt x="93" y="63"/>
                    <a:pt x="93" y="93"/>
                  </a:cubicBezTo>
                  <a:cubicBezTo>
                    <a:pt x="93" y="93"/>
                    <a:pt x="93" y="93"/>
                    <a:pt x="62" y="124"/>
                  </a:cubicBezTo>
                  <a:lnTo>
                    <a:pt x="62" y="124"/>
                  </a:lnTo>
                  <a:lnTo>
                    <a:pt x="62" y="124"/>
                  </a:lnTo>
                  <a:cubicBezTo>
                    <a:pt x="62" y="124"/>
                    <a:pt x="62" y="124"/>
                    <a:pt x="31" y="124"/>
                  </a:cubicBezTo>
                  <a:cubicBezTo>
                    <a:pt x="31" y="124"/>
                    <a:pt x="31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0" y="124"/>
                  </a:lnTo>
                  <a:cubicBezTo>
                    <a:pt x="0" y="124"/>
                    <a:pt x="0" y="124"/>
                    <a:pt x="0" y="154"/>
                  </a:cubicBezTo>
                  <a:lnTo>
                    <a:pt x="0" y="154"/>
                  </a:lnTo>
                  <a:cubicBezTo>
                    <a:pt x="0" y="186"/>
                    <a:pt x="31" y="216"/>
                    <a:pt x="62" y="216"/>
                  </a:cubicBezTo>
                  <a:lnTo>
                    <a:pt x="62" y="216"/>
                  </a:lnTo>
                  <a:cubicBezTo>
                    <a:pt x="62" y="186"/>
                    <a:pt x="93" y="186"/>
                    <a:pt x="93" y="186"/>
                  </a:cubicBezTo>
                  <a:lnTo>
                    <a:pt x="124" y="18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9" name="Freeform 181"/>
            <p:cNvSpPr>
              <a:spLocks noChangeArrowheads="1"/>
            </p:cNvSpPr>
            <p:nvPr/>
          </p:nvSpPr>
          <p:spPr bwMode="auto">
            <a:xfrm>
              <a:off x="2239963" y="2205038"/>
              <a:ext cx="33337" cy="23812"/>
            </a:xfrm>
            <a:custGeom>
              <a:avLst/>
              <a:gdLst>
                <a:gd name="T0" fmla="*/ 31 w 94"/>
                <a:gd name="T1" fmla="*/ 31 h 64"/>
                <a:gd name="T2" fmla="*/ 31 w 94"/>
                <a:gd name="T3" fmla="*/ 31 h 64"/>
                <a:gd name="T4" fmla="*/ 61 w 94"/>
                <a:gd name="T5" fmla="*/ 63 h 64"/>
                <a:gd name="T6" fmla="*/ 93 w 94"/>
                <a:gd name="T7" fmla="*/ 31 h 64"/>
                <a:gd name="T8" fmla="*/ 93 w 94"/>
                <a:gd name="T9" fmla="*/ 31 h 64"/>
                <a:gd name="T10" fmla="*/ 61 w 94"/>
                <a:gd name="T11" fmla="*/ 31 h 64"/>
                <a:gd name="T12" fmla="*/ 61 w 94"/>
                <a:gd name="T13" fmla="*/ 0 h 64"/>
                <a:gd name="T14" fmla="*/ 61 w 94"/>
                <a:gd name="T15" fmla="*/ 0 h 64"/>
                <a:gd name="T16" fmla="*/ 31 w 94"/>
                <a:gd name="T17" fmla="*/ 0 h 64"/>
                <a:gd name="T18" fmla="*/ 31 w 94"/>
                <a:gd name="T19" fmla="*/ 0 h 64"/>
                <a:gd name="T20" fmla="*/ 0 w 94"/>
                <a:gd name="T21" fmla="*/ 31 h 64"/>
                <a:gd name="T22" fmla="*/ 31 w 94"/>
                <a:gd name="T2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64">
                  <a:moveTo>
                    <a:pt x="31" y="31"/>
                  </a:moveTo>
                  <a:lnTo>
                    <a:pt x="31" y="31"/>
                  </a:lnTo>
                  <a:lnTo>
                    <a:pt x="61" y="63"/>
                  </a:lnTo>
                  <a:cubicBezTo>
                    <a:pt x="61" y="31"/>
                    <a:pt x="93" y="31"/>
                    <a:pt x="93" y="31"/>
                  </a:cubicBezTo>
                  <a:lnTo>
                    <a:pt x="93" y="31"/>
                  </a:lnTo>
                  <a:cubicBezTo>
                    <a:pt x="93" y="31"/>
                    <a:pt x="93" y="31"/>
                    <a:pt x="61" y="31"/>
                  </a:cubicBezTo>
                  <a:lnTo>
                    <a:pt x="61" y="0"/>
                  </a:lnTo>
                  <a:lnTo>
                    <a:pt x="6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31"/>
                    <a:pt x="31" y="31"/>
                    <a:pt x="0" y="31"/>
                  </a:cubicBezTo>
                  <a:cubicBezTo>
                    <a:pt x="31" y="31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0" name="Freeform 182"/>
            <p:cNvSpPr>
              <a:spLocks noChangeArrowheads="1"/>
            </p:cNvSpPr>
            <p:nvPr/>
          </p:nvSpPr>
          <p:spPr bwMode="auto">
            <a:xfrm>
              <a:off x="1169988" y="942975"/>
              <a:ext cx="168275" cy="55563"/>
            </a:xfrm>
            <a:custGeom>
              <a:avLst/>
              <a:gdLst>
                <a:gd name="T0" fmla="*/ 466 w 467"/>
                <a:gd name="T1" fmla="*/ 31 h 156"/>
                <a:gd name="T2" fmla="*/ 466 w 467"/>
                <a:gd name="T3" fmla="*/ 31 h 156"/>
                <a:gd name="T4" fmla="*/ 434 w 467"/>
                <a:gd name="T5" fmla="*/ 0 h 156"/>
                <a:gd name="T6" fmla="*/ 403 w 467"/>
                <a:gd name="T7" fmla="*/ 0 h 156"/>
                <a:gd name="T8" fmla="*/ 342 w 467"/>
                <a:gd name="T9" fmla="*/ 31 h 156"/>
                <a:gd name="T10" fmla="*/ 310 w 467"/>
                <a:gd name="T11" fmla="*/ 31 h 156"/>
                <a:gd name="T12" fmla="*/ 248 w 467"/>
                <a:gd name="T13" fmla="*/ 0 h 156"/>
                <a:gd name="T14" fmla="*/ 186 w 467"/>
                <a:gd name="T15" fmla="*/ 0 h 156"/>
                <a:gd name="T16" fmla="*/ 186 w 467"/>
                <a:gd name="T17" fmla="*/ 0 h 156"/>
                <a:gd name="T18" fmla="*/ 94 w 467"/>
                <a:gd name="T19" fmla="*/ 0 h 156"/>
                <a:gd name="T20" fmla="*/ 94 w 467"/>
                <a:gd name="T21" fmla="*/ 31 h 156"/>
                <a:gd name="T22" fmla="*/ 94 w 467"/>
                <a:gd name="T23" fmla="*/ 62 h 156"/>
                <a:gd name="T24" fmla="*/ 94 w 467"/>
                <a:gd name="T25" fmla="*/ 62 h 156"/>
                <a:gd name="T26" fmla="*/ 62 w 467"/>
                <a:gd name="T27" fmla="*/ 93 h 156"/>
                <a:gd name="T28" fmla="*/ 31 w 467"/>
                <a:gd name="T29" fmla="*/ 93 h 156"/>
                <a:gd name="T30" fmla="*/ 31 w 467"/>
                <a:gd name="T31" fmla="*/ 93 h 156"/>
                <a:gd name="T32" fmla="*/ 0 w 467"/>
                <a:gd name="T33" fmla="*/ 93 h 156"/>
                <a:gd name="T34" fmla="*/ 31 w 467"/>
                <a:gd name="T35" fmla="*/ 93 h 156"/>
                <a:gd name="T36" fmla="*/ 62 w 467"/>
                <a:gd name="T37" fmla="*/ 124 h 156"/>
                <a:gd name="T38" fmla="*/ 94 w 467"/>
                <a:gd name="T39" fmla="*/ 155 h 156"/>
                <a:gd name="T40" fmla="*/ 124 w 467"/>
                <a:gd name="T41" fmla="*/ 155 h 156"/>
                <a:gd name="T42" fmla="*/ 124 w 467"/>
                <a:gd name="T43" fmla="*/ 155 h 156"/>
                <a:gd name="T44" fmla="*/ 248 w 467"/>
                <a:gd name="T45" fmla="*/ 124 h 156"/>
                <a:gd name="T46" fmla="*/ 248 w 467"/>
                <a:gd name="T47" fmla="*/ 124 h 156"/>
                <a:gd name="T48" fmla="*/ 248 w 467"/>
                <a:gd name="T49" fmla="*/ 93 h 156"/>
                <a:gd name="T50" fmla="*/ 310 w 467"/>
                <a:gd name="T51" fmla="*/ 62 h 156"/>
                <a:gd name="T52" fmla="*/ 310 w 467"/>
                <a:gd name="T53" fmla="*/ 62 h 156"/>
                <a:gd name="T54" fmla="*/ 310 w 467"/>
                <a:gd name="T55" fmla="*/ 62 h 156"/>
                <a:gd name="T56" fmla="*/ 310 w 467"/>
                <a:gd name="T57" fmla="*/ 62 h 156"/>
                <a:gd name="T58" fmla="*/ 342 w 467"/>
                <a:gd name="T59" fmla="*/ 62 h 156"/>
                <a:gd name="T60" fmla="*/ 403 w 467"/>
                <a:gd name="T61" fmla="*/ 31 h 156"/>
                <a:gd name="T62" fmla="*/ 466 w 467"/>
                <a:gd name="T63" fmla="*/ 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7" h="156">
                  <a:moveTo>
                    <a:pt x="466" y="31"/>
                  </a:moveTo>
                  <a:lnTo>
                    <a:pt x="466" y="31"/>
                  </a:lnTo>
                  <a:cubicBezTo>
                    <a:pt x="466" y="31"/>
                    <a:pt x="434" y="31"/>
                    <a:pt x="434" y="0"/>
                  </a:cubicBezTo>
                  <a:lnTo>
                    <a:pt x="403" y="0"/>
                  </a:lnTo>
                  <a:cubicBezTo>
                    <a:pt x="372" y="0"/>
                    <a:pt x="372" y="0"/>
                    <a:pt x="342" y="31"/>
                  </a:cubicBezTo>
                  <a:cubicBezTo>
                    <a:pt x="342" y="31"/>
                    <a:pt x="342" y="31"/>
                    <a:pt x="310" y="31"/>
                  </a:cubicBezTo>
                  <a:cubicBezTo>
                    <a:pt x="279" y="31"/>
                    <a:pt x="279" y="31"/>
                    <a:pt x="248" y="0"/>
                  </a:cubicBezTo>
                  <a:cubicBezTo>
                    <a:pt x="218" y="0"/>
                    <a:pt x="218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0"/>
                    <a:pt x="94" y="0"/>
                  </a:cubicBezTo>
                  <a:cubicBezTo>
                    <a:pt x="94" y="0"/>
                    <a:pt x="94" y="0"/>
                    <a:pt x="94" y="31"/>
                  </a:cubicBezTo>
                  <a:lnTo>
                    <a:pt x="94" y="62"/>
                  </a:lnTo>
                  <a:lnTo>
                    <a:pt x="94" y="62"/>
                  </a:lnTo>
                  <a:cubicBezTo>
                    <a:pt x="62" y="62"/>
                    <a:pt x="62" y="62"/>
                    <a:pt x="62" y="93"/>
                  </a:cubicBezTo>
                  <a:cubicBezTo>
                    <a:pt x="62" y="93"/>
                    <a:pt x="62" y="93"/>
                    <a:pt x="31" y="93"/>
                  </a:cubicBezTo>
                  <a:lnTo>
                    <a:pt x="31" y="93"/>
                  </a:lnTo>
                  <a:lnTo>
                    <a:pt x="0" y="93"/>
                  </a:lnTo>
                  <a:lnTo>
                    <a:pt x="31" y="93"/>
                  </a:lnTo>
                  <a:cubicBezTo>
                    <a:pt x="31" y="93"/>
                    <a:pt x="31" y="93"/>
                    <a:pt x="62" y="124"/>
                  </a:cubicBezTo>
                  <a:cubicBezTo>
                    <a:pt x="62" y="124"/>
                    <a:pt x="94" y="124"/>
                    <a:pt x="9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218" y="124"/>
                    <a:pt x="248" y="124"/>
                  </a:cubicBezTo>
                  <a:lnTo>
                    <a:pt x="248" y="124"/>
                  </a:lnTo>
                  <a:lnTo>
                    <a:pt x="248" y="93"/>
                  </a:lnTo>
                  <a:cubicBezTo>
                    <a:pt x="248" y="62"/>
                    <a:pt x="279" y="62"/>
                    <a:pt x="310" y="62"/>
                  </a:cubicBezTo>
                  <a:lnTo>
                    <a:pt x="310" y="62"/>
                  </a:lnTo>
                  <a:lnTo>
                    <a:pt x="310" y="62"/>
                  </a:lnTo>
                  <a:lnTo>
                    <a:pt x="310" y="62"/>
                  </a:lnTo>
                  <a:cubicBezTo>
                    <a:pt x="342" y="62"/>
                    <a:pt x="342" y="62"/>
                    <a:pt x="342" y="62"/>
                  </a:cubicBezTo>
                  <a:cubicBezTo>
                    <a:pt x="372" y="62"/>
                    <a:pt x="372" y="31"/>
                    <a:pt x="403" y="31"/>
                  </a:cubicBezTo>
                  <a:cubicBezTo>
                    <a:pt x="403" y="31"/>
                    <a:pt x="434" y="31"/>
                    <a:pt x="46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1" name="Freeform 183"/>
            <p:cNvSpPr>
              <a:spLocks noChangeArrowheads="1"/>
            </p:cNvSpPr>
            <p:nvPr/>
          </p:nvSpPr>
          <p:spPr bwMode="auto">
            <a:xfrm>
              <a:off x="1984375" y="754063"/>
              <a:ext cx="22225" cy="11112"/>
            </a:xfrm>
            <a:custGeom>
              <a:avLst/>
              <a:gdLst>
                <a:gd name="T0" fmla="*/ 0 w 63"/>
                <a:gd name="T1" fmla="*/ 0 h 32"/>
                <a:gd name="T2" fmla="*/ 0 w 63"/>
                <a:gd name="T3" fmla="*/ 0 h 32"/>
                <a:gd name="T4" fmla="*/ 0 w 63"/>
                <a:gd name="T5" fmla="*/ 31 h 32"/>
                <a:gd name="T6" fmla="*/ 62 w 63"/>
                <a:gd name="T7" fmla="*/ 31 h 32"/>
                <a:gd name="T8" fmla="*/ 31 w 63"/>
                <a:gd name="T9" fmla="*/ 31 h 32"/>
                <a:gd name="T10" fmla="*/ 0 w 6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31" y="31"/>
                    <a:pt x="62" y="31"/>
                  </a:cubicBezTo>
                  <a:cubicBezTo>
                    <a:pt x="62" y="31"/>
                    <a:pt x="62" y="31"/>
                    <a:pt x="31" y="31"/>
                  </a:cubicBezTo>
                  <a:cubicBezTo>
                    <a:pt x="31" y="31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2" name="Freeform 184"/>
            <p:cNvSpPr>
              <a:spLocks noChangeArrowheads="1"/>
            </p:cNvSpPr>
            <p:nvPr/>
          </p:nvSpPr>
          <p:spPr bwMode="auto">
            <a:xfrm>
              <a:off x="1893888" y="865188"/>
              <a:ext cx="123825" cy="11112"/>
            </a:xfrm>
            <a:custGeom>
              <a:avLst/>
              <a:gdLst>
                <a:gd name="T0" fmla="*/ 279 w 342"/>
                <a:gd name="T1" fmla="*/ 31 h 32"/>
                <a:gd name="T2" fmla="*/ 279 w 342"/>
                <a:gd name="T3" fmla="*/ 31 h 32"/>
                <a:gd name="T4" fmla="*/ 248 w 342"/>
                <a:gd name="T5" fmla="*/ 31 h 32"/>
                <a:gd name="T6" fmla="*/ 248 w 342"/>
                <a:gd name="T7" fmla="*/ 31 h 32"/>
                <a:gd name="T8" fmla="*/ 217 w 342"/>
                <a:gd name="T9" fmla="*/ 31 h 32"/>
                <a:gd name="T10" fmla="*/ 186 w 342"/>
                <a:gd name="T11" fmla="*/ 31 h 32"/>
                <a:gd name="T12" fmla="*/ 155 w 342"/>
                <a:gd name="T13" fmla="*/ 31 h 32"/>
                <a:gd name="T14" fmla="*/ 124 w 342"/>
                <a:gd name="T15" fmla="*/ 0 h 32"/>
                <a:gd name="T16" fmla="*/ 124 w 342"/>
                <a:gd name="T17" fmla="*/ 0 h 32"/>
                <a:gd name="T18" fmla="*/ 93 w 342"/>
                <a:gd name="T19" fmla="*/ 0 h 32"/>
                <a:gd name="T20" fmla="*/ 62 w 342"/>
                <a:gd name="T21" fmla="*/ 0 h 32"/>
                <a:gd name="T22" fmla="*/ 31 w 342"/>
                <a:gd name="T23" fmla="*/ 0 h 32"/>
                <a:gd name="T24" fmla="*/ 31 w 342"/>
                <a:gd name="T25" fmla="*/ 0 h 32"/>
                <a:gd name="T26" fmla="*/ 0 w 342"/>
                <a:gd name="T27" fmla="*/ 31 h 32"/>
                <a:gd name="T28" fmla="*/ 0 w 342"/>
                <a:gd name="T29" fmla="*/ 31 h 32"/>
                <a:gd name="T30" fmla="*/ 31 w 342"/>
                <a:gd name="T31" fmla="*/ 31 h 32"/>
                <a:gd name="T32" fmla="*/ 62 w 342"/>
                <a:gd name="T33" fmla="*/ 31 h 32"/>
                <a:gd name="T34" fmla="*/ 93 w 342"/>
                <a:gd name="T35" fmla="*/ 0 h 32"/>
                <a:gd name="T36" fmla="*/ 93 w 342"/>
                <a:gd name="T37" fmla="*/ 31 h 32"/>
                <a:gd name="T38" fmla="*/ 93 w 342"/>
                <a:gd name="T39" fmla="*/ 31 h 32"/>
                <a:gd name="T40" fmla="*/ 124 w 342"/>
                <a:gd name="T41" fmla="*/ 31 h 32"/>
                <a:gd name="T42" fmla="*/ 155 w 342"/>
                <a:gd name="T43" fmla="*/ 31 h 32"/>
                <a:gd name="T44" fmla="*/ 155 w 342"/>
                <a:gd name="T45" fmla="*/ 31 h 32"/>
                <a:gd name="T46" fmla="*/ 186 w 342"/>
                <a:gd name="T47" fmla="*/ 31 h 32"/>
                <a:gd name="T48" fmla="*/ 186 w 342"/>
                <a:gd name="T49" fmla="*/ 31 h 32"/>
                <a:gd name="T50" fmla="*/ 186 w 342"/>
                <a:gd name="T51" fmla="*/ 31 h 32"/>
                <a:gd name="T52" fmla="*/ 279 w 342"/>
                <a:gd name="T53" fmla="*/ 31 h 32"/>
                <a:gd name="T54" fmla="*/ 279 w 342"/>
                <a:gd name="T55" fmla="*/ 31 h 32"/>
                <a:gd name="T56" fmla="*/ 310 w 342"/>
                <a:gd name="T57" fmla="*/ 31 h 32"/>
                <a:gd name="T58" fmla="*/ 310 w 342"/>
                <a:gd name="T59" fmla="*/ 31 h 32"/>
                <a:gd name="T60" fmla="*/ 341 w 342"/>
                <a:gd name="T61" fmla="*/ 31 h 32"/>
                <a:gd name="T62" fmla="*/ 341 w 342"/>
                <a:gd name="T63" fmla="*/ 31 h 32"/>
                <a:gd name="T64" fmla="*/ 341 w 342"/>
                <a:gd name="T65" fmla="*/ 0 h 32"/>
                <a:gd name="T66" fmla="*/ 341 w 342"/>
                <a:gd name="T67" fmla="*/ 0 h 32"/>
                <a:gd name="T68" fmla="*/ 341 w 342"/>
                <a:gd name="T69" fmla="*/ 0 h 32"/>
                <a:gd name="T70" fmla="*/ 279 w 342"/>
                <a:gd name="T7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2" h="32">
                  <a:moveTo>
                    <a:pt x="279" y="31"/>
                  </a:moveTo>
                  <a:lnTo>
                    <a:pt x="279" y="31"/>
                  </a:lnTo>
                  <a:lnTo>
                    <a:pt x="248" y="31"/>
                  </a:lnTo>
                  <a:lnTo>
                    <a:pt x="248" y="31"/>
                  </a:lnTo>
                  <a:lnTo>
                    <a:pt x="217" y="31"/>
                  </a:lnTo>
                  <a:lnTo>
                    <a:pt x="186" y="31"/>
                  </a:lnTo>
                  <a:cubicBezTo>
                    <a:pt x="155" y="31"/>
                    <a:pt x="155" y="31"/>
                    <a:pt x="155" y="31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31" y="31"/>
                    <a:pt x="31" y="31"/>
                  </a:cubicBezTo>
                  <a:lnTo>
                    <a:pt x="62" y="31"/>
                  </a:lnTo>
                  <a:cubicBezTo>
                    <a:pt x="62" y="31"/>
                    <a:pt x="62" y="0"/>
                    <a:pt x="93" y="0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55" y="31"/>
                  </a:cubicBezTo>
                  <a:lnTo>
                    <a:pt x="155" y="31"/>
                  </a:lnTo>
                  <a:cubicBezTo>
                    <a:pt x="186" y="31"/>
                    <a:pt x="186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217" y="31"/>
                    <a:pt x="248" y="31"/>
                    <a:pt x="279" y="31"/>
                  </a:cubicBezTo>
                  <a:lnTo>
                    <a:pt x="279" y="31"/>
                  </a:lnTo>
                  <a:cubicBezTo>
                    <a:pt x="279" y="31"/>
                    <a:pt x="279" y="31"/>
                    <a:pt x="310" y="31"/>
                  </a:cubicBezTo>
                  <a:lnTo>
                    <a:pt x="310" y="31"/>
                  </a:lnTo>
                  <a:lnTo>
                    <a:pt x="341" y="31"/>
                  </a:lnTo>
                  <a:lnTo>
                    <a:pt x="341" y="3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cubicBezTo>
                    <a:pt x="341" y="0"/>
                    <a:pt x="310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3" name="Freeform 185"/>
            <p:cNvSpPr>
              <a:spLocks noChangeArrowheads="1"/>
            </p:cNvSpPr>
            <p:nvPr/>
          </p:nvSpPr>
          <p:spPr bwMode="auto">
            <a:xfrm>
              <a:off x="1995488" y="842963"/>
              <a:ext cx="22225" cy="1587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0 w 63"/>
                <a:gd name="T5" fmla="*/ 0 h 1"/>
                <a:gd name="T6" fmla="*/ 0 w 63"/>
                <a:gd name="T7" fmla="*/ 0 h 1"/>
                <a:gd name="T8" fmla="*/ 62 w 63"/>
                <a:gd name="T9" fmla="*/ 0 h 1"/>
                <a:gd name="T10" fmla="*/ 31 w 63"/>
                <a:gd name="T11" fmla="*/ 0 h 1"/>
                <a:gd name="T12" fmla="*/ 0 w 6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4" name="Freeform 186"/>
            <p:cNvSpPr>
              <a:spLocks noChangeArrowheads="1"/>
            </p:cNvSpPr>
            <p:nvPr/>
          </p:nvSpPr>
          <p:spPr bwMode="auto">
            <a:xfrm>
              <a:off x="2062163" y="742950"/>
              <a:ext cx="77787" cy="22225"/>
            </a:xfrm>
            <a:custGeom>
              <a:avLst/>
              <a:gdLst>
                <a:gd name="T0" fmla="*/ 186 w 218"/>
                <a:gd name="T1" fmla="*/ 0 h 63"/>
                <a:gd name="T2" fmla="*/ 186 w 218"/>
                <a:gd name="T3" fmla="*/ 0 h 63"/>
                <a:gd name="T4" fmla="*/ 186 w 218"/>
                <a:gd name="T5" fmla="*/ 0 h 63"/>
                <a:gd name="T6" fmla="*/ 124 w 218"/>
                <a:gd name="T7" fmla="*/ 0 h 63"/>
                <a:gd name="T8" fmla="*/ 92 w 218"/>
                <a:gd name="T9" fmla="*/ 0 h 63"/>
                <a:gd name="T10" fmla="*/ 62 w 218"/>
                <a:gd name="T11" fmla="*/ 31 h 63"/>
                <a:gd name="T12" fmla="*/ 62 w 218"/>
                <a:gd name="T13" fmla="*/ 31 h 63"/>
                <a:gd name="T14" fmla="*/ 0 w 218"/>
                <a:gd name="T15" fmla="*/ 0 h 63"/>
                <a:gd name="T16" fmla="*/ 0 w 218"/>
                <a:gd name="T17" fmla="*/ 0 h 63"/>
                <a:gd name="T18" fmla="*/ 0 w 218"/>
                <a:gd name="T19" fmla="*/ 0 h 63"/>
                <a:gd name="T20" fmla="*/ 0 w 218"/>
                <a:gd name="T21" fmla="*/ 31 h 63"/>
                <a:gd name="T22" fmla="*/ 62 w 218"/>
                <a:gd name="T23" fmla="*/ 31 h 63"/>
                <a:gd name="T24" fmla="*/ 62 w 218"/>
                <a:gd name="T25" fmla="*/ 62 h 63"/>
                <a:gd name="T26" fmla="*/ 62 w 218"/>
                <a:gd name="T27" fmla="*/ 62 h 63"/>
                <a:gd name="T28" fmla="*/ 62 w 218"/>
                <a:gd name="T29" fmla="*/ 62 h 63"/>
                <a:gd name="T30" fmla="*/ 92 w 218"/>
                <a:gd name="T31" fmla="*/ 62 h 63"/>
                <a:gd name="T32" fmla="*/ 92 w 218"/>
                <a:gd name="T33" fmla="*/ 62 h 63"/>
                <a:gd name="T34" fmla="*/ 124 w 218"/>
                <a:gd name="T35" fmla="*/ 62 h 63"/>
                <a:gd name="T36" fmla="*/ 186 w 218"/>
                <a:gd name="T37" fmla="*/ 31 h 63"/>
                <a:gd name="T38" fmla="*/ 217 w 218"/>
                <a:gd name="T39" fmla="*/ 31 h 63"/>
                <a:gd name="T40" fmla="*/ 186 w 218"/>
                <a:gd name="T4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" h="63">
                  <a:moveTo>
                    <a:pt x="186" y="0"/>
                  </a:moveTo>
                  <a:lnTo>
                    <a:pt x="186" y="0"/>
                  </a:lnTo>
                  <a:lnTo>
                    <a:pt x="186" y="0"/>
                  </a:lnTo>
                  <a:cubicBezTo>
                    <a:pt x="155" y="0"/>
                    <a:pt x="155" y="0"/>
                    <a:pt x="124" y="0"/>
                  </a:cubicBezTo>
                  <a:lnTo>
                    <a:pt x="92" y="0"/>
                  </a:lnTo>
                  <a:cubicBezTo>
                    <a:pt x="92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31" y="31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cubicBezTo>
                    <a:pt x="62" y="62"/>
                    <a:pt x="62" y="62"/>
                    <a:pt x="62" y="62"/>
                  </a:cubicBezTo>
                  <a:lnTo>
                    <a:pt x="62" y="62"/>
                  </a:lnTo>
                  <a:lnTo>
                    <a:pt x="62" y="62"/>
                  </a:lnTo>
                  <a:lnTo>
                    <a:pt x="92" y="62"/>
                  </a:lnTo>
                  <a:lnTo>
                    <a:pt x="92" y="62"/>
                  </a:lnTo>
                  <a:cubicBezTo>
                    <a:pt x="92" y="62"/>
                    <a:pt x="92" y="62"/>
                    <a:pt x="124" y="62"/>
                  </a:cubicBezTo>
                  <a:cubicBezTo>
                    <a:pt x="155" y="62"/>
                    <a:pt x="186" y="31"/>
                    <a:pt x="186" y="31"/>
                  </a:cubicBezTo>
                  <a:lnTo>
                    <a:pt x="217" y="31"/>
                  </a:ln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5" name="Freeform 187"/>
            <p:cNvSpPr>
              <a:spLocks noChangeArrowheads="1"/>
            </p:cNvSpPr>
            <p:nvPr/>
          </p:nvSpPr>
          <p:spPr bwMode="auto">
            <a:xfrm>
              <a:off x="2039938" y="776288"/>
              <a:ext cx="33337" cy="1587"/>
            </a:xfrm>
            <a:custGeom>
              <a:avLst/>
              <a:gdLst>
                <a:gd name="T0" fmla="*/ 0 w 94"/>
                <a:gd name="T1" fmla="*/ 0 h 1"/>
                <a:gd name="T2" fmla="*/ 0 w 94"/>
                <a:gd name="T3" fmla="*/ 0 h 1"/>
                <a:gd name="T4" fmla="*/ 31 w 94"/>
                <a:gd name="T5" fmla="*/ 0 h 1"/>
                <a:gd name="T6" fmla="*/ 62 w 94"/>
                <a:gd name="T7" fmla="*/ 0 h 1"/>
                <a:gd name="T8" fmla="*/ 93 w 94"/>
                <a:gd name="T9" fmla="*/ 0 h 1"/>
                <a:gd name="T10" fmla="*/ 93 w 94"/>
                <a:gd name="T11" fmla="*/ 0 h 1"/>
                <a:gd name="T12" fmla="*/ 62 w 94"/>
                <a:gd name="T13" fmla="*/ 0 h 1"/>
                <a:gd name="T14" fmla="*/ 0 w 9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">
                  <a:moveTo>
                    <a:pt x="0" y="0"/>
                  </a:moveTo>
                  <a:lnTo>
                    <a:pt x="0" y="0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6" name="Freeform 188"/>
            <p:cNvSpPr>
              <a:spLocks noChangeArrowheads="1"/>
            </p:cNvSpPr>
            <p:nvPr/>
          </p:nvSpPr>
          <p:spPr bwMode="auto">
            <a:xfrm>
              <a:off x="2039938" y="742950"/>
              <a:ext cx="368300" cy="112713"/>
            </a:xfrm>
            <a:custGeom>
              <a:avLst/>
              <a:gdLst>
                <a:gd name="T0" fmla="*/ 930 w 1024"/>
                <a:gd name="T1" fmla="*/ 62 h 311"/>
                <a:gd name="T2" fmla="*/ 961 w 1024"/>
                <a:gd name="T3" fmla="*/ 31 h 311"/>
                <a:gd name="T4" fmla="*/ 991 w 1024"/>
                <a:gd name="T5" fmla="*/ 31 h 311"/>
                <a:gd name="T6" fmla="*/ 1023 w 1024"/>
                <a:gd name="T7" fmla="*/ 31 h 311"/>
                <a:gd name="T8" fmla="*/ 991 w 1024"/>
                <a:gd name="T9" fmla="*/ 0 h 311"/>
                <a:gd name="T10" fmla="*/ 930 w 1024"/>
                <a:gd name="T11" fmla="*/ 0 h 311"/>
                <a:gd name="T12" fmla="*/ 899 w 1024"/>
                <a:gd name="T13" fmla="*/ 0 h 311"/>
                <a:gd name="T14" fmla="*/ 806 w 1024"/>
                <a:gd name="T15" fmla="*/ 31 h 311"/>
                <a:gd name="T16" fmla="*/ 743 w 1024"/>
                <a:gd name="T17" fmla="*/ 31 h 311"/>
                <a:gd name="T18" fmla="*/ 713 w 1024"/>
                <a:gd name="T19" fmla="*/ 0 h 311"/>
                <a:gd name="T20" fmla="*/ 682 w 1024"/>
                <a:gd name="T21" fmla="*/ 0 h 311"/>
                <a:gd name="T22" fmla="*/ 651 w 1024"/>
                <a:gd name="T23" fmla="*/ 0 h 311"/>
                <a:gd name="T24" fmla="*/ 589 w 1024"/>
                <a:gd name="T25" fmla="*/ 0 h 311"/>
                <a:gd name="T26" fmla="*/ 558 w 1024"/>
                <a:gd name="T27" fmla="*/ 0 h 311"/>
                <a:gd name="T28" fmla="*/ 495 w 1024"/>
                <a:gd name="T29" fmla="*/ 0 h 311"/>
                <a:gd name="T30" fmla="*/ 434 w 1024"/>
                <a:gd name="T31" fmla="*/ 31 h 311"/>
                <a:gd name="T32" fmla="*/ 310 w 1024"/>
                <a:gd name="T33" fmla="*/ 0 h 311"/>
                <a:gd name="T34" fmla="*/ 310 w 1024"/>
                <a:gd name="T35" fmla="*/ 124 h 311"/>
                <a:gd name="T36" fmla="*/ 248 w 1024"/>
                <a:gd name="T37" fmla="*/ 124 h 311"/>
                <a:gd name="T38" fmla="*/ 217 w 1024"/>
                <a:gd name="T39" fmla="*/ 155 h 311"/>
                <a:gd name="T40" fmla="*/ 154 w 1024"/>
                <a:gd name="T41" fmla="*/ 155 h 311"/>
                <a:gd name="T42" fmla="*/ 93 w 1024"/>
                <a:gd name="T43" fmla="*/ 186 h 311"/>
                <a:gd name="T44" fmla="*/ 31 w 1024"/>
                <a:gd name="T45" fmla="*/ 217 h 311"/>
                <a:gd name="T46" fmla="*/ 31 w 1024"/>
                <a:gd name="T47" fmla="*/ 217 h 311"/>
                <a:gd name="T48" fmla="*/ 0 w 1024"/>
                <a:gd name="T49" fmla="*/ 248 h 311"/>
                <a:gd name="T50" fmla="*/ 0 w 1024"/>
                <a:gd name="T51" fmla="*/ 310 h 311"/>
                <a:gd name="T52" fmla="*/ 31 w 1024"/>
                <a:gd name="T53" fmla="*/ 310 h 311"/>
                <a:gd name="T54" fmla="*/ 93 w 1024"/>
                <a:gd name="T55" fmla="*/ 310 h 311"/>
                <a:gd name="T56" fmla="*/ 186 w 1024"/>
                <a:gd name="T57" fmla="*/ 310 h 311"/>
                <a:gd name="T58" fmla="*/ 217 w 1024"/>
                <a:gd name="T59" fmla="*/ 279 h 311"/>
                <a:gd name="T60" fmla="*/ 248 w 1024"/>
                <a:gd name="T61" fmla="*/ 279 h 311"/>
                <a:gd name="T62" fmla="*/ 279 w 1024"/>
                <a:gd name="T63" fmla="*/ 248 h 311"/>
                <a:gd name="T64" fmla="*/ 217 w 1024"/>
                <a:gd name="T65" fmla="*/ 248 h 311"/>
                <a:gd name="T66" fmla="*/ 154 w 1024"/>
                <a:gd name="T67" fmla="*/ 217 h 311"/>
                <a:gd name="T68" fmla="*/ 217 w 1024"/>
                <a:gd name="T69" fmla="*/ 186 h 311"/>
                <a:gd name="T70" fmla="*/ 279 w 1024"/>
                <a:gd name="T71" fmla="*/ 186 h 311"/>
                <a:gd name="T72" fmla="*/ 341 w 1024"/>
                <a:gd name="T73" fmla="*/ 186 h 311"/>
                <a:gd name="T74" fmla="*/ 371 w 1024"/>
                <a:gd name="T75" fmla="*/ 186 h 311"/>
                <a:gd name="T76" fmla="*/ 403 w 1024"/>
                <a:gd name="T77" fmla="*/ 155 h 311"/>
                <a:gd name="T78" fmla="*/ 495 w 1024"/>
                <a:gd name="T79" fmla="*/ 155 h 311"/>
                <a:gd name="T80" fmla="*/ 527 w 1024"/>
                <a:gd name="T81" fmla="*/ 155 h 311"/>
                <a:gd name="T82" fmla="*/ 558 w 1024"/>
                <a:gd name="T83" fmla="*/ 155 h 311"/>
                <a:gd name="T84" fmla="*/ 558 w 1024"/>
                <a:gd name="T85" fmla="*/ 93 h 311"/>
                <a:gd name="T86" fmla="*/ 651 w 1024"/>
                <a:gd name="T87" fmla="*/ 124 h 311"/>
                <a:gd name="T88" fmla="*/ 775 w 1024"/>
                <a:gd name="T89" fmla="*/ 93 h 311"/>
                <a:gd name="T90" fmla="*/ 775 w 1024"/>
                <a:gd name="T91" fmla="*/ 93 h 311"/>
                <a:gd name="T92" fmla="*/ 899 w 1024"/>
                <a:gd name="T93" fmla="*/ 6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24" h="311">
                  <a:moveTo>
                    <a:pt x="930" y="62"/>
                  </a:moveTo>
                  <a:lnTo>
                    <a:pt x="930" y="62"/>
                  </a:lnTo>
                  <a:cubicBezTo>
                    <a:pt x="930" y="62"/>
                    <a:pt x="930" y="62"/>
                    <a:pt x="930" y="31"/>
                  </a:cubicBezTo>
                  <a:cubicBezTo>
                    <a:pt x="961" y="31"/>
                    <a:pt x="961" y="31"/>
                    <a:pt x="961" y="31"/>
                  </a:cubicBezTo>
                  <a:lnTo>
                    <a:pt x="991" y="31"/>
                  </a:lnTo>
                  <a:lnTo>
                    <a:pt x="991" y="31"/>
                  </a:lnTo>
                  <a:cubicBezTo>
                    <a:pt x="1023" y="31"/>
                    <a:pt x="1023" y="31"/>
                    <a:pt x="1023" y="31"/>
                  </a:cubicBezTo>
                  <a:lnTo>
                    <a:pt x="1023" y="31"/>
                  </a:lnTo>
                  <a:lnTo>
                    <a:pt x="1023" y="31"/>
                  </a:lnTo>
                  <a:cubicBezTo>
                    <a:pt x="991" y="31"/>
                    <a:pt x="991" y="31"/>
                    <a:pt x="991" y="0"/>
                  </a:cubicBezTo>
                  <a:lnTo>
                    <a:pt x="961" y="0"/>
                  </a:lnTo>
                  <a:cubicBezTo>
                    <a:pt x="961" y="0"/>
                    <a:pt x="961" y="0"/>
                    <a:pt x="930" y="0"/>
                  </a:cubicBezTo>
                  <a:cubicBezTo>
                    <a:pt x="930" y="0"/>
                    <a:pt x="930" y="0"/>
                    <a:pt x="899" y="0"/>
                  </a:cubicBezTo>
                  <a:lnTo>
                    <a:pt x="899" y="0"/>
                  </a:lnTo>
                  <a:lnTo>
                    <a:pt x="867" y="0"/>
                  </a:lnTo>
                  <a:cubicBezTo>
                    <a:pt x="867" y="0"/>
                    <a:pt x="837" y="0"/>
                    <a:pt x="806" y="31"/>
                  </a:cubicBezTo>
                  <a:lnTo>
                    <a:pt x="806" y="31"/>
                  </a:lnTo>
                  <a:cubicBezTo>
                    <a:pt x="775" y="31"/>
                    <a:pt x="775" y="31"/>
                    <a:pt x="743" y="31"/>
                  </a:cubicBezTo>
                  <a:lnTo>
                    <a:pt x="743" y="31"/>
                  </a:lnTo>
                  <a:cubicBezTo>
                    <a:pt x="743" y="0"/>
                    <a:pt x="713" y="0"/>
                    <a:pt x="713" y="0"/>
                  </a:cubicBezTo>
                  <a:lnTo>
                    <a:pt x="713" y="0"/>
                  </a:lnTo>
                  <a:cubicBezTo>
                    <a:pt x="713" y="0"/>
                    <a:pt x="713" y="0"/>
                    <a:pt x="682" y="0"/>
                  </a:cubicBezTo>
                  <a:lnTo>
                    <a:pt x="682" y="0"/>
                  </a:lnTo>
                  <a:lnTo>
                    <a:pt x="651" y="0"/>
                  </a:lnTo>
                  <a:lnTo>
                    <a:pt x="651" y="0"/>
                  </a:lnTo>
                  <a:cubicBezTo>
                    <a:pt x="619" y="0"/>
                    <a:pt x="589" y="0"/>
                    <a:pt x="589" y="0"/>
                  </a:cubicBezTo>
                  <a:lnTo>
                    <a:pt x="558" y="0"/>
                  </a:lnTo>
                  <a:lnTo>
                    <a:pt x="558" y="0"/>
                  </a:lnTo>
                  <a:cubicBezTo>
                    <a:pt x="527" y="0"/>
                    <a:pt x="527" y="0"/>
                    <a:pt x="495" y="0"/>
                  </a:cubicBezTo>
                  <a:lnTo>
                    <a:pt x="495" y="0"/>
                  </a:lnTo>
                  <a:cubicBezTo>
                    <a:pt x="495" y="31"/>
                    <a:pt x="495" y="31"/>
                    <a:pt x="465" y="31"/>
                  </a:cubicBezTo>
                  <a:cubicBezTo>
                    <a:pt x="465" y="31"/>
                    <a:pt x="465" y="31"/>
                    <a:pt x="434" y="31"/>
                  </a:cubicBezTo>
                  <a:cubicBezTo>
                    <a:pt x="403" y="0"/>
                    <a:pt x="371" y="0"/>
                    <a:pt x="341" y="0"/>
                  </a:cubicBezTo>
                  <a:lnTo>
                    <a:pt x="310" y="0"/>
                  </a:lnTo>
                  <a:cubicBezTo>
                    <a:pt x="310" y="124"/>
                    <a:pt x="310" y="124"/>
                    <a:pt x="310" y="124"/>
                  </a:cubicBezTo>
                  <a:lnTo>
                    <a:pt x="310" y="124"/>
                  </a:lnTo>
                  <a:lnTo>
                    <a:pt x="279" y="124"/>
                  </a:lnTo>
                  <a:lnTo>
                    <a:pt x="248" y="124"/>
                  </a:lnTo>
                  <a:lnTo>
                    <a:pt x="217" y="124"/>
                  </a:lnTo>
                  <a:lnTo>
                    <a:pt x="217" y="155"/>
                  </a:lnTo>
                  <a:cubicBezTo>
                    <a:pt x="217" y="155"/>
                    <a:pt x="217" y="155"/>
                    <a:pt x="186" y="155"/>
                  </a:cubicBezTo>
                  <a:cubicBezTo>
                    <a:pt x="186" y="155"/>
                    <a:pt x="186" y="155"/>
                    <a:pt x="154" y="155"/>
                  </a:cubicBezTo>
                  <a:cubicBezTo>
                    <a:pt x="154" y="155"/>
                    <a:pt x="124" y="155"/>
                    <a:pt x="62" y="155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186"/>
                    <a:pt x="93" y="217"/>
                    <a:pt x="62" y="217"/>
                  </a:cubicBezTo>
                  <a:cubicBezTo>
                    <a:pt x="62" y="217"/>
                    <a:pt x="62" y="217"/>
                    <a:pt x="31" y="217"/>
                  </a:cubicBezTo>
                  <a:lnTo>
                    <a:pt x="31" y="217"/>
                  </a:lnTo>
                  <a:lnTo>
                    <a:pt x="31" y="217"/>
                  </a:lnTo>
                  <a:cubicBezTo>
                    <a:pt x="31" y="217"/>
                    <a:pt x="31" y="248"/>
                    <a:pt x="0" y="248"/>
                  </a:cubicBezTo>
                  <a:lnTo>
                    <a:pt x="0" y="248"/>
                  </a:lnTo>
                  <a:cubicBezTo>
                    <a:pt x="62" y="248"/>
                    <a:pt x="62" y="248"/>
                    <a:pt x="62" y="248"/>
                  </a:cubicBezTo>
                  <a:cubicBezTo>
                    <a:pt x="0" y="310"/>
                    <a:pt x="0" y="310"/>
                    <a:pt x="0" y="310"/>
                  </a:cubicBezTo>
                  <a:lnTo>
                    <a:pt x="0" y="310"/>
                  </a:lnTo>
                  <a:cubicBezTo>
                    <a:pt x="31" y="310"/>
                    <a:pt x="31" y="310"/>
                    <a:pt x="31" y="310"/>
                  </a:cubicBezTo>
                  <a:cubicBezTo>
                    <a:pt x="62" y="310"/>
                    <a:pt x="62" y="310"/>
                    <a:pt x="62" y="310"/>
                  </a:cubicBezTo>
                  <a:cubicBezTo>
                    <a:pt x="62" y="310"/>
                    <a:pt x="62" y="310"/>
                    <a:pt x="93" y="310"/>
                  </a:cubicBezTo>
                  <a:cubicBezTo>
                    <a:pt x="93" y="310"/>
                    <a:pt x="124" y="310"/>
                    <a:pt x="154" y="310"/>
                  </a:cubicBezTo>
                  <a:cubicBezTo>
                    <a:pt x="154" y="310"/>
                    <a:pt x="154" y="310"/>
                    <a:pt x="186" y="310"/>
                  </a:cubicBezTo>
                  <a:cubicBezTo>
                    <a:pt x="186" y="310"/>
                    <a:pt x="154" y="310"/>
                    <a:pt x="186" y="279"/>
                  </a:cubicBezTo>
                  <a:cubicBezTo>
                    <a:pt x="186" y="279"/>
                    <a:pt x="186" y="279"/>
                    <a:pt x="217" y="279"/>
                  </a:cubicBezTo>
                  <a:lnTo>
                    <a:pt x="217" y="279"/>
                  </a:lnTo>
                  <a:lnTo>
                    <a:pt x="248" y="279"/>
                  </a:lnTo>
                  <a:lnTo>
                    <a:pt x="279" y="279"/>
                  </a:lnTo>
                  <a:lnTo>
                    <a:pt x="279" y="248"/>
                  </a:lnTo>
                  <a:cubicBezTo>
                    <a:pt x="248" y="248"/>
                    <a:pt x="248" y="248"/>
                    <a:pt x="248" y="248"/>
                  </a:cubicBezTo>
                  <a:cubicBezTo>
                    <a:pt x="248" y="248"/>
                    <a:pt x="248" y="248"/>
                    <a:pt x="217" y="248"/>
                  </a:cubicBezTo>
                  <a:lnTo>
                    <a:pt x="186" y="248"/>
                  </a:lnTo>
                  <a:cubicBezTo>
                    <a:pt x="186" y="248"/>
                    <a:pt x="154" y="248"/>
                    <a:pt x="154" y="217"/>
                  </a:cubicBezTo>
                  <a:cubicBezTo>
                    <a:pt x="154" y="217"/>
                    <a:pt x="154" y="186"/>
                    <a:pt x="186" y="186"/>
                  </a:cubicBezTo>
                  <a:lnTo>
                    <a:pt x="217" y="186"/>
                  </a:lnTo>
                  <a:cubicBezTo>
                    <a:pt x="248" y="186"/>
                    <a:pt x="248" y="186"/>
                    <a:pt x="248" y="186"/>
                  </a:cubicBezTo>
                  <a:cubicBezTo>
                    <a:pt x="279" y="186"/>
                    <a:pt x="279" y="186"/>
                    <a:pt x="279" y="186"/>
                  </a:cubicBezTo>
                  <a:cubicBezTo>
                    <a:pt x="310" y="186"/>
                    <a:pt x="310" y="186"/>
                    <a:pt x="310" y="186"/>
                  </a:cubicBezTo>
                  <a:cubicBezTo>
                    <a:pt x="341" y="186"/>
                    <a:pt x="341" y="186"/>
                    <a:pt x="341" y="186"/>
                  </a:cubicBezTo>
                  <a:lnTo>
                    <a:pt x="371" y="186"/>
                  </a:lnTo>
                  <a:lnTo>
                    <a:pt x="371" y="186"/>
                  </a:lnTo>
                  <a:cubicBezTo>
                    <a:pt x="371" y="155"/>
                    <a:pt x="371" y="155"/>
                    <a:pt x="403" y="155"/>
                  </a:cubicBezTo>
                  <a:lnTo>
                    <a:pt x="403" y="155"/>
                  </a:lnTo>
                  <a:lnTo>
                    <a:pt x="434" y="155"/>
                  </a:lnTo>
                  <a:cubicBezTo>
                    <a:pt x="465" y="155"/>
                    <a:pt x="465" y="155"/>
                    <a:pt x="495" y="155"/>
                  </a:cubicBezTo>
                  <a:lnTo>
                    <a:pt x="495" y="155"/>
                  </a:lnTo>
                  <a:lnTo>
                    <a:pt x="527" y="155"/>
                  </a:lnTo>
                  <a:lnTo>
                    <a:pt x="527" y="155"/>
                  </a:lnTo>
                  <a:cubicBezTo>
                    <a:pt x="558" y="155"/>
                    <a:pt x="558" y="155"/>
                    <a:pt x="558" y="155"/>
                  </a:cubicBezTo>
                  <a:lnTo>
                    <a:pt x="558" y="124"/>
                  </a:lnTo>
                  <a:cubicBezTo>
                    <a:pt x="558" y="93"/>
                    <a:pt x="558" y="93"/>
                    <a:pt x="558" y="93"/>
                  </a:cubicBezTo>
                  <a:cubicBezTo>
                    <a:pt x="589" y="124"/>
                    <a:pt x="589" y="124"/>
                    <a:pt x="589" y="124"/>
                  </a:cubicBezTo>
                  <a:cubicBezTo>
                    <a:pt x="589" y="124"/>
                    <a:pt x="619" y="124"/>
                    <a:pt x="651" y="124"/>
                  </a:cubicBezTo>
                  <a:lnTo>
                    <a:pt x="651" y="124"/>
                  </a:lnTo>
                  <a:cubicBezTo>
                    <a:pt x="682" y="93"/>
                    <a:pt x="743" y="93"/>
                    <a:pt x="775" y="93"/>
                  </a:cubicBezTo>
                  <a:lnTo>
                    <a:pt x="775" y="93"/>
                  </a:lnTo>
                  <a:lnTo>
                    <a:pt x="775" y="93"/>
                  </a:lnTo>
                  <a:cubicBezTo>
                    <a:pt x="775" y="93"/>
                    <a:pt x="806" y="93"/>
                    <a:pt x="837" y="93"/>
                  </a:cubicBezTo>
                  <a:cubicBezTo>
                    <a:pt x="837" y="62"/>
                    <a:pt x="867" y="62"/>
                    <a:pt x="899" y="62"/>
                  </a:cubicBezTo>
                  <a:lnTo>
                    <a:pt x="93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7" name="Freeform 189"/>
            <p:cNvSpPr>
              <a:spLocks noChangeArrowheads="1"/>
            </p:cNvSpPr>
            <p:nvPr/>
          </p:nvSpPr>
          <p:spPr bwMode="auto">
            <a:xfrm>
              <a:off x="1973263" y="809625"/>
              <a:ext cx="55562" cy="11113"/>
            </a:xfrm>
            <a:custGeom>
              <a:avLst/>
              <a:gdLst>
                <a:gd name="T0" fmla="*/ 124 w 156"/>
                <a:gd name="T1" fmla="*/ 31 h 32"/>
                <a:gd name="T2" fmla="*/ 124 w 156"/>
                <a:gd name="T3" fmla="*/ 31 h 32"/>
                <a:gd name="T4" fmla="*/ 62 w 156"/>
                <a:gd name="T5" fmla="*/ 0 h 32"/>
                <a:gd name="T6" fmla="*/ 0 w 156"/>
                <a:gd name="T7" fmla="*/ 0 h 32"/>
                <a:gd name="T8" fmla="*/ 31 w 156"/>
                <a:gd name="T9" fmla="*/ 0 h 32"/>
                <a:gd name="T10" fmla="*/ 31 w 156"/>
                <a:gd name="T11" fmla="*/ 0 h 32"/>
                <a:gd name="T12" fmla="*/ 31 w 156"/>
                <a:gd name="T13" fmla="*/ 0 h 32"/>
                <a:gd name="T14" fmla="*/ 62 w 156"/>
                <a:gd name="T15" fmla="*/ 0 h 32"/>
                <a:gd name="T16" fmla="*/ 124 w 156"/>
                <a:gd name="T17" fmla="*/ 31 h 32"/>
                <a:gd name="T18" fmla="*/ 124 w 156"/>
                <a:gd name="T19" fmla="*/ 31 h 32"/>
                <a:gd name="T20" fmla="*/ 155 w 156"/>
                <a:gd name="T21" fmla="*/ 31 h 32"/>
                <a:gd name="T22" fmla="*/ 155 w 156"/>
                <a:gd name="T23" fmla="*/ 31 h 32"/>
                <a:gd name="T24" fmla="*/ 124 w 156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32">
                  <a:moveTo>
                    <a:pt x="124" y="31"/>
                  </a:moveTo>
                  <a:lnTo>
                    <a:pt x="124" y="31"/>
                  </a:lnTo>
                  <a:cubicBezTo>
                    <a:pt x="93" y="0"/>
                    <a:pt x="93" y="0"/>
                    <a:pt x="62" y="0"/>
                  </a:cubicBezTo>
                  <a:cubicBezTo>
                    <a:pt x="62" y="0"/>
                    <a:pt x="31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62" y="0"/>
                  </a:cubicBezTo>
                  <a:cubicBezTo>
                    <a:pt x="93" y="0"/>
                    <a:pt x="93" y="31"/>
                    <a:pt x="124" y="31"/>
                  </a:cubicBezTo>
                  <a:lnTo>
                    <a:pt x="124" y="31"/>
                  </a:lnTo>
                  <a:lnTo>
                    <a:pt x="155" y="31"/>
                  </a:lnTo>
                  <a:lnTo>
                    <a:pt x="155" y="31"/>
                  </a:lnTo>
                  <a:lnTo>
                    <a:pt x="124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8" name="Freeform 190"/>
            <p:cNvSpPr>
              <a:spLocks noChangeArrowheads="1"/>
            </p:cNvSpPr>
            <p:nvPr/>
          </p:nvSpPr>
          <p:spPr bwMode="auto">
            <a:xfrm>
              <a:off x="2062163" y="876300"/>
              <a:ext cx="22225" cy="11113"/>
            </a:xfrm>
            <a:custGeom>
              <a:avLst/>
              <a:gdLst>
                <a:gd name="T0" fmla="*/ 62 w 63"/>
                <a:gd name="T1" fmla="*/ 0 h 32"/>
                <a:gd name="T2" fmla="*/ 62 w 63"/>
                <a:gd name="T3" fmla="*/ 0 h 32"/>
                <a:gd name="T4" fmla="*/ 62 w 63"/>
                <a:gd name="T5" fmla="*/ 0 h 32"/>
                <a:gd name="T6" fmla="*/ 62 w 63"/>
                <a:gd name="T7" fmla="*/ 0 h 32"/>
                <a:gd name="T8" fmla="*/ 31 w 63"/>
                <a:gd name="T9" fmla="*/ 0 h 32"/>
                <a:gd name="T10" fmla="*/ 0 w 63"/>
                <a:gd name="T11" fmla="*/ 0 h 32"/>
                <a:gd name="T12" fmla="*/ 0 w 63"/>
                <a:gd name="T13" fmla="*/ 0 h 32"/>
                <a:gd name="T14" fmla="*/ 0 w 63"/>
                <a:gd name="T15" fmla="*/ 31 h 32"/>
                <a:gd name="T16" fmla="*/ 62 w 6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62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  <a:cubicBezTo>
                    <a:pt x="31" y="31"/>
                    <a:pt x="31" y="31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9" name="Freeform 191"/>
            <p:cNvSpPr>
              <a:spLocks noChangeArrowheads="1"/>
            </p:cNvSpPr>
            <p:nvPr/>
          </p:nvSpPr>
          <p:spPr bwMode="auto">
            <a:xfrm>
              <a:off x="1882775" y="765175"/>
              <a:ext cx="66675" cy="11113"/>
            </a:xfrm>
            <a:custGeom>
              <a:avLst/>
              <a:gdLst>
                <a:gd name="T0" fmla="*/ 155 w 187"/>
                <a:gd name="T1" fmla="*/ 0 h 32"/>
                <a:gd name="T2" fmla="*/ 155 w 187"/>
                <a:gd name="T3" fmla="*/ 0 h 32"/>
                <a:gd name="T4" fmla="*/ 93 w 187"/>
                <a:gd name="T5" fmla="*/ 0 h 32"/>
                <a:gd name="T6" fmla="*/ 31 w 187"/>
                <a:gd name="T7" fmla="*/ 0 h 32"/>
                <a:gd name="T8" fmla="*/ 0 w 187"/>
                <a:gd name="T9" fmla="*/ 31 h 32"/>
                <a:gd name="T10" fmla="*/ 31 w 187"/>
                <a:gd name="T11" fmla="*/ 31 h 32"/>
                <a:gd name="T12" fmla="*/ 62 w 187"/>
                <a:gd name="T13" fmla="*/ 31 h 32"/>
                <a:gd name="T14" fmla="*/ 93 w 187"/>
                <a:gd name="T15" fmla="*/ 31 h 32"/>
                <a:gd name="T16" fmla="*/ 155 w 187"/>
                <a:gd name="T17" fmla="*/ 31 h 32"/>
                <a:gd name="T18" fmla="*/ 155 w 187"/>
                <a:gd name="T19" fmla="*/ 0 h 32"/>
                <a:gd name="T20" fmla="*/ 186 w 187"/>
                <a:gd name="T21" fmla="*/ 0 h 32"/>
                <a:gd name="T22" fmla="*/ 155 w 187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32">
                  <a:moveTo>
                    <a:pt x="155" y="0"/>
                  </a:moveTo>
                  <a:lnTo>
                    <a:pt x="155" y="0"/>
                  </a:lnTo>
                  <a:cubicBezTo>
                    <a:pt x="124" y="0"/>
                    <a:pt x="124" y="0"/>
                    <a:pt x="93" y="0"/>
                  </a:cubicBezTo>
                  <a:cubicBezTo>
                    <a:pt x="93" y="0"/>
                    <a:pt x="62" y="0"/>
                    <a:pt x="31" y="0"/>
                  </a:cubicBezTo>
                  <a:cubicBezTo>
                    <a:pt x="31" y="31"/>
                    <a:pt x="0" y="31"/>
                    <a:pt x="0" y="31"/>
                  </a:cubicBezTo>
                  <a:lnTo>
                    <a:pt x="31" y="31"/>
                  </a:ln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cubicBezTo>
                    <a:pt x="93" y="31"/>
                    <a:pt x="124" y="31"/>
                    <a:pt x="155" y="31"/>
                  </a:cubicBezTo>
                  <a:lnTo>
                    <a:pt x="155" y="0"/>
                  </a:lnTo>
                  <a:lnTo>
                    <a:pt x="186" y="0"/>
                  </a:lnTo>
                  <a:lnTo>
                    <a:pt x="155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0" name="Freeform 192"/>
            <p:cNvSpPr>
              <a:spLocks noChangeArrowheads="1"/>
            </p:cNvSpPr>
            <p:nvPr/>
          </p:nvSpPr>
          <p:spPr bwMode="auto">
            <a:xfrm>
              <a:off x="2017713" y="1166813"/>
              <a:ext cx="11112" cy="11112"/>
            </a:xfrm>
            <a:custGeom>
              <a:avLst/>
              <a:gdLst>
                <a:gd name="T0" fmla="*/ 31 w 32"/>
                <a:gd name="T1" fmla="*/ 31 h 32"/>
                <a:gd name="T2" fmla="*/ 31 w 32"/>
                <a:gd name="T3" fmla="*/ 31 h 32"/>
                <a:gd name="T4" fmla="*/ 31 w 32"/>
                <a:gd name="T5" fmla="*/ 0 h 32"/>
                <a:gd name="T6" fmla="*/ 0 w 32"/>
                <a:gd name="T7" fmla="*/ 0 h 32"/>
                <a:gd name="T8" fmla="*/ 0 w 32"/>
                <a:gd name="T9" fmla="*/ 0 h 32"/>
                <a:gd name="T10" fmla="*/ 31 w 32"/>
                <a:gd name="T1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lnTo>
                    <a:pt x="31" y="31"/>
                  </a:ln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cubicBezTo>
                    <a:pt x="31" y="0"/>
                    <a:pt x="31" y="31"/>
                    <a:pt x="3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1" name="Freeform 193"/>
            <p:cNvSpPr>
              <a:spLocks noChangeArrowheads="1"/>
            </p:cNvSpPr>
            <p:nvPr/>
          </p:nvSpPr>
          <p:spPr bwMode="auto">
            <a:xfrm>
              <a:off x="1951038" y="1144588"/>
              <a:ext cx="55562" cy="33337"/>
            </a:xfrm>
            <a:custGeom>
              <a:avLst/>
              <a:gdLst>
                <a:gd name="T0" fmla="*/ 62 w 156"/>
                <a:gd name="T1" fmla="*/ 31 h 94"/>
                <a:gd name="T2" fmla="*/ 62 w 156"/>
                <a:gd name="T3" fmla="*/ 31 h 94"/>
                <a:gd name="T4" fmla="*/ 62 w 156"/>
                <a:gd name="T5" fmla="*/ 62 h 94"/>
                <a:gd name="T6" fmla="*/ 31 w 156"/>
                <a:gd name="T7" fmla="*/ 0 h 94"/>
                <a:gd name="T8" fmla="*/ 0 w 156"/>
                <a:gd name="T9" fmla="*/ 0 h 94"/>
                <a:gd name="T10" fmla="*/ 0 w 156"/>
                <a:gd name="T11" fmla="*/ 0 h 94"/>
                <a:gd name="T12" fmla="*/ 0 w 156"/>
                <a:gd name="T13" fmla="*/ 31 h 94"/>
                <a:gd name="T14" fmla="*/ 0 w 156"/>
                <a:gd name="T15" fmla="*/ 31 h 94"/>
                <a:gd name="T16" fmla="*/ 0 w 156"/>
                <a:gd name="T17" fmla="*/ 62 h 94"/>
                <a:gd name="T18" fmla="*/ 0 w 156"/>
                <a:gd name="T19" fmla="*/ 62 h 94"/>
                <a:gd name="T20" fmla="*/ 31 w 156"/>
                <a:gd name="T21" fmla="*/ 93 h 94"/>
                <a:gd name="T22" fmla="*/ 62 w 156"/>
                <a:gd name="T23" fmla="*/ 93 h 94"/>
                <a:gd name="T24" fmla="*/ 93 w 156"/>
                <a:gd name="T25" fmla="*/ 93 h 94"/>
                <a:gd name="T26" fmla="*/ 124 w 156"/>
                <a:gd name="T27" fmla="*/ 62 h 94"/>
                <a:gd name="T28" fmla="*/ 124 w 156"/>
                <a:gd name="T29" fmla="*/ 62 h 94"/>
                <a:gd name="T30" fmla="*/ 155 w 156"/>
                <a:gd name="T31" fmla="*/ 62 h 94"/>
                <a:gd name="T32" fmla="*/ 155 w 156"/>
                <a:gd name="T33" fmla="*/ 62 h 94"/>
                <a:gd name="T34" fmla="*/ 124 w 156"/>
                <a:gd name="T35" fmla="*/ 31 h 94"/>
                <a:gd name="T36" fmla="*/ 93 w 156"/>
                <a:gd name="T37" fmla="*/ 31 h 94"/>
                <a:gd name="T38" fmla="*/ 93 w 156"/>
                <a:gd name="T39" fmla="*/ 31 h 94"/>
                <a:gd name="T40" fmla="*/ 62 w 156"/>
                <a:gd name="T41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94">
                  <a:moveTo>
                    <a:pt x="62" y="31"/>
                  </a:moveTo>
                  <a:lnTo>
                    <a:pt x="62" y="31"/>
                  </a:lnTo>
                  <a:cubicBezTo>
                    <a:pt x="62" y="62"/>
                    <a:pt x="62" y="62"/>
                    <a:pt x="62" y="62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0" y="62"/>
                    <a:pt x="0" y="62"/>
                    <a:pt x="0" y="62"/>
                  </a:cubicBezTo>
                  <a:lnTo>
                    <a:pt x="0" y="62"/>
                  </a:lnTo>
                  <a:cubicBezTo>
                    <a:pt x="31" y="62"/>
                    <a:pt x="31" y="93"/>
                    <a:pt x="31" y="93"/>
                  </a:cubicBezTo>
                  <a:lnTo>
                    <a:pt x="62" y="93"/>
                  </a:lnTo>
                  <a:lnTo>
                    <a:pt x="93" y="93"/>
                  </a:lnTo>
                  <a:cubicBezTo>
                    <a:pt x="93" y="62"/>
                    <a:pt x="124" y="62"/>
                    <a:pt x="124" y="62"/>
                  </a:cubicBezTo>
                  <a:lnTo>
                    <a:pt x="124" y="62"/>
                  </a:lnTo>
                  <a:lnTo>
                    <a:pt x="155" y="62"/>
                  </a:lnTo>
                  <a:lnTo>
                    <a:pt x="155" y="62"/>
                  </a:lnTo>
                  <a:cubicBezTo>
                    <a:pt x="155" y="31"/>
                    <a:pt x="155" y="31"/>
                    <a:pt x="124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62" y="31"/>
                    <a:pt x="62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2" name="Freeform 194"/>
            <p:cNvSpPr>
              <a:spLocks noChangeArrowheads="1"/>
            </p:cNvSpPr>
            <p:nvPr/>
          </p:nvSpPr>
          <p:spPr bwMode="auto">
            <a:xfrm>
              <a:off x="2419350" y="1122363"/>
              <a:ext cx="1588" cy="11112"/>
            </a:xfrm>
            <a:custGeom>
              <a:avLst/>
              <a:gdLst>
                <a:gd name="T0" fmla="*/ 0 w 1"/>
                <a:gd name="T1" fmla="*/ 31 h 32"/>
                <a:gd name="T2" fmla="*/ 0 w 1"/>
                <a:gd name="T3" fmla="*/ 31 h 32"/>
                <a:gd name="T4" fmla="*/ 0 w 1"/>
                <a:gd name="T5" fmla="*/ 0 h 32"/>
                <a:gd name="T6" fmla="*/ 0 w 1"/>
                <a:gd name="T7" fmla="*/ 0 h 32"/>
                <a:gd name="T8" fmla="*/ 0 w 1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2">
                  <a:moveTo>
                    <a:pt x="0" y="31"/>
                  </a:moveTo>
                  <a:lnTo>
                    <a:pt x="0" y="31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3" name="Freeform 195"/>
            <p:cNvSpPr>
              <a:spLocks noChangeArrowheads="1"/>
            </p:cNvSpPr>
            <p:nvPr/>
          </p:nvSpPr>
          <p:spPr bwMode="auto">
            <a:xfrm>
              <a:off x="2017713" y="987425"/>
              <a:ext cx="401637" cy="223838"/>
            </a:xfrm>
            <a:custGeom>
              <a:avLst/>
              <a:gdLst>
                <a:gd name="T0" fmla="*/ 248 w 1117"/>
                <a:gd name="T1" fmla="*/ 31 h 621"/>
                <a:gd name="T2" fmla="*/ 186 w 1117"/>
                <a:gd name="T3" fmla="*/ 31 h 621"/>
                <a:gd name="T4" fmla="*/ 155 w 1117"/>
                <a:gd name="T5" fmla="*/ 0 h 621"/>
                <a:gd name="T6" fmla="*/ 0 w 1117"/>
                <a:gd name="T7" fmla="*/ 62 h 621"/>
                <a:gd name="T8" fmla="*/ 31 w 1117"/>
                <a:gd name="T9" fmla="*/ 93 h 621"/>
                <a:gd name="T10" fmla="*/ 62 w 1117"/>
                <a:gd name="T11" fmla="*/ 93 h 621"/>
                <a:gd name="T12" fmla="*/ 124 w 1117"/>
                <a:gd name="T13" fmla="*/ 124 h 621"/>
                <a:gd name="T14" fmla="*/ 186 w 1117"/>
                <a:gd name="T15" fmla="*/ 93 h 621"/>
                <a:gd name="T16" fmla="*/ 248 w 1117"/>
                <a:gd name="T17" fmla="*/ 93 h 621"/>
                <a:gd name="T18" fmla="*/ 341 w 1117"/>
                <a:gd name="T19" fmla="*/ 93 h 621"/>
                <a:gd name="T20" fmla="*/ 372 w 1117"/>
                <a:gd name="T21" fmla="*/ 155 h 621"/>
                <a:gd name="T22" fmla="*/ 433 w 1117"/>
                <a:gd name="T23" fmla="*/ 155 h 621"/>
                <a:gd name="T24" fmla="*/ 433 w 1117"/>
                <a:gd name="T25" fmla="*/ 186 h 621"/>
                <a:gd name="T26" fmla="*/ 496 w 1117"/>
                <a:gd name="T27" fmla="*/ 217 h 621"/>
                <a:gd name="T28" fmla="*/ 557 w 1117"/>
                <a:gd name="T29" fmla="*/ 248 h 621"/>
                <a:gd name="T30" fmla="*/ 589 w 1117"/>
                <a:gd name="T31" fmla="*/ 341 h 621"/>
                <a:gd name="T32" fmla="*/ 496 w 1117"/>
                <a:gd name="T33" fmla="*/ 372 h 621"/>
                <a:gd name="T34" fmla="*/ 527 w 1117"/>
                <a:gd name="T35" fmla="*/ 465 h 621"/>
                <a:gd name="T36" fmla="*/ 589 w 1117"/>
                <a:gd name="T37" fmla="*/ 527 h 621"/>
                <a:gd name="T38" fmla="*/ 651 w 1117"/>
                <a:gd name="T39" fmla="*/ 557 h 621"/>
                <a:gd name="T40" fmla="*/ 713 w 1117"/>
                <a:gd name="T41" fmla="*/ 557 h 621"/>
                <a:gd name="T42" fmla="*/ 805 w 1117"/>
                <a:gd name="T43" fmla="*/ 620 h 621"/>
                <a:gd name="T44" fmla="*/ 899 w 1117"/>
                <a:gd name="T45" fmla="*/ 620 h 621"/>
                <a:gd name="T46" fmla="*/ 929 w 1117"/>
                <a:gd name="T47" fmla="*/ 620 h 621"/>
                <a:gd name="T48" fmla="*/ 992 w 1117"/>
                <a:gd name="T49" fmla="*/ 557 h 621"/>
                <a:gd name="T50" fmla="*/ 992 w 1117"/>
                <a:gd name="T51" fmla="*/ 527 h 621"/>
                <a:gd name="T52" fmla="*/ 929 w 1117"/>
                <a:gd name="T53" fmla="*/ 496 h 621"/>
                <a:gd name="T54" fmla="*/ 899 w 1117"/>
                <a:gd name="T55" fmla="*/ 496 h 621"/>
                <a:gd name="T56" fmla="*/ 837 w 1117"/>
                <a:gd name="T57" fmla="*/ 465 h 621"/>
                <a:gd name="T58" fmla="*/ 744 w 1117"/>
                <a:gd name="T59" fmla="*/ 403 h 621"/>
                <a:gd name="T60" fmla="*/ 837 w 1117"/>
                <a:gd name="T61" fmla="*/ 310 h 621"/>
                <a:gd name="T62" fmla="*/ 929 w 1117"/>
                <a:gd name="T63" fmla="*/ 341 h 621"/>
                <a:gd name="T64" fmla="*/ 961 w 1117"/>
                <a:gd name="T65" fmla="*/ 310 h 621"/>
                <a:gd name="T66" fmla="*/ 1023 w 1117"/>
                <a:gd name="T67" fmla="*/ 341 h 621"/>
                <a:gd name="T68" fmla="*/ 1053 w 1117"/>
                <a:gd name="T69" fmla="*/ 403 h 621"/>
                <a:gd name="T70" fmla="*/ 1116 w 1117"/>
                <a:gd name="T71" fmla="*/ 372 h 621"/>
                <a:gd name="T72" fmla="*/ 1116 w 1117"/>
                <a:gd name="T73" fmla="*/ 372 h 621"/>
                <a:gd name="T74" fmla="*/ 1085 w 1117"/>
                <a:gd name="T75" fmla="*/ 341 h 621"/>
                <a:gd name="T76" fmla="*/ 1053 w 1117"/>
                <a:gd name="T77" fmla="*/ 341 h 621"/>
                <a:gd name="T78" fmla="*/ 1023 w 1117"/>
                <a:gd name="T79" fmla="*/ 310 h 621"/>
                <a:gd name="T80" fmla="*/ 961 w 1117"/>
                <a:gd name="T81" fmla="*/ 279 h 621"/>
                <a:gd name="T82" fmla="*/ 929 w 1117"/>
                <a:gd name="T83" fmla="*/ 279 h 621"/>
                <a:gd name="T84" fmla="*/ 899 w 1117"/>
                <a:gd name="T85" fmla="*/ 279 h 621"/>
                <a:gd name="T86" fmla="*/ 868 w 1117"/>
                <a:gd name="T87" fmla="*/ 279 h 621"/>
                <a:gd name="T88" fmla="*/ 775 w 1117"/>
                <a:gd name="T89" fmla="*/ 217 h 621"/>
                <a:gd name="T90" fmla="*/ 713 w 1117"/>
                <a:gd name="T91" fmla="*/ 155 h 621"/>
                <a:gd name="T92" fmla="*/ 713 w 1117"/>
                <a:gd name="T93" fmla="*/ 93 h 621"/>
                <a:gd name="T94" fmla="*/ 651 w 1117"/>
                <a:gd name="T95" fmla="*/ 124 h 621"/>
                <a:gd name="T96" fmla="*/ 620 w 1117"/>
                <a:gd name="T97" fmla="*/ 155 h 621"/>
                <a:gd name="T98" fmla="*/ 527 w 1117"/>
                <a:gd name="T99" fmla="*/ 93 h 621"/>
                <a:gd name="T100" fmla="*/ 527 w 1117"/>
                <a:gd name="T101" fmla="*/ 93 h 621"/>
                <a:gd name="T102" fmla="*/ 433 w 1117"/>
                <a:gd name="T103" fmla="*/ 62 h 621"/>
                <a:gd name="T104" fmla="*/ 403 w 1117"/>
                <a:gd name="T105" fmla="*/ 62 h 621"/>
                <a:gd name="T106" fmla="*/ 403 w 1117"/>
                <a:gd name="T107" fmla="*/ 0 h 621"/>
                <a:gd name="T108" fmla="*/ 310 w 1117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7" h="621">
                  <a:moveTo>
                    <a:pt x="279" y="31"/>
                  </a:moveTo>
                  <a:lnTo>
                    <a:pt x="279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6" y="31"/>
                    <a:pt x="216" y="31"/>
                    <a:pt x="216" y="31"/>
                  </a:cubicBezTo>
                  <a:lnTo>
                    <a:pt x="21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55" y="0"/>
                  </a:lnTo>
                  <a:cubicBezTo>
                    <a:pt x="155" y="0"/>
                    <a:pt x="124" y="0"/>
                    <a:pt x="124" y="31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124"/>
                    <a:pt x="93" y="124"/>
                  </a:cubicBezTo>
                  <a:lnTo>
                    <a:pt x="93" y="124"/>
                  </a:lnTo>
                  <a:cubicBezTo>
                    <a:pt x="124" y="124"/>
                    <a:pt x="124" y="124"/>
                    <a:pt x="124" y="124"/>
                  </a:cubicBezTo>
                  <a:cubicBezTo>
                    <a:pt x="155" y="124"/>
                    <a:pt x="155" y="124"/>
                    <a:pt x="155" y="124"/>
                  </a:cubicBezTo>
                  <a:lnTo>
                    <a:pt x="155" y="124"/>
                  </a:ln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62"/>
                    <a:pt x="216" y="62"/>
                  </a:cubicBezTo>
                  <a:cubicBezTo>
                    <a:pt x="216" y="62"/>
                    <a:pt x="216" y="62"/>
                    <a:pt x="248" y="62"/>
                  </a:cubicBezTo>
                  <a:cubicBezTo>
                    <a:pt x="248" y="93"/>
                    <a:pt x="248" y="93"/>
                    <a:pt x="248" y="93"/>
                  </a:cubicBezTo>
                  <a:lnTo>
                    <a:pt x="248" y="93"/>
                  </a:lnTo>
                  <a:cubicBezTo>
                    <a:pt x="279" y="93"/>
                    <a:pt x="279" y="93"/>
                    <a:pt x="310" y="124"/>
                  </a:cubicBezTo>
                  <a:cubicBezTo>
                    <a:pt x="341" y="93"/>
                    <a:pt x="341" y="93"/>
                    <a:pt x="341" y="93"/>
                  </a:cubicBezTo>
                  <a:cubicBezTo>
                    <a:pt x="341" y="155"/>
                    <a:pt x="341" y="155"/>
                    <a:pt x="341" y="155"/>
                  </a:cubicBezTo>
                  <a:cubicBezTo>
                    <a:pt x="341" y="155"/>
                    <a:pt x="341" y="155"/>
                    <a:pt x="372" y="155"/>
                  </a:cubicBezTo>
                  <a:lnTo>
                    <a:pt x="372" y="155"/>
                  </a:lnTo>
                  <a:cubicBezTo>
                    <a:pt x="372" y="155"/>
                    <a:pt x="372" y="155"/>
                    <a:pt x="372" y="186"/>
                  </a:cubicBezTo>
                  <a:cubicBezTo>
                    <a:pt x="403" y="186"/>
                    <a:pt x="403" y="186"/>
                    <a:pt x="403" y="186"/>
                  </a:cubicBezTo>
                  <a:cubicBezTo>
                    <a:pt x="433" y="155"/>
                    <a:pt x="433" y="155"/>
                    <a:pt x="433" y="155"/>
                  </a:cubicBezTo>
                  <a:cubicBezTo>
                    <a:pt x="433" y="186"/>
                    <a:pt x="433" y="186"/>
                    <a:pt x="433" y="186"/>
                  </a:cubicBezTo>
                  <a:lnTo>
                    <a:pt x="433" y="186"/>
                  </a:lnTo>
                  <a:lnTo>
                    <a:pt x="433" y="186"/>
                  </a:lnTo>
                  <a:lnTo>
                    <a:pt x="465" y="186"/>
                  </a:lnTo>
                  <a:cubicBezTo>
                    <a:pt x="496" y="186"/>
                    <a:pt x="496" y="186"/>
                    <a:pt x="496" y="217"/>
                  </a:cubicBezTo>
                  <a:lnTo>
                    <a:pt x="496" y="217"/>
                  </a:lnTo>
                  <a:cubicBezTo>
                    <a:pt x="496" y="217"/>
                    <a:pt x="496" y="217"/>
                    <a:pt x="527" y="217"/>
                  </a:cubicBezTo>
                  <a:lnTo>
                    <a:pt x="527" y="217"/>
                  </a:lnTo>
                  <a:cubicBezTo>
                    <a:pt x="557" y="217"/>
                    <a:pt x="557" y="217"/>
                    <a:pt x="557" y="248"/>
                  </a:cubicBezTo>
                  <a:lnTo>
                    <a:pt x="589" y="279"/>
                  </a:lnTo>
                  <a:lnTo>
                    <a:pt x="589" y="279"/>
                  </a:lnTo>
                  <a:cubicBezTo>
                    <a:pt x="589" y="341"/>
                    <a:pt x="589" y="341"/>
                    <a:pt x="589" y="341"/>
                  </a:cubicBezTo>
                  <a:lnTo>
                    <a:pt x="589" y="341"/>
                  </a:lnTo>
                  <a:cubicBezTo>
                    <a:pt x="557" y="341"/>
                    <a:pt x="527" y="372"/>
                    <a:pt x="496" y="372"/>
                  </a:cubicBezTo>
                  <a:lnTo>
                    <a:pt x="496" y="372"/>
                  </a:lnTo>
                  <a:cubicBezTo>
                    <a:pt x="496" y="403"/>
                    <a:pt x="527" y="403"/>
                    <a:pt x="527" y="403"/>
                  </a:cubicBezTo>
                  <a:cubicBezTo>
                    <a:pt x="527" y="465"/>
                    <a:pt x="527" y="465"/>
                    <a:pt x="527" y="465"/>
                  </a:cubicBezTo>
                  <a:lnTo>
                    <a:pt x="527" y="465"/>
                  </a:lnTo>
                  <a:lnTo>
                    <a:pt x="527" y="465"/>
                  </a:lnTo>
                  <a:cubicBezTo>
                    <a:pt x="557" y="465"/>
                    <a:pt x="557" y="465"/>
                    <a:pt x="557" y="496"/>
                  </a:cubicBezTo>
                  <a:cubicBezTo>
                    <a:pt x="589" y="496"/>
                    <a:pt x="589" y="496"/>
                    <a:pt x="589" y="527"/>
                  </a:cubicBezTo>
                  <a:cubicBezTo>
                    <a:pt x="713" y="527"/>
                    <a:pt x="713" y="527"/>
                    <a:pt x="713" y="527"/>
                  </a:cubicBezTo>
                  <a:cubicBezTo>
                    <a:pt x="651" y="557"/>
                    <a:pt x="651" y="557"/>
                    <a:pt x="651" y="557"/>
                  </a:cubicBezTo>
                  <a:lnTo>
                    <a:pt x="651" y="557"/>
                  </a:lnTo>
                  <a:cubicBezTo>
                    <a:pt x="651" y="557"/>
                    <a:pt x="681" y="557"/>
                    <a:pt x="681" y="589"/>
                  </a:cubicBezTo>
                  <a:cubicBezTo>
                    <a:pt x="681" y="557"/>
                    <a:pt x="713" y="557"/>
                    <a:pt x="713" y="557"/>
                  </a:cubicBezTo>
                  <a:lnTo>
                    <a:pt x="713" y="557"/>
                  </a:lnTo>
                  <a:cubicBezTo>
                    <a:pt x="744" y="557"/>
                    <a:pt x="775" y="589"/>
                    <a:pt x="775" y="589"/>
                  </a:cubicBezTo>
                  <a:lnTo>
                    <a:pt x="805" y="589"/>
                  </a:lnTo>
                  <a:cubicBezTo>
                    <a:pt x="805" y="620"/>
                    <a:pt x="805" y="620"/>
                    <a:pt x="805" y="620"/>
                  </a:cubicBezTo>
                  <a:cubicBezTo>
                    <a:pt x="805" y="620"/>
                    <a:pt x="805" y="620"/>
                    <a:pt x="837" y="620"/>
                  </a:cubicBezTo>
                  <a:lnTo>
                    <a:pt x="837" y="620"/>
                  </a:lnTo>
                  <a:cubicBezTo>
                    <a:pt x="868" y="620"/>
                    <a:pt x="868" y="620"/>
                    <a:pt x="899" y="620"/>
                  </a:cubicBezTo>
                  <a:lnTo>
                    <a:pt x="899" y="620"/>
                  </a:lnTo>
                  <a:lnTo>
                    <a:pt x="899" y="620"/>
                  </a:lnTo>
                  <a:cubicBezTo>
                    <a:pt x="899" y="620"/>
                    <a:pt x="899" y="620"/>
                    <a:pt x="929" y="620"/>
                  </a:cubicBezTo>
                  <a:cubicBezTo>
                    <a:pt x="929" y="620"/>
                    <a:pt x="929" y="620"/>
                    <a:pt x="929" y="589"/>
                  </a:cubicBezTo>
                  <a:cubicBezTo>
                    <a:pt x="929" y="589"/>
                    <a:pt x="929" y="557"/>
                    <a:pt x="961" y="557"/>
                  </a:cubicBezTo>
                  <a:cubicBezTo>
                    <a:pt x="961" y="557"/>
                    <a:pt x="961" y="557"/>
                    <a:pt x="992" y="557"/>
                  </a:cubicBezTo>
                  <a:lnTo>
                    <a:pt x="992" y="557"/>
                  </a:lnTo>
                  <a:lnTo>
                    <a:pt x="992" y="527"/>
                  </a:lnTo>
                  <a:lnTo>
                    <a:pt x="992" y="527"/>
                  </a:lnTo>
                  <a:cubicBezTo>
                    <a:pt x="961" y="527"/>
                    <a:pt x="961" y="527"/>
                    <a:pt x="961" y="527"/>
                  </a:cubicBezTo>
                  <a:lnTo>
                    <a:pt x="929" y="496"/>
                  </a:lnTo>
                  <a:lnTo>
                    <a:pt x="929" y="496"/>
                  </a:lnTo>
                  <a:lnTo>
                    <a:pt x="929" y="496"/>
                  </a:lnTo>
                  <a:lnTo>
                    <a:pt x="899" y="496"/>
                  </a:lnTo>
                  <a:lnTo>
                    <a:pt x="899" y="496"/>
                  </a:lnTo>
                  <a:cubicBezTo>
                    <a:pt x="899" y="496"/>
                    <a:pt x="899" y="496"/>
                    <a:pt x="868" y="496"/>
                  </a:cubicBezTo>
                  <a:lnTo>
                    <a:pt x="868" y="496"/>
                  </a:lnTo>
                  <a:cubicBezTo>
                    <a:pt x="868" y="465"/>
                    <a:pt x="837" y="465"/>
                    <a:pt x="837" y="465"/>
                  </a:cubicBezTo>
                  <a:cubicBezTo>
                    <a:pt x="837" y="434"/>
                    <a:pt x="805" y="434"/>
                    <a:pt x="805" y="403"/>
                  </a:cubicBezTo>
                  <a:lnTo>
                    <a:pt x="775" y="403"/>
                  </a:lnTo>
                  <a:cubicBezTo>
                    <a:pt x="744" y="403"/>
                    <a:pt x="744" y="403"/>
                    <a:pt x="744" y="403"/>
                  </a:cubicBezTo>
                  <a:cubicBezTo>
                    <a:pt x="775" y="341"/>
                    <a:pt x="775" y="341"/>
                    <a:pt x="775" y="341"/>
                  </a:cubicBezTo>
                  <a:cubicBezTo>
                    <a:pt x="775" y="341"/>
                    <a:pt x="805" y="310"/>
                    <a:pt x="837" y="310"/>
                  </a:cubicBezTo>
                  <a:lnTo>
                    <a:pt x="837" y="310"/>
                  </a:lnTo>
                  <a:cubicBezTo>
                    <a:pt x="868" y="310"/>
                    <a:pt x="868" y="310"/>
                    <a:pt x="868" y="310"/>
                  </a:cubicBezTo>
                  <a:cubicBezTo>
                    <a:pt x="868" y="310"/>
                    <a:pt x="899" y="310"/>
                    <a:pt x="899" y="341"/>
                  </a:cubicBezTo>
                  <a:lnTo>
                    <a:pt x="929" y="341"/>
                  </a:lnTo>
                  <a:lnTo>
                    <a:pt x="929" y="341"/>
                  </a:lnTo>
                  <a:lnTo>
                    <a:pt x="929" y="341"/>
                  </a:lnTo>
                  <a:cubicBezTo>
                    <a:pt x="961" y="310"/>
                    <a:pt x="961" y="310"/>
                    <a:pt x="961" y="310"/>
                  </a:cubicBezTo>
                  <a:cubicBezTo>
                    <a:pt x="961" y="341"/>
                    <a:pt x="961" y="341"/>
                    <a:pt x="961" y="341"/>
                  </a:cubicBezTo>
                  <a:cubicBezTo>
                    <a:pt x="992" y="341"/>
                    <a:pt x="1023" y="341"/>
                    <a:pt x="1023" y="341"/>
                  </a:cubicBezTo>
                  <a:lnTo>
                    <a:pt x="1023" y="341"/>
                  </a:lnTo>
                  <a:cubicBezTo>
                    <a:pt x="1023" y="341"/>
                    <a:pt x="1053" y="372"/>
                    <a:pt x="1053" y="403"/>
                  </a:cubicBezTo>
                  <a:lnTo>
                    <a:pt x="1053" y="403"/>
                  </a:lnTo>
                  <a:lnTo>
                    <a:pt x="1053" y="403"/>
                  </a:lnTo>
                  <a:lnTo>
                    <a:pt x="1053" y="372"/>
                  </a:lnTo>
                  <a:lnTo>
                    <a:pt x="1053" y="372"/>
                  </a:lnTo>
                  <a:cubicBezTo>
                    <a:pt x="1116" y="372"/>
                    <a:pt x="1116" y="372"/>
                    <a:pt x="1116" y="372"/>
                  </a:cubicBezTo>
                  <a:lnTo>
                    <a:pt x="1116" y="372"/>
                  </a:lnTo>
                  <a:lnTo>
                    <a:pt x="1116" y="372"/>
                  </a:lnTo>
                  <a:lnTo>
                    <a:pt x="1116" y="372"/>
                  </a:lnTo>
                  <a:cubicBezTo>
                    <a:pt x="1116" y="341"/>
                    <a:pt x="1116" y="341"/>
                    <a:pt x="1085" y="341"/>
                  </a:cubicBezTo>
                  <a:lnTo>
                    <a:pt x="1085" y="341"/>
                  </a:lnTo>
                  <a:lnTo>
                    <a:pt x="1085" y="341"/>
                  </a:lnTo>
                  <a:lnTo>
                    <a:pt x="1085" y="341"/>
                  </a:lnTo>
                  <a:cubicBezTo>
                    <a:pt x="1053" y="341"/>
                    <a:pt x="1053" y="341"/>
                    <a:pt x="1053" y="341"/>
                  </a:cubicBezTo>
                  <a:lnTo>
                    <a:pt x="1053" y="341"/>
                  </a:lnTo>
                  <a:cubicBezTo>
                    <a:pt x="1053" y="310"/>
                    <a:pt x="1023" y="310"/>
                    <a:pt x="1023" y="310"/>
                  </a:cubicBezTo>
                  <a:lnTo>
                    <a:pt x="1023" y="310"/>
                  </a:lnTo>
                  <a:lnTo>
                    <a:pt x="1023" y="310"/>
                  </a:lnTo>
                  <a:lnTo>
                    <a:pt x="992" y="279"/>
                  </a:lnTo>
                  <a:cubicBezTo>
                    <a:pt x="992" y="279"/>
                    <a:pt x="992" y="279"/>
                    <a:pt x="961" y="279"/>
                  </a:cubicBezTo>
                  <a:lnTo>
                    <a:pt x="961" y="279"/>
                  </a:lnTo>
                  <a:lnTo>
                    <a:pt x="961" y="279"/>
                  </a:lnTo>
                  <a:lnTo>
                    <a:pt x="961" y="279"/>
                  </a:lnTo>
                  <a:cubicBezTo>
                    <a:pt x="929" y="279"/>
                    <a:pt x="929" y="279"/>
                    <a:pt x="929" y="279"/>
                  </a:cubicBezTo>
                  <a:cubicBezTo>
                    <a:pt x="929" y="279"/>
                    <a:pt x="929" y="279"/>
                    <a:pt x="899" y="279"/>
                  </a:cubicBezTo>
                  <a:lnTo>
                    <a:pt x="899" y="279"/>
                  </a:lnTo>
                  <a:lnTo>
                    <a:pt x="899" y="279"/>
                  </a:lnTo>
                  <a:lnTo>
                    <a:pt x="899" y="279"/>
                  </a:lnTo>
                  <a:cubicBezTo>
                    <a:pt x="868" y="279"/>
                    <a:pt x="868" y="279"/>
                    <a:pt x="868" y="279"/>
                  </a:cubicBezTo>
                  <a:lnTo>
                    <a:pt x="868" y="279"/>
                  </a:lnTo>
                  <a:cubicBezTo>
                    <a:pt x="868" y="279"/>
                    <a:pt x="837" y="279"/>
                    <a:pt x="837" y="248"/>
                  </a:cubicBezTo>
                  <a:lnTo>
                    <a:pt x="805" y="248"/>
                  </a:lnTo>
                  <a:cubicBezTo>
                    <a:pt x="775" y="248"/>
                    <a:pt x="775" y="248"/>
                    <a:pt x="775" y="217"/>
                  </a:cubicBezTo>
                  <a:cubicBezTo>
                    <a:pt x="744" y="217"/>
                    <a:pt x="713" y="217"/>
                    <a:pt x="713" y="186"/>
                  </a:cubicBezTo>
                  <a:cubicBezTo>
                    <a:pt x="713" y="186"/>
                    <a:pt x="713" y="186"/>
                    <a:pt x="744" y="155"/>
                  </a:cubicBezTo>
                  <a:cubicBezTo>
                    <a:pt x="713" y="155"/>
                    <a:pt x="713" y="155"/>
                    <a:pt x="713" y="155"/>
                  </a:cubicBezTo>
                  <a:cubicBezTo>
                    <a:pt x="713" y="155"/>
                    <a:pt x="713" y="124"/>
                    <a:pt x="744" y="124"/>
                  </a:cubicBezTo>
                  <a:lnTo>
                    <a:pt x="713" y="124"/>
                  </a:lnTo>
                  <a:cubicBezTo>
                    <a:pt x="713" y="93"/>
                    <a:pt x="713" y="93"/>
                    <a:pt x="713" y="93"/>
                  </a:cubicBezTo>
                  <a:lnTo>
                    <a:pt x="713" y="93"/>
                  </a:lnTo>
                  <a:cubicBezTo>
                    <a:pt x="681" y="93"/>
                    <a:pt x="681" y="93"/>
                    <a:pt x="681" y="93"/>
                  </a:cubicBezTo>
                  <a:lnTo>
                    <a:pt x="651" y="124"/>
                  </a:lnTo>
                  <a:lnTo>
                    <a:pt x="651" y="124"/>
                  </a:lnTo>
                  <a:lnTo>
                    <a:pt x="651" y="124"/>
                  </a:lnTo>
                  <a:lnTo>
                    <a:pt x="620" y="155"/>
                  </a:lnTo>
                  <a:cubicBezTo>
                    <a:pt x="589" y="155"/>
                    <a:pt x="589" y="155"/>
                    <a:pt x="589" y="124"/>
                  </a:cubicBezTo>
                  <a:cubicBezTo>
                    <a:pt x="557" y="124"/>
                    <a:pt x="557" y="124"/>
                    <a:pt x="557" y="124"/>
                  </a:cubicBezTo>
                  <a:cubicBezTo>
                    <a:pt x="527" y="93"/>
                    <a:pt x="527" y="93"/>
                    <a:pt x="527" y="93"/>
                  </a:cubicBezTo>
                  <a:lnTo>
                    <a:pt x="527" y="93"/>
                  </a:lnTo>
                  <a:cubicBezTo>
                    <a:pt x="527" y="62"/>
                    <a:pt x="557" y="62"/>
                    <a:pt x="557" y="62"/>
                  </a:cubicBezTo>
                  <a:cubicBezTo>
                    <a:pt x="527" y="62"/>
                    <a:pt x="527" y="62"/>
                    <a:pt x="527" y="93"/>
                  </a:cubicBezTo>
                  <a:cubicBezTo>
                    <a:pt x="496" y="93"/>
                    <a:pt x="496" y="93"/>
                    <a:pt x="496" y="93"/>
                  </a:cubicBezTo>
                  <a:cubicBezTo>
                    <a:pt x="465" y="62"/>
                    <a:pt x="465" y="62"/>
                    <a:pt x="465" y="62"/>
                  </a:cubicBezTo>
                  <a:cubicBezTo>
                    <a:pt x="433" y="62"/>
                    <a:pt x="433" y="62"/>
                    <a:pt x="433" y="62"/>
                  </a:cubicBezTo>
                  <a:lnTo>
                    <a:pt x="433" y="62"/>
                  </a:lnTo>
                  <a:lnTo>
                    <a:pt x="433" y="62"/>
                  </a:lnTo>
                  <a:cubicBezTo>
                    <a:pt x="403" y="62"/>
                    <a:pt x="403" y="62"/>
                    <a:pt x="403" y="62"/>
                  </a:cubicBezTo>
                  <a:lnTo>
                    <a:pt x="403" y="31"/>
                  </a:lnTo>
                  <a:lnTo>
                    <a:pt x="403" y="0"/>
                  </a:lnTo>
                  <a:lnTo>
                    <a:pt x="403" y="0"/>
                  </a:lnTo>
                  <a:lnTo>
                    <a:pt x="403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41" y="0"/>
                    <a:pt x="341" y="0"/>
                    <a:pt x="310" y="0"/>
                  </a:cubicBezTo>
                  <a:lnTo>
                    <a:pt x="310" y="0"/>
                  </a:lnTo>
                  <a:cubicBezTo>
                    <a:pt x="310" y="31"/>
                    <a:pt x="279" y="31"/>
                    <a:pt x="279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4" name="Freeform 196"/>
            <p:cNvSpPr>
              <a:spLocks noChangeArrowheads="1"/>
            </p:cNvSpPr>
            <p:nvPr/>
          </p:nvSpPr>
          <p:spPr bwMode="auto">
            <a:xfrm>
              <a:off x="1882775" y="954088"/>
              <a:ext cx="55563" cy="66675"/>
            </a:xfrm>
            <a:custGeom>
              <a:avLst/>
              <a:gdLst>
                <a:gd name="T0" fmla="*/ 124 w 156"/>
                <a:gd name="T1" fmla="*/ 124 h 187"/>
                <a:gd name="T2" fmla="*/ 124 w 156"/>
                <a:gd name="T3" fmla="*/ 124 h 187"/>
                <a:gd name="T4" fmla="*/ 124 w 156"/>
                <a:gd name="T5" fmla="*/ 124 h 187"/>
                <a:gd name="T6" fmla="*/ 124 w 156"/>
                <a:gd name="T7" fmla="*/ 124 h 187"/>
                <a:gd name="T8" fmla="*/ 124 w 156"/>
                <a:gd name="T9" fmla="*/ 93 h 187"/>
                <a:gd name="T10" fmla="*/ 124 w 156"/>
                <a:gd name="T11" fmla="*/ 93 h 187"/>
                <a:gd name="T12" fmla="*/ 124 w 156"/>
                <a:gd name="T13" fmla="*/ 31 h 187"/>
                <a:gd name="T14" fmla="*/ 155 w 156"/>
                <a:gd name="T15" fmla="*/ 31 h 187"/>
                <a:gd name="T16" fmla="*/ 155 w 156"/>
                <a:gd name="T17" fmla="*/ 0 h 187"/>
                <a:gd name="T18" fmla="*/ 155 w 156"/>
                <a:gd name="T19" fmla="*/ 0 h 187"/>
                <a:gd name="T20" fmla="*/ 124 w 156"/>
                <a:gd name="T21" fmla="*/ 0 h 187"/>
                <a:gd name="T22" fmla="*/ 31 w 156"/>
                <a:gd name="T23" fmla="*/ 31 h 187"/>
                <a:gd name="T24" fmla="*/ 31 w 156"/>
                <a:gd name="T25" fmla="*/ 62 h 187"/>
                <a:gd name="T26" fmla="*/ 31 w 156"/>
                <a:gd name="T27" fmla="*/ 93 h 187"/>
                <a:gd name="T28" fmla="*/ 0 w 156"/>
                <a:gd name="T29" fmla="*/ 124 h 187"/>
                <a:gd name="T30" fmla="*/ 0 w 156"/>
                <a:gd name="T31" fmla="*/ 124 h 187"/>
                <a:gd name="T32" fmla="*/ 0 w 156"/>
                <a:gd name="T33" fmla="*/ 124 h 187"/>
                <a:gd name="T34" fmla="*/ 31 w 156"/>
                <a:gd name="T35" fmla="*/ 186 h 187"/>
                <a:gd name="T36" fmla="*/ 62 w 156"/>
                <a:gd name="T37" fmla="*/ 186 h 187"/>
                <a:gd name="T38" fmla="*/ 93 w 156"/>
                <a:gd name="T39" fmla="*/ 186 h 187"/>
                <a:gd name="T40" fmla="*/ 124 w 156"/>
                <a:gd name="T41" fmla="*/ 186 h 187"/>
                <a:gd name="T42" fmla="*/ 124 w 156"/>
                <a:gd name="T43" fmla="*/ 186 h 187"/>
                <a:gd name="T44" fmla="*/ 155 w 156"/>
                <a:gd name="T45" fmla="*/ 186 h 187"/>
                <a:gd name="T46" fmla="*/ 124 w 156"/>
                <a:gd name="T47" fmla="*/ 186 h 187"/>
                <a:gd name="T48" fmla="*/ 124 w 156"/>
                <a:gd name="T49" fmla="*/ 12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87">
                  <a:moveTo>
                    <a:pt x="124" y="124"/>
                  </a:moveTo>
                  <a:lnTo>
                    <a:pt x="124" y="124"/>
                  </a:lnTo>
                  <a:lnTo>
                    <a:pt x="124" y="124"/>
                  </a:lnTo>
                  <a:lnTo>
                    <a:pt x="124" y="124"/>
                  </a:lnTo>
                  <a:cubicBezTo>
                    <a:pt x="124" y="124"/>
                    <a:pt x="155" y="93"/>
                    <a:pt x="124" y="93"/>
                  </a:cubicBezTo>
                  <a:lnTo>
                    <a:pt x="124" y="93"/>
                  </a:lnTo>
                  <a:cubicBezTo>
                    <a:pt x="124" y="62"/>
                    <a:pt x="124" y="62"/>
                    <a:pt x="124" y="31"/>
                  </a:cubicBezTo>
                  <a:cubicBezTo>
                    <a:pt x="124" y="31"/>
                    <a:pt x="124" y="31"/>
                    <a:pt x="155" y="31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0"/>
                  </a:lnTo>
                  <a:lnTo>
                    <a:pt x="124" y="0"/>
                  </a:lnTo>
                  <a:cubicBezTo>
                    <a:pt x="93" y="31"/>
                    <a:pt x="62" y="31"/>
                    <a:pt x="31" y="31"/>
                  </a:cubicBezTo>
                  <a:cubicBezTo>
                    <a:pt x="31" y="62"/>
                    <a:pt x="31" y="62"/>
                    <a:pt x="31" y="62"/>
                  </a:cubicBezTo>
                  <a:lnTo>
                    <a:pt x="31" y="93"/>
                  </a:lnTo>
                  <a:cubicBezTo>
                    <a:pt x="0" y="93"/>
                    <a:pt x="0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cubicBezTo>
                    <a:pt x="31" y="155"/>
                    <a:pt x="31" y="155"/>
                    <a:pt x="31" y="186"/>
                  </a:cubicBezTo>
                  <a:lnTo>
                    <a:pt x="62" y="186"/>
                  </a:lnTo>
                  <a:lnTo>
                    <a:pt x="93" y="186"/>
                  </a:lnTo>
                  <a:lnTo>
                    <a:pt x="124" y="186"/>
                  </a:lnTo>
                  <a:lnTo>
                    <a:pt x="124" y="186"/>
                  </a:lnTo>
                  <a:cubicBezTo>
                    <a:pt x="124" y="186"/>
                    <a:pt x="124" y="186"/>
                    <a:pt x="155" y="186"/>
                  </a:cubicBezTo>
                  <a:cubicBezTo>
                    <a:pt x="155" y="186"/>
                    <a:pt x="155" y="186"/>
                    <a:pt x="124" y="186"/>
                  </a:cubicBezTo>
                  <a:cubicBezTo>
                    <a:pt x="124" y="186"/>
                    <a:pt x="124" y="155"/>
                    <a:pt x="124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5" name="Freeform 197"/>
            <p:cNvSpPr>
              <a:spLocks noChangeArrowheads="1"/>
            </p:cNvSpPr>
            <p:nvPr/>
          </p:nvSpPr>
          <p:spPr bwMode="auto">
            <a:xfrm>
              <a:off x="2173288" y="1144588"/>
              <a:ext cx="23812" cy="11112"/>
            </a:xfrm>
            <a:custGeom>
              <a:avLst/>
              <a:gdLst>
                <a:gd name="T0" fmla="*/ 0 w 64"/>
                <a:gd name="T1" fmla="*/ 31 h 32"/>
                <a:gd name="T2" fmla="*/ 0 w 64"/>
                <a:gd name="T3" fmla="*/ 31 h 32"/>
                <a:gd name="T4" fmla="*/ 0 w 64"/>
                <a:gd name="T5" fmla="*/ 31 h 32"/>
                <a:gd name="T6" fmla="*/ 32 w 64"/>
                <a:gd name="T7" fmla="*/ 31 h 32"/>
                <a:gd name="T8" fmla="*/ 63 w 64"/>
                <a:gd name="T9" fmla="*/ 31 h 32"/>
                <a:gd name="T10" fmla="*/ 63 w 64"/>
                <a:gd name="T11" fmla="*/ 31 h 32"/>
                <a:gd name="T12" fmla="*/ 63 w 64"/>
                <a:gd name="T13" fmla="*/ 0 h 32"/>
                <a:gd name="T14" fmla="*/ 0 w 64"/>
                <a:gd name="T1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2">
                  <a:moveTo>
                    <a:pt x="0" y="31"/>
                  </a:moveTo>
                  <a:lnTo>
                    <a:pt x="0" y="31"/>
                  </a:lnTo>
                  <a:lnTo>
                    <a:pt x="0" y="31"/>
                  </a:lnTo>
                  <a:cubicBezTo>
                    <a:pt x="32" y="31"/>
                    <a:pt x="32" y="31"/>
                    <a:pt x="32" y="31"/>
                  </a:cubicBezTo>
                  <a:lnTo>
                    <a:pt x="63" y="31"/>
                  </a:lnTo>
                  <a:lnTo>
                    <a:pt x="63" y="31"/>
                  </a:ln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32" y="31"/>
                    <a:pt x="0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6" name="Freeform 198"/>
            <p:cNvSpPr>
              <a:spLocks noChangeArrowheads="1"/>
            </p:cNvSpPr>
            <p:nvPr/>
          </p:nvSpPr>
          <p:spPr bwMode="auto">
            <a:xfrm>
              <a:off x="1962150" y="954088"/>
              <a:ext cx="88900" cy="66675"/>
            </a:xfrm>
            <a:custGeom>
              <a:avLst/>
              <a:gdLst>
                <a:gd name="T0" fmla="*/ 248 w 249"/>
                <a:gd name="T1" fmla="*/ 62 h 187"/>
                <a:gd name="T2" fmla="*/ 248 w 249"/>
                <a:gd name="T3" fmla="*/ 62 h 187"/>
                <a:gd name="T4" fmla="*/ 186 w 249"/>
                <a:gd name="T5" fmla="*/ 0 h 187"/>
                <a:gd name="T6" fmla="*/ 186 w 249"/>
                <a:gd name="T7" fmla="*/ 0 h 187"/>
                <a:gd name="T8" fmla="*/ 124 w 249"/>
                <a:gd name="T9" fmla="*/ 31 h 187"/>
                <a:gd name="T10" fmla="*/ 93 w 249"/>
                <a:gd name="T11" fmla="*/ 31 h 187"/>
                <a:gd name="T12" fmla="*/ 62 w 249"/>
                <a:gd name="T13" fmla="*/ 31 h 187"/>
                <a:gd name="T14" fmla="*/ 62 w 249"/>
                <a:gd name="T15" fmla="*/ 31 h 187"/>
                <a:gd name="T16" fmla="*/ 62 w 249"/>
                <a:gd name="T17" fmla="*/ 31 h 187"/>
                <a:gd name="T18" fmla="*/ 0 w 249"/>
                <a:gd name="T19" fmla="*/ 62 h 187"/>
                <a:gd name="T20" fmla="*/ 0 w 249"/>
                <a:gd name="T21" fmla="*/ 93 h 187"/>
                <a:gd name="T22" fmla="*/ 0 w 249"/>
                <a:gd name="T23" fmla="*/ 93 h 187"/>
                <a:gd name="T24" fmla="*/ 31 w 249"/>
                <a:gd name="T25" fmla="*/ 93 h 187"/>
                <a:gd name="T26" fmla="*/ 62 w 249"/>
                <a:gd name="T27" fmla="*/ 93 h 187"/>
                <a:gd name="T28" fmla="*/ 62 w 249"/>
                <a:gd name="T29" fmla="*/ 155 h 187"/>
                <a:gd name="T30" fmla="*/ 62 w 249"/>
                <a:gd name="T31" fmla="*/ 155 h 187"/>
                <a:gd name="T32" fmla="*/ 62 w 249"/>
                <a:gd name="T33" fmla="*/ 186 h 187"/>
                <a:gd name="T34" fmla="*/ 31 w 249"/>
                <a:gd name="T35" fmla="*/ 186 h 187"/>
                <a:gd name="T36" fmla="*/ 0 w 249"/>
                <a:gd name="T37" fmla="*/ 186 h 187"/>
                <a:gd name="T38" fmla="*/ 0 w 249"/>
                <a:gd name="T39" fmla="*/ 186 h 187"/>
                <a:gd name="T40" fmla="*/ 0 w 249"/>
                <a:gd name="T41" fmla="*/ 186 h 187"/>
                <a:gd name="T42" fmla="*/ 0 w 249"/>
                <a:gd name="T43" fmla="*/ 186 h 187"/>
                <a:gd name="T44" fmla="*/ 0 w 249"/>
                <a:gd name="T45" fmla="*/ 186 h 187"/>
                <a:gd name="T46" fmla="*/ 31 w 249"/>
                <a:gd name="T47" fmla="*/ 186 h 187"/>
                <a:gd name="T48" fmla="*/ 62 w 249"/>
                <a:gd name="T49" fmla="*/ 186 h 187"/>
                <a:gd name="T50" fmla="*/ 93 w 249"/>
                <a:gd name="T51" fmla="*/ 186 h 187"/>
                <a:gd name="T52" fmla="*/ 124 w 249"/>
                <a:gd name="T53" fmla="*/ 186 h 187"/>
                <a:gd name="T54" fmla="*/ 124 w 249"/>
                <a:gd name="T55" fmla="*/ 186 h 187"/>
                <a:gd name="T56" fmla="*/ 124 w 249"/>
                <a:gd name="T57" fmla="*/ 186 h 187"/>
                <a:gd name="T58" fmla="*/ 93 w 249"/>
                <a:gd name="T59" fmla="*/ 186 h 187"/>
                <a:gd name="T60" fmla="*/ 248 w 249"/>
                <a:gd name="T61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9" h="187">
                  <a:moveTo>
                    <a:pt x="248" y="62"/>
                  </a:moveTo>
                  <a:lnTo>
                    <a:pt x="248" y="62"/>
                  </a:lnTo>
                  <a:cubicBezTo>
                    <a:pt x="248" y="31"/>
                    <a:pt x="217" y="0"/>
                    <a:pt x="186" y="0"/>
                  </a:cubicBezTo>
                  <a:lnTo>
                    <a:pt x="186" y="0"/>
                  </a:lnTo>
                  <a:cubicBezTo>
                    <a:pt x="155" y="0"/>
                    <a:pt x="124" y="31"/>
                    <a:pt x="124" y="31"/>
                  </a:cubicBezTo>
                  <a:cubicBezTo>
                    <a:pt x="93" y="31"/>
                    <a:pt x="93" y="31"/>
                    <a:pt x="93" y="31"/>
                  </a:cubicBezTo>
                  <a:lnTo>
                    <a:pt x="62" y="31"/>
                  </a:lnTo>
                  <a:lnTo>
                    <a:pt x="62" y="31"/>
                  </a:lnTo>
                  <a:lnTo>
                    <a:pt x="62" y="31"/>
                  </a:lnTo>
                  <a:cubicBezTo>
                    <a:pt x="31" y="31"/>
                    <a:pt x="0" y="62"/>
                    <a:pt x="0" y="62"/>
                  </a:cubicBezTo>
                  <a:cubicBezTo>
                    <a:pt x="0" y="62"/>
                    <a:pt x="0" y="62"/>
                    <a:pt x="0" y="93"/>
                  </a:cubicBezTo>
                  <a:lnTo>
                    <a:pt x="0" y="93"/>
                  </a:lnTo>
                  <a:lnTo>
                    <a:pt x="31" y="93"/>
                  </a:lnTo>
                  <a:cubicBezTo>
                    <a:pt x="62" y="93"/>
                    <a:pt x="62" y="93"/>
                    <a:pt x="62" y="93"/>
                  </a:cubicBezTo>
                  <a:cubicBezTo>
                    <a:pt x="62" y="124"/>
                    <a:pt x="62" y="124"/>
                    <a:pt x="62" y="155"/>
                  </a:cubicBezTo>
                  <a:lnTo>
                    <a:pt x="62" y="155"/>
                  </a:lnTo>
                  <a:cubicBezTo>
                    <a:pt x="62" y="186"/>
                    <a:pt x="62" y="186"/>
                    <a:pt x="62" y="186"/>
                  </a:cubicBezTo>
                  <a:cubicBezTo>
                    <a:pt x="31" y="186"/>
                    <a:pt x="31" y="186"/>
                    <a:pt x="31" y="186"/>
                  </a:cubicBez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31" y="186"/>
                  </a:lnTo>
                  <a:lnTo>
                    <a:pt x="62" y="186"/>
                  </a:lnTo>
                  <a:lnTo>
                    <a:pt x="93" y="186"/>
                  </a:lnTo>
                  <a:cubicBezTo>
                    <a:pt x="124" y="186"/>
                    <a:pt x="124" y="186"/>
                    <a:pt x="124" y="186"/>
                  </a:cubicBezTo>
                  <a:lnTo>
                    <a:pt x="124" y="186"/>
                  </a:lnTo>
                  <a:lnTo>
                    <a:pt x="124" y="186"/>
                  </a:lnTo>
                  <a:cubicBezTo>
                    <a:pt x="93" y="186"/>
                    <a:pt x="93" y="186"/>
                    <a:pt x="93" y="186"/>
                  </a:cubicBezTo>
                  <a:cubicBezTo>
                    <a:pt x="248" y="62"/>
                    <a:pt x="248" y="62"/>
                    <a:pt x="248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7" name="Freeform 199"/>
            <p:cNvSpPr>
              <a:spLocks noChangeArrowheads="1"/>
            </p:cNvSpPr>
            <p:nvPr/>
          </p:nvSpPr>
          <p:spPr bwMode="auto">
            <a:xfrm>
              <a:off x="1771650" y="954088"/>
              <a:ext cx="77788" cy="22225"/>
            </a:xfrm>
            <a:custGeom>
              <a:avLst/>
              <a:gdLst>
                <a:gd name="T0" fmla="*/ 0 w 218"/>
                <a:gd name="T1" fmla="*/ 62 h 63"/>
                <a:gd name="T2" fmla="*/ 0 w 218"/>
                <a:gd name="T3" fmla="*/ 62 h 63"/>
                <a:gd name="T4" fmla="*/ 0 w 218"/>
                <a:gd name="T5" fmla="*/ 62 h 63"/>
                <a:gd name="T6" fmla="*/ 31 w 218"/>
                <a:gd name="T7" fmla="*/ 62 h 63"/>
                <a:gd name="T8" fmla="*/ 31 w 218"/>
                <a:gd name="T9" fmla="*/ 31 h 63"/>
                <a:gd name="T10" fmla="*/ 31 w 218"/>
                <a:gd name="T11" fmla="*/ 0 h 63"/>
                <a:gd name="T12" fmla="*/ 62 w 218"/>
                <a:gd name="T13" fmla="*/ 0 h 63"/>
                <a:gd name="T14" fmla="*/ 124 w 218"/>
                <a:gd name="T15" fmla="*/ 31 h 63"/>
                <a:gd name="T16" fmla="*/ 155 w 218"/>
                <a:gd name="T17" fmla="*/ 31 h 63"/>
                <a:gd name="T18" fmla="*/ 155 w 218"/>
                <a:gd name="T19" fmla="*/ 31 h 63"/>
                <a:gd name="T20" fmla="*/ 155 w 218"/>
                <a:gd name="T21" fmla="*/ 31 h 63"/>
                <a:gd name="T22" fmla="*/ 186 w 218"/>
                <a:gd name="T23" fmla="*/ 0 h 63"/>
                <a:gd name="T24" fmla="*/ 217 w 218"/>
                <a:gd name="T25" fmla="*/ 0 h 63"/>
                <a:gd name="T26" fmla="*/ 217 w 218"/>
                <a:gd name="T27" fmla="*/ 0 h 63"/>
                <a:gd name="T28" fmla="*/ 186 w 218"/>
                <a:gd name="T29" fmla="*/ 0 h 63"/>
                <a:gd name="T30" fmla="*/ 155 w 218"/>
                <a:gd name="T31" fmla="*/ 0 h 63"/>
                <a:gd name="T32" fmla="*/ 155 w 218"/>
                <a:gd name="T33" fmla="*/ 0 h 63"/>
                <a:gd name="T34" fmla="*/ 124 w 218"/>
                <a:gd name="T35" fmla="*/ 0 h 63"/>
                <a:gd name="T36" fmla="*/ 93 w 218"/>
                <a:gd name="T37" fmla="*/ 0 h 63"/>
                <a:gd name="T38" fmla="*/ 93 w 218"/>
                <a:gd name="T39" fmla="*/ 0 h 63"/>
                <a:gd name="T40" fmla="*/ 93 w 218"/>
                <a:gd name="T41" fmla="*/ 0 h 63"/>
                <a:gd name="T42" fmla="*/ 62 w 218"/>
                <a:gd name="T43" fmla="*/ 0 h 63"/>
                <a:gd name="T44" fmla="*/ 31 w 218"/>
                <a:gd name="T45" fmla="*/ 0 h 63"/>
                <a:gd name="T46" fmla="*/ 0 w 218"/>
                <a:gd name="T47" fmla="*/ 0 h 63"/>
                <a:gd name="T48" fmla="*/ 0 w 218"/>
                <a:gd name="T49" fmla="*/ 0 h 63"/>
                <a:gd name="T50" fmla="*/ 0 w 218"/>
                <a:gd name="T51" fmla="*/ 0 h 63"/>
                <a:gd name="T52" fmla="*/ 0 w 218"/>
                <a:gd name="T53" fmla="*/ 31 h 63"/>
                <a:gd name="T54" fmla="*/ 0 w 218"/>
                <a:gd name="T55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" h="63">
                  <a:moveTo>
                    <a:pt x="0" y="62"/>
                  </a:moveTo>
                  <a:lnTo>
                    <a:pt x="0" y="62"/>
                  </a:ln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31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62" y="0"/>
                  </a:lnTo>
                  <a:cubicBezTo>
                    <a:pt x="62" y="0"/>
                    <a:pt x="93" y="31"/>
                    <a:pt x="124" y="31"/>
                  </a:cubicBezTo>
                  <a:lnTo>
                    <a:pt x="155" y="31"/>
                  </a:lnTo>
                  <a:lnTo>
                    <a:pt x="155" y="31"/>
                  </a:lnTo>
                  <a:lnTo>
                    <a:pt x="155" y="31"/>
                  </a:lnTo>
                  <a:cubicBezTo>
                    <a:pt x="155" y="0"/>
                    <a:pt x="186" y="0"/>
                    <a:pt x="186" y="0"/>
                  </a:cubicBezTo>
                  <a:cubicBezTo>
                    <a:pt x="186" y="0"/>
                    <a:pt x="186" y="0"/>
                    <a:pt x="217" y="0"/>
                  </a:cubicBezTo>
                  <a:lnTo>
                    <a:pt x="217" y="0"/>
                  </a:ln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31"/>
                    <a:pt x="0" y="31"/>
                    <a:pt x="0" y="31"/>
                  </a:cubicBezTo>
                  <a:cubicBezTo>
                    <a:pt x="0" y="62"/>
                    <a:pt x="0" y="62"/>
                    <a:pt x="0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8" name="Freeform 200"/>
            <p:cNvSpPr>
              <a:spLocks noChangeArrowheads="1"/>
            </p:cNvSpPr>
            <p:nvPr/>
          </p:nvSpPr>
          <p:spPr bwMode="auto">
            <a:xfrm>
              <a:off x="1325563" y="965200"/>
              <a:ext cx="312737" cy="100013"/>
            </a:xfrm>
            <a:custGeom>
              <a:avLst/>
              <a:gdLst>
                <a:gd name="T0" fmla="*/ 62 w 869"/>
                <a:gd name="T1" fmla="*/ 124 h 280"/>
                <a:gd name="T2" fmla="*/ 186 w 869"/>
                <a:gd name="T3" fmla="*/ 124 h 280"/>
                <a:gd name="T4" fmla="*/ 310 w 869"/>
                <a:gd name="T5" fmla="*/ 124 h 280"/>
                <a:gd name="T6" fmla="*/ 341 w 869"/>
                <a:gd name="T7" fmla="*/ 155 h 280"/>
                <a:gd name="T8" fmla="*/ 280 w 869"/>
                <a:gd name="T9" fmla="*/ 217 h 280"/>
                <a:gd name="T10" fmla="*/ 186 w 869"/>
                <a:gd name="T11" fmla="*/ 186 h 280"/>
                <a:gd name="T12" fmla="*/ 93 w 869"/>
                <a:gd name="T13" fmla="*/ 217 h 280"/>
                <a:gd name="T14" fmla="*/ 156 w 869"/>
                <a:gd name="T15" fmla="*/ 217 h 280"/>
                <a:gd name="T16" fmla="*/ 186 w 869"/>
                <a:gd name="T17" fmla="*/ 217 h 280"/>
                <a:gd name="T18" fmla="*/ 248 w 869"/>
                <a:gd name="T19" fmla="*/ 279 h 280"/>
                <a:gd name="T20" fmla="*/ 248 w 869"/>
                <a:gd name="T21" fmla="*/ 279 h 280"/>
                <a:gd name="T22" fmla="*/ 310 w 869"/>
                <a:gd name="T23" fmla="*/ 279 h 280"/>
                <a:gd name="T24" fmla="*/ 341 w 869"/>
                <a:gd name="T25" fmla="*/ 279 h 280"/>
                <a:gd name="T26" fmla="*/ 404 w 869"/>
                <a:gd name="T27" fmla="*/ 248 h 280"/>
                <a:gd name="T28" fmla="*/ 465 w 869"/>
                <a:gd name="T29" fmla="*/ 248 h 280"/>
                <a:gd name="T30" fmla="*/ 558 w 869"/>
                <a:gd name="T31" fmla="*/ 217 h 280"/>
                <a:gd name="T32" fmla="*/ 620 w 869"/>
                <a:gd name="T33" fmla="*/ 186 h 280"/>
                <a:gd name="T34" fmla="*/ 620 w 869"/>
                <a:gd name="T35" fmla="*/ 217 h 280"/>
                <a:gd name="T36" fmla="*/ 682 w 869"/>
                <a:gd name="T37" fmla="*/ 248 h 280"/>
                <a:gd name="T38" fmla="*/ 806 w 869"/>
                <a:gd name="T39" fmla="*/ 248 h 280"/>
                <a:gd name="T40" fmla="*/ 868 w 869"/>
                <a:gd name="T41" fmla="*/ 186 h 280"/>
                <a:gd name="T42" fmla="*/ 806 w 869"/>
                <a:gd name="T43" fmla="*/ 155 h 280"/>
                <a:gd name="T44" fmla="*/ 775 w 869"/>
                <a:gd name="T45" fmla="*/ 186 h 280"/>
                <a:gd name="T46" fmla="*/ 713 w 869"/>
                <a:gd name="T47" fmla="*/ 155 h 280"/>
                <a:gd name="T48" fmla="*/ 651 w 869"/>
                <a:gd name="T49" fmla="*/ 31 h 280"/>
                <a:gd name="T50" fmla="*/ 589 w 869"/>
                <a:gd name="T51" fmla="*/ 0 h 280"/>
                <a:gd name="T52" fmla="*/ 558 w 869"/>
                <a:gd name="T53" fmla="*/ 31 h 280"/>
                <a:gd name="T54" fmla="*/ 589 w 869"/>
                <a:gd name="T55" fmla="*/ 62 h 280"/>
                <a:gd name="T56" fmla="*/ 528 w 869"/>
                <a:gd name="T57" fmla="*/ 124 h 280"/>
                <a:gd name="T58" fmla="*/ 496 w 869"/>
                <a:gd name="T59" fmla="*/ 93 h 280"/>
                <a:gd name="T60" fmla="*/ 496 w 869"/>
                <a:gd name="T61" fmla="*/ 62 h 280"/>
                <a:gd name="T62" fmla="*/ 465 w 869"/>
                <a:gd name="T63" fmla="*/ 62 h 280"/>
                <a:gd name="T64" fmla="*/ 372 w 869"/>
                <a:gd name="T65" fmla="*/ 62 h 280"/>
                <a:gd name="T66" fmla="*/ 341 w 869"/>
                <a:gd name="T67" fmla="*/ 62 h 280"/>
                <a:gd name="T68" fmla="*/ 310 w 869"/>
                <a:gd name="T69" fmla="*/ 93 h 280"/>
                <a:gd name="T70" fmla="*/ 310 w 869"/>
                <a:gd name="T71" fmla="*/ 62 h 280"/>
                <a:gd name="T72" fmla="*/ 280 w 869"/>
                <a:gd name="T73" fmla="*/ 31 h 280"/>
                <a:gd name="T74" fmla="*/ 248 w 869"/>
                <a:gd name="T75" fmla="*/ 31 h 280"/>
                <a:gd name="T76" fmla="*/ 186 w 869"/>
                <a:gd name="T77" fmla="*/ 62 h 280"/>
                <a:gd name="T78" fmla="*/ 156 w 869"/>
                <a:gd name="T79" fmla="*/ 31 h 280"/>
                <a:gd name="T80" fmla="*/ 156 w 869"/>
                <a:gd name="T81" fmla="*/ 0 h 280"/>
                <a:gd name="T82" fmla="*/ 93 w 869"/>
                <a:gd name="T83" fmla="*/ 0 h 280"/>
                <a:gd name="T84" fmla="*/ 93 w 869"/>
                <a:gd name="T85" fmla="*/ 0 h 280"/>
                <a:gd name="T86" fmla="*/ 32 w 869"/>
                <a:gd name="T87" fmla="*/ 31 h 280"/>
                <a:gd name="T88" fmla="*/ 0 w 869"/>
                <a:gd name="T89" fmla="*/ 62 h 280"/>
                <a:gd name="T90" fmla="*/ 0 w 869"/>
                <a:gd name="T91" fmla="*/ 124 h 280"/>
                <a:gd name="T92" fmla="*/ 0 w 869"/>
                <a:gd name="T93" fmla="*/ 124 h 280"/>
                <a:gd name="T94" fmla="*/ 32 w 869"/>
                <a:gd name="T95" fmla="*/ 12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9" h="280">
                  <a:moveTo>
                    <a:pt x="62" y="124"/>
                  </a:moveTo>
                  <a:lnTo>
                    <a:pt x="62" y="124"/>
                  </a:lnTo>
                  <a:cubicBezTo>
                    <a:pt x="62" y="124"/>
                    <a:pt x="93" y="124"/>
                    <a:pt x="124" y="124"/>
                  </a:cubicBezTo>
                  <a:cubicBezTo>
                    <a:pt x="156" y="124"/>
                    <a:pt x="186" y="124"/>
                    <a:pt x="186" y="124"/>
                  </a:cubicBezTo>
                  <a:cubicBezTo>
                    <a:pt x="186" y="124"/>
                    <a:pt x="217" y="124"/>
                    <a:pt x="248" y="124"/>
                  </a:cubicBezTo>
                  <a:cubicBezTo>
                    <a:pt x="280" y="124"/>
                    <a:pt x="310" y="124"/>
                    <a:pt x="310" y="124"/>
                  </a:cubicBezTo>
                  <a:cubicBezTo>
                    <a:pt x="310" y="124"/>
                    <a:pt x="310" y="124"/>
                    <a:pt x="341" y="124"/>
                  </a:cubicBezTo>
                  <a:lnTo>
                    <a:pt x="341" y="155"/>
                  </a:lnTo>
                  <a:cubicBezTo>
                    <a:pt x="341" y="186"/>
                    <a:pt x="341" y="186"/>
                    <a:pt x="310" y="186"/>
                  </a:cubicBezTo>
                  <a:cubicBezTo>
                    <a:pt x="310" y="217"/>
                    <a:pt x="280" y="217"/>
                    <a:pt x="280" y="217"/>
                  </a:cubicBezTo>
                  <a:cubicBezTo>
                    <a:pt x="248" y="217"/>
                    <a:pt x="248" y="217"/>
                    <a:pt x="217" y="217"/>
                  </a:cubicBezTo>
                  <a:cubicBezTo>
                    <a:pt x="217" y="186"/>
                    <a:pt x="217" y="186"/>
                    <a:pt x="186" y="186"/>
                  </a:cubicBezTo>
                  <a:lnTo>
                    <a:pt x="186" y="186"/>
                  </a:lnTo>
                  <a:cubicBezTo>
                    <a:pt x="156" y="186"/>
                    <a:pt x="124" y="217"/>
                    <a:pt x="93" y="217"/>
                  </a:cubicBezTo>
                  <a:lnTo>
                    <a:pt x="93" y="217"/>
                  </a:lnTo>
                  <a:cubicBezTo>
                    <a:pt x="124" y="217"/>
                    <a:pt x="156" y="217"/>
                    <a:pt x="156" y="217"/>
                  </a:cubicBezTo>
                  <a:lnTo>
                    <a:pt x="186" y="217"/>
                  </a:lnTo>
                  <a:lnTo>
                    <a:pt x="186" y="217"/>
                  </a:lnTo>
                  <a:cubicBezTo>
                    <a:pt x="217" y="217"/>
                    <a:pt x="217" y="248"/>
                    <a:pt x="248" y="248"/>
                  </a:cubicBezTo>
                  <a:cubicBezTo>
                    <a:pt x="248" y="248"/>
                    <a:pt x="248" y="248"/>
                    <a:pt x="248" y="279"/>
                  </a:cubicBezTo>
                  <a:lnTo>
                    <a:pt x="248" y="279"/>
                  </a:lnTo>
                  <a:lnTo>
                    <a:pt x="248" y="279"/>
                  </a:lnTo>
                  <a:lnTo>
                    <a:pt x="248" y="279"/>
                  </a:lnTo>
                  <a:cubicBezTo>
                    <a:pt x="280" y="279"/>
                    <a:pt x="280" y="279"/>
                    <a:pt x="310" y="279"/>
                  </a:cubicBezTo>
                  <a:cubicBezTo>
                    <a:pt x="310" y="279"/>
                    <a:pt x="310" y="279"/>
                    <a:pt x="341" y="279"/>
                  </a:cubicBezTo>
                  <a:lnTo>
                    <a:pt x="341" y="279"/>
                  </a:lnTo>
                  <a:lnTo>
                    <a:pt x="341" y="279"/>
                  </a:lnTo>
                  <a:cubicBezTo>
                    <a:pt x="372" y="279"/>
                    <a:pt x="372" y="248"/>
                    <a:pt x="404" y="248"/>
                  </a:cubicBezTo>
                  <a:cubicBezTo>
                    <a:pt x="434" y="248"/>
                    <a:pt x="434" y="248"/>
                    <a:pt x="465" y="248"/>
                  </a:cubicBezTo>
                  <a:lnTo>
                    <a:pt x="465" y="248"/>
                  </a:lnTo>
                  <a:cubicBezTo>
                    <a:pt x="465" y="248"/>
                    <a:pt x="496" y="217"/>
                    <a:pt x="528" y="217"/>
                  </a:cubicBezTo>
                  <a:cubicBezTo>
                    <a:pt x="528" y="217"/>
                    <a:pt x="528" y="217"/>
                    <a:pt x="558" y="217"/>
                  </a:cubicBezTo>
                  <a:cubicBezTo>
                    <a:pt x="558" y="217"/>
                    <a:pt x="558" y="217"/>
                    <a:pt x="589" y="217"/>
                  </a:cubicBezTo>
                  <a:cubicBezTo>
                    <a:pt x="620" y="186"/>
                    <a:pt x="620" y="186"/>
                    <a:pt x="620" y="186"/>
                  </a:cubicBezTo>
                  <a:cubicBezTo>
                    <a:pt x="620" y="217"/>
                    <a:pt x="620" y="217"/>
                    <a:pt x="620" y="217"/>
                  </a:cubicBezTo>
                  <a:lnTo>
                    <a:pt x="620" y="217"/>
                  </a:lnTo>
                  <a:lnTo>
                    <a:pt x="620" y="217"/>
                  </a:lnTo>
                  <a:cubicBezTo>
                    <a:pt x="651" y="217"/>
                    <a:pt x="682" y="217"/>
                    <a:pt x="682" y="248"/>
                  </a:cubicBezTo>
                  <a:cubicBezTo>
                    <a:pt x="682" y="248"/>
                    <a:pt x="713" y="248"/>
                    <a:pt x="775" y="248"/>
                  </a:cubicBezTo>
                  <a:lnTo>
                    <a:pt x="806" y="248"/>
                  </a:lnTo>
                  <a:cubicBezTo>
                    <a:pt x="837" y="217"/>
                    <a:pt x="868" y="217"/>
                    <a:pt x="868" y="186"/>
                  </a:cubicBezTo>
                  <a:lnTo>
                    <a:pt x="868" y="186"/>
                  </a:lnTo>
                  <a:lnTo>
                    <a:pt x="806" y="155"/>
                  </a:lnTo>
                  <a:lnTo>
                    <a:pt x="806" y="155"/>
                  </a:lnTo>
                  <a:lnTo>
                    <a:pt x="806" y="155"/>
                  </a:lnTo>
                  <a:cubicBezTo>
                    <a:pt x="775" y="186"/>
                    <a:pt x="775" y="186"/>
                    <a:pt x="775" y="186"/>
                  </a:cubicBezTo>
                  <a:cubicBezTo>
                    <a:pt x="744" y="186"/>
                    <a:pt x="744" y="155"/>
                    <a:pt x="713" y="155"/>
                  </a:cubicBezTo>
                  <a:lnTo>
                    <a:pt x="713" y="155"/>
                  </a:lnTo>
                  <a:lnTo>
                    <a:pt x="713" y="155"/>
                  </a:lnTo>
                  <a:cubicBezTo>
                    <a:pt x="713" y="124"/>
                    <a:pt x="651" y="62"/>
                    <a:pt x="651" y="31"/>
                  </a:cubicBezTo>
                  <a:lnTo>
                    <a:pt x="620" y="0"/>
                  </a:lnTo>
                  <a:lnTo>
                    <a:pt x="589" y="0"/>
                  </a:lnTo>
                  <a:lnTo>
                    <a:pt x="558" y="0"/>
                  </a:lnTo>
                  <a:lnTo>
                    <a:pt x="558" y="31"/>
                  </a:lnTo>
                  <a:cubicBezTo>
                    <a:pt x="558" y="31"/>
                    <a:pt x="558" y="31"/>
                    <a:pt x="558" y="62"/>
                  </a:cubicBezTo>
                  <a:lnTo>
                    <a:pt x="589" y="62"/>
                  </a:lnTo>
                  <a:cubicBezTo>
                    <a:pt x="589" y="93"/>
                    <a:pt x="589" y="93"/>
                    <a:pt x="589" y="93"/>
                  </a:cubicBezTo>
                  <a:cubicBezTo>
                    <a:pt x="558" y="124"/>
                    <a:pt x="558" y="124"/>
                    <a:pt x="528" y="124"/>
                  </a:cubicBezTo>
                  <a:lnTo>
                    <a:pt x="528" y="124"/>
                  </a:lnTo>
                  <a:cubicBezTo>
                    <a:pt x="528" y="124"/>
                    <a:pt x="496" y="124"/>
                    <a:pt x="496" y="93"/>
                  </a:cubicBezTo>
                  <a:lnTo>
                    <a:pt x="496" y="62"/>
                  </a:lnTo>
                  <a:lnTo>
                    <a:pt x="496" y="62"/>
                  </a:lnTo>
                  <a:cubicBezTo>
                    <a:pt x="496" y="62"/>
                    <a:pt x="496" y="62"/>
                    <a:pt x="465" y="62"/>
                  </a:cubicBezTo>
                  <a:lnTo>
                    <a:pt x="465" y="62"/>
                  </a:lnTo>
                  <a:cubicBezTo>
                    <a:pt x="465" y="62"/>
                    <a:pt x="465" y="62"/>
                    <a:pt x="404" y="62"/>
                  </a:cubicBezTo>
                  <a:cubicBezTo>
                    <a:pt x="372" y="62"/>
                    <a:pt x="372" y="62"/>
                    <a:pt x="372" y="62"/>
                  </a:cubicBezTo>
                  <a:lnTo>
                    <a:pt x="372" y="62"/>
                  </a:lnTo>
                  <a:cubicBezTo>
                    <a:pt x="372" y="62"/>
                    <a:pt x="372" y="62"/>
                    <a:pt x="341" y="62"/>
                  </a:cubicBezTo>
                  <a:lnTo>
                    <a:pt x="341" y="62"/>
                  </a:lnTo>
                  <a:cubicBezTo>
                    <a:pt x="341" y="62"/>
                    <a:pt x="341" y="93"/>
                    <a:pt x="310" y="93"/>
                  </a:cubicBezTo>
                  <a:lnTo>
                    <a:pt x="310" y="93"/>
                  </a:lnTo>
                  <a:lnTo>
                    <a:pt x="310" y="62"/>
                  </a:lnTo>
                  <a:lnTo>
                    <a:pt x="310" y="31"/>
                  </a:lnTo>
                  <a:cubicBezTo>
                    <a:pt x="280" y="31"/>
                    <a:pt x="280" y="31"/>
                    <a:pt x="280" y="31"/>
                  </a:cubicBezTo>
                  <a:lnTo>
                    <a:pt x="280" y="31"/>
                  </a:lnTo>
                  <a:cubicBezTo>
                    <a:pt x="248" y="31"/>
                    <a:pt x="248" y="31"/>
                    <a:pt x="248" y="31"/>
                  </a:cubicBezTo>
                  <a:cubicBezTo>
                    <a:pt x="217" y="31"/>
                    <a:pt x="217" y="31"/>
                    <a:pt x="217" y="62"/>
                  </a:cubicBezTo>
                  <a:lnTo>
                    <a:pt x="186" y="62"/>
                  </a:lnTo>
                  <a:cubicBezTo>
                    <a:pt x="156" y="62"/>
                    <a:pt x="156" y="62"/>
                    <a:pt x="156" y="62"/>
                  </a:cubicBez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0"/>
                  </a:lnTo>
                  <a:cubicBezTo>
                    <a:pt x="124" y="0"/>
                    <a:pt x="124" y="0"/>
                    <a:pt x="124" y="0"/>
                  </a:cubicBez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32" y="31"/>
                  </a:cubicBezTo>
                  <a:cubicBezTo>
                    <a:pt x="32" y="31"/>
                    <a:pt x="32" y="31"/>
                    <a:pt x="0" y="31"/>
                  </a:cubicBezTo>
                  <a:lnTo>
                    <a:pt x="0" y="62"/>
                  </a:lnTo>
                  <a:lnTo>
                    <a:pt x="32" y="62"/>
                  </a:lnTo>
                  <a:cubicBezTo>
                    <a:pt x="32" y="93"/>
                    <a:pt x="32" y="124"/>
                    <a:pt x="0" y="124"/>
                  </a:cubicBezTo>
                  <a:lnTo>
                    <a:pt x="0" y="124"/>
                  </a:lnTo>
                  <a:lnTo>
                    <a:pt x="0" y="124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62" y="12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9" name="Freeform 201"/>
            <p:cNvSpPr>
              <a:spLocks noChangeArrowheads="1"/>
            </p:cNvSpPr>
            <p:nvPr/>
          </p:nvSpPr>
          <p:spPr bwMode="auto">
            <a:xfrm>
              <a:off x="1660525" y="954088"/>
              <a:ext cx="66675" cy="44450"/>
            </a:xfrm>
            <a:custGeom>
              <a:avLst/>
              <a:gdLst>
                <a:gd name="T0" fmla="*/ 155 w 187"/>
                <a:gd name="T1" fmla="*/ 62 h 125"/>
                <a:gd name="T2" fmla="*/ 155 w 187"/>
                <a:gd name="T3" fmla="*/ 62 h 125"/>
                <a:gd name="T4" fmla="*/ 124 w 187"/>
                <a:gd name="T5" fmla="*/ 62 h 125"/>
                <a:gd name="T6" fmla="*/ 93 w 187"/>
                <a:gd name="T7" fmla="*/ 31 h 125"/>
                <a:gd name="T8" fmla="*/ 93 w 187"/>
                <a:gd name="T9" fmla="*/ 0 h 125"/>
                <a:gd name="T10" fmla="*/ 93 w 187"/>
                <a:gd name="T11" fmla="*/ 0 h 125"/>
                <a:gd name="T12" fmla="*/ 62 w 187"/>
                <a:gd name="T13" fmla="*/ 0 h 125"/>
                <a:gd name="T14" fmla="*/ 62 w 187"/>
                <a:gd name="T15" fmla="*/ 0 h 125"/>
                <a:gd name="T16" fmla="*/ 0 w 187"/>
                <a:gd name="T17" fmla="*/ 62 h 125"/>
                <a:gd name="T18" fmla="*/ 31 w 187"/>
                <a:gd name="T19" fmla="*/ 62 h 125"/>
                <a:gd name="T20" fmla="*/ 62 w 187"/>
                <a:gd name="T21" fmla="*/ 93 h 125"/>
                <a:gd name="T22" fmla="*/ 93 w 187"/>
                <a:gd name="T23" fmla="*/ 124 h 125"/>
                <a:gd name="T24" fmla="*/ 93 w 187"/>
                <a:gd name="T25" fmla="*/ 124 h 125"/>
                <a:gd name="T26" fmla="*/ 93 w 187"/>
                <a:gd name="T27" fmla="*/ 62 h 125"/>
                <a:gd name="T28" fmla="*/ 155 w 187"/>
                <a:gd name="T29" fmla="*/ 93 h 125"/>
                <a:gd name="T30" fmla="*/ 186 w 187"/>
                <a:gd name="T31" fmla="*/ 93 h 125"/>
                <a:gd name="T32" fmla="*/ 186 w 187"/>
                <a:gd name="T33" fmla="*/ 93 h 125"/>
                <a:gd name="T34" fmla="*/ 186 w 187"/>
                <a:gd name="T35" fmla="*/ 93 h 125"/>
                <a:gd name="T36" fmla="*/ 155 w 187"/>
                <a:gd name="T37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25">
                  <a:moveTo>
                    <a:pt x="155" y="62"/>
                  </a:moveTo>
                  <a:lnTo>
                    <a:pt x="155" y="62"/>
                  </a:lnTo>
                  <a:cubicBezTo>
                    <a:pt x="155" y="62"/>
                    <a:pt x="155" y="62"/>
                    <a:pt x="124" y="62"/>
                  </a:cubicBezTo>
                  <a:cubicBezTo>
                    <a:pt x="124" y="62"/>
                    <a:pt x="93" y="62"/>
                    <a:pt x="93" y="31"/>
                  </a:cubicBezTo>
                  <a:lnTo>
                    <a:pt x="93" y="0"/>
                  </a:ln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62" y="0"/>
                  </a:lnTo>
                  <a:cubicBezTo>
                    <a:pt x="62" y="31"/>
                    <a:pt x="31" y="62"/>
                    <a:pt x="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62" y="93"/>
                  </a:cubicBezTo>
                  <a:cubicBezTo>
                    <a:pt x="62" y="93"/>
                    <a:pt x="93" y="93"/>
                    <a:pt x="93" y="124"/>
                  </a:cubicBezTo>
                  <a:lnTo>
                    <a:pt x="93" y="124"/>
                  </a:lnTo>
                  <a:cubicBezTo>
                    <a:pt x="93" y="62"/>
                    <a:pt x="93" y="62"/>
                    <a:pt x="93" y="62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5" y="93"/>
                    <a:pt x="155" y="93"/>
                    <a:pt x="186" y="93"/>
                  </a:cubicBezTo>
                  <a:lnTo>
                    <a:pt x="186" y="93"/>
                  </a:lnTo>
                  <a:lnTo>
                    <a:pt x="186" y="93"/>
                  </a:lnTo>
                  <a:cubicBezTo>
                    <a:pt x="186" y="93"/>
                    <a:pt x="186" y="93"/>
                    <a:pt x="155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0" name="Freeform 202"/>
            <p:cNvSpPr>
              <a:spLocks noChangeArrowheads="1"/>
            </p:cNvSpPr>
            <p:nvPr/>
          </p:nvSpPr>
          <p:spPr bwMode="auto">
            <a:xfrm>
              <a:off x="1973263" y="909638"/>
              <a:ext cx="88900" cy="11112"/>
            </a:xfrm>
            <a:custGeom>
              <a:avLst/>
              <a:gdLst>
                <a:gd name="T0" fmla="*/ 186 w 249"/>
                <a:gd name="T1" fmla="*/ 0 h 32"/>
                <a:gd name="T2" fmla="*/ 186 w 249"/>
                <a:gd name="T3" fmla="*/ 0 h 32"/>
                <a:gd name="T4" fmla="*/ 155 w 249"/>
                <a:gd name="T5" fmla="*/ 0 h 32"/>
                <a:gd name="T6" fmla="*/ 155 w 249"/>
                <a:gd name="T7" fmla="*/ 0 h 32"/>
                <a:gd name="T8" fmla="*/ 124 w 249"/>
                <a:gd name="T9" fmla="*/ 0 h 32"/>
                <a:gd name="T10" fmla="*/ 93 w 249"/>
                <a:gd name="T11" fmla="*/ 0 h 32"/>
                <a:gd name="T12" fmla="*/ 62 w 249"/>
                <a:gd name="T13" fmla="*/ 0 h 32"/>
                <a:gd name="T14" fmla="*/ 62 w 249"/>
                <a:gd name="T15" fmla="*/ 0 h 32"/>
                <a:gd name="T16" fmla="*/ 62 w 249"/>
                <a:gd name="T17" fmla="*/ 0 h 32"/>
                <a:gd name="T18" fmla="*/ 0 w 249"/>
                <a:gd name="T19" fmla="*/ 31 h 32"/>
                <a:gd name="T20" fmla="*/ 31 w 249"/>
                <a:gd name="T21" fmla="*/ 31 h 32"/>
                <a:gd name="T22" fmla="*/ 31 w 249"/>
                <a:gd name="T23" fmla="*/ 31 h 32"/>
                <a:gd name="T24" fmla="*/ 62 w 249"/>
                <a:gd name="T25" fmla="*/ 0 h 32"/>
                <a:gd name="T26" fmla="*/ 93 w 249"/>
                <a:gd name="T27" fmla="*/ 0 h 32"/>
                <a:gd name="T28" fmla="*/ 93 w 249"/>
                <a:gd name="T29" fmla="*/ 0 h 32"/>
                <a:gd name="T30" fmla="*/ 124 w 249"/>
                <a:gd name="T31" fmla="*/ 31 h 32"/>
                <a:gd name="T32" fmla="*/ 186 w 249"/>
                <a:gd name="T33" fmla="*/ 31 h 32"/>
                <a:gd name="T34" fmla="*/ 186 w 249"/>
                <a:gd name="T35" fmla="*/ 31 h 32"/>
                <a:gd name="T36" fmla="*/ 186 w 249"/>
                <a:gd name="T37" fmla="*/ 31 h 32"/>
                <a:gd name="T38" fmla="*/ 217 w 249"/>
                <a:gd name="T39" fmla="*/ 31 h 32"/>
                <a:gd name="T40" fmla="*/ 217 w 249"/>
                <a:gd name="T41" fmla="*/ 31 h 32"/>
                <a:gd name="T42" fmla="*/ 248 w 249"/>
                <a:gd name="T43" fmla="*/ 31 h 32"/>
                <a:gd name="T44" fmla="*/ 248 w 249"/>
                <a:gd name="T45" fmla="*/ 31 h 32"/>
                <a:gd name="T46" fmla="*/ 248 w 249"/>
                <a:gd name="T47" fmla="*/ 0 h 32"/>
                <a:gd name="T48" fmla="*/ 217 w 249"/>
                <a:gd name="T49" fmla="*/ 0 h 32"/>
                <a:gd name="T50" fmla="*/ 186 w 249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32">
                  <a:moveTo>
                    <a:pt x="186" y="0"/>
                  </a:moveTo>
                  <a:lnTo>
                    <a:pt x="186" y="0"/>
                  </a:lnTo>
                  <a:cubicBezTo>
                    <a:pt x="186" y="0"/>
                    <a:pt x="186" y="0"/>
                    <a:pt x="155" y="0"/>
                  </a:cubicBezTo>
                  <a:lnTo>
                    <a:pt x="155" y="0"/>
                  </a:lnTo>
                  <a:cubicBezTo>
                    <a:pt x="124" y="0"/>
                    <a:pt x="124" y="0"/>
                    <a:pt x="124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cubicBezTo>
                    <a:pt x="31" y="0"/>
                    <a:pt x="31" y="31"/>
                    <a:pt x="0" y="31"/>
                  </a:cubicBezTo>
                  <a:cubicBezTo>
                    <a:pt x="0" y="31"/>
                    <a:pt x="0" y="31"/>
                    <a:pt x="31" y="31"/>
                  </a:cubicBezTo>
                  <a:lnTo>
                    <a:pt x="31" y="31"/>
                  </a:lnTo>
                  <a:cubicBezTo>
                    <a:pt x="31" y="31"/>
                    <a:pt x="62" y="31"/>
                    <a:pt x="62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0"/>
                  </a:lnTo>
                  <a:cubicBezTo>
                    <a:pt x="93" y="31"/>
                    <a:pt x="124" y="31"/>
                    <a:pt x="124" y="31"/>
                  </a:cubicBezTo>
                  <a:cubicBezTo>
                    <a:pt x="155" y="31"/>
                    <a:pt x="155" y="31"/>
                    <a:pt x="186" y="31"/>
                  </a:cubicBezTo>
                  <a:lnTo>
                    <a:pt x="186" y="31"/>
                  </a:lnTo>
                  <a:lnTo>
                    <a:pt x="186" y="31"/>
                  </a:lnTo>
                  <a:cubicBezTo>
                    <a:pt x="186" y="31"/>
                    <a:pt x="186" y="31"/>
                    <a:pt x="217" y="31"/>
                  </a:cubicBezTo>
                  <a:lnTo>
                    <a:pt x="217" y="31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48" y="0"/>
                    <a:pt x="248" y="0"/>
                    <a:pt x="248" y="0"/>
                  </a:cubicBezTo>
                  <a:lnTo>
                    <a:pt x="217" y="0"/>
                  </a:lnTo>
                  <a:lnTo>
                    <a:pt x="18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1" name="Freeform 203"/>
            <p:cNvSpPr>
              <a:spLocks noChangeArrowheads="1"/>
            </p:cNvSpPr>
            <p:nvPr/>
          </p:nvSpPr>
          <p:spPr bwMode="auto">
            <a:xfrm>
              <a:off x="1951038" y="920750"/>
              <a:ext cx="11112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0 h 1"/>
                <a:gd name="T4" fmla="*/ 31 w 32"/>
                <a:gd name="T5" fmla="*/ 0 h 1"/>
                <a:gd name="T6" fmla="*/ 31 w 32"/>
                <a:gd name="T7" fmla="*/ 0 h 1"/>
                <a:gd name="T8" fmla="*/ 31 w 32"/>
                <a:gd name="T9" fmla="*/ 0 h 1"/>
                <a:gd name="T10" fmla="*/ 0 w 3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2" name="Freeform 204"/>
            <p:cNvSpPr>
              <a:spLocks noChangeArrowheads="1"/>
            </p:cNvSpPr>
            <p:nvPr/>
          </p:nvSpPr>
          <p:spPr bwMode="auto">
            <a:xfrm>
              <a:off x="1827213" y="887413"/>
              <a:ext cx="66675" cy="33337"/>
            </a:xfrm>
            <a:custGeom>
              <a:avLst/>
              <a:gdLst>
                <a:gd name="T0" fmla="*/ 155 w 187"/>
                <a:gd name="T1" fmla="*/ 31 h 94"/>
                <a:gd name="T2" fmla="*/ 155 w 187"/>
                <a:gd name="T3" fmla="*/ 31 h 94"/>
                <a:gd name="T4" fmla="*/ 124 w 187"/>
                <a:gd name="T5" fmla="*/ 31 h 94"/>
                <a:gd name="T6" fmla="*/ 124 w 187"/>
                <a:gd name="T7" fmla="*/ 31 h 94"/>
                <a:gd name="T8" fmla="*/ 93 w 187"/>
                <a:gd name="T9" fmla="*/ 31 h 94"/>
                <a:gd name="T10" fmla="*/ 62 w 187"/>
                <a:gd name="T11" fmla="*/ 31 h 94"/>
                <a:gd name="T12" fmla="*/ 31 w 187"/>
                <a:gd name="T13" fmla="*/ 31 h 94"/>
                <a:gd name="T14" fmla="*/ 0 w 187"/>
                <a:gd name="T15" fmla="*/ 0 h 94"/>
                <a:gd name="T16" fmla="*/ 31 w 187"/>
                <a:gd name="T17" fmla="*/ 62 h 94"/>
                <a:gd name="T18" fmla="*/ 62 w 187"/>
                <a:gd name="T19" fmla="*/ 93 h 94"/>
                <a:gd name="T20" fmla="*/ 62 w 187"/>
                <a:gd name="T21" fmla="*/ 93 h 94"/>
                <a:gd name="T22" fmla="*/ 62 w 187"/>
                <a:gd name="T23" fmla="*/ 93 h 94"/>
                <a:gd name="T24" fmla="*/ 62 w 187"/>
                <a:gd name="T25" fmla="*/ 93 h 94"/>
                <a:gd name="T26" fmla="*/ 93 w 187"/>
                <a:gd name="T27" fmla="*/ 93 h 94"/>
                <a:gd name="T28" fmla="*/ 93 w 187"/>
                <a:gd name="T29" fmla="*/ 93 h 94"/>
                <a:gd name="T30" fmla="*/ 124 w 187"/>
                <a:gd name="T31" fmla="*/ 93 h 94"/>
                <a:gd name="T32" fmla="*/ 186 w 187"/>
                <a:gd name="T33" fmla="*/ 93 h 94"/>
                <a:gd name="T34" fmla="*/ 186 w 187"/>
                <a:gd name="T35" fmla="*/ 93 h 94"/>
                <a:gd name="T36" fmla="*/ 155 w 187"/>
                <a:gd name="T3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94">
                  <a:moveTo>
                    <a:pt x="155" y="31"/>
                  </a:moveTo>
                  <a:lnTo>
                    <a:pt x="155" y="31"/>
                  </a:lnTo>
                  <a:lnTo>
                    <a:pt x="124" y="31"/>
                  </a:lnTo>
                  <a:lnTo>
                    <a:pt x="124" y="31"/>
                  </a:lnTo>
                  <a:cubicBezTo>
                    <a:pt x="124" y="31"/>
                    <a:pt x="124" y="31"/>
                    <a:pt x="93" y="31"/>
                  </a:cubicBezTo>
                  <a:lnTo>
                    <a:pt x="62" y="31"/>
                  </a:lnTo>
                  <a:lnTo>
                    <a:pt x="31" y="31"/>
                  </a:lnTo>
                  <a:cubicBezTo>
                    <a:pt x="31" y="0"/>
                    <a:pt x="31" y="0"/>
                    <a:pt x="0" y="0"/>
                  </a:cubicBezTo>
                  <a:cubicBezTo>
                    <a:pt x="31" y="31"/>
                    <a:pt x="31" y="62"/>
                    <a:pt x="31" y="62"/>
                  </a:cubicBezTo>
                  <a:cubicBezTo>
                    <a:pt x="31" y="62"/>
                    <a:pt x="31" y="93"/>
                    <a:pt x="62" y="93"/>
                  </a:cubicBezTo>
                  <a:lnTo>
                    <a:pt x="62" y="93"/>
                  </a:lnTo>
                  <a:lnTo>
                    <a:pt x="62" y="93"/>
                  </a:lnTo>
                  <a:lnTo>
                    <a:pt x="62" y="93"/>
                  </a:lnTo>
                  <a:cubicBezTo>
                    <a:pt x="93" y="93"/>
                    <a:pt x="93" y="93"/>
                    <a:pt x="93" y="93"/>
                  </a:cubicBezTo>
                  <a:lnTo>
                    <a:pt x="93" y="93"/>
                  </a:lnTo>
                  <a:lnTo>
                    <a:pt x="124" y="93"/>
                  </a:lnTo>
                  <a:cubicBezTo>
                    <a:pt x="124" y="93"/>
                    <a:pt x="155" y="93"/>
                    <a:pt x="186" y="93"/>
                  </a:cubicBezTo>
                  <a:lnTo>
                    <a:pt x="186" y="93"/>
                  </a:lnTo>
                  <a:cubicBezTo>
                    <a:pt x="155" y="62"/>
                    <a:pt x="155" y="62"/>
                    <a:pt x="155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3" name="Freeform 205"/>
            <p:cNvSpPr>
              <a:spLocks noChangeArrowheads="1"/>
            </p:cNvSpPr>
            <p:nvPr/>
          </p:nvSpPr>
          <p:spPr bwMode="auto">
            <a:xfrm>
              <a:off x="1962150" y="909638"/>
              <a:ext cx="1588" cy="11112"/>
            </a:xfrm>
            <a:custGeom>
              <a:avLst/>
              <a:gdLst>
                <a:gd name="T0" fmla="*/ 0 w 1"/>
                <a:gd name="T1" fmla="*/ 0 h 32"/>
                <a:gd name="T2" fmla="*/ 0 w 1"/>
                <a:gd name="T3" fmla="*/ 0 h 32"/>
                <a:gd name="T4" fmla="*/ 0 w 1"/>
                <a:gd name="T5" fmla="*/ 31 h 32"/>
                <a:gd name="T6" fmla="*/ 0 w 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0" y="0"/>
                  </a:lnTo>
                  <a:lnTo>
                    <a:pt x="0" y="31"/>
                  </a:lnTo>
                  <a:cubicBezTo>
                    <a:pt x="0" y="31"/>
                    <a:pt x="0" y="31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4" name="Freeform 206"/>
            <p:cNvSpPr>
              <a:spLocks noChangeArrowheads="1"/>
            </p:cNvSpPr>
            <p:nvPr/>
          </p:nvSpPr>
          <p:spPr bwMode="auto">
            <a:xfrm>
              <a:off x="1906588" y="909638"/>
              <a:ext cx="33337" cy="11112"/>
            </a:xfrm>
            <a:custGeom>
              <a:avLst/>
              <a:gdLst>
                <a:gd name="T0" fmla="*/ 62 w 94"/>
                <a:gd name="T1" fmla="*/ 31 h 32"/>
                <a:gd name="T2" fmla="*/ 62 w 94"/>
                <a:gd name="T3" fmla="*/ 31 h 32"/>
                <a:gd name="T4" fmla="*/ 62 w 94"/>
                <a:gd name="T5" fmla="*/ 0 h 32"/>
                <a:gd name="T6" fmla="*/ 62 w 94"/>
                <a:gd name="T7" fmla="*/ 31 h 32"/>
                <a:gd name="T8" fmla="*/ 31 w 94"/>
                <a:gd name="T9" fmla="*/ 0 h 32"/>
                <a:gd name="T10" fmla="*/ 31 w 94"/>
                <a:gd name="T11" fmla="*/ 0 h 32"/>
                <a:gd name="T12" fmla="*/ 31 w 94"/>
                <a:gd name="T13" fmla="*/ 0 h 32"/>
                <a:gd name="T14" fmla="*/ 31 w 94"/>
                <a:gd name="T15" fmla="*/ 0 h 32"/>
                <a:gd name="T16" fmla="*/ 0 w 94"/>
                <a:gd name="T17" fmla="*/ 31 h 32"/>
                <a:gd name="T18" fmla="*/ 0 w 94"/>
                <a:gd name="T19" fmla="*/ 31 h 32"/>
                <a:gd name="T20" fmla="*/ 62 w 94"/>
                <a:gd name="T21" fmla="*/ 31 h 32"/>
                <a:gd name="T22" fmla="*/ 62 w 94"/>
                <a:gd name="T23" fmla="*/ 31 h 32"/>
                <a:gd name="T24" fmla="*/ 93 w 94"/>
                <a:gd name="T25" fmla="*/ 31 h 32"/>
                <a:gd name="T26" fmla="*/ 93 w 94"/>
                <a:gd name="T27" fmla="*/ 31 h 32"/>
                <a:gd name="T28" fmla="*/ 93 w 94"/>
                <a:gd name="T29" fmla="*/ 31 h 32"/>
                <a:gd name="T30" fmla="*/ 62 w 94"/>
                <a:gd name="T3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32">
                  <a:moveTo>
                    <a:pt x="62" y="31"/>
                  </a:moveTo>
                  <a:lnTo>
                    <a:pt x="62" y="31"/>
                  </a:lnTo>
                  <a:lnTo>
                    <a:pt x="62" y="0"/>
                  </a:lnTo>
                  <a:cubicBezTo>
                    <a:pt x="62" y="31"/>
                    <a:pt x="62" y="31"/>
                    <a:pt x="62" y="31"/>
                  </a:cubicBezTo>
                  <a:cubicBezTo>
                    <a:pt x="31" y="31"/>
                    <a:pt x="31" y="31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0" y="31"/>
                    <a:pt x="0" y="31"/>
                    <a:pt x="0" y="31"/>
                  </a:cubicBezTo>
                  <a:lnTo>
                    <a:pt x="0" y="31"/>
                  </a:lnTo>
                  <a:cubicBezTo>
                    <a:pt x="31" y="31"/>
                    <a:pt x="62" y="31"/>
                    <a:pt x="62" y="31"/>
                  </a:cubicBezTo>
                  <a:lnTo>
                    <a:pt x="62" y="31"/>
                  </a:lnTo>
                  <a:cubicBezTo>
                    <a:pt x="93" y="31"/>
                    <a:pt x="93" y="31"/>
                    <a:pt x="93" y="31"/>
                  </a:cubicBezTo>
                  <a:lnTo>
                    <a:pt x="93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62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5" name="Freeform 207"/>
            <p:cNvSpPr>
              <a:spLocks noChangeArrowheads="1"/>
            </p:cNvSpPr>
            <p:nvPr/>
          </p:nvSpPr>
          <p:spPr bwMode="auto">
            <a:xfrm>
              <a:off x="2073275" y="954088"/>
              <a:ext cx="22225" cy="11112"/>
            </a:xfrm>
            <a:custGeom>
              <a:avLst/>
              <a:gdLst>
                <a:gd name="T0" fmla="*/ 31 w 62"/>
                <a:gd name="T1" fmla="*/ 31 h 32"/>
                <a:gd name="T2" fmla="*/ 31 w 62"/>
                <a:gd name="T3" fmla="*/ 31 h 32"/>
                <a:gd name="T4" fmla="*/ 31 w 62"/>
                <a:gd name="T5" fmla="*/ 31 h 32"/>
                <a:gd name="T6" fmla="*/ 31 w 62"/>
                <a:gd name="T7" fmla="*/ 31 h 32"/>
                <a:gd name="T8" fmla="*/ 61 w 62"/>
                <a:gd name="T9" fmla="*/ 0 h 32"/>
                <a:gd name="T10" fmla="*/ 0 w 62"/>
                <a:gd name="T11" fmla="*/ 0 h 32"/>
                <a:gd name="T12" fmla="*/ 31 w 6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31" y="31"/>
                  </a:move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cubicBezTo>
                    <a:pt x="31" y="31"/>
                    <a:pt x="31" y="0"/>
                    <a:pt x="61" y="0"/>
                  </a:cubicBezTo>
                  <a:cubicBezTo>
                    <a:pt x="31" y="0"/>
                    <a:pt x="31" y="0"/>
                    <a:pt x="0" y="0"/>
                  </a:cubicBezTo>
                  <a:lnTo>
                    <a:pt x="31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6" name="Freeform 208"/>
            <p:cNvSpPr>
              <a:spLocks noChangeArrowheads="1"/>
            </p:cNvSpPr>
            <p:nvPr/>
          </p:nvSpPr>
          <p:spPr bwMode="auto">
            <a:xfrm>
              <a:off x="1793875" y="787400"/>
              <a:ext cx="134938" cy="44450"/>
            </a:xfrm>
            <a:custGeom>
              <a:avLst/>
              <a:gdLst>
                <a:gd name="T0" fmla="*/ 0 w 373"/>
                <a:gd name="T1" fmla="*/ 62 h 125"/>
                <a:gd name="T2" fmla="*/ 0 w 373"/>
                <a:gd name="T3" fmla="*/ 62 h 125"/>
                <a:gd name="T4" fmla="*/ 31 w 373"/>
                <a:gd name="T5" fmla="*/ 62 h 125"/>
                <a:gd name="T6" fmla="*/ 62 w 373"/>
                <a:gd name="T7" fmla="*/ 62 h 125"/>
                <a:gd name="T8" fmla="*/ 62 w 373"/>
                <a:gd name="T9" fmla="*/ 62 h 125"/>
                <a:gd name="T10" fmla="*/ 93 w 373"/>
                <a:gd name="T11" fmla="*/ 62 h 125"/>
                <a:gd name="T12" fmla="*/ 124 w 373"/>
                <a:gd name="T13" fmla="*/ 62 h 125"/>
                <a:gd name="T14" fmla="*/ 186 w 373"/>
                <a:gd name="T15" fmla="*/ 62 h 125"/>
                <a:gd name="T16" fmla="*/ 186 w 373"/>
                <a:gd name="T17" fmla="*/ 93 h 125"/>
                <a:gd name="T18" fmla="*/ 248 w 373"/>
                <a:gd name="T19" fmla="*/ 124 h 125"/>
                <a:gd name="T20" fmla="*/ 279 w 373"/>
                <a:gd name="T21" fmla="*/ 124 h 125"/>
                <a:gd name="T22" fmla="*/ 279 w 373"/>
                <a:gd name="T23" fmla="*/ 124 h 125"/>
                <a:gd name="T24" fmla="*/ 310 w 373"/>
                <a:gd name="T25" fmla="*/ 124 h 125"/>
                <a:gd name="T26" fmla="*/ 341 w 373"/>
                <a:gd name="T27" fmla="*/ 124 h 125"/>
                <a:gd name="T28" fmla="*/ 372 w 373"/>
                <a:gd name="T29" fmla="*/ 93 h 125"/>
                <a:gd name="T30" fmla="*/ 372 w 373"/>
                <a:gd name="T31" fmla="*/ 93 h 125"/>
                <a:gd name="T32" fmla="*/ 372 w 373"/>
                <a:gd name="T33" fmla="*/ 93 h 125"/>
                <a:gd name="T34" fmla="*/ 372 w 373"/>
                <a:gd name="T35" fmla="*/ 93 h 125"/>
                <a:gd name="T36" fmla="*/ 341 w 373"/>
                <a:gd name="T37" fmla="*/ 93 h 125"/>
                <a:gd name="T38" fmla="*/ 310 w 373"/>
                <a:gd name="T39" fmla="*/ 62 h 125"/>
                <a:gd name="T40" fmla="*/ 310 w 373"/>
                <a:gd name="T41" fmla="*/ 62 h 125"/>
                <a:gd name="T42" fmla="*/ 279 w 373"/>
                <a:gd name="T43" fmla="*/ 62 h 125"/>
                <a:gd name="T44" fmla="*/ 279 w 373"/>
                <a:gd name="T45" fmla="*/ 62 h 125"/>
                <a:gd name="T46" fmla="*/ 248 w 373"/>
                <a:gd name="T47" fmla="*/ 31 h 125"/>
                <a:gd name="T48" fmla="*/ 248 w 373"/>
                <a:gd name="T49" fmla="*/ 31 h 125"/>
                <a:gd name="T50" fmla="*/ 217 w 373"/>
                <a:gd name="T51" fmla="*/ 31 h 125"/>
                <a:gd name="T52" fmla="*/ 186 w 373"/>
                <a:gd name="T53" fmla="*/ 31 h 125"/>
                <a:gd name="T54" fmla="*/ 155 w 373"/>
                <a:gd name="T55" fmla="*/ 31 h 125"/>
                <a:gd name="T56" fmla="*/ 124 w 373"/>
                <a:gd name="T57" fmla="*/ 0 h 125"/>
                <a:gd name="T58" fmla="*/ 93 w 373"/>
                <a:gd name="T59" fmla="*/ 0 h 125"/>
                <a:gd name="T60" fmla="*/ 93 w 373"/>
                <a:gd name="T61" fmla="*/ 0 h 125"/>
                <a:gd name="T62" fmla="*/ 62 w 373"/>
                <a:gd name="T63" fmla="*/ 0 h 125"/>
                <a:gd name="T64" fmla="*/ 31 w 373"/>
                <a:gd name="T65" fmla="*/ 0 h 125"/>
                <a:gd name="T66" fmla="*/ 0 w 373"/>
                <a:gd name="T67" fmla="*/ 0 h 125"/>
                <a:gd name="T68" fmla="*/ 0 w 373"/>
                <a:gd name="T69" fmla="*/ 0 h 125"/>
                <a:gd name="T70" fmla="*/ 0 w 373"/>
                <a:gd name="T71" fmla="*/ 31 h 125"/>
                <a:gd name="T72" fmla="*/ 0 w 373"/>
                <a:gd name="T73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3" h="125">
                  <a:moveTo>
                    <a:pt x="0" y="62"/>
                  </a:moveTo>
                  <a:lnTo>
                    <a:pt x="0" y="62"/>
                  </a:lnTo>
                  <a:cubicBezTo>
                    <a:pt x="0" y="62"/>
                    <a:pt x="0" y="62"/>
                    <a:pt x="31" y="62"/>
                  </a:cubicBezTo>
                  <a:cubicBezTo>
                    <a:pt x="31" y="62"/>
                    <a:pt x="31" y="62"/>
                    <a:pt x="62" y="62"/>
                  </a:cubicBezTo>
                  <a:lnTo>
                    <a:pt x="62" y="62"/>
                  </a:lnTo>
                  <a:lnTo>
                    <a:pt x="93" y="62"/>
                  </a:lnTo>
                  <a:cubicBezTo>
                    <a:pt x="93" y="62"/>
                    <a:pt x="93" y="62"/>
                    <a:pt x="124" y="62"/>
                  </a:cubicBezTo>
                  <a:cubicBezTo>
                    <a:pt x="155" y="62"/>
                    <a:pt x="155" y="62"/>
                    <a:pt x="186" y="62"/>
                  </a:cubicBezTo>
                  <a:lnTo>
                    <a:pt x="186" y="93"/>
                  </a:lnTo>
                  <a:cubicBezTo>
                    <a:pt x="248" y="124"/>
                    <a:pt x="248" y="124"/>
                    <a:pt x="248" y="124"/>
                  </a:cubicBezTo>
                  <a:cubicBezTo>
                    <a:pt x="248" y="124"/>
                    <a:pt x="248" y="124"/>
                    <a:pt x="279" y="124"/>
                  </a:cubicBezTo>
                  <a:lnTo>
                    <a:pt x="279" y="124"/>
                  </a:lnTo>
                  <a:lnTo>
                    <a:pt x="310" y="124"/>
                  </a:lnTo>
                  <a:cubicBezTo>
                    <a:pt x="341" y="124"/>
                    <a:pt x="341" y="124"/>
                    <a:pt x="341" y="124"/>
                  </a:cubicBezTo>
                  <a:cubicBezTo>
                    <a:pt x="372" y="124"/>
                    <a:pt x="372" y="93"/>
                    <a:pt x="372" y="93"/>
                  </a:cubicBezTo>
                  <a:lnTo>
                    <a:pt x="372" y="93"/>
                  </a:lnTo>
                  <a:lnTo>
                    <a:pt x="372" y="93"/>
                  </a:lnTo>
                  <a:lnTo>
                    <a:pt x="372" y="93"/>
                  </a:lnTo>
                  <a:cubicBezTo>
                    <a:pt x="341" y="93"/>
                    <a:pt x="341" y="93"/>
                    <a:pt x="341" y="93"/>
                  </a:cubicBezTo>
                  <a:cubicBezTo>
                    <a:pt x="310" y="93"/>
                    <a:pt x="310" y="62"/>
                    <a:pt x="310" y="62"/>
                  </a:cubicBezTo>
                  <a:lnTo>
                    <a:pt x="310" y="62"/>
                  </a:lnTo>
                  <a:cubicBezTo>
                    <a:pt x="310" y="62"/>
                    <a:pt x="310" y="62"/>
                    <a:pt x="279" y="62"/>
                  </a:cubicBezTo>
                  <a:lnTo>
                    <a:pt x="279" y="62"/>
                  </a:lnTo>
                  <a:cubicBezTo>
                    <a:pt x="248" y="31"/>
                    <a:pt x="248" y="31"/>
                    <a:pt x="248" y="31"/>
                  </a:cubicBezTo>
                  <a:lnTo>
                    <a:pt x="248" y="31"/>
                  </a:lnTo>
                  <a:cubicBezTo>
                    <a:pt x="217" y="31"/>
                    <a:pt x="217" y="31"/>
                    <a:pt x="217" y="31"/>
                  </a:cubicBezTo>
                  <a:cubicBezTo>
                    <a:pt x="186" y="31"/>
                    <a:pt x="186" y="31"/>
                    <a:pt x="186" y="31"/>
                  </a:cubicBezTo>
                  <a:lnTo>
                    <a:pt x="155" y="31"/>
                  </a:lnTo>
                  <a:cubicBezTo>
                    <a:pt x="124" y="31"/>
                    <a:pt x="124" y="0"/>
                    <a:pt x="124" y="0"/>
                  </a:cubicBezTo>
                  <a:cubicBezTo>
                    <a:pt x="124" y="0"/>
                    <a:pt x="124" y="0"/>
                    <a:pt x="93" y="0"/>
                  </a:cubicBezTo>
                  <a:lnTo>
                    <a:pt x="93" y="0"/>
                  </a:lnTo>
                  <a:cubicBezTo>
                    <a:pt x="62" y="0"/>
                    <a:pt x="62" y="0"/>
                    <a:pt x="62" y="0"/>
                  </a:cubicBez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7" name="Freeform 209"/>
            <p:cNvSpPr>
              <a:spLocks noChangeArrowheads="1"/>
            </p:cNvSpPr>
            <p:nvPr/>
          </p:nvSpPr>
          <p:spPr bwMode="auto">
            <a:xfrm>
              <a:off x="1827213" y="831850"/>
              <a:ext cx="44450" cy="11113"/>
            </a:xfrm>
            <a:custGeom>
              <a:avLst/>
              <a:gdLst>
                <a:gd name="T0" fmla="*/ 62 w 125"/>
                <a:gd name="T1" fmla="*/ 0 h 32"/>
                <a:gd name="T2" fmla="*/ 62 w 125"/>
                <a:gd name="T3" fmla="*/ 0 h 32"/>
                <a:gd name="T4" fmla="*/ 62 w 125"/>
                <a:gd name="T5" fmla="*/ 0 h 32"/>
                <a:gd name="T6" fmla="*/ 0 w 125"/>
                <a:gd name="T7" fmla="*/ 0 h 32"/>
                <a:gd name="T8" fmla="*/ 0 w 125"/>
                <a:gd name="T9" fmla="*/ 0 h 32"/>
                <a:gd name="T10" fmla="*/ 0 w 125"/>
                <a:gd name="T11" fmla="*/ 31 h 32"/>
                <a:gd name="T12" fmla="*/ 31 w 125"/>
                <a:gd name="T13" fmla="*/ 31 h 32"/>
                <a:gd name="T14" fmla="*/ 62 w 125"/>
                <a:gd name="T15" fmla="*/ 31 h 32"/>
                <a:gd name="T16" fmla="*/ 93 w 125"/>
                <a:gd name="T17" fmla="*/ 31 h 32"/>
                <a:gd name="T18" fmla="*/ 124 w 125"/>
                <a:gd name="T19" fmla="*/ 31 h 32"/>
                <a:gd name="T20" fmla="*/ 93 w 125"/>
                <a:gd name="T21" fmla="*/ 0 h 32"/>
                <a:gd name="T22" fmla="*/ 62 w 125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32">
                  <a:moveTo>
                    <a:pt x="62" y="0"/>
                  </a:moveTo>
                  <a:lnTo>
                    <a:pt x="62" y="0"/>
                  </a:lnTo>
                  <a:lnTo>
                    <a:pt x="62" y="0"/>
                  </a:lnTo>
                  <a:cubicBezTo>
                    <a:pt x="62" y="0"/>
                    <a:pt x="31" y="0"/>
                    <a:pt x="0" y="0"/>
                  </a:cubicBezTo>
                  <a:lnTo>
                    <a:pt x="0" y="0"/>
                  </a:lnTo>
                  <a:lnTo>
                    <a:pt x="0" y="31"/>
                  </a:lnTo>
                  <a:lnTo>
                    <a:pt x="31" y="31"/>
                  </a:lnTo>
                  <a:lnTo>
                    <a:pt x="62" y="31"/>
                  </a:lnTo>
                  <a:lnTo>
                    <a:pt x="93" y="31"/>
                  </a:lnTo>
                  <a:cubicBezTo>
                    <a:pt x="93" y="31"/>
                    <a:pt x="93" y="31"/>
                    <a:pt x="124" y="3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6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8" name="Freeform 210"/>
            <p:cNvSpPr>
              <a:spLocks noChangeArrowheads="1"/>
            </p:cNvSpPr>
            <p:nvPr/>
          </p:nvSpPr>
          <p:spPr bwMode="auto">
            <a:xfrm>
              <a:off x="2117725" y="1155700"/>
              <a:ext cx="33338" cy="1588"/>
            </a:xfrm>
            <a:custGeom>
              <a:avLst/>
              <a:gdLst>
                <a:gd name="T0" fmla="*/ 31 w 94"/>
                <a:gd name="T1" fmla="*/ 0 h 1"/>
                <a:gd name="T2" fmla="*/ 31 w 94"/>
                <a:gd name="T3" fmla="*/ 0 h 1"/>
                <a:gd name="T4" fmla="*/ 0 w 94"/>
                <a:gd name="T5" fmla="*/ 0 h 1"/>
                <a:gd name="T6" fmla="*/ 31 w 94"/>
                <a:gd name="T7" fmla="*/ 0 h 1"/>
                <a:gd name="T8" fmla="*/ 31 w 94"/>
                <a:gd name="T9" fmla="*/ 0 h 1"/>
                <a:gd name="T10" fmla="*/ 62 w 94"/>
                <a:gd name="T11" fmla="*/ 0 h 1"/>
                <a:gd name="T12" fmla="*/ 93 w 94"/>
                <a:gd name="T13" fmla="*/ 0 h 1"/>
                <a:gd name="T14" fmla="*/ 93 w 94"/>
                <a:gd name="T15" fmla="*/ 0 h 1"/>
                <a:gd name="T16" fmla="*/ 93 w 94"/>
                <a:gd name="T17" fmla="*/ 0 h 1"/>
                <a:gd name="T18" fmla="*/ 93 w 94"/>
                <a:gd name="T19" fmla="*/ 0 h 1"/>
                <a:gd name="T20" fmla="*/ 31 w 9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">
                  <a:moveTo>
                    <a:pt x="31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62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9" name="Freeform 211"/>
            <p:cNvSpPr>
              <a:spLocks noChangeArrowheads="1"/>
            </p:cNvSpPr>
            <p:nvPr/>
          </p:nvSpPr>
          <p:spPr bwMode="auto">
            <a:xfrm>
              <a:off x="2028825" y="2449513"/>
              <a:ext cx="22225" cy="11112"/>
            </a:xfrm>
            <a:custGeom>
              <a:avLst/>
              <a:gdLst>
                <a:gd name="T0" fmla="*/ 31 w 63"/>
                <a:gd name="T1" fmla="*/ 30 h 31"/>
                <a:gd name="T2" fmla="*/ 31 w 63"/>
                <a:gd name="T3" fmla="*/ 30 h 31"/>
                <a:gd name="T4" fmla="*/ 31 w 63"/>
                <a:gd name="T5" fmla="*/ 30 h 31"/>
                <a:gd name="T6" fmla="*/ 31 w 63"/>
                <a:gd name="T7" fmla="*/ 30 h 31"/>
                <a:gd name="T8" fmla="*/ 62 w 63"/>
                <a:gd name="T9" fmla="*/ 30 h 31"/>
                <a:gd name="T10" fmla="*/ 62 w 63"/>
                <a:gd name="T11" fmla="*/ 30 h 31"/>
                <a:gd name="T12" fmla="*/ 62 w 63"/>
                <a:gd name="T13" fmla="*/ 30 h 31"/>
                <a:gd name="T14" fmla="*/ 62 w 63"/>
                <a:gd name="T15" fmla="*/ 30 h 31"/>
                <a:gd name="T16" fmla="*/ 62 w 63"/>
                <a:gd name="T17" fmla="*/ 30 h 31"/>
                <a:gd name="T18" fmla="*/ 31 w 63"/>
                <a:gd name="T19" fmla="*/ 0 h 31"/>
                <a:gd name="T20" fmla="*/ 31 w 63"/>
                <a:gd name="T21" fmla="*/ 0 h 31"/>
                <a:gd name="T22" fmla="*/ 31 w 63"/>
                <a:gd name="T23" fmla="*/ 0 h 31"/>
                <a:gd name="T24" fmla="*/ 0 w 63"/>
                <a:gd name="T25" fmla="*/ 0 h 31"/>
                <a:gd name="T26" fmla="*/ 0 w 63"/>
                <a:gd name="T27" fmla="*/ 0 h 31"/>
                <a:gd name="T28" fmla="*/ 0 w 63"/>
                <a:gd name="T29" fmla="*/ 0 h 31"/>
                <a:gd name="T30" fmla="*/ 0 w 63"/>
                <a:gd name="T31" fmla="*/ 30 h 31"/>
                <a:gd name="T32" fmla="*/ 31 w 63"/>
                <a:gd name="T3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31" y="30"/>
                  </a:move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cubicBezTo>
                    <a:pt x="62" y="30"/>
                    <a:pt x="62" y="30"/>
                    <a:pt x="62" y="30"/>
                  </a:cubicBez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30"/>
                  </a:lnTo>
                  <a:cubicBezTo>
                    <a:pt x="62" y="30"/>
                    <a:pt x="62" y="30"/>
                    <a:pt x="31" y="0"/>
                  </a:cubicBezTo>
                  <a:lnTo>
                    <a:pt x="31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30"/>
                  </a:cubicBezTo>
                  <a:lnTo>
                    <a:pt x="31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0" name="Freeform 212"/>
            <p:cNvSpPr>
              <a:spLocks noChangeArrowheads="1"/>
            </p:cNvSpPr>
            <p:nvPr/>
          </p:nvSpPr>
          <p:spPr bwMode="auto">
            <a:xfrm>
              <a:off x="1962150" y="2405063"/>
              <a:ext cx="44450" cy="44450"/>
            </a:xfrm>
            <a:custGeom>
              <a:avLst/>
              <a:gdLst>
                <a:gd name="T0" fmla="*/ 93 w 125"/>
                <a:gd name="T1" fmla="*/ 30 h 125"/>
                <a:gd name="T2" fmla="*/ 93 w 125"/>
                <a:gd name="T3" fmla="*/ 30 h 125"/>
                <a:gd name="T4" fmla="*/ 62 w 125"/>
                <a:gd name="T5" fmla="*/ 30 h 125"/>
                <a:gd name="T6" fmla="*/ 62 w 125"/>
                <a:gd name="T7" fmla="*/ 0 h 125"/>
                <a:gd name="T8" fmla="*/ 31 w 125"/>
                <a:gd name="T9" fmla="*/ 0 h 125"/>
                <a:gd name="T10" fmla="*/ 31 w 125"/>
                <a:gd name="T11" fmla="*/ 0 h 125"/>
                <a:gd name="T12" fmla="*/ 0 w 125"/>
                <a:gd name="T13" fmla="*/ 0 h 125"/>
                <a:gd name="T14" fmla="*/ 0 w 125"/>
                <a:gd name="T15" fmla="*/ 0 h 125"/>
                <a:gd name="T16" fmla="*/ 31 w 125"/>
                <a:gd name="T17" fmla="*/ 30 h 125"/>
                <a:gd name="T18" fmla="*/ 93 w 125"/>
                <a:gd name="T19" fmla="*/ 61 h 125"/>
                <a:gd name="T20" fmla="*/ 93 w 125"/>
                <a:gd name="T21" fmla="*/ 61 h 125"/>
                <a:gd name="T22" fmla="*/ 93 w 125"/>
                <a:gd name="T23" fmla="*/ 61 h 125"/>
                <a:gd name="T24" fmla="*/ 124 w 125"/>
                <a:gd name="T25" fmla="*/ 92 h 125"/>
                <a:gd name="T26" fmla="*/ 124 w 125"/>
                <a:gd name="T27" fmla="*/ 124 h 125"/>
                <a:gd name="T28" fmla="*/ 124 w 125"/>
                <a:gd name="T29" fmla="*/ 124 h 125"/>
                <a:gd name="T30" fmla="*/ 124 w 125"/>
                <a:gd name="T31" fmla="*/ 92 h 125"/>
                <a:gd name="T32" fmla="*/ 124 w 125"/>
                <a:gd name="T33" fmla="*/ 92 h 125"/>
                <a:gd name="T34" fmla="*/ 124 w 125"/>
                <a:gd name="T35" fmla="*/ 61 h 125"/>
                <a:gd name="T36" fmla="*/ 124 w 125"/>
                <a:gd name="T37" fmla="*/ 61 h 125"/>
                <a:gd name="T38" fmla="*/ 124 w 125"/>
                <a:gd name="T39" fmla="*/ 61 h 125"/>
                <a:gd name="T40" fmla="*/ 124 w 125"/>
                <a:gd name="T41" fmla="*/ 61 h 125"/>
                <a:gd name="T42" fmla="*/ 93 w 125"/>
                <a:gd name="T43" fmla="*/ 3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25">
                  <a:moveTo>
                    <a:pt x="93" y="30"/>
                  </a:moveTo>
                  <a:lnTo>
                    <a:pt x="93" y="30"/>
                  </a:lnTo>
                  <a:cubicBezTo>
                    <a:pt x="93" y="30"/>
                    <a:pt x="93" y="30"/>
                    <a:pt x="62" y="30"/>
                  </a:cubicBezTo>
                  <a:lnTo>
                    <a:pt x="62" y="0"/>
                  </a:lnTo>
                  <a:lnTo>
                    <a:pt x="31" y="0"/>
                  </a:lnTo>
                  <a:lnTo>
                    <a:pt x="31" y="0"/>
                  </a:lnTo>
                  <a:cubicBezTo>
                    <a:pt x="31" y="0"/>
                    <a:pt x="31" y="0"/>
                    <a:pt x="0" y="0"/>
                  </a:cubicBezTo>
                  <a:lnTo>
                    <a:pt x="0" y="0"/>
                  </a:lnTo>
                  <a:lnTo>
                    <a:pt x="31" y="30"/>
                  </a:lnTo>
                  <a:cubicBezTo>
                    <a:pt x="31" y="30"/>
                    <a:pt x="62" y="61"/>
                    <a:pt x="93" y="61"/>
                  </a:cubicBezTo>
                  <a:lnTo>
                    <a:pt x="93" y="61"/>
                  </a:lnTo>
                  <a:lnTo>
                    <a:pt x="93" y="61"/>
                  </a:lnTo>
                  <a:lnTo>
                    <a:pt x="124" y="92"/>
                  </a:lnTo>
                  <a:cubicBezTo>
                    <a:pt x="124" y="124"/>
                    <a:pt x="124" y="124"/>
                    <a:pt x="124" y="124"/>
                  </a:cubicBezTo>
                  <a:lnTo>
                    <a:pt x="124" y="124"/>
                  </a:lnTo>
                  <a:cubicBezTo>
                    <a:pt x="124" y="92"/>
                    <a:pt x="124" y="92"/>
                    <a:pt x="124" y="92"/>
                  </a:cubicBezTo>
                  <a:lnTo>
                    <a:pt x="124" y="92"/>
                  </a:lnTo>
                  <a:cubicBezTo>
                    <a:pt x="124" y="92"/>
                    <a:pt x="124" y="92"/>
                    <a:pt x="124" y="61"/>
                  </a:cubicBezTo>
                  <a:lnTo>
                    <a:pt x="124" y="61"/>
                  </a:lnTo>
                  <a:lnTo>
                    <a:pt x="124" y="61"/>
                  </a:lnTo>
                  <a:lnTo>
                    <a:pt x="124" y="61"/>
                  </a:lnTo>
                  <a:lnTo>
                    <a:pt x="93" y="3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1" name="Freeform 213"/>
            <p:cNvSpPr>
              <a:spLocks noChangeArrowheads="1"/>
            </p:cNvSpPr>
            <p:nvPr/>
          </p:nvSpPr>
          <p:spPr bwMode="auto">
            <a:xfrm>
              <a:off x="1192213" y="1535113"/>
              <a:ext cx="1127125" cy="525462"/>
            </a:xfrm>
            <a:custGeom>
              <a:avLst/>
              <a:gdLst>
                <a:gd name="T0" fmla="*/ 3099 w 3132"/>
                <a:gd name="T1" fmla="*/ 154 h 1458"/>
                <a:gd name="T2" fmla="*/ 3099 w 3132"/>
                <a:gd name="T3" fmla="*/ 93 h 1458"/>
                <a:gd name="T4" fmla="*/ 3038 w 3132"/>
                <a:gd name="T5" fmla="*/ 93 h 1458"/>
                <a:gd name="T6" fmla="*/ 3007 w 3132"/>
                <a:gd name="T7" fmla="*/ 154 h 1458"/>
                <a:gd name="T8" fmla="*/ 2914 w 3132"/>
                <a:gd name="T9" fmla="*/ 217 h 1458"/>
                <a:gd name="T10" fmla="*/ 2666 w 3132"/>
                <a:gd name="T11" fmla="*/ 278 h 1458"/>
                <a:gd name="T12" fmla="*/ 2510 w 3132"/>
                <a:gd name="T13" fmla="*/ 371 h 1458"/>
                <a:gd name="T14" fmla="*/ 2294 w 3132"/>
                <a:gd name="T15" fmla="*/ 465 h 1458"/>
                <a:gd name="T16" fmla="*/ 2232 w 3132"/>
                <a:gd name="T17" fmla="*/ 341 h 1458"/>
                <a:gd name="T18" fmla="*/ 2201 w 3132"/>
                <a:gd name="T19" fmla="*/ 186 h 1458"/>
                <a:gd name="T20" fmla="*/ 2139 w 3132"/>
                <a:gd name="T21" fmla="*/ 248 h 1458"/>
                <a:gd name="T22" fmla="*/ 2046 w 3132"/>
                <a:gd name="T23" fmla="*/ 371 h 1458"/>
                <a:gd name="T24" fmla="*/ 2077 w 3132"/>
                <a:gd name="T25" fmla="*/ 154 h 1458"/>
                <a:gd name="T26" fmla="*/ 1891 w 3132"/>
                <a:gd name="T27" fmla="*/ 186 h 1458"/>
                <a:gd name="T28" fmla="*/ 1798 w 3132"/>
                <a:gd name="T29" fmla="*/ 93 h 1458"/>
                <a:gd name="T30" fmla="*/ 1829 w 3132"/>
                <a:gd name="T31" fmla="*/ 62 h 1458"/>
                <a:gd name="T32" fmla="*/ 1705 w 3132"/>
                <a:gd name="T33" fmla="*/ 30 h 1458"/>
                <a:gd name="T34" fmla="*/ 1612 w 3132"/>
                <a:gd name="T35" fmla="*/ 0 h 1458"/>
                <a:gd name="T36" fmla="*/ 124 w 3132"/>
                <a:gd name="T37" fmla="*/ 0 h 1458"/>
                <a:gd name="T38" fmla="*/ 93 w 3132"/>
                <a:gd name="T39" fmla="*/ 93 h 1458"/>
                <a:gd name="T40" fmla="*/ 32 w 3132"/>
                <a:gd name="T41" fmla="*/ 30 h 1458"/>
                <a:gd name="T42" fmla="*/ 32 w 3132"/>
                <a:gd name="T43" fmla="*/ 93 h 1458"/>
                <a:gd name="T44" fmla="*/ 32 w 3132"/>
                <a:gd name="T45" fmla="*/ 248 h 1458"/>
                <a:gd name="T46" fmla="*/ 0 w 3132"/>
                <a:gd name="T47" fmla="*/ 402 h 1458"/>
                <a:gd name="T48" fmla="*/ 32 w 3132"/>
                <a:gd name="T49" fmla="*/ 558 h 1458"/>
                <a:gd name="T50" fmla="*/ 93 w 3132"/>
                <a:gd name="T51" fmla="*/ 650 h 1458"/>
                <a:gd name="T52" fmla="*/ 186 w 3132"/>
                <a:gd name="T53" fmla="*/ 650 h 1458"/>
                <a:gd name="T54" fmla="*/ 217 w 3132"/>
                <a:gd name="T55" fmla="*/ 867 h 1458"/>
                <a:gd name="T56" fmla="*/ 310 w 3132"/>
                <a:gd name="T57" fmla="*/ 898 h 1458"/>
                <a:gd name="T58" fmla="*/ 465 w 3132"/>
                <a:gd name="T59" fmla="*/ 991 h 1458"/>
                <a:gd name="T60" fmla="*/ 496 w 3132"/>
                <a:gd name="T61" fmla="*/ 961 h 1458"/>
                <a:gd name="T62" fmla="*/ 589 w 3132"/>
                <a:gd name="T63" fmla="*/ 991 h 1458"/>
                <a:gd name="T64" fmla="*/ 837 w 3132"/>
                <a:gd name="T65" fmla="*/ 1085 h 1458"/>
                <a:gd name="T66" fmla="*/ 930 w 3132"/>
                <a:gd name="T67" fmla="*/ 1022 h 1458"/>
                <a:gd name="T68" fmla="*/ 1116 w 3132"/>
                <a:gd name="T69" fmla="*/ 1178 h 1458"/>
                <a:gd name="T70" fmla="*/ 1147 w 3132"/>
                <a:gd name="T71" fmla="*/ 1209 h 1458"/>
                <a:gd name="T72" fmla="*/ 1271 w 3132"/>
                <a:gd name="T73" fmla="*/ 1178 h 1458"/>
                <a:gd name="T74" fmla="*/ 1395 w 3132"/>
                <a:gd name="T75" fmla="*/ 1363 h 1458"/>
                <a:gd name="T76" fmla="*/ 1426 w 3132"/>
                <a:gd name="T77" fmla="*/ 1394 h 1458"/>
                <a:gd name="T78" fmla="*/ 1519 w 3132"/>
                <a:gd name="T79" fmla="*/ 1270 h 1458"/>
                <a:gd name="T80" fmla="*/ 1705 w 3132"/>
                <a:gd name="T81" fmla="*/ 1178 h 1458"/>
                <a:gd name="T82" fmla="*/ 2015 w 3132"/>
                <a:gd name="T83" fmla="*/ 1146 h 1458"/>
                <a:gd name="T84" fmla="*/ 2108 w 3132"/>
                <a:gd name="T85" fmla="*/ 1146 h 1458"/>
                <a:gd name="T86" fmla="*/ 2170 w 3132"/>
                <a:gd name="T87" fmla="*/ 1178 h 1458"/>
                <a:gd name="T88" fmla="*/ 2294 w 3132"/>
                <a:gd name="T89" fmla="*/ 1209 h 1458"/>
                <a:gd name="T90" fmla="*/ 2325 w 3132"/>
                <a:gd name="T91" fmla="*/ 1333 h 1458"/>
                <a:gd name="T92" fmla="*/ 2418 w 3132"/>
                <a:gd name="T93" fmla="*/ 1457 h 1458"/>
                <a:gd name="T94" fmla="*/ 2356 w 3132"/>
                <a:gd name="T95" fmla="*/ 1178 h 1458"/>
                <a:gd name="T96" fmla="*/ 2510 w 3132"/>
                <a:gd name="T97" fmla="*/ 930 h 1458"/>
                <a:gd name="T98" fmla="*/ 2604 w 3132"/>
                <a:gd name="T99" fmla="*/ 837 h 1458"/>
                <a:gd name="T100" fmla="*/ 2604 w 3132"/>
                <a:gd name="T101" fmla="*/ 743 h 1458"/>
                <a:gd name="T102" fmla="*/ 2573 w 3132"/>
                <a:gd name="T103" fmla="*/ 619 h 1458"/>
                <a:gd name="T104" fmla="*/ 2666 w 3132"/>
                <a:gd name="T105" fmla="*/ 526 h 1458"/>
                <a:gd name="T106" fmla="*/ 2759 w 3132"/>
                <a:gd name="T107" fmla="*/ 526 h 1458"/>
                <a:gd name="T108" fmla="*/ 2759 w 3132"/>
                <a:gd name="T109" fmla="*/ 465 h 1458"/>
                <a:gd name="T110" fmla="*/ 2914 w 3132"/>
                <a:gd name="T111" fmla="*/ 434 h 1458"/>
                <a:gd name="T112" fmla="*/ 2975 w 3132"/>
                <a:gd name="T113" fmla="*/ 278 h 1458"/>
                <a:gd name="T114" fmla="*/ 3069 w 3132"/>
                <a:gd name="T115" fmla="*/ 217 h 1458"/>
                <a:gd name="T116" fmla="*/ 3131 w 3132"/>
                <a:gd name="T117" fmla="*/ 217 h 1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2" h="1458">
                  <a:moveTo>
                    <a:pt x="3099" y="217"/>
                  </a:moveTo>
                  <a:lnTo>
                    <a:pt x="3099" y="217"/>
                  </a:lnTo>
                  <a:lnTo>
                    <a:pt x="3099" y="186"/>
                  </a:lnTo>
                  <a:cubicBezTo>
                    <a:pt x="3099" y="186"/>
                    <a:pt x="3099" y="186"/>
                    <a:pt x="3099" y="154"/>
                  </a:cubicBezTo>
                  <a:lnTo>
                    <a:pt x="3099" y="154"/>
                  </a:lnTo>
                  <a:lnTo>
                    <a:pt x="3099" y="124"/>
                  </a:lnTo>
                  <a:cubicBezTo>
                    <a:pt x="3099" y="124"/>
                    <a:pt x="3099" y="124"/>
                    <a:pt x="3099" y="93"/>
                  </a:cubicBezTo>
                  <a:lnTo>
                    <a:pt x="3099" y="93"/>
                  </a:lnTo>
                  <a:lnTo>
                    <a:pt x="3099" y="93"/>
                  </a:lnTo>
                  <a:lnTo>
                    <a:pt x="3099" y="93"/>
                  </a:lnTo>
                  <a:lnTo>
                    <a:pt x="3069" y="93"/>
                  </a:lnTo>
                  <a:lnTo>
                    <a:pt x="3069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lnTo>
                    <a:pt x="3038" y="93"/>
                  </a:lnTo>
                  <a:cubicBezTo>
                    <a:pt x="3038" y="93"/>
                    <a:pt x="3038" y="124"/>
                    <a:pt x="3007" y="124"/>
                  </a:cubicBezTo>
                  <a:lnTo>
                    <a:pt x="3007" y="124"/>
                  </a:lnTo>
                  <a:lnTo>
                    <a:pt x="3007" y="124"/>
                  </a:lnTo>
                  <a:cubicBezTo>
                    <a:pt x="3007" y="124"/>
                    <a:pt x="3007" y="124"/>
                    <a:pt x="3007" y="154"/>
                  </a:cubicBezTo>
                  <a:lnTo>
                    <a:pt x="3007" y="154"/>
                  </a:lnTo>
                  <a:lnTo>
                    <a:pt x="2975" y="217"/>
                  </a:lnTo>
                  <a:lnTo>
                    <a:pt x="2975" y="217"/>
                  </a:lnTo>
                  <a:cubicBezTo>
                    <a:pt x="2945" y="217"/>
                    <a:pt x="2945" y="217"/>
                    <a:pt x="2945" y="217"/>
                  </a:cubicBezTo>
                  <a:cubicBezTo>
                    <a:pt x="2945" y="217"/>
                    <a:pt x="2945" y="217"/>
                    <a:pt x="2914" y="217"/>
                  </a:cubicBezTo>
                  <a:cubicBezTo>
                    <a:pt x="2914" y="248"/>
                    <a:pt x="2914" y="248"/>
                    <a:pt x="2883" y="248"/>
                  </a:cubicBezTo>
                  <a:lnTo>
                    <a:pt x="2883" y="248"/>
                  </a:lnTo>
                  <a:cubicBezTo>
                    <a:pt x="2851" y="248"/>
                    <a:pt x="2821" y="248"/>
                    <a:pt x="2790" y="248"/>
                  </a:cubicBezTo>
                  <a:cubicBezTo>
                    <a:pt x="2759" y="248"/>
                    <a:pt x="2727" y="248"/>
                    <a:pt x="2727" y="248"/>
                  </a:cubicBezTo>
                  <a:cubicBezTo>
                    <a:pt x="2666" y="278"/>
                    <a:pt x="2666" y="278"/>
                    <a:pt x="2666" y="278"/>
                  </a:cubicBezTo>
                  <a:cubicBezTo>
                    <a:pt x="2666" y="310"/>
                    <a:pt x="2635" y="341"/>
                    <a:pt x="2635" y="341"/>
                  </a:cubicBezTo>
                  <a:cubicBezTo>
                    <a:pt x="2635" y="371"/>
                    <a:pt x="2635" y="371"/>
                    <a:pt x="2604" y="371"/>
                  </a:cubicBezTo>
                  <a:cubicBezTo>
                    <a:pt x="2573" y="371"/>
                    <a:pt x="2573" y="371"/>
                    <a:pt x="2573" y="371"/>
                  </a:cubicBezTo>
                  <a:cubicBezTo>
                    <a:pt x="2542" y="371"/>
                    <a:pt x="2542" y="371"/>
                    <a:pt x="2542" y="371"/>
                  </a:cubicBezTo>
                  <a:cubicBezTo>
                    <a:pt x="2542" y="371"/>
                    <a:pt x="2542" y="371"/>
                    <a:pt x="2510" y="371"/>
                  </a:cubicBezTo>
                  <a:cubicBezTo>
                    <a:pt x="2510" y="402"/>
                    <a:pt x="2510" y="402"/>
                    <a:pt x="2480" y="434"/>
                  </a:cubicBezTo>
                  <a:cubicBezTo>
                    <a:pt x="2449" y="434"/>
                    <a:pt x="2325" y="495"/>
                    <a:pt x="2325" y="495"/>
                  </a:cubicBezTo>
                  <a:lnTo>
                    <a:pt x="2325" y="495"/>
                  </a:lnTo>
                  <a:cubicBezTo>
                    <a:pt x="2294" y="495"/>
                    <a:pt x="2294" y="465"/>
                    <a:pt x="2294" y="465"/>
                  </a:cubicBezTo>
                  <a:lnTo>
                    <a:pt x="2294" y="465"/>
                  </a:lnTo>
                  <a:cubicBezTo>
                    <a:pt x="2263" y="465"/>
                    <a:pt x="2232" y="402"/>
                    <a:pt x="2232" y="402"/>
                  </a:cubicBezTo>
                  <a:cubicBezTo>
                    <a:pt x="2232" y="371"/>
                    <a:pt x="2232" y="371"/>
                    <a:pt x="2232" y="371"/>
                  </a:cubicBezTo>
                  <a:lnTo>
                    <a:pt x="2232" y="371"/>
                  </a:lnTo>
                  <a:lnTo>
                    <a:pt x="2263" y="341"/>
                  </a:lnTo>
                  <a:cubicBezTo>
                    <a:pt x="2263" y="341"/>
                    <a:pt x="2263" y="341"/>
                    <a:pt x="2232" y="341"/>
                  </a:cubicBezTo>
                  <a:lnTo>
                    <a:pt x="2232" y="341"/>
                  </a:lnTo>
                  <a:cubicBezTo>
                    <a:pt x="2201" y="310"/>
                    <a:pt x="2232" y="278"/>
                    <a:pt x="2232" y="278"/>
                  </a:cubicBezTo>
                  <a:cubicBezTo>
                    <a:pt x="2232" y="278"/>
                    <a:pt x="2232" y="278"/>
                    <a:pt x="2232" y="248"/>
                  </a:cubicBezTo>
                  <a:cubicBezTo>
                    <a:pt x="2232" y="248"/>
                    <a:pt x="2232" y="248"/>
                    <a:pt x="2232" y="217"/>
                  </a:cubicBezTo>
                  <a:cubicBezTo>
                    <a:pt x="2201" y="217"/>
                    <a:pt x="2201" y="217"/>
                    <a:pt x="2201" y="186"/>
                  </a:cubicBezTo>
                  <a:lnTo>
                    <a:pt x="2201" y="186"/>
                  </a:lnTo>
                  <a:cubicBezTo>
                    <a:pt x="2170" y="186"/>
                    <a:pt x="2170" y="217"/>
                    <a:pt x="2170" y="217"/>
                  </a:cubicBezTo>
                  <a:lnTo>
                    <a:pt x="2170" y="248"/>
                  </a:lnTo>
                  <a:cubicBezTo>
                    <a:pt x="2139" y="248"/>
                    <a:pt x="2139" y="248"/>
                    <a:pt x="2139" y="248"/>
                  </a:cubicBezTo>
                  <a:lnTo>
                    <a:pt x="2139" y="248"/>
                  </a:lnTo>
                  <a:lnTo>
                    <a:pt x="2139" y="278"/>
                  </a:lnTo>
                  <a:lnTo>
                    <a:pt x="2139" y="310"/>
                  </a:lnTo>
                  <a:cubicBezTo>
                    <a:pt x="2108" y="310"/>
                    <a:pt x="2108" y="310"/>
                    <a:pt x="2108" y="341"/>
                  </a:cubicBezTo>
                  <a:lnTo>
                    <a:pt x="2077" y="341"/>
                  </a:lnTo>
                  <a:cubicBezTo>
                    <a:pt x="2077" y="371"/>
                    <a:pt x="2046" y="371"/>
                    <a:pt x="2046" y="371"/>
                  </a:cubicBezTo>
                  <a:lnTo>
                    <a:pt x="2046" y="371"/>
                  </a:lnTo>
                  <a:cubicBezTo>
                    <a:pt x="2015" y="341"/>
                    <a:pt x="2015" y="341"/>
                    <a:pt x="2015" y="341"/>
                  </a:cubicBezTo>
                  <a:cubicBezTo>
                    <a:pt x="2015" y="217"/>
                    <a:pt x="2015" y="217"/>
                    <a:pt x="2015" y="217"/>
                  </a:cubicBezTo>
                  <a:cubicBezTo>
                    <a:pt x="2108" y="154"/>
                    <a:pt x="2108" y="154"/>
                    <a:pt x="2108" y="154"/>
                  </a:cubicBezTo>
                  <a:cubicBezTo>
                    <a:pt x="2077" y="154"/>
                    <a:pt x="2077" y="154"/>
                    <a:pt x="2077" y="154"/>
                  </a:cubicBezTo>
                  <a:cubicBezTo>
                    <a:pt x="2046" y="154"/>
                    <a:pt x="2046" y="154"/>
                    <a:pt x="2046" y="154"/>
                  </a:cubicBezTo>
                  <a:cubicBezTo>
                    <a:pt x="2015" y="124"/>
                    <a:pt x="2015" y="124"/>
                    <a:pt x="2015" y="124"/>
                  </a:cubicBezTo>
                  <a:lnTo>
                    <a:pt x="1984" y="124"/>
                  </a:lnTo>
                  <a:lnTo>
                    <a:pt x="1922" y="154"/>
                  </a:lnTo>
                  <a:cubicBezTo>
                    <a:pt x="1922" y="186"/>
                    <a:pt x="1891" y="186"/>
                    <a:pt x="1891" y="186"/>
                  </a:cubicBezTo>
                  <a:cubicBezTo>
                    <a:pt x="1891" y="186"/>
                    <a:pt x="1891" y="186"/>
                    <a:pt x="1860" y="186"/>
                  </a:cubicBezTo>
                  <a:cubicBezTo>
                    <a:pt x="1860" y="154"/>
                    <a:pt x="1860" y="154"/>
                    <a:pt x="1860" y="154"/>
                  </a:cubicBezTo>
                  <a:cubicBezTo>
                    <a:pt x="1829" y="154"/>
                    <a:pt x="1798" y="154"/>
                    <a:pt x="1798" y="154"/>
                  </a:cubicBezTo>
                  <a:cubicBezTo>
                    <a:pt x="1736" y="124"/>
                    <a:pt x="1736" y="124"/>
                    <a:pt x="1736" y="124"/>
                  </a:cubicBezTo>
                  <a:cubicBezTo>
                    <a:pt x="1798" y="93"/>
                    <a:pt x="1798" y="93"/>
                    <a:pt x="1798" y="93"/>
                  </a:cubicBezTo>
                  <a:cubicBezTo>
                    <a:pt x="1798" y="93"/>
                    <a:pt x="1829" y="62"/>
                    <a:pt x="1860" y="62"/>
                  </a:cubicBezTo>
                  <a:cubicBezTo>
                    <a:pt x="1860" y="62"/>
                    <a:pt x="1860" y="30"/>
                    <a:pt x="1829" y="30"/>
                  </a:cubicBezTo>
                  <a:lnTo>
                    <a:pt x="1829" y="62"/>
                  </a:lnTo>
                  <a:lnTo>
                    <a:pt x="1829" y="62"/>
                  </a:lnTo>
                  <a:lnTo>
                    <a:pt x="1829" y="62"/>
                  </a:lnTo>
                  <a:cubicBezTo>
                    <a:pt x="1798" y="62"/>
                    <a:pt x="1798" y="30"/>
                    <a:pt x="1798" y="30"/>
                  </a:cubicBezTo>
                  <a:cubicBezTo>
                    <a:pt x="1767" y="30"/>
                    <a:pt x="1736" y="0"/>
                    <a:pt x="1736" y="0"/>
                  </a:cubicBezTo>
                  <a:lnTo>
                    <a:pt x="1736" y="0"/>
                  </a:lnTo>
                  <a:cubicBezTo>
                    <a:pt x="1705" y="0"/>
                    <a:pt x="1705" y="30"/>
                    <a:pt x="1705" y="30"/>
                  </a:cubicBezTo>
                  <a:lnTo>
                    <a:pt x="1705" y="30"/>
                  </a:lnTo>
                  <a:cubicBezTo>
                    <a:pt x="1705" y="30"/>
                    <a:pt x="1705" y="30"/>
                    <a:pt x="1674" y="30"/>
                  </a:cubicBezTo>
                  <a:lnTo>
                    <a:pt x="1674" y="30"/>
                  </a:lnTo>
                  <a:cubicBezTo>
                    <a:pt x="1674" y="30"/>
                    <a:pt x="1643" y="0"/>
                    <a:pt x="1612" y="0"/>
                  </a:cubicBez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lnTo>
                    <a:pt x="1612" y="0"/>
                  </a:lnTo>
                  <a:cubicBezTo>
                    <a:pt x="1612" y="0"/>
                    <a:pt x="1612" y="0"/>
                    <a:pt x="1581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0"/>
                  </a:lnTo>
                  <a:cubicBezTo>
                    <a:pt x="124" y="0"/>
                    <a:pt x="124" y="0"/>
                    <a:pt x="124" y="30"/>
                  </a:cubicBezTo>
                  <a:lnTo>
                    <a:pt x="124" y="62"/>
                  </a:lnTo>
                  <a:lnTo>
                    <a:pt x="124" y="62"/>
                  </a:lnTo>
                  <a:cubicBezTo>
                    <a:pt x="124" y="93"/>
                    <a:pt x="124" y="93"/>
                    <a:pt x="93" y="93"/>
                  </a:cubicBezTo>
                  <a:lnTo>
                    <a:pt x="93" y="93"/>
                  </a:lnTo>
                  <a:lnTo>
                    <a:pt x="93" y="93"/>
                  </a:lnTo>
                  <a:lnTo>
                    <a:pt x="93" y="93"/>
                  </a:lnTo>
                  <a:cubicBezTo>
                    <a:pt x="62" y="93"/>
                    <a:pt x="62" y="93"/>
                    <a:pt x="62" y="62"/>
                  </a:cubicBezTo>
                  <a:lnTo>
                    <a:pt x="62" y="62"/>
                  </a:lnTo>
                  <a:cubicBezTo>
                    <a:pt x="32" y="62"/>
                    <a:pt x="32" y="30"/>
                    <a:pt x="32" y="30"/>
                  </a:cubicBezTo>
                  <a:lnTo>
                    <a:pt x="0" y="30"/>
                  </a:lnTo>
                  <a:lnTo>
                    <a:pt x="0" y="30"/>
                  </a:lnTo>
                  <a:cubicBezTo>
                    <a:pt x="32" y="30"/>
                    <a:pt x="32" y="62"/>
                    <a:pt x="32" y="62"/>
                  </a:cubicBezTo>
                  <a:lnTo>
                    <a:pt x="32" y="62"/>
                  </a:lnTo>
                  <a:cubicBezTo>
                    <a:pt x="32" y="62"/>
                    <a:pt x="32" y="62"/>
                    <a:pt x="32" y="93"/>
                  </a:cubicBezTo>
                  <a:lnTo>
                    <a:pt x="62" y="93"/>
                  </a:lnTo>
                  <a:cubicBezTo>
                    <a:pt x="62" y="124"/>
                    <a:pt x="32" y="124"/>
                    <a:pt x="32" y="124"/>
                  </a:cubicBezTo>
                  <a:lnTo>
                    <a:pt x="32" y="124"/>
                  </a:lnTo>
                  <a:cubicBezTo>
                    <a:pt x="32" y="154"/>
                    <a:pt x="32" y="186"/>
                    <a:pt x="32" y="248"/>
                  </a:cubicBezTo>
                  <a:lnTo>
                    <a:pt x="32" y="248"/>
                  </a:lnTo>
                  <a:cubicBezTo>
                    <a:pt x="32" y="278"/>
                    <a:pt x="32" y="310"/>
                    <a:pt x="32" y="310"/>
                  </a:cubicBezTo>
                  <a:cubicBezTo>
                    <a:pt x="0" y="341"/>
                    <a:pt x="0" y="341"/>
                    <a:pt x="0" y="371"/>
                  </a:cubicBezTo>
                  <a:lnTo>
                    <a:pt x="0" y="371"/>
                  </a:lnTo>
                  <a:lnTo>
                    <a:pt x="0" y="371"/>
                  </a:lnTo>
                  <a:lnTo>
                    <a:pt x="0" y="402"/>
                  </a:lnTo>
                  <a:cubicBezTo>
                    <a:pt x="32" y="434"/>
                    <a:pt x="32" y="465"/>
                    <a:pt x="32" y="465"/>
                  </a:cubicBezTo>
                  <a:cubicBezTo>
                    <a:pt x="32" y="465"/>
                    <a:pt x="32" y="495"/>
                    <a:pt x="0" y="495"/>
                  </a:cubicBezTo>
                  <a:lnTo>
                    <a:pt x="0" y="495"/>
                  </a:lnTo>
                  <a:cubicBezTo>
                    <a:pt x="32" y="495"/>
                    <a:pt x="32" y="526"/>
                    <a:pt x="32" y="526"/>
                  </a:cubicBezTo>
                  <a:cubicBezTo>
                    <a:pt x="32" y="526"/>
                    <a:pt x="32" y="526"/>
                    <a:pt x="32" y="558"/>
                  </a:cubicBezTo>
                  <a:cubicBezTo>
                    <a:pt x="62" y="558"/>
                    <a:pt x="62" y="558"/>
                    <a:pt x="62" y="589"/>
                  </a:cubicBezTo>
                  <a:cubicBezTo>
                    <a:pt x="62" y="589"/>
                    <a:pt x="32" y="589"/>
                    <a:pt x="62" y="589"/>
                  </a:cubicBezTo>
                  <a:lnTo>
                    <a:pt x="62" y="589"/>
                  </a:lnTo>
                  <a:cubicBezTo>
                    <a:pt x="62" y="619"/>
                    <a:pt x="62" y="619"/>
                    <a:pt x="62" y="619"/>
                  </a:cubicBezTo>
                  <a:cubicBezTo>
                    <a:pt x="93" y="650"/>
                    <a:pt x="93" y="650"/>
                    <a:pt x="93" y="650"/>
                  </a:cubicBezTo>
                  <a:lnTo>
                    <a:pt x="93" y="650"/>
                  </a:lnTo>
                  <a:cubicBezTo>
                    <a:pt x="124" y="650"/>
                    <a:pt x="124" y="650"/>
                    <a:pt x="124" y="650"/>
                  </a:cubicBezTo>
                  <a:lnTo>
                    <a:pt x="156" y="650"/>
                  </a:lnTo>
                  <a:lnTo>
                    <a:pt x="156" y="650"/>
                  </a:lnTo>
                  <a:lnTo>
                    <a:pt x="186" y="650"/>
                  </a:lnTo>
                  <a:cubicBezTo>
                    <a:pt x="186" y="682"/>
                    <a:pt x="186" y="682"/>
                    <a:pt x="156" y="713"/>
                  </a:cubicBezTo>
                  <a:cubicBezTo>
                    <a:pt x="156" y="713"/>
                    <a:pt x="156" y="713"/>
                    <a:pt x="156" y="743"/>
                  </a:cubicBezTo>
                  <a:cubicBezTo>
                    <a:pt x="156" y="743"/>
                    <a:pt x="156" y="743"/>
                    <a:pt x="156" y="774"/>
                  </a:cubicBezTo>
                  <a:lnTo>
                    <a:pt x="186" y="806"/>
                  </a:lnTo>
                  <a:cubicBezTo>
                    <a:pt x="217" y="837"/>
                    <a:pt x="217" y="837"/>
                    <a:pt x="217" y="867"/>
                  </a:cubicBezTo>
                  <a:lnTo>
                    <a:pt x="217" y="867"/>
                  </a:lnTo>
                  <a:cubicBezTo>
                    <a:pt x="248" y="867"/>
                    <a:pt x="248" y="867"/>
                    <a:pt x="280" y="867"/>
                  </a:cubicBezTo>
                  <a:lnTo>
                    <a:pt x="280" y="867"/>
                  </a:lnTo>
                  <a:lnTo>
                    <a:pt x="310" y="898"/>
                  </a:lnTo>
                  <a:lnTo>
                    <a:pt x="310" y="898"/>
                  </a:lnTo>
                  <a:cubicBezTo>
                    <a:pt x="341" y="898"/>
                    <a:pt x="341" y="898"/>
                    <a:pt x="372" y="930"/>
                  </a:cubicBezTo>
                  <a:cubicBezTo>
                    <a:pt x="372" y="930"/>
                    <a:pt x="372" y="961"/>
                    <a:pt x="404" y="961"/>
                  </a:cubicBezTo>
                  <a:cubicBezTo>
                    <a:pt x="404" y="961"/>
                    <a:pt x="404" y="961"/>
                    <a:pt x="404" y="991"/>
                  </a:cubicBezTo>
                  <a:lnTo>
                    <a:pt x="404" y="991"/>
                  </a:lnTo>
                  <a:cubicBezTo>
                    <a:pt x="434" y="991"/>
                    <a:pt x="434" y="991"/>
                    <a:pt x="465" y="991"/>
                  </a:cubicBezTo>
                  <a:lnTo>
                    <a:pt x="465" y="991"/>
                  </a:lnTo>
                  <a:cubicBezTo>
                    <a:pt x="465" y="991"/>
                    <a:pt x="496" y="991"/>
                    <a:pt x="496" y="961"/>
                  </a:cubicBezTo>
                  <a:lnTo>
                    <a:pt x="496" y="961"/>
                  </a:lnTo>
                  <a:lnTo>
                    <a:pt x="496" y="961"/>
                  </a:lnTo>
                  <a:lnTo>
                    <a:pt x="496" y="961"/>
                  </a:lnTo>
                  <a:cubicBezTo>
                    <a:pt x="528" y="961"/>
                    <a:pt x="528" y="991"/>
                    <a:pt x="528" y="991"/>
                  </a:cubicBezTo>
                  <a:lnTo>
                    <a:pt x="528" y="991"/>
                  </a:lnTo>
                  <a:cubicBezTo>
                    <a:pt x="558" y="991"/>
                    <a:pt x="558" y="991"/>
                    <a:pt x="558" y="991"/>
                  </a:cubicBezTo>
                  <a:lnTo>
                    <a:pt x="558" y="991"/>
                  </a:lnTo>
                  <a:cubicBezTo>
                    <a:pt x="558" y="991"/>
                    <a:pt x="558" y="991"/>
                    <a:pt x="589" y="991"/>
                  </a:cubicBezTo>
                  <a:cubicBezTo>
                    <a:pt x="589" y="1022"/>
                    <a:pt x="620" y="1022"/>
                    <a:pt x="652" y="1022"/>
                  </a:cubicBezTo>
                  <a:cubicBezTo>
                    <a:pt x="682" y="1054"/>
                    <a:pt x="713" y="1054"/>
                    <a:pt x="744" y="1054"/>
                  </a:cubicBezTo>
                  <a:cubicBezTo>
                    <a:pt x="744" y="1054"/>
                    <a:pt x="744" y="1085"/>
                    <a:pt x="776" y="1085"/>
                  </a:cubicBezTo>
                  <a:lnTo>
                    <a:pt x="776" y="1085"/>
                  </a:lnTo>
                  <a:cubicBezTo>
                    <a:pt x="806" y="1085"/>
                    <a:pt x="806" y="1085"/>
                    <a:pt x="837" y="1085"/>
                  </a:cubicBezTo>
                  <a:cubicBezTo>
                    <a:pt x="837" y="1085"/>
                    <a:pt x="837" y="1085"/>
                    <a:pt x="868" y="1085"/>
                  </a:cubicBezTo>
                  <a:cubicBezTo>
                    <a:pt x="837" y="1022"/>
                    <a:pt x="837" y="1022"/>
                    <a:pt x="837" y="1022"/>
                  </a:cubicBezTo>
                  <a:cubicBezTo>
                    <a:pt x="868" y="1022"/>
                    <a:pt x="868" y="1022"/>
                    <a:pt x="868" y="1022"/>
                  </a:cubicBezTo>
                  <a:lnTo>
                    <a:pt x="868" y="1022"/>
                  </a:lnTo>
                  <a:cubicBezTo>
                    <a:pt x="868" y="1022"/>
                    <a:pt x="900" y="1022"/>
                    <a:pt x="930" y="1022"/>
                  </a:cubicBezTo>
                  <a:lnTo>
                    <a:pt x="930" y="1022"/>
                  </a:lnTo>
                  <a:cubicBezTo>
                    <a:pt x="930" y="1022"/>
                    <a:pt x="930" y="1022"/>
                    <a:pt x="961" y="1022"/>
                  </a:cubicBezTo>
                  <a:cubicBezTo>
                    <a:pt x="961" y="1022"/>
                    <a:pt x="961" y="1022"/>
                    <a:pt x="992" y="1054"/>
                  </a:cubicBezTo>
                  <a:lnTo>
                    <a:pt x="1054" y="1085"/>
                  </a:lnTo>
                  <a:cubicBezTo>
                    <a:pt x="1054" y="1115"/>
                    <a:pt x="1085" y="1146"/>
                    <a:pt x="1116" y="1178"/>
                  </a:cubicBezTo>
                  <a:lnTo>
                    <a:pt x="1116" y="1178"/>
                  </a:lnTo>
                  <a:cubicBezTo>
                    <a:pt x="1116" y="1178"/>
                    <a:pt x="1116" y="1209"/>
                    <a:pt x="1147" y="1209"/>
                  </a:cubicBez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lnTo>
                    <a:pt x="1147" y="1209"/>
                  </a:lnTo>
                  <a:cubicBezTo>
                    <a:pt x="1178" y="1178"/>
                    <a:pt x="1178" y="1178"/>
                    <a:pt x="1209" y="1146"/>
                  </a:cubicBezTo>
                  <a:lnTo>
                    <a:pt x="1209" y="1146"/>
                  </a:lnTo>
                  <a:cubicBezTo>
                    <a:pt x="1240" y="1146"/>
                    <a:pt x="1240" y="1146"/>
                    <a:pt x="1240" y="1178"/>
                  </a:cubicBezTo>
                  <a:cubicBezTo>
                    <a:pt x="1271" y="1178"/>
                    <a:pt x="1271" y="1178"/>
                    <a:pt x="1271" y="1178"/>
                  </a:cubicBezTo>
                  <a:cubicBezTo>
                    <a:pt x="1302" y="1178"/>
                    <a:pt x="1333" y="1239"/>
                    <a:pt x="1333" y="1270"/>
                  </a:cubicBezTo>
                  <a:lnTo>
                    <a:pt x="1364" y="1302"/>
                  </a:lnTo>
                  <a:cubicBezTo>
                    <a:pt x="1395" y="1333"/>
                    <a:pt x="1395" y="1363"/>
                    <a:pt x="1395" y="1363"/>
                  </a:cubicBezTo>
                  <a:lnTo>
                    <a:pt x="1395" y="1363"/>
                  </a:lnTo>
                  <a:lnTo>
                    <a:pt x="1395" y="1363"/>
                  </a:lnTo>
                  <a:lnTo>
                    <a:pt x="1395" y="1363"/>
                  </a:lnTo>
                  <a:cubicBezTo>
                    <a:pt x="1395" y="1363"/>
                    <a:pt x="1395" y="1363"/>
                    <a:pt x="1395" y="1394"/>
                  </a:cubicBezTo>
                  <a:cubicBezTo>
                    <a:pt x="1426" y="1394"/>
                    <a:pt x="1426" y="1394"/>
                    <a:pt x="1426" y="1394"/>
                  </a:cubicBez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lnTo>
                    <a:pt x="1426" y="1394"/>
                  </a:lnTo>
                  <a:cubicBezTo>
                    <a:pt x="1457" y="1394"/>
                    <a:pt x="1457" y="1394"/>
                    <a:pt x="1457" y="1394"/>
                  </a:cubicBezTo>
                  <a:cubicBezTo>
                    <a:pt x="1457" y="1363"/>
                    <a:pt x="1457" y="1333"/>
                    <a:pt x="1488" y="1302"/>
                  </a:cubicBezTo>
                  <a:cubicBezTo>
                    <a:pt x="1488" y="1302"/>
                    <a:pt x="1488" y="1302"/>
                    <a:pt x="1519" y="1270"/>
                  </a:cubicBezTo>
                  <a:cubicBezTo>
                    <a:pt x="1550" y="1239"/>
                    <a:pt x="1581" y="1239"/>
                    <a:pt x="1581" y="1239"/>
                  </a:cubicBezTo>
                  <a:cubicBezTo>
                    <a:pt x="1612" y="1209"/>
                    <a:pt x="1643" y="1178"/>
                    <a:pt x="1674" y="1178"/>
                  </a:cubicBezTo>
                  <a:cubicBezTo>
                    <a:pt x="1674" y="1146"/>
                    <a:pt x="1674" y="1146"/>
                    <a:pt x="1674" y="1146"/>
                  </a:cubicBezTo>
                  <a:cubicBezTo>
                    <a:pt x="1705" y="1178"/>
                    <a:pt x="1705" y="1178"/>
                    <a:pt x="1705" y="1178"/>
                  </a:cubicBezTo>
                  <a:lnTo>
                    <a:pt x="1705" y="1178"/>
                  </a:lnTo>
                  <a:cubicBezTo>
                    <a:pt x="1891" y="1146"/>
                    <a:pt x="1891" y="1146"/>
                    <a:pt x="1891" y="1146"/>
                  </a:cubicBezTo>
                  <a:cubicBezTo>
                    <a:pt x="1891" y="1146"/>
                    <a:pt x="1953" y="1115"/>
                    <a:pt x="1984" y="1115"/>
                  </a:cubicBezTo>
                  <a:cubicBezTo>
                    <a:pt x="1984" y="1115"/>
                    <a:pt x="1984" y="1115"/>
                    <a:pt x="2015" y="1146"/>
                  </a:cubicBezTo>
                  <a:lnTo>
                    <a:pt x="2015" y="1146"/>
                  </a:lnTo>
                  <a:lnTo>
                    <a:pt x="2015" y="1146"/>
                  </a:lnTo>
                  <a:lnTo>
                    <a:pt x="2046" y="1146"/>
                  </a:lnTo>
                  <a:cubicBezTo>
                    <a:pt x="2046" y="1146"/>
                    <a:pt x="2046" y="1115"/>
                    <a:pt x="2077" y="1115"/>
                  </a:cubicBezTo>
                  <a:cubicBezTo>
                    <a:pt x="2077" y="1115"/>
                    <a:pt x="2077" y="1115"/>
                    <a:pt x="2077" y="1146"/>
                  </a:cubicBezTo>
                  <a:cubicBezTo>
                    <a:pt x="2108" y="1146"/>
                    <a:pt x="2108" y="1146"/>
                    <a:pt x="2108" y="1146"/>
                  </a:cubicBezTo>
                  <a:lnTo>
                    <a:pt x="2108" y="1146"/>
                  </a:lnTo>
                  <a:lnTo>
                    <a:pt x="2108" y="1146"/>
                  </a:lnTo>
                  <a:cubicBezTo>
                    <a:pt x="2108" y="1146"/>
                    <a:pt x="2108" y="1146"/>
                    <a:pt x="2139" y="1146"/>
                  </a:cubicBezTo>
                  <a:cubicBezTo>
                    <a:pt x="2139" y="1146"/>
                    <a:pt x="2170" y="1146"/>
                    <a:pt x="2170" y="1178"/>
                  </a:cubicBezTo>
                  <a:lnTo>
                    <a:pt x="2170" y="1178"/>
                  </a:lnTo>
                  <a:lnTo>
                    <a:pt x="2170" y="1178"/>
                  </a:lnTo>
                  <a:cubicBezTo>
                    <a:pt x="2170" y="1178"/>
                    <a:pt x="2201" y="1178"/>
                    <a:pt x="2201" y="1146"/>
                  </a:cubicBezTo>
                  <a:cubicBezTo>
                    <a:pt x="2232" y="1146"/>
                    <a:pt x="2232" y="1146"/>
                    <a:pt x="2232" y="1146"/>
                  </a:cubicBezTo>
                  <a:lnTo>
                    <a:pt x="2232" y="1146"/>
                  </a:lnTo>
                  <a:cubicBezTo>
                    <a:pt x="2232" y="1178"/>
                    <a:pt x="2294" y="1209"/>
                    <a:pt x="2294" y="1209"/>
                  </a:cubicBezTo>
                  <a:lnTo>
                    <a:pt x="2294" y="1209"/>
                  </a:lnTo>
                  <a:cubicBezTo>
                    <a:pt x="2325" y="1239"/>
                    <a:pt x="2325" y="1270"/>
                    <a:pt x="2325" y="1302"/>
                  </a:cubicBezTo>
                  <a:lnTo>
                    <a:pt x="2325" y="1302"/>
                  </a:lnTo>
                  <a:lnTo>
                    <a:pt x="2325" y="1302"/>
                  </a:lnTo>
                  <a:cubicBezTo>
                    <a:pt x="2325" y="1333"/>
                    <a:pt x="2325" y="1333"/>
                    <a:pt x="2325" y="1333"/>
                  </a:cubicBezTo>
                  <a:lnTo>
                    <a:pt x="2325" y="1333"/>
                  </a:lnTo>
                  <a:lnTo>
                    <a:pt x="2325" y="1333"/>
                  </a:lnTo>
                  <a:cubicBezTo>
                    <a:pt x="2325" y="1333"/>
                    <a:pt x="2356" y="1333"/>
                    <a:pt x="2356" y="1363"/>
                  </a:cubicBezTo>
                  <a:cubicBezTo>
                    <a:pt x="2356" y="1394"/>
                    <a:pt x="2356" y="1394"/>
                    <a:pt x="2356" y="1394"/>
                  </a:cubicBezTo>
                  <a:cubicBezTo>
                    <a:pt x="2356" y="1426"/>
                    <a:pt x="2356" y="1426"/>
                    <a:pt x="2387" y="1457"/>
                  </a:cubicBezTo>
                  <a:cubicBezTo>
                    <a:pt x="2418" y="1457"/>
                    <a:pt x="2418" y="1457"/>
                    <a:pt x="2418" y="1457"/>
                  </a:cubicBezTo>
                  <a:cubicBezTo>
                    <a:pt x="2418" y="1426"/>
                    <a:pt x="2418" y="1394"/>
                    <a:pt x="2418" y="1394"/>
                  </a:cubicBezTo>
                  <a:lnTo>
                    <a:pt x="2418" y="1363"/>
                  </a:lnTo>
                  <a:cubicBezTo>
                    <a:pt x="2387" y="1333"/>
                    <a:pt x="2387" y="1302"/>
                    <a:pt x="2387" y="1302"/>
                  </a:cubicBezTo>
                  <a:cubicBezTo>
                    <a:pt x="2387" y="1302"/>
                    <a:pt x="2387" y="1270"/>
                    <a:pt x="2387" y="1239"/>
                  </a:cubicBezTo>
                  <a:cubicBezTo>
                    <a:pt x="2356" y="1209"/>
                    <a:pt x="2356" y="1209"/>
                    <a:pt x="2356" y="1178"/>
                  </a:cubicBezTo>
                  <a:cubicBezTo>
                    <a:pt x="2325" y="1146"/>
                    <a:pt x="2356" y="1085"/>
                    <a:pt x="2356" y="1054"/>
                  </a:cubicBezTo>
                  <a:lnTo>
                    <a:pt x="2356" y="1054"/>
                  </a:lnTo>
                  <a:cubicBezTo>
                    <a:pt x="2356" y="1022"/>
                    <a:pt x="2418" y="991"/>
                    <a:pt x="2449" y="961"/>
                  </a:cubicBezTo>
                  <a:lnTo>
                    <a:pt x="2449" y="961"/>
                  </a:lnTo>
                  <a:cubicBezTo>
                    <a:pt x="2480" y="961"/>
                    <a:pt x="2480" y="930"/>
                    <a:pt x="2510" y="930"/>
                  </a:cubicBezTo>
                  <a:cubicBezTo>
                    <a:pt x="2510" y="898"/>
                    <a:pt x="2510" y="898"/>
                    <a:pt x="2542" y="898"/>
                  </a:cubicBezTo>
                  <a:cubicBezTo>
                    <a:pt x="2542" y="867"/>
                    <a:pt x="2573" y="867"/>
                    <a:pt x="2604" y="867"/>
                  </a:cubicBezTo>
                  <a:cubicBezTo>
                    <a:pt x="2604" y="867"/>
                    <a:pt x="2604" y="867"/>
                    <a:pt x="2604" y="837"/>
                  </a:cubicBezTo>
                  <a:lnTo>
                    <a:pt x="2604" y="837"/>
                  </a:lnTo>
                  <a:lnTo>
                    <a:pt x="2604" y="837"/>
                  </a:lnTo>
                  <a:cubicBezTo>
                    <a:pt x="2604" y="806"/>
                    <a:pt x="2604" y="806"/>
                    <a:pt x="2604" y="806"/>
                  </a:cubicBezTo>
                  <a:lnTo>
                    <a:pt x="2604" y="806"/>
                  </a:lnTo>
                  <a:cubicBezTo>
                    <a:pt x="2604" y="774"/>
                    <a:pt x="2604" y="774"/>
                    <a:pt x="2635" y="743"/>
                  </a:cubicBezTo>
                  <a:cubicBezTo>
                    <a:pt x="2635" y="743"/>
                    <a:pt x="2635" y="743"/>
                    <a:pt x="2604" y="743"/>
                  </a:cubicBezTo>
                  <a:lnTo>
                    <a:pt x="2604" y="743"/>
                  </a:lnTo>
                  <a:lnTo>
                    <a:pt x="2573" y="713"/>
                  </a:lnTo>
                  <a:cubicBezTo>
                    <a:pt x="2573" y="682"/>
                    <a:pt x="2604" y="682"/>
                    <a:pt x="2604" y="682"/>
                  </a:cubicBezTo>
                  <a:lnTo>
                    <a:pt x="2604" y="682"/>
                  </a:lnTo>
                  <a:cubicBezTo>
                    <a:pt x="2573" y="650"/>
                    <a:pt x="2573" y="619"/>
                    <a:pt x="2573" y="619"/>
                  </a:cubicBezTo>
                  <a:lnTo>
                    <a:pt x="2573" y="619"/>
                  </a:lnTo>
                  <a:cubicBezTo>
                    <a:pt x="2573" y="589"/>
                    <a:pt x="2604" y="589"/>
                    <a:pt x="2604" y="589"/>
                  </a:cubicBezTo>
                  <a:lnTo>
                    <a:pt x="2604" y="589"/>
                  </a:lnTo>
                  <a:cubicBezTo>
                    <a:pt x="2604" y="589"/>
                    <a:pt x="2604" y="558"/>
                    <a:pt x="2635" y="558"/>
                  </a:cubicBezTo>
                  <a:lnTo>
                    <a:pt x="2666" y="526"/>
                  </a:lnTo>
                  <a:lnTo>
                    <a:pt x="2666" y="526"/>
                  </a:lnTo>
                  <a:lnTo>
                    <a:pt x="2666" y="526"/>
                  </a:lnTo>
                  <a:cubicBezTo>
                    <a:pt x="2697" y="495"/>
                    <a:pt x="2697" y="495"/>
                    <a:pt x="2727" y="495"/>
                  </a:cubicBezTo>
                  <a:cubicBezTo>
                    <a:pt x="2727" y="495"/>
                    <a:pt x="2727" y="495"/>
                    <a:pt x="2727" y="526"/>
                  </a:cubicBezTo>
                  <a:cubicBezTo>
                    <a:pt x="2759" y="526"/>
                    <a:pt x="2759" y="526"/>
                    <a:pt x="2759" y="526"/>
                  </a:cubicBez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lnTo>
                    <a:pt x="2759" y="526"/>
                  </a:lnTo>
                  <a:cubicBezTo>
                    <a:pt x="2759" y="526"/>
                    <a:pt x="2727" y="495"/>
                    <a:pt x="2759" y="495"/>
                  </a:cubicBezTo>
                  <a:cubicBezTo>
                    <a:pt x="2759" y="465"/>
                    <a:pt x="2759" y="465"/>
                    <a:pt x="2759" y="465"/>
                  </a:cubicBezTo>
                  <a:lnTo>
                    <a:pt x="2790" y="465"/>
                  </a:lnTo>
                  <a:lnTo>
                    <a:pt x="2790" y="465"/>
                  </a:lnTo>
                  <a:lnTo>
                    <a:pt x="2790" y="434"/>
                  </a:lnTo>
                  <a:cubicBezTo>
                    <a:pt x="2821" y="434"/>
                    <a:pt x="2821" y="434"/>
                    <a:pt x="2883" y="434"/>
                  </a:cubicBezTo>
                  <a:cubicBezTo>
                    <a:pt x="2914" y="434"/>
                    <a:pt x="2914" y="434"/>
                    <a:pt x="2914" y="434"/>
                  </a:cubicBezTo>
                  <a:cubicBezTo>
                    <a:pt x="2914" y="434"/>
                    <a:pt x="2914" y="434"/>
                    <a:pt x="2914" y="402"/>
                  </a:cubicBezTo>
                  <a:lnTo>
                    <a:pt x="2914" y="402"/>
                  </a:lnTo>
                  <a:lnTo>
                    <a:pt x="2914" y="371"/>
                  </a:lnTo>
                  <a:cubicBezTo>
                    <a:pt x="2914" y="341"/>
                    <a:pt x="2914" y="341"/>
                    <a:pt x="2914" y="341"/>
                  </a:cubicBezTo>
                  <a:cubicBezTo>
                    <a:pt x="2945" y="310"/>
                    <a:pt x="2945" y="310"/>
                    <a:pt x="2975" y="278"/>
                  </a:cubicBezTo>
                  <a:lnTo>
                    <a:pt x="2975" y="278"/>
                  </a:lnTo>
                  <a:cubicBezTo>
                    <a:pt x="3007" y="278"/>
                    <a:pt x="3007" y="278"/>
                    <a:pt x="3007" y="278"/>
                  </a:cubicBezTo>
                  <a:cubicBezTo>
                    <a:pt x="3007" y="278"/>
                    <a:pt x="3038" y="278"/>
                    <a:pt x="3038" y="248"/>
                  </a:cubicBezTo>
                  <a:lnTo>
                    <a:pt x="3038" y="248"/>
                  </a:lnTo>
                  <a:cubicBezTo>
                    <a:pt x="3038" y="248"/>
                    <a:pt x="3038" y="217"/>
                    <a:pt x="3069" y="217"/>
                  </a:cubicBezTo>
                  <a:cubicBezTo>
                    <a:pt x="3069" y="217"/>
                    <a:pt x="3069" y="217"/>
                    <a:pt x="3099" y="217"/>
                  </a:cubicBezTo>
                  <a:lnTo>
                    <a:pt x="3099" y="248"/>
                  </a:lnTo>
                  <a:lnTo>
                    <a:pt x="3099" y="248"/>
                  </a:lnTo>
                  <a:cubicBezTo>
                    <a:pt x="3099" y="217"/>
                    <a:pt x="3099" y="217"/>
                    <a:pt x="3131" y="217"/>
                  </a:cubicBezTo>
                  <a:lnTo>
                    <a:pt x="3131" y="217"/>
                  </a:lnTo>
                  <a:lnTo>
                    <a:pt x="3131" y="217"/>
                  </a:lnTo>
                  <a:cubicBezTo>
                    <a:pt x="3131" y="217"/>
                    <a:pt x="3131" y="217"/>
                    <a:pt x="3099" y="21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2" name="Freeform 214"/>
            <p:cNvSpPr>
              <a:spLocks noChangeArrowheads="1"/>
            </p:cNvSpPr>
            <p:nvPr/>
          </p:nvSpPr>
          <p:spPr bwMode="auto">
            <a:xfrm>
              <a:off x="1939925" y="2327275"/>
              <a:ext cx="55563" cy="66675"/>
            </a:xfrm>
            <a:custGeom>
              <a:avLst/>
              <a:gdLst>
                <a:gd name="T0" fmla="*/ 124 w 156"/>
                <a:gd name="T1" fmla="*/ 0 h 187"/>
                <a:gd name="T2" fmla="*/ 124 w 156"/>
                <a:gd name="T3" fmla="*/ 0 h 187"/>
                <a:gd name="T4" fmla="*/ 93 w 156"/>
                <a:gd name="T5" fmla="*/ 0 h 187"/>
                <a:gd name="T6" fmla="*/ 93 w 156"/>
                <a:gd name="T7" fmla="*/ 0 h 187"/>
                <a:gd name="T8" fmla="*/ 93 w 156"/>
                <a:gd name="T9" fmla="*/ 0 h 187"/>
                <a:gd name="T10" fmla="*/ 31 w 156"/>
                <a:gd name="T11" fmla="*/ 31 h 187"/>
                <a:gd name="T12" fmla="*/ 31 w 156"/>
                <a:gd name="T13" fmla="*/ 31 h 187"/>
                <a:gd name="T14" fmla="*/ 31 w 156"/>
                <a:gd name="T15" fmla="*/ 31 h 187"/>
                <a:gd name="T16" fmla="*/ 0 w 156"/>
                <a:gd name="T17" fmla="*/ 94 h 187"/>
                <a:gd name="T18" fmla="*/ 0 w 156"/>
                <a:gd name="T19" fmla="*/ 94 h 187"/>
                <a:gd name="T20" fmla="*/ 0 w 156"/>
                <a:gd name="T21" fmla="*/ 124 h 187"/>
                <a:gd name="T22" fmla="*/ 31 w 156"/>
                <a:gd name="T23" fmla="*/ 155 h 187"/>
                <a:gd name="T24" fmla="*/ 62 w 156"/>
                <a:gd name="T25" fmla="*/ 155 h 187"/>
                <a:gd name="T26" fmla="*/ 93 w 156"/>
                <a:gd name="T27" fmla="*/ 155 h 187"/>
                <a:gd name="T28" fmla="*/ 124 w 156"/>
                <a:gd name="T29" fmla="*/ 155 h 187"/>
                <a:gd name="T30" fmla="*/ 124 w 156"/>
                <a:gd name="T31" fmla="*/ 155 h 187"/>
                <a:gd name="T32" fmla="*/ 124 w 156"/>
                <a:gd name="T33" fmla="*/ 155 h 187"/>
                <a:gd name="T34" fmla="*/ 155 w 156"/>
                <a:gd name="T35" fmla="*/ 186 h 187"/>
                <a:gd name="T36" fmla="*/ 155 w 156"/>
                <a:gd name="T37" fmla="*/ 155 h 187"/>
                <a:gd name="T38" fmla="*/ 155 w 156"/>
                <a:gd name="T39" fmla="*/ 62 h 187"/>
                <a:gd name="T40" fmla="*/ 155 w 156"/>
                <a:gd name="T41" fmla="*/ 62 h 187"/>
                <a:gd name="T42" fmla="*/ 155 w 156"/>
                <a:gd name="T43" fmla="*/ 0 h 187"/>
                <a:gd name="T44" fmla="*/ 155 w 156"/>
                <a:gd name="T45" fmla="*/ 0 h 187"/>
                <a:gd name="T46" fmla="*/ 124 w 156"/>
                <a:gd name="T4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6" h="187">
                  <a:moveTo>
                    <a:pt x="124" y="0"/>
                  </a:moveTo>
                  <a:lnTo>
                    <a:pt x="124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ubicBezTo>
                    <a:pt x="62" y="31"/>
                    <a:pt x="62" y="31"/>
                    <a:pt x="31" y="31"/>
                  </a:cubicBezTo>
                  <a:lnTo>
                    <a:pt x="31" y="31"/>
                  </a:lnTo>
                  <a:lnTo>
                    <a:pt x="31" y="31"/>
                  </a:lnTo>
                  <a:cubicBezTo>
                    <a:pt x="31" y="62"/>
                    <a:pt x="31" y="62"/>
                    <a:pt x="0" y="94"/>
                  </a:cubicBezTo>
                  <a:lnTo>
                    <a:pt x="0" y="94"/>
                  </a:lnTo>
                  <a:cubicBezTo>
                    <a:pt x="0" y="94"/>
                    <a:pt x="0" y="94"/>
                    <a:pt x="0" y="124"/>
                  </a:cubicBezTo>
                  <a:cubicBezTo>
                    <a:pt x="31" y="124"/>
                    <a:pt x="31" y="155"/>
                    <a:pt x="31" y="155"/>
                  </a:cubicBezTo>
                  <a:cubicBezTo>
                    <a:pt x="62" y="155"/>
                    <a:pt x="62" y="155"/>
                    <a:pt x="62" y="155"/>
                  </a:cubicBezTo>
                  <a:lnTo>
                    <a:pt x="93" y="155"/>
                  </a:lnTo>
                  <a:cubicBezTo>
                    <a:pt x="93" y="155"/>
                    <a:pt x="93" y="155"/>
                    <a:pt x="124" y="155"/>
                  </a:cubicBezTo>
                  <a:lnTo>
                    <a:pt x="124" y="155"/>
                  </a:lnTo>
                  <a:lnTo>
                    <a:pt x="124" y="155"/>
                  </a:lnTo>
                  <a:cubicBezTo>
                    <a:pt x="124" y="155"/>
                    <a:pt x="155" y="155"/>
                    <a:pt x="155" y="186"/>
                  </a:cubicBezTo>
                  <a:cubicBezTo>
                    <a:pt x="155" y="155"/>
                    <a:pt x="155" y="155"/>
                    <a:pt x="155" y="155"/>
                  </a:cubicBezTo>
                  <a:cubicBezTo>
                    <a:pt x="155" y="124"/>
                    <a:pt x="155" y="94"/>
                    <a:pt x="155" y="62"/>
                  </a:cubicBezTo>
                  <a:lnTo>
                    <a:pt x="155" y="62"/>
                  </a:lnTo>
                  <a:cubicBezTo>
                    <a:pt x="155" y="31"/>
                    <a:pt x="155" y="31"/>
                    <a:pt x="155" y="0"/>
                  </a:cubicBezTo>
                  <a:lnTo>
                    <a:pt x="155" y="0"/>
                  </a:lnTo>
                  <a:cubicBezTo>
                    <a:pt x="155" y="0"/>
                    <a:pt x="155" y="0"/>
                    <a:pt x="12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3" name="Freeform 215"/>
            <p:cNvSpPr>
              <a:spLocks noChangeArrowheads="1"/>
            </p:cNvSpPr>
            <p:nvPr/>
          </p:nvSpPr>
          <p:spPr bwMode="auto">
            <a:xfrm>
              <a:off x="1414463" y="1925638"/>
              <a:ext cx="514350" cy="368300"/>
            </a:xfrm>
            <a:custGeom>
              <a:avLst/>
              <a:gdLst>
                <a:gd name="T0" fmla="*/ 775 w 1427"/>
                <a:gd name="T1" fmla="*/ 341 h 1023"/>
                <a:gd name="T2" fmla="*/ 713 w 1427"/>
                <a:gd name="T3" fmla="*/ 309 h 1023"/>
                <a:gd name="T4" fmla="*/ 713 w 1427"/>
                <a:gd name="T5" fmla="*/ 278 h 1023"/>
                <a:gd name="T6" fmla="*/ 682 w 1427"/>
                <a:gd name="T7" fmla="*/ 217 h 1023"/>
                <a:gd name="T8" fmla="*/ 589 w 1427"/>
                <a:gd name="T9" fmla="*/ 124 h 1023"/>
                <a:gd name="T10" fmla="*/ 589 w 1427"/>
                <a:gd name="T11" fmla="*/ 124 h 1023"/>
                <a:gd name="T12" fmla="*/ 527 w 1427"/>
                <a:gd name="T13" fmla="*/ 185 h 1023"/>
                <a:gd name="T14" fmla="*/ 527 w 1427"/>
                <a:gd name="T15" fmla="*/ 185 h 1023"/>
                <a:gd name="T16" fmla="*/ 434 w 1427"/>
                <a:gd name="T17" fmla="*/ 93 h 1023"/>
                <a:gd name="T18" fmla="*/ 341 w 1427"/>
                <a:gd name="T19" fmla="*/ 0 h 1023"/>
                <a:gd name="T20" fmla="*/ 280 w 1427"/>
                <a:gd name="T21" fmla="*/ 0 h 1023"/>
                <a:gd name="T22" fmla="*/ 156 w 1427"/>
                <a:gd name="T23" fmla="*/ 30 h 1023"/>
                <a:gd name="T24" fmla="*/ 32 w 1427"/>
                <a:gd name="T25" fmla="*/ 61 h 1023"/>
                <a:gd name="T26" fmla="*/ 32 w 1427"/>
                <a:gd name="T27" fmla="*/ 124 h 1023"/>
                <a:gd name="T28" fmla="*/ 124 w 1427"/>
                <a:gd name="T29" fmla="*/ 217 h 1023"/>
                <a:gd name="T30" fmla="*/ 156 w 1427"/>
                <a:gd name="T31" fmla="*/ 217 h 1023"/>
                <a:gd name="T32" fmla="*/ 186 w 1427"/>
                <a:gd name="T33" fmla="*/ 278 h 1023"/>
                <a:gd name="T34" fmla="*/ 217 w 1427"/>
                <a:gd name="T35" fmla="*/ 372 h 1023"/>
                <a:gd name="T36" fmla="*/ 248 w 1427"/>
                <a:gd name="T37" fmla="*/ 372 h 1023"/>
                <a:gd name="T38" fmla="*/ 341 w 1427"/>
                <a:gd name="T39" fmla="*/ 465 h 1023"/>
                <a:gd name="T40" fmla="*/ 434 w 1427"/>
                <a:gd name="T41" fmla="*/ 681 h 1023"/>
                <a:gd name="T42" fmla="*/ 434 w 1427"/>
                <a:gd name="T43" fmla="*/ 681 h 1023"/>
                <a:gd name="T44" fmla="*/ 465 w 1427"/>
                <a:gd name="T45" fmla="*/ 743 h 1023"/>
                <a:gd name="T46" fmla="*/ 558 w 1427"/>
                <a:gd name="T47" fmla="*/ 837 h 1023"/>
                <a:gd name="T48" fmla="*/ 620 w 1427"/>
                <a:gd name="T49" fmla="*/ 837 h 1023"/>
                <a:gd name="T50" fmla="*/ 682 w 1427"/>
                <a:gd name="T51" fmla="*/ 898 h 1023"/>
                <a:gd name="T52" fmla="*/ 806 w 1427"/>
                <a:gd name="T53" fmla="*/ 929 h 1023"/>
                <a:gd name="T54" fmla="*/ 899 w 1427"/>
                <a:gd name="T55" fmla="*/ 991 h 1023"/>
                <a:gd name="T56" fmla="*/ 930 w 1427"/>
                <a:gd name="T57" fmla="*/ 991 h 1023"/>
                <a:gd name="T58" fmla="*/ 992 w 1427"/>
                <a:gd name="T59" fmla="*/ 929 h 1023"/>
                <a:gd name="T60" fmla="*/ 1116 w 1427"/>
                <a:gd name="T61" fmla="*/ 1022 h 1023"/>
                <a:gd name="T62" fmla="*/ 1178 w 1427"/>
                <a:gd name="T63" fmla="*/ 961 h 1023"/>
                <a:gd name="T64" fmla="*/ 1209 w 1427"/>
                <a:gd name="T65" fmla="*/ 961 h 1023"/>
                <a:gd name="T66" fmla="*/ 1178 w 1427"/>
                <a:gd name="T67" fmla="*/ 929 h 1023"/>
                <a:gd name="T68" fmla="*/ 1178 w 1427"/>
                <a:gd name="T69" fmla="*/ 867 h 1023"/>
                <a:gd name="T70" fmla="*/ 1302 w 1427"/>
                <a:gd name="T71" fmla="*/ 774 h 1023"/>
                <a:gd name="T72" fmla="*/ 1364 w 1427"/>
                <a:gd name="T73" fmla="*/ 805 h 1023"/>
                <a:gd name="T74" fmla="*/ 1364 w 1427"/>
                <a:gd name="T75" fmla="*/ 774 h 1023"/>
                <a:gd name="T76" fmla="*/ 1364 w 1427"/>
                <a:gd name="T77" fmla="*/ 743 h 1023"/>
                <a:gd name="T78" fmla="*/ 1426 w 1427"/>
                <a:gd name="T79" fmla="*/ 681 h 1023"/>
                <a:gd name="T80" fmla="*/ 1395 w 1427"/>
                <a:gd name="T81" fmla="*/ 650 h 1023"/>
                <a:gd name="T82" fmla="*/ 1364 w 1427"/>
                <a:gd name="T83" fmla="*/ 650 h 1023"/>
                <a:gd name="T84" fmla="*/ 1271 w 1427"/>
                <a:gd name="T85" fmla="*/ 713 h 1023"/>
                <a:gd name="T86" fmla="*/ 1209 w 1427"/>
                <a:gd name="T87" fmla="*/ 837 h 1023"/>
                <a:gd name="T88" fmla="*/ 1147 w 1427"/>
                <a:gd name="T89" fmla="*/ 837 h 1023"/>
                <a:gd name="T90" fmla="*/ 1023 w 1427"/>
                <a:gd name="T91" fmla="*/ 867 h 1023"/>
                <a:gd name="T92" fmla="*/ 961 w 1427"/>
                <a:gd name="T93" fmla="*/ 837 h 1023"/>
                <a:gd name="T94" fmla="*/ 899 w 1427"/>
                <a:gd name="T95" fmla="*/ 805 h 1023"/>
                <a:gd name="T96" fmla="*/ 868 w 1427"/>
                <a:gd name="T97" fmla="*/ 743 h 1023"/>
                <a:gd name="T98" fmla="*/ 806 w 1427"/>
                <a:gd name="T99" fmla="*/ 526 h 1023"/>
                <a:gd name="T100" fmla="*/ 806 w 1427"/>
                <a:gd name="T101" fmla="*/ 372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7" h="1023">
                  <a:moveTo>
                    <a:pt x="806" y="372"/>
                  </a:moveTo>
                  <a:lnTo>
                    <a:pt x="806" y="372"/>
                  </a:lnTo>
                  <a:cubicBezTo>
                    <a:pt x="806" y="372"/>
                    <a:pt x="775" y="372"/>
                    <a:pt x="775" y="341"/>
                  </a:cubicBezTo>
                  <a:lnTo>
                    <a:pt x="775" y="341"/>
                  </a:lnTo>
                  <a:lnTo>
                    <a:pt x="744" y="341"/>
                  </a:lnTo>
                  <a:cubicBezTo>
                    <a:pt x="744" y="341"/>
                    <a:pt x="744" y="309"/>
                    <a:pt x="713" y="309"/>
                  </a:cubicBezTo>
                  <a:lnTo>
                    <a:pt x="713" y="309"/>
                  </a:lnTo>
                  <a:cubicBezTo>
                    <a:pt x="713" y="309"/>
                    <a:pt x="713" y="309"/>
                    <a:pt x="713" y="278"/>
                  </a:cubicBezTo>
                  <a:lnTo>
                    <a:pt x="713" y="278"/>
                  </a:lnTo>
                  <a:lnTo>
                    <a:pt x="713" y="278"/>
                  </a:lnTo>
                  <a:lnTo>
                    <a:pt x="713" y="278"/>
                  </a:lnTo>
                  <a:cubicBezTo>
                    <a:pt x="713" y="248"/>
                    <a:pt x="682" y="248"/>
                    <a:pt x="682" y="217"/>
                  </a:cubicBezTo>
                  <a:cubicBezTo>
                    <a:pt x="651" y="185"/>
                    <a:pt x="620" y="154"/>
                    <a:pt x="620" y="124"/>
                  </a:cubicBezTo>
                  <a:lnTo>
                    <a:pt x="620" y="124"/>
                  </a:lnTo>
                  <a:cubicBezTo>
                    <a:pt x="620" y="124"/>
                    <a:pt x="620" y="124"/>
                    <a:pt x="589" y="124"/>
                  </a:cubicBezTo>
                  <a:lnTo>
                    <a:pt x="589" y="124"/>
                  </a:lnTo>
                  <a:lnTo>
                    <a:pt x="589" y="124"/>
                  </a:lnTo>
                  <a:lnTo>
                    <a:pt x="589" y="124"/>
                  </a:lnTo>
                  <a:cubicBezTo>
                    <a:pt x="589" y="154"/>
                    <a:pt x="589" y="154"/>
                    <a:pt x="589" y="154"/>
                  </a:cubicBezTo>
                  <a:cubicBezTo>
                    <a:pt x="558" y="154"/>
                    <a:pt x="558" y="185"/>
                    <a:pt x="527" y="185"/>
                  </a:cubicBez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lnTo>
                    <a:pt x="527" y="185"/>
                  </a:lnTo>
                  <a:cubicBezTo>
                    <a:pt x="496" y="185"/>
                    <a:pt x="496" y="185"/>
                    <a:pt x="496" y="185"/>
                  </a:cubicBezTo>
                  <a:cubicBezTo>
                    <a:pt x="465" y="154"/>
                    <a:pt x="434" y="124"/>
                    <a:pt x="434" y="93"/>
                  </a:cubicBezTo>
                  <a:lnTo>
                    <a:pt x="434" y="93"/>
                  </a:lnTo>
                  <a:lnTo>
                    <a:pt x="403" y="61"/>
                  </a:lnTo>
                  <a:cubicBezTo>
                    <a:pt x="403" y="30"/>
                    <a:pt x="341" y="0"/>
                    <a:pt x="341" y="0"/>
                  </a:cubicBezTo>
                  <a:lnTo>
                    <a:pt x="341" y="0"/>
                  </a:lnTo>
                  <a:cubicBezTo>
                    <a:pt x="310" y="0"/>
                    <a:pt x="310" y="0"/>
                    <a:pt x="310" y="0"/>
                  </a:cubicBezTo>
                  <a:lnTo>
                    <a:pt x="310" y="0"/>
                  </a:lnTo>
                  <a:lnTo>
                    <a:pt x="280" y="0"/>
                  </a:lnTo>
                  <a:cubicBezTo>
                    <a:pt x="280" y="30"/>
                    <a:pt x="280" y="30"/>
                    <a:pt x="280" y="30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8" y="30"/>
                    <a:pt x="217" y="30"/>
                    <a:pt x="156" y="30"/>
                  </a:cubicBezTo>
                  <a:cubicBezTo>
                    <a:pt x="124" y="30"/>
                    <a:pt x="93" y="30"/>
                    <a:pt x="93" y="30"/>
                  </a:cubicBezTo>
                  <a:cubicBezTo>
                    <a:pt x="93" y="30"/>
                    <a:pt x="32" y="0"/>
                    <a:pt x="0" y="0"/>
                  </a:cubicBezTo>
                  <a:cubicBezTo>
                    <a:pt x="32" y="30"/>
                    <a:pt x="32" y="30"/>
                    <a:pt x="32" y="61"/>
                  </a:cubicBezTo>
                  <a:lnTo>
                    <a:pt x="32" y="61"/>
                  </a:ln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124"/>
                  </a:cubicBezTo>
                  <a:cubicBezTo>
                    <a:pt x="62" y="124"/>
                    <a:pt x="62" y="154"/>
                    <a:pt x="93" y="185"/>
                  </a:cubicBezTo>
                  <a:cubicBezTo>
                    <a:pt x="93" y="185"/>
                    <a:pt x="93" y="185"/>
                    <a:pt x="124" y="185"/>
                  </a:cubicBezTo>
                  <a:cubicBezTo>
                    <a:pt x="124" y="217"/>
                    <a:pt x="124" y="217"/>
                    <a:pt x="124" y="217"/>
                  </a:cubicBezTo>
                  <a:cubicBezTo>
                    <a:pt x="124" y="217"/>
                    <a:pt x="124" y="217"/>
                    <a:pt x="124" y="185"/>
                  </a:cubicBezTo>
                  <a:lnTo>
                    <a:pt x="124" y="185"/>
                  </a:lnTo>
                  <a:cubicBezTo>
                    <a:pt x="124" y="185"/>
                    <a:pt x="156" y="185"/>
                    <a:pt x="156" y="217"/>
                  </a:cubicBezTo>
                  <a:lnTo>
                    <a:pt x="156" y="248"/>
                  </a:lnTo>
                  <a:cubicBezTo>
                    <a:pt x="156" y="248"/>
                    <a:pt x="156" y="248"/>
                    <a:pt x="156" y="278"/>
                  </a:cubicBezTo>
                  <a:lnTo>
                    <a:pt x="186" y="278"/>
                  </a:lnTo>
                  <a:lnTo>
                    <a:pt x="217" y="278"/>
                  </a:lnTo>
                  <a:lnTo>
                    <a:pt x="248" y="309"/>
                  </a:lnTo>
                  <a:cubicBezTo>
                    <a:pt x="248" y="341"/>
                    <a:pt x="248" y="341"/>
                    <a:pt x="217" y="372"/>
                  </a:cubicBezTo>
                  <a:lnTo>
                    <a:pt x="217" y="372"/>
                  </a:lnTo>
                  <a:lnTo>
                    <a:pt x="217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80" y="372"/>
                    <a:pt x="310" y="402"/>
                    <a:pt x="310" y="433"/>
                  </a:cubicBezTo>
                  <a:cubicBezTo>
                    <a:pt x="310" y="433"/>
                    <a:pt x="310" y="433"/>
                    <a:pt x="341" y="465"/>
                  </a:cubicBezTo>
                  <a:lnTo>
                    <a:pt x="341" y="465"/>
                  </a:lnTo>
                  <a:cubicBezTo>
                    <a:pt x="372" y="495"/>
                    <a:pt x="434" y="589"/>
                    <a:pt x="434" y="589"/>
                  </a:cubicBezTo>
                  <a:cubicBezTo>
                    <a:pt x="465" y="619"/>
                    <a:pt x="465" y="650"/>
                    <a:pt x="434" y="681"/>
                  </a:cubicBezTo>
                  <a:lnTo>
                    <a:pt x="434" y="681"/>
                  </a:lnTo>
                  <a:lnTo>
                    <a:pt x="434" y="681"/>
                  </a:lnTo>
                  <a:lnTo>
                    <a:pt x="434" y="681"/>
                  </a:lnTo>
                  <a:lnTo>
                    <a:pt x="434" y="713"/>
                  </a:lnTo>
                  <a:lnTo>
                    <a:pt x="434" y="713"/>
                  </a:lnTo>
                  <a:cubicBezTo>
                    <a:pt x="434" y="743"/>
                    <a:pt x="434" y="743"/>
                    <a:pt x="465" y="743"/>
                  </a:cubicBezTo>
                  <a:cubicBezTo>
                    <a:pt x="465" y="743"/>
                    <a:pt x="465" y="743"/>
                    <a:pt x="465" y="774"/>
                  </a:cubicBezTo>
                  <a:cubicBezTo>
                    <a:pt x="465" y="774"/>
                    <a:pt x="465" y="774"/>
                    <a:pt x="496" y="774"/>
                  </a:cubicBezTo>
                  <a:cubicBezTo>
                    <a:pt x="496" y="774"/>
                    <a:pt x="527" y="805"/>
                    <a:pt x="558" y="837"/>
                  </a:cubicBezTo>
                  <a:lnTo>
                    <a:pt x="558" y="837"/>
                  </a:lnTo>
                  <a:lnTo>
                    <a:pt x="589" y="837"/>
                  </a:lnTo>
                  <a:cubicBezTo>
                    <a:pt x="589" y="837"/>
                    <a:pt x="589" y="837"/>
                    <a:pt x="620" y="837"/>
                  </a:cubicBezTo>
                  <a:cubicBezTo>
                    <a:pt x="651" y="867"/>
                    <a:pt x="651" y="867"/>
                    <a:pt x="651" y="867"/>
                  </a:cubicBezTo>
                  <a:lnTo>
                    <a:pt x="651" y="867"/>
                  </a:lnTo>
                  <a:cubicBezTo>
                    <a:pt x="651" y="898"/>
                    <a:pt x="682" y="898"/>
                    <a:pt x="682" y="898"/>
                  </a:cubicBezTo>
                  <a:lnTo>
                    <a:pt x="682" y="898"/>
                  </a:lnTo>
                  <a:cubicBezTo>
                    <a:pt x="713" y="898"/>
                    <a:pt x="713" y="929"/>
                    <a:pt x="744" y="929"/>
                  </a:cubicBezTo>
                  <a:cubicBezTo>
                    <a:pt x="775" y="929"/>
                    <a:pt x="775" y="929"/>
                    <a:pt x="806" y="929"/>
                  </a:cubicBezTo>
                  <a:cubicBezTo>
                    <a:pt x="806" y="961"/>
                    <a:pt x="837" y="961"/>
                    <a:pt x="837" y="961"/>
                  </a:cubicBezTo>
                  <a:cubicBezTo>
                    <a:pt x="837" y="961"/>
                    <a:pt x="837" y="961"/>
                    <a:pt x="868" y="961"/>
                  </a:cubicBezTo>
                  <a:cubicBezTo>
                    <a:pt x="868" y="991"/>
                    <a:pt x="868" y="991"/>
                    <a:pt x="899" y="991"/>
                  </a:cubicBezTo>
                  <a:cubicBezTo>
                    <a:pt x="899" y="991"/>
                    <a:pt x="899" y="991"/>
                    <a:pt x="930" y="991"/>
                  </a:cubicBezTo>
                  <a:lnTo>
                    <a:pt x="930" y="991"/>
                  </a:lnTo>
                  <a:lnTo>
                    <a:pt x="930" y="991"/>
                  </a:lnTo>
                  <a:cubicBezTo>
                    <a:pt x="930" y="991"/>
                    <a:pt x="930" y="961"/>
                    <a:pt x="961" y="961"/>
                  </a:cubicBezTo>
                  <a:lnTo>
                    <a:pt x="961" y="961"/>
                  </a:lnTo>
                  <a:cubicBezTo>
                    <a:pt x="992" y="961"/>
                    <a:pt x="992" y="929"/>
                    <a:pt x="992" y="929"/>
                  </a:cubicBezTo>
                  <a:cubicBezTo>
                    <a:pt x="1023" y="929"/>
                    <a:pt x="1023" y="929"/>
                    <a:pt x="1023" y="961"/>
                  </a:cubicBezTo>
                  <a:cubicBezTo>
                    <a:pt x="1054" y="961"/>
                    <a:pt x="1054" y="961"/>
                    <a:pt x="1085" y="991"/>
                  </a:cubicBezTo>
                  <a:cubicBezTo>
                    <a:pt x="1116" y="1022"/>
                    <a:pt x="1116" y="1022"/>
                    <a:pt x="1116" y="1022"/>
                  </a:cubicBezTo>
                  <a:lnTo>
                    <a:pt x="1147" y="991"/>
                  </a:lnTo>
                  <a:lnTo>
                    <a:pt x="1147" y="991"/>
                  </a:lnTo>
                  <a:cubicBezTo>
                    <a:pt x="1147" y="961"/>
                    <a:pt x="1147" y="961"/>
                    <a:pt x="1178" y="961"/>
                  </a:cubicBezTo>
                  <a:lnTo>
                    <a:pt x="1178" y="961"/>
                  </a:lnTo>
                  <a:lnTo>
                    <a:pt x="1178" y="961"/>
                  </a:lnTo>
                  <a:cubicBezTo>
                    <a:pt x="1209" y="961"/>
                    <a:pt x="1209" y="961"/>
                    <a:pt x="1209" y="961"/>
                  </a:cubicBezTo>
                  <a:lnTo>
                    <a:pt x="1209" y="961"/>
                  </a:lnTo>
                  <a:lnTo>
                    <a:pt x="1209" y="961"/>
                  </a:lnTo>
                  <a:lnTo>
                    <a:pt x="1178" y="929"/>
                  </a:lnTo>
                  <a:lnTo>
                    <a:pt x="1178" y="929"/>
                  </a:lnTo>
                  <a:cubicBezTo>
                    <a:pt x="1147" y="898"/>
                    <a:pt x="1147" y="898"/>
                    <a:pt x="1147" y="898"/>
                  </a:cubicBezTo>
                  <a:cubicBezTo>
                    <a:pt x="1178" y="867"/>
                    <a:pt x="1178" y="867"/>
                    <a:pt x="1178" y="867"/>
                  </a:cubicBezTo>
                  <a:cubicBezTo>
                    <a:pt x="1178" y="837"/>
                    <a:pt x="1178" y="837"/>
                    <a:pt x="1178" y="837"/>
                  </a:cubicBezTo>
                  <a:cubicBezTo>
                    <a:pt x="1302" y="837"/>
                    <a:pt x="1302" y="837"/>
                    <a:pt x="1302" y="837"/>
                  </a:cubicBezTo>
                  <a:cubicBezTo>
                    <a:pt x="1302" y="774"/>
                    <a:pt x="1302" y="774"/>
                    <a:pt x="1302" y="774"/>
                  </a:cubicBezTo>
                  <a:cubicBezTo>
                    <a:pt x="1333" y="837"/>
                    <a:pt x="1333" y="837"/>
                    <a:pt x="1333" y="837"/>
                  </a:cubicBezTo>
                  <a:lnTo>
                    <a:pt x="1333" y="837"/>
                  </a:lnTo>
                  <a:cubicBezTo>
                    <a:pt x="1333" y="805"/>
                    <a:pt x="1333" y="805"/>
                    <a:pt x="1364" y="805"/>
                  </a:cubicBez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lnTo>
                    <a:pt x="1364" y="774"/>
                  </a:lnTo>
                  <a:cubicBezTo>
                    <a:pt x="1395" y="774"/>
                    <a:pt x="1395" y="774"/>
                    <a:pt x="1395" y="774"/>
                  </a:cubicBezTo>
                  <a:cubicBezTo>
                    <a:pt x="1395" y="774"/>
                    <a:pt x="1364" y="774"/>
                    <a:pt x="1364" y="743"/>
                  </a:cubicBezTo>
                  <a:cubicBezTo>
                    <a:pt x="1364" y="743"/>
                    <a:pt x="1395" y="713"/>
                    <a:pt x="1395" y="681"/>
                  </a:cubicBezTo>
                  <a:lnTo>
                    <a:pt x="1395" y="681"/>
                  </a:lnTo>
                  <a:lnTo>
                    <a:pt x="1426" y="681"/>
                  </a:lnTo>
                  <a:lnTo>
                    <a:pt x="1426" y="650"/>
                  </a:lnTo>
                  <a:lnTo>
                    <a:pt x="1426" y="650"/>
                  </a:lnTo>
                  <a:cubicBezTo>
                    <a:pt x="1426" y="650"/>
                    <a:pt x="1426" y="650"/>
                    <a:pt x="1395" y="650"/>
                  </a:cubicBezTo>
                  <a:lnTo>
                    <a:pt x="1395" y="650"/>
                  </a:lnTo>
                  <a:lnTo>
                    <a:pt x="1364" y="650"/>
                  </a:lnTo>
                  <a:lnTo>
                    <a:pt x="1364" y="650"/>
                  </a:lnTo>
                  <a:cubicBezTo>
                    <a:pt x="1364" y="650"/>
                    <a:pt x="1364" y="650"/>
                    <a:pt x="1333" y="650"/>
                  </a:cubicBezTo>
                  <a:cubicBezTo>
                    <a:pt x="1333" y="681"/>
                    <a:pt x="1302" y="681"/>
                    <a:pt x="1271" y="681"/>
                  </a:cubicBezTo>
                  <a:cubicBezTo>
                    <a:pt x="1271" y="681"/>
                    <a:pt x="1271" y="681"/>
                    <a:pt x="1271" y="713"/>
                  </a:cubicBezTo>
                  <a:cubicBezTo>
                    <a:pt x="1271" y="713"/>
                    <a:pt x="1240" y="743"/>
                    <a:pt x="1240" y="774"/>
                  </a:cubicBezTo>
                  <a:cubicBezTo>
                    <a:pt x="1240" y="805"/>
                    <a:pt x="1240" y="805"/>
                    <a:pt x="1209" y="837"/>
                  </a:cubicBezTo>
                  <a:lnTo>
                    <a:pt x="1209" y="837"/>
                  </a:lnTo>
                  <a:cubicBezTo>
                    <a:pt x="1178" y="837"/>
                    <a:pt x="1178" y="837"/>
                    <a:pt x="1147" y="837"/>
                  </a:cubicBezTo>
                  <a:lnTo>
                    <a:pt x="1147" y="837"/>
                  </a:lnTo>
                  <a:lnTo>
                    <a:pt x="1147" y="837"/>
                  </a:lnTo>
                  <a:cubicBezTo>
                    <a:pt x="1116" y="867"/>
                    <a:pt x="1116" y="867"/>
                    <a:pt x="1116" y="867"/>
                  </a:cubicBezTo>
                  <a:cubicBezTo>
                    <a:pt x="1085" y="867"/>
                    <a:pt x="1023" y="867"/>
                    <a:pt x="1023" y="867"/>
                  </a:cubicBezTo>
                  <a:lnTo>
                    <a:pt x="1023" y="867"/>
                  </a:lnTo>
                  <a:lnTo>
                    <a:pt x="992" y="867"/>
                  </a:lnTo>
                  <a:cubicBezTo>
                    <a:pt x="992" y="837"/>
                    <a:pt x="992" y="837"/>
                    <a:pt x="961" y="837"/>
                  </a:cubicBezTo>
                  <a:lnTo>
                    <a:pt x="961" y="837"/>
                  </a:lnTo>
                  <a:lnTo>
                    <a:pt x="961" y="837"/>
                  </a:lnTo>
                  <a:cubicBezTo>
                    <a:pt x="930" y="837"/>
                    <a:pt x="930" y="837"/>
                    <a:pt x="930" y="805"/>
                  </a:cubicBezTo>
                  <a:cubicBezTo>
                    <a:pt x="930" y="805"/>
                    <a:pt x="930" y="805"/>
                    <a:pt x="899" y="805"/>
                  </a:cubicBezTo>
                  <a:cubicBezTo>
                    <a:pt x="899" y="805"/>
                    <a:pt x="899" y="805"/>
                    <a:pt x="899" y="774"/>
                  </a:cubicBezTo>
                  <a:lnTo>
                    <a:pt x="899" y="774"/>
                  </a:lnTo>
                  <a:cubicBezTo>
                    <a:pt x="899" y="743"/>
                    <a:pt x="868" y="743"/>
                    <a:pt x="868" y="743"/>
                  </a:cubicBezTo>
                  <a:lnTo>
                    <a:pt x="868" y="713"/>
                  </a:lnTo>
                  <a:cubicBezTo>
                    <a:pt x="837" y="681"/>
                    <a:pt x="806" y="619"/>
                    <a:pt x="806" y="589"/>
                  </a:cubicBezTo>
                  <a:cubicBezTo>
                    <a:pt x="806" y="557"/>
                    <a:pt x="806" y="557"/>
                    <a:pt x="806" y="526"/>
                  </a:cubicBezTo>
                  <a:cubicBezTo>
                    <a:pt x="806" y="495"/>
                    <a:pt x="806" y="495"/>
                    <a:pt x="806" y="495"/>
                  </a:cubicBezTo>
                  <a:cubicBezTo>
                    <a:pt x="806" y="465"/>
                    <a:pt x="837" y="402"/>
                    <a:pt x="837" y="372"/>
                  </a:cubicBezTo>
                  <a:cubicBezTo>
                    <a:pt x="837" y="372"/>
                    <a:pt x="837" y="372"/>
                    <a:pt x="806" y="37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4" name="Freeform 216"/>
            <p:cNvSpPr>
              <a:spLocks noChangeArrowheads="1"/>
            </p:cNvSpPr>
            <p:nvPr/>
          </p:nvSpPr>
          <p:spPr bwMode="auto">
            <a:xfrm>
              <a:off x="1347788" y="1903413"/>
              <a:ext cx="88900" cy="134937"/>
            </a:xfrm>
            <a:custGeom>
              <a:avLst/>
              <a:gdLst>
                <a:gd name="T0" fmla="*/ 62 w 249"/>
                <a:gd name="T1" fmla="*/ 124 h 373"/>
                <a:gd name="T2" fmla="*/ 62 w 249"/>
                <a:gd name="T3" fmla="*/ 124 h 373"/>
                <a:gd name="T4" fmla="*/ 62 w 249"/>
                <a:gd name="T5" fmla="*/ 63 h 373"/>
                <a:gd name="T6" fmla="*/ 62 w 249"/>
                <a:gd name="T7" fmla="*/ 63 h 373"/>
                <a:gd name="T8" fmla="*/ 62 w 249"/>
                <a:gd name="T9" fmla="*/ 32 h 373"/>
                <a:gd name="T10" fmla="*/ 62 w 249"/>
                <a:gd name="T11" fmla="*/ 0 h 373"/>
                <a:gd name="T12" fmla="*/ 62 w 249"/>
                <a:gd name="T13" fmla="*/ 0 h 373"/>
                <a:gd name="T14" fmla="*/ 62 w 249"/>
                <a:gd name="T15" fmla="*/ 0 h 373"/>
                <a:gd name="T16" fmla="*/ 31 w 249"/>
                <a:gd name="T17" fmla="*/ 32 h 373"/>
                <a:gd name="T18" fmla="*/ 0 w 249"/>
                <a:gd name="T19" fmla="*/ 0 h 373"/>
                <a:gd name="T20" fmla="*/ 0 w 249"/>
                <a:gd name="T21" fmla="*/ 0 h 373"/>
                <a:gd name="T22" fmla="*/ 0 w 249"/>
                <a:gd name="T23" fmla="*/ 32 h 373"/>
                <a:gd name="T24" fmla="*/ 0 w 249"/>
                <a:gd name="T25" fmla="*/ 63 h 373"/>
                <a:gd name="T26" fmla="*/ 0 w 249"/>
                <a:gd name="T27" fmla="*/ 63 h 373"/>
                <a:gd name="T28" fmla="*/ 31 w 249"/>
                <a:gd name="T29" fmla="*/ 93 h 373"/>
                <a:gd name="T30" fmla="*/ 31 w 249"/>
                <a:gd name="T31" fmla="*/ 124 h 373"/>
                <a:gd name="T32" fmla="*/ 62 w 249"/>
                <a:gd name="T33" fmla="*/ 124 h 373"/>
                <a:gd name="T34" fmla="*/ 62 w 249"/>
                <a:gd name="T35" fmla="*/ 156 h 373"/>
                <a:gd name="T36" fmla="*/ 124 w 249"/>
                <a:gd name="T37" fmla="*/ 217 h 373"/>
                <a:gd name="T38" fmla="*/ 155 w 249"/>
                <a:gd name="T39" fmla="*/ 248 h 373"/>
                <a:gd name="T40" fmla="*/ 124 w 249"/>
                <a:gd name="T41" fmla="*/ 280 h 373"/>
                <a:gd name="T42" fmla="*/ 94 w 249"/>
                <a:gd name="T43" fmla="*/ 311 h 373"/>
                <a:gd name="T44" fmla="*/ 124 w 249"/>
                <a:gd name="T45" fmla="*/ 311 h 373"/>
                <a:gd name="T46" fmla="*/ 155 w 249"/>
                <a:gd name="T47" fmla="*/ 311 h 373"/>
                <a:gd name="T48" fmla="*/ 155 w 249"/>
                <a:gd name="T49" fmla="*/ 341 h 373"/>
                <a:gd name="T50" fmla="*/ 186 w 249"/>
                <a:gd name="T51" fmla="*/ 341 h 373"/>
                <a:gd name="T52" fmla="*/ 218 w 249"/>
                <a:gd name="T53" fmla="*/ 372 h 373"/>
                <a:gd name="T54" fmla="*/ 248 w 249"/>
                <a:gd name="T55" fmla="*/ 372 h 373"/>
                <a:gd name="T56" fmla="*/ 248 w 249"/>
                <a:gd name="T57" fmla="*/ 372 h 373"/>
                <a:gd name="T58" fmla="*/ 218 w 249"/>
                <a:gd name="T59" fmla="*/ 372 h 373"/>
                <a:gd name="T60" fmla="*/ 218 w 249"/>
                <a:gd name="T61" fmla="*/ 341 h 373"/>
                <a:gd name="T62" fmla="*/ 155 w 249"/>
                <a:gd name="T63" fmla="*/ 280 h 373"/>
                <a:gd name="T64" fmla="*/ 155 w 249"/>
                <a:gd name="T65" fmla="*/ 280 h 373"/>
                <a:gd name="T66" fmla="*/ 155 w 249"/>
                <a:gd name="T67" fmla="*/ 217 h 373"/>
                <a:gd name="T68" fmla="*/ 155 w 249"/>
                <a:gd name="T69" fmla="*/ 217 h 373"/>
                <a:gd name="T70" fmla="*/ 155 w 249"/>
                <a:gd name="T71" fmla="*/ 217 h 373"/>
                <a:gd name="T72" fmla="*/ 155 w 249"/>
                <a:gd name="T73" fmla="*/ 187 h 373"/>
                <a:gd name="T74" fmla="*/ 155 w 249"/>
                <a:gd name="T75" fmla="*/ 187 h 373"/>
                <a:gd name="T76" fmla="*/ 94 w 249"/>
                <a:gd name="T77" fmla="*/ 187 h 373"/>
                <a:gd name="T78" fmla="*/ 62 w 249"/>
                <a:gd name="T79" fmla="*/ 12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9" h="373">
                  <a:moveTo>
                    <a:pt x="62" y="124"/>
                  </a:moveTo>
                  <a:lnTo>
                    <a:pt x="62" y="124"/>
                  </a:lnTo>
                  <a:cubicBezTo>
                    <a:pt x="62" y="93"/>
                    <a:pt x="62" y="93"/>
                    <a:pt x="62" y="63"/>
                  </a:cubicBezTo>
                  <a:lnTo>
                    <a:pt x="62" y="63"/>
                  </a:ln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0"/>
                  </a:cubicBezTo>
                  <a:lnTo>
                    <a:pt x="62" y="0"/>
                  </a:lnTo>
                  <a:lnTo>
                    <a:pt x="62" y="0"/>
                  </a:lnTo>
                  <a:lnTo>
                    <a:pt x="31" y="32"/>
                  </a:lnTo>
                  <a:cubicBezTo>
                    <a:pt x="31" y="32"/>
                    <a:pt x="31" y="32"/>
                    <a:pt x="0" y="0"/>
                  </a:cubicBezTo>
                  <a:lnTo>
                    <a:pt x="0" y="0"/>
                  </a:lnTo>
                  <a:cubicBezTo>
                    <a:pt x="0" y="32"/>
                    <a:pt x="0" y="32"/>
                    <a:pt x="0" y="32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0" y="63"/>
                  </a:lnTo>
                  <a:cubicBezTo>
                    <a:pt x="31" y="63"/>
                    <a:pt x="31" y="63"/>
                    <a:pt x="31" y="9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62" y="124"/>
                  </a:cubicBezTo>
                  <a:lnTo>
                    <a:pt x="62" y="156"/>
                  </a:lnTo>
                  <a:lnTo>
                    <a:pt x="124" y="217"/>
                  </a:lnTo>
                  <a:cubicBezTo>
                    <a:pt x="155" y="248"/>
                    <a:pt x="155" y="248"/>
                    <a:pt x="155" y="248"/>
                  </a:cubicBezTo>
                  <a:cubicBezTo>
                    <a:pt x="155" y="280"/>
                    <a:pt x="124" y="280"/>
                    <a:pt x="124" y="280"/>
                  </a:cubicBezTo>
                  <a:cubicBezTo>
                    <a:pt x="124" y="280"/>
                    <a:pt x="124" y="280"/>
                    <a:pt x="94" y="311"/>
                  </a:cubicBezTo>
                  <a:cubicBezTo>
                    <a:pt x="124" y="311"/>
                    <a:pt x="124" y="311"/>
                    <a:pt x="124" y="311"/>
                  </a:cubicBezTo>
                  <a:cubicBezTo>
                    <a:pt x="124" y="311"/>
                    <a:pt x="124" y="311"/>
                    <a:pt x="155" y="311"/>
                  </a:cubicBezTo>
                  <a:cubicBezTo>
                    <a:pt x="155" y="341"/>
                    <a:pt x="155" y="341"/>
                    <a:pt x="155" y="341"/>
                  </a:cubicBezTo>
                  <a:lnTo>
                    <a:pt x="186" y="341"/>
                  </a:lnTo>
                  <a:lnTo>
                    <a:pt x="218" y="372"/>
                  </a:lnTo>
                  <a:lnTo>
                    <a:pt x="248" y="372"/>
                  </a:lnTo>
                  <a:lnTo>
                    <a:pt x="248" y="372"/>
                  </a:lnTo>
                  <a:cubicBezTo>
                    <a:pt x="248" y="372"/>
                    <a:pt x="248" y="372"/>
                    <a:pt x="218" y="372"/>
                  </a:cubicBezTo>
                  <a:cubicBezTo>
                    <a:pt x="218" y="372"/>
                    <a:pt x="218" y="372"/>
                    <a:pt x="218" y="341"/>
                  </a:cubicBezTo>
                  <a:cubicBezTo>
                    <a:pt x="186" y="341"/>
                    <a:pt x="186" y="311"/>
                    <a:pt x="155" y="280"/>
                  </a:cubicBezTo>
                  <a:lnTo>
                    <a:pt x="155" y="280"/>
                  </a:lnTo>
                  <a:cubicBezTo>
                    <a:pt x="155" y="248"/>
                    <a:pt x="155" y="217"/>
                    <a:pt x="155" y="217"/>
                  </a:cubicBezTo>
                  <a:lnTo>
                    <a:pt x="155" y="217"/>
                  </a:lnTo>
                  <a:lnTo>
                    <a:pt x="155" y="217"/>
                  </a:lnTo>
                  <a:cubicBezTo>
                    <a:pt x="155" y="217"/>
                    <a:pt x="155" y="217"/>
                    <a:pt x="155" y="187"/>
                  </a:cubicBezTo>
                  <a:lnTo>
                    <a:pt x="155" y="187"/>
                  </a:lnTo>
                  <a:cubicBezTo>
                    <a:pt x="124" y="187"/>
                    <a:pt x="124" y="187"/>
                    <a:pt x="94" y="187"/>
                  </a:cubicBezTo>
                  <a:cubicBezTo>
                    <a:pt x="94" y="187"/>
                    <a:pt x="62" y="156"/>
                    <a:pt x="62" y="12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5" name="Freeform 217"/>
            <p:cNvSpPr>
              <a:spLocks noChangeArrowheads="1"/>
            </p:cNvSpPr>
            <p:nvPr/>
          </p:nvSpPr>
          <p:spPr bwMode="auto">
            <a:xfrm>
              <a:off x="2351088" y="1601788"/>
              <a:ext cx="68262" cy="33337"/>
            </a:xfrm>
            <a:custGeom>
              <a:avLst/>
              <a:gdLst>
                <a:gd name="T0" fmla="*/ 63 w 188"/>
                <a:gd name="T1" fmla="*/ 31 h 93"/>
                <a:gd name="T2" fmla="*/ 63 w 188"/>
                <a:gd name="T3" fmla="*/ 31 h 93"/>
                <a:gd name="T4" fmla="*/ 32 w 188"/>
                <a:gd name="T5" fmla="*/ 62 h 93"/>
                <a:gd name="T6" fmla="*/ 0 w 188"/>
                <a:gd name="T7" fmla="*/ 62 h 93"/>
                <a:gd name="T8" fmla="*/ 32 w 188"/>
                <a:gd name="T9" fmla="*/ 92 h 93"/>
                <a:gd name="T10" fmla="*/ 32 w 188"/>
                <a:gd name="T11" fmla="*/ 92 h 93"/>
                <a:gd name="T12" fmla="*/ 32 w 188"/>
                <a:gd name="T13" fmla="*/ 92 h 93"/>
                <a:gd name="T14" fmla="*/ 63 w 188"/>
                <a:gd name="T15" fmla="*/ 92 h 93"/>
                <a:gd name="T16" fmla="*/ 94 w 188"/>
                <a:gd name="T17" fmla="*/ 31 h 93"/>
                <a:gd name="T18" fmla="*/ 124 w 188"/>
                <a:gd name="T19" fmla="*/ 31 h 93"/>
                <a:gd name="T20" fmla="*/ 124 w 188"/>
                <a:gd name="T21" fmla="*/ 31 h 93"/>
                <a:gd name="T22" fmla="*/ 156 w 188"/>
                <a:gd name="T23" fmla="*/ 31 h 93"/>
                <a:gd name="T24" fmla="*/ 156 w 188"/>
                <a:gd name="T25" fmla="*/ 31 h 93"/>
                <a:gd name="T26" fmla="*/ 156 w 188"/>
                <a:gd name="T27" fmla="*/ 31 h 93"/>
                <a:gd name="T28" fmla="*/ 156 w 188"/>
                <a:gd name="T29" fmla="*/ 31 h 93"/>
                <a:gd name="T30" fmla="*/ 187 w 188"/>
                <a:gd name="T31" fmla="*/ 0 h 93"/>
                <a:gd name="T32" fmla="*/ 156 w 188"/>
                <a:gd name="T33" fmla="*/ 0 h 93"/>
                <a:gd name="T34" fmla="*/ 124 w 188"/>
                <a:gd name="T35" fmla="*/ 0 h 93"/>
                <a:gd name="T36" fmla="*/ 124 w 188"/>
                <a:gd name="T37" fmla="*/ 31 h 93"/>
                <a:gd name="T38" fmla="*/ 63 w 188"/>
                <a:gd name="T3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93">
                  <a:moveTo>
                    <a:pt x="63" y="31"/>
                  </a:moveTo>
                  <a:lnTo>
                    <a:pt x="63" y="31"/>
                  </a:lnTo>
                  <a:lnTo>
                    <a:pt x="32" y="62"/>
                  </a:lnTo>
                  <a:lnTo>
                    <a:pt x="0" y="62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32" y="92"/>
                  </a:lnTo>
                  <a:cubicBezTo>
                    <a:pt x="32" y="92"/>
                    <a:pt x="32" y="92"/>
                    <a:pt x="63" y="92"/>
                  </a:cubicBezTo>
                  <a:cubicBezTo>
                    <a:pt x="63" y="62"/>
                    <a:pt x="94" y="31"/>
                    <a:pt x="94" y="31"/>
                  </a:cubicBezTo>
                  <a:cubicBezTo>
                    <a:pt x="124" y="31"/>
                    <a:pt x="124" y="31"/>
                    <a:pt x="124" y="31"/>
                  </a:cubicBezTo>
                  <a:lnTo>
                    <a:pt x="124" y="31"/>
                  </a:lnTo>
                  <a:cubicBezTo>
                    <a:pt x="156" y="31"/>
                    <a:pt x="156" y="31"/>
                    <a:pt x="156" y="31"/>
                  </a:cubicBezTo>
                  <a:lnTo>
                    <a:pt x="156" y="31"/>
                  </a:lnTo>
                  <a:lnTo>
                    <a:pt x="156" y="31"/>
                  </a:lnTo>
                  <a:lnTo>
                    <a:pt x="156" y="31"/>
                  </a:lnTo>
                  <a:cubicBezTo>
                    <a:pt x="187" y="31"/>
                    <a:pt x="187" y="0"/>
                    <a:pt x="187" y="0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124" y="0"/>
                  </a:lnTo>
                  <a:cubicBezTo>
                    <a:pt x="124" y="31"/>
                    <a:pt x="124" y="31"/>
                    <a:pt x="124" y="31"/>
                  </a:cubicBezTo>
                  <a:cubicBezTo>
                    <a:pt x="94" y="31"/>
                    <a:pt x="63" y="31"/>
                    <a:pt x="63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457" name="Rectangle 456"/>
          <p:cNvSpPr/>
          <p:nvPr/>
        </p:nvSpPr>
        <p:spPr>
          <a:xfrm>
            <a:off x="5846025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58" name="Rectangle 457"/>
          <p:cNvSpPr/>
          <p:nvPr/>
        </p:nvSpPr>
        <p:spPr>
          <a:xfrm>
            <a:off x="6076921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59" name="Rectangle 458"/>
          <p:cNvSpPr/>
          <p:nvPr/>
        </p:nvSpPr>
        <p:spPr>
          <a:xfrm>
            <a:off x="6315010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0" name="Rectangle 459"/>
          <p:cNvSpPr/>
          <p:nvPr/>
        </p:nvSpPr>
        <p:spPr>
          <a:xfrm>
            <a:off x="6545955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1" name="Rectangle 460"/>
          <p:cNvSpPr/>
          <p:nvPr/>
        </p:nvSpPr>
        <p:spPr>
          <a:xfrm>
            <a:off x="6776851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2" name="Rectangle 461"/>
          <p:cNvSpPr/>
          <p:nvPr/>
        </p:nvSpPr>
        <p:spPr>
          <a:xfrm>
            <a:off x="7005520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3" name="Rectangle 462"/>
          <p:cNvSpPr/>
          <p:nvPr/>
        </p:nvSpPr>
        <p:spPr>
          <a:xfrm>
            <a:off x="7236465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4" name="Rectangle 463"/>
          <p:cNvSpPr/>
          <p:nvPr/>
        </p:nvSpPr>
        <p:spPr>
          <a:xfrm>
            <a:off x="7467361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5" name="Rectangle 464"/>
          <p:cNvSpPr/>
          <p:nvPr/>
        </p:nvSpPr>
        <p:spPr>
          <a:xfrm>
            <a:off x="7696030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6" name="Rectangle 465"/>
          <p:cNvSpPr/>
          <p:nvPr/>
        </p:nvSpPr>
        <p:spPr>
          <a:xfrm>
            <a:off x="7926975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7" name="Rectangle 466"/>
          <p:cNvSpPr/>
          <p:nvPr/>
        </p:nvSpPr>
        <p:spPr>
          <a:xfrm>
            <a:off x="8157871" y="1530600"/>
            <a:ext cx="202685" cy="73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8" name="Rectangle 467"/>
          <p:cNvSpPr/>
          <p:nvPr/>
        </p:nvSpPr>
        <p:spPr>
          <a:xfrm>
            <a:off x="8386540" y="1530600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9" name="Subtitle 2"/>
          <p:cNvSpPr txBox="1"/>
          <p:nvPr/>
        </p:nvSpPr>
        <p:spPr>
          <a:xfrm>
            <a:off x="5169928" y="1419495"/>
            <a:ext cx="672879" cy="30176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2"/>
                </a:solidFill>
                <a:latin typeface="+mn-ea"/>
                <a:cs typeface="Calibri"/>
              </a:rPr>
              <a:t>95%</a:t>
            </a:r>
            <a:endParaRPr lang="en-US" sz="1200" dirty="0">
              <a:solidFill>
                <a:schemeClr val="bg2"/>
              </a:solidFill>
              <a:latin typeface="+mn-ea"/>
              <a:cs typeface="Calibri"/>
            </a:endParaRPr>
          </a:p>
        </p:txBody>
      </p:sp>
      <p:sp>
        <p:nvSpPr>
          <p:cNvPr id="471" name="Rectangle 470"/>
          <p:cNvSpPr/>
          <p:nvPr/>
        </p:nvSpPr>
        <p:spPr>
          <a:xfrm>
            <a:off x="5864865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2" name="Rectangle 471"/>
          <p:cNvSpPr/>
          <p:nvPr/>
        </p:nvSpPr>
        <p:spPr>
          <a:xfrm>
            <a:off x="6095761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3" name="Rectangle 472"/>
          <p:cNvSpPr/>
          <p:nvPr/>
        </p:nvSpPr>
        <p:spPr>
          <a:xfrm>
            <a:off x="6333850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4" name="Rectangle 473"/>
          <p:cNvSpPr/>
          <p:nvPr/>
        </p:nvSpPr>
        <p:spPr>
          <a:xfrm>
            <a:off x="6564795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5" name="Rectangle 474"/>
          <p:cNvSpPr/>
          <p:nvPr/>
        </p:nvSpPr>
        <p:spPr>
          <a:xfrm>
            <a:off x="6795691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6" name="Rectangle 475"/>
          <p:cNvSpPr/>
          <p:nvPr/>
        </p:nvSpPr>
        <p:spPr>
          <a:xfrm>
            <a:off x="7024360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7" name="Rectangle 476"/>
          <p:cNvSpPr/>
          <p:nvPr/>
        </p:nvSpPr>
        <p:spPr>
          <a:xfrm>
            <a:off x="7255305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8" name="Rectangle 477"/>
          <p:cNvSpPr/>
          <p:nvPr/>
        </p:nvSpPr>
        <p:spPr>
          <a:xfrm>
            <a:off x="7486201" y="1929925"/>
            <a:ext cx="202685" cy="7315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9" name="Rectangle 478"/>
          <p:cNvSpPr/>
          <p:nvPr/>
        </p:nvSpPr>
        <p:spPr>
          <a:xfrm>
            <a:off x="7714870" y="1929925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0" name="Rectangle 479"/>
          <p:cNvSpPr/>
          <p:nvPr/>
        </p:nvSpPr>
        <p:spPr>
          <a:xfrm>
            <a:off x="7945815" y="1929925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1" name="Rectangle 480"/>
          <p:cNvSpPr/>
          <p:nvPr/>
        </p:nvSpPr>
        <p:spPr>
          <a:xfrm>
            <a:off x="8176711" y="1929925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2" name="Rectangle 481"/>
          <p:cNvSpPr/>
          <p:nvPr/>
        </p:nvSpPr>
        <p:spPr>
          <a:xfrm>
            <a:off x="8405380" y="1929925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3" name="Subtitle 2"/>
          <p:cNvSpPr txBox="1"/>
          <p:nvPr/>
        </p:nvSpPr>
        <p:spPr>
          <a:xfrm>
            <a:off x="5188768" y="1810626"/>
            <a:ext cx="672879" cy="30176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rgbClr val="D9D9D9"/>
                </a:solidFill>
                <a:latin typeface="+mn-ea"/>
                <a:cs typeface="Calibri"/>
              </a:rPr>
              <a:t>70%</a:t>
            </a:r>
            <a:endParaRPr lang="en-US" sz="1200" dirty="0">
              <a:solidFill>
                <a:srgbClr val="D9D9D9"/>
              </a:solidFill>
              <a:latin typeface="+mn-ea"/>
              <a:cs typeface="Calibri"/>
            </a:endParaRPr>
          </a:p>
        </p:txBody>
      </p:sp>
      <p:sp>
        <p:nvSpPr>
          <p:cNvPr id="485" name="Rectangle 484"/>
          <p:cNvSpPr/>
          <p:nvPr/>
        </p:nvSpPr>
        <p:spPr>
          <a:xfrm>
            <a:off x="5864865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6" name="Rectangle 485"/>
          <p:cNvSpPr/>
          <p:nvPr/>
        </p:nvSpPr>
        <p:spPr>
          <a:xfrm>
            <a:off x="6095761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7" name="Rectangle 486"/>
          <p:cNvSpPr/>
          <p:nvPr/>
        </p:nvSpPr>
        <p:spPr>
          <a:xfrm>
            <a:off x="6333850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8" name="Rectangle 487"/>
          <p:cNvSpPr/>
          <p:nvPr/>
        </p:nvSpPr>
        <p:spPr>
          <a:xfrm>
            <a:off x="6564795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9" name="Rectangle 488"/>
          <p:cNvSpPr/>
          <p:nvPr/>
        </p:nvSpPr>
        <p:spPr>
          <a:xfrm>
            <a:off x="6795691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0" name="Rectangle 489"/>
          <p:cNvSpPr/>
          <p:nvPr/>
        </p:nvSpPr>
        <p:spPr>
          <a:xfrm>
            <a:off x="7024360" y="2319207"/>
            <a:ext cx="202685" cy="731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1" name="Rectangle 490"/>
          <p:cNvSpPr/>
          <p:nvPr/>
        </p:nvSpPr>
        <p:spPr>
          <a:xfrm>
            <a:off x="7255305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2" name="Rectangle 491"/>
          <p:cNvSpPr/>
          <p:nvPr/>
        </p:nvSpPr>
        <p:spPr>
          <a:xfrm>
            <a:off x="7486201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3" name="Rectangle 492"/>
          <p:cNvSpPr/>
          <p:nvPr/>
        </p:nvSpPr>
        <p:spPr>
          <a:xfrm>
            <a:off x="7714870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4" name="Rectangle 493"/>
          <p:cNvSpPr/>
          <p:nvPr/>
        </p:nvSpPr>
        <p:spPr>
          <a:xfrm>
            <a:off x="7945815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5" name="Rectangle 494"/>
          <p:cNvSpPr/>
          <p:nvPr/>
        </p:nvSpPr>
        <p:spPr>
          <a:xfrm>
            <a:off x="8176711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6" name="Rectangle 495"/>
          <p:cNvSpPr/>
          <p:nvPr/>
        </p:nvSpPr>
        <p:spPr>
          <a:xfrm>
            <a:off x="8405380" y="2319207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7" name="Subtitle 2"/>
          <p:cNvSpPr txBox="1"/>
          <p:nvPr/>
        </p:nvSpPr>
        <p:spPr>
          <a:xfrm>
            <a:off x="5188768" y="2208102"/>
            <a:ext cx="672879" cy="30176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rgbClr val="D9D9D9"/>
                </a:solidFill>
                <a:latin typeface="+mn-ea"/>
                <a:cs typeface="Calibri"/>
              </a:rPr>
              <a:t>50%</a:t>
            </a:r>
            <a:endParaRPr lang="en-US" sz="1200" dirty="0">
              <a:solidFill>
                <a:srgbClr val="D9D9D9"/>
              </a:solidFill>
              <a:latin typeface="+mn-ea"/>
              <a:cs typeface="Calibri"/>
            </a:endParaRPr>
          </a:p>
        </p:txBody>
      </p:sp>
      <p:sp>
        <p:nvSpPr>
          <p:cNvPr id="499" name="Rectangle 498"/>
          <p:cNvSpPr/>
          <p:nvPr/>
        </p:nvSpPr>
        <p:spPr>
          <a:xfrm>
            <a:off x="5864865" y="2689531"/>
            <a:ext cx="202685" cy="731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0" name="Rectangle 499"/>
          <p:cNvSpPr/>
          <p:nvPr/>
        </p:nvSpPr>
        <p:spPr>
          <a:xfrm>
            <a:off x="6095761" y="2689531"/>
            <a:ext cx="202685" cy="7315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1" name="Rectangle 500"/>
          <p:cNvSpPr/>
          <p:nvPr/>
        </p:nvSpPr>
        <p:spPr>
          <a:xfrm>
            <a:off x="6333850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2" name="Rectangle 501"/>
          <p:cNvSpPr/>
          <p:nvPr/>
        </p:nvSpPr>
        <p:spPr>
          <a:xfrm>
            <a:off x="6564795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3" name="Rectangle 502"/>
          <p:cNvSpPr/>
          <p:nvPr/>
        </p:nvSpPr>
        <p:spPr>
          <a:xfrm>
            <a:off x="6795691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4" name="Rectangle 503"/>
          <p:cNvSpPr/>
          <p:nvPr/>
        </p:nvSpPr>
        <p:spPr>
          <a:xfrm>
            <a:off x="7024360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5" name="Rectangle 504"/>
          <p:cNvSpPr/>
          <p:nvPr/>
        </p:nvSpPr>
        <p:spPr>
          <a:xfrm>
            <a:off x="7255305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6" name="Rectangle 505"/>
          <p:cNvSpPr/>
          <p:nvPr/>
        </p:nvSpPr>
        <p:spPr>
          <a:xfrm>
            <a:off x="7486201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7" name="Rectangle 506"/>
          <p:cNvSpPr/>
          <p:nvPr/>
        </p:nvSpPr>
        <p:spPr>
          <a:xfrm>
            <a:off x="7714870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8" name="Rectangle 507"/>
          <p:cNvSpPr/>
          <p:nvPr/>
        </p:nvSpPr>
        <p:spPr>
          <a:xfrm>
            <a:off x="7945815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9" name="Rectangle 508"/>
          <p:cNvSpPr/>
          <p:nvPr/>
        </p:nvSpPr>
        <p:spPr>
          <a:xfrm>
            <a:off x="8176711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0" name="Rectangle 509"/>
          <p:cNvSpPr/>
          <p:nvPr/>
        </p:nvSpPr>
        <p:spPr>
          <a:xfrm>
            <a:off x="8405380" y="2689531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1" name="Subtitle 2"/>
          <p:cNvSpPr txBox="1"/>
          <p:nvPr/>
        </p:nvSpPr>
        <p:spPr>
          <a:xfrm>
            <a:off x="5188768" y="2554533"/>
            <a:ext cx="672879" cy="30176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rgbClr val="D9D9D9"/>
                </a:solidFill>
                <a:latin typeface="+mn-ea"/>
                <a:cs typeface="Calibri"/>
              </a:rPr>
              <a:t>20%</a:t>
            </a:r>
            <a:endParaRPr lang="en-US" sz="1200" dirty="0">
              <a:solidFill>
                <a:srgbClr val="D9D9D9"/>
              </a:solidFill>
              <a:latin typeface="+mn-ea"/>
              <a:cs typeface="Calibri"/>
            </a:endParaRPr>
          </a:p>
        </p:txBody>
      </p:sp>
      <p:sp>
        <p:nvSpPr>
          <p:cNvPr id="513" name="Rectangle 512"/>
          <p:cNvSpPr/>
          <p:nvPr/>
        </p:nvSpPr>
        <p:spPr>
          <a:xfrm>
            <a:off x="5864865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4" name="Rectangle 513"/>
          <p:cNvSpPr/>
          <p:nvPr/>
        </p:nvSpPr>
        <p:spPr>
          <a:xfrm>
            <a:off x="6095761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5" name="Rectangle 514"/>
          <p:cNvSpPr/>
          <p:nvPr/>
        </p:nvSpPr>
        <p:spPr>
          <a:xfrm>
            <a:off x="6333850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6" name="Rectangle 515"/>
          <p:cNvSpPr/>
          <p:nvPr/>
        </p:nvSpPr>
        <p:spPr>
          <a:xfrm>
            <a:off x="6564795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7" name="Rectangle 516"/>
          <p:cNvSpPr/>
          <p:nvPr/>
        </p:nvSpPr>
        <p:spPr>
          <a:xfrm>
            <a:off x="6795691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8" name="Rectangle 517"/>
          <p:cNvSpPr/>
          <p:nvPr/>
        </p:nvSpPr>
        <p:spPr>
          <a:xfrm>
            <a:off x="7024360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9" name="Rectangle 518"/>
          <p:cNvSpPr/>
          <p:nvPr/>
        </p:nvSpPr>
        <p:spPr>
          <a:xfrm>
            <a:off x="7255305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0" name="Rectangle 519"/>
          <p:cNvSpPr/>
          <p:nvPr/>
        </p:nvSpPr>
        <p:spPr>
          <a:xfrm>
            <a:off x="7486201" y="3051538"/>
            <a:ext cx="202685" cy="731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1" name="Rectangle 520"/>
          <p:cNvSpPr/>
          <p:nvPr/>
        </p:nvSpPr>
        <p:spPr>
          <a:xfrm>
            <a:off x="7714870" y="3051538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2" name="Rectangle 521"/>
          <p:cNvSpPr/>
          <p:nvPr/>
        </p:nvSpPr>
        <p:spPr>
          <a:xfrm>
            <a:off x="7945815" y="3051538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3" name="Rectangle 522"/>
          <p:cNvSpPr/>
          <p:nvPr/>
        </p:nvSpPr>
        <p:spPr>
          <a:xfrm>
            <a:off x="8176711" y="3051538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4" name="Rectangle 523"/>
          <p:cNvSpPr/>
          <p:nvPr/>
        </p:nvSpPr>
        <p:spPr>
          <a:xfrm>
            <a:off x="8405380" y="3051538"/>
            <a:ext cx="202685" cy="7315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5" name="Subtitle 2"/>
          <p:cNvSpPr txBox="1"/>
          <p:nvPr/>
        </p:nvSpPr>
        <p:spPr>
          <a:xfrm>
            <a:off x="5188768" y="2916540"/>
            <a:ext cx="672879" cy="30176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rgbClr val="D9D9D9"/>
                </a:solidFill>
                <a:latin typeface="+mn-ea"/>
                <a:cs typeface="Calibri"/>
              </a:rPr>
              <a:t>70%</a:t>
            </a:r>
            <a:endParaRPr lang="en-US" sz="1200" dirty="0">
              <a:solidFill>
                <a:srgbClr val="D9D9D9"/>
              </a:solidFill>
              <a:latin typeface="+mn-ea"/>
              <a:cs typeface="Calibri"/>
            </a:endParaRPr>
          </a:p>
        </p:txBody>
      </p:sp>
      <p:sp>
        <p:nvSpPr>
          <p:cNvPr id="526" name="Rectangle 525"/>
          <p:cNvSpPr/>
          <p:nvPr/>
        </p:nvSpPr>
        <p:spPr>
          <a:xfrm>
            <a:off x="900941" y="3959036"/>
            <a:ext cx="9144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7" name="Subtitle 2"/>
          <p:cNvSpPr txBox="1"/>
          <p:nvPr/>
        </p:nvSpPr>
        <p:spPr>
          <a:xfrm>
            <a:off x="970233" y="384083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网站设计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28" name="Rectangle 527"/>
          <p:cNvSpPr/>
          <p:nvPr/>
        </p:nvSpPr>
        <p:spPr>
          <a:xfrm>
            <a:off x="2334003" y="3959036"/>
            <a:ext cx="9144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9" name="Subtitle 2"/>
          <p:cNvSpPr txBox="1"/>
          <p:nvPr/>
        </p:nvSpPr>
        <p:spPr>
          <a:xfrm>
            <a:off x="2403299" y="384083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多媒体编辑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0" name="Rectangle 529"/>
          <p:cNvSpPr/>
          <p:nvPr/>
        </p:nvSpPr>
        <p:spPr>
          <a:xfrm>
            <a:off x="3773633" y="3959036"/>
            <a:ext cx="91440" cy="914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1" name="Subtitle 2"/>
          <p:cNvSpPr txBox="1"/>
          <p:nvPr/>
        </p:nvSpPr>
        <p:spPr>
          <a:xfrm>
            <a:off x="3842929" y="384083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平面设计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2" name="Rectangle 531"/>
          <p:cNvSpPr/>
          <p:nvPr/>
        </p:nvSpPr>
        <p:spPr>
          <a:xfrm>
            <a:off x="5224012" y="3959036"/>
            <a:ext cx="91440" cy="914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3" name="Subtitle 2"/>
          <p:cNvSpPr txBox="1"/>
          <p:nvPr/>
        </p:nvSpPr>
        <p:spPr>
          <a:xfrm>
            <a:off x="5293308" y="384083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图片美化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4" name="Rectangle 533"/>
          <p:cNvSpPr/>
          <p:nvPr/>
        </p:nvSpPr>
        <p:spPr>
          <a:xfrm>
            <a:off x="6667278" y="3959036"/>
            <a:ext cx="91440" cy="91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5" name="Subtitle 2"/>
          <p:cNvSpPr txBox="1"/>
          <p:nvPr/>
        </p:nvSpPr>
        <p:spPr>
          <a:xfrm>
            <a:off x="6736574" y="384083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投资调整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6" name="TextBox 5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37" name="TextBox 5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8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8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8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8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8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8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8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8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8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8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8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8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8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8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8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8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8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8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8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8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8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8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8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8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9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9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9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9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9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9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9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9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9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9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9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9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2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4500"/>
                            </p:stCondLst>
                            <p:childTnLst>
                              <p:par>
                                <p:cTn id="2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55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9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9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9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9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9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9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85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9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9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95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9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9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9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1000"/>
                            </p:stCondLst>
                            <p:childTnLst>
                              <p:par>
                                <p:cTn id="2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9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1500"/>
                            </p:stCondLst>
                            <p:childTnLst>
                              <p:par>
                                <p:cTn id="2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9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3500"/>
                            </p:stCondLst>
                            <p:childTnLst>
                              <p:par>
                                <p:cTn id="2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9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9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4500"/>
                            </p:stCondLst>
                            <p:childTnLst>
                              <p:par>
                                <p:cTn id="3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9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9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35500"/>
                            </p:stCondLst>
                            <p:childTnLst>
                              <p:par>
                                <p:cTn id="3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9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6000"/>
                            </p:stCondLst>
                            <p:childTnLst>
                              <p:par>
                                <p:cTn id="3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9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36500"/>
                            </p:stCondLst>
                            <p:childTnLst>
                              <p:par>
                                <p:cTn id="3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9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7000"/>
                            </p:stCondLst>
                            <p:childTnLst>
                              <p:par>
                                <p:cTn id="3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9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7500"/>
                            </p:stCondLst>
                            <p:childTnLst>
                              <p:par>
                                <p:cTn id="3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9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9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9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/>
      <p:bldP spid="526" grpId="0" animBg="1"/>
      <p:bldP spid="527" grpId="0"/>
      <p:bldP spid="528" grpId="0" animBg="1"/>
      <p:bldP spid="529" grpId="0"/>
      <p:bldP spid="530" grpId="0" animBg="1"/>
      <p:bldP spid="531" grpId="0"/>
      <p:bldP spid="532" grpId="0" animBg="1"/>
      <p:bldP spid="533" grpId="0"/>
      <p:bldP spid="534" grpId="0" animBg="1"/>
      <p:bldP spid="535" grpId="0"/>
      <p:bldP spid="536" grpId="0"/>
      <p:bldP spid="5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98045" y="3709076"/>
            <a:ext cx="1682905" cy="58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93729" y="3709076"/>
            <a:ext cx="1645919" cy="580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34015" y="3706232"/>
            <a:ext cx="1643574" cy="6091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72913" y="3702628"/>
            <a:ext cx="1645921" cy="640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3973" y="3157857"/>
            <a:ext cx="1656977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n-ea"/>
                <a:cs typeface="Helvetica Neue"/>
              </a:rPr>
              <a:t>无名氏</a:t>
            </a:r>
            <a:endParaRPr lang="en-US" dirty="0">
              <a:solidFill>
                <a:schemeClr val="accent2"/>
              </a:solidFill>
              <a:latin typeface="+mn-ea"/>
              <a:cs typeface="Helvetica Neue"/>
            </a:endParaRPr>
          </a:p>
          <a:p>
            <a:pPr algn="ctr"/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CEO &amp; 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公司创始人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3729" y="3170278"/>
            <a:ext cx="164592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n-ea"/>
                <a:cs typeface="Helvetica Neue"/>
              </a:rPr>
              <a:t>无名氏</a:t>
            </a:r>
            <a:endParaRPr lang="en-US" dirty="0">
              <a:solidFill>
                <a:schemeClr val="accent3"/>
              </a:solidFill>
              <a:latin typeface="+mn-ea"/>
              <a:cs typeface="Helvetica Neue"/>
            </a:endParaRPr>
          </a:p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CEO &amp; 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公司创始人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31668" y="3177112"/>
            <a:ext cx="164592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n-ea"/>
                <a:cs typeface="Helvetica Neue"/>
              </a:rPr>
              <a:t>无名氏</a:t>
            </a:r>
            <a:endParaRPr lang="en-US" dirty="0">
              <a:solidFill>
                <a:schemeClr val="accent4"/>
              </a:solidFill>
              <a:latin typeface="+mn-ea"/>
              <a:cs typeface="Helvetica Neue"/>
            </a:endParaRPr>
          </a:p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CEO &amp; 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公司创始人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914" y="3177470"/>
            <a:ext cx="164592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5"/>
                </a:solidFill>
                <a:latin typeface="+mn-ea"/>
                <a:cs typeface="Helvetica Neue"/>
              </a:rPr>
              <a:t>无名氏</a:t>
            </a:r>
            <a:endParaRPr lang="en-US" dirty="0">
              <a:solidFill>
                <a:schemeClr val="accent5"/>
              </a:solidFill>
              <a:latin typeface="+mn-ea"/>
              <a:cs typeface="Helvetica Neue"/>
            </a:endParaRPr>
          </a:p>
          <a:p>
            <a:pPr algn="ctr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CEO &amp; 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公司创始人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我们的团队</a:t>
            </a:r>
            <a:endParaRPr lang="en-US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1515625" y="3890688"/>
            <a:ext cx="868686" cy="207310"/>
            <a:chOff x="1488391" y="4145096"/>
            <a:chExt cx="947221" cy="226052"/>
          </a:xfrm>
        </p:grpSpPr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1969710" y="4148165"/>
              <a:ext cx="223301" cy="222983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2212311" y="4145096"/>
              <a:ext cx="223301" cy="222983"/>
              <a:chOff x="8782050" y="1495425"/>
              <a:chExt cx="1116013" cy="1114425"/>
            </a:xfrm>
            <a:solidFill>
              <a:schemeClr val="accent3"/>
            </a:solidFill>
          </p:grpSpPr>
          <p:sp>
            <p:nvSpPr>
              <p:cNvPr id="7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80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8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82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8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1728892" y="4148165"/>
              <a:ext cx="222347" cy="222983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1488391" y="4145096"/>
              <a:ext cx="222030" cy="222983"/>
              <a:chOff x="2473325" y="1495425"/>
              <a:chExt cx="1109663" cy="1114425"/>
            </a:xfrm>
            <a:solidFill>
              <a:schemeClr val="accent5"/>
            </a:solidFill>
          </p:grpSpPr>
          <p:sp>
            <p:nvSpPr>
              <p:cNvPr id="75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77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3282345" y="3890688"/>
            <a:ext cx="868686" cy="207310"/>
            <a:chOff x="1488391" y="4145096"/>
            <a:chExt cx="947221" cy="226052"/>
          </a:xfrm>
        </p:grpSpPr>
        <p:sp>
          <p:nvSpPr>
            <p:cNvPr id="85" name="Freeform 5"/>
            <p:cNvSpPr>
              <a:spLocks noEditPoints="1"/>
            </p:cNvSpPr>
            <p:nvPr/>
          </p:nvSpPr>
          <p:spPr bwMode="auto">
            <a:xfrm>
              <a:off x="1969710" y="4148165"/>
              <a:ext cx="223301" cy="222983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2212311" y="4145096"/>
              <a:ext cx="223301" cy="222983"/>
              <a:chOff x="8782050" y="1495425"/>
              <a:chExt cx="1116013" cy="1114425"/>
            </a:xfrm>
            <a:solidFill>
              <a:schemeClr val="accent3"/>
            </a:solidFill>
          </p:grpSpPr>
          <p:sp>
            <p:nvSpPr>
              <p:cNvPr id="93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4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5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6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7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87" name="Freeform 19"/>
            <p:cNvSpPr>
              <a:spLocks noEditPoints="1"/>
            </p:cNvSpPr>
            <p:nvPr/>
          </p:nvSpPr>
          <p:spPr bwMode="auto">
            <a:xfrm>
              <a:off x="1728892" y="4148165"/>
              <a:ext cx="222347" cy="222983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488391" y="4145096"/>
              <a:ext cx="222030" cy="222983"/>
              <a:chOff x="2473325" y="1495425"/>
              <a:chExt cx="1109663" cy="1114425"/>
            </a:xfrm>
            <a:solidFill>
              <a:schemeClr val="accent5"/>
            </a:solidFill>
          </p:grpSpPr>
          <p:sp>
            <p:nvSpPr>
              <p:cNvPr id="89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0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1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92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5020284" y="3890688"/>
            <a:ext cx="868686" cy="207310"/>
            <a:chOff x="1488391" y="4145096"/>
            <a:chExt cx="947221" cy="226052"/>
          </a:xfrm>
        </p:grpSpPr>
        <p:sp>
          <p:nvSpPr>
            <p:cNvPr id="99" name="Freeform 5"/>
            <p:cNvSpPr>
              <a:spLocks noEditPoints="1"/>
            </p:cNvSpPr>
            <p:nvPr/>
          </p:nvSpPr>
          <p:spPr bwMode="auto">
            <a:xfrm>
              <a:off x="1969710" y="4148165"/>
              <a:ext cx="223301" cy="222983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2212311" y="4145096"/>
              <a:ext cx="223301" cy="222983"/>
              <a:chOff x="8782050" y="1495425"/>
              <a:chExt cx="1116013" cy="1114425"/>
            </a:xfrm>
            <a:solidFill>
              <a:schemeClr val="accent3"/>
            </a:solidFill>
          </p:grpSpPr>
          <p:sp>
            <p:nvSpPr>
              <p:cNvPr id="10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8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0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101" name="Freeform 19"/>
            <p:cNvSpPr>
              <a:spLocks noEditPoints="1"/>
            </p:cNvSpPr>
            <p:nvPr/>
          </p:nvSpPr>
          <p:spPr bwMode="auto">
            <a:xfrm>
              <a:off x="1728892" y="4148165"/>
              <a:ext cx="222347" cy="222983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1488391" y="4145096"/>
              <a:ext cx="222030" cy="222983"/>
              <a:chOff x="2473325" y="1495425"/>
              <a:chExt cx="1109663" cy="1114425"/>
            </a:xfrm>
            <a:solidFill>
              <a:schemeClr val="accent5"/>
            </a:solidFill>
          </p:grpSpPr>
          <p:sp>
            <p:nvSpPr>
              <p:cNvPr id="103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4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5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06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6761530" y="3890688"/>
            <a:ext cx="868686" cy="207310"/>
            <a:chOff x="1488391" y="4145096"/>
            <a:chExt cx="947221" cy="226052"/>
          </a:xfrm>
        </p:grpSpPr>
        <p:sp>
          <p:nvSpPr>
            <p:cNvPr id="113" name="Freeform 5"/>
            <p:cNvSpPr>
              <a:spLocks noEditPoints="1"/>
            </p:cNvSpPr>
            <p:nvPr/>
          </p:nvSpPr>
          <p:spPr bwMode="auto">
            <a:xfrm>
              <a:off x="1969710" y="4148165"/>
              <a:ext cx="223301" cy="222983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2212311" y="4145096"/>
              <a:ext cx="223301" cy="222983"/>
              <a:chOff x="8782050" y="1495425"/>
              <a:chExt cx="1116013" cy="1114425"/>
            </a:xfrm>
            <a:solidFill>
              <a:schemeClr val="accent3"/>
            </a:solidFill>
          </p:grpSpPr>
          <p:sp>
            <p:nvSpPr>
              <p:cNvPr id="121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22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23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24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25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115" name="Freeform 19"/>
            <p:cNvSpPr>
              <a:spLocks noEditPoints="1"/>
            </p:cNvSpPr>
            <p:nvPr/>
          </p:nvSpPr>
          <p:spPr bwMode="auto">
            <a:xfrm>
              <a:off x="1728892" y="4148165"/>
              <a:ext cx="222347" cy="222983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1488391" y="4145096"/>
              <a:ext cx="222030" cy="222983"/>
              <a:chOff x="2473325" y="1495425"/>
              <a:chExt cx="1109663" cy="1114425"/>
            </a:xfrm>
            <a:solidFill>
              <a:schemeClr val="accent5"/>
            </a:solidFill>
          </p:grpSpPr>
          <p:sp>
            <p:nvSpPr>
              <p:cNvPr id="117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8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19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120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6236301" y="1546203"/>
            <a:ext cx="0" cy="2042096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308663" y="1342243"/>
            <a:ext cx="1850001" cy="47705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+mn-ea"/>
                <a:cs typeface="Helvetica Neue"/>
              </a:rPr>
              <a:t>无名氏</a:t>
            </a:r>
            <a:endParaRPr lang="en-US" sz="2800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8665" y="2018622"/>
            <a:ext cx="2777789" cy="129266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分钟之内。此处添加详细文本描述，建议与标题相关并符合整体语言风格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  <a:p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分钟之内。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08663" y="1741546"/>
            <a:ext cx="2468879" cy="215444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CEO &amp; </a:t>
            </a: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公司创始人</a:t>
            </a:r>
            <a:endParaRPr lang="en-US" sz="11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42988" y="1973430"/>
            <a:ext cx="2090798" cy="1464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42988" y="2454564"/>
            <a:ext cx="2090798" cy="1464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42988" y="2952044"/>
            <a:ext cx="2090798" cy="1464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42988" y="3441891"/>
            <a:ext cx="2090798" cy="1464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42988" y="1971065"/>
            <a:ext cx="1642000" cy="14640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42992" y="2454564"/>
            <a:ext cx="1255959" cy="14640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42988" y="2952044"/>
            <a:ext cx="1949714" cy="1464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42988" y="3441891"/>
            <a:ext cx="2090797" cy="146408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latin typeface="+mn-ea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2992" y="1418625"/>
            <a:ext cx="881259" cy="292388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n-ea"/>
                <a:cs typeface="Helvetica Neue"/>
              </a:rPr>
              <a:t>个人特长</a:t>
            </a:r>
            <a:endParaRPr lang="en-US" sz="1600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2992" y="1745292"/>
            <a:ext cx="881259" cy="20774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+mn-ea"/>
                <a:cs typeface="Helvetica Neue"/>
              </a:rPr>
              <a:t>领导力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42992" y="2239119"/>
            <a:ext cx="975925" cy="20774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+mn-ea"/>
                <a:cs typeface="Helvetica Neue"/>
              </a:rPr>
              <a:t>企业管理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42992" y="2736136"/>
            <a:ext cx="881259" cy="20774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+mn-ea"/>
                <a:cs typeface="Helvetica Neue"/>
              </a:rPr>
              <a:t>财务统计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42992" y="3226447"/>
            <a:ext cx="881259" cy="20774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+mn-ea"/>
                <a:cs typeface="Helvetica Neue"/>
              </a:rPr>
              <a:t>产品推广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ea"/>
              <a:cs typeface="Helvetica Neue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948143" y="1688427"/>
            <a:ext cx="273690" cy="211944"/>
            <a:chOff x="3541647" y="181442"/>
            <a:chExt cx="1055694" cy="817522"/>
          </a:xfrm>
        </p:grpSpPr>
        <p:sp>
          <p:nvSpPr>
            <p:cNvPr id="21" name="Rectangle 20"/>
            <p:cNvSpPr/>
            <p:nvPr/>
          </p:nvSpPr>
          <p:spPr>
            <a:xfrm>
              <a:off x="3549536" y="181442"/>
              <a:ext cx="1028814" cy="47332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0800000">
              <a:off x="3541647" y="643968"/>
              <a:ext cx="1055694" cy="354996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933941" y="1679797"/>
            <a:ext cx="298476" cy="1384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+mn-ea"/>
                <a:cs typeface="Helvetica Neue"/>
              </a:rPr>
              <a:t>80%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563911" y="2196141"/>
            <a:ext cx="273690" cy="211944"/>
            <a:chOff x="3541647" y="181442"/>
            <a:chExt cx="1055694" cy="817522"/>
          </a:xfrm>
        </p:grpSpPr>
        <p:sp>
          <p:nvSpPr>
            <p:cNvPr id="25" name="Rectangle 24"/>
            <p:cNvSpPr/>
            <p:nvPr/>
          </p:nvSpPr>
          <p:spPr>
            <a:xfrm>
              <a:off x="3549536" y="181442"/>
              <a:ext cx="1028814" cy="47332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0800000">
              <a:off x="3541647" y="643968"/>
              <a:ext cx="1055694" cy="354996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549709" y="2187511"/>
            <a:ext cx="298476" cy="1384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+mn-ea"/>
                <a:cs typeface="Helvetica Neue"/>
              </a:rPr>
              <a:t>59%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8246619" y="2704141"/>
            <a:ext cx="273690" cy="211944"/>
            <a:chOff x="3541647" y="181442"/>
            <a:chExt cx="1055694" cy="817522"/>
          </a:xfrm>
        </p:grpSpPr>
        <p:sp>
          <p:nvSpPr>
            <p:cNvPr id="29" name="Rectangle 28"/>
            <p:cNvSpPr/>
            <p:nvPr/>
          </p:nvSpPr>
          <p:spPr>
            <a:xfrm>
              <a:off x="3549536" y="181442"/>
              <a:ext cx="1028814" cy="47332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  <p:sp>
          <p:nvSpPr>
            <p:cNvPr id="30" name="Isosceles Triangle 29"/>
            <p:cNvSpPr/>
            <p:nvPr/>
          </p:nvSpPr>
          <p:spPr>
            <a:xfrm rot="10800000">
              <a:off x="3541647" y="643968"/>
              <a:ext cx="1055694" cy="354996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8232417" y="2695510"/>
            <a:ext cx="298476" cy="1384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+mn-ea"/>
                <a:cs typeface="Helvetica Neue"/>
              </a:rPr>
              <a:t>95%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8383433" y="3191659"/>
            <a:ext cx="273690" cy="211944"/>
            <a:chOff x="3541647" y="181442"/>
            <a:chExt cx="1055694" cy="817522"/>
          </a:xfrm>
        </p:grpSpPr>
        <p:sp>
          <p:nvSpPr>
            <p:cNvPr id="33" name="Rectangle 32"/>
            <p:cNvSpPr/>
            <p:nvPr/>
          </p:nvSpPr>
          <p:spPr>
            <a:xfrm>
              <a:off x="3549536" y="181442"/>
              <a:ext cx="1028814" cy="473329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  <p:sp>
          <p:nvSpPr>
            <p:cNvPr id="34" name="Isosceles Triangle 33"/>
            <p:cNvSpPr/>
            <p:nvPr/>
          </p:nvSpPr>
          <p:spPr>
            <a:xfrm rot="10800000">
              <a:off x="3541647" y="643968"/>
              <a:ext cx="1055694" cy="354996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  <a:cs typeface="Helvetica Neue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369231" y="3183028"/>
            <a:ext cx="298476" cy="1384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+mn-ea"/>
                <a:cs typeface="Helvetica Neue"/>
              </a:rPr>
              <a:t>100%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3107865" y="1471974"/>
            <a:ext cx="0" cy="2116309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个人简介</a:t>
            </a:r>
            <a:endParaRPr lang="en-US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/>
      </p:pic>
      <p:grpSp>
        <p:nvGrpSpPr>
          <p:cNvPr id="57" name="组合 56"/>
          <p:cNvGrpSpPr/>
          <p:nvPr/>
        </p:nvGrpSpPr>
        <p:grpSpPr>
          <a:xfrm>
            <a:off x="1131470" y="3803744"/>
            <a:ext cx="1338005" cy="319312"/>
            <a:chOff x="1488391" y="4145096"/>
            <a:chExt cx="947221" cy="226052"/>
          </a:xfrm>
        </p:grpSpPr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1969710" y="4148165"/>
              <a:ext cx="223301" cy="222983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212311" y="4145096"/>
              <a:ext cx="223301" cy="222983"/>
              <a:chOff x="8782050" y="1495425"/>
              <a:chExt cx="1116013" cy="1114425"/>
            </a:xfrm>
            <a:solidFill>
              <a:schemeClr val="accent3"/>
            </a:solidFill>
          </p:grpSpPr>
          <p:sp>
            <p:nvSpPr>
              <p:cNvPr id="66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7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9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70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60" name="Freeform 19"/>
            <p:cNvSpPr>
              <a:spLocks noEditPoints="1"/>
            </p:cNvSpPr>
            <p:nvPr/>
          </p:nvSpPr>
          <p:spPr bwMode="auto">
            <a:xfrm>
              <a:off x="1728892" y="4148165"/>
              <a:ext cx="222347" cy="222983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488391" y="4145096"/>
              <a:ext cx="222030" cy="222983"/>
              <a:chOff x="2473325" y="1495425"/>
              <a:chExt cx="1109663" cy="1114425"/>
            </a:xfrm>
            <a:solidFill>
              <a:schemeClr val="accent5"/>
            </a:solidFill>
          </p:grpSpPr>
          <p:sp>
            <p:nvSpPr>
              <p:cNvPr id="62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  <p:sp>
            <p:nvSpPr>
              <p:cNvPr id="65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5" name="Shape 14945"/>
          <p:cNvSpPr/>
          <p:nvPr/>
        </p:nvSpPr>
        <p:spPr>
          <a:xfrm>
            <a:off x="0" y="3492500"/>
            <a:ext cx="9144000" cy="1651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4946" name="Shape 14946"/>
          <p:cNvSpPr/>
          <p:nvPr/>
        </p:nvSpPr>
        <p:spPr>
          <a:xfrm>
            <a:off x="6267450" y="600075"/>
            <a:ext cx="552450" cy="552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4957" name="Group 14957"/>
          <p:cNvGrpSpPr/>
          <p:nvPr/>
        </p:nvGrpSpPr>
        <p:grpSpPr>
          <a:xfrm>
            <a:off x="5264148" y="1653749"/>
            <a:ext cx="2597153" cy="2597152"/>
            <a:chOff x="-1" y="-1"/>
            <a:chExt cx="2597152" cy="2597151"/>
          </a:xfrm>
        </p:grpSpPr>
        <p:sp>
          <p:nvSpPr>
            <p:cNvPr id="14947" name="Shape 14947"/>
            <p:cNvSpPr/>
            <p:nvPr/>
          </p:nvSpPr>
          <p:spPr>
            <a:xfrm>
              <a:off x="-1" y="-1"/>
              <a:ext cx="2597151" cy="2597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4954" name="Shape 14954"/>
            <p:cNvSpPr/>
            <p:nvPr/>
          </p:nvSpPr>
          <p:spPr>
            <a:xfrm>
              <a:off x="0" y="899527"/>
              <a:ext cx="2597151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32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</a:rPr>
                <a:t>此处添加标题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</a:endParaRPr>
            </a:p>
          </p:txBody>
        </p:sp>
        <p:sp>
          <p:nvSpPr>
            <p:cNvPr id="14956" name="Shape 14956"/>
            <p:cNvSpPr/>
            <p:nvPr/>
          </p:nvSpPr>
          <p:spPr>
            <a:xfrm>
              <a:off x="367805" y="1596797"/>
              <a:ext cx="1894531" cy="603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</p:grpSp>
      <p:sp>
        <p:nvSpPr>
          <p:cNvPr id="14958" name="Shape 14958"/>
          <p:cNvSpPr/>
          <p:nvPr/>
        </p:nvSpPr>
        <p:spPr>
          <a:xfrm>
            <a:off x="6984999" y="1041399"/>
            <a:ext cx="1371603" cy="137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23" name="Shape 15214"/>
          <p:cNvSpPr/>
          <p:nvPr/>
        </p:nvSpPr>
        <p:spPr>
          <a:xfrm>
            <a:off x="7307632" y="1304584"/>
            <a:ext cx="726335" cy="845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 algn="ctr">
              <a:lnSpc>
                <a:spcPct val="140000"/>
              </a:lnSpc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02</a:t>
            </a:r>
            <a:endParaRPr sz="44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6" grpId="0" animBg="1" advAuto="0"/>
      <p:bldP spid="14957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5614" y="866380"/>
            <a:ext cx="8237736" cy="665108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分钟之内。</a:t>
            </a:r>
          </a:p>
        </p:txBody>
      </p:sp>
      <p:sp>
        <p:nvSpPr>
          <p:cNvPr id="21" name="Oval 20"/>
          <p:cNvSpPr/>
          <p:nvPr/>
        </p:nvSpPr>
        <p:spPr>
          <a:xfrm>
            <a:off x="455613" y="1848479"/>
            <a:ext cx="2331130" cy="2331130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428644" y="1848479"/>
            <a:ext cx="2331130" cy="2331130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414162" y="1848479"/>
            <a:ext cx="2331130" cy="2331130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362220" y="1848479"/>
            <a:ext cx="2331130" cy="2331130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811" y="2778025"/>
            <a:ext cx="1691762" cy="129263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Calibri"/>
              </a:rPr>
              <a:t>平面设计</a:t>
            </a:r>
            <a:endParaRPr lang="en-US" b="1" dirty="0">
              <a:solidFill>
                <a:schemeClr val="bg1"/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此处添加详细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文本描述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建议与标题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相关并符合整体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语言风格</a:t>
            </a:r>
            <a:endParaRPr lang="ru-RU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28519" y="2839535"/>
            <a:ext cx="1691762" cy="129263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Calibri"/>
              </a:rPr>
              <a:t>网站设计</a:t>
            </a:r>
            <a:endParaRPr lang="en-US" b="1" dirty="0">
              <a:solidFill>
                <a:schemeClr val="bg1"/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此处添加详细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文本描述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建议与标题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相关并符合整体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语言风格</a:t>
            </a:r>
            <a:endParaRPr lang="ru-RU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87778" y="2806691"/>
            <a:ext cx="1579379" cy="129263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cs typeface="Calibri"/>
              </a:rPr>
              <a:t>图片美化</a:t>
            </a:r>
            <a:endParaRPr lang="en-US" b="1" dirty="0">
              <a:solidFill>
                <a:schemeClr val="bg1"/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此处添加详细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文本描述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建议与标题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相关并符合整体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语言风格</a:t>
            </a:r>
            <a:endParaRPr lang="ru-RU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95976" y="2839535"/>
            <a:ext cx="1691762" cy="129263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+mn-ea"/>
                <a:cs typeface="Calibri"/>
              </a:rPr>
              <a:t>APP 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Calibri"/>
              </a:rPr>
              <a:t>开发</a:t>
            </a:r>
            <a:endParaRPr lang="en-US" b="1" dirty="0">
              <a:solidFill>
                <a:schemeClr val="bg1"/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此处添加详细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文本描述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建议与标题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相关并符合整体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Calibri"/>
              </a:rPr>
              <a:t>语言风格</a:t>
            </a:r>
            <a:endParaRPr lang="ru-RU" altLang="zh-CN" sz="1200" dirty="0">
              <a:solidFill>
                <a:schemeClr val="bg1">
                  <a:lumMod val="9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7244520" y="2149724"/>
            <a:ext cx="614065" cy="526341"/>
          </a:xfrm>
          <a:custGeom>
            <a:avLst/>
            <a:gdLst/>
            <a:ahLst/>
            <a:cxnLst>
              <a:cxn ang="0">
                <a:pos x="1781" y="50"/>
              </a:cxn>
              <a:cxn ang="0">
                <a:pos x="1965" y="201"/>
              </a:cxn>
              <a:cxn ang="0">
                <a:pos x="2058" y="422"/>
              </a:cxn>
              <a:cxn ang="0">
                <a:pos x="2033" y="670"/>
              </a:cxn>
              <a:cxn ang="0">
                <a:pos x="1901" y="866"/>
              </a:cxn>
              <a:cxn ang="0">
                <a:pos x="1690" y="980"/>
              </a:cxn>
              <a:cxn ang="0">
                <a:pos x="1440" y="980"/>
              </a:cxn>
              <a:cxn ang="0">
                <a:pos x="1229" y="866"/>
              </a:cxn>
              <a:cxn ang="0">
                <a:pos x="1097" y="670"/>
              </a:cxn>
              <a:cxn ang="0">
                <a:pos x="1072" y="422"/>
              </a:cxn>
              <a:cxn ang="0">
                <a:pos x="1165" y="201"/>
              </a:cxn>
              <a:cxn ang="0">
                <a:pos x="1349" y="50"/>
              </a:cxn>
              <a:cxn ang="0">
                <a:pos x="2596" y="287"/>
              </a:cxn>
              <a:cxn ang="0">
                <a:pos x="2784" y="333"/>
              </a:cxn>
              <a:cxn ang="0">
                <a:pos x="2922" y="460"/>
              </a:cxn>
              <a:cxn ang="0">
                <a:pos x="2987" y="638"/>
              </a:cxn>
              <a:cxn ang="0">
                <a:pos x="2958" y="830"/>
              </a:cxn>
              <a:cxn ang="0">
                <a:pos x="2846" y="980"/>
              </a:cxn>
              <a:cxn ang="0">
                <a:pos x="2676" y="1062"/>
              </a:cxn>
              <a:cxn ang="0">
                <a:pos x="2480" y="1053"/>
              </a:cxn>
              <a:cxn ang="0">
                <a:pos x="2319" y="955"/>
              </a:cxn>
              <a:cxn ang="0">
                <a:pos x="2221" y="795"/>
              </a:cxn>
              <a:cxn ang="0">
                <a:pos x="2212" y="599"/>
              </a:cxn>
              <a:cxn ang="0">
                <a:pos x="2293" y="429"/>
              </a:cxn>
              <a:cxn ang="0">
                <a:pos x="2443" y="317"/>
              </a:cxn>
              <a:cxn ang="0">
                <a:pos x="554" y="287"/>
              </a:cxn>
              <a:cxn ang="0">
                <a:pos x="738" y="344"/>
              </a:cxn>
              <a:cxn ang="0">
                <a:pos x="869" y="475"/>
              </a:cxn>
              <a:cxn ang="0">
                <a:pos x="926" y="658"/>
              </a:cxn>
              <a:cxn ang="0">
                <a:pos x="888" y="848"/>
              </a:cxn>
              <a:cxn ang="0">
                <a:pos x="769" y="992"/>
              </a:cxn>
              <a:cxn ang="0">
                <a:pos x="593" y="1065"/>
              </a:cxn>
              <a:cxn ang="0">
                <a:pos x="399" y="1047"/>
              </a:cxn>
              <a:cxn ang="0">
                <a:pos x="243" y="942"/>
              </a:cxn>
              <a:cxn ang="0">
                <a:pos x="153" y="776"/>
              </a:cxn>
              <a:cxn ang="0">
                <a:pos x="153" y="581"/>
              </a:cxn>
              <a:cxn ang="0">
                <a:pos x="243" y="415"/>
              </a:cxn>
              <a:cxn ang="0">
                <a:pos x="398" y="311"/>
              </a:cxn>
              <a:cxn ang="0">
                <a:pos x="795" y="1165"/>
              </a:cxn>
              <a:cxn ang="0">
                <a:pos x="894" y="1253"/>
              </a:cxn>
              <a:cxn ang="0">
                <a:pos x="828" y="1430"/>
              </a:cxn>
              <a:cxn ang="0">
                <a:pos x="6" y="1398"/>
              </a:cxn>
              <a:cxn ang="0">
                <a:pos x="67" y="1271"/>
              </a:cxn>
              <a:cxn ang="0">
                <a:pos x="180" y="1187"/>
              </a:cxn>
              <a:cxn ang="0">
                <a:pos x="2835" y="1164"/>
              </a:cxn>
              <a:cxn ang="0">
                <a:pos x="2975" y="1200"/>
              </a:cxn>
              <a:cxn ang="0">
                <a:pos x="3079" y="1294"/>
              </a:cxn>
              <a:cxn ang="0">
                <a:pos x="3129" y="1427"/>
              </a:cxn>
              <a:cxn ang="0">
                <a:pos x="2295" y="1391"/>
              </a:cxn>
              <a:cxn ang="0">
                <a:pos x="2214" y="1223"/>
              </a:cxn>
              <a:cxn ang="0">
                <a:pos x="1260" y="1115"/>
              </a:cxn>
              <a:cxn ang="0">
                <a:pos x="2031" y="1152"/>
              </a:cxn>
              <a:cxn ang="0">
                <a:pos x="2168" y="1266"/>
              </a:cxn>
              <a:cxn ang="0">
                <a:pos x="2239" y="1432"/>
              </a:cxn>
              <a:cxn ang="0">
                <a:pos x="894" y="1414"/>
              </a:cxn>
              <a:cxn ang="0">
                <a:pos x="972" y="1252"/>
              </a:cxn>
              <a:cxn ang="0">
                <a:pos x="1115" y="1145"/>
              </a:cxn>
            </a:cxnLst>
            <a:rect l="0" t="0" r="r" b="b"/>
            <a:pathLst>
              <a:path w="3130" h="2688">
                <a:moveTo>
                  <a:pt x="1566" y="0"/>
                </a:moveTo>
                <a:lnTo>
                  <a:pt x="1590" y="1"/>
                </a:lnTo>
                <a:lnTo>
                  <a:pt x="1616" y="3"/>
                </a:lnTo>
                <a:lnTo>
                  <a:pt x="1641" y="6"/>
                </a:lnTo>
                <a:lnTo>
                  <a:pt x="1665" y="10"/>
                </a:lnTo>
                <a:lnTo>
                  <a:pt x="1690" y="17"/>
                </a:lnTo>
                <a:lnTo>
                  <a:pt x="1713" y="23"/>
                </a:lnTo>
                <a:lnTo>
                  <a:pt x="1737" y="31"/>
                </a:lnTo>
                <a:lnTo>
                  <a:pt x="1760" y="39"/>
                </a:lnTo>
                <a:lnTo>
                  <a:pt x="1781" y="50"/>
                </a:lnTo>
                <a:lnTo>
                  <a:pt x="1803" y="61"/>
                </a:lnTo>
                <a:lnTo>
                  <a:pt x="1824" y="72"/>
                </a:lnTo>
                <a:lnTo>
                  <a:pt x="1844" y="86"/>
                </a:lnTo>
                <a:lnTo>
                  <a:pt x="1863" y="99"/>
                </a:lnTo>
                <a:lnTo>
                  <a:pt x="1882" y="114"/>
                </a:lnTo>
                <a:lnTo>
                  <a:pt x="1901" y="129"/>
                </a:lnTo>
                <a:lnTo>
                  <a:pt x="1917" y="146"/>
                </a:lnTo>
                <a:lnTo>
                  <a:pt x="1934" y="164"/>
                </a:lnTo>
                <a:lnTo>
                  <a:pt x="1949" y="181"/>
                </a:lnTo>
                <a:lnTo>
                  <a:pt x="1965" y="201"/>
                </a:lnTo>
                <a:lnTo>
                  <a:pt x="1978" y="219"/>
                </a:lnTo>
                <a:lnTo>
                  <a:pt x="1992" y="240"/>
                </a:lnTo>
                <a:lnTo>
                  <a:pt x="2003" y="261"/>
                </a:lnTo>
                <a:lnTo>
                  <a:pt x="2015" y="283"/>
                </a:lnTo>
                <a:lnTo>
                  <a:pt x="2024" y="304"/>
                </a:lnTo>
                <a:lnTo>
                  <a:pt x="2033" y="327"/>
                </a:lnTo>
                <a:lnTo>
                  <a:pt x="2042" y="350"/>
                </a:lnTo>
                <a:lnTo>
                  <a:pt x="2048" y="374"/>
                </a:lnTo>
                <a:lnTo>
                  <a:pt x="2053" y="398"/>
                </a:lnTo>
                <a:lnTo>
                  <a:pt x="2058" y="422"/>
                </a:lnTo>
                <a:lnTo>
                  <a:pt x="2061" y="447"/>
                </a:lnTo>
                <a:lnTo>
                  <a:pt x="2064" y="472"/>
                </a:lnTo>
                <a:lnTo>
                  <a:pt x="2064" y="498"/>
                </a:lnTo>
                <a:lnTo>
                  <a:pt x="2064" y="524"/>
                </a:lnTo>
                <a:lnTo>
                  <a:pt x="2061" y="549"/>
                </a:lnTo>
                <a:lnTo>
                  <a:pt x="2058" y="573"/>
                </a:lnTo>
                <a:lnTo>
                  <a:pt x="2053" y="598"/>
                </a:lnTo>
                <a:lnTo>
                  <a:pt x="2048" y="622"/>
                </a:lnTo>
                <a:lnTo>
                  <a:pt x="2042" y="646"/>
                </a:lnTo>
                <a:lnTo>
                  <a:pt x="2033" y="670"/>
                </a:lnTo>
                <a:lnTo>
                  <a:pt x="2024" y="692"/>
                </a:lnTo>
                <a:lnTo>
                  <a:pt x="2015" y="714"/>
                </a:lnTo>
                <a:lnTo>
                  <a:pt x="2003" y="735"/>
                </a:lnTo>
                <a:lnTo>
                  <a:pt x="1992" y="757"/>
                </a:lnTo>
                <a:lnTo>
                  <a:pt x="1978" y="776"/>
                </a:lnTo>
                <a:lnTo>
                  <a:pt x="1965" y="796"/>
                </a:lnTo>
                <a:lnTo>
                  <a:pt x="1949" y="815"/>
                </a:lnTo>
                <a:lnTo>
                  <a:pt x="1934" y="832"/>
                </a:lnTo>
                <a:lnTo>
                  <a:pt x="1917" y="850"/>
                </a:lnTo>
                <a:lnTo>
                  <a:pt x="1901" y="866"/>
                </a:lnTo>
                <a:lnTo>
                  <a:pt x="1882" y="882"/>
                </a:lnTo>
                <a:lnTo>
                  <a:pt x="1863" y="896"/>
                </a:lnTo>
                <a:lnTo>
                  <a:pt x="1844" y="911"/>
                </a:lnTo>
                <a:lnTo>
                  <a:pt x="1824" y="923"/>
                </a:lnTo>
                <a:lnTo>
                  <a:pt x="1803" y="936"/>
                </a:lnTo>
                <a:lnTo>
                  <a:pt x="1781" y="947"/>
                </a:lnTo>
                <a:lnTo>
                  <a:pt x="1760" y="956"/>
                </a:lnTo>
                <a:lnTo>
                  <a:pt x="1737" y="966"/>
                </a:lnTo>
                <a:lnTo>
                  <a:pt x="1713" y="973"/>
                </a:lnTo>
                <a:lnTo>
                  <a:pt x="1690" y="980"/>
                </a:lnTo>
                <a:lnTo>
                  <a:pt x="1665" y="985"/>
                </a:lnTo>
                <a:lnTo>
                  <a:pt x="1641" y="990"/>
                </a:lnTo>
                <a:lnTo>
                  <a:pt x="1616" y="994"/>
                </a:lnTo>
                <a:lnTo>
                  <a:pt x="1590" y="995"/>
                </a:lnTo>
                <a:lnTo>
                  <a:pt x="1566" y="996"/>
                </a:lnTo>
                <a:lnTo>
                  <a:pt x="1540" y="995"/>
                </a:lnTo>
                <a:lnTo>
                  <a:pt x="1514" y="994"/>
                </a:lnTo>
                <a:lnTo>
                  <a:pt x="1489" y="990"/>
                </a:lnTo>
                <a:lnTo>
                  <a:pt x="1465" y="985"/>
                </a:lnTo>
                <a:lnTo>
                  <a:pt x="1440" y="980"/>
                </a:lnTo>
                <a:lnTo>
                  <a:pt x="1417" y="973"/>
                </a:lnTo>
                <a:lnTo>
                  <a:pt x="1393" y="966"/>
                </a:lnTo>
                <a:lnTo>
                  <a:pt x="1370" y="956"/>
                </a:lnTo>
                <a:lnTo>
                  <a:pt x="1349" y="947"/>
                </a:lnTo>
                <a:lnTo>
                  <a:pt x="1327" y="936"/>
                </a:lnTo>
                <a:lnTo>
                  <a:pt x="1306" y="923"/>
                </a:lnTo>
                <a:lnTo>
                  <a:pt x="1286" y="911"/>
                </a:lnTo>
                <a:lnTo>
                  <a:pt x="1267" y="897"/>
                </a:lnTo>
                <a:lnTo>
                  <a:pt x="1248" y="882"/>
                </a:lnTo>
                <a:lnTo>
                  <a:pt x="1229" y="866"/>
                </a:lnTo>
                <a:lnTo>
                  <a:pt x="1213" y="850"/>
                </a:lnTo>
                <a:lnTo>
                  <a:pt x="1196" y="832"/>
                </a:lnTo>
                <a:lnTo>
                  <a:pt x="1181" y="815"/>
                </a:lnTo>
                <a:lnTo>
                  <a:pt x="1165" y="796"/>
                </a:lnTo>
                <a:lnTo>
                  <a:pt x="1152" y="776"/>
                </a:lnTo>
                <a:lnTo>
                  <a:pt x="1138" y="757"/>
                </a:lnTo>
                <a:lnTo>
                  <a:pt x="1127" y="735"/>
                </a:lnTo>
                <a:lnTo>
                  <a:pt x="1115" y="714"/>
                </a:lnTo>
                <a:lnTo>
                  <a:pt x="1106" y="692"/>
                </a:lnTo>
                <a:lnTo>
                  <a:pt x="1097" y="670"/>
                </a:lnTo>
                <a:lnTo>
                  <a:pt x="1088" y="646"/>
                </a:lnTo>
                <a:lnTo>
                  <a:pt x="1082" y="622"/>
                </a:lnTo>
                <a:lnTo>
                  <a:pt x="1077" y="598"/>
                </a:lnTo>
                <a:lnTo>
                  <a:pt x="1072" y="573"/>
                </a:lnTo>
                <a:lnTo>
                  <a:pt x="1069" y="549"/>
                </a:lnTo>
                <a:lnTo>
                  <a:pt x="1066" y="524"/>
                </a:lnTo>
                <a:lnTo>
                  <a:pt x="1066" y="498"/>
                </a:lnTo>
                <a:lnTo>
                  <a:pt x="1066" y="473"/>
                </a:lnTo>
                <a:lnTo>
                  <a:pt x="1069" y="447"/>
                </a:lnTo>
                <a:lnTo>
                  <a:pt x="1072" y="422"/>
                </a:lnTo>
                <a:lnTo>
                  <a:pt x="1077" y="398"/>
                </a:lnTo>
                <a:lnTo>
                  <a:pt x="1082" y="374"/>
                </a:lnTo>
                <a:lnTo>
                  <a:pt x="1088" y="350"/>
                </a:lnTo>
                <a:lnTo>
                  <a:pt x="1097" y="327"/>
                </a:lnTo>
                <a:lnTo>
                  <a:pt x="1106" y="304"/>
                </a:lnTo>
                <a:lnTo>
                  <a:pt x="1115" y="283"/>
                </a:lnTo>
                <a:lnTo>
                  <a:pt x="1127" y="261"/>
                </a:lnTo>
                <a:lnTo>
                  <a:pt x="1138" y="240"/>
                </a:lnTo>
                <a:lnTo>
                  <a:pt x="1152" y="219"/>
                </a:lnTo>
                <a:lnTo>
                  <a:pt x="1165" y="201"/>
                </a:lnTo>
                <a:lnTo>
                  <a:pt x="1181" y="181"/>
                </a:lnTo>
                <a:lnTo>
                  <a:pt x="1196" y="164"/>
                </a:lnTo>
                <a:lnTo>
                  <a:pt x="1213" y="146"/>
                </a:lnTo>
                <a:lnTo>
                  <a:pt x="1229" y="129"/>
                </a:lnTo>
                <a:lnTo>
                  <a:pt x="1248" y="114"/>
                </a:lnTo>
                <a:lnTo>
                  <a:pt x="1267" y="99"/>
                </a:lnTo>
                <a:lnTo>
                  <a:pt x="1286" y="86"/>
                </a:lnTo>
                <a:lnTo>
                  <a:pt x="1306" y="72"/>
                </a:lnTo>
                <a:lnTo>
                  <a:pt x="1327" y="61"/>
                </a:lnTo>
                <a:lnTo>
                  <a:pt x="1349" y="50"/>
                </a:lnTo>
                <a:lnTo>
                  <a:pt x="1370" y="39"/>
                </a:lnTo>
                <a:lnTo>
                  <a:pt x="1393" y="31"/>
                </a:lnTo>
                <a:lnTo>
                  <a:pt x="1417" y="23"/>
                </a:lnTo>
                <a:lnTo>
                  <a:pt x="1440" y="17"/>
                </a:lnTo>
                <a:lnTo>
                  <a:pt x="1465" y="10"/>
                </a:lnTo>
                <a:lnTo>
                  <a:pt x="1489" y="6"/>
                </a:lnTo>
                <a:lnTo>
                  <a:pt x="1514" y="3"/>
                </a:lnTo>
                <a:lnTo>
                  <a:pt x="1540" y="1"/>
                </a:lnTo>
                <a:lnTo>
                  <a:pt x="1566" y="0"/>
                </a:lnTo>
                <a:close/>
                <a:moveTo>
                  <a:pt x="2596" y="287"/>
                </a:moveTo>
                <a:lnTo>
                  <a:pt x="2616" y="287"/>
                </a:lnTo>
                <a:lnTo>
                  <a:pt x="2636" y="289"/>
                </a:lnTo>
                <a:lnTo>
                  <a:pt x="2656" y="291"/>
                </a:lnTo>
                <a:lnTo>
                  <a:pt x="2676" y="294"/>
                </a:lnTo>
                <a:lnTo>
                  <a:pt x="2694" y="299"/>
                </a:lnTo>
                <a:lnTo>
                  <a:pt x="2713" y="304"/>
                </a:lnTo>
                <a:lnTo>
                  <a:pt x="2731" y="311"/>
                </a:lnTo>
                <a:lnTo>
                  <a:pt x="2749" y="317"/>
                </a:lnTo>
                <a:lnTo>
                  <a:pt x="2766" y="325"/>
                </a:lnTo>
                <a:lnTo>
                  <a:pt x="2784" y="333"/>
                </a:lnTo>
                <a:lnTo>
                  <a:pt x="2800" y="344"/>
                </a:lnTo>
                <a:lnTo>
                  <a:pt x="2816" y="353"/>
                </a:lnTo>
                <a:lnTo>
                  <a:pt x="2831" y="364"/>
                </a:lnTo>
                <a:lnTo>
                  <a:pt x="2846" y="376"/>
                </a:lnTo>
                <a:lnTo>
                  <a:pt x="2860" y="388"/>
                </a:lnTo>
                <a:lnTo>
                  <a:pt x="2874" y="402"/>
                </a:lnTo>
                <a:lnTo>
                  <a:pt x="2887" y="415"/>
                </a:lnTo>
                <a:lnTo>
                  <a:pt x="2899" y="429"/>
                </a:lnTo>
                <a:lnTo>
                  <a:pt x="2911" y="444"/>
                </a:lnTo>
                <a:lnTo>
                  <a:pt x="2922" y="460"/>
                </a:lnTo>
                <a:lnTo>
                  <a:pt x="2932" y="475"/>
                </a:lnTo>
                <a:lnTo>
                  <a:pt x="2941" y="492"/>
                </a:lnTo>
                <a:lnTo>
                  <a:pt x="2950" y="508"/>
                </a:lnTo>
                <a:lnTo>
                  <a:pt x="2958" y="526"/>
                </a:lnTo>
                <a:lnTo>
                  <a:pt x="2965" y="543"/>
                </a:lnTo>
                <a:lnTo>
                  <a:pt x="2971" y="562"/>
                </a:lnTo>
                <a:lnTo>
                  <a:pt x="2977" y="581"/>
                </a:lnTo>
                <a:lnTo>
                  <a:pt x="2981" y="599"/>
                </a:lnTo>
                <a:lnTo>
                  <a:pt x="2984" y="619"/>
                </a:lnTo>
                <a:lnTo>
                  <a:pt x="2987" y="638"/>
                </a:lnTo>
                <a:lnTo>
                  <a:pt x="2988" y="658"/>
                </a:lnTo>
                <a:lnTo>
                  <a:pt x="2989" y="678"/>
                </a:lnTo>
                <a:lnTo>
                  <a:pt x="2988" y="699"/>
                </a:lnTo>
                <a:lnTo>
                  <a:pt x="2987" y="718"/>
                </a:lnTo>
                <a:lnTo>
                  <a:pt x="2984" y="738"/>
                </a:lnTo>
                <a:lnTo>
                  <a:pt x="2981" y="757"/>
                </a:lnTo>
                <a:lnTo>
                  <a:pt x="2977" y="776"/>
                </a:lnTo>
                <a:lnTo>
                  <a:pt x="2971" y="795"/>
                </a:lnTo>
                <a:lnTo>
                  <a:pt x="2965" y="813"/>
                </a:lnTo>
                <a:lnTo>
                  <a:pt x="2958" y="830"/>
                </a:lnTo>
                <a:lnTo>
                  <a:pt x="2950" y="848"/>
                </a:lnTo>
                <a:lnTo>
                  <a:pt x="2941" y="865"/>
                </a:lnTo>
                <a:lnTo>
                  <a:pt x="2932" y="881"/>
                </a:lnTo>
                <a:lnTo>
                  <a:pt x="2922" y="897"/>
                </a:lnTo>
                <a:lnTo>
                  <a:pt x="2911" y="913"/>
                </a:lnTo>
                <a:lnTo>
                  <a:pt x="2899" y="928"/>
                </a:lnTo>
                <a:lnTo>
                  <a:pt x="2887" y="942"/>
                </a:lnTo>
                <a:lnTo>
                  <a:pt x="2874" y="955"/>
                </a:lnTo>
                <a:lnTo>
                  <a:pt x="2860" y="968"/>
                </a:lnTo>
                <a:lnTo>
                  <a:pt x="2846" y="980"/>
                </a:lnTo>
                <a:lnTo>
                  <a:pt x="2831" y="992"/>
                </a:lnTo>
                <a:lnTo>
                  <a:pt x="2816" y="1003"/>
                </a:lnTo>
                <a:lnTo>
                  <a:pt x="2800" y="1013"/>
                </a:lnTo>
                <a:lnTo>
                  <a:pt x="2784" y="1023"/>
                </a:lnTo>
                <a:lnTo>
                  <a:pt x="2766" y="1031"/>
                </a:lnTo>
                <a:lnTo>
                  <a:pt x="2749" y="1039"/>
                </a:lnTo>
                <a:lnTo>
                  <a:pt x="2731" y="1047"/>
                </a:lnTo>
                <a:lnTo>
                  <a:pt x="2713" y="1053"/>
                </a:lnTo>
                <a:lnTo>
                  <a:pt x="2694" y="1058"/>
                </a:lnTo>
                <a:lnTo>
                  <a:pt x="2676" y="1062"/>
                </a:lnTo>
                <a:lnTo>
                  <a:pt x="2656" y="1065"/>
                </a:lnTo>
                <a:lnTo>
                  <a:pt x="2636" y="1068"/>
                </a:lnTo>
                <a:lnTo>
                  <a:pt x="2616" y="1069"/>
                </a:lnTo>
                <a:lnTo>
                  <a:pt x="2596" y="1070"/>
                </a:lnTo>
                <a:lnTo>
                  <a:pt x="2576" y="1069"/>
                </a:lnTo>
                <a:lnTo>
                  <a:pt x="2556" y="1068"/>
                </a:lnTo>
                <a:lnTo>
                  <a:pt x="2537" y="1065"/>
                </a:lnTo>
                <a:lnTo>
                  <a:pt x="2517" y="1062"/>
                </a:lnTo>
                <a:lnTo>
                  <a:pt x="2498" y="1058"/>
                </a:lnTo>
                <a:lnTo>
                  <a:pt x="2480" y="1053"/>
                </a:lnTo>
                <a:lnTo>
                  <a:pt x="2461" y="1047"/>
                </a:lnTo>
                <a:lnTo>
                  <a:pt x="2443" y="1039"/>
                </a:lnTo>
                <a:lnTo>
                  <a:pt x="2426" y="1031"/>
                </a:lnTo>
                <a:lnTo>
                  <a:pt x="2409" y="1023"/>
                </a:lnTo>
                <a:lnTo>
                  <a:pt x="2392" y="1013"/>
                </a:lnTo>
                <a:lnTo>
                  <a:pt x="2377" y="1003"/>
                </a:lnTo>
                <a:lnTo>
                  <a:pt x="2361" y="992"/>
                </a:lnTo>
                <a:lnTo>
                  <a:pt x="2347" y="980"/>
                </a:lnTo>
                <a:lnTo>
                  <a:pt x="2332" y="968"/>
                </a:lnTo>
                <a:lnTo>
                  <a:pt x="2319" y="955"/>
                </a:lnTo>
                <a:lnTo>
                  <a:pt x="2305" y="942"/>
                </a:lnTo>
                <a:lnTo>
                  <a:pt x="2293" y="928"/>
                </a:lnTo>
                <a:lnTo>
                  <a:pt x="2281" y="913"/>
                </a:lnTo>
                <a:lnTo>
                  <a:pt x="2271" y="897"/>
                </a:lnTo>
                <a:lnTo>
                  <a:pt x="2261" y="881"/>
                </a:lnTo>
                <a:lnTo>
                  <a:pt x="2251" y="865"/>
                </a:lnTo>
                <a:lnTo>
                  <a:pt x="2242" y="848"/>
                </a:lnTo>
                <a:lnTo>
                  <a:pt x="2235" y="831"/>
                </a:lnTo>
                <a:lnTo>
                  <a:pt x="2227" y="813"/>
                </a:lnTo>
                <a:lnTo>
                  <a:pt x="2221" y="795"/>
                </a:lnTo>
                <a:lnTo>
                  <a:pt x="2216" y="776"/>
                </a:lnTo>
                <a:lnTo>
                  <a:pt x="2212" y="757"/>
                </a:lnTo>
                <a:lnTo>
                  <a:pt x="2208" y="738"/>
                </a:lnTo>
                <a:lnTo>
                  <a:pt x="2206" y="718"/>
                </a:lnTo>
                <a:lnTo>
                  <a:pt x="2204" y="699"/>
                </a:lnTo>
                <a:lnTo>
                  <a:pt x="2204" y="678"/>
                </a:lnTo>
                <a:lnTo>
                  <a:pt x="2204" y="658"/>
                </a:lnTo>
                <a:lnTo>
                  <a:pt x="2206" y="639"/>
                </a:lnTo>
                <a:lnTo>
                  <a:pt x="2208" y="619"/>
                </a:lnTo>
                <a:lnTo>
                  <a:pt x="2212" y="599"/>
                </a:lnTo>
                <a:lnTo>
                  <a:pt x="2216" y="581"/>
                </a:lnTo>
                <a:lnTo>
                  <a:pt x="2221" y="562"/>
                </a:lnTo>
                <a:lnTo>
                  <a:pt x="2227" y="543"/>
                </a:lnTo>
                <a:lnTo>
                  <a:pt x="2235" y="526"/>
                </a:lnTo>
                <a:lnTo>
                  <a:pt x="2242" y="508"/>
                </a:lnTo>
                <a:lnTo>
                  <a:pt x="2251" y="492"/>
                </a:lnTo>
                <a:lnTo>
                  <a:pt x="2261" y="475"/>
                </a:lnTo>
                <a:lnTo>
                  <a:pt x="2271" y="460"/>
                </a:lnTo>
                <a:lnTo>
                  <a:pt x="2281" y="444"/>
                </a:lnTo>
                <a:lnTo>
                  <a:pt x="2293" y="429"/>
                </a:lnTo>
                <a:lnTo>
                  <a:pt x="2305" y="415"/>
                </a:lnTo>
                <a:lnTo>
                  <a:pt x="2319" y="402"/>
                </a:lnTo>
                <a:lnTo>
                  <a:pt x="2332" y="388"/>
                </a:lnTo>
                <a:lnTo>
                  <a:pt x="2347" y="376"/>
                </a:lnTo>
                <a:lnTo>
                  <a:pt x="2361" y="364"/>
                </a:lnTo>
                <a:lnTo>
                  <a:pt x="2377" y="353"/>
                </a:lnTo>
                <a:lnTo>
                  <a:pt x="2392" y="344"/>
                </a:lnTo>
                <a:lnTo>
                  <a:pt x="2409" y="333"/>
                </a:lnTo>
                <a:lnTo>
                  <a:pt x="2426" y="325"/>
                </a:lnTo>
                <a:lnTo>
                  <a:pt x="2443" y="317"/>
                </a:lnTo>
                <a:lnTo>
                  <a:pt x="2461" y="311"/>
                </a:lnTo>
                <a:lnTo>
                  <a:pt x="2480" y="304"/>
                </a:lnTo>
                <a:lnTo>
                  <a:pt x="2498" y="299"/>
                </a:lnTo>
                <a:lnTo>
                  <a:pt x="2517" y="294"/>
                </a:lnTo>
                <a:lnTo>
                  <a:pt x="2537" y="291"/>
                </a:lnTo>
                <a:lnTo>
                  <a:pt x="2556" y="289"/>
                </a:lnTo>
                <a:lnTo>
                  <a:pt x="2576" y="287"/>
                </a:lnTo>
                <a:lnTo>
                  <a:pt x="2596" y="287"/>
                </a:lnTo>
                <a:close/>
                <a:moveTo>
                  <a:pt x="534" y="287"/>
                </a:moveTo>
                <a:lnTo>
                  <a:pt x="554" y="287"/>
                </a:lnTo>
                <a:lnTo>
                  <a:pt x="574" y="289"/>
                </a:lnTo>
                <a:lnTo>
                  <a:pt x="593" y="291"/>
                </a:lnTo>
                <a:lnTo>
                  <a:pt x="613" y="294"/>
                </a:lnTo>
                <a:lnTo>
                  <a:pt x="632" y="299"/>
                </a:lnTo>
                <a:lnTo>
                  <a:pt x="650" y="304"/>
                </a:lnTo>
                <a:lnTo>
                  <a:pt x="669" y="311"/>
                </a:lnTo>
                <a:lnTo>
                  <a:pt x="687" y="317"/>
                </a:lnTo>
                <a:lnTo>
                  <a:pt x="704" y="325"/>
                </a:lnTo>
                <a:lnTo>
                  <a:pt x="721" y="333"/>
                </a:lnTo>
                <a:lnTo>
                  <a:pt x="738" y="344"/>
                </a:lnTo>
                <a:lnTo>
                  <a:pt x="753" y="353"/>
                </a:lnTo>
                <a:lnTo>
                  <a:pt x="769" y="364"/>
                </a:lnTo>
                <a:lnTo>
                  <a:pt x="783" y="376"/>
                </a:lnTo>
                <a:lnTo>
                  <a:pt x="798" y="388"/>
                </a:lnTo>
                <a:lnTo>
                  <a:pt x="811" y="402"/>
                </a:lnTo>
                <a:lnTo>
                  <a:pt x="825" y="415"/>
                </a:lnTo>
                <a:lnTo>
                  <a:pt x="837" y="429"/>
                </a:lnTo>
                <a:lnTo>
                  <a:pt x="849" y="444"/>
                </a:lnTo>
                <a:lnTo>
                  <a:pt x="859" y="460"/>
                </a:lnTo>
                <a:lnTo>
                  <a:pt x="869" y="475"/>
                </a:lnTo>
                <a:lnTo>
                  <a:pt x="879" y="492"/>
                </a:lnTo>
                <a:lnTo>
                  <a:pt x="888" y="508"/>
                </a:lnTo>
                <a:lnTo>
                  <a:pt x="895" y="526"/>
                </a:lnTo>
                <a:lnTo>
                  <a:pt x="903" y="543"/>
                </a:lnTo>
                <a:lnTo>
                  <a:pt x="909" y="562"/>
                </a:lnTo>
                <a:lnTo>
                  <a:pt x="914" y="581"/>
                </a:lnTo>
                <a:lnTo>
                  <a:pt x="918" y="599"/>
                </a:lnTo>
                <a:lnTo>
                  <a:pt x="922" y="619"/>
                </a:lnTo>
                <a:lnTo>
                  <a:pt x="924" y="638"/>
                </a:lnTo>
                <a:lnTo>
                  <a:pt x="926" y="658"/>
                </a:lnTo>
                <a:lnTo>
                  <a:pt x="926" y="678"/>
                </a:lnTo>
                <a:lnTo>
                  <a:pt x="926" y="699"/>
                </a:lnTo>
                <a:lnTo>
                  <a:pt x="924" y="718"/>
                </a:lnTo>
                <a:lnTo>
                  <a:pt x="922" y="738"/>
                </a:lnTo>
                <a:lnTo>
                  <a:pt x="918" y="757"/>
                </a:lnTo>
                <a:lnTo>
                  <a:pt x="914" y="776"/>
                </a:lnTo>
                <a:lnTo>
                  <a:pt x="909" y="795"/>
                </a:lnTo>
                <a:lnTo>
                  <a:pt x="903" y="813"/>
                </a:lnTo>
                <a:lnTo>
                  <a:pt x="895" y="830"/>
                </a:lnTo>
                <a:lnTo>
                  <a:pt x="888" y="848"/>
                </a:lnTo>
                <a:lnTo>
                  <a:pt x="879" y="865"/>
                </a:lnTo>
                <a:lnTo>
                  <a:pt x="869" y="881"/>
                </a:lnTo>
                <a:lnTo>
                  <a:pt x="859" y="897"/>
                </a:lnTo>
                <a:lnTo>
                  <a:pt x="849" y="913"/>
                </a:lnTo>
                <a:lnTo>
                  <a:pt x="837" y="928"/>
                </a:lnTo>
                <a:lnTo>
                  <a:pt x="825" y="942"/>
                </a:lnTo>
                <a:lnTo>
                  <a:pt x="811" y="955"/>
                </a:lnTo>
                <a:lnTo>
                  <a:pt x="798" y="968"/>
                </a:lnTo>
                <a:lnTo>
                  <a:pt x="783" y="980"/>
                </a:lnTo>
                <a:lnTo>
                  <a:pt x="769" y="992"/>
                </a:lnTo>
                <a:lnTo>
                  <a:pt x="753" y="1003"/>
                </a:lnTo>
                <a:lnTo>
                  <a:pt x="738" y="1013"/>
                </a:lnTo>
                <a:lnTo>
                  <a:pt x="721" y="1023"/>
                </a:lnTo>
                <a:lnTo>
                  <a:pt x="704" y="1031"/>
                </a:lnTo>
                <a:lnTo>
                  <a:pt x="687" y="1039"/>
                </a:lnTo>
                <a:lnTo>
                  <a:pt x="669" y="1047"/>
                </a:lnTo>
                <a:lnTo>
                  <a:pt x="650" y="1053"/>
                </a:lnTo>
                <a:lnTo>
                  <a:pt x="632" y="1058"/>
                </a:lnTo>
                <a:lnTo>
                  <a:pt x="613" y="1062"/>
                </a:lnTo>
                <a:lnTo>
                  <a:pt x="593" y="1065"/>
                </a:lnTo>
                <a:lnTo>
                  <a:pt x="574" y="1068"/>
                </a:lnTo>
                <a:lnTo>
                  <a:pt x="554" y="1069"/>
                </a:lnTo>
                <a:lnTo>
                  <a:pt x="534" y="1070"/>
                </a:lnTo>
                <a:lnTo>
                  <a:pt x="514" y="1069"/>
                </a:lnTo>
                <a:lnTo>
                  <a:pt x="494" y="1068"/>
                </a:lnTo>
                <a:lnTo>
                  <a:pt x="474" y="1065"/>
                </a:lnTo>
                <a:lnTo>
                  <a:pt x="454" y="1062"/>
                </a:lnTo>
                <a:lnTo>
                  <a:pt x="436" y="1058"/>
                </a:lnTo>
                <a:lnTo>
                  <a:pt x="417" y="1053"/>
                </a:lnTo>
                <a:lnTo>
                  <a:pt x="399" y="1047"/>
                </a:lnTo>
                <a:lnTo>
                  <a:pt x="381" y="1039"/>
                </a:lnTo>
                <a:lnTo>
                  <a:pt x="364" y="1031"/>
                </a:lnTo>
                <a:lnTo>
                  <a:pt x="346" y="1023"/>
                </a:lnTo>
                <a:lnTo>
                  <a:pt x="330" y="1013"/>
                </a:lnTo>
                <a:lnTo>
                  <a:pt x="314" y="1003"/>
                </a:lnTo>
                <a:lnTo>
                  <a:pt x="299" y="992"/>
                </a:lnTo>
                <a:lnTo>
                  <a:pt x="284" y="980"/>
                </a:lnTo>
                <a:lnTo>
                  <a:pt x="270" y="968"/>
                </a:lnTo>
                <a:lnTo>
                  <a:pt x="256" y="955"/>
                </a:lnTo>
                <a:lnTo>
                  <a:pt x="243" y="942"/>
                </a:lnTo>
                <a:lnTo>
                  <a:pt x="231" y="928"/>
                </a:lnTo>
                <a:lnTo>
                  <a:pt x="219" y="913"/>
                </a:lnTo>
                <a:lnTo>
                  <a:pt x="208" y="897"/>
                </a:lnTo>
                <a:lnTo>
                  <a:pt x="198" y="881"/>
                </a:lnTo>
                <a:lnTo>
                  <a:pt x="189" y="865"/>
                </a:lnTo>
                <a:lnTo>
                  <a:pt x="179" y="848"/>
                </a:lnTo>
                <a:lnTo>
                  <a:pt x="172" y="830"/>
                </a:lnTo>
                <a:lnTo>
                  <a:pt x="165" y="813"/>
                </a:lnTo>
                <a:lnTo>
                  <a:pt x="159" y="795"/>
                </a:lnTo>
                <a:lnTo>
                  <a:pt x="153" y="776"/>
                </a:lnTo>
                <a:lnTo>
                  <a:pt x="149" y="757"/>
                </a:lnTo>
                <a:lnTo>
                  <a:pt x="146" y="738"/>
                </a:lnTo>
                <a:lnTo>
                  <a:pt x="143" y="718"/>
                </a:lnTo>
                <a:lnTo>
                  <a:pt x="142" y="699"/>
                </a:lnTo>
                <a:lnTo>
                  <a:pt x="141" y="678"/>
                </a:lnTo>
                <a:lnTo>
                  <a:pt x="142" y="658"/>
                </a:lnTo>
                <a:lnTo>
                  <a:pt x="143" y="638"/>
                </a:lnTo>
                <a:lnTo>
                  <a:pt x="146" y="619"/>
                </a:lnTo>
                <a:lnTo>
                  <a:pt x="149" y="599"/>
                </a:lnTo>
                <a:lnTo>
                  <a:pt x="153" y="581"/>
                </a:lnTo>
                <a:lnTo>
                  <a:pt x="159" y="562"/>
                </a:lnTo>
                <a:lnTo>
                  <a:pt x="165" y="543"/>
                </a:lnTo>
                <a:lnTo>
                  <a:pt x="172" y="526"/>
                </a:lnTo>
                <a:lnTo>
                  <a:pt x="179" y="508"/>
                </a:lnTo>
                <a:lnTo>
                  <a:pt x="189" y="492"/>
                </a:lnTo>
                <a:lnTo>
                  <a:pt x="198" y="475"/>
                </a:lnTo>
                <a:lnTo>
                  <a:pt x="208" y="460"/>
                </a:lnTo>
                <a:lnTo>
                  <a:pt x="219" y="444"/>
                </a:lnTo>
                <a:lnTo>
                  <a:pt x="231" y="429"/>
                </a:lnTo>
                <a:lnTo>
                  <a:pt x="243" y="415"/>
                </a:lnTo>
                <a:lnTo>
                  <a:pt x="256" y="402"/>
                </a:lnTo>
                <a:lnTo>
                  <a:pt x="270" y="388"/>
                </a:lnTo>
                <a:lnTo>
                  <a:pt x="284" y="376"/>
                </a:lnTo>
                <a:lnTo>
                  <a:pt x="299" y="364"/>
                </a:lnTo>
                <a:lnTo>
                  <a:pt x="314" y="353"/>
                </a:lnTo>
                <a:lnTo>
                  <a:pt x="330" y="344"/>
                </a:lnTo>
                <a:lnTo>
                  <a:pt x="346" y="333"/>
                </a:lnTo>
                <a:lnTo>
                  <a:pt x="364" y="325"/>
                </a:lnTo>
                <a:lnTo>
                  <a:pt x="381" y="317"/>
                </a:lnTo>
                <a:lnTo>
                  <a:pt x="398" y="311"/>
                </a:lnTo>
                <a:lnTo>
                  <a:pt x="417" y="304"/>
                </a:lnTo>
                <a:lnTo>
                  <a:pt x="436" y="299"/>
                </a:lnTo>
                <a:lnTo>
                  <a:pt x="454" y="294"/>
                </a:lnTo>
                <a:lnTo>
                  <a:pt x="474" y="291"/>
                </a:lnTo>
                <a:lnTo>
                  <a:pt x="494" y="289"/>
                </a:lnTo>
                <a:lnTo>
                  <a:pt x="514" y="287"/>
                </a:lnTo>
                <a:lnTo>
                  <a:pt x="534" y="287"/>
                </a:lnTo>
                <a:close/>
                <a:moveTo>
                  <a:pt x="295" y="1164"/>
                </a:moveTo>
                <a:lnTo>
                  <a:pt x="773" y="1164"/>
                </a:lnTo>
                <a:lnTo>
                  <a:pt x="795" y="1165"/>
                </a:lnTo>
                <a:lnTo>
                  <a:pt x="815" y="1167"/>
                </a:lnTo>
                <a:lnTo>
                  <a:pt x="835" y="1171"/>
                </a:lnTo>
                <a:lnTo>
                  <a:pt x="855" y="1176"/>
                </a:lnTo>
                <a:lnTo>
                  <a:pt x="874" y="1182"/>
                </a:lnTo>
                <a:lnTo>
                  <a:pt x="892" y="1189"/>
                </a:lnTo>
                <a:lnTo>
                  <a:pt x="911" y="1198"/>
                </a:lnTo>
                <a:lnTo>
                  <a:pt x="927" y="1208"/>
                </a:lnTo>
                <a:lnTo>
                  <a:pt x="916" y="1223"/>
                </a:lnTo>
                <a:lnTo>
                  <a:pt x="905" y="1237"/>
                </a:lnTo>
                <a:lnTo>
                  <a:pt x="894" y="1253"/>
                </a:lnTo>
                <a:lnTo>
                  <a:pt x="884" y="1269"/>
                </a:lnTo>
                <a:lnTo>
                  <a:pt x="876" y="1285"/>
                </a:lnTo>
                <a:lnTo>
                  <a:pt x="866" y="1302"/>
                </a:lnTo>
                <a:lnTo>
                  <a:pt x="859" y="1319"/>
                </a:lnTo>
                <a:lnTo>
                  <a:pt x="852" y="1336"/>
                </a:lnTo>
                <a:lnTo>
                  <a:pt x="846" y="1355"/>
                </a:lnTo>
                <a:lnTo>
                  <a:pt x="840" y="1373"/>
                </a:lnTo>
                <a:lnTo>
                  <a:pt x="835" y="1391"/>
                </a:lnTo>
                <a:lnTo>
                  <a:pt x="831" y="1410"/>
                </a:lnTo>
                <a:lnTo>
                  <a:pt x="828" y="1430"/>
                </a:lnTo>
                <a:lnTo>
                  <a:pt x="826" y="1449"/>
                </a:lnTo>
                <a:lnTo>
                  <a:pt x="825" y="1469"/>
                </a:lnTo>
                <a:lnTo>
                  <a:pt x="825" y="1489"/>
                </a:lnTo>
                <a:lnTo>
                  <a:pt x="825" y="2402"/>
                </a:lnTo>
                <a:lnTo>
                  <a:pt x="0" y="2402"/>
                </a:lnTo>
                <a:lnTo>
                  <a:pt x="0" y="1457"/>
                </a:lnTo>
                <a:lnTo>
                  <a:pt x="0" y="1443"/>
                </a:lnTo>
                <a:lnTo>
                  <a:pt x="1" y="1427"/>
                </a:lnTo>
                <a:lnTo>
                  <a:pt x="3" y="1413"/>
                </a:lnTo>
                <a:lnTo>
                  <a:pt x="6" y="1398"/>
                </a:lnTo>
                <a:lnTo>
                  <a:pt x="9" y="1385"/>
                </a:lnTo>
                <a:lnTo>
                  <a:pt x="13" y="1371"/>
                </a:lnTo>
                <a:lnTo>
                  <a:pt x="18" y="1357"/>
                </a:lnTo>
                <a:lnTo>
                  <a:pt x="23" y="1344"/>
                </a:lnTo>
                <a:lnTo>
                  <a:pt x="29" y="1331"/>
                </a:lnTo>
                <a:lnTo>
                  <a:pt x="35" y="1318"/>
                </a:lnTo>
                <a:lnTo>
                  <a:pt x="42" y="1305"/>
                </a:lnTo>
                <a:lnTo>
                  <a:pt x="51" y="1294"/>
                </a:lnTo>
                <a:lnTo>
                  <a:pt x="59" y="1283"/>
                </a:lnTo>
                <a:lnTo>
                  <a:pt x="67" y="1271"/>
                </a:lnTo>
                <a:lnTo>
                  <a:pt x="77" y="1261"/>
                </a:lnTo>
                <a:lnTo>
                  <a:pt x="86" y="1250"/>
                </a:lnTo>
                <a:lnTo>
                  <a:pt x="96" y="1240"/>
                </a:lnTo>
                <a:lnTo>
                  <a:pt x="107" y="1231"/>
                </a:lnTo>
                <a:lnTo>
                  <a:pt x="118" y="1223"/>
                </a:lnTo>
                <a:lnTo>
                  <a:pt x="130" y="1214"/>
                </a:lnTo>
                <a:lnTo>
                  <a:pt x="142" y="1207"/>
                </a:lnTo>
                <a:lnTo>
                  <a:pt x="155" y="1200"/>
                </a:lnTo>
                <a:lnTo>
                  <a:pt x="167" y="1194"/>
                </a:lnTo>
                <a:lnTo>
                  <a:pt x="180" y="1187"/>
                </a:lnTo>
                <a:lnTo>
                  <a:pt x="193" y="1182"/>
                </a:lnTo>
                <a:lnTo>
                  <a:pt x="207" y="1177"/>
                </a:lnTo>
                <a:lnTo>
                  <a:pt x="221" y="1173"/>
                </a:lnTo>
                <a:lnTo>
                  <a:pt x="235" y="1170"/>
                </a:lnTo>
                <a:lnTo>
                  <a:pt x="250" y="1168"/>
                </a:lnTo>
                <a:lnTo>
                  <a:pt x="265" y="1166"/>
                </a:lnTo>
                <a:lnTo>
                  <a:pt x="279" y="1165"/>
                </a:lnTo>
                <a:lnTo>
                  <a:pt x="295" y="1164"/>
                </a:lnTo>
                <a:close/>
                <a:moveTo>
                  <a:pt x="2357" y="1164"/>
                </a:moveTo>
                <a:lnTo>
                  <a:pt x="2835" y="1164"/>
                </a:lnTo>
                <a:lnTo>
                  <a:pt x="2851" y="1165"/>
                </a:lnTo>
                <a:lnTo>
                  <a:pt x="2865" y="1166"/>
                </a:lnTo>
                <a:lnTo>
                  <a:pt x="2880" y="1168"/>
                </a:lnTo>
                <a:lnTo>
                  <a:pt x="2895" y="1170"/>
                </a:lnTo>
                <a:lnTo>
                  <a:pt x="2909" y="1173"/>
                </a:lnTo>
                <a:lnTo>
                  <a:pt x="2923" y="1177"/>
                </a:lnTo>
                <a:lnTo>
                  <a:pt x="2937" y="1182"/>
                </a:lnTo>
                <a:lnTo>
                  <a:pt x="2950" y="1187"/>
                </a:lnTo>
                <a:lnTo>
                  <a:pt x="2963" y="1194"/>
                </a:lnTo>
                <a:lnTo>
                  <a:pt x="2975" y="1200"/>
                </a:lnTo>
                <a:lnTo>
                  <a:pt x="2988" y="1207"/>
                </a:lnTo>
                <a:lnTo>
                  <a:pt x="3000" y="1214"/>
                </a:lnTo>
                <a:lnTo>
                  <a:pt x="3012" y="1223"/>
                </a:lnTo>
                <a:lnTo>
                  <a:pt x="3022" y="1231"/>
                </a:lnTo>
                <a:lnTo>
                  <a:pt x="3034" y="1240"/>
                </a:lnTo>
                <a:lnTo>
                  <a:pt x="3044" y="1250"/>
                </a:lnTo>
                <a:lnTo>
                  <a:pt x="3053" y="1261"/>
                </a:lnTo>
                <a:lnTo>
                  <a:pt x="3063" y="1271"/>
                </a:lnTo>
                <a:lnTo>
                  <a:pt x="3071" y="1283"/>
                </a:lnTo>
                <a:lnTo>
                  <a:pt x="3079" y="1294"/>
                </a:lnTo>
                <a:lnTo>
                  <a:pt x="3088" y="1305"/>
                </a:lnTo>
                <a:lnTo>
                  <a:pt x="3095" y="1318"/>
                </a:lnTo>
                <a:lnTo>
                  <a:pt x="3101" y="1331"/>
                </a:lnTo>
                <a:lnTo>
                  <a:pt x="3107" y="1344"/>
                </a:lnTo>
                <a:lnTo>
                  <a:pt x="3112" y="1357"/>
                </a:lnTo>
                <a:lnTo>
                  <a:pt x="3117" y="1371"/>
                </a:lnTo>
                <a:lnTo>
                  <a:pt x="3121" y="1385"/>
                </a:lnTo>
                <a:lnTo>
                  <a:pt x="3124" y="1398"/>
                </a:lnTo>
                <a:lnTo>
                  <a:pt x="3127" y="1413"/>
                </a:lnTo>
                <a:lnTo>
                  <a:pt x="3129" y="1427"/>
                </a:lnTo>
                <a:lnTo>
                  <a:pt x="3130" y="1443"/>
                </a:lnTo>
                <a:lnTo>
                  <a:pt x="3130" y="1457"/>
                </a:lnTo>
                <a:lnTo>
                  <a:pt x="3130" y="2402"/>
                </a:lnTo>
                <a:lnTo>
                  <a:pt x="2305" y="2402"/>
                </a:lnTo>
                <a:lnTo>
                  <a:pt x="2305" y="1489"/>
                </a:lnTo>
                <a:lnTo>
                  <a:pt x="2305" y="1469"/>
                </a:lnTo>
                <a:lnTo>
                  <a:pt x="2304" y="1449"/>
                </a:lnTo>
                <a:lnTo>
                  <a:pt x="2302" y="1430"/>
                </a:lnTo>
                <a:lnTo>
                  <a:pt x="2299" y="1410"/>
                </a:lnTo>
                <a:lnTo>
                  <a:pt x="2295" y="1391"/>
                </a:lnTo>
                <a:lnTo>
                  <a:pt x="2290" y="1373"/>
                </a:lnTo>
                <a:lnTo>
                  <a:pt x="2284" y="1355"/>
                </a:lnTo>
                <a:lnTo>
                  <a:pt x="2278" y="1336"/>
                </a:lnTo>
                <a:lnTo>
                  <a:pt x="2271" y="1319"/>
                </a:lnTo>
                <a:lnTo>
                  <a:pt x="2264" y="1302"/>
                </a:lnTo>
                <a:lnTo>
                  <a:pt x="2254" y="1285"/>
                </a:lnTo>
                <a:lnTo>
                  <a:pt x="2246" y="1269"/>
                </a:lnTo>
                <a:lnTo>
                  <a:pt x="2236" y="1253"/>
                </a:lnTo>
                <a:lnTo>
                  <a:pt x="2225" y="1237"/>
                </a:lnTo>
                <a:lnTo>
                  <a:pt x="2214" y="1223"/>
                </a:lnTo>
                <a:lnTo>
                  <a:pt x="2203" y="1208"/>
                </a:lnTo>
                <a:lnTo>
                  <a:pt x="2219" y="1198"/>
                </a:lnTo>
                <a:lnTo>
                  <a:pt x="2238" y="1189"/>
                </a:lnTo>
                <a:lnTo>
                  <a:pt x="2256" y="1182"/>
                </a:lnTo>
                <a:lnTo>
                  <a:pt x="2275" y="1176"/>
                </a:lnTo>
                <a:lnTo>
                  <a:pt x="2295" y="1171"/>
                </a:lnTo>
                <a:lnTo>
                  <a:pt x="2315" y="1167"/>
                </a:lnTo>
                <a:lnTo>
                  <a:pt x="2335" y="1165"/>
                </a:lnTo>
                <a:lnTo>
                  <a:pt x="2357" y="1164"/>
                </a:lnTo>
                <a:close/>
                <a:moveTo>
                  <a:pt x="1260" y="1115"/>
                </a:moveTo>
                <a:lnTo>
                  <a:pt x="1870" y="1115"/>
                </a:lnTo>
                <a:lnTo>
                  <a:pt x="1888" y="1116"/>
                </a:lnTo>
                <a:lnTo>
                  <a:pt x="1908" y="1117"/>
                </a:lnTo>
                <a:lnTo>
                  <a:pt x="1927" y="1120"/>
                </a:lnTo>
                <a:lnTo>
                  <a:pt x="1944" y="1123"/>
                </a:lnTo>
                <a:lnTo>
                  <a:pt x="1963" y="1127"/>
                </a:lnTo>
                <a:lnTo>
                  <a:pt x="1981" y="1132"/>
                </a:lnTo>
                <a:lnTo>
                  <a:pt x="1997" y="1138"/>
                </a:lnTo>
                <a:lnTo>
                  <a:pt x="2015" y="1145"/>
                </a:lnTo>
                <a:lnTo>
                  <a:pt x="2031" y="1152"/>
                </a:lnTo>
                <a:lnTo>
                  <a:pt x="2047" y="1160"/>
                </a:lnTo>
                <a:lnTo>
                  <a:pt x="2062" y="1170"/>
                </a:lnTo>
                <a:lnTo>
                  <a:pt x="2078" y="1179"/>
                </a:lnTo>
                <a:lnTo>
                  <a:pt x="2093" y="1189"/>
                </a:lnTo>
                <a:lnTo>
                  <a:pt x="2107" y="1201"/>
                </a:lnTo>
                <a:lnTo>
                  <a:pt x="2121" y="1212"/>
                </a:lnTo>
                <a:lnTo>
                  <a:pt x="2133" y="1225"/>
                </a:lnTo>
                <a:lnTo>
                  <a:pt x="2145" y="1238"/>
                </a:lnTo>
                <a:lnTo>
                  <a:pt x="2158" y="1252"/>
                </a:lnTo>
                <a:lnTo>
                  <a:pt x="2168" y="1266"/>
                </a:lnTo>
                <a:lnTo>
                  <a:pt x="2179" y="1280"/>
                </a:lnTo>
                <a:lnTo>
                  <a:pt x="2189" y="1295"/>
                </a:lnTo>
                <a:lnTo>
                  <a:pt x="2198" y="1311"/>
                </a:lnTo>
                <a:lnTo>
                  <a:pt x="2207" y="1327"/>
                </a:lnTo>
                <a:lnTo>
                  <a:pt x="2214" y="1344"/>
                </a:lnTo>
                <a:lnTo>
                  <a:pt x="2220" y="1360"/>
                </a:lnTo>
                <a:lnTo>
                  <a:pt x="2226" y="1378"/>
                </a:lnTo>
                <a:lnTo>
                  <a:pt x="2232" y="1395"/>
                </a:lnTo>
                <a:lnTo>
                  <a:pt x="2236" y="1414"/>
                </a:lnTo>
                <a:lnTo>
                  <a:pt x="2239" y="1432"/>
                </a:lnTo>
                <a:lnTo>
                  <a:pt x="2241" y="1450"/>
                </a:lnTo>
                <a:lnTo>
                  <a:pt x="2243" y="1469"/>
                </a:lnTo>
                <a:lnTo>
                  <a:pt x="2243" y="1489"/>
                </a:lnTo>
                <a:lnTo>
                  <a:pt x="2243" y="2688"/>
                </a:lnTo>
                <a:lnTo>
                  <a:pt x="887" y="2688"/>
                </a:lnTo>
                <a:lnTo>
                  <a:pt x="887" y="1489"/>
                </a:lnTo>
                <a:lnTo>
                  <a:pt x="887" y="1469"/>
                </a:lnTo>
                <a:lnTo>
                  <a:pt x="889" y="1450"/>
                </a:lnTo>
                <a:lnTo>
                  <a:pt x="891" y="1432"/>
                </a:lnTo>
                <a:lnTo>
                  <a:pt x="894" y="1414"/>
                </a:lnTo>
                <a:lnTo>
                  <a:pt x="898" y="1395"/>
                </a:lnTo>
                <a:lnTo>
                  <a:pt x="904" y="1378"/>
                </a:lnTo>
                <a:lnTo>
                  <a:pt x="910" y="1360"/>
                </a:lnTo>
                <a:lnTo>
                  <a:pt x="916" y="1344"/>
                </a:lnTo>
                <a:lnTo>
                  <a:pt x="923" y="1327"/>
                </a:lnTo>
                <a:lnTo>
                  <a:pt x="932" y="1311"/>
                </a:lnTo>
                <a:lnTo>
                  <a:pt x="941" y="1295"/>
                </a:lnTo>
                <a:lnTo>
                  <a:pt x="950" y="1280"/>
                </a:lnTo>
                <a:lnTo>
                  <a:pt x="962" y="1266"/>
                </a:lnTo>
                <a:lnTo>
                  <a:pt x="972" y="1252"/>
                </a:lnTo>
                <a:lnTo>
                  <a:pt x="985" y="1238"/>
                </a:lnTo>
                <a:lnTo>
                  <a:pt x="997" y="1225"/>
                </a:lnTo>
                <a:lnTo>
                  <a:pt x="1009" y="1212"/>
                </a:lnTo>
                <a:lnTo>
                  <a:pt x="1023" y="1201"/>
                </a:lnTo>
                <a:lnTo>
                  <a:pt x="1037" y="1189"/>
                </a:lnTo>
                <a:lnTo>
                  <a:pt x="1052" y="1179"/>
                </a:lnTo>
                <a:lnTo>
                  <a:pt x="1068" y="1170"/>
                </a:lnTo>
                <a:lnTo>
                  <a:pt x="1083" y="1160"/>
                </a:lnTo>
                <a:lnTo>
                  <a:pt x="1099" y="1152"/>
                </a:lnTo>
                <a:lnTo>
                  <a:pt x="1115" y="1145"/>
                </a:lnTo>
                <a:lnTo>
                  <a:pt x="1133" y="1138"/>
                </a:lnTo>
                <a:lnTo>
                  <a:pt x="1149" y="1132"/>
                </a:lnTo>
                <a:lnTo>
                  <a:pt x="1167" y="1127"/>
                </a:lnTo>
                <a:lnTo>
                  <a:pt x="1186" y="1123"/>
                </a:lnTo>
                <a:lnTo>
                  <a:pt x="1203" y="1120"/>
                </a:lnTo>
                <a:lnTo>
                  <a:pt x="1222" y="1117"/>
                </a:lnTo>
                <a:lnTo>
                  <a:pt x="1242" y="1116"/>
                </a:lnTo>
                <a:lnTo>
                  <a:pt x="1260" y="11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Freeform 8"/>
          <p:cNvSpPr>
            <a:spLocks noEditPoints="1"/>
          </p:cNvSpPr>
          <p:nvPr/>
        </p:nvSpPr>
        <p:spPr bwMode="auto">
          <a:xfrm>
            <a:off x="5316155" y="2105297"/>
            <a:ext cx="558505" cy="559890"/>
          </a:xfrm>
          <a:custGeom>
            <a:avLst/>
            <a:gdLst/>
            <a:ahLst/>
            <a:cxnLst>
              <a:cxn ang="0">
                <a:pos x="1419" y="5"/>
              </a:cxn>
              <a:cxn ang="0">
                <a:pos x="1542" y="71"/>
              </a:cxn>
              <a:cxn ang="0">
                <a:pos x="1609" y="195"/>
              </a:cxn>
              <a:cxn ang="0">
                <a:pos x="1614" y="1382"/>
              </a:cxn>
              <a:cxn ang="0">
                <a:pos x="1584" y="1485"/>
              </a:cxn>
              <a:cxn ang="0">
                <a:pos x="1486" y="1584"/>
              </a:cxn>
              <a:cxn ang="0">
                <a:pos x="1382" y="1612"/>
              </a:cxn>
              <a:cxn ang="0">
                <a:pos x="196" y="1607"/>
              </a:cxn>
              <a:cxn ang="0">
                <a:pos x="72" y="1542"/>
              </a:cxn>
              <a:cxn ang="0">
                <a:pos x="5" y="1418"/>
              </a:cxn>
              <a:cxn ang="0">
                <a:pos x="2" y="231"/>
              </a:cxn>
              <a:cxn ang="0">
                <a:pos x="30" y="128"/>
              </a:cxn>
              <a:cxn ang="0">
                <a:pos x="129" y="29"/>
              </a:cxn>
              <a:cxn ang="0">
                <a:pos x="232" y="1"/>
              </a:cxn>
              <a:cxn ang="0">
                <a:pos x="1117" y="273"/>
              </a:cxn>
              <a:cxn ang="0">
                <a:pos x="1203" y="302"/>
              </a:cxn>
              <a:cxn ang="0">
                <a:pos x="1309" y="408"/>
              </a:cxn>
              <a:cxn ang="0">
                <a:pos x="1338" y="494"/>
              </a:cxn>
              <a:cxn ang="0">
                <a:pos x="970" y="600"/>
              </a:cxn>
              <a:cxn ang="0">
                <a:pos x="871" y="549"/>
              </a:cxn>
              <a:cxn ang="0">
                <a:pos x="794" y="542"/>
              </a:cxn>
              <a:cxn ang="0">
                <a:pos x="720" y="557"/>
              </a:cxn>
              <a:cxn ang="0">
                <a:pos x="274" y="617"/>
              </a:cxn>
              <a:cxn ang="0">
                <a:pos x="285" y="460"/>
              </a:cxn>
              <a:cxn ang="0">
                <a:pos x="322" y="382"/>
              </a:cxn>
              <a:cxn ang="0">
                <a:pos x="371" y="548"/>
              </a:cxn>
              <a:cxn ang="0">
                <a:pos x="489" y="274"/>
              </a:cxn>
              <a:cxn ang="0">
                <a:pos x="836" y="651"/>
              </a:cxn>
              <a:cxn ang="0">
                <a:pos x="910" y="690"/>
              </a:cxn>
              <a:cxn ang="0">
                <a:pos x="950" y="765"/>
              </a:cxn>
              <a:cxn ang="0">
                <a:pos x="941" y="850"/>
              </a:cxn>
              <a:cxn ang="0">
                <a:pos x="888" y="914"/>
              </a:cxn>
              <a:cxn ang="0">
                <a:pos x="808" y="939"/>
              </a:cxn>
              <a:cxn ang="0">
                <a:pos x="726" y="914"/>
              </a:cxn>
              <a:cxn ang="0">
                <a:pos x="674" y="850"/>
              </a:cxn>
              <a:cxn ang="0">
                <a:pos x="665" y="765"/>
              </a:cxn>
              <a:cxn ang="0">
                <a:pos x="705" y="690"/>
              </a:cxn>
              <a:cxn ang="0">
                <a:pos x="778" y="651"/>
              </a:cxn>
              <a:cxn ang="0">
                <a:pos x="1172" y="406"/>
              </a:cxn>
              <a:cxn ang="0">
                <a:pos x="1193" y="437"/>
              </a:cxn>
              <a:cxn ang="0">
                <a:pos x="1178" y="552"/>
              </a:cxn>
              <a:cxn ang="0">
                <a:pos x="1061" y="555"/>
              </a:cxn>
              <a:cxn ang="0">
                <a:pos x="1042" y="524"/>
              </a:cxn>
              <a:cxn ang="0">
                <a:pos x="1056" y="409"/>
              </a:cxn>
              <a:cxn ang="0">
                <a:pos x="1340" y="1093"/>
              </a:cxn>
              <a:cxn ang="0">
                <a:pos x="1325" y="1169"/>
              </a:cxn>
              <a:cxn ang="0">
                <a:pos x="1245" y="1283"/>
              </a:cxn>
              <a:cxn ang="0">
                <a:pos x="1142" y="1335"/>
              </a:cxn>
              <a:cxn ang="0">
                <a:pos x="538" y="1344"/>
              </a:cxn>
              <a:cxn ang="0">
                <a:pos x="460" y="1331"/>
              </a:cxn>
              <a:cxn ang="0">
                <a:pos x="352" y="1266"/>
              </a:cxn>
              <a:cxn ang="0">
                <a:pos x="286" y="1157"/>
              </a:cxn>
              <a:cxn ang="0">
                <a:pos x="274" y="1079"/>
              </a:cxn>
              <a:cxn ang="0">
                <a:pos x="555" y="793"/>
              </a:cxn>
              <a:cxn ang="0">
                <a:pos x="575" y="891"/>
              </a:cxn>
              <a:cxn ang="0">
                <a:pos x="667" y="1002"/>
              </a:cxn>
              <a:cxn ang="0">
                <a:pos x="782" y="1044"/>
              </a:cxn>
              <a:cxn ang="0">
                <a:pos x="858" y="1041"/>
              </a:cxn>
              <a:cxn ang="0">
                <a:pos x="986" y="971"/>
              </a:cxn>
              <a:cxn ang="0">
                <a:pos x="1054" y="844"/>
              </a:cxn>
              <a:cxn ang="0">
                <a:pos x="1056" y="751"/>
              </a:cxn>
            </a:cxnLst>
            <a:rect l="0" t="0" r="r" b="b"/>
            <a:pathLst>
              <a:path w="1614" h="1612">
                <a:moveTo>
                  <a:pt x="244" y="0"/>
                </a:moveTo>
                <a:lnTo>
                  <a:pt x="1370" y="0"/>
                </a:lnTo>
                <a:lnTo>
                  <a:pt x="1382" y="1"/>
                </a:lnTo>
                <a:lnTo>
                  <a:pt x="1394" y="1"/>
                </a:lnTo>
                <a:lnTo>
                  <a:pt x="1407" y="3"/>
                </a:lnTo>
                <a:lnTo>
                  <a:pt x="1419" y="5"/>
                </a:lnTo>
                <a:lnTo>
                  <a:pt x="1443" y="11"/>
                </a:lnTo>
                <a:lnTo>
                  <a:pt x="1465" y="20"/>
                </a:lnTo>
                <a:lnTo>
                  <a:pt x="1486" y="29"/>
                </a:lnTo>
                <a:lnTo>
                  <a:pt x="1506" y="42"/>
                </a:lnTo>
                <a:lnTo>
                  <a:pt x="1524" y="57"/>
                </a:lnTo>
                <a:lnTo>
                  <a:pt x="1542" y="71"/>
                </a:lnTo>
                <a:lnTo>
                  <a:pt x="1558" y="89"/>
                </a:lnTo>
                <a:lnTo>
                  <a:pt x="1573" y="107"/>
                </a:lnTo>
                <a:lnTo>
                  <a:pt x="1584" y="128"/>
                </a:lnTo>
                <a:lnTo>
                  <a:pt x="1595" y="149"/>
                </a:lnTo>
                <a:lnTo>
                  <a:pt x="1602" y="172"/>
                </a:lnTo>
                <a:lnTo>
                  <a:pt x="1609" y="195"/>
                </a:lnTo>
                <a:lnTo>
                  <a:pt x="1611" y="206"/>
                </a:lnTo>
                <a:lnTo>
                  <a:pt x="1612" y="219"/>
                </a:lnTo>
                <a:lnTo>
                  <a:pt x="1614" y="231"/>
                </a:lnTo>
                <a:lnTo>
                  <a:pt x="1614" y="244"/>
                </a:lnTo>
                <a:lnTo>
                  <a:pt x="1614" y="1370"/>
                </a:lnTo>
                <a:lnTo>
                  <a:pt x="1614" y="1382"/>
                </a:lnTo>
                <a:lnTo>
                  <a:pt x="1612" y="1395"/>
                </a:lnTo>
                <a:lnTo>
                  <a:pt x="1611" y="1406"/>
                </a:lnTo>
                <a:lnTo>
                  <a:pt x="1609" y="1418"/>
                </a:lnTo>
                <a:lnTo>
                  <a:pt x="1602" y="1442"/>
                </a:lnTo>
                <a:lnTo>
                  <a:pt x="1595" y="1464"/>
                </a:lnTo>
                <a:lnTo>
                  <a:pt x="1584" y="1485"/>
                </a:lnTo>
                <a:lnTo>
                  <a:pt x="1573" y="1505"/>
                </a:lnTo>
                <a:lnTo>
                  <a:pt x="1558" y="1525"/>
                </a:lnTo>
                <a:lnTo>
                  <a:pt x="1542" y="1542"/>
                </a:lnTo>
                <a:lnTo>
                  <a:pt x="1524" y="1557"/>
                </a:lnTo>
                <a:lnTo>
                  <a:pt x="1506" y="1572"/>
                </a:lnTo>
                <a:lnTo>
                  <a:pt x="1486" y="1584"/>
                </a:lnTo>
                <a:lnTo>
                  <a:pt x="1465" y="1594"/>
                </a:lnTo>
                <a:lnTo>
                  <a:pt x="1443" y="1603"/>
                </a:lnTo>
                <a:lnTo>
                  <a:pt x="1419" y="1607"/>
                </a:lnTo>
                <a:lnTo>
                  <a:pt x="1407" y="1610"/>
                </a:lnTo>
                <a:lnTo>
                  <a:pt x="1394" y="1611"/>
                </a:lnTo>
                <a:lnTo>
                  <a:pt x="1382" y="1612"/>
                </a:lnTo>
                <a:lnTo>
                  <a:pt x="1370" y="1612"/>
                </a:lnTo>
                <a:lnTo>
                  <a:pt x="244" y="1612"/>
                </a:lnTo>
                <a:lnTo>
                  <a:pt x="232" y="1612"/>
                </a:lnTo>
                <a:lnTo>
                  <a:pt x="220" y="1611"/>
                </a:lnTo>
                <a:lnTo>
                  <a:pt x="207" y="1610"/>
                </a:lnTo>
                <a:lnTo>
                  <a:pt x="196" y="1607"/>
                </a:lnTo>
                <a:lnTo>
                  <a:pt x="173" y="1603"/>
                </a:lnTo>
                <a:lnTo>
                  <a:pt x="150" y="1594"/>
                </a:lnTo>
                <a:lnTo>
                  <a:pt x="129" y="1584"/>
                </a:lnTo>
                <a:lnTo>
                  <a:pt x="108" y="1572"/>
                </a:lnTo>
                <a:lnTo>
                  <a:pt x="90" y="1557"/>
                </a:lnTo>
                <a:lnTo>
                  <a:pt x="72" y="1542"/>
                </a:lnTo>
                <a:lnTo>
                  <a:pt x="56" y="1525"/>
                </a:lnTo>
                <a:lnTo>
                  <a:pt x="43" y="1505"/>
                </a:lnTo>
                <a:lnTo>
                  <a:pt x="30" y="1485"/>
                </a:lnTo>
                <a:lnTo>
                  <a:pt x="20" y="1464"/>
                </a:lnTo>
                <a:lnTo>
                  <a:pt x="12" y="1442"/>
                </a:lnTo>
                <a:lnTo>
                  <a:pt x="5" y="1418"/>
                </a:lnTo>
                <a:lnTo>
                  <a:pt x="4" y="1406"/>
                </a:lnTo>
                <a:lnTo>
                  <a:pt x="2" y="1395"/>
                </a:lnTo>
                <a:lnTo>
                  <a:pt x="2" y="1382"/>
                </a:lnTo>
                <a:lnTo>
                  <a:pt x="0" y="1370"/>
                </a:lnTo>
                <a:lnTo>
                  <a:pt x="0" y="244"/>
                </a:lnTo>
                <a:lnTo>
                  <a:pt x="2" y="231"/>
                </a:lnTo>
                <a:lnTo>
                  <a:pt x="2" y="219"/>
                </a:lnTo>
                <a:lnTo>
                  <a:pt x="4" y="206"/>
                </a:lnTo>
                <a:lnTo>
                  <a:pt x="5" y="195"/>
                </a:lnTo>
                <a:lnTo>
                  <a:pt x="12" y="172"/>
                </a:lnTo>
                <a:lnTo>
                  <a:pt x="20" y="149"/>
                </a:lnTo>
                <a:lnTo>
                  <a:pt x="30" y="128"/>
                </a:lnTo>
                <a:lnTo>
                  <a:pt x="43" y="107"/>
                </a:lnTo>
                <a:lnTo>
                  <a:pt x="56" y="89"/>
                </a:lnTo>
                <a:lnTo>
                  <a:pt x="72" y="71"/>
                </a:lnTo>
                <a:lnTo>
                  <a:pt x="90" y="57"/>
                </a:lnTo>
                <a:lnTo>
                  <a:pt x="108" y="42"/>
                </a:lnTo>
                <a:lnTo>
                  <a:pt x="129" y="29"/>
                </a:lnTo>
                <a:lnTo>
                  <a:pt x="150" y="20"/>
                </a:lnTo>
                <a:lnTo>
                  <a:pt x="173" y="11"/>
                </a:lnTo>
                <a:lnTo>
                  <a:pt x="196" y="5"/>
                </a:lnTo>
                <a:lnTo>
                  <a:pt x="207" y="3"/>
                </a:lnTo>
                <a:lnTo>
                  <a:pt x="220" y="1"/>
                </a:lnTo>
                <a:lnTo>
                  <a:pt x="232" y="1"/>
                </a:lnTo>
                <a:lnTo>
                  <a:pt x="244" y="0"/>
                </a:lnTo>
                <a:close/>
                <a:moveTo>
                  <a:pt x="555" y="270"/>
                </a:moveTo>
                <a:lnTo>
                  <a:pt x="1076" y="270"/>
                </a:lnTo>
                <a:lnTo>
                  <a:pt x="1090" y="271"/>
                </a:lnTo>
                <a:lnTo>
                  <a:pt x="1104" y="271"/>
                </a:lnTo>
                <a:lnTo>
                  <a:pt x="1117" y="273"/>
                </a:lnTo>
                <a:lnTo>
                  <a:pt x="1130" y="276"/>
                </a:lnTo>
                <a:lnTo>
                  <a:pt x="1142" y="278"/>
                </a:lnTo>
                <a:lnTo>
                  <a:pt x="1154" y="282"/>
                </a:lnTo>
                <a:lnTo>
                  <a:pt x="1167" y="286"/>
                </a:lnTo>
                <a:lnTo>
                  <a:pt x="1179" y="291"/>
                </a:lnTo>
                <a:lnTo>
                  <a:pt x="1203" y="302"/>
                </a:lnTo>
                <a:lnTo>
                  <a:pt x="1224" y="315"/>
                </a:lnTo>
                <a:lnTo>
                  <a:pt x="1245" y="330"/>
                </a:lnTo>
                <a:lnTo>
                  <a:pt x="1263" y="347"/>
                </a:lnTo>
                <a:lnTo>
                  <a:pt x="1281" y="366"/>
                </a:lnTo>
                <a:lnTo>
                  <a:pt x="1295" y="387"/>
                </a:lnTo>
                <a:lnTo>
                  <a:pt x="1309" y="408"/>
                </a:lnTo>
                <a:lnTo>
                  <a:pt x="1320" y="432"/>
                </a:lnTo>
                <a:lnTo>
                  <a:pt x="1325" y="443"/>
                </a:lnTo>
                <a:lnTo>
                  <a:pt x="1329" y="455"/>
                </a:lnTo>
                <a:lnTo>
                  <a:pt x="1333" y="469"/>
                </a:lnTo>
                <a:lnTo>
                  <a:pt x="1335" y="481"/>
                </a:lnTo>
                <a:lnTo>
                  <a:pt x="1338" y="494"/>
                </a:lnTo>
                <a:lnTo>
                  <a:pt x="1339" y="507"/>
                </a:lnTo>
                <a:lnTo>
                  <a:pt x="1340" y="521"/>
                </a:lnTo>
                <a:lnTo>
                  <a:pt x="1341" y="534"/>
                </a:lnTo>
                <a:lnTo>
                  <a:pt x="1341" y="617"/>
                </a:lnTo>
                <a:lnTo>
                  <a:pt x="987" y="617"/>
                </a:lnTo>
                <a:lnTo>
                  <a:pt x="970" y="600"/>
                </a:lnTo>
                <a:lnTo>
                  <a:pt x="950" y="585"/>
                </a:lnTo>
                <a:lnTo>
                  <a:pt x="929" y="573"/>
                </a:lnTo>
                <a:lnTo>
                  <a:pt x="907" y="562"/>
                </a:lnTo>
                <a:lnTo>
                  <a:pt x="896" y="557"/>
                </a:lnTo>
                <a:lnTo>
                  <a:pt x="883" y="553"/>
                </a:lnTo>
                <a:lnTo>
                  <a:pt x="871" y="549"/>
                </a:lnTo>
                <a:lnTo>
                  <a:pt x="858" y="547"/>
                </a:lnTo>
                <a:lnTo>
                  <a:pt x="846" y="544"/>
                </a:lnTo>
                <a:lnTo>
                  <a:pt x="834" y="543"/>
                </a:lnTo>
                <a:lnTo>
                  <a:pt x="820" y="542"/>
                </a:lnTo>
                <a:lnTo>
                  <a:pt x="808" y="542"/>
                </a:lnTo>
                <a:lnTo>
                  <a:pt x="794" y="542"/>
                </a:lnTo>
                <a:lnTo>
                  <a:pt x="782" y="543"/>
                </a:lnTo>
                <a:lnTo>
                  <a:pt x="768" y="544"/>
                </a:lnTo>
                <a:lnTo>
                  <a:pt x="756" y="547"/>
                </a:lnTo>
                <a:lnTo>
                  <a:pt x="743" y="549"/>
                </a:lnTo>
                <a:lnTo>
                  <a:pt x="732" y="553"/>
                </a:lnTo>
                <a:lnTo>
                  <a:pt x="720" y="557"/>
                </a:lnTo>
                <a:lnTo>
                  <a:pt x="709" y="562"/>
                </a:lnTo>
                <a:lnTo>
                  <a:pt x="686" y="573"/>
                </a:lnTo>
                <a:lnTo>
                  <a:pt x="665" y="585"/>
                </a:lnTo>
                <a:lnTo>
                  <a:pt x="645" y="600"/>
                </a:lnTo>
                <a:lnTo>
                  <a:pt x="627" y="617"/>
                </a:lnTo>
                <a:lnTo>
                  <a:pt x="274" y="617"/>
                </a:lnTo>
                <a:lnTo>
                  <a:pt x="274" y="534"/>
                </a:lnTo>
                <a:lnTo>
                  <a:pt x="275" y="518"/>
                </a:lnTo>
                <a:lnTo>
                  <a:pt x="277" y="503"/>
                </a:lnTo>
                <a:lnTo>
                  <a:pt x="278" y="489"/>
                </a:lnTo>
                <a:lnTo>
                  <a:pt x="281" y="475"/>
                </a:lnTo>
                <a:lnTo>
                  <a:pt x="285" y="460"/>
                </a:lnTo>
                <a:lnTo>
                  <a:pt x="289" y="447"/>
                </a:lnTo>
                <a:lnTo>
                  <a:pt x="295" y="433"/>
                </a:lnTo>
                <a:lnTo>
                  <a:pt x="300" y="419"/>
                </a:lnTo>
                <a:lnTo>
                  <a:pt x="307" y="407"/>
                </a:lnTo>
                <a:lnTo>
                  <a:pt x="315" y="395"/>
                </a:lnTo>
                <a:lnTo>
                  <a:pt x="322" y="382"/>
                </a:lnTo>
                <a:lnTo>
                  <a:pt x="331" y="371"/>
                </a:lnTo>
                <a:lnTo>
                  <a:pt x="340" y="360"/>
                </a:lnTo>
                <a:lnTo>
                  <a:pt x="350" y="350"/>
                </a:lnTo>
                <a:lnTo>
                  <a:pt x="361" y="340"/>
                </a:lnTo>
                <a:lnTo>
                  <a:pt x="371" y="330"/>
                </a:lnTo>
                <a:lnTo>
                  <a:pt x="371" y="548"/>
                </a:lnTo>
                <a:lnTo>
                  <a:pt x="436" y="548"/>
                </a:lnTo>
                <a:lnTo>
                  <a:pt x="436" y="291"/>
                </a:lnTo>
                <a:lnTo>
                  <a:pt x="449" y="286"/>
                </a:lnTo>
                <a:lnTo>
                  <a:pt x="462" y="281"/>
                </a:lnTo>
                <a:lnTo>
                  <a:pt x="476" y="277"/>
                </a:lnTo>
                <a:lnTo>
                  <a:pt x="489" y="274"/>
                </a:lnTo>
                <a:lnTo>
                  <a:pt x="489" y="548"/>
                </a:lnTo>
                <a:lnTo>
                  <a:pt x="555" y="548"/>
                </a:lnTo>
                <a:lnTo>
                  <a:pt x="555" y="270"/>
                </a:lnTo>
                <a:close/>
                <a:moveTo>
                  <a:pt x="808" y="648"/>
                </a:moveTo>
                <a:lnTo>
                  <a:pt x="822" y="649"/>
                </a:lnTo>
                <a:lnTo>
                  <a:pt x="836" y="651"/>
                </a:lnTo>
                <a:lnTo>
                  <a:pt x="851" y="654"/>
                </a:lnTo>
                <a:lnTo>
                  <a:pt x="865" y="659"/>
                </a:lnTo>
                <a:lnTo>
                  <a:pt x="877" y="666"/>
                </a:lnTo>
                <a:lnTo>
                  <a:pt x="888" y="673"/>
                </a:lnTo>
                <a:lnTo>
                  <a:pt x="899" y="682"/>
                </a:lnTo>
                <a:lnTo>
                  <a:pt x="910" y="690"/>
                </a:lnTo>
                <a:lnTo>
                  <a:pt x="919" y="701"/>
                </a:lnTo>
                <a:lnTo>
                  <a:pt x="928" y="713"/>
                </a:lnTo>
                <a:lnTo>
                  <a:pt x="935" y="724"/>
                </a:lnTo>
                <a:lnTo>
                  <a:pt x="941" y="737"/>
                </a:lnTo>
                <a:lnTo>
                  <a:pt x="946" y="750"/>
                </a:lnTo>
                <a:lnTo>
                  <a:pt x="950" y="765"/>
                </a:lnTo>
                <a:lnTo>
                  <a:pt x="952" y="778"/>
                </a:lnTo>
                <a:lnTo>
                  <a:pt x="952" y="793"/>
                </a:lnTo>
                <a:lnTo>
                  <a:pt x="952" y="808"/>
                </a:lnTo>
                <a:lnTo>
                  <a:pt x="950" y="823"/>
                </a:lnTo>
                <a:lnTo>
                  <a:pt x="946" y="836"/>
                </a:lnTo>
                <a:lnTo>
                  <a:pt x="941" y="850"/>
                </a:lnTo>
                <a:lnTo>
                  <a:pt x="935" y="862"/>
                </a:lnTo>
                <a:lnTo>
                  <a:pt x="928" y="875"/>
                </a:lnTo>
                <a:lnTo>
                  <a:pt x="919" y="886"/>
                </a:lnTo>
                <a:lnTo>
                  <a:pt x="910" y="896"/>
                </a:lnTo>
                <a:lnTo>
                  <a:pt x="899" y="906"/>
                </a:lnTo>
                <a:lnTo>
                  <a:pt x="888" y="914"/>
                </a:lnTo>
                <a:lnTo>
                  <a:pt x="877" y="921"/>
                </a:lnTo>
                <a:lnTo>
                  <a:pt x="865" y="927"/>
                </a:lnTo>
                <a:lnTo>
                  <a:pt x="851" y="932"/>
                </a:lnTo>
                <a:lnTo>
                  <a:pt x="836" y="935"/>
                </a:lnTo>
                <a:lnTo>
                  <a:pt x="822" y="938"/>
                </a:lnTo>
                <a:lnTo>
                  <a:pt x="808" y="939"/>
                </a:lnTo>
                <a:lnTo>
                  <a:pt x="793" y="938"/>
                </a:lnTo>
                <a:lnTo>
                  <a:pt x="778" y="935"/>
                </a:lnTo>
                <a:lnTo>
                  <a:pt x="764" y="932"/>
                </a:lnTo>
                <a:lnTo>
                  <a:pt x="751" y="927"/>
                </a:lnTo>
                <a:lnTo>
                  <a:pt x="738" y="921"/>
                </a:lnTo>
                <a:lnTo>
                  <a:pt x="726" y="914"/>
                </a:lnTo>
                <a:lnTo>
                  <a:pt x="715" y="906"/>
                </a:lnTo>
                <a:lnTo>
                  <a:pt x="705" y="896"/>
                </a:lnTo>
                <a:lnTo>
                  <a:pt x="695" y="886"/>
                </a:lnTo>
                <a:lnTo>
                  <a:pt x="688" y="875"/>
                </a:lnTo>
                <a:lnTo>
                  <a:pt x="680" y="862"/>
                </a:lnTo>
                <a:lnTo>
                  <a:pt x="674" y="850"/>
                </a:lnTo>
                <a:lnTo>
                  <a:pt x="669" y="836"/>
                </a:lnTo>
                <a:lnTo>
                  <a:pt x="665" y="823"/>
                </a:lnTo>
                <a:lnTo>
                  <a:pt x="663" y="808"/>
                </a:lnTo>
                <a:lnTo>
                  <a:pt x="663" y="793"/>
                </a:lnTo>
                <a:lnTo>
                  <a:pt x="663" y="778"/>
                </a:lnTo>
                <a:lnTo>
                  <a:pt x="665" y="765"/>
                </a:lnTo>
                <a:lnTo>
                  <a:pt x="669" y="750"/>
                </a:lnTo>
                <a:lnTo>
                  <a:pt x="674" y="737"/>
                </a:lnTo>
                <a:lnTo>
                  <a:pt x="680" y="724"/>
                </a:lnTo>
                <a:lnTo>
                  <a:pt x="688" y="713"/>
                </a:lnTo>
                <a:lnTo>
                  <a:pt x="695" y="701"/>
                </a:lnTo>
                <a:lnTo>
                  <a:pt x="705" y="690"/>
                </a:lnTo>
                <a:lnTo>
                  <a:pt x="715" y="682"/>
                </a:lnTo>
                <a:lnTo>
                  <a:pt x="726" y="673"/>
                </a:lnTo>
                <a:lnTo>
                  <a:pt x="738" y="666"/>
                </a:lnTo>
                <a:lnTo>
                  <a:pt x="751" y="659"/>
                </a:lnTo>
                <a:lnTo>
                  <a:pt x="764" y="654"/>
                </a:lnTo>
                <a:lnTo>
                  <a:pt x="778" y="651"/>
                </a:lnTo>
                <a:lnTo>
                  <a:pt x="793" y="649"/>
                </a:lnTo>
                <a:lnTo>
                  <a:pt x="808" y="648"/>
                </a:lnTo>
                <a:close/>
                <a:moveTo>
                  <a:pt x="1075" y="403"/>
                </a:moveTo>
                <a:lnTo>
                  <a:pt x="1158" y="403"/>
                </a:lnTo>
                <a:lnTo>
                  <a:pt x="1165" y="404"/>
                </a:lnTo>
                <a:lnTo>
                  <a:pt x="1172" y="406"/>
                </a:lnTo>
                <a:lnTo>
                  <a:pt x="1178" y="409"/>
                </a:lnTo>
                <a:lnTo>
                  <a:pt x="1183" y="413"/>
                </a:lnTo>
                <a:lnTo>
                  <a:pt x="1186" y="418"/>
                </a:lnTo>
                <a:lnTo>
                  <a:pt x="1190" y="424"/>
                </a:lnTo>
                <a:lnTo>
                  <a:pt x="1191" y="430"/>
                </a:lnTo>
                <a:lnTo>
                  <a:pt x="1193" y="437"/>
                </a:lnTo>
                <a:lnTo>
                  <a:pt x="1193" y="524"/>
                </a:lnTo>
                <a:lnTo>
                  <a:pt x="1191" y="531"/>
                </a:lnTo>
                <a:lnTo>
                  <a:pt x="1190" y="537"/>
                </a:lnTo>
                <a:lnTo>
                  <a:pt x="1186" y="543"/>
                </a:lnTo>
                <a:lnTo>
                  <a:pt x="1183" y="548"/>
                </a:lnTo>
                <a:lnTo>
                  <a:pt x="1178" y="552"/>
                </a:lnTo>
                <a:lnTo>
                  <a:pt x="1172" y="555"/>
                </a:lnTo>
                <a:lnTo>
                  <a:pt x="1165" y="558"/>
                </a:lnTo>
                <a:lnTo>
                  <a:pt x="1158" y="558"/>
                </a:lnTo>
                <a:lnTo>
                  <a:pt x="1075" y="558"/>
                </a:lnTo>
                <a:lnTo>
                  <a:pt x="1068" y="558"/>
                </a:lnTo>
                <a:lnTo>
                  <a:pt x="1061" y="555"/>
                </a:lnTo>
                <a:lnTo>
                  <a:pt x="1056" y="552"/>
                </a:lnTo>
                <a:lnTo>
                  <a:pt x="1052" y="548"/>
                </a:lnTo>
                <a:lnTo>
                  <a:pt x="1047" y="543"/>
                </a:lnTo>
                <a:lnTo>
                  <a:pt x="1044" y="537"/>
                </a:lnTo>
                <a:lnTo>
                  <a:pt x="1042" y="531"/>
                </a:lnTo>
                <a:lnTo>
                  <a:pt x="1042" y="524"/>
                </a:lnTo>
                <a:lnTo>
                  <a:pt x="1042" y="437"/>
                </a:lnTo>
                <a:lnTo>
                  <a:pt x="1042" y="430"/>
                </a:lnTo>
                <a:lnTo>
                  <a:pt x="1044" y="424"/>
                </a:lnTo>
                <a:lnTo>
                  <a:pt x="1047" y="418"/>
                </a:lnTo>
                <a:lnTo>
                  <a:pt x="1052" y="413"/>
                </a:lnTo>
                <a:lnTo>
                  <a:pt x="1056" y="409"/>
                </a:lnTo>
                <a:lnTo>
                  <a:pt x="1061" y="406"/>
                </a:lnTo>
                <a:lnTo>
                  <a:pt x="1068" y="404"/>
                </a:lnTo>
                <a:lnTo>
                  <a:pt x="1075" y="403"/>
                </a:lnTo>
                <a:close/>
                <a:moveTo>
                  <a:pt x="1341" y="710"/>
                </a:moveTo>
                <a:lnTo>
                  <a:pt x="1341" y="1079"/>
                </a:lnTo>
                <a:lnTo>
                  <a:pt x="1340" y="1093"/>
                </a:lnTo>
                <a:lnTo>
                  <a:pt x="1339" y="1106"/>
                </a:lnTo>
                <a:lnTo>
                  <a:pt x="1338" y="1120"/>
                </a:lnTo>
                <a:lnTo>
                  <a:pt x="1335" y="1132"/>
                </a:lnTo>
                <a:lnTo>
                  <a:pt x="1333" y="1145"/>
                </a:lnTo>
                <a:lnTo>
                  <a:pt x="1329" y="1157"/>
                </a:lnTo>
                <a:lnTo>
                  <a:pt x="1325" y="1169"/>
                </a:lnTo>
                <a:lnTo>
                  <a:pt x="1320" y="1182"/>
                </a:lnTo>
                <a:lnTo>
                  <a:pt x="1309" y="1205"/>
                </a:lnTo>
                <a:lnTo>
                  <a:pt x="1295" y="1226"/>
                </a:lnTo>
                <a:lnTo>
                  <a:pt x="1281" y="1247"/>
                </a:lnTo>
                <a:lnTo>
                  <a:pt x="1263" y="1266"/>
                </a:lnTo>
                <a:lnTo>
                  <a:pt x="1245" y="1283"/>
                </a:lnTo>
                <a:lnTo>
                  <a:pt x="1224" y="1298"/>
                </a:lnTo>
                <a:lnTo>
                  <a:pt x="1203" y="1312"/>
                </a:lnTo>
                <a:lnTo>
                  <a:pt x="1179" y="1323"/>
                </a:lnTo>
                <a:lnTo>
                  <a:pt x="1167" y="1328"/>
                </a:lnTo>
                <a:lnTo>
                  <a:pt x="1154" y="1331"/>
                </a:lnTo>
                <a:lnTo>
                  <a:pt x="1142" y="1335"/>
                </a:lnTo>
                <a:lnTo>
                  <a:pt x="1130" y="1338"/>
                </a:lnTo>
                <a:lnTo>
                  <a:pt x="1117" y="1340"/>
                </a:lnTo>
                <a:lnTo>
                  <a:pt x="1104" y="1341"/>
                </a:lnTo>
                <a:lnTo>
                  <a:pt x="1090" y="1343"/>
                </a:lnTo>
                <a:lnTo>
                  <a:pt x="1076" y="1344"/>
                </a:lnTo>
                <a:lnTo>
                  <a:pt x="538" y="1344"/>
                </a:lnTo>
                <a:lnTo>
                  <a:pt x="525" y="1343"/>
                </a:lnTo>
                <a:lnTo>
                  <a:pt x="512" y="1341"/>
                </a:lnTo>
                <a:lnTo>
                  <a:pt x="498" y="1340"/>
                </a:lnTo>
                <a:lnTo>
                  <a:pt x="486" y="1338"/>
                </a:lnTo>
                <a:lnTo>
                  <a:pt x="472" y="1335"/>
                </a:lnTo>
                <a:lnTo>
                  <a:pt x="460" y="1331"/>
                </a:lnTo>
                <a:lnTo>
                  <a:pt x="447" y="1328"/>
                </a:lnTo>
                <a:lnTo>
                  <a:pt x="436" y="1323"/>
                </a:lnTo>
                <a:lnTo>
                  <a:pt x="413" y="1312"/>
                </a:lnTo>
                <a:lnTo>
                  <a:pt x="390" y="1298"/>
                </a:lnTo>
                <a:lnTo>
                  <a:pt x="371" y="1283"/>
                </a:lnTo>
                <a:lnTo>
                  <a:pt x="352" y="1266"/>
                </a:lnTo>
                <a:lnTo>
                  <a:pt x="335" y="1247"/>
                </a:lnTo>
                <a:lnTo>
                  <a:pt x="320" y="1226"/>
                </a:lnTo>
                <a:lnTo>
                  <a:pt x="306" y="1205"/>
                </a:lnTo>
                <a:lnTo>
                  <a:pt x="295" y="1182"/>
                </a:lnTo>
                <a:lnTo>
                  <a:pt x="290" y="1169"/>
                </a:lnTo>
                <a:lnTo>
                  <a:pt x="286" y="1157"/>
                </a:lnTo>
                <a:lnTo>
                  <a:pt x="283" y="1145"/>
                </a:lnTo>
                <a:lnTo>
                  <a:pt x="280" y="1132"/>
                </a:lnTo>
                <a:lnTo>
                  <a:pt x="278" y="1120"/>
                </a:lnTo>
                <a:lnTo>
                  <a:pt x="275" y="1106"/>
                </a:lnTo>
                <a:lnTo>
                  <a:pt x="274" y="1093"/>
                </a:lnTo>
                <a:lnTo>
                  <a:pt x="274" y="1079"/>
                </a:lnTo>
                <a:lnTo>
                  <a:pt x="274" y="710"/>
                </a:lnTo>
                <a:lnTo>
                  <a:pt x="569" y="710"/>
                </a:lnTo>
                <a:lnTo>
                  <a:pt x="564" y="730"/>
                </a:lnTo>
                <a:lnTo>
                  <a:pt x="559" y="751"/>
                </a:lnTo>
                <a:lnTo>
                  <a:pt x="556" y="772"/>
                </a:lnTo>
                <a:lnTo>
                  <a:pt x="555" y="793"/>
                </a:lnTo>
                <a:lnTo>
                  <a:pt x="555" y="807"/>
                </a:lnTo>
                <a:lnTo>
                  <a:pt x="556" y="819"/>
                </a:lnTo>
                <a:lnTo>
                  <a:pt x="558" y="831"/>
                </a:lnTo>
                <a:lnTo>
                  <a:pt x="560" y="844"/>
                </a:lnTo>
                <a:lnTo>
                  <a:pt x="566" y="869"/>
                </a:lnTo>
                <a:lnTo>
                  <a:pt x="575" y="891"/>
                </a:lnTo>
                <a:lnTo>
                  <a:pt x="586" y="913"/>
                </a:lnTo>
                <a:lnTo>
                  <a:pt x="598" y="934"/>
                </a:lnTo>
                <a:lnTo>
                  <a:pt x="613" y="954"/>
                </a:lnTo>
                <a:lnTo>
                  <a:pt x="629" y="971"/>
                </a:lnTo>
                <a:lnTo>
                  <a:pt x="647" y="987"/>
                </a:lnTo>
                <a:lnTo>
                  <a:pt x="667" y="1002"/>
                </a:lnTo>
                <a:lnTo>
                  <a:pt x="688" y="1015"/>
                </a:lnTo>
                <a:lnTo>
                  <a:pt x="710" y="1026"/>
                </a:lnTo>
                <a:lnTo>
                  <a:pt x="732" y="1034"/>
                </a:lnTo>
                <a:lnTo>
                  <a:pt x="757" y="1041"/>
                </a:lnTo>
                <a:lnTo>
                  <a:pt x="769" y="1043"/>
                </a:lnTo>
                <a:lnTo>
                  <a:pt x="782" y="1044"/>
                </a:lnTo>
                <a:lnTo>
                  <a:pt x="794" y="1046"/>
                </a:lnTo>
                <a:lnTo>
                  <a:pt x="808" y="1046"/>
                </a:lnTo>
                <a:lnTo>
                  <a:pt x="820" y="1046"/>
                </a:lnTo>
                <a:lnTo>
                  <a:pt x="834" y="1044"/>
                </a:lnTo>
                <a:lnTo>
                  <a:pt x="846" y="1043"/>
                </a:lnTo>
                <a:lnTo>
                  <a:pt x="858" y="1041"/>
                </a:lnTo>
                <a:lnTo>
                  <a:pt x="882" y="1034"/>
                </a:lnTo>
                <a:lnTo>
                  <a:pt x="905" y="1026"/>
                </a:lnTo>
                <a:lnTo>
                  <a:pt x="928" y="1015"/>
                </a:lnTo>
                <a:lnTo>
                  <a:pt x="949" y="1002"/>
                </a:lnTo>
                <a:lnTo>
                  <a:pt x="967" y="987"/>
                </a:lnTo>
                <a:lnTo>
                  <a:pt x="986" y="971"/>
                </a:lnTo>
                <a:lnTo>
                  <a:pt x="1002" y="954"/>
                </a:lnTo>
                <a:lnTo>
                  <a:pt x="1017" y="934"/>
                </a:lnTo>
                <a:lnTo>
                  <a:pt x="1029" y="913"/>
                </a:lnTo>
                <a:lnTo>
                  <a:pt x="1040" y="891"/>
                </a:lnTo>
                <a:lnTo>
                  <a:pt x="1048" y="869"/>
                </a:lnTo>
                <a:lnTo>
                  <a:pt x="1054" y="844"/>
                </a:lnTo>
                <a:lnTo>
                  <a:pt x="1056" y="831"/>
                </a:lnTo>
                <a:lnTo>
                  <a:pt x="1059" y="819"/>
                </a:lnTo>
                <a:lnTo>
                  <a:pt x="1059" y="807"/>
                </a:lnTo>
                <a:lnTo>
                  <a:pt x="1060" y="793"/>
                </a:lnTo>
                <a:lnTo>
                  <a:pt x="1059" y="772"/>
                </a:lnTo>
                <a:lnTo>
                  <a:pt x="1056" y="751"/>
                </a:lnTo>
                <a:lnTo>
                  <a:pt x="1052" y="730"/>
                </a:lnTo>
                <a:lnTo>
                  <a:pt x="1045" y="710"/>
                </a:lnTo>
                <a:lnTo>
                  <a:pt x="1341" y="7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74" name="Freeform 95"/>
          <p:cNvSpPr>
            <a:spLocks noEditPoints="1"/>
          </p:cNvSpPr>
          <p:nvPr/>
        </p:nvSpPr>
        <p:spPr bwMode="auto">
          <a:xfrm>
            <a:off x="3342496" y="2146633"/>
            <a:ext cx="527985" cy="527985"/>
          </a:xfrm>
          <a:custGeom>
            <a:avLst/>
            <a:gdLst>
              <a:gd name="T0" fmla="*/ 258 w 576"/>
              <a:gd name="T1" fmla="*/ 2 h 576"/>
              <a:gd name="T2" fmla="*/ 176 w 576"/>
              <a:gd name="T3" fmla="*/ 22 h 576"/>
              <a:gd name="T4" fmla="*/ 104 w 576"/>
              <a:gd name="T5" fmla="*/ 66 h 576"/>
              <a:gd name="T6" fmla="*/ 50 w 576"/>
              <a:gd name="T7" fmla="*/ 128 h 576"/>
              <a:gd name="T8" fmla="*/ 12 w 576"/>
              <a:gd name="T9" fmla="*/ 202 h 576"/>
              <a:gd name="T10" fmla="*/ 0 w 576"/>
              <a:gd name="T11" fmla="*/ 288 h 576"/>
              <a:gd name="T12" fmla="*/ 6 w 576"/>
              <a:gd name="T13" fmla="*/ 346 h 576"/>
              <a:gd name="T14" fmla="*/ 34 w 576"/>
              <a:gd name="T15" fmla="*/ 426 h 576"/>
              <a:gd name="T16" fmla="*/ 84 w 576"/>
              <a:gd name="T17" fmla="*/ 492 h 576"/>
              <a:gd name="T18" fmla="*/ 150 w 576"/>
              <a:gd name="T19" fmla="*/ 542 h 576"/>
              <a:gd name="T20" fmla="*/ 230 w 576"/>
              <a:gd name="T21" fmla="*/ 570 h 576"/>
              <a:gd name="T22" fmla="*/ 288 w 576"/>
              <a:gd name="T23" fmla="*/ 576 h 576"/>
              <a:gd name="T24" fmla="*/ 374 w 576"/>
              <a:gd name="T25" fmla="*/ 564 h 576"/>
              <a:gd name="T26" fmla="*/ 450 w 576"/>
              <a:gd name="T27" fmla="*/ 528 h 576"/>
              <a:gd name="T28" fmla="*/ 510 w 576"/>
              <a:gd name="T29" fmla="*/ 472 h 576"/>
              <a:gd name="T30" fmla="*/ 554 w 576"/>
              <a:gd name="T31" fmla="*/ 400 h 576"/>
              <a:gd name="T32" fmla="*/ 574 w 576"/>
              <a:gd name="T33" fmla="*/ 318 h 576"/>
              <a:gd name="T34" fmla="*/ 574 w 576"/>
              <a:gd name="T35" fmla="*/ 258 h 576"/>
              <a:gd name="T36" fmla="*/ 554 w 576"/>
              <a:gd name="T37" fmla="*/ 176 h 576"/>
              <a:gd name="T38" fmla="*/ 510 w 576"/>
              <a:gd name="T39" fmla="*/ 106 h 576"/>
              <a:gd name="T40" fmla="*/ 450 w 576"/>
              <a:gd name="T41" fmla="*/ 50 h 576"/>
              <a:gd name="T42" fmla="*/ 374 w 576"/>
              <a:gd name="T43" fmla="*/ 14 h 576"/>
              <a:gd name="T44" fmla="*/ 288 w 576"/>
              <a:gd name="T45" fmla="*/ 0 h 576"/>
              <a:gd name="T46" fmla="*/ 306 w 576"/>
              <a:gd name="T47" fmla="*/ 418 h 576"/>
              <a:gd name="T48" fmla="*/ 254 w 576"/>
              <a:gd name="T49" fmla="*/ 418 h 576"/>
              <a:gd name="T50" fmla="*/ 210 w 576"/>
              <a:gd name="T51" fmla="*/ 450 h 576"/>
              <a:gd name="T52" fmla="*/ 158 w 576"/>
              <a:gd name="T53" fmla="*/ 464 h 576"/>
              <a:gd name="T54" fmla="*/ 142 w 576"/>
              <a:gd name="T55" fmla="*/ 458 h 576"/>
              <a:gd name="T56" fmla="*/ 154 w 576"/>
              <a:gd name="T57" fmla="*/ 448 h 576"/>
              <a:gd name="T58" fmla="*/ 174 w 576"/>
              <a:gd name="T59" fmla="*/ 424 h 576"/>
              <a:gd name="T60" fmla="*/ 180 w 576"/>
              <a:gd name="T61" fmla="*/ 394 h 576"/>
              <a:gd name="T62" fmla="*/ 152 w 576"/>
              <a:gd name="T63" fmla="*/ 376 h 576"/>
              <a:gd name="T64" fmla="*/ 122 w 576"/>
              <a:gd name="T65" fmla="*/ 338 h 576"/>
              <a:gd name="T66" fmla="*/ 108 w 576"/>
              <a:gd name="T67" fmla="*/ 294 h 576"/>
              <a:gd name="T68" fmla="*/ 108 w 576"/>
              <a:gd name="T69" fmla="*/ 266 h 576"/>
              <a:gd name="T70" fmla="*/ 122 w 576"/>
              <a:gd name="T71" fmla="*/ 224 h 576"/>
              <a:gd name="T72" fmla="*/ 148 w 576"/>
              <a:gd name="T73" fmla="*/ 188 h 576"/>
              <a:gd name="T74" fmla="*/ 188 w 576"/>
              <a:gd name="T75" fmla="*/ 158 h 576"/>
              <a:gd name="T76" fmla="*/ 236 w 576"/>
              <a:gd name="T77" fmla="*/ 138 h 576"/>
              <a:gd name="T78" fmla="*/ 272 w 576"/>
              <a:gd name="T79" fmla="*/ 130 h 576"/>
              <a:gd name="T80" fmla="*/ 326 w 576"/>
              <a:gd name="T81" fmla="*/ 132 h 576"/>
              <a:gd name="T82" fmla="*/ 376 w 576"/>
              <a:gd name="T83" fmla="*/ 144 h 576"/>
              <a:gd name="T84" fmla="*/ 418 w 576"/>
              <a:gd name="T85" fmla="*/ 168 h 576"/>
              <a:gd name="T86" fmla="*/ 448 w 576"/>
              <a:gd name="T87" fmla="*/ 200 h 576"/>
              <a:gd name="T88" fmla="*/ 466 w 576"/>
              <a:gd name="T89" fmla="*/ 240 h 576"/>
              <a:gd name="T90" fmla="*/ 470 w 576"/>
              <a:gd name="T91" fmla="*/ 270 h 576"/>
              <a:gd name="T92" fmla="*/ 462 w 576"/>
              <a:gd name="T93" fmla="*/ 312 h 576"/>
              <a:gd name="T94" fmla="*/ 438 w 576"/>
              <a:gd name="T95" fmla="*/ 350 h 576"/>
              <a:gd name="T96" fmla="*/ 404 w 576"/>
              <a:gd name="T97" fmla="*/ 382 h 576"/>
              <a:gd name="T98" fmla="*/ 358 w 576"/>
              <a:gd name="T99" fmla="*/ 406 h 576"/>
              <a:gd name="T100" fmla="*/ 306 w 576"/>
              <a:gd name="T101" fmla="*/ 41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2"/>
                </a:lnTo>
                <a:lnTo>
                  <a:pt x="150" y="34"/>
                </a:lnTo>
                <a:lnTo>
                  <a:pt x="126" y="50"/>
                </a:lnTo>
                <a:lnTo>
                  <a:pt x="104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4" y="150"/>
                </a:lnTo>
                <a:lnTo>
                  <a:pt x="22" y="176"/>
                </a:lnTo>
                <a:lnTo>
                  <a:pt x="12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2" y="374"/>
                </a:lnTo>
                <a:lnTo>
                  <a:pt x="22" y="400"/>
                </a:lnTo>
                <a:lnTo>
                  <a:pt x="34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4" y="510"/>
                </a:lnTo>
                <a:lnTo>
                  <a:pt x="126" y="528"/>
                </a:lnTo>
                <a:lnTo>
                  <a:pt x="150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6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0"/>
                </a:lnTo>
                <a:lnTo>
                  <a:pt x="526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4"/>
                </a:lnTo>
                <a:lnTo>
                  <a:pt x="400" y="22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06" y="418"/>
                </a:moveTo>
                <a:lnTo>
                  <a:pt x="306" y="418"/>
                </a:lnTo>
                <a:lnTo>
                  <a:pt x="278" y="420"/>
                </a:lnTo>
                <a:lnTo>
                  <a:pt x="254" y="418"/>
                </a:lnTo>
                <a:lnTo>
                  <a:pt x="254" y="418"/>
                </a:lnTo>
                <a:lnTo>
                  <a:pt x="242" y="428"/>
                </a:lnTo>
                <a:lnTo>
                  <a:pt x="232" y="438"/>
                </a:lnTo>
                <a:lnTo>
                  <a:pt x="210" y="450"/>
                </a:lnTo>
                <a:lnTo>
                  <a:pt x="190" y="460"/>
                </a:lnTo>
                <a:lnTo>
                  <a:pt x="172" y="464"/>
                </a:lnTo>
                <a:lnTo>
                  <a:pt x="158" y="464"/>
                </a:lnTo>
                <a:lnTo>
                  <a:pt x="148" y="464"/>
                </a:lnTo>
                <a:lnTo>
                  <a:pt x="142" y="460"/>
                </a:lnTo>
                <a:lnTo>
                  <a:pt x="142" y="458"/>
                </a:lnTo>
                <a:lnTo>
                  <a:pt x="144" y="458"/>
                </a:lnTo>
                <a:lnTo>
                  <a:pt x="144" y="458"/>
                </a:lnTo>
                <a:lnTo>
                  <a:pt x="154" y="448"/>
                </a:lnTo>
                <a:lnTo>
                  <a:pt x="162" y="440"/>
                </a:lnTo>
                <a:lnTo>
                  <a:pt x="170" y="432"/>
                </a:lnTo>
                <a:lnTo>
                  <a:pt x="174" y="424"/>
                </a:lnTo>
                <a:lnTo>
                  <a:pt x="176" y="416"/>
                </a:lnTo>
                <a:lnTo>
                  <a:pt x="178" y="408"/>
                </a:lnTo>
                <a:lnTo>
                  <a:pt x="180" y="394"/>
                </a:lnTo>
                <a:lnTo>
                  <a:pt x="180" y="394"/>
                </a:lnTo>
                <a:lnTo>
                  <a:pt x="164" y="386"/>
                </a:lnTo>
                <a:lnTo>
                  <a:pt x="152" y="376"/>
                </a:lnTo>
                <a:lnTo>
                  <a:pt x="140" y="364"/>
                </a:lnTo>
                <a:lnTo>
                  <a:pt x="130" y="352"/>
                </a:lnTo>
                <a:lnTo>
                  <a:pt x="122" y="338"/>
                </a:lnTo>
                <a:lnTo>
                  <a:pt x="116" y="324"/>
                </a:lnTo>
                <a:lnTo>
                  <a:pt x="110" y="310"/>
                </a:lnTo>
                <a:lnTo>
                  <a:pt x="108" y="294"/>
                </a:lnTo>
                <a:lnTo>
                  <a:pt x="108" y="294"/>
                </a:lnTo>
                <a:lnTo>
                  <a:pt x="108" y="280"/>
                </a:lnTo>
                <a:lnTo>
                  <a:pt x="108" y="266"/>
                </a:lnTo>
                <a:lnTo>
                  <a:pt x="112" y="252"/>
                </a:lnTo>
                <a:lnTo>
                  <a:pt x="116" y="238"/>
                </a:lnTo>
                <a:lnTo>
                  <a:pt x="122" y="224"/>
                </a:lnTo>
                <a:lnTo>
                  <a:pt x="130" y="210"/>
                </a:lnTo>
                <a:lnTo>
                  <a:pt x="138" y="198"/>
                </a:lnTo>
                <a:lnTo>
                  <a:pt x="148" y="188"/>
                </a:lnTo>
                <a:lnTo>
                  <a:pt x="160" y="176"/>
                </a:lnTo>
                <a:lnTo>
                  <a:pt x="174" y="166"/>
                </a:lnTo>
                <a:lnTo>
                  <a:pt x="188" y="158"/>
                </a:lnTo>
                <a:lnTo>
                  <a:pt x="202" y="150"/>
                </a:lnTo>
                <a:lnTo>
                  <a:pt x="218" y="144"/>
                </a:lnTo>
                <a:lnTo>
                  <a:pt x="236" y="138"/>
                </a:lnTo>
                <a:lnTo>
                  <a:pt x="254" y="134"/>
                </a:lnTo>
                <a:lnTo>
                  <a:pt x="272" y="130"/>
                </a:lnTo>
                <a:lnTo>
                  <a:pt x="272" y="130"/>
                </a:lnTo>
                <a:lnTo>
                  <a:pt x="290" y="130"/>
                </a:lnTo>
                <a:lnTo>
                  <a:pt x="308" y="130"/>
                </a:lnTo>
                <a:lnTo>
                  <a:pt x="326" y="132"/>
                </a:lnTo>
                <a:lnTo>
                  <a:pt x="344" y="134"/>
                </a:lnTo>
                <a:lnTo>
                  <a:pt x="360" y="138"/>
                </a:lnTo>
                <a:lnTo>
                  <a:pt x="376" y="144"/>
                </a:lnTo>
                <a:lnTo>
                  <a:pt x="390" y="150"/>
                </a:lnTo>
                <a:lnTo>
                  <a:pt x="404" y="158"/>
                </a:lnTo>
                <a:lnTo>
                  <a:pt x="418" y="168"/>
                </a:lnTo>
                <a:lnTo>
                  <a:pt x="428" y="178"/>
                </a:lnTo>
                <a:lnTo>
                  <a:pt x="440" y="188"/>
                </a:lnTo>
                <a:lnTo>
                  <a:pt x="448" y="200"/>
                </a:lnTo>
                <a:lnTo>
                  <a:pt x="456" y="212"/>
                </a:lnTo>
                <a:lnTo>
                  <a:pt x="462" y="226"/>
                </a:lnTo>
                <a:lnTo>
                  <a:pt x="466" y="240"/>
                </a:lnTo>
                <a:lnTo>
                  <a:pt x="470" y="254"/>
                </a:lnTo>
                <a:lnTo>
                  <a:pt x="470" y="254"/>
                </a:lnTo>
                <a:lnTo>
                  <a:pt x="470" y="270"/>
                </a:lnTo>
                <a:lnTo>
                  <a:pt x="468" y="284"/>
                </a:lnTo>
                <a:lnTo>
                  <a:pt x="466" y="298"/>
                </a:lnTo>
                <a:lnTo>
                  <a:pt x="462" y="312"/>
                </a:lnTo>
                <a:lnTo>
                  <a:pt x="456" y="326"/>
                </a:lnTo>
                <a:lnTo>
                  <a:pt x="448" y="338"/>
                </a:lnTo>
                <a:lnTo>
                  <a:pt x="438" y="350"/>
                </a:lnTo>
                <a:lnTo>
                  <a:pt x="428" y="362"/>
                </a:lnTo>
                <a:lnTo>
                  <a:pt x="416" y="372"/>
                </a:lnTo>
                <a:lnTo>
                  <a:pt x="404" y="382"/>
                </a:lnTo>
                <a:lnTo>
                  <a:pt x="390" y="392"/>
                </a:lnTo>
                <a:lnTo>
                  <a:pt x="374" y="400"/>
                </a:lnTo>
                <a:lnTo>
                  <a:pt x="358" y="406"/>
                </a:lnTo>
                <a:lnTo>
                  <a:pt x="342" y="412"/>
                </a:lnTo>
                <a:lnTo>
                  <a:pt x="324" y="416"/>
                </a:lnTo>
                <a:lnTo>
                  <a:pt x="306" y="418"/>
                </a:lnTo>
                <a:lnTo>
                  <a:pt x="306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171" name="Freeform 264"/>
          <p:cNvSpPr/>
          <p:nvPr/>
        </p:nvSpPr>
        <p:spPr bwMode="auto">
          <a:xfrm>
            <a:off x="1346800" y="2096683"/>
            <a:ext cx="554820" cy="579382"/>
          </a:xfrm>
          <a:custGeom>
            <a:avLst/>
            <a:gdLst>
              <a:gd name="T0" fmla="*/ 144 w 384"/>
              <a:gd name="T1" fmla="*/ 189 h 401"/>
              <a:gd name="T2" fmla="*/ 173 w 384"/>
              <a:gd name="T3" fmla="*/ 313 h 401"/>
              <a:gd name="T4" fmla="*/ 173 w 384"/>
              <a:gd name="T5" fmla="*/ 314 h 401"/>
              <a:gd name="T6" fmla="*/ 173 w 384"/>
              <a:gd name="T7" fmla="*/ 334 h 401"/>
              <a:gd name="T8" fmla="*/ 166 w 384"/>
              <a:gd name="T9" fmla="*/ 352 h 401"/>
              <a:gd name="T10" fmla="*/ 163 w 384"/>
              <a:gd name="T11" fmla="*/ 358 h 401"/>
              <a:gd name="T12" fmla="*/ 156 w 384"/>
              <a:gd name="T13" fmla="*/ 362 h 401"/>
              <a:gd name="T14" fmla="*/ 144 w 384"/>
              <a:gd name="T15" fmla="*/ 365 h 401"/>
              <a:gd name="T16" fmla="*/ 137 w 384"/>
              <a:gd name="T17" fmla="*/ 363 h 401"/>
              <a:gd name="T18" fmla="*/ 126 w 384"/>
              <a:gd name="T19" fmla="*/ 360 h 401"/>
              <a:gd name="T20" fmla="*/ 121 w 384"/>
              <a:gd name="T21" fmla="*/ 356 h 401"/>
              <a:gd name="T22" fmla="*/ 116 w 384"/>
              <a:gd name="T23" fmla="*/ 342 h 401"/>
              <a:gd name="T24" fmla="*/ 115 w 384"/>
              <a:gd name="T25" fmla="*/ 331 h 401"/>
              <a:gd name="T26" fmla="*/ 115 w 384"/>
              <a:gd name="T27" fmla="*/ 324 h 401"/>
              <a:gd name="T28" fmla="*/ 106 w 384"/>
              <a:gd name="T29" fmla="*/ 313 h 401"/>
              <a:gd name="T30" fmla="*/ 99 w 384"/>
              <a:gd name="T31" fmla="*/ 310 h 401"/>
              <a:gd name="T32" fmla="*/ 85 w 384"/>
              <a:gd name="T33" fmla="*/ 314 h 401"/>
              <a:gd name="T34" fmla="*/ 78 w 384"/>
              <a:gd name="T35" fmla="*/ 327 h 401"/>
              <a:gd name="T36" fmla="*/ 78 w 384"/>
              <a:gd name="T37" fmla="*/ 334 h 401"/>
              <a:gd name="T38" fmla="*/ 81 w 384"/>
              <a:gd name="T39" fmla="*/ 356 h 401"/>
              <a:gd name="T40" fmla="*/ 88 w 384"/>
              <a:gd name="T41" fmla="*/ 373 h 401"/>
              <a:gd name="T42" fmla="*/ 94 w 384"/>
              <a:gd name="T43" fmla="*/ 381 h 401"/>
              <a:gd name="T44" fmla="*/ 112 w 384"/>
              <a:gd name="T45" fmla="*/ 395 h 401"/>
              <a:gd name="T46" fmla="*/ 127 w 384"/>
              <a:gd name="T47" fmla="*/ 400 h 401"/>
              <a:gd name="T48" fmla="*/ 144 w 384"/>
              <a:gd name="T49" fmla="*/ 401 h 401"/>
              <a:gd name="T50" fmla="*/ 158 w 384"/>
              <a:gd name="T51" fmla="*/ 400 h 401"/>
              <a:gd name="T52" fmla="*/ 182 w 384"/>
              <a:gd name="T53" fmla="*/ 391 h 401"/>
              <a:gd name="T54" fmla="*/ 190 w 384"/>
              <a:gd name="T55" fmla="*/ 383 h 401"/>
              <a:gd name="T56" fmla="*/ 202 w 384"/>
              <a:gd name="T57" fmla="*/ 362 h 401"/>
              <a:gd name="T58" fmla="*/ 209 w 384"/>
              <a:gd name="T59" fmla="*/ 341 h 401"/>
              <a:gd name="T60" fmla="*/ 211 w 384"/>
              <a:gd name="T61" fmla="*/ 313 h 401"/>
              <a:gd name="T62" fmla="*/ 240 w 384"/>
              <a:gd name="T63" fmla="*/ 189 h 401"/>
              <a:gd name="T64" fmla="*/ 337 w 384"/>
              <a:gd name="T65" fmla="*/ 189 h 401"/>
              <a:gd name="T66" fmla="*/ 381 w 384"/>
              <a:gd name="T67" fmla="*/ 233 h 401"/>
              <a:gd name="T68" fmla="*/ 384 w 384"/>
              <a:gd name="T69" fmla="*/ 198 h 401"/>
              <a:gd name="T70" fmla="*/ 384 w 384"/>
              <a:gd name="T71" fmla="*/ 189 h 401"/>
              <a:gd name="T72" fmla="*/ 380 w 384"/>
              <a:gd name="T73" fmla="*/ 166 h 401"/>
              <a:gd name="T74" fmla="*/ 370 w 384"/>
              <a:gd name="T75" fmla="*/ 141 h 401"/>
              <a:gd name="T76" fmla="*/ 355 w 384"/>
              <a:gd name="T77" fmla="*/ 115 h 401"/>
              <a:gd name="T78" fmla="*/ 334 w 384"/>
              <a:gd name="T79" fmla="*/ 88 h 401"/>
              <a:gd name="T80" fmla="*/ 306 w 384"/>
              <a:gd name="T81" fmla="*/ 66 h 401"/>
              <a:gd name="T82" fmla="*/ 272 w 384"/>
              <a:gd name="T83" fmla="*/ 48 h 401"/>
              <a:gd name="T84" fmla="*/ 230 w 384"/>
              <a:gd name="T85" fmla="*/ 36 h 401"/>
              <a:gd name="T86" fmla="*/ 205 w 384"/>
              <a:gd name="T87" fmla="*/ 14 h 401"/>
              <a:gd name="T88" fmla="*/ 205 w 384"/>
              <a:gd name="T89" fmla="*/ 8 h 401"/>
              <a:gd name="T90" fmla="*/ 198 w 384"/>
              <a:gd name="T91" fmla="*/ 1 h 401"/>
              <a:gd name="T92" fmla="*/ 193 w 384"/>
              <a:gd name="T93" fmla="*/ 0 h 401"/>
              <a:gd name="T94" fmla="*/ 183 w 384"/>
              <a:gd name="T95" fmla="*/ 4 h 401"/>
              <a:gd name="T96" fmla="*/ 179 w 384"/>
              <a:gd name="T97" fmla="*/ 14 h 401"/>
              <a:gd name="T98" fmla="*/ 179 w 384"/>
              <a:gd name="T99" fmla="*/ 34 h 401"/>
              <a:gd name="T100" fmla="*/ 133 w 384"/>
              <a:gd name="T101" fmla="*/ 41 h 401"/>
              <a:gd name="T102" fmla="*/ 95 w 384"/>
              <a:gd name="T103" fmla="*/ 56 h 401"/>
              <a:gd name="T104" fmla="*/ 64 w 384"/>
              <a:gd name="T105" fmla="*/ 77 h 401"/>
              <a:gd name="T106" fmla="*/ 40 w 384"/>
              <a:gd name="T107" fmla="*/ 101 h 401"/>
              <a:gd name="T108" fmla="*/ 22 w 384"/>
              <a:gd name="T109" fmla="*/ 127 h 401"/>
              <a:gd name="T110" fmla="*/ 10 w 384"/>
              <a:gd name="T111" fmla="*/ 154 h 401"/>
              <a:gd name="T112" fmla="*/ 3 w 384"/>
              <a:gd name="T113" fmla="*/ 177 h 401"/>
              <a:gd name="T114" fmla="*/ 0 w 384"/>
              <a:gd name="T115" fmla="*/ 198 h 401"/>
              <a:gd name="T116" fmla="*/ 1 w 384"/>
              <a:gd name="T117" fmla="*/ 217 h 401"/>
              <a:gd name="T118" fmla="*/ 49 w 384"/>
              <a:gd name="T119" fmla="*/ 18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4" h="401">
                <a:moveTo>
                  <a:pt x="96" y="236"/>
                </a:moveTo>
                <a:lnTo>
                  <a:pt x="144" y="189"/>
                </a:lnTo>
                <a:lnTo>
                  <a:pt x="173" y="218"/>
                </a:lnTo>
                <a:lnTo>
                  <a:pt x="173" y="313"/>
                </a:lnTo>
                <a:lnTo>
                  <a:pt x="173" y="314"/>
                </a:lnTo>
                <a:lnTo>
                  <a:pt x="173" y="314"/>
                </a:lnTo>
                <a:lnTo>
                  <a:pt x="175" y="323"/>
                </a:lnTo>
                <a:lnTo>
                  <a:pt x="173" y="334"/>
                </a:lnTo>
                <a:lnTo>
                  <a:pt x="169" y="347"/>
                </a:lnTo>
                <a:lnTo>
                  <a:pt x="166" y="352"/>
                </a:lnTo>
                <a:lnTo>
                  <a:pt x="163" y="358"/>
                </a:lnTo>
                <a:lnTo>
                  <a:pt x="163" y="358"/>
                </a:lnTo>
                <a:lnTo>
                  <a:pt x="161" y="359"/>
                </a:lnTo>
                <a:lnTo>
                  <a:pt x="156" y="362"/>
                </a:lnTo>
                <a:lnTo>
                  <a:pt x="151" y="363"/>
                </a:lnTo>
                <a:lnTo>
                  <a:pt x="144" y="365"/>
                </a:lnTo>
                <a:lnTo>
                  <a:pt x="144" y="365"/>
                </a:lnTo>
                <a:lnTo>
                  <a:pt x="137" y="363"/>
                </a:lnTo>
                <a:lnTo>
                  <a:pt x="131" y="362"/>
                </a:lnTo>
                <a:lnTo>
                  <a:pt x="126" y="360"/>
                </a:lnTo>
                <a:lnTo>
                  <a:pt x="121" y="356"/>
                </a:lnTo>
                <a:lnTo>
                  <a:pt x="121" y="356"/>
                </a:lnTo>
                <a:lnTo>
                  <a:pt x="117" y="349"/>
                </a:lnTo>
                <a:lnTo>
                  <a:pt x="116" y="342"/>
                </a:lnTo>
                <a:lnTo>
                  <a:pt x="115" y="337"/>
                </a:lnTo>
                <a:lnTo>
                  <a:pt x="115" y="331"/>
                </a:lnTo>
                <a:lnTo>
                  <a:pt x="115" y="331"/>
                </a:lnTo>
                <a:lnTo>
                  <a:pt x="115" y="324"/>
                </a:lnTo>
                <a:lnTo>
                  <a:pt x="112" y="317"/>
                </a:lnTo>
                <a:lnTo>
                  <a:pt x="106" y="313"/>
                </a:lnTo>
                <a:lnTo>
                  <a:pt x="99" y="310"/>
                </a:lnTo>
                <a:lnTo>
                  <a:pt x="99" y="310"/>
                </a:lnTo>
                <a:lnTo>
                  <a:pt x="91" y="312"/>
                </a:lnTo>
                <a:lnTo>
                  <a:pt x="85" y="314"/>
                </a:lnTo>
                <a:lnTo>
                  <a:pt x="80" y="320"/>
                </a:lnTo>
                <a:lnTo>
                  <a:pt x="78" y="327"/>
                </a:lnTo>
                <a:lnTo>
                  <a:pt x="78" y="327"/>
                </a:lnTo>
                <a:lnTo>
                  <a:pt x="78" y="334"/>
                </a:lnTo>
                <a:lnTo>
                  <a:pt x="78" y="348"/>
                </a:lnTo>
                <a:lnTo>
                  <a:pt x="81" y="356"/>
                </a:lnTo>
                <a:lnTo>
                  <a:pt x="84" y="365"/>
                </a:lnTo>
                <a:lnTo>
                  <a:pt x="88" y="373"/>
                </a:lnTo>
                <a:lnTo>
                  <a:pt x="94" y="381"/>
                </a:lnTo>
                <a:lnTo>
                  <a:pt x="94" y="381"/>
                </a:lnTo>
                <a:lnTo>
                  <a:pt x="102" y="388"/>
                </a:lnTo>
                <a:lnTo>
                  <a:pt x="112" y="395"/>
                </a:lnTo>
                <a:lnTo>
                  <a:pt x="119" y="397"/>
                </a:lnTo>
                <a:lnTo>
                  <a:pt x="127" y="400"/>
                </a:lnTo>
                <a:lnTo>
                  <a:pt x="135" y="401"/>
                </a:lnTo>
                <a:lnTo>
                  <a:pt x="144" y="401"/>
                </a:lnTo>
                <a:lnTo>
                  <a:pt x="144" y="401"/>
                </a:lnTo>
                <a:lnTo>
                  <a:pt x="158" y="400"/>
                </a:lnTo>
                <a:lnTo>
                  <a:pt x="170" y="397"/>
                </a:lnTo>
                <a:lnTo>
                  <a:pt x="182" y="391"/>
                </a:lnTo>
                <a:lnTo>
                  <a:pt x="190" y="383"/>
                </a:lnTo>
                <a:lnTo>
                  <a:pt x="190" y="383"/>
                </a:lnTo>
                <a:lnTo>
                  <a:pt x="198" y="373"/>
                </a:lnTo>
                <a:lnTo>
                  <a:pt x="202" y="362"/>
                </a:lnTo>
                <a:lnTo>
                  <a:pt x="207" y="352"/>
                </a:lnTo>
                <a:lnTo>
                  <a:pt x="209" y="341"/>
                </a:lnTo>
                <a:lnTo>
                  <a:pt x="211" y="323"/>
                </a:lnTo>
                <a:lnTo>
                  <a:pt x="211" y="313"/>
                </a:lnTo>
                <a:lnTo>
                  <a:pt x="211" y="218"/>
                </a:lnTo>
                <a:lnTo>
                  <a:pt x="240" y="189"/>
                </a:lnTo>
                <a:lnTo>
                  <a:pt x="288" y="236"/>
                </a:lnTo>
                <a:lnTo>
                  <a:pt x="337" y="189"/>
                </a:lnTo>
                <a:lnTo>
                  <a:pt x="381" y="233"/>
                </a:lnTo>
                <a:lnTo>
                  <a:pt x="381" y="233"/>
                </a:lnTo>
                <a:lnTo>
                  <a:pt x="384" y="217"/>
                </a:lnTo>
                <a:lnTo>
                  <a:pt x="384" y="198"/>
                </a:lnTo>
                <a:lnTo>
                  <a:pt x="384" y="198"/>
                </a:lnTo>
                <a:lnTo>
                  <a:pt x="384" y="189"/>
                </a:lnTo>
                <a:lnTo>
                  <a:pt x="383" y="179"/>
                </a:lnTo>
                <a:lnTo>
                  <a:pt x="380" y="166"/>
                </a:lnTo>
                <a:lnTo>
                  <a:pt x="376" y="154"/>
                </a:lnTo>
                <a:lnTo>
                  <a:pt x="370" y="141"/>
                </a:lnTo>
                <a:lnTo>
                  <a:pt x="363" y="127"/>
                </a:lnTo>
                <a:lnTo>
                  <a:pt x="355" y="115"/>
                </a:lnTo>
                <a:lnTo>
                  <a:pt x="345" y="101"/>
                </a:lnTo>
                <a:lnTo>
                  <a:pt x="334" y="88"/>
                </a:lnTo>
                <a:lnTo>
                  <a:pt x="321" y="77"/>
                </a:lnTo>
                <a:lnTo>
                  <a:pt x="306" y="66"/>
                </a:lnTo>
                <a:lnTo>
                  <a:pt x="290" y="56"/>
                </a:lnTo>
                <a:lnTo>
                  <a:pt x="272" y="48"/>
                </a:lnTo>
                <a:lnTo>
                  <a:pt x="251" y="41"/>
                </a:lnTo>
                <a:lnTo>
                  <a:pt x="230" y="36"/>
                </a:lnTo>
                <a:lnTo>
                  <a:pt x="205" y="34"/>
                </a:lnTo>
                <a:lnTo>
                  <a:pt x="205" y="14"/>
                </a:lnTo>
                <a:lnTo>
                  <a:pt x="205" y="14"/>
                </a:lnTo>
                <a:lnTo>
                  <a:pt x="205" y="8"/>
                </a:lnTo>
                <a:lnTo>
                  <a:pt x="202" y="4"/>
                </a:lnTo>
                <a:lnTo>
                  <a:pt x="198" y="1"/>
                </a:lnTo>
                <a:lnTo>
                  <a:pt x="193" y="0"/>
                </a:lnTo>
                <a:lnTo>
                  <a:pt x="193" y="0"/>
                </a:lnTo>
                <a:lnTo>
                  <a:pt x="187" y="1"/>
                </a:lnTo>
                <a:lnTo>
                  <a:pt x="183" y="4"/>
                </a:lnTo>
                <a:lnTo>
                  <a:pt x="180" y="8"/>
                </a:lnTo>
                <a:lnTo>
                  <a:pt x="179" y="14"/>
                </a:lnTo>
                <a:lnTo>
                  <a:pt x="179" y="34"/>
                </a:lnTo>
                <a:lnTo>
                  <a:pt x="179" y="34"/>
                </a:lnTo>
                <a:lnTo>
                  <a:pt x="155" y="36"/>
                </a:lnTo>
                <a:lnTo>
                  <a:pt x="133" y="41"/>
                </a:lnTo>
                <a:lnTo>
                  <a:pt x="113" y="48"/>
                </a:lnTo>
                <a:lnTo>
                  <a:pt x="95" y="56"/>
                </a:lnTo>
                <a:lnTo>
                  <a:pt x="80" y="66"/>
                </a:lnTo>
                <a:lnTo>
                  <a:pt x="64" y="77"/>
                </a:lnTo>
                <a:lnTo>
                  <a:pt x="52" y="88"/>
                </a:lnTo>
                <a:lnTo>
                  <a:pt x="40" y="101"/>
                </a:lnTo>
                <a:lnTo>
                  <a:pt x="31" y="115"/>
                </a:lnTo>
                <a:lnTo>
                  <a:pt x="22" y="127"/>
                </a:lnTo>
                <a:lnTo>
                  <a:pt x="15" y="141"/>
                </a:lnTo>
                <a:lnTo>
                  <a:pt x="10" y="154"/>
                </a:lnTo>
                <a:lnTo>
                  <a:pt x="6" y="166"/>
                </a:lnTo>
                <a:lnTo>
                  <a:pt x="3" y="177"/>
                </a:lnTo>
                <a:lnTo>
                  <a:pt x="1" y="189"/>
                </a:lnTo>
                <a:lnTo>
                  <a:pt x="0" y="198"/>
                </a:lnTo>
                <a:lnTo>
                  <a:pt x="0" y="198"/>
                </a:lnTo>
                <a:lnTo>
                  <a:pt x="1" y="217"/>
                </a:lnTo>
                <a:lnTo>
                  <a:pt x="4" y="233"/>
                </a:lnTo>
                <a:lnTo>
                  <a:pt x="49" y="189"/>
                </a:lnTo>
                <a:lnTo>
                  <a:pt x="96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8" grpId="0"/>
      <p:bldP spid="21" grpId="0" animBg="1"/>
      <p:bldP spid="22" grpId="0" animBg="1"/>
      <p:bldP spid="24" grpId="0" animBg="1"/>
      <p:bldP spid="26" grpId="0" animBg="1"/>
      <p:bldP spid="30" grpId="0"/>
      <p:bldP spid="33" grpId="0"/>
      <p:bldP spid="37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Isosceles Triangle 536"/>
          <p:cNvSpPr/>
          <p:nvPr/>
        </p:nvSpPr>
        <p:spPr>
          <a:xfrm>
            <a:off x="2713496" y="2952417"/>
            <a:ext cx="1850107" cy="1594919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8" name="Isosceles Triangle 537"/>
          <p:cNvSpPr/>
          <p:nvPr/>
        </p:nvSpPr>
        <p:spPr>
          <a:xfrm>
            <a:off x="4563603" y="2952417"/>
            <a:ext cx="1850107" cy="1594919"/>
          </a:xfrm>
          <a:prstGeom prst="triangl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9" name="Isosceles Triangle 538"/>
          <p:cNvSpPr/>
          <p:nvPr/>
        </p:nvSpPr>
        <p:spPr>
          <a:xfrm>
            <a:off x="3638549" y="1357498"/>
            <a:ext cx="1850107" cy="1594920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40" name="Isosceles Triangle 539"/>
          <p:cNvSpPr/>
          <p:nvPr/>
        </p:nvSpPr>
        <p:spPr>
          <a:xfrm rot="10800000">
            <a:off x="3638549" y="2952418"/>
            <a:ext cx="1850107" cy="1594920"/>
          </a:xfrm>
          <a:prstGeom prst="triangl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1595" y="1447997"/>
            <a:ext cx="552453" cy="553866"/>
            <a:chOff x="471595" y="1447997"/>
            <a:chExt cx="552453" cy="553866"/>
          </a:xfrm>
        </p:grpSpPr>
        <p:sp>
          <p:nvSpPr>
            <p:cNvPr id="546" name="Oval 545"/>
            <p:cNvSpPr/>
            <p:nvPr/>
          </p:nvSpPr>
          <p:spPr>
            <a:xfrm>
              <a:off x="471595" y="1449410"/>
              <a:ext cx="552453" cy="5524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51" name="TextBox 550"/>
            <p:cNvSpPr txBox="1"/>
            <p:nvPr/>
          </p:nvSpPr>
          <p:spPr>
            <a:xfrm>
              <a:off x="508275" y="1447997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7731" y="2954609"/>
            <a:ext cx="552453" cy="560919"/>
            <a:chOff x="467731" y="2954609"/>
            <a:chExt cx="552453" cy="560919"/>
          </a:xfrm>
        </p:grpSpPr>
        <p:sp>
          <p:nvSpPr>
            <p:cNvPr id="547" name="Oval 546"/>
            <p:cNvSpPr/>
            <p:nvPr/>
          </p:nvSpPr>
          <p:spPr>
            <a:xfrm>
              <a:off x="467731" y="2963075"/>
              <a:ext cx="552453" cy="5524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52" name="TextBox 551"/>
            <p:cNvSpPr txBox="1"/>
            <p:nvPr/>
          </p:nvSpPr>
          <p:spPr>
            <a:xfrm>
              <a:off x="499740" y="2954609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041217" y="1445198"/>
            <a:ext cx="552453" cy="552453"/>
            <a:chOff x="8041217" y="1445198"/>
            <a:chExt cx="552453" cy="552453"/>
          </a:xfrm>
        </p:grpSpPr>
        <p:sp>
          <p:nvSpPr>
            <p:cNvPr id="548" name="Oval 547"/>
            <p:cNvSpPr/>
            <p:nvPr/>
          </p:nvSpPr>
          <p:spPr>
            <a:xfrm>
              <a:off x="8041217" y="1445198"/>
              <a:ext cx="552453" cy="5524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53" name="TextBox 552"/>
            <p:cNvSpPr txBox="1"/>
            <p:nvPr/>
          </p:nvSpPr>
          <p:spPr>
            <a:xfrm>
              <a:off x="8102598" y="1470271"/>
              <a:ext cx="423332" cy="400087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041636" y="2952416"/>
            <a:ext cx="552453" cy="559839"/>
            <a:chOff x="8041636" y="2952416"/>
            <a:chExt cx="552453" cy="559839"/>
          </a:xfrm>
        </p:grpSpPr>
        <p:sp>
          <p:nvSpPr>
            <p:cNvPr id="549" name="Oval 548"/>
            <p:cNvSpPr/>
            <p:nvPr/>
          </p:nvSpPr>
          <p:spPr>
            <a:xfrm>
              <a:off x="8041636" y="2959802"/>
              <a:ext cx="552453" cy="55245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54" name="TextBox 553"/>
            <p:cNvSpPr txBox="1"/>
            <p:nvPr/>
          </p:nvSpPr>
          <p:spPr>
            <a:xfrm>
              <a:off x="8098236" y="2952416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555" name="Subtitle 2"/>
          <p:cNvSpPr txBox="1"/>
          <p:nvPr/>
        </p:nvSpPr>
        <p:spPr>
          <a:xfrm>
            <a:off x="1056026" y="141653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商务交流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556" name="Subtitle 2"/>
          <p:cNvSpPr txBox="1"/>
          <p:nvPr/>
        </p:nvSpPr>
        <p:spPr>
          <a:xfrm>
            <a:off x="1056026" y="295241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图形图表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557" name="Subtitle 2"/>
          <p:cNvSpPr txBox="1"/>
          <p:nvPr/>
        </p:nvSpPr>
        <p:spPr>
          <a:xfrm>
            <a:off x="6695464" y="1445688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558" name="Subtitle 2"/>
          <p:cNvSpPr txBox="1"/>
          <p:nvPr/>
        </p:nvSpPr>
        <p:spPr>
          <a:xfrm>
            <a:off x="6719711" y="291659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altLang="zh-CN" sz="10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grpSp>
        <p:nvGrpSpPr>
          <p:cNvPr id="73" name="Group 89"/>
          <p:cNvGrpSpPr/>
          <p:nvPr/>
        </p:nvGrpSpPr>
        <p:grpSpPr>
          <a:xfrm>
            <a:off x="8152895" y="1590030"/>
            <a:ext cx="368673" cy="277785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74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5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6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77" name="Freeform 225"/>
          <p:cNvSpPr>
            <a:spLocks noEditPoints="1"/>
          </p:cNvSpPr>
          <p:nvPr/>
        </p:nvSpPr>
        <p:spPr bwMode="auto">
          <a:xfrm>
            <a:off x="8116937" y="3039916"/>
            <a:ext cx="385930" cy="386824"/>
          </a:xfrm>
          <a:custGeom>
            <a:avLst/>
            <a:gdLst>
              <a:gd name="T0" fmla="*/ 426 w 432"/>
              <a:gd name="T1" fmla="*/ 45 h 433"/>
              <a:gd name="T2" fmla="*/ 387 w 432"/>
              <a:gd name="T3" fmla="*/ 6 h 433"/>
              <a:gd name="T4" fmla="*/ 345 w 432"/>
              <a:gd name="T5" fmla="*/ 1 h 433"/>
              <a:gd name="T6" fmla="*/ 299 w 432"/>
              <a:gd name="T7" fmla="*/ 33 h 433"/>
              <a:gd name="T8" fmla="*/ 287 w 432"/>
              <a:gd name="T9" fmla="*/ 73 h 433"/>
              <a:gd name="T10" fmla="*/ 302 w 432"/>
              <a:gd name="T11" fmla="*/ 117 h 433"/>
              <a:gd name="T12" fmla="*/ 341 w 432"/>
              <a:gd name="T13" fmla="*/ 142 h 433"/>
              <a:gd name="T14" fmla="*/ 282 w 432"/>
              <a:gd name="T15" fmla="*/ 187 h 433"/>
              <a:gd name="T16" fmla="*/ 251 w 432"/>
              <a:gd name="T17" fmla="*/ 153 h 433"/>
              <a:gd name="T18" fmla="*/ 215 w 432"/>
              <a:gd name="T19" fmla="*/ 144 h 433"/>
              <a:gd name="T20" fmla="*/ 170 w 432"/>
              <a:gd name="T21" fmla="*/ 159 h 433"/>
              <a:gd name="T22" fmla="*/ 144 w 432"/>
              <a:gd name="T23" fmla="*/ 199 h 433"/>
              <a:gd name="T24" fmla="*/ 42 w 432"/>
              <a:gd name="T25" fmla="*/ 295 h 433"/>
              <a:gd name="T26" fmla="*/ 8 w 432"/>
              <a:gd name="T27" fmla="*/ 327 h 433"/>
              <a:gd name="T28" fmla="*/ 0 w 432"/>
              <a:gd name="T29" fmla="*/ 361 h 433"/>
              <a:gd name="T30" fmla="*/ 21 w 432"/>
              <a:gd name="T31" fmla="*/ 412 h 433"/>
              <a:gd name="T32" fmla="*/ 72 w 432"/>
              <a:gd name="T33" fmla="*/ 433 h 433"/>
              <a:gd name="T34" fmla="*/ 111 w 432"/>
              <a:gd name="T35" fmla="*/ 420 h 433"/>
              <a:gd name="T36" fmla="*/ 141 w 432"/>
              <a:gd name="T37" fmla="*/ 375 h 433"/>
              <a:gd name="T38" fmla="*/ 140 w 432"/>
              <a:gd name="T39" fmla="*/ 337 h 433"/>
              <a:gd name="T40" fmla="*/ 111 w 432"/>
              <a:gd name="T41" fmla="*/ 301 h 433"/>
              <a:gd name="T42" fmla="*/ 144 w 432"/>
              <a:gd name="T43" fmla="*/ 235 h 433"/>
              <a:gd name="T44" fmla="*/ 162 w 432"/>
              <a:gd name="T45" fmla="*/ 265 h 433"/>
              <a:gd name="T46" fmla="*/ 203 w 432"/>
              <a:gd name="T47" fmla="*/ 288 h 433"/>
              <a:gd name="T48" fmla="*/ 239 w 432"/>
              <a:gd name="T49" fmla="*/ 285 h 433"/>
              <a:gd name="T50" fmla="*/ 276 w 432"/>
              <a:gd name="T51" fmla="*/ 256 h 433"/>
              <a:gd name="T52" fmla="*/ 377 w 432"/>
              <a:gd name="T53" fmla="*/ 142 h 433"/>
              <a:gd name="T54" fmla="*/ 408 w 432"/>
              <a:gd name="T55" fmla="*/ 126 h 433"/>
              <a:gd name="T56" fmla="*/ 431 w 432"/>
              <a:gd name="T57" fmla="*/ 85 h 433"/>
              <a:gd name="T58" fmla="*/ 107 w 432"/>
              <a:gd name="T59" fmla="*/ 361 h 433"/>
              <a:gd name="T60" fmla="*/ 96 w 432"/>
              <a:gd name="T61" fmla="*/ 387 h 433"/>
              <a:gd name="T62" fmla="*/ 72 w 432"/>
              <a:gd name="T63" fmla="*/ 397 h 433"/>
              <a:gd name="T64" fmla="*/ 51 w 432"/>
              <a:gd name="T65" fmla="*/ 390 h 433"/>
              <a:gd name="T66" fmla="*/ 36 w 432"/>
              <a:gd name="T67" fmla="*/ 367 h 433"/>
              <a:gd name="T68" fmla="*/ 39 w 432"/>
              <a:gd name="T69" fmla="*/ 346 h 433"/>
              <a:gd name="T70" fmla="*/ 57 w 432"/>
              <a:gd name="T71" fmla="*/ 328 h 433"/>
              <a:gd name="T72" fmla="*/ 78 w 432"/>
              <a:gd name="T73" fmla="*/ 325 h 433"/>
              <a:gd name="T74" fmla="*/ 101 w 432"/>
              <a:gd name="T75" fmla="*/ 340 h 433"/>
              <a:gd name="T76" fmla="*/ 107 w 432"/>
              <a:gd name="T77" fmla="*/ 361 h 433"/>
              <a:gd name="T78" fmla="*/ 215 w 432"/>
              <a:gd name="T79" fmla="*/ 253 h 433"/>
              <a:gd name="T80" fmla="*/ 195 w 432"/>
              <a:gd name="T81" fmla="*/ 247 h 433"/>
              <a:gd name="T82" fmla="*/ 179 w 432"/>
              <a:gd name="T83" fmla="*/ 223 h 433"/>
              <a:gd name="T84" fmla="*/ 182 w 432"/>
              <a:gd name="T85" fmla="*/ 202 h 433"/>
              <a:gd name="T86" fmla="*/ 201 w 432"/>
              <a:gd name="T87" fmla="*/ 183 h 433"/>
              <a:gd name="T88" fmla="*/ 222 w 432"/>
              <a:gd name="T89" fmla="*/ 181 h 433"/>
              <a:gd name="T90" fmla="*/ 246 w 432"/>
              <a:gd name="T91" fmla="*/ 196 h 433"/>
              <a:gd name="T92" fmla="*/ 252 w 432"/>
              <a:gd name="T93" fmla="*/ 217 h 433"/>
              <a:gd name="T94" fmla="*/ 242 w 432"/>
              <a:gd name="T95" fmla="*/ 243 h 433"/>
              <a:gd name="T96" fmla="*/ 215 w 432"/>
              <a:gd name="T97" fmla="*/ 253 h 433"/>
              <a:gd name="T98" fmla="*/ 351 w 432"/>
              <a:gd name="T99" fmla="*/ 108 h 433"/>
              <a:gd name="T100" fmla="*/ 329 w 432"/>
              <a:gd name="T101" fmla="*/ 93 h 433"/>
              <a:gd name="T102" fmla="*/ 323 w 432"/>
              <a:gd name="T103" fmla="*/ 73 h 433"/>
              <a:gd name="T104" fmla="*/ 333 w 432"/>
              <a:gd name="T105" fmla="*/ 46 h 433"/>
              <a:gd name="T106" fmla="*/ 359 w 432"/>
              <a:gd name="T107" fmla="*/ 36 h 433"/>
              <a:gd name="T108" fmla="*/ 380 w 432"/>
              <a:gd name="T109" fmla="*/ 42 h 433"/>
              <a:gd name="T110" fmla="*/ 395 w 432"/>
              <a:gd name="T111" fmla="*/ 66 h 433"/>
              <a:gd name="T112" fmla="*/ 393 w 432"/>
              <a:gd name="T113" fmla="*/ 87 h 433"/>
              <a:gd name="T114" fmla="*/ 374 w 432"/>
              <a:gd name="T115" fmla="*/ 106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2" h="433">
                <a:moveTo>
                  <a:pt x="432" y="73"/>
                </a:moveTo>
                <a:lnTo>
                  <a:pt x="432" y="73"/>
                </a:lnTo>
                <a:lnTo>
                  <a:pt x="431" y="58"/>
                </a:lnTo>
                <a:lnTo>
                  <a:pt x="426" y="45"/>
                </a:lnTo>
                <a:lnTo>
                  <a:pt x="419" y="33"/>
                </a:lnTo>
                <a:lnTo>
                  <a:pt x="410" y="21"/>
                </a:lnTo>
                <a:lnTo>
                  <a:pt x="399" y="13"/>
                </a:lnTo>
                <a:lnTo>
                  <a:pt x="387" y="6"/>
                </a:lnTo>
                <a:lnTo>
                  <a:pt x="374" y="1"/>
                </a:lnTo>
                <a:lnTo>
                  <a:pt x="359" y="0"/>
                </a:lnTo>
                <a:lnTo>
                  <a:pt x="359" y="0"/>
                </a:lnTo>
                <a:lnTo>
                  <a:pt x="345" y="1"/>
                </a:lnTo>
                <a:lnTo>
                  <a:pt x="332" y="6"/>
                </a:lnTo>
                <a:lnTo>
                  <a:pt x="318" y="13"/>
                </a:lnTo>
                <a:lnTo>
                  <a:pt x="308" y="21"/>
                </a:lnTo>
                <a:lnTo>
                  <a:pt x="299" y="33"/>
                </a:lnTo>
                <a:lnTo>
                  <a:pt x="293" y="45"/>
                </a:lnTo>
                <a:lnTo>
                  <a:pt x="288" y="58"/>
                </a:lnTo>
                <a:lnTo>
                  <a:pt x="287" y="73"/>
                </a:lnTo>
                <a:lnTo>
                  <a:pt x="287" y="73"/>
                </a:lnTo>
                <a:lnTo>
                  <a:pt x="288" y="85"/>
                </a:lnTo>
                <a:lnTo>
                  <a:pt x="291" y="97"/>
                </a:lnTo>
                <a:lnTo>
                  <a:pt x="296" y="108"/>
                </a:lnTo>
                <a:lnTo>
                  <a:pt x="302" y="117"/>
                </a:lnTo>
                <a:lnTo>
                  <a:pt x="311" y="126"/>
                </a:lnTo>
                <a:lnTo>
                  <a:pt x="320" y="133"/>
                </a:lnTo>
                <a:lnTo>
                  <a:pt x="330" y="139"/>
                </a:lnTo>
                <a:lnTo>
                  <a:pt x="341" y="142"/>
                </a:lnTo>
                <a:lnTo>
                  <a:pt x="341" y="199"/>
                </a:lnTo>
                <a:lnTo>
                  <a:pt x="285" y="199"/>
                </a:lnTo>
                <a:lnTo>
                  <a:pt x="285" y="199"/>
                </a:lnTo>
                <a:lnTo>
                  <a:pt x="282" y="187"/>
                </a:lnTo>
                <a:lnTo>
                  <a:pt x="276" y="177"/>
                </a:lnTo>
                <a:lnTo>
                  <a:pt x="269" y="168"/>
                </a:lnTo>
                <a:lnTo>
                  <a:pt x="260" y="159"/>
                </a:lnTo>
                <a:lnTo>
                  <a:pt x="251" y="153"/>
                </a:lnTo>
                <a:lnTo>
                  <a:pt x="239" y="148"/>
                </a:lnTo>
                <a:lnTo>
                  <a:pt x="228" y="145"/>
                </a:lnTo>
                <a:lnTo>
                  <a:pt x="215" y="144"/>
                </a:lnTo>
                <a:lnTo>
                  <a:pt x="215" y="144"/>
                </a:lnTo>
                <a:lnTo>
                  <a:pt x="203" y="145"/>
                </a:lnTo>
                <a:lnTo>
                  <a:pt x="191" y="148"/>
                </a:lnTo>
                <a:lnTo>
                  <a:pt x="180" y="153"/>
                </a:lnTo>
                <a:lnTo>
                  <a:pt x="170" y="159"/>
                </a:lnTo>
                <a:lnTo>
                  <a:pt x="162" y="168"/>
                </a:lnTo>
                <a:lnTo>
                  <a:pt x="155" y="177"/>
                </a:lnTo>
                <a:lnTo>
                  <a:pt x="149" y="187"/>
                </a:lnTo>
                <a:lnTo>
                  <a:pt x="144" y="199"/>
                </a:lnTo>
                <a:lnTo>
                  <a:pt x="53" y="199"/>
                </a:lnTo>
                <a:lnTo>
                  <a:pt x="53" y="291"/>
                </a:lnTo>
                <a:lnTo>
                  <a:pt x="53" y="291"/>
                </a:lnTo>
                <a:lnTo>
                  <a:pt x="42" y="295"/>
                </a:lnTo>
                <a:lnTo>
                  <a:pt x="32" y="301"/>
                </a:lnTo>
                <a:lnTo>
                  <a:pt x="23" y="309"/>
                </a:lnTo>
                <a:lnTo>
                  <a:pt x="15" y="316"/>
                </a:lnTo>
                <a:lnTo>
                  <a:pt x="8" y="327"/>
                </a:lnTo>
                <a:lnTo>
                  <a:pt x="3" y="337"/>
                </a:lnTo>
                <a:lnTo>
                  <a:pt x="0" y="349"/>
                </a:lnTo>
                <a:lnTo>
                  <a:pt x="0" y="361"/>
                </a:lnTo>
                <a:lnTo>
                  <a:pt x="0" y="361"/>
                </a:lnTo>
                <a:lnTo>
                  <a:pt x="2" y="375"/>
                </a:lnTo>
                <a:lnTo>
                  <a:pt x="5" y="388"/>
                </a:lnTo>
                <a:lnTo>
                  <a:pt x="12" y="400"/>
                </a:lnTo>
                <a:lnTo>
                  <a:pt x="21" y="412"/>
                </a:lnTo>
                <a:lnTo>
                  <a:pt x="32" y="420"/>
                </a:lnTo>
                <a:lnTo>
                  <a:pt x="44" y="427"/>
                </a:lnTo>
                <a:lnTo>
                  <a:pt x="57" y="432"/>
                </a:lnTo>
                <a:lnTo>
                  <a:pt x="72" y="433"/>
                </a:lnTo>
                <a:lnTo>
                  <a:pt x="72" y="433"/>
                </a:lnTo>
                <a:lnTo>
                  <a:pt x="86" y="432"/>
                </a:lnTo>
                <a:lnTo>
                  <a:pt x="99" y="427"/>
                </a:lnTo>
                <a:lnTo>
                  <a:pt x="111" y="420"/>
                </a:lnTo>
                <a:lnTo>
                  <a:pt x="122" y="412"/>
                </a:lnTo>
                <a:lnTo>
                  <a:pt x="131" y="400"/>
                </a:lnTo>
                <a:lnTo>
                  <a:pt x="138" y="388"/>
                </a:lnTo>
                <a:lnTo>
                  <a:pt x="141" y="375"/>
                </a:lnTo>
                <a:lnTo>
                  <a:pt x="143" y="361"/>
                </a:lnTo>
                <a:lnTo>
                  <a:pt x="143" y="361"/>
                </a:lnTo>
                <a:lnTo>
                  <a:pt x="143" y="348"/>
                </a:lnTo>
                <a:lnTo>
                  <a:pt x="140" y="337"/>
                </a:lnTo>
                <a:lnTo>
                  <a:pt x="134" y="327"/>
                </a:lnTo>
                <a:lnTo>
                  <a:pt x="128" y="316"/>
                </a:lnTo>
                <a:lnTo>
                  <a:pt x="120" y="307"/>
                </a:lnTo>
                <a:lnTo>
                  <a:pt x="111" y="301"/>
                </a:lnTo>
                <a:lnTo>
                  <a:pt x="101" y="295"/>
                </a:lnTo>
                <a:lnTo>
                  <a:pt x="89" y="291"/>
                </a:lnTo>
                <a:lnTo>
                  <a:pt x="89" y="235"/>
                </a:lnTo>
                <a:lnTo>
                  <a:pt x="144" y="235"/>
                </a:lnTo>
                <a:lnTo>
                  <a:pt x="144" y="235"/>
                </a:lnTo>
                <a:lnTo>
                  <a:pt x="149" y="246"/>
                </a:lnTo>
                <a:lnTo>
                  <a:pt x="155" y="256"/>
                </a:lnTo>
                <a:lnTo>
                  <a:pt x="162" y="265"/>
                </a:lnTo>
                <a:lnTo>
                  <a:pt x="170" y="274"/>
                </a:lnTo>
                <a:lnTo>
                  <a:pt x="180" y="280"/>
                </a:lnTo>
                <a:lnTo>
                  <a:pt x="191" y="285"/>
                </a:lnTo>
                <a:lnTo>
                  <a:pt x="203" y="288"/>
                </a:lnTo>
                <a:lnTo>
                  <a:pt x="215" y="289"/>
                </a:lnTo>
                <a:lnTo>
                  <a:pt x="215" y="289"/>
                </a:lnTo>
                <a:lnTo>
                  <a:pt x="228" y="288"/>
                </a:lnTo>
                <a:lnTo>
                  <a:pt x="239" y="285"/>
                </a:lnTo>
                <a:lnTo>
                  <a:pt x="251" y="280"/>
                </a:lnTo>
                <a:lnTo>
                  <a:pt x="260" y="274"/>
                </a:lnTo>
                <a:lnTo>
                  <a:pt x="269" y="265"/>
                </a:lnTo>
                <a:lnTo>
                  <a:pt x="276" y="256"/>
                </a:lnTo>
                <a:lnTo>
                  <a:pt x="282" y="246"/>
                </a:lnTo>
                <a:lnTo>
                  <a:pt x="285" y="235"/>
                </a:lnTo>
                <a:lnTo>
                  <a:pt x="377" y="235"/>
                </a:lnTo>
                <a:lnTo>
                  <a:pt x="377" y="142"/>
                </a:lnTo>
                <a:lnTo>
                  <a:pt x="377" y="142"/>
                </a:lnTo>
                <a:lnTo>
                  <a:pt x="389" y="139"/>
                </a:lnTo>
                <a:lnTo>
                  <a:pt x="399" y="133"/>
                </a:lnTo>
                <a:lnTo>
                  <a:pt x="408" y="126"/>
                </a:lnTo>
                <a:lnTo>
                  <a:pt x="416" y="117"/>
                </a:lnTo>
                <a:lnTo>
                  <a:pt x="423" y="108"/>
                </a:lnTo>
                <a:lnTo>
                  <a:pt x="428" y="97"/>
                </a:lnTo>
                <a:lnTo>
                  <a:pt x="431" y="85"/>
                </a:lnTo>
                <a:lnTo>
                  <a:pt x="432" y="73"/>
                </a:lnTo>
                <a:lnTo>
                  <a:pt x="432" y="73"/>
                </a:lnTo>
                <a:close/>
                <a:moveTo>
                  <a:pt x="107" y="361"/>
                </a:moveTo>
                <a:lnTo>
                  <a:pt x="107" y="361"/>
                </a:lnTo>
                <a:lnTo>
                  <a:pt x="107" y="367"/>
                </a:lnTo>
                <a:lnTo>
                  <a:pt x="104" y="375"/>
                </a:lnTo>
                <a:lnTo>
                  <a:pt x="101" y="381"/>
                </a:lnTo>
                <a:lnTo>
                  <a:pt x="96" y="387"/>
                </a:lnTo>
                <a:lnTo>
                  <a:pt x="92" y="390"/>
                </a:lnTo>
                <a:lnTo>
                  <a:pt x="86" y="394"/>
                </a:lnTo>
                <a:lnTo>
                  <a:pt x="78" y="396"/>
                </a:lnTo>
                <a:lnTo>
                  <a:pt x="72" y="397"/>
                </a:lnTo>
                <a:lnTo>
                  <a:pt x="72" y="397"/>
                </a:lnTo>
                <a:lnTo>
                  <a:pt x="65" y="396"/>
                </a:lnTo>
                <a:lnTo>
                  <a:pt x="57" y="394"/>
                </a:lnTo>
                <a:lnTo>
                  <a:pt x="51" y="390"/>
                </a:lnTo>
                <a:lnTo>
                  <a:pt x="47" y="387"/>
                </a:lnTo>
                <a:lnTo>
                  <a:pt x="42" y="381"/>
                </a:lnTo>
                <a:lnTo>
                  <a:pt x="39" y="375"/>
                </a:lnTo>
                <a:lnTo>
                  <a:pt x="36" y="367"/>
                </a:lnTo>
                <a:lnTo>
                  <a:pt x="36" y="361"/>
                </a:lnTo>
                <a:lnTo>
                  <a:pt x="36" y="361"/>
                </a:lnTo>
                <a:lnTo>
                  <a:pt x="36" y="354"/>
                </a:lnTo>
                <a:lnTo>
                  <a:pt x="39" y="346"/>
                </a:lnTo>
                <a:lnTo>
                  <a:pt x="42" y="340"/>
                </a:lnTo>
                <a:lnTo>
                  <a:pt x="47" y="336"/>
                </a:lnTo>
                <a:lnTo>
                  <a:pt x="51" y="331"/>
                </a:lnTo>
                <a:lnTo>
                  <a:pt x="57" y="328"/>
                </a:lnTo>
                <a:lnTo>
                  <a:pt x="65" y="325"/>
                </a:lnTo>
                <a:lnTo>
                  <a:pt x="72" y="325"/>
                </a:lnTo>
                <a:lnTo>
                  <a:pt x="72" y="325"/>
                </a:lnTo>
                <a:lnTo>
                  <a:pt x="78" y="325"/>
                </a:lnTo>
                <a:lnTo>
                  <a:pt x="86" y="328"/>
                </a:lnTo>
                <a:lnTo>
                  <a:pt x="92" y="331"/>
                </a:lnTo>
                <a:lnTo>
                  <a:pt x="96" y="336"/>
                </a:lnTo>
                <a:lnTo>
                  <a:pt x="101" y="340"/>
                </a:lnTo>
                <a:lnTo>
                  <a:pt x="104" y="346"/>
                </a:lnTo>
                <a:lnTo>
                  <a:pt x="107" y="354"/>
                </a:lnTo>
                <a:lnTo>
                  <a:pt x="107" y="361"/>
                </a:lnTo>
                <a:lnTo>
                  <a:pt x="107" y="361"/>
                </a:lnTo>
                <a:close/>
                <a:moveTo>
                  <a:pt x="89" y="309"/>
                </a:moveTo>
                <a:lnTo>
                  <a:pt x="89" y="309"/>
                </a:lnTo>
                <a:lnTo>
                  <a:pt x="89" y="309"/>
                </a:lnTo>
                <a:close/>
                <a:moveTo>
                  <a:pt x="215" y="253"/>
                </a:moveTo>
                <a:lnTo>
                  <a:pt x="215" y="253"/>
                </a:lnTo>
                <a:lnTo>
                  <a:pt x="207" y="253"/>
                </a:lnTo>
                <a:lnTo>
                  <a:pt x="201" y="250"/>
                </a:lnTo>
                <a:lnTo>
                  <a:pt x="195" y="247"/>
                </a:lnTo>
                <a:lnTo>
                  <a:pt x="189" y="243"/>
                </a:lnTo>
                <a:lnTo>
                  <a:pt x="185" y="237"/>
                </a:lnTo>
                <a:lnTo>
                  <a:pt x="182" y="231"/>
                </a:lnTo>
                <a:lnTo>
                  <a:pt x="179" y="223"/>
                </a:lnTo>
                <a:lnTo>
                  <a:pt x="179" y="217"/>
                </a:lnTo>
                <a:lnTo>
                  <a:pt x="179" y="217"/>
                </a:lnTo>
                <a:lnTo>
                  <a:pt x="179" y="210"/>
                </a:lnTo>
                <a:lnTo>
                  <a:pt x="182" y="202"/>
                </a:lnTo>
                <a:lnTo>
                  <a:pt x="185" y="196"/>
                </a:lnTo>
                <a:lnTo>
                  <a:pt x="189" y="190"/>
                </a:lnTo>
                <a:lnTo>
                  <a:pt x="195" y="186"/>
                </a:lnTo>
                <a:lnTo>
                  <a:pt x="201" y="183"/>
                </a:lnTo>
                <a:lnTo>
                  <a:pt x="207" y="181"/>
                </a:lnTo>
                <a:lnTo>
                  <a:pt x="215" y="180"/>
                </a:lnTo>
                <a:lnTo>
                  <a:pt x="215" y="180"/>
                </a:lnTo>
                <a:lnTo>
                  <a:pt x="222" y="181"/>
                </a:lnTo>
                <a:lnTo>
                  <a:pt x="230" y="183"/>
                </a:lnTo>
                <a:lnTo>
                  <a:pt x="236" y="186"/>
                </a:lnTo>
                <a:lnTo>
                  <a:pt x="242" y="190"/>
                </a:lnTo>
                <a:lnTo>
                  <a:pt x="246" y="196"/>
                </a:lnTo>
                <a:lnTo>
                  <a:pt x="249" y="202"/>
                </a:lnTo>
                <a:lnTo>
                  <a:pt x="251" y="210"/>
                </a:lnTo>
                <a:lnTo>
                  <a:pt x="252" y="217"/>
                </a:lnTo>
                <a:lnTo>
                  <a:pt x="252" y="217"/>
                </a:lnTo>
                <a:lnTo>
                  <a:pt x="251" y="223"/>
                </a:lnTo>
                <a:lnTo>
                  <a:pt x="249" y="231"/>
                </a:lnTo>
                <a:lnTo>
                  <a:pt x="246" y="237"/>
                </a:lnTo>
                <a:lnTo>
                  <a:pt x="242" y="243"/>
                </a:lnTo>
                <a:lnTo>
                  <a:pt x="236" y="247"/>
                </a:lnTo>
                <a:lnTo>
                  <a:pt x="230" y="250"/>
                </a:lnTo>
                <a:lnTo>
                  <a:pt x="222" y="253"/>
                </a:lnTo>
                <a:lnTo>
                  <a:pt x="215" y="253"/>
                </a:lnTo>
                <a:lnTo>
                  <a:pt x="215" y="253"/>
                </a:lnTo>
                <a:close/>
                <a:moveTo>
                  <a:pt x="359" y="109"/>
                </a:moveTo>
                <a:lnTo>
                  <a:pt x="359" y="109"/>
                </a:lnTo>
                <a:lnTo>
                  <a:pt x="351" y="108"/>
                </a:lnTo>
                <a:lnTo>
                  <a:pt x="345" y="106"/>
                </a:lnTo>
                <a:lnTo>
                  <a:pt x="339" y="103"/>
                </a:lnTo>
                <a:lnTo>
                  <a:pt x="333" y="99"/>
                </a:lnTo>
                <a:lnTo>
                  <a:pt x="329" y="93"/>
                </a:lnTo>
                <a:lnTo>
                  <a:pt x="326" y="87"/>
                </a:lnTo>
                <a:lnTo>
                  <a:pt x="324" y="79"/>
                </a:lnTo>
                <a:lnTo>
                  <a:pt x="323" y="73"/>
                </a:lnTo>
                <a:lnTo>
                  <a:pt x="323" y="73"/>
                </a:lnTo>
                <a:lnTo>
                  <a:pt x="324" y="66"/>
                </a:lnTo>
                <a:lnTo>
                  <a:pt x="326" y="58"/>
                </a:lnTo>
                <a:lnTo>
                  <a:pt x="329" y="52"/>
                </a:lnTo>
                <a:lnTo>
                  <a:pt x="333" y="46"/>
                </a:lnTo>
                <a:lnTo>
                  <a:pt x="339" y="42"/>
                </a:lnTo>
                <a:lnTo>
                  <a:pt x="345" y="39"/>
                </a:lnTo>
                <a:lnTo>
                  <a:pt x="351" y="37"/>
                </a:lnTo>
                <a:lnTo>
                  <a:pt x="359" y="36"/>
                </a:lnTo>
                <a:lnTo>
                  <a:pt x="359" y="36"/>
                </a:lnTo>
                <a:lnTo>
                  <a:pt x="366" y="37"/>
                </a:lnTo>
                <a:lnTo>
                  <a:pt x="374" y="39"/>
                </a:lnTo>
                <a:lnTo>
                  <a:pt x="380" y="42"/>
                </a:lnTo>
                <a:lnTo>
                  <a:pt x="384" y="46"/>
                </a:lnTo>
                <a:lnTo>
                  <a:pt x="389" y="52"/>
                </a:lnTo>
                <a:lnTo>
                  <a:pt x="393" y="58"/>
                </a:lnTo>
                <a:lnTo>
                  <a:pt x="395" y="66"/>
                </a:lnTo>
                <a:lnTo>
                  <a:pt x="395" y="73"/>
                </a:lnTo>
                <a:lnTo>
                  <a:pt x="395" y="73"/>
                </a:lnTo>
                <a:lnTo>
                  <a:pt x="395" y="79"/>
                </a:lnTo>
                <a:lnTo>
                  <a:pt x="393" y="87"/>
                </a:lnTo>
                <a:lnTo>
                  <a:pt x="389" y="93"/>
                </a:lnTo>
                <a:lnTo>
                  <a:pt x="384" y="99"/>
                </a:lnTo>
                <a:lnTo>
                  <a:pt x="380" y="103"/>
                </a:lnTo>
                <a:lnTo>
                  <a:pt x="374" y="106"/>
                </a:lnTo>
                <a:lnTo>
                  <a:pt x="366" y="108"/>
                </a:lnTo>
                <a:lnTo>
                  <a:pt x="359" y="109"/>
                </a:lnTo>
                <a:lnTo>
                  <a:pt x="35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78" name="Group 166"/>
          <p:cNvGrpSpPr/>
          <p:nvPr/>
        </p:nvGrpSpPr>
        <p:grpSpPr>
          <a:xfrm>
            <a:off x="596244" y="1572722"/>
            <a:ext cx="314053" cy="292970"/>
            <a:chOff x="5029200" y="1192213"/>
            <a:chExt cx="685800" cy="639762"/>
          </a:xfrm>
          <a:solidFill>
            <a:schemeClr val="bg1"/>
          </a:solidFill>
        </p:grpSpPr>
        <p:sp>
          <p:nvSpPr>
            <p:cNvPr id="79" name="Freeform 278"/>
            <p:cNvSpPr>
              <a:spLocks noEditPoints="1"/>
            </p:cNvSpPr>
            <p:nvPr/>
          </p:nvSpPr>
          <p:spPr bwMode="auto">
            <a:xfrm>
              <a:off x="5029200" y="1554163"/>
              <a:ext cx="685800" cy="277812"/>
            </a:xfrm>
            <a:custGeom>
              <a:avLst/>
              <a:gdLst>
                <a:gd name="T0" fmla="*/ 269 w 432"/>
                <a:gd name="T1" fmla="*/ 0 h 175"/>
                <a:gd name="T2" fmla="*/ 258 w 432"/>
                <a:gd name="T3" fmla="*/ 1 h 175"/>
                <a:gd name="T4" fmla="*/ 242 w 432"/>
                <a:gd name="T5" fmla="*/ 7 h 175"/>
                <a:gd name="T6" fmla="*/ 230 w 432"/>
                <a:gd name="T7" fmla="*/ 21 h 175"/>
                <a:gd name="T8" fmla="*/ 222 w 432"/>
                <a:gd name="T9" fmla="*/ 37 h 175"/>
                <a:gd name="T10" fmla="*/ 221 w 432"/>
                <a:gd name="T11" fmla="*/ 66 h 175"/>
                <a:gd name="T12" fmla="*/ 95 w 432"/>
                <a:gd name="T13" fmla="*/ 66 h 175"/>
                <a:gd name="T14" fmla="*/ 95 w 432"/>
                <a:gd name="T15" fmla="*/ 18 h 175"/>
                <a:gd name="T16" fmla="*/ 93 w 432"/>
                <a:gd name="T17" fmla="*/ 13 h 175"/>
                <a:gd name="T18" fmla="*/ 87 w 432"/>
                <a:gd name="T19" fmla="*/ 10 h 175"/>
                <a:gd name="T20" fmla="*/ 5 w 432"/>
                <a:gd name="T21" fmla="*/ 79 h 175"/>
                <a:gd name="T22" fmla="*/ 2 w 432"/>
                <a:gd name="T23" fmla="*/ 84 h 175"/>
                <a:gd name="T24" fmla="*/ 2 w 432"/>
                <a:gd name="T25" fmla="*/ 93 h 175"/>
                <a:gd name="T26" fmla="*/ 84 w 432"/>
                <a:gd name="T27" fmla="*/ 163 h 175"/>
                <a:gd name="T28" fmla="*/ 87 w 432"/>
                <a:gd name="T29" fmla="*/ 165 h 175"/>
                <a:gd name="T30" fmla="*/ 93 w 432"/>
                <a:gd name="T31" fmla="*/ 163 h 175"/>
                <a:gd name="T32" fmla="*/ 95 w 432"/>
                <a:gd name="T33" fmla="*/ 123 h 175"/>
                <a:gd name="T34" fmla="*/ 95 w 432"/>
                <a:gd name="T35" fmla="*/ 109 h 175"/>
                <a:gd name="T36" fmla="*/ 221 w 432"/>
                <a:gd name="T37" fmla="*/ 129 h 175"/>
                <a:gd name="T38" fmla="*/ 222 w 432"/>
                <a:gd name="T39" fmla="*/ 138 h 175"/>
                <a:gd name="T40" fmla="*/ 230 w 432"/>
                <a:gd name="T41" fmla="*/ 156 h 175"/>
                <a:gd name="T42" fmla="*/ 242 w 432"/>
                <a:gd name="T43" fmla="*/ 168 h 175"/>
                <a:gd name="T44" fmla="*/ 258 w 432"/>
                <a:gd name="T45" fmla="*/ 175 h 175"/>
                <a:gd name="T46" fmla="*/ 386 w 432"/>
                <a:gd name="T47" fmla="*/ 175 h 175"/>
                <a:gd name="T48" fmla="*/ 395 w 432"/>
                <a:gd name="T49" fmla="*/ 175 h 175"/>
                <a:gd name="T50" fmla="*/ 411 w 432"/>
                <a:gd name="T51" fmla="*/ 168 h 175"/>
                <a:gd name="T52" fmla="*/ 425 w 432"/>
                <a:gd name="T53" fmla="*/ 156 h 175"/>
                <a:gd name="T54" fmla="*/ 431 w 432"/>
                <a:gd name="T55" fmla="*/ 138 h 175"/>
                <a:gd name="T56" fmla="*/ 432 w 432"/>
                <a:gd name="T57" fmla="*/ 46 h 175"/>
                <a:gd name="T58" fmla="*/ 431 w 432"/>
                <a:gd name="T59" fmla="*/ 37 h 175"/>
                <a:gd name="T60" fmla="*/ 425 w 432"/>
                <a:gd name="T61" fmla="*/ 21 h 175"/>
                <a:gd name="T62" fmla="*/ 411 w 432"/>
                <a:gd name="T63" fmla="*/ 7 h 175"/>
                <a:gd name="T64" fmla="*/ 395 w 432"/>
                <a:gd name="T65" fmla="*/ 1 h 175"/>
                <a:gd name="T66" fmla="*/ 386 w 432"/>
                <a:gd name="T67" fmla="*/ 0 h 175"/>
                <a:gd name="T68" fmla="*/ 390 w 432"/>
                <a:gd name="T69" fmla="*/ 123 h 175"/>
                <a:gd name="T70" fmla="*/ 387 w 432"/>
                <a:gd name="T71" fmla="*/ 132 h 175"/>
                <a:gd name="T72" fmla="*/ 380 w 432"/>
                <a:gd name="T73" fmla="*/ 135 h 175"/>
                <a:gd name="T74" fmla="*/ 275 w 432"/>
                <a:gd name="T75" fmla="*/ 135 h 175"/>
                <a:gd name="T76" fmla="*/ 266 w 432"/>
                <a:gd name="T77" fmla="*/ 132 h 175"/>
                <a:gd name="T78" fmla="*/ 263 w 432"/>
                <a:gd name="T79" fmla="*/ 123 h 175"/>
                <a:gd name="T80" fmla="*/ 263 w 432"/>
                <a:gd name="T81" fmla="*/ 52 h 175"/>
                <a:gd name="T82" fmla="*/ 266 w 432"/>
                <a:gd name="T83" fmla="*/ 45 h 175"/>
                <a:gd name="T84" fmla="*/ 275 w 432"/>
                <a:gd name="T85" fmla="*/ 40 h 175"/>
                <a:gd name="T86" fmla="*/ 380 w 432"/>
                <a:gd name="T87" fmla="*/ 40 h 175"/>
                <a:gd name="T88" fmla="*/ 387 w 432"/>
                <a:gd name="T89" fmla="*/ 45 h 175"/>
                <a:gd name="T90" fmla="*/ 390 w 432"/>
                <a:gd name="T91" fmla="*/ 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5">
                  <a:moveTo>
                    <a:pt x="386" y="0"/>
                  </a:moveTo>
                  <a:lnTo>
                    <a:pt x="269" y="0"/>
                  </a:lnTo>
                  <a:lnTo>
                    <a:pt x="269" y="0"/>
                  </a:lnTo>
                  <a:lnTo>
                    <a:pt x="258" y="1"/>
                  </a:lnTo>
                  <a:lnTo>
                    <a:pt x="249" y="3"/>
                  </a:lnTo>
                  <a:lnTo>
                    <a:pt x="242" y="7"/>
                  </a:lnTo>
                  <a:lnTo>
                    <a:pt x="234" y="13"/>
                  </a:lnTo>
                  <a:lnTo>
                    <a:pt x="230" y="21"/>
                  </a:lnTo>
                  <a:lnTo>
                    <a:pt x="225" y="28"/>
                  </a:lnTo>
                  <a:lnTo>
                    <a:pt x="222" y="37"/>
                  </a:lnTo>
                  <a:lnTo>
                    <a:pt x="221" y="46"/>
                  </a:lnTo>
                  <a:lnTo>
                    <a:pt x="221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5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3" y="13"/>
                  </a:lnTo>
                  <a:lnTo>
                    <a:pt x="92" y="10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2" y="93"/>
                  </a:lnTo>
                  <a:lnTo>
                    <a:pt x="5" y="97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87" y="165"/>
                  </a:lnTo>
                  <a:lnTo>
                    <a:pt x="92" y="165"/>
                  </a:lnTo>
                  <a:lnTo>
                    <a:pt x="93" y="163"/>
                  </a:lnTo>
                  <a:lnTo>
                    <a:pt x="95" y="157"/>
                  </a:lnTo>
                  <a:lnTo>
                    <a:pt x="95" y="123"/>
                  </a:lnTo>
                  <a:lnTo>
                    <a:pt x="95" y="123"/>
                  </a:lnTo>
                  <a:lnTo>
                    <a:pt x="95" y="109"/>
                  </a:lnTo>
                  <a:lnTo>
                    <a:pt x="221" y="109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22" y="138"/>
                  </a:lnTo>
                  <a:lnTo>
                    <a:pt x="225" y="147"/>
                  </a:lnTo>
                  <a:lnTo>
                    <a:pt x="230" y="156"/>
                  </a:lnTo>
                  <a:lnTo>
                    <a:pt x="234" y="162"/>
                  </a:lnTo>
                  <a:lnTo>
                    <a:pt x="242" y="168"/>
                  </a:lnTo>
                  <a:lnTo>
                    <a:pt x="249" y="172"/>
                  </a:lnTo>
                  <a:lnTo>
                    <a:pt x="258" y="175"/>
                  </a:lnTo>
                  <a:lnTo>
                    <a:pt x="267" y="175"/>
                  </a:lnTo>
                  <a:lnTo>
                    <a:pt x="386" y="175"/>
                  </a:lnTo>
                  <a:lnTo>
                    <a:pt x="386" y="175"/>
                  </a:lnTo>
                  <a:lnTo>
                    <a:pt x="395" y="175"/>
                  </a:lnTo>
                  <a:lnTo>
                    <a:pt x="404" y="172"/>
                  </a:lnTo>
                  <a:lnTo>
                    <a:pt x="411" y="168"/>
                  </a:lnTo>
                  <a:lnTo>
                    <a:pt x="419" y="162"/>
                  </a:lnTo>
                  <a:lnTo>
                    <a:pt x="425" y="156"/>
                  </a:lnTo>
                  <a:lnTo>
                    <a:pt x="429" y="147"/>
                  </a:lnTo>
                  <a:lnTo>
                    <a:pt x="431" y="138"/>
                  </a:lnTo>
                  <a:lnTo>
                    <a:pt x="432" y="129"/>
                  </a:lnTo>
                  <a:lnTo>
                    <a:pt x="432" y="46"/>
                  </a:lnTo>
                  <a:lnTo>
                    <a:pt x="432" y="46"/>
                  </a:lnTo>
                  <a:lnTo>
                    <a:pt x="431" y="37"/>
                  </a:lnTo>
                  <a:lnTo>
                    <a:pt x="429" y="28"/>
                  </a:lnTo>
                  <a:lnTo>
                    <a:pt x="425" y="21"/>
                  </a:lnTo>
                  <a:lnTo>
                    <a:pt x="419" y="13"/>
                  </a:lnTo>
                  <a:lnTo>
                    <a:pt x="411" y="7"/>
                  </a:lnTo>
                  <a:lnTo>
                    <a:pt x="404" y="3"/>
                  </a:lnTo>
                  <a:lnTo>
                    <a:pt x="395" y="1"/>
                  </a:lnTo>
                  <a:lnTo>
                    <a:pt x="386" y="0"/>
                  </a:lnTo>
                  <a:lnTo>
                    <a:pt x="386" y="0"/>
                  </a:lnTo>
                  <a:close/>
                  <a:moveTo>
                    <a:pt x="390" y="123"/>
                  </a:moveTo>
                  <a:lnTo>
                    <a:pt x="390" y="123"/>
                  </a:lnTo>
                  <a:lnTo>
                    <a:pt x="390" y="127"/>
                  </a:lnTo>
                  <a:lnTo>
                    <a:pt x="387" y="132"/>
                  </a:lnTo>
                  <a:lnTo>
                    <a:pt x="384" y="133"/>
                  </a:lnTo>
                  <a:lnTo>
                    <a:pt x="380" y="135"/>
                  </a:lnTo>
                  <a:lnTo>
                    <a:pt x="275" y="135"/>
                  </a:lnTo>
                  <a:lnTo>
                    <a:pt x="275" y="135"/>
                  </a:lnTo>
                  <a:lnTo>
                    <a:pt x="270" y="133"/>
                  </a:lnTo>
                  <a:lnTo>
                    <a:pt x="266" y="132"/>
                  </a:lnTo>
                  <a:lnTo>
                    <a:pt x="263" y="127"/>
                  </a:lnTo>
                  <a:lnTo>
                    <a:pt x="263" y="123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3" y="48"/>
                  </a:lnTo>
                  <a:lnTo>
                    <a:pt x="266" y="45"/>
                  </a:lnTo>
                  <a:lnTo>
                    <a:pt x="270" y="42"/>
                  </a:lnTo>
                  <a:lnTo>
                    <a:pt x="275" y="40"/>
                  </a:lnTo>
                  <a:lnTo>
                    <a:pt x="380" y="40"/>
                  </a:lnTo>
                  <a:lnTo>
                    <a:pt x="380" y="40"/>
                  </a:lnTo>
                  <a:lnTo>
                    <a:pt x="384" y="42"/>
                  </a:lnTo>
                  <a:lnTo>
                    <a:pt x="387" y="45"/>
                  </a:lnTo>
                  <a:lnTo>
                    <a:pt x="390" y="48"/>
                  </a:lnTo>
                  <a:lnTo>
                    <a:pt x="390" y="52"/>
                  </a:lnTo>
                  <a:lnTo>
                    <a:pt x="39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0" name="Freeform 279"/>
            <p:cNvSpPr>
              <a:spLocks noEditPoints="1"/>
            </p:cNvSpPr>
            <p:nvPr/>
          </p:nvSpPr>
          <p:spPr bwMode="auto">
            <a:xfrm>
              <a:off x="5029200" y="1192213"/>
              <a:ext cx="685800" cy="280987"/>
            </a:xfrm>
            <a:custGeom>
              <a:avLst/>
              <a:gdLst>
                <a:gd name="T0" fmla="*/ 165 w 432"/>
                <a:gd name="T1" fmla="*/ 177 h 177"/>
                <a:gd name="T2" fmla="*/ 174 w 432"/>
                <a:gd name="T3" fmla="*/ 175 h 177"/>
                <a:gd name="T4" fmla="*/ 191 w 432"/>
                <a:gd name="T5" fmla="*/ 169 h 177"/>
                <a:gd name="T6" fmla="*/ 204 w 432"/>
                <a:gd name="T7" fmla="*/ 156 h 177"/>
                <a:gd name="T8" fmla="*/ 210 w 432"/>
                <a:gd name="T9" fmla="*/ 139 h 177"/>
                <a:gd name="T10" fmla="*/ 212 w 432"/>
                <a:gd name="T11" fmla="*/ 111 h 177"/>
                <a:gd name="T12" fmla="*/ 338 w 432"/>
                <a:gd name="T13" fmla="*/ 111 h 177"/>
                <a:gd name="T14" fmla="*/ 338 w 432"/>
                <a:gd name="T15" fmla="*/ 159 h 177"/>
                <a:gd name="T16" fmla="*/ 339 w 432"/>
                <a:gd name="T17" fmla="*/ 163 h 177"/>
                <a:gd name="T18" fmla="*/ 345 w 432"/>
                <a:gd name="T19" fmla="*/ 166 h 177"/>
                <a:gd name="T20" fmla="*/ 428 w 432"/>
                <a:gd name="T21" fmla="*/ 97 h 177"/>
                <a:gd name="T22" fmla="*/ 431 w 432"/>
                <a:gd name="T23" fmla="*/ 93 h 177"/>
                <a:gd name="T24" fmla="*/ 431 w 432"/>
                <a:gd name="T25" fmla="*/ 84 h 177"/>
                <a:gd name="T26" fmla="*/ 348 w 432"/>
                <a:gd name="T27" fmla="*/ 13 h 177"/>
                <a:gd name="T28" fmla="*/ 345 w 432"/>
                <a:gd name="T29" fmla="*/ 12 h 177"/>
                <a:gd name="T30" fmla="*/ 339 w 432"/>
                <a:gd name="T31" fmla="*/ 13 h 177"/>
                <a:gd name="T32" fmla="*/ 338 w 432"/>
                <a:gd name="T33" fmla="*/ 54 h 177"/>
                <a:gd name="T34" fmla="*/ 338 w 432"/>
                <a:gd name="T35" fmla="*/ 67 h 177"/>
                <a:gd name="T36" fmla="*/ 212 w 432"/>
                <a:gd name="T37" fmla="*/ 48 h 177"/>
                <a:gd name="T38" fmla="*/ 210 w 432"/>
                <a:gd name="T39" fmla="*/ 37 h 177"/>
                <a:gd name="T40" fmla="*/ 204 w 432"/>
                <a:gd name="T41" fmla="*/ 21 h 177"/>
                <a:gd name="T42" fmla="*/ 191 w 432"/>
                <a:gd name="T43" fmla="*/ 9 h 177"/>
                <a:gd name="T44" fmla="*/ 174 w 432"/>
                <a:gd name="T45" fmla="*/ 1 h 177"/>
                <a:gd name="T46" fmla="*/ 47 w 432"/>
                <a:gd name="T47" fmla="*/ 0 h 177"/>
                <a:gd name="T48" fmla="*/ 38 w 432"/>
                <a:gd name="T49" fmla="*/ 1 h 177"/>
                <a:gd name="T50" fmla="*/ 21 w 432"/>
                <a:gd name="T51" fmla="*/ 9 h 177"/>
                <a:gd name="T52" fmla="*/ 8 w 432"/>
                <a:gd name="T53" fmla="*/ 21 h 177"/>
                <a:gd name="T54" fmla="*/ 2 w 432"/>
                <a:gd name="T55" fmla="*/ 37 h 177"/>
                <a:gd name="T56" fmla="*/ 0 w 432"/>
                <a:gd name="T57" fmla="*/ 130 h 177"/>
                <a:gd name="T58" fmla="*/ 2 w 432"/>
                <a:gd name="T59" fmla="*/ 139 h 177"/>
                <a:gd name="T60" fmla="*/ 8 w 432"/>
                <a:gd name="T61" fmla="*/ 156 h 177"/>
                <a:gd name="T62" fmla="*/ 21 w 432"/>
                <a:gd name="T63" fmla="*/ 169 h 177"/>
                <a:gd name="T64" fmla="*/ 38 w 432"/>
                <a:gd name="T65" fmla="*/ 175 h 177"/>
                <a:gd name="T66" fmla="*/ 47 w 432"/>
                <a:gd name="T67" fmla="*/ 177 h 177"/>
                <a:gd name="T68" fmla="*/ 42 w 432"/>
                <a:gd name="T69" fmla="*/ 54 h 177"/>
                <a:gd name="T70" fmla="*/ 45 w 432"/>
                <a:gd name="T71" fmla="*/ 45 h 177"/>
                <a:gd name="T72" fmla="*/ 53 w 432"/>
                <a:gd name="T73" fmla="*/ 42 h 177"/>
                <a:gd name="T74" fmla="*/ 159 w 432"/>
                <a:gd name="T75" fmla="*/ 42 h 177"/>
                <a:gd name="T76" fmla="*/ 167 w 432"/>
                <a:gd name="T77" fmla="*/ 45 h 177"/>
                <a:gd name="T78" fmla="*/ 170 w 432"/>
                <a:gd name="T79" fmla="*/ 54 h 177"/>
                <a:gd name="T80" fmla="*/ 170 w 432"/>
                <a:gd name="T81" fmla="*/ 124 h 177"/>
                <a:gd name="T82" fmla="*/ 167 w 432"/>
                <a:gd name="T83" fmla="*/ 132 h 177"/>
                <a:gd name="T84" fmla="*/ 159 w 432"/>
                <a:gd name="T85" fmla="*/ 135 h 177"/>
                <a:gd name="T86" fmla="*/ 53 w 432"/>
                <a:gd name="T87" fmla="*/ 135 h 177"/>
                <a:gd name="T88" fmla="*/ 45 w 432"/>
                <a:gd name="T89" fmla="*/ 132 h 177"/>
                <a:gd name="T90" fmla="*/ 42 w 432"/>
                <a:gd name="T91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7">
                  <a:moveTo>
                    <a:pt x="47" y="177"/>
                  </a:moveTo>
                  <a:lnTo>
                    <a:pt x="165" y="177"/>
                  </a:lnTo>
                  <a:lnTo>
                    <a:pt x="165" y="177"/>
                  </a:lnTo>
                  <a:lnTo>
                    <a:pt x="174" y="175"/>
                  </a:lnTo>
                  <a:lnTo>
                    <a:pt x="183" y="172"/>
                  </a:lnTo>
                  <a:lnTo>
                    <a:pt x="191" y="169"/>
                  </a:lnTo>
                  <a:lnTo>
                    <a:pt x="198" y="163"/>
                  </a:lnTo>
                  <a:lnTo>
                    <a:pt x="204" y="156"/>
                  </a:lnTo>
                  <a:lnTo>
                    <a:pt x="207" y="148"/>
                  </a:lnTo>
                  <a:lnTo>
                    <a:pt x="210" y="139"/>
                  </a:lnTo>
                  <a:lnTo>
                    <a:pt x="212" y="130"/>
                  </a:lnTo>
                  <a:lnTo>
                    <a:pt x="212" y="111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24"/>
                  </a:lnTo>
                  <a:lnTo>
                    <a:pt x="338" y="159"/>
                  </a:lnTo>
                  <a:lnTo>
                    <a:pt x="338" y="159"/>
                  </a:lnTo>
                  <a:lnTo>
                    <a:pt x="339" y="163"/>
                  </a:lnTo>
                  <a:lnTo>
                    <a:pt x="341" y="166"/>
                  </a:lnTo>
                  <a:lnTo>
                    <a:pt x="345" y="166"/>
                  </a:lnTo>
                  <a:lnTo>
                    <a:pt x="348" y="163"/>
                  </a:lnTo>
                  <a:lnTo>
                    <a:pt x="428" y="97"/>
                  </a:lnTo>
                  <a:lnTo>
                    <a:pt x="428" y="97"/>
                  </a:lnTo>
                  <a:lnTo>
                    <a:pt x="431" y="93"/>
                  </a:lnTo>
                  <a:lnTo>
                    <a:pt x="432" y="88"/>
                  </a:lnTo>
                  <a:lnTo>
                    <a:pt x="431" y="84"/>
                  </a:lnTo>
                  <a:lnTo>
                    <a:pt x="428" y="79"/>
                  </a:lnTo>
                  <a:lnTo>
                    <a:pt x="348" y="13"/>
                  </a:lnTo>
                  <a:lnTo>
                    <a:pt x="348" y="13"/>
                  </a:lnTo>
                  <a:lnTo>
                    <a:pt x="345" y="12"/>
                  </a:lnTo>
                  <a:lnTo>
                    <a:pt x="341" y="12"/>
                  </a:lnTo>
                  <a:lnTo>
                    <a:pt x="339" y="13"/>
                  </a:lnTo>
                  <a:lnTo>
                    <a:pt x="338" y="18"/>
                  </a:lnTo>
                  <a:lnTo>
                    <a:pt x="338" y="54"/>
                  </a:lnTo>
                  <a:lnTo>
                    <a:pt x="338" y="54"/>
                  </a:lnTo>
                  <a:lnTo>
                    <a:pt x="338" y="67"/>
                  </a:lnTo>
                  <a:lnTo>
                    <a:pt x="212" y="67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10" y="37"/>
                  </a:lnTo>
                  <a:lnTo>
                    <a:pt x="207" y="28"/>
                  </a:lnTo>
                  <a:lnTo>
                    <a:pt x="204" y="21"/>
                  </a:lnTo>
                  <a:lnTo>
                    <a:pt x="198" y="15"/>
                  </a:lnTo>
                  <a:lnTo>
                    <a:pt x="191" y="9"/>
                  </a:lnTo>
                  <a:lnTo>
                    <a:pt x="183" y="4"/>
                  </a:lnTo>
                  <a:lnTo>
                    <a:pt x="174" y="1"/>
                  </a:lnTo>
                  <a:lnTo>
                    <a:pt x="16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0" y="4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39"/>
                  </a:lnTo>
                  <a:lnTo>
                    <a:pt x="5" y="148"/>
                  </a:lnTo>
                  <a:lnTo>
                    <a:pt x="8" y="156"/>
                  </a:lnTo>
                  <a:lnTo>
                    <a:pt x="14" y="163"/>
                  </a:lnTo>
                  <a:lnTo>
                    <a:pt x="21" y="169"/>
                  </a:lnTo>
                  <a:lnTo>
                    <a:pt x="29" y="172"/>
                  </a:lnTo>
                  <a:lnTo>
                    <a:pt x="38" y="175"/>
                  </a:lnTo>
                  <a:lnTo>
                    <a:pt x="47" y="177"/>
                  </a:lnTo>
                  <a:lnTo>
                    <a:pt x="47" y="177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2" y="49"/>
                  </a:lnTo>
                  <a:lnTo>
                    <a:pt x="45" y="45"/>
                  </a:lnTo>
                  <a:lnTo>
                    <a:pt x="48" y="43"/>
                  </a:lnTo>
                  <a:lnTo>
                    <a:pt x="53" y="42"/>
                  </a:lnTo>
                  <a:lnTo>
                    <a:pt x="159" y="42"/>
                  </a:lnTo>
                  <a:lnTo>
                    <a:pt x="159" y="42"/>
                  </a:lnTo>
                  <a:lnTo>
                    <a:pt x="164" y="43"/>
                  </a:lnTo>
                  <a:lnTo>
                    <a:pt x="167" y="45"/>
                  </a:lnTo>
                  <a:lnTo>
                    <a:pt x="170" y="49"/>
                  </a:lnTo>
                  <a:lnTo>
                    <a:pt x="170" y="54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9"/>
                  </a:lnTo>
                  <a:lnTo>
                    <a:pt x="167" y="132"/>
                  </a:lnTo>
                  <a:lnTo>
                    <a:pt x="164" y="135"/>
                  </a:lnTo>
                  <a:lnTo>
                    <a:pt x="159" y="135"/>
                  </a:lnTo>
                  <a:lnTo>
                    <a:pt x="53" y="135"/>
                  </a:lnTo>
                  <a:lnTo>
                    <a:pt x="53" y="135"/>
                  </a:lnTo>
                  <a:lnTo>
                    <a:pt x="48" y="135"/>
                  </a:lnTo>
                  <a:lnTo>
                    <a:pt x="45" y="132"/>
                  </a:lnTo>
                  <a:lnTo>
                    <a:pt x="42" y="129"/>
                  </a:lnTo>
                  <a:lnTo>
                    <a:pt x="42" y="12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1" name="Group 179"/>
          <p:cNvGrpSpPr/>
          <p:nvPr/>
        </p:nvGrpSpPr>
        <p:grpSpPr>
          <a:xfrm>
            <a:off x="589085" y="3067406"/>
            <a:ext cx="300999" cy="325570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82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3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90" name="Group 179"/>
          <p:cNvGrpSpPr/>
          <p:nvPr/>
        </p:nvGrpSpPr>
        <p:grpSpPr>
          <a:xfrm>
            <a:off x="3383418" y="3719978"/>
            <a:ext cx="485335" cy="524954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91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2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93" name="Group 166"/>
          <p:cNvGrpSpPr/>
          <p:nvPr/>
        </p:nvGrpSpPr>
        <p:grpSpPr>
          <a:xfrm>
            <a:off x="4302599" y="2185170"/>
            <a:ext cx="522008" cy="486965"/>
            <a:chOff x="5029200" y="1192213"/>
            <a:chExt cx="685800" cy="639762"/>
          </a:xfrm>
          <a:solidFill>
            <a:schemeClr val="bg1"/>
          </a:solidFill>
        </p:grpSpPr>
        <p:sp>
          <p:nvSpPr>
            <p:cNvPr id="94" name="Freeform 278"/>
            <p:cNvSpPr>
              <a:spLocks noEditPoints="1"/>
            </p:cNvSpPr>
            <p:nvPr/>
          </p:nvSpPr>
          <p:spPr bwMode="auto">
            <a:xfrm>
              <a:off x="5029200" y="1554163"/>
              <a:ext cx="685800" cy="277812"/>
            </a:xfrm>
            <a:custGeom>
              <a:avLst/>
              <a:gdLst>
                <a:gd name="T0" fmla="*/ 269 w 432"/>
                <a:gd name="T1" fmla="*/ 0 h 175"/>
                <a:gd name="T2" fmla="*/ 258 w 432"/>
                <a:gd name="T3" fmla="*/ 1 h 175"/>
                <a:gd name="T4" fmla="*/ 242 w 432"/>
                <a:gd name="T5" fmla="*/ 7 h 175"/>
                <a:gd name="T6" fmla="*/ 230 w 432"/>
                <a:gd name="T7" fmla="*/ 21 h 175"/>
                <a:gd name="T8" fmla="*/ 222 w 432"/>
                <a:gd name="T9" fmla="*/ 37 h 175"/>
                <a:gd name="T10" fmla="*/ 221 w 432"/>
                <a:gd name="T11" fmla="*/ 66 h 175"/>
                <a:gd name="T12" fmla="*/ 95 w 432"/>
                <a:gd name="T13" fmla="*/ 66 h 175"/>
                <a:gd name="T14" fmla="*/ 95 w 432"/>
                <a:gd name="T15" fmla="*/ 18 h 175"/>
                <a:gd name="T16" fmla="*/ 93 w 432"/>
                <a:gd name="T17" fmla="*/ 13 h 175"/>
                <a:gd name="T18" fmla="*/ 87 w 432"/>
                <a:gd name="T19" fmla="*/ 10 h 175"/>
                <a:gd name="T20" fmla="*/ 5 w 432"/>
                <a:gd name="T21" fmla="*/ 79 h 175"/>
                <a:gd name="T22" fmla="*/ 2 w 432"/>
                <a:gd name="T23" fmla="*/ 84 h 175"/>
                <a:gd name="T24" fmla="*/ 2 w 432"/>
                <a:gd name="T25" fmla="*/ 93 h 175"/>
                <a:gd name="T26" fmla="*/ 84 w 432"/>
                <a:gd name="T27" fmla="*/ 163 h 175"/>
                <a:gd name="T28" fmla="*/ 87 w 432"/>
                <a:gd name="T29" fmla="*/ 165 h 175"/>
                <a:gd name="T30" fmla="*/ 93 w 432"/>
                <a:gd name="T31" fmla="*/ 163 h 175"/>
                <a:gd name="T32" fmla="*/ 95 w 432"/>
                <a:gd name="T33" fmla="*/ 123 h 175"/>
                <a:gd name="T34" fmla="*/ 95 w 432"/>
                <a:gd name="T35" fmla="*/ 109 h 175"/>
                <a:gd name="T36" fmla="*/ 221 w 432"/>
                <a:gd name="T37" fmla="*/ 129 h 175"/>
                <a:gd name="T38" fmla="*/ 222 w 432"/>
                <a:gd name="T39" fmla="*/ 138 h 175"/>
                <a:gd name="T40" fmla="*/ 230 w 432"/>
                <a:gd name="T41" fmla="*/ 156 h 175"/>
                <a:gd name="T42" fmla="*/ 242 w 432"/>
                <a:gd name="T43" fmla="*/ 168 h 175"/>
                <a:gd name="T44" fmla="*/ 258 w 432"/>
                <a:gd name="T45" fmla="*/ 175 h 175"/>
                <a:gd name="T46" fmla="*/ 386 w 432"/>
                <a:gd name="T47" fmla="*/ 175 h 175"/>
                <a:gd name="T48" fmla="*/ 395 w 432"/>
                <a:gd name="T49" fmla="*/ 175 h 175"/>
                <a:gd name="T50" fmla="*/ 411 w 432"/>
                <a:gd name="T51" fmla="*/ 168 h 175"/>
                <a:gd name="T52" fmla="*/ 425 w 432"/>
                <a:gd name="T53" fmla="*/ 156 h 175"/>
                <a:gd name="T54" fmla="*/ 431 w 432"/>
                <a:gd name="T55" fmla="*/ 138 h 175"/>
                <a:gd name="T56" fmla="*/ 432 w 432"/>
                <a:gd name="T57" fmla="*/ 46 h 175"/>
                <a:gd name="T58" fmla="*/ 431 w 432"/>
                <a:gd name="T59" fmla="*/ 37 h 175"/>
                <a:gd name="T60" fmla="*/ 425 w 432"/>
                <a:gd name="T61" fmla="*/ 21 h 175"/>
                <a:gd name="T62" fmla="*/ 411 w 432"/>
                <a:gd name="T63" fmla="*/ 7 h 175"/>
                <a:gd name="T64" fmla="*/ 395 w 432"/>
                <a:gd name="T65" fmla="*/ 1 h 175"/>
                <a:gd name="T66" fmla="*/ 386 w 432"/>
                <a:gd name="T67" fmla="*/ 0 h 175"/>
                <a:gd name="T68" fmla="*/ 390 w 432"/>
                <a:gd name="T69" fmla="*/ 123 h 175"/>
                <a:gd name="T70" fmla="*/ 387 w 432"/>
                <a:gd name="T71" fmla="*/ 132 h 175"/>
                <a:gd name="T72" fmla="*/ 380 w 432"/>
                <a:gd name="T73" fmla="*/ 135 h 175"/>
                <a:gd name="T74" fmla="*/ 275 w 432"/>
                <a:gd name="T75" fmla="*/ 135 h 175"/>
                <a:gd name="T76" fmla="*/ 266 w 432"/>
                <a:gd name="T77" fmla="*/ 132 h 175"/>
                <a:gd name="T78" fmla="*/ 263 w 432"/>
                <a:gd name="T79" fmla="*/ 123 h 175"/>
                <a:gd name="T80" fmla="*/ 263 w 432"/>
                <a:gd name="T81" fmla="*/ 52 h 175"/>
                <a:gd name="T82" fmla="*/ 266 w 432"/>
                <a:gd name="T83" fmla="*/ 45 h 175"/>
                <a:gd name="T84" fmla="*/ 275 w 432"/>
                <a:gd name="T85" fmla="*/ 40 h 175"/>
                <a:gd name="T86" fmla="*/ 380 w 432"/>
                <a:gd name="T87" fmla="*/ 40 h 175"/>
                <a:gd name="T88" fmla="*/ 387 w 432"/>
                <a:gd name="T89" fmla="*/ 45 h 175"/>
                <a:gd name="T90" fmla="*/ 390 w 432"/>
                <a:gd name="T91" fmla="*/ 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5">
                  <a:moveTo>
                    <a:pt x="386" y="0"/>
                  </a:moveTo>
                  <a:lnTo>
                    <a:pt x="269" y="0"/>
                  </a:lnTo>
                  <a:lnTo>
                    <a:pt x="269" y="0"/>
                  </a:lnTo>
                  <a:lnTo>
                    <a:pt x="258" y="1"/>
                  </a:lnTo>
                  <a:lnTo>
                    <a:pt x="249" y="3"/>
                  </a:lnTo>
                  <a:lnTo>
                    <a:pt x="242" y="7"/>
                  </a:lnTo>
                  <a:lnTo>
                    <a:pt x="234" y="13"/>
                  </a:lnTo>
                  <a:lnTo>
                    <a:pt x="230" y="21"/>
                  </a:lnTo>
                  <a:lnTo>
                    <a:pt x="225" y="28"/>
                  </a:lnTo>
                  <a:lnTo>
                    <a:pt x="222" y="37"/>
                  </a:lnTo>
                  <a:lnTo>
                    <a:pt x="221" y="46"/>
                  </a:lnTo>
                  <a:lnTo>
                    <a:pt x="221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5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3" y="13"/>
                  </a:lnTo>
                  <a:lnTo>
                    <a:pt x="92" y="10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2" y="93"/>
                  </a:lnTo>
                  <a:lnTo>
                    <a:pt x="5" y="97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87" y="165"/>
                  </a:lnTo>
                  <a:lnTo>
                    <a:pt x="92" y="165"/>
                  </a:lnTo>
                  <a:lnTo>
                    <a:pt x="93" y="163"/>
                  </a:lnTo>
                  <a:lnTo>
                    <a:pt x="95" y="157"/>
                  </a:lnTo>
                  <a:lnTo>
                    <a:pt x="95" y="123"/>
                  </a:lnTo>
                  <a:lnTo>
                    <a:pt x="95" y="123"/>
                  </a:lnTo>
                  <a:lnTo>
                    <a:pt x="95" y="109"/>
                  </a:lnTo>
                  <a:lnTo>
                    <a:pt x="221" y="109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22" y="138"/>
                  </a:lnTo>
                  <a:lnTo>
                    <a:pt x="225" y="147"/>
                  </a:lnTo>
                  <a:lnTo>
                    <a:pt x="230" y="156"/>
                  </a:lnTo>
                  <a:lnTo>
                    <a:pt x="234" y="162"/>
                  </a:lnTo>
                  <a:lnTo>
                    <a:pt x="242" y="168"/>
                  </a:lnTo>
                  <a:lnTo>
                    <a:pt x="249" y="172"/>
                  </a:lnTo>
                  <a:lnTo>
                    <a:pt x="258" y="175"/>
                  </a:lnTo>
                  <a:lnTo>
                    <a:pt x="267" y="175"/>
                  </a:lnTo>
                  <a:lnTo>
                    <a:pt x="386" y="175"/>
                  </a:lnTo>
                  <a:lnTo>
                    <a:pt x="386" y="175"/>
                  </a:lnTo>
                  <a:lnTo>
                    <a:pt x="395" y="175"/>
                  </a:lnTo>
                  <a:lnTo>
                    <a:pt x="404" y="172"/>
                  </a:lnTo>
                  <a:lnTo>
                    <a:pt x="411" y="168"/>
                  </a:lnTo>
                  <a:lnTo>
                    <a:pt x="419" y="162"/>
                  </a:lnTo>
                  <a:lnTo>
                    <a:pt x="425" y="156"/>
                  </a:lnTo>
                  <a:lnTo>
                    <a:pt x="429" y="147"/>
                  </a:lnTo>
                  <a:lnTo>
                    <a:pt x="431" y="138"/>
                  </a:lnTo>
                  <a:lnTo>
                    <a:pt x="432" y="129"/>
                  </a:lnTo>
                  <a:lnTo>
                    <a:pt x="432" y="46"/>
                  </a:lnTo>
                  <a:lnTo>
                    <a:pt x="432" y="46"/>
                  </a:lnTo>
                  <a:lnTo>
                    <a:pt x="431" y="37"/>
                  </a:lnTo>
                  <a:lnTo>
                    <a:pt x="429" y="28"/>
                  </a:lnTo>
                  <a:lnTo>
                    <a:pt x="425" y="21"/>
                  </a:lnTo>
                  <a:lnTo>
                    <a:pt x="419" y="13"/>
                  </a:lnTo>
                  <a:lnTo>
                    <a:pt x="411" y="7"/>
                  </a:lnTo>
                  <a:lnTo>
                    <a:pt x="404" y="3"/>
                  </a:lnTo>
                  <a:lnTo>
                    <a:pt x="395" y="1"/>
                  </a:lnTo>
                  <a:lnTo>
                    <a:pt x="386" y="0"/>
                  </a:lnTo>
                  <a:lnTo>
                    <a:pt x="386" y="0"/>
                  </a:lnTo>
                  <a:close/>
                  <a:moveTo>
                    <a:pt x="390" y="123"/>
                  </a:moveTo>
                  <a:lnTo>
                    <a:pt x="390" y="123"/>
                  </a:lnTo>
                  <a:lnTo>
                    <a:pt x="390" y="127"/>
                  </a:lnTo>
                  <a:lnTo>
                    <a:pt x="387" y="132"/>
                  </a:lnTo>
                  <a:lnTo>
                    <a:pt x="384" y="133"/>
                  </a:lnTo>
                  <a:lnTo>
                    <a:pt x="380" y="135"/>
                  </a:lnTo>
                  <a:lnTo>
                    <a:pt x="275" y="135"/>
                  </a:lnTo>
                  <a:lnTo>
                    <a:pt x="275" y="135"/>
                  </a:lnTo>
                  <a:lnTo>
                    <a:pt x="270" y="133"/>
                  </a:lnTo>
                  <a:lnTo>
                    <a:pt x="266" y="132"/>
                  </a:lnTo>
                  <a:lnTo>
                    <a:pt x="263" y="127"/>
                  </a:lnTo>
                  <a:lnTo>
                    <a:pt x="263" y="123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3" y="48"/>
                  </a:lnTo>
                  <a:lnTo>
                    <a:pt x="266" y="45"/>
                  </a:lnTo>
                  <a:lnTo>
                    <a:pt x="270" y="42"/>
                  </a:lnTo>
                  <a:lnTo>
                    <a:pt x="275" y="40"/>
                  </a:lnTo>
                  <a:lnTo>
                    <a:pt x="380" y="40"/>
                  </a:lnTo>
                  <a:lnTo>
                    <a:pt x="380" y="40"/>
                  </a:lnTo>
                  <a:lnTo>
                    <a:pt x="384" y="42"/>
                  </a:lnTo>
                  <a:lnTo>
                    <a:pt x="387" y="45"/>
                  </a:lnTo>
                  <a:lnTo>
                    <a:pt x="390" y="48"/>
                  </a:lnTo>
                  <a:lnTo>
                    <a:pt x="390" y="52"/>
                  </a:lnTo>
                  <a:lnTo>
                    <a:pt x="39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5" name="Freeform 279"/>
            <p:cNvSpPr>
              <a:spLocks noEditPoints="1"/>
            </p:cNvSpPr>
            <p:nvPr/>
          </p:nvSpPr>
          <p:spPr bwMode="auto">
            <a:xfrm>
              <a:off x="5029200" y="1192213"/>
              <a:ext cx="685800" cy="280987"/>
            </a:xfrm>
            <a:custGeom>
              <a:avLst/>
              <a:gdLst>
                <a:gd name="T0" fmla="*/ 165 w 432"/>
                <a:gd name="T1" fmla="*/ 177 h 177"/>
                <a:gd name="T2" fmla="*/ 174 w 432"/>
                <a:gd name="T3" fmla="*/ 175 h 177"/>
                <a:gd name="T4" fmla="*/ 191 w 432"/>
                <a:gd name="T5" fmla="*/ 169 h 177"/>
                <a:gd name="T6" fmla="*/ 204 w 432"/>
                <a:gd name="T7" fmla="*/ 156 h 177"/>
                <a:gd name="T8" fmla="*/ 210 w 432"/>
                <a:gd name="T9" fmla="*/ 139 h 177"/>
                <a:gd name="T10" fmla="*/ 212 w 432"/>
                <a:gd name="T11" fmla="*/ 111 h 177"/>
                <a:gd name="T12" fmla="*/ 338 w 432"/>
                <a:gd name="T13" fmla="*/ 111 h 177"/>
                <a:gd name="T14" fmla="*/ 338 w 432"/>
                <a:gd name="T15" fmla="*/ 159 h 177"/>
                <a:gd name="T16" fmla="*/ 339 w 432"/>
                <a:gd name="T17" fmla="*/ 163 h 177"/>
                <a:gd name="T18" fmla="*/ 345 w 432"/>
                <a:gd name="T19" fmla="*/ 166 h 177"/>
                <a:gd name="T20" fmla="*/ 428 w 432"/>
                <a:gd name="T21" fmla="*/ 97 h 177"/>
                <a:gd name="T22" fmla="*/ 431 w 432"/>
                <a:gd name="T23" fmla="*/ 93 h 177"/>
                <a:gd name="T24" fmla="*/ 431 w 432"/>
                <a:gd name="T25" fmla="*/ 84 h 177"/>
                <a:gd name="T26" fmla="*/ 348 w 432"/>
                <a:gd name="T27" fmla="*/ 13 h 177"/>
                <a:gd name="T28" fmla="*/ 345 w 432"/>
                <a:gd name="T29" fmla="*/ 12 h 177"/>
                <a:gd name="T30" fmla="*/ 339 w 432"/>
                <a:gd name="T31" fmla="*/ 13 h 177"/>
                <a:gd name="T32" fmla="*/ 338 w 432"/>
                <a:gd name="T33" fmla="*/ 54 h 177"/>
                <a:gd name="T34" fmla="*/ 338 w 432"/>
                <a:gd name="T35" fmla="*/ 67 h 177"/>
                <a:gd name="T36" fmla="*/ 212 w 432"/>
                <a:gd name="T37" fmla="*/ 48 h 177"/>
                <a:gd name="T38" fmla="*/ 210 w 432"/>
                <a:gd name="T39" fmla="*/ 37 h 177"/>
                <a:gd name="T40" fmla="*/ 204 w 432"/>
                <a:gd name="T41" fmla="*/ 21 h 177"/>
                <a:gd name="T42" fmla="*/ 191 w 432"/>
                <a:gd name="T43" fmla="*/ 9 h 177"/>
                <a:gd name="T44" fmla="*/ 174 w 432"/>
                <a:gd name="T45" fmla="*/ 1 h 177"/>
                <a:gd name="T46" fmla="*/ 47 w 432"/>
                <a:gd name="T47" fmla="*/ 0 h 177"/>
                <a:gd name="T48" fmla="*/ 38 w 432"/>
                <a:gd name="T49" fmla="*/ 1 h 177"/>
                <a:gd name="T50" fmla="*/ 21 w 432"/>
                <a:gd name="T51" fmla="*/ 9 h 177"/>
                <a:gd name="T52" fmla="*/ 8 w 432"/>
                <a:gd name="T53" fmla="*/ 21 h 177"/>
                <a:gd name="T54" fmla="*/ 2 w 432"/>
                <a:gd name="T55" fmla="*/ 37 h 177"/>
                <a:gd name="T56" fmla="*/ 0 w 432"/>
                <a:gd name="T57" fmla="*/ 130 h 177"/>
                <a:gd name="T58" fmla="*/ 2 w 432"/>
                <a:gd name="T59" fmla="*/ 139 h 177"/>
                <a:gd name="T60" fmla="*/ 8 w 432"/>
                <a:gd name="T61" fmla="*/ 156 h 177"/>
                <a:gd name="T62" fmla="*/ 21 w 432"/>
                <a:gd name="T63" fmla="*/ 169 h 177"/>
                <a:gd name="T64" fmla="*/ 38 w 432"/>
                <a:gd name="T65" fmla="*/ 175 h 177"/>
                <a:gd name="T66" fmla="*/ 47 w 432"/>
                <a:gd name="T67" fmla="*/ 177 h 177"/>
                <a:gd name="T68" fmla="*/ 42 w 432"/>
                <a:gd name="T69" fmla="*/ 54 h 177"/>
                <a:gd name="T70" fmla="*/ 45 w 432"/>
                <a:gd name="T71" fmla="*/ 45 h 177"/>
                <a:gd name="T72" fmla="*/ 53 w 432"/>
                <a:gd name="T73" fmla="*/ 42 h 177"/>
                <a:gd name="T74" fmla="*/ 159 w 432"/>
                <a:gd name="T75" fmla="*/ 42 h 177"/>
                <a:gd name="T76" fmla="*/ 167 w 432"/>
                <a:gd name="T77" fmla="*/ 45 h 177"/>
                <a:gd name="T78" fmla="*/ 170 w 432"/>
                <a:gd name="T79" fmla="*/ 54 h 177"/>
                <a:gd name="T80" fmla="*/ 170 w 432"/>
                <a:gd name="T81" fmla="*/ 124 h 177"/>
                <a:gd name="T82" fmla="*/ 167 w 432"/>
                <a:gd name="T83" fmla="*/ 132 h 177"/>
                <a:gd name="T84" fmla="*/ 159 w 432"/>
                <a:gd name="T85" fmla="*/ 135 h 177"/>
                <a:gd name="T86" fmla="*/ 53 w 432"/>
                <a:gd name="T87" fmla="*/ 135 h 177"/>
                <a:gd name="T88" fmla="*/ 45 w 432"/>
                <a:gd name="T89" fmla="*/ 132 h 177"/>
                <a:gd name="T90" fmla="*/ 42 w 432"/>
                <a:gd name="T91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7">
                  <a:moveTo>
                    <a:pt x="47" y="177"/>
                  </a:moveTo>
                  <a:lnTo>
                    <a:pt x="165" y="177"/>
                  </a:lnTo>
                  <a:lnTo>
                    <a:pt x="165" y="177"/>
                  </a:lnTo>
                  <a:lnTo>
                    <a:pt x="174" y="175"/>
                  </a:lnTo>
                  <a:lnTo>
                    <a:pt x="183" y="172"/>
                  </a:lnTo>
                  <a:lnTo>
                    <a:pt x="191" y="169"/>
                  </a:lnTo>
                  <a:lnTo>
                    <a:pt x="198" y="163"/>
                  </a:lnTo>
                  <a:lnTo>
                    <a:pt x="204" y="156"/>
                  </a:lnTo>
                  <a:lnTo>
                    <a:pt x="207" y="148"/>
                  </a:lnTo>
                  <a:lnTo>
                    <a:pt x="210" y="139"/>
                  </a:lnTo>
                  <a:lnTo>
                    <a:pt x="212" y="130"/>
                  </a:lnTo>
                  <a:lnTo>
                    <a:pt x="212" y="111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24"/>
                  </a:lnTo>
                  <a:lnTo>
                    <a:pt x="338" y="159"/>
                  </a:lnTo>
                  <a:lnTo>
                    <a:pt x="338" y="159"/>
                  </a:lnTo>
                  <a:lnTo>
                    <a:pt x="339" y="163"/>
                  </a:lnTo>
                  <a:lnTo>
                    <a:pt x="341" y="166"/>
                  </a:lnTo>
                  <a:lnTo>
                    <a:pt x="345" y="166"/>
                  </a:lnTo>
                  <a:lnTo>
                    <a:pt x="348" y="163"/>
                  </a:lnTo>
                  <a:lnTo>
                    <a:pt x="428" y="97"/>
                  </a:lnTo>
                  <a:lnTo>
                    <a:pt x="428" y="97"/>
                  </a:lnTo>
                  <a:lnTo>
                    <a:pt x="431" y="93"/>
                  </a:lnTo>
                  <a:lnTo>
                    <a:pt x="432" y="88"/>
                  </a:lnTo>
                  <a:lnTo>
                    <a:pt x="431" y="84"/>
                  </a:lnTo>
                  <a:lnTo>
                    <a:pt x="428" y="79"/>
                  </a:lnTo>
                  <a:lnTo>
                    <a:pt x="348" y="13"/>
                  </a:lnTo>
                  <a:lnTo>
                    <a:pt x="348" y="13"/>
                  </a:lnTo>
                  <a:lnTo>
                    <a:pt x="345" y="12"/>
                  </a:lnTo>
                  <a:lnTo>
                    <a:pt x="341" y="12"/>
                  </a:lnTo>
                  <a:lnTo>
                    <a:pt x="339" y="13"/>
                  </a:lnTo>
                  <a:lnTo>
                    <a:pt x="338" y="18"/>
                  </a:lnTo>
                  <a:lnTo>
                    <a:pt x="338" y="54"/>
                  </a:lnTo>
                  <a:lnTo>
                    <a:pt x="338" y="54"/>
                  </a:lnTo>
                  <a:lnTo>
                    <a:pt x="338" y="67"/>
                  </a:lnTo>
                  <a:lnTo>
                    <a:pt x="212" y="67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10" y="37"/>
                  </a:lnTo>
                  <a:lnTo>
                    <a:pt x="207" y="28"/>
                  </a:lnTo>
                  <a:lnTo>
                    <a:pt x="204" y="21"/>
                  </a:lnTo>
                  <a:lnTo>
                    <a:pt x="198" y="15"/>
                  </a:lnTo>
                  <a:lnTo>
                    <a:pt x="191" y="9"/>
                  </a:lnTo>
                  <a:lnTo>
                    <a:pt x="183" y="4"/>
                  </a:lnTo>
                  <a:lnTo>
                    <a:pt x="174" y="1"/>
                  </a:lnTo>
                  <a:lnTo>
                    <a:pt x="16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0" y="4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39"/>
                  </a:lnTo>
                  <a:lnTo>
                    <a:pt x="5" y="148"/>
                  </a:lnTo>
                  <a:lnTo>
                    <a:pt x="8" y="156"/>
                  </a:lnTo>
                  <a:lnTo>
                    <a:pt x="14" y="163"/>
                  </a:lnTo>
                  <a:lnTo>
                    <a:pt x="21" y="169"/>
                  </a:lnTo>
                  <a:lnTo>
                    <a:pt x="29" y="172"/>
                  </a:lnTo>
                  <a:lnTo>
                    <a:pt x="38" y="175"/>
                  </a:lnTo>
                  <a:lnTo>
                    <a:pt x="47" y="177"/>
                  </a:lnTo>
                  <a:lnTo>
                    <a:pt x="47" y="177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2" y="49"/>
                  </a:lnTo>
                  <a:lnTo>
                    <a:pt x="45" y="45"/>
                  </a:lnTo>
                  <a:lnTo>
                    <a:pt x="48" y="43"/>
                  </a:lnTo>
                  <a:lnTo>
                    <a:pt x="53" y="42"/>
                  </a:lnTo>
                  <a:lnTo>
                    <a:pt x="159" y="42"/>
                  </a:lnTo>
                  <a:lnTo>
                    <a:pt x="159" y="42"/>
                  </a:lnTo>
                  <a:lnTo>
                    <a:pt x="164" y="43"/>
                  </a:lnTo>
                  <a:lnTo>
                    <a:pt x="167" y="45"/>
                  </a:lnTo>
                  <a:lnTo>
                    <a:pt x="170" y="49"/>
                  </a:lnTo>
                  <a:lnTo>
                    <a:pt x="170" y="54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9"/>
                  </a:lnTo>
                  <a:lnTo>
                    <a:pt x="167" y="132"/>
                  </a:lnTo>
                  <a:lnTo>
                    <a:pt x="164" y="135"/>
                  </a:lnTo>
                  <a:lnTo>
                    <a:pt x="159" y="135"/>
                  </a:lnTo>
                  <a:lnTo>
                    <a:pt x="53" y="135"/>
                  </a:lnTo>
                  <a:lnTo>
                    <a:pt x="53" y="135"/>
                  </a:lnTo>
                  <a:lnTo>
                    <a:pt x="48" y="135"/>
                  </a:lnTo>
                  <a:lnTo>
                    <a:pt x="45" y="132"/>
                  </a:lnTo>
                  <a:lnTo>
                    <a:pt x="42" y="129"/>
                  </a:lnTo>
                  <a:lnTo>
                    <a:pt x="42" y="12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96" name="Group 89"/>
          <p:cNvGrpSpPr/>
          <p:nvPr/>
        </p:nvGrpSpPr>
        <p:grpSpPr>
          <a:xfrm>
            <a:off x="4314326" y="3253772"/>
            <a:ext cx="531323" cy="400337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97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8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9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100" name="Freeform 225"/>
          <p:cNvSpPr>
            <a:spLocks noEditPoints="1"/>
          </p:cNvSpPr>
          <p:nvPr/>
        </p:nvSpPr>
        <p:spPr bwMode="auto">
          <a:xfrm>
            <a:off x="5230570" y="3719978"/>
            <a:ext cx="516170" cy="517366"/>
          </a:xfrm>
          <a:custGeom>
            <a:avLst/>
            <a:gdLst>
              <a:gd name="T0" fmla="*/ 426 w 432"/>
              <a:gd name="T1" fmla="*/ 45 h 433"/>
              <a:gd name="T2" fmla="*/ 387 w 432"/>
              <a:gd name="T3" fmla="*/ 6 h 433"/>
              <a:gd name="T4" fmla="*/ 345 w 432"/>
              <a:gd name="T5" fmla="*/ 1 h 433"/>
              <a:gd name="T6" fmla="*/ 299 w 432"/>
              <a:gd name="T7" fmla="*/ 33 h 433"/>
              <a:gd name="T8" fmla="*/ 287 w 432"/>
              <a:gd name="T9" fmla="*/ 73 h 433"/>
              <a:gd name="T10" fmla="*/ 302 w 432"/>
              <a:gd name="T11" fmla="*/ 117 h 433"/>
              <a:gd name="T12" fmla="*/ 341 w 432"/>
              <a:gd name="T13" fmla="*/ 142 h 433"/>
              <a:gd name="T14" fmla="*/ 282 w 432"/>
              <a:gd name="T15" fmla="*/ 187 h 433"/>
              <a:gd name="T16" fmla="*/ 251 w 432"/>
              <a:gd name="T17" fmla="*/ 153 h 433"/>
              <a:gd name="T18" fmla="*/ 215 w 432"/>
              <a:gd name="T19" fmla="*/ 144 h 433"/>
              <a:gd name="T20" fmla="*/ 170 w 432"/>
              <a:gd name="T21" fmla="*/ 159 h 433"/>
              <a:gd name="T22" fmla="*/ 144 w 432"/>
              <a:gd name="T23" fmla="*/ 199 h 433"/>
              <a:gd name="T24" fmla="*/ 42 w 432"/>
              <a:gd name="T25" fmla="*/ 295 h 433"/>
              <a:gd name="T26" fmla="*/ 8 w 432"/>
              <a:gd name="T27" fmla="*/ 327 h 433"/>
              <a:gd name="T28" fmla="*/ 0 w 432"/>
              <a:gd name="T29" fmla="*/ 361 h 433"/>
              <a:gd name="T30" fmla="*/ 21 w 432"/>
              <a:gd name="T31" fmla="*/ 412 h 433"/>
              <a:gd name="T32" fmla="*/ 72 w 432"/>
              <a:gd name="T33" fmla="*/ 433 h 433"/>
              <a:gd name="T34" fmla="*/ 111 w 432"/>
              <a:gd name="T35" fmla="*/ 420 h 433"/>
              <a:gd name="T36" fmla="*/ 141 w 432"/>
              <a:gd name="T37" fmla="*/ 375 h 433"/>
              <a:gd name="T38" fmla="*/ 140 w 432"/>
              <a:gd name="T39" fmla="*/ 337 h 433"/>
              <a:gd name="T40" fmla="*/ 111 w 432"/>
              <a:gd name="T41" fmla="*/ 301 h 433"/>
              <a:gd name="T42" fmla="*/ 144 w 432"/>
              <a:gd name="T43" fmla="*/ 235 h 433"/>
              <a:gd name="T44" fmla="*/ 162 w 432"/>
              <a:gd name="T45" fmla="*/ 265 h 433"/>
              <a:gd name="T46" fmla="*/ 203 w 432"/>
              <a:gd name="T47" fmla="*/ 288 h 433"/>
              <a:gd name="T48" fmla="*/ 239 w 432"/>
              <a:gd name="T49" fmla="*/ 285 h 433"/>
              <a:gd name="T50" fmla="*/ 276 w 432"/>
              <a:gd name="T51" fmla="*/ 256 h 433"/>
              <a:gd name="T52" fmla="*/ 377 w 432"/>
              <a:gd name="T53" fmla="*/ 142 h 433"/>
              <a:gd name="T54" fmla="*/ 408 w 432"/>
              <a:gd name="T55" fmla="*/ 126 h 433"/>
              <a:gd name="T56" fmla="*/ 431 w 432"/>
              <a:gd name="T57" fmla="*/ 85 h 433"/>
              <a:gd name="T58" fmla="*/ 107 w 432"/>
              <a:gd name="T59" fmla="*/ 361 h 433"/>
              <a:gd name="T60" fmla="*/ 96 w 432"/>
              <a:gd name="T61" fmla="*/ 387 h 433"/>
              <a:gd name="T62" fmla="*/ 72 w 432"/>
              <a:gd name="T63" fmla="*/ 397 h 433"/>
              <a:gd name="T64" fmla="*/ 51 w 432"/>
              <a:gd name="T65" fmla="*/ 390 h 433"/>
              <a:gd name="T66" fmla="*/ 36 w 432"/>
              <a:gd name="T67" fmla="*/ 367 h 433"/>
              <a:gd name="T68" fmla="*/ 39 w 432"/>
              <a:gd name="T69" fmla="*/ 346 h 433"/>
              <a:gd name="T70" fmla="*/ 57 w 432"/>
              <a:gd name="T71" fmla="*/ 328 h 433"/>
              <a:gd name="T72" fmla="*/ 78 w 432"/>
              <a:gd name="T73" fmla="*/ 325 h 433"/>
              <a:gd name="T74" fmla="*/ 101 w 432"/>
              <a:gd name="T75" fmla="*/ 340 h 433"/>
              <a:gd name="T76" fmla="*/ 107 w 432"/>
              <a:gd name="T77" fmla="*/ 361 h 433"/>
              <a:gd name="T78" fmla="*/ 215 w 432"/>
              <a:gd name="T79" fmla="*/ 253 h 433"/>
              <a:gd name="T80" fmla="*/ 195 w 432"/>
              <a:gd name="T81" fmla="*/ 247 h 433"/>
              <a:gd name="T82" fmla="*/ 179 w 432"/>
              <a:gd name="T83" fmla="*/ 223 h 433"/>
              <a:gd name="T84" fmla="*/ 182 w 432"/>
              <a:gd name="T85" fmla="*/ 202 h 433"/>
              <a:gd name="T86" fmla="*/ 201 w 432"/>
              <a:gd name="T87" fmla="*/ 183 h 433"/>
              <a:gd name="T88" fmla="*/ 222 w 432"/>
              <a:gd name="T89" fmla="*/ 181 h 433"/>
              <a:gd name="T90" fmla="*/ 246 w 432"/>
              <a:gd name="T91" fmla="*/ 196 h 433"/>
              <a:gd name="T92" fmla="*/ 252 w 432"/>
              <a:gd name="T93" fmla="*/ 217 h 433"/>
              <a:gd name="T94" fmla="*/ 242 w 432"/>
              <a:gd name="T95" fmla="*/ 243 h 433"/>
              <a:gd name="T96" fmla="*/ 215 w 432"/>
              <a:gd name="T97" fmla="*/ 253 h 433"/>
              <a:gd name="T98" fmla="*/ 351 w 432"/>
              <a:gd name="T99" fmla="*/ 108 h 433"/>
              <a:gd name="T100" fmla="*/ 329 w 432"/>
              <a:gd name="T101" fmla="*/ 93 h 433"/>
              <a:gd name="T102" fmla="*/ 323 w 432"/>
              <a:gd name="T103" fmla="*/ 73 h 433"/>
              <a:gd name="T104" fmla="*/ 333 w 432"/>
              <a:gd name="T105" fmla="*/ 46 h 433"/>
              <a:gd name="T106" fmla="*/ 359 w 432"/>
              <a:gd name="T107" fmla="*/ 36 h 433"/>
              <a:gd name="T108" fmla="*/ 380 w 432"/>
              <a:gd name="T109" fmla="*/ 42 h 433"/>
              <a:gd name="T110" fmla="*/ 395 w 432"/>
              <a:gd name="T111" fmla="*/ 66 h 433"/>
              <a:gd name="T112" fmla="*/ 393 w 432"/>
              <a:gd name="T113" fmla="*/ 87 h 433"/>
              <a:gd name="T114" fmla="*/ 374 w 432"/>
              <a:gd name="T115" fmla="*/ 106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2" h="433">
                <a:moveTo>
                  <a:pt x="432" y="73"/>
                </a:moveTo>
                <a:lnTo>
                  <a:pt x="432" y="73"/>
                </a:lnTo>
                <a:lnTo>
                  <a:pt x="431" y="58"/>
                </a:lnTo>
                <a:lnTo>
                  <a:pt x="426" y="45"/>
                </a:lnTo>
                <a:lnTo>
                  <a:pt x="419" y="33"/>
                </a:lnTo>
                <a:lnTo>
                  <a:pt x="410" y="21"/>
                </a:lnTo>
                <a:lnTo>
                  <a:pt x="399" y="13"/>
                </a:lnTo>
                <a:lnTo>
                  <a:pt x="387" y="6"/>
                </a:lnTo>
                <a:lnTo>
                  <a:pt x="374" y="1"/>
                </a:lnTo>
                <a:lnTo>
                  <a:pt x="359" y="0"/>
                </a:lnTo>
                <a:lnTo>
                  <a:pt x="359" y="0"/>
                </a:lnTo>
                <a:lnTo>
                  <a:pt x="345" y="1"/>
                </a:lnTo>
                <a:lnTo>
                  <a:pt x="332" y="6"/>
                </a:lnTo>
                <a:lnTo>
                  <a:pt x="318" y="13"/>
                </a:lnTo>
                <a:lnTo>
                  <a:pt x="308" y="21"/>
                </a:lnTo>
                <a:lnTo>
                  <a:pt x="299" y="33"/>
                </a:lnTo>
                <a:lnTo>
                  <a:pt x="293" y="45"/>
                </a:lnTo>
                <a:lnTo>
                  <a:pt x="288" y="58"/>
                </a:lnTo>
                <a:lnTo>
                  <a:pt x="287" y="73"/>
                </a:lnTo>
                <a:lnTo>
                  <a:pt x="287" y="73"/>
                </a:lnTo>
                <a:lnTo>
                  <a:pt x="288" y="85"/>
                </a:lnTo>
                <a:lnTo>
                  <a:pt x="291" y="97"/>
                </a:lnTo>
                <a:lnTo>
                  <a:pt x="296" y="108"/>
                </a:lnTo>
                <a:lnTo>
                  <a:pt x="302" y="117"/>
                </a:lnTo>
                <a:lnTo>
                  <a:pt x="311" y="126"/>
                </a:lnTo>
                <a:lnTo>
                  <a:pt x="320" y="133"/>
                </a:lnTo>
                <a:lnTo>
                  <a:pt x="330" y="139"/>
                </a:lnTo>
                <a:lnTo>
                  <a:pt x="341" y="142"/>
                </a:lnTo>
                <a:lnTo>
                  <a:pt x="341" y="199"/>
                </a:lnTo>
                <a:lnTo>
                  <a:pt x="285" y="199"/>
                </a:lnTo>
                <a:lnTo>
                  <a:pt x="285" y="199"/>
                </a:lnTo>
                <a:lnTo>
                  <a:pt x="282" y="187"/>
                </a:lnTo>
                <a:lnTo>
                  <a:pt x="276" y="177"/>
                </a:lnTo>
                <a:lnTo>
                  <a:pt x="269" y="168"/>
                </a:lnTo>
                <a:lnTo>
                  <a:pt x="260" y="159"/>
                </a:lnTo>
                <a:lnTo>
                  <a:pt x="251" y="153"/>
                </a:lnTo>
                <a:lnTo>
                  <a:pt x="239" y="148"/>
                </a:lnTo>
                <a:lnTo>
                  <a:pt x="228" y="145"/>
                </a:lnTo>
                <a:lnTo>
                  <a:pt x="215" y="144"/>
                </a:lnTo>
                <a:lnTo>
                  <a:pt x="215" y="144"/>
                </a:lnTo>
                <a:lnTo>
                  <a:pt x="203" y="145"/>
                </a:lnTo>
                <a:lnTo>
                  <a:pt x="191" y="148"/>
                </a:lnTo>
                <a:lnTo>
                  <a:pt x="180" y="153"/>
                </a:lnTo>
                <a:lnTo>
                  <a:pt x="170" y="159"/>
                </a:lnTo>
                <a:lnTo>
                  <a:pt x="162" y="168"/>
                </a:lnTo>
                <a:lnTo>
                  <a:pt x="155" y="177"/>
                </a:lnTo>
                <a:lnTo>
                  <a:pt x="149" y="187"/>
                </a:lnTo>
                <a:lnTo>
                  <a:pt x="144" y="199"/>
                </a:lnTo>
                <a:lnTo>
                  <a:pt x="53" y="199"/>
                </a:lnTo>
                <a:lnTo>
                  <a:pt x="53" y="291"/>
                </a:lnTo>
                <a:lnTo>
                  <a:pt x="53" y="291"/>
                </a:lnTo>
                <a:lnTo>
                  <a:pt x="42" y="295"/>
                </a:lnTo>
                <a:lnTo>
                  <a:pt x="32" y="301"/>
                </a:lnTo>
                <a:lnTo>
                  <a:pt x="23" y="309"/>
                </a:lnTo>
                <a:lnTo>
                  <a:pt x="15" y="316"/>
                </a:lnTo>
                <a:lnTo>
                  <a:pt x="8" y="327"/>
                </a:lnTo>
                <a:lnTo>
                  <a:pt x="3" y="337"/>
                </a:lnTo>
                <a:lnTo>
                  <a:pt x="0" y="349"/>
                </a:lnTo>
                <a:lnTo>
                  <a:pt x="0" y="361"/>
                </a:lnTo>
                <a:lnTo>
                  <a:pt x="0" y="361"/>
                </a:lnTo>
                <a:lnTo>
                  <a:pt x="2" y="375"/>
                </a:lnTo>
                <a:lnTo>
                  <a:pt x="5" y="388"/>
                </a:lnTo>
                <a:lnTo>
                  <a:pt x="12" y="400"/>
                </a:lnTo>
                <a:lnTo>
                  <a:pt x="21" y="412"/>
                </a:lnTo>
                <a:lnTo>
                  <a:pt x="32" y="420"/>
                </a:lnTo>
                <a:lnTo>
                  <a:pt x="44" y="427"/>
                </a:lnTo>
                <a:lnTo>
                  <a:pt x="57" y="432"/>
                </a:lnTo>
                <a:lnTo>
                  <a:pt x="72" y="433"/>
                </a:lnTo>
                <a:lnTo>
                  <a:pt x="72" y="433"/>
                </a:lnTo>
                <a:lnTo>
                  <a:pt x="86" y="432"/>
                </a:lnTo>
                <a:lnTo>
                  <a:pt x="99" y="427"/>
                </a:lnTo>
                <a:lnTo>
                  <a:pt x="111" y="420"/>
                </a:lnTo>
                <a:lnTo>
                  <a:pt x="122" y="412"/>
                </a:lnTo>
                <a:lnTo>
                  <a:pt x="131" y="400"/>
                </a:lnTo>
                <a:lnTo>
                  <a:pt x="138" y="388"/>
                </a:lnTo>
                <a:lnTo>
                  <a:pt x="141" y="375"/>
                </a:lnTo>
                <a:lnTo>
                  <a:pt x="143" y="361"/>
                </a:lnTo>
                <a:lnTo>
                  <a:pt x="143" y="361"/>
                </a:lnTo>
                <a:lnTo>
                  <a:pt x="143" y="348"/>
                </a:lnTo>
                <a:lnTo>
                  <a:pt x="140" y="337"/>
                </a:lnTo>
                <a:lnTo>
                  <a:pt x="134" y="327"/>
                </a:lnTo>
                <a:lnTo>
                  <a:pt x="128" y="316"/>
                </a:lnTo>
                <a:lnTo>
                  <a:pt x="120" y="307"/>
                </a:lnTo>
                <a:lnTo>
                  <a:pt x="111" y="301"/>
                </a:lnTo>
                <a:lnTo>
                  <a:pt x="101" y="295"/>
                </a:lnTo>
                <a:lnTo>
                  <a:pt x="89" y="291"/>
                </a:lnTo>
                <a:lnTo>
                  <a:pt x="89" y="235"/>
                </a:lnTo>
                <a:lnTo>
                  <a:pt x="144" y="235"/>
                </a:lnTo>
                <a:lnTo>
                  <a:pt x="144" y="235"/>
                </a:lnTo>
                <a:lnTo>
                  <a:pt x="149" y="246"/>
                </a:lnTo>
                <a:lnTo>
                  <a:pt x="155" y="256"/>
                </a:lnTo>
                <a:lnTo>
                  <a:pt x="162" y="265"/>
                </a:lnTo>
                <a:lnTo>
                  <a:pt x="170" y="274"/>
                </a:lnTo>
                <a:lnTo>
                  <a:pt x="180" y="280"/>
                </a:lnTo>
                <a:lnTo>
                  <a:pt x="191" y="285"/>
                </a:lnTo>
                <a:lnTo>
                  <a:pt x="203" y="288"/>
                </a:lnTo>
                <a:lnTo>
                  <a:pt x="215" y="289"/>
                </a:lnTo>
                <a:lnTo>
                  <a:pt x="215" y="289"/>
                </a:lnTo>
                <a:lnTo>
                  <a:pt x="228" y="288"/>
                </a:lnTo>
                <a:lnTo>
                  <a:pt x="239" y="285"/>
                </a:lnTo>
                <a:lnTo>
                  <a:pt x="251" y="280"/>
                </a:lnTo>
                <a:lnTo>
                  <a:pt x="260" y="274"/>
                </a:lnTo>
                <a:lnTo>
                  <a:pt x="269" y="265"/>
                </a:lnTo>
                <a:lnTo>
                  <a:pt x="276" y="256"/>
                </a:lnTo>
                <a:lnTo>
                  <a:pt x="282" y="246"/>
                </a:lnTo>
                <a:lnTo>
                  <a:pt x="285" y="235"/>
                </a:lnTo>
                <a:lnTo>
                  <a:pt x="377" y="235"/>
                </a:lnTo>
                <a:lnTo>
                  <a:pt x="377" y="142"/>
                </a:lnTo>
                <a:lnTo>
                  <a:pt x="377" y="142"/>
                </a:lnTo>
                <a:lnTo>
                  <a:pt x="389" y="139"/>
                </a:lnTo>
                <a:lnTo>
                  <a:pt x="399" y="133"/>
                </a:lnTo>
                <a:lnTo>
                  <a:pt x="408" y="126"/>
                </a:lnTo>
                <a:lnTo>
                  <a:pt x="416" y="117"/>
                </a:lnTo>
                <a:lnTo>
                  <a:pt x="423" y="108"/>
                </a:lnTo>
                <a:lnTo>
                  <a:pt x="428" y="97"/>
                </a:lnTo>
                <a:lnTo>
                  <a:pt x="431" y="85"/>
                </a:lnTo>
                <a:lnTo>
                  <a:pt x="432" y="73"/>
                </a:lnTo>
                <a:lnTo>
                  <a:pt x="432" y="73"/>
                </a:lnTo>
                <a:close/>
                <a:moveTo>
                  <a:pt x="107" y="361"/>
                </a:moveTo>
                <a:lnTo>
                  <a:pt x="107" y="361"/>
                </a:lnTo>
                <a:lnTo>
                  <a:pt x="107" y="367"/>
                </a:lnTo>
                <a:lnTo>
                  <a:pt x="104" y="375"/>
                </a:lnTo>
                <a:lnTo>
                  <a:pt x="101" y="381"/>
                </a:lnTo>
                <a:lnTo>
                  <a:pt x="96" y="387"/>
                </a:lnTo>
                <a:lnTo>
                  <a:pt x="92" y="390"/>
                </a:lnTo>
                <a:lnTo>
                  <a:pt x="86" y="394"/>
                </a:lnTo>
                <a:lnTo>
                  <a:pt x="78" y="396"/>
                </a:lnTo>
                <a:lnTo>
                  <a:pt x="72" y="397"/>
                </a:lnTo>
                <a:lnTo>
                  <a:pt x="72" y="397"/>
                </a:lnTo>
                <a:lnTo>
                  <a:pt x="65" y="396"/>
                </a:lnTo>
                <a:lnTo>
                  <a:pt x="57" y="394"/>
                </a:lnTo>
                <a:lnTo>
                  <a:pt x="51" y="390"/>
                </a:lnTo>
                <a:lnTo>
                  <a:pt x="47" y="387"/>
                </a:lnTo>
                <a:lnTo>
                  <a:pt x="42" y="381"/>
                </a:lnTo>
                <a:lnTo>
                  <a:pt x="39" y="375"/>
                </a:lnTo>
                <a:lnTo>
                  <a:pt x="36" y="367"/>
                </a:lnTo>
                <a:lnTo>
                  <a:pt x="36" y="361"/>
                </a:lnTo>
                <a:lnTo>
                  <a:pt x="36" y="361"/>
                </a:lnTo>
                <a:lnTo>
                  <a:pt x="36" y="354"/>
                </a:lnTo>
                <a:lnTo>
                  <a:pt x="39" y="346"/>
                </a:lnTo>
                <a:lnTo>
                  <a:pt x="42" y="340"/>
                </a:lnTo>
                <a:lnTo>
                  <a:pt x="47" y="336"/>
                </a:lnTo>
                <a:lnTo>
                  <a:pt x="51" y="331"/>
                </a:lnTo>
                <a:lnTo>
                  <a:pt x="57" y="328"/>
                </a:lnTo>
                <a:lnTo>
                  <a:pt x="65" y="325"/>
                </a:lnTo>
                <a:lnTo>
                  <a:pt x="72" y="325"/>
                </a:lnTo>
                <a:lnTo>
                  <a:pt x="72" y="325"/>
                </a:lnTo>
                <a:lnTo>
                  <a:pt x="78" y="325"/>
                </a:lnTo>
                <a:lnTo>
                  <a:pt x="86" y="328"/>
                </a:lnTo>
                <a:lnTo>
                  <a:pt x="92" y="331"/>
                </a:lnTo>
                <a:lnTo>
                  <a:pt x="96" y="336"/>
                </a:lnTo>
                <a:lnTo>
                  <a:pt x="101" y="340"/>
                </a:lnTo>
                <a:lnTo>
                  <a:pt x="104" y="346"/>
                </a:lnTo>
                <a:lnTo>
                  <a:pt x="107" y="354"/>
                </a:lnTo>
                <a:lnTo>
                  <a:pt x="107" y="361"/>
                </a:lnTo>
                <a:lnTo>
                  <a:pt x="107" y="361"/>
                </a:lnTo>
                <a:close/>
                <a:moveTo>
                  <a:pt x="89" y="309"/>
                </a:moveTo>
                <a:lnTo>
                  <a:pt x="89" y="309"/>
                </a:lnTo>
                <a:lnTo>
                  <a:pt x="89" y="309"/>
                </a:lnTo>
                <a:close/>
                <a:moveTo>
                  <a:pt x="215" y="253"/>
                </a:moveTo>
                <a:lnTo>
                  <a:pt x="215" y="253"/>
                </a:lnTo>
                <a:lnTo>
                  <a:pt x="207" y="253"/>
                </a:lnTo>
                <a:lnTo>
                  <a:pt x="201" y="250"/>
                </a:lnTo>
                <a:lnTo>
                  <a:pt x="195" y="247"/>
                </a:lnTo>
                <a:lnTo>
                  <a:pt x="189" y="243"/>
                </a:lnTo>
                <a:lnTo>
                  <a:pt x="185" y="237"/>
                </a:lnTo>
                <a:lnTo>
                  <a:pt x="182" y="231"/>
                </a:lnTo>
                <a:lnTo>
                  <a:pt x="179" y="223"/>
                </a:lnTo>
                <a:lnTo>
                  <a:pt x="179" y="217"/>
                </a:lnTo>
                <a:lnTo>
                  <a:pt x="179" y="217"/>
                </a:lnTo>
                <a:lnTo>
                  <a:pt x="179" y="210"/>
                </a:lnTo>
                <a:lnTo>
                  <a:pt x="182" y="202"/>
                </a:lnTo>
                <a:lnTo>
                  <a:pt x="185" y="196"/>
                </a:lnTo>
                <a:lnTo>
                  <a:pt x="189" y="190"/>
                </a:lnTo>
                <a:lnTo>
                  <a:pt x="195" y="186"/>
                </a:lnTo>
                <a:lnTo>
                  <a:pt x="201" y="183"/>
                </a:lnTo>
                <a:lnTo>
                  <a:pt x="207" y="181"/>
                </a:lnTo>
                <a:lnTo>
                  <a:pt x="215" y="180"/>
                </a:lnTo>
                <a:lnTo>
                  <a:pt x="215" y="180"/>
                </a:lnTo>
                <a:lnTo>
                  <a:pt x="222" y="181"/>
                </a:lnTo>
                <a:lnTo>
                  <a:pt x="230" y="183"/>
                </a:lnTo>
                <a:lnTo>
                  <a:pt x="236" y="186"/>
                </a:lnTo>
                <a:lnTo>
                  <a:pt x="242" y="190"/>
                </a:lnTo>
                <a:lnTo>
                  <a:pt x="246" y="196"/>
                </a:lnTo>
                <a:lnTo>
                  <a:pt x="249" y="202"/>
                </a:lnTo>
                <a:lnTo>
                  <a:pt x="251" y="210"/>
                </a:lnTo>
                <a:lnTo>
                  <a:pt x="252" y="217"/>
                </a:lnTo>
                <a:lnTo>
                  <a:pt x="252" y="217"/>
                </a:lnTo>
                <a:lnTo>
                  <a:pt x="251" y="223"/>
                </a:lnTo>
                <a:lnTo>
                  <a:pt x="249" y="231"/>
                </a:lnTo>
                <a:lnTo>
                  <a:pt x="246" y="237"/>
                </a:lnTo>
                <a:lnTo>
                  <a:pt x="242" y="243"/>
                </a:lnTo>
                <a:lnTo>
                  <a:pt x="236" y="247"/>
                </a:lnTo>
                <a:lnTo>
                  <a:pt x="230" y="250"/>
                </a:lnTo>
                <a:lnTo>
                  <a:pt x="222" y="253"/>
                </a:lnTo>
                <a:lnTo>
                  <a:pt x="215" y="253"/>
                </a:lnTo>
                <a:lnTo>
                  <a:pt x="215" y="253"/>
                </a:lnTo>
                <a:close/>
                <a:moveTo>
                  <a:pt x="359" y="109"/>
                </a:moveTo>
                <a:lnTo>
                  <a:pt x="359" y="109"/>
                </a:lnTo>
                <a:lnTo>
                  <a:pt x="351" y="108"/>
                </a:lnTo>
                <a:lnTo>
                  <a:pt x="345" y="106"/>
                </a:lnTo>
                <a:lnTo>
                  <a:pt x="339" y="103"/>
                </a:lnTo>
                <a:lnTo>
                  <a:pt x="333" y="99"/>
                </a:lnTo>
                <a:lnTo>
                  <a:pt x="329" y="93"/>
                </a:lnTo>
                <a:lnTo>
                  <a:pt x="326" y="87"/>
                </a:lnTo>
                <a:lnTo>
                  <a:pt x="324" y="79"/>
                </a:lnTo>
                <a:lnTo>
                  <a:pt x="323" y="73"/>
                </a:lnTo>
                <a:lnTo>
                  <a:pt x="323" y="73"/>
                </a:lnTo>
                <a:lnTo>
                  <a:pt x="324" y="66"/>
                </a:lnTo>
                <a:lnTo>
                  <a:pt x="326" y="58"/>
                </a:lnTo>
                <a:lnTo>
                  <a:pt x="329" y="52"/>
                </a:lnTo>
                <a:lnTo>
                  <a:pt x="333" y="46"/>
                </a:lnTo>
                <a:lnTo>
                  <a:pt x="339" y="42"/>
                </a:lnTo>
                <a:lnTo>
                  <a:pt x="345" y="39"/>
                </a:lnTo>
                <a:lnTo>
                  <a:pt x="351" y="37"/>
                </a:lnTo>
                <a:lnTo>
                  <a:pt x="359" y="36"/>
                </a:lnTo>
                <a:lnTo>
                  <a:pt x="359" y="36"/>
                </a:lnTo>
                <a:lnTo>
                  <a:pt x="366" y="37"/>
                </a:lnTo>
                <a:lnTo>
                  <a:pt x="374" y="39"/>
                </a:lnTo>
                <a:lnTo>
                  <a:pt x="380" y="42"/>
                </a:lnTo>
                <a:lnTo>
                  <a:pt x="384" y="46"/>
                </a:lnTo>
                <a:lnTo>
                  <a:pt x="389" y="52"/>
                </a:lnTo>
                <a:lnTo>
                  <a:pt x="393" y="58"/>
                </a:lnTo>
                <a:lnTo>
                  <a:pt x="395" y="66"/>
                </a:lnTo>
                <a:lnTo>
                  <a:pt x="395" y="73"/>
                </a:lnTo>
                <a:lnTo>
                  <a:pt x="395" y="73"/>
                </a:lnTo>
                <a:lnTo>
                  <a:pt x="395" y="79"/>
                </a:lnTo>
                <a:lnTo>
                  <a:pt x="393" y="87"/>
                </a:lnTo>
                <a:lnTo>
                  <a:pt x="389" y="93"/>
                </a:lnTo>
                <a:lnTo>
                  <a:pt x="384" y="99"/>
                </a:lnTo>
                <a:lnTo>
                  <a:pt x="380" y="103"/>
                </a:lnTo>
                <a:lnTo>
                  <a:pt x="374" y="106"/>
                </a:lnTo>
                <a:lnTo>
                  <a:pt x="366" y="108"/>
                </a:lnTo>
                <a:lnTo>
                  <a:pt x="359" y="109"/>
                </a:lnTo>
                <a:lnTo>
                  <a:pt x="35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" grpId="0" animBg="1"/>
      <p:bldP spid="538" grpId="0" animBg="1"/>
      <p:bldP spid="539" grpId="0" animBg="1"/>
      <p:bldP spid="540" grpId="0" animBg="1"/>
      <p:bldP spid="555" grpId="0"/>
      <p:bldP spid="556" grpId="0"/>
      <p:bldP spid="557" grpId="0"/>
      <p:bldP spid="558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3353439" y="1567063"/>
            <a:ext cx="2457786" cy="2457786"/>
          </a:xfrm>
          <a:prstGeom prst="ellipse">
            <a:avLst/>
          </a:prstGeom>
          <a:noFill/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993387" y="2217286"/>
            <a:ext cx="1160879" cy="1160878"/>
          </a:xfrm>
          <a:prstGeom prst="ellipse">
            <a:avLst/>
          </a:prstGeom>
          <a:noFill/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210137" y="1198242"/>
            <a:ext cx="797159" cy="797159"/>
          </a:xfrm>
          <a:prstGeom prst="ellipse">
            <a:avLst/>
          </a:prstGeom>
          <a:solidFill>
            <a:schemeClr val="accent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12645" y="2401260"/>
            <a:ext cx="797159" cy="797159"/>
          </a:xfrm>
          <a:prstGeom prst="ellipse">
            <a:avLst/>
          </a:prstGeom>
          <a:solidFill>
            <a:schemeClr val="accent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210137" y="3611461"/>
            <a:ext cx="797159" cy="797159"/>
          </a:xfrm>
          <a:prstGeom prst="ellipse">
            <a:avLst/>
          </a:prstGeom>
          <a:solidFill>
            <a:schemeClr val="accent4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954859" y="2401260"/>
            <a:ext cx="797159" cy="797159"/>
          </a:xfrm>
          <a:prstGeom prst="ellipse">
            <a:avLst/>
          </a:prstGeom>
          <a:solidFill>
            <a:schemeClr val="accent5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471595" y="1447997"/>
            <a:ext cx="552453" cy="553866"/>
            <a:chOff x="471595" y="1447997"/>
            <a:chExt cx="552453" cy="553866"/>
          </a:xfrm>
        </p:grpSpPr>
        <p:sp>
          <p:nvSpPr>
            <p:cNvPr id="37" name="Oval 36"/>
            <p:cNvSpPr/>
            <p:nvPr/>
          </p:nvSpPr>
          <p:spPr>
            <a:xfrm>
              <a:off x="471595" y="1449410"/>
              <a:ext cx="552453" cy="5524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8275" y="1447997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Sosa Regular"/>
                <a:cs typeface="Sosa Regular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67731" y="2954609"/>
            <a:ext cx="552453" cy="560919"/>
            <a:chOff x="467731" y="2954609"/>
            <a:chExt cx="552453" cy="560919"/>
          </a:xfrm>
        </p:grpSpPr>
        <p:sp>
          <p:nvSpPr>
            <p:cNvPr id="38" name="Oval 37"/>
            <p:cNvSpPr/>
            <p:nvPr/>
          </p:nvSpPr>
          <p:spPr>
            <a:xfrm>
              <a:off x="467731" y="2963075"/>
              <a:ext cx="552453" cy="55245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9740" y="2954609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Sosa Regular"/>
                <a:cs typeface="Sosa Regular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041217" y="1445198"/>
            <a:ext cx="552453" cy="552453"/>
            <a:chOff x="8041217" y="1445198"/>
            <a:chExt cx="552453" cy="552453"/>
          </a:xfrm>
        </p:grpSpPr>
        <p:sp>
          <p:nvSpPr>
            <p:cNvPr id="39" name="Oval 38"/>
            <p:cNvSpPr/>
            <p:nvPr/>
          </p:nvSpPr>
          <p:spPr>
            <a:xfrm>
              <a:off x="8041217" y="1445198"/>
              <a:ext cx="552453" cy="5524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102598" y="1470271"/>
              <a:ext cx="423332" cy="400087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Sosa Regular"/>
                <a:cs typeface="Sosa Regular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1636" y="2952416"/>
            <a:ext cx="552453" cy="559839"/>
            <a:chOff x="8041636" y="2952416"/>
            <a:chExt cx="552453" cy="559839"/>
          </a:xfrm>
        </p:grpSpPr>
        <p:sp>
          <p:nvSpPr>
            <p:cNvPr id="40" name="Oval 39"/>
            <p:cNvSpPr/>
            <p:nvPr/>
          </p:nvSpPr>
          <p:spPr>
            <a:xfrm>
              <a:off x="8041636" y="2959802"/>
              <a:ext cx="552453" cy="5524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075146" y="2952416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Sosa Regular"/>
                <a:cs typeface="Sosa Regular"/>
              </a:endParaRPr>
            </a:p>
          </p:txBody>
        </p:sp>
      </p:grpSp>
      <p:sp>
        <p:nvSpPr>
          <p:cNvPr id="45" name="Subtitle 2"/>
          <p:cNvSpPr txBox="1"/>
          <p:nvPr/>
        </p:nvSpPr>
        <p:spPr>
          <a:xfrm>
            <a:off x="1056026" y="141653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Calibri"/>
                <a:cs typeface="Calibri"/>
              </a:rPr>
              <a:t>商务交流</a:t>
            </a:r>
            <a:endParaRPr lang="en-US" sz="1000" dirty="0">
              <a:solidFill>
                <a:schemeClr val="accent1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Calibri"/>
              <a:cs typeface="Calibri"/>
            </a:endParaRPr>
          </a:p>
        </p:txBody>
      </p:sp>
      <p:sp>
        <p:nvSpPr>
          <p:cNvPr id="46" name="Subtitle 2"/>
          <p:cNvSpPr txBox="1"/>
          <p:nvPr/>
        </p:nvSpPr>
        <p:spPr>
          <a:xfrm>
            <a:off x="1056026" y="295241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Calibri"/>
                <a:cs typeface="Calibri"/>
              </a:rPr>
              <a:t>总结汇报</a:t>
            </a:r>
            <a:endParaRPr lang="en-US" sz="1000" dirty="0">
              <a:solidFill>
                <a:schemeClr val="accent1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Calibri"/>
              <a:cs typeface="Calibri"/>
            </a:endParaRPr>
          </a:p>
        </p:txBody>
      </p:sp>
      <p:sp>
        <p:nvSpPr>
          <p:cNvPr id="47" name="Subtitle 2"/>
          <p:cNvSpPr txBox="1"/>
          <p:nvPr/>
        </p:nvSpPr>
        <p:spPr>
          <a:xfrm>
            <a:off x="6695464" y="1445688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Calibri"/>
                <a:cs typeface="Calibri"/>
              </a:rPr>
              <a:t>图形图表</a:t>
            </a:r>
            <a:endParaRPr lang="en-US" sz="1000" dirty="0">
              <a:solidFill>
                <a:schemeClr val="accent1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Calibri"/>
              <a:cs typeface="Calibri"/>
            </a:endParaRPr>
          </a:p>
        </p:txBody>
      </p:sp>
      <p:sp>
        <p:nvSpPr>
          <p:cNvPr id="48" name="Subtitle 2"/>
          <p:cNvSpPr txBox="1"/>
          <p:nvPr/>
        </p:nvSpPr>
        <p:spPr>
          <a:xfrm>
            <a:off x="6719711" y="291659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Calibri"/>
                <a:cs typeface="Calibri"/>
              </a:rPr>
              <a:t>联系方式</a:t>
            </a:r>
            <a:endParaRPr lang="en-US" sz="1000" dirty="0">
              <a:solidFill>
                <a:schemeClr val="accent1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Calibri"/>
              <a:cs typeface="Calibri"/>
            </a:endParaRPr>
          </a:p>
        </p:txBody>
      </p:sp>
      <p:cxnSp>
        <p:nvCxnSpPr>
          <p:cNvPr id="4" name="Elbow Connector 3"/>
          <p:cNvCxnSpPr>
            <a:stCxn id="37" idx="4"/>
          </p:cNvCxnSpPr>
          <p:nvPr/>
        </p:nvCxnSpPr>
        <p:spPr>
          <a:xfrm rot="5400000" flipH="1" flipV="1">
            <a:off x="2229594" y="21326"/>
            <a:ext cx="498763" cy="3462313"/>
          </a:xfrm>
          <a:prstGeom prst="bentConnector4">
            <a:avLst>
              <a:gd name="adj1" fmla="val -45833"/>
              <a:gd name="adj2" fmla="val 53989"/>
            </a:avLst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38" idx="4"/>
            <a:endCxn id="32" idx="4"/>
          </p:cNvCxnSpPr>
          <p:nvPr/>
        </p:nvCxnSpPr>
        <p:spPr>
          <a:xfrm rot="5400000" flipH="1" flipV="1">
            <a:off x="1890136" y="2052235"/>
            <a:ext cx="317109" cy="2609481"/>
          </a:xfrm>
          <a:prstGeom prst="bentConnector3">
            <a:avLst>
              <a:gd name="adj1" fmla="val -72089"/>
            </a:avLst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39" idx="4"/>
          </p:cNvCxnSpPr>
          <p:nvPr/>
        </p:nvCxnSpPr>
        <p:spPr>
          <a:xfrm flipV="1">
            <a:off x="6209796" y="1997651"/>
            <a:ext cx="2107644" cy="728145"/>
          </a:xfrm>
          <a:prstGeom prst="bentConnector2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 flipV="1">
            <a:off x="5059481" y="3501212"/>
            <a:ext cx="3258382" cy="431138"/>
          </a:xfrm>
          <a:prstGeom prst="bentConnector2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j-lt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grpSp>
        <p:nvGrpSpPr>
          <p:cNvPr id="100" name="Group 94"/>
          <p:cNvGrpSpPr/>
          <p:nvPr/>
        </p:nvGrpSpPr>
        <p:grpSpPr>
          <a:xfrm>
            <a:off x="8119750" y="1532535"/>
            <a:ext cx="386617" cy="386617"/>
            <a:chOff x="3987800" y="3359150"/>
            <a:chExt cx="911225" cy="911225"/>
          </a:xfrm>
          <a:solidFill>
            <a:schemeClr val="bg1"/>
          </a:solidFill>
        </p:grpSpPr>
        <p:sp>
          <p:nvSpPr>
            <p:cNvPr id="101" name="Freeform 148"/>
            <p:cNvSpPr/>
            <p:nvPr/>
          </p:nvSpPr>
          <p:spPr bwMode="auto">
            <a:xfrm>
              <a:off x="4451350" y="3359150"/>
              <a:ext cx="447675" cy="447675"/>
            </a:xfrm>
            <a:custGeom>
              <a:avLst/>
              <a:gdLst>
                <a:gd name="T0" fmla="*/ 282 w 282"/>
                <a:gd name="T1" fmla="*/ 112 h 282"/>
                <a:gd name="T2" fmla="*/ 170 w 282"/>
                <a:gd name="T3" fmla="*/ 0 h 282"/>
                <a:gd name="T4" fmla="*/ 86 w 282"/>
                <a:gd name="T5" fmla="*/ 84 h 282"/>
                <a:gd name="T6" fmla="*/ 30 w 282"/>
                <a:gd name="T7" fmla="*/ 28 h 282"/>
                <a:gd name="T8" fmla="*/ 0 w 282"/>
                <a:gd name="T9" fmla="*/ 282 h 282"/>
                <a:gd name="T10" fmla="*/ 254 w 282"/>
                <a:gd name="T11" fmla="*/ 252 h 282"/>
                <a:gd name="T12" fmla="*/ 198 w 282"/>
                <a:gd name="T13" fmla="*/ 196 h 282"/>
                <a:gd name="T14" fmla="*/ 282 w 282"/>
                <a:gd name="T15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282" y="112"/>
                  </a:moveTo>
                  <a:lnTo>
                    <a:pt x="170" y="0"/>
                  </a:lnTo>
                  <a:lnTo>
                    <a:pt x="86" y="84"/>
                  </a:lnTo>
                  <a:lnTo>
                    <a:pt x="30" y="28"/>
                  </a:lnTo>
                  <a:lnTo>
                    <a:pt x="0" y="282"/>
                  </a:lnTo>
                  <a:lnTo>
                    <a:pt x="254" y="252"/>
                  </a:lnTo>
                  <a:lnTo>
                    <a:pt x="198" y="196"/>
                  </a:lnTo>
                  <a:lnTo>
                    <a:pt x="28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2" name="Freeform 149"/>
            <p:cNvSpPr/>
            <p:nvPr/>
          </p:nvSpPr>
          <p:spPr bwMode="auto">
            <a:xfrm>
              <a:off x="3987800" y="3822700"/>
              <a:ext cx="447675" cy="447675"/>
            </a:xfrm>
            <a:custGeom>
              <a:avLst/>
              <a:gdLst>
                <a:gd name="T0" fmla="*/ 84 w 282"/>
                <a:gd name="T1" fmla="*/ 86 h 282"/>
                <a:gd name="T2" fmla="*/ 0 w 282"/>
                <a:gd name="T3" fmla="*/ 170 h 282"/>
                <a:gd name="T4" fmla="*/ 112 w 282"/>
                <a:gd name="T5" fmla="*/ 282 h 282"/>
                <a:gd name="T6" fmla="*/ 196 w 282"/>
                <a:gd name="T7" fmla="*/ 198 h 282"/>
                <a:gd name="T8" fmla="*/ 252 w 282"/>
                <a:gd name="T9" fmla="*/ 254 h 282"/>
                <a:gd name="T10" fmla="*/ 282 w 282"/>
                <a:gd name="T11" fmla="*/ 0 h 282"/>
                <a:gd name="T12" fmla="*/ 28 w 282"/>
                <a:gd name="T13" fmla="*/ 30 h 282"/>
                <a:gd name="T14" fmla="*/ 84 w 282"/>
                <a:gd name="T15" fmla="*/ 8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84" y="86"/>
                  </a:moveTo>
                  <a:lnTo>
                    <a:pt x="0" y="170"/>
                  </a:lnTo>
                  <a:lnTo>
                    <a:pt x="112" y="282"/>
                  </a:lnTo>
                  <a:lnTo>
                    <a:pt x="196" y="198"/>
                  </a:lnTo>
                  <a:lnTo>
                    <a:pt x="252" y="254"/>
                  </a:lnTo>
                  <a:lnTo>
                    <a:pt x="282" y="0"/>
                  </a:lnTo>
                  <a:lnTo>
                    <a:pt x="28" y="30"/>
                  </a:lnTo>
                  <a:lnTo>
                    <a:pt x="8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03" name="Group 118"/>
          <p:cNvGrpSpPr/>
          <p:nvPr/>
        </p:nvGrpSpPr>
        <p:grpSpPr>
          <a:xfrm>
            <a:off x="555648" y="3075224"/>
            <a:ext cx="395827" cy="321608"/>
            <a:chOff x="2362200" y="1190625"/>
            <a:chExt cx="914400" cy="742950"/>
          </a:xfrm>
          <a:solidFill>
            <a:schemeClr val="bg1"/>
          </a:solidFill>
        </p:grpSpPr>
        <p:sp>
          <p:nvSpPr>
            <p:cNvPr id="104" name="Freeform 198"/>
            <p:cNvSpPr/>
            <p:nvPr/>
          </p:nvSpPr>
          <p:spPr bwMode="auto">
            <a:xfrm>
              <a:off x="2362200" y="1190625"/>
              <a:ext cx="914400" cy="571500"/>
            </a:xfrm>
            <a:custGeom>
              <a:avLst/>
              <a:gdLst>
                <a:gd name="T0" fmla="*/ 288 w 576"/>
                <a:gd name="T1" fmla="*/ 0 h 360"/>
                <a:gd name="T2" fmla="*/ 230 w 576"/>
                <a:gd name="T3" fmla="*/ 6 h 360"/>
                <a:gd name="T4" fmla="*/ 176 w 576"/>
                <a:gd name="T5" fmla="*/ 22 h 360"/>
                <a:gd name="T6" fmla="*/ 128 w 576"/>
                <a:gd name="T7" fmla="*/ 50 h 360"/>
                <a:gd name="T8" fmla="*/ 86 w 576"/>
                <a:gd name="T9" fmla="*/ 84 h 360"/>
                <a:gd name="T10" fmla="*/ 50 w 576"/>
                <a:gd name="T11" fmla="*/ 126 h 360"/>
                <a:gd name="T12" fmla="*/ 24 w 576"/>
                <a:gd name="T13" fmla="*/ 174 h 360"/>
                <a:gd name="T14" fmla="*/ 6 w 576"/>
                <a:gd name="T15" fmla="*/ 228 h 360"/>
                <a:gd name="T16" fmla="*/ 0 w 576"/>
                <a:gd name="T17" fmla="*/ 286 h 360"/>
                <a:gd name="T18" fmla="*/ 0 w 576"/>
                <a:gd name="T19" fmla="*/ 360 h 360"/>
                <a:gd name="T20" fmla="*/ 58 w 576"/>
                <a:gd name="T21" fmla="*/ 360 h 360"/>
                <a:gd name="T22" fmla="*/ 58 w 576"/>
                <a:gd name="T23" fmla="*/ 286 h 360"/>
                <a:gd name="T24" fmla="*/ 64 w 576"/>
                <a:gd name="T25" fmla="*/ 240 h 360"/>
                <a:gd name="T26" fmla="*/ 78 w 576"/>
                <a:gd name="T27" fmla="*/ 196 h 360"/>
                <a:gd name="T28" fmla="*/ 98 w 576"/>
                <a:gd name="T29" fmla="*/ 158 h 360"/>
                <a:gd name="T30" fmla="*/ 126 w 576"/>
                <a:gd name="T31" fmla="*/ 124 h 360"/>
                <a:gd name="T32" fmla="*/ 160 w 576"/>
                <a:gd name="T33" fmla="*/ 96 h 360"/>
                <a:gd name="T34" fmla="*/ 200 w 576"/>
                <a:gd name="T35" fmla="*/ 76 h 360"/>
                <a:gd name="T36" fmla="*/ 242 w 576"/>
                <a:gd name="T37" fmla="*/ 62 h 360"/>
                <a:gd name="T38" fmla="*/ 288 w 576"/>
                <a:gd name="T39" fmla="*/ 58 h 360"/>
                <a:gd name="T40" fmla="*/ 312 w 576"/>
                <a:gd name="T41" fmla="*/ 60 h 360"/>
                <a:gd name="T42" fmla="*/ 356 w 576"/>
                <a:gd name="T43" fmla="*/ 68 h 360"/>
                <a:gd name="T44" fmla="*/ 398 w 576"/>
                <a:gd name="T45" fmla="*/ 86 h 360"/>
                <a:gd name="T46" fmla="*/ 434 w 576"/>
                <a:gd name="T47" fmla="*/ 110 h 360"/>
                <a:gd name="T48" fmla="*/ 464 w 576"/>
                <a:gd name="T49" fmla="*/ 140 h 360"/>
                <a:gd name="T50" fmla="*/ 490 w 576"/>
                <a:gd name="T51" fmla="*/ 176 h 360"/>
                <a:gd name="T52" fmla="*/ 508 w 576"/>
                <a:gd name="T53" fmla="*/ 218 h 360"/>
                <a:gd name="T54" fmla="*/ 516 w 576"/>
                <a:gd name="T55" fmla="*/ 262 h 360"/>
                <a:gd name="T56" fmla="*/ 518 w 576"/>
                <a:gd name="T57" fmla="*/ 286 h 360"/>
                <a:gd name="T58" fmla="*/ 576 w 576"/>
                <a:gd name="T59" fmla="*/ 360 h 360"/>
                <a:gd name="T60" fmla="*/ 576 w 576"/>
                <a:gd name="T61" fmla="*/ 286 h 360"/>
                <a:gd name="T62" fmla="*/ 574 w 576"/>
                <a:gd name="T63" fmla="*/ 256 h 360"/>
                <a:gd name="T64" fmla="*/ 562 w 576"/>
                <a:gd name="T65" fmla="*/ 200 h 360"/>
                <a:gd name="T66" fmla="*/ 540 w 576"/>
                <a:gd name="T67" fmla="*/ 150 h 360"/>
                <a:gd name="T68" fmla="*/ 510 w 576"/>
                <a:gd name="T69" fmla="*/ 104 h 360"/>
                <a:gd name="T70" fmla="*/ 470 w 576"/>
                <a:gd name="T71" fmla="*/ 66 h 360"/>
                <a:gd name="T72" fmla="*/ 424 w 576"/>
                <a:gd name="T73" fmla="*/ 34 h 360"/>
                <a:gd name="T74" fmla="*/ 374 w 576"/>
                <a:gd name="T75" fmla="*/ 14 h 360"/>
                <a:gd name="T76" fmla="*/ 318 w 576"/>
                <a:gd name="T77" fmla="*/ 2 h 360"/>
                <a:gd name="T78" fmla="*/ 288 w 576"/>
                <a:gd name="T7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6" h="360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4" y="14"/>
                  </a:lnTo>
                  <a:lnTo>
                    <a:pt x="176" y="22"/>
                  </a:lnTo>
                  <a:lnTo>
                    <a:pt x="152" y="34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6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6" y="150"/>
                  </a:lnTo>
                  <a:lnTo>
                    <a:pt x="24" y="174"/>
                  </a:lnTo>
                  <a:lnTo>
                    <a:pt x="14" y="200"/>
                  </a:lnTo>
                  <a:lnTo>
                    <a:pt x="6" y="228"/>
                  </a:lnTo>
                  <a:lnTo>
                    <a:pt x="2" y="25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360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8" y="286"/>
                  </a:lnTo>
                  <a:lnTo>
                    <a:pt x="58" y="286"/>
                  </a:lnTo>
                  <a:lnTo>
                    <a:pt x="60" y="262"/>
                  </a:lnTo>
                  <a:lnTo>
                    <a:pt x="64" y="240"/>
                  </a:lnTo>
                  <a:lnTo>
                    <a:pt x="70" y="218"/>
                  </a:lnTo>
                  <a:lnTo>
                    <a:pt x="78" y="196"/>
                  </a:lnTo>
                  <a:lnTo>
                    <a:pt x="86" y="176"/>
                  </a:lnTo>
                  <a:lnTo>
                    <a:pt x="98" y="158"/>
                  </a:lnTo>
                  <a:lnTo>
                    <a:pt x="112" y="140"/>
                  </a:lnTo>
                  <a:lnTo>
                    <a:pt x="126" y="124"/>
                  </a:lnTo>
                  <a:lnTo>
                    <a:pt x="142" y="110"/>
                  </a:lnTo>
                  <a:lnTo>
                    <a:pt x="160" y="96"/>
                  </a:lnTo>
                  <a:lnTo>
                    <a:pt x="180" y="86"/>
                  </a:lnTo>
                  <a:lnTo>
                    <a:pt x="200" y="76"/>
                  </a:lnTo>
                  <a:lnTo>
                    <a:pt x="220" y="68"/>
                  </a:lnTo>
                  <a:lnTo>
                    <a:pt x="242" y="62"/>
                  </a:lnTo>
                  <a:lnTo>
                    <a:pt x="264" y="60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312" y="60"/>
                  </a:lnTo>
                  <a:lnTo>
                    <a:pt x="334" y="62"/>
                  </a:lnTo>
                  <a:lnTo>
                    <a:pt x="356" y="68"/>
                  </a:lnTo>
                  <a:lnTo>
                    <a:pt x="378" y="76"/>
                  </a:lnTo>
                  <a:lnTo>
                    <a:pt x="398" y="86"/>
                  </a:lnTo>
                  <a:lnTo>
                    <a:pt x="416" y="96"/>
                  </a:lnTo>
                  <a:lnTo>
                    <a:pt x="434" y="110"/>
                  </a:lnTo>
                  <a:lnTo>
                    <a:pt x="450" y="124"/>
                  </a:lnTo>
                  <a:lnTo>
                    <a:pt x="464" y="140"/>
                  </a:lnTo>
                  <a:lnTo>
                    <a:pt x="478" y="158"/>
                  </a:lnTo>
                  <a:lnTo>
                    <a:pt x="490" y="176"/>
                  </a:lnTo>
                  <a:lnTo>
                    <a:pt x="500" y="196"/>
                  </a:lnTo>
                  <a:lnTo>
                    <a:pt x="508" y="218"/>
                  </a:lnTo>
                  <a:lnTo>
                    <a:pt x="514" y="240"/>
                  </a:lnTo>
                  <a:lnTo>
                    <a:pt x="516" y="262"/>
                  </a:lnTo>
                  <a:lnTo>
                    <a:pt x="518" y="286"/>
                  </a:lnTo>
                  <a:lnTo>
                    <a:pt x="518" y="286"/>
                  </a:lnTo>
                  <a:lnTo>
                    <a:pt x="518" y="360"/>
                  </a:lnTo>
                  <a:lnTo>
                    <a:pt x="576" y="360"/>
                  </a:lnTo>
                  <a:lnTo>
                    <a:pt x="576" y="36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56"/>
                  </a:lnTo>
                  <a:lnTo>
                    <a:pt x="570" y="228"/>
                  </a:lnTo>
                  <a:lnTo>
                    <a:pt x="562" y="200"/>
                  </a:lnTo>
                  <a:lnTo>
                    <a:pt x="552" y="174"/>
                  </a:lnTo>
                  <a:lnTo>
                    <a:pt x="540" y="150"/>
                  </a:lnTo>
                  <a:lnTo>
                    <a:pt x="526" y="126"/>
                  </a:lnTo>
                  <a:lnTo>
                    <a:pt x="510" y="104"/>
                  </a:lnTo>
                  <a:lnTo>
                    <a:pt x="490" y="84"/>
                  </a:lnTo>
                  <a:lnTo>
                    <a:pt x="470" y="66"/>
                  </a:lnTo>
                  <a:lnTo>
                    <a:pt x="448" y="48"/>
                  </a:lnTo>
                  <a:lnTo>
                    <a:pt x="424" y="34"/>
                  </a:lnTo>
                  <a:lnTo>
                    <a:pt x="400" y="22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5" name="Freeform 199"/>
            <p:cNvSpPr/>
            <p:nvPr/>
          </p:nvSpPr>
          <p:spPr bwMode="auto">
            <a:xfrm>
              <a:off x="2517775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4 w 84"/>
                <a:gd name="T3" fmla="*/ 0 h 216"/>
                <a:gd name="T4" fmla="*/ 24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4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70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70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70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6" name="Freeform 200"/>
            <p:cNvSpPr/>
            <p:nvPr/>
          </p:nvSpPr>
          <p:spPr bwMode="auto">
            <a:xfrm>
              <a:off x="2990850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2 w 84"/>
                <a:gd name="T3" fmla="*/ 0 h 216"/>
                <a:gd name="T4" fmla="*/ 22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2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68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68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2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68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07" name="Group 130"/>
          <p:cNvGrpSpPr/>
          <p:nvPr/>
        </p:nvGrpSpPr>
        <p:grpSpPr>
          <a:xfrm>
            <a:off x="557845" y="1587512"/>
            <a:ext cx="387006" cy="267824"/>
            <a:chOff x="7162800" y="1309688"/>
            <a:chExt cx="917575" cy="635000"/>
          </a:xfrm>
          <a:solidFill>
            <a:schemeClr val="bg1"/>
          </a:solidFill>
        </p:grpSpPr>
        <p:sp>
          <p:nvSpPr>
            <p:cNvPr id="108" name="Freeform 231"/>
            <p:cNvSpPr/>
            <p:nvPr/>
          </p:nvSpPr>
          <p:spPr bwMode="auto">
            <a:xfrm>
              <a:off x="7162800" y="1477963"/>
              <a:ext cx="917575" cy="466725"/>
            </a:xfrm>
            <a:custGeom>
              <a:avLst/>
              <a:gdLst>
                <a:gd name="T0" fmla="*/ 36 w 578"/>
                <a:gd name="T1" fmla="*/ 278 h 294"/>
                <a:gd name="T2" fmla="*/ 36 w 578"/>
                <a:gd name="T3" fmla="*/ 278 h 294"/>
                <a:gd name="T4" fmla="*/ 36 w 578"/>
                <a:gd name="T5" fmla="*/ 284 h 294"/>
                <a:gd name="T6" fmla="*/ 40 w 578"/>
                <a:gd name="T7" fmla="*/ 288 h 294"/>
                <a:gd name="T8" fmla="*/ 44 w 578"/>
                <a:gd name="T9" fmla="*/ 292 h 294"/>
                <a:gd name="T10" fmla="*/ 50 w 578"/>
                <a:gd name="T11" fmla="*/ 294 h 294"/>
                <a:gd name="T12" fmla="*/ 528 w 578"/>
                <a:gd name="T13" fmla="*/ 294 h 294"/>
                <a:gd name="T14" fmla="*/ 528 w 578"/>
                <a:gd name="T15" fmla="*/ 294 h 294"/>
                <a:gd name="T16" fmla="*/ 534 w 578"/>
                <a:gd name="T17" fmla="*/ 292 h 294"/>
                <a:gd name="T18" fmla="*/ 538 w 578"/>
                <a:gd name="T19" fmla="*/ 288 h 294"/>
                <a:gd name="T20" fmla="*/ 542 w 578"/>
                <a:gd name="T21" fmla="*/ 284 h 294"/>
                <a:gd name="T22" fmla="*/ 542 w 578"/>
                <a:gd name="T23" fmla="*/ 278 h 294"/>
                <a:gd name="T24" fmla="*/ 578 w 578"/>
                <a:gd name="T25" fmla="*/ 0 h 294"/>
                <a:gd name="T26" fmla="*/ 0 w 578"/>
                <a:gd name="T27" fmla="*/ 0 h 294"/>
                <a:gd name="T28" fmla="*/ 36 w 578"/>
                <a:gd name="T29" fmla="*/ 27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294">
                  <a:moveTo>
                    <a:pt x="36" y="278"/>
                  </a:moveTo>
                  <a:lnTo>
                    <a:pt x="36" y="278"/>
                  </a:lnTo>
                  <a:lnTo>
                    <a:pt x="36" y="284"/>
                  </a:lnTo>
                  <a:lnTo>
                    <a:pt x="40" y="288"/>
                  </a:lnTo>
                  <a:lnTo>
                    <a:pt x="44" y="292"/>
                  </a:lnTo>
                  <a:lnTo>
                    <a:pt x="50" y="294"/>
                  </a:lnTo>
                  <a:lnTo>
                    <a:pt x="528" y="294"/>
                  </a:lnTo>
                  <a:lnTo>
                    <a:pt x="528" y="294"/>
                  </a:lnTo>
                  <a:lnTo>
                    <a:pt x="534" y="292"/>
                  </a:lnTo>
                  <a:lnTo>
                    <a:pt x="538" y="288"/>
                  </a:lnTo>
                  <a:lnTo>
                    <a:pt x="542" y="284"/>
                  </a:lnTo>
                  <a:lnTo>
                    <a:pt x="542" y="278"/>
                  </a:lnTo>
                  <a:lnTo>
                    <a:pt x="578" y="0"/>
                  </a:lnTo>
                  <a:lnTo>
                    <a:pt x="0" y="0"/>
                  </a:lnTo>
                  <a:lnTo>
                    <a:pt x="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9" name="Freeform 232"/>
            <p:cNvSpPr/>
            <p:nvPr/>
          </p:nvSpPr>
          <p:spPr bwMode="auto">
            <a:xfrm>
              <a:off x="7219950" y="1309688"/>
              <a:ext cx="803275" cy="111125"/>
            </a:xfrm>
            <a:custGeom>
              <a:avLst/>
              <a:gdLst>
                <a:gd name="T0" fmla="*/ 506 w 506"/>
                <a:gd name="T1" fmla="*/ 64 h 70"/>
                <a:gd name="T2" fmla="*/ 506 w 506"/>
                <a:gd name="T3" fmla="*/ 64 h 70"/>
                <a:gd name="T4" fmla="*/ 506 w 506"/>
                <a:gd name="T5" fmla="*/ 58 h 70"/>
                <a:gd name="T6" fmla="*/ 502 w 506"/>
                <a:gd name="T7" fmla="*/ 54 h 70"/>
                <a:gd name="T8" fmla="*/ 498 w 506"/>
                <a:gd name="T9" fmla="*/ 50 h 70"/>
                <a:gd name="T10" fmla="*/ 492 w 506"/>
                <a:gd name="T11" fmla="*/ 50 h 70"/>
                <a:gd name="T12" fmla="*/ 212 w 506"/>
                <a:gd name="T13" fmla="*/ 50 h 70"/>
                <a:gd name="T14" fmla="*/ 196 w 506"/>
                <a:gd name="T15" fmla="*/ 14 h 70"/>
                <a:gd name="T16" fmla="*/ 196 w 506"/>
                <a:gd name="T17" fmla="*/ 14 h 70"/>
                <a:gd name="T18" fmla="*/ 192 w 506"/>
                <a:gd name="T19" fmla="*/ 8 h 70"/>
                <a:gd name="T20" fmla="*/ 186 w 506"/>
                <a:gd name="T21" fmla="*/ 4 h 70"/>
                <a:gd name="T22" fmla="*/ 180 w 506"/>
                <a:gd name="T23" fmla="*/ 2 h 70"/>
                <a:gd name="T24" fmla="*/ 174 w 506"/>
                <a:gd name="T25" fmla="*/ 0 h 70"/>
                <a:gd name="T26" fmla="*/ 78 w 506"/>
                <a:gd name="T27" fmla="*/ 0 h 70"/>
                <a:gd name="T28" fmla="*/ 78 w 506"/>
                <a:gd name="T29" fmla="*/ 0 h 70"/>
                <a:gd name="T30" fmla="*/ 70 w 506"/>
                <a:gd name="T31" fmla="*/ 2 h 70"/>
                <a:gd name="T32" fmla="*/ 64 w 506"/>
                <a:gd name="T33" fmla="*/ 4 h 70"/>
                <a:gd name="T34" fmla="*/ 58 w 506"/>
                <a:gd name="T35" fmla="*/ 8 h 70"/>
                <a:gd name="T36" fmla="*/ 56 w 506"/>
                <a:gd name="T37" fmla="*/ 14 h 70"/>
                <a:gd name="T38" fmla="*/ 38 w 506"/>
                <a:gd name="T39" fmla="*/ 50 h 70"/>
                <a:gd name="T40" fmla="*/ 14 w 506"/>
                <a:gd name="T41" fmla="*/ 50 h 70"/>
                <a:gd name="T42" fmla="*/ 14 w 506"/>
                <a:gd name="T43" fmla="*/ 50 h 70"/>
                <a:gd name="T44" fmla="*/ 8 w 506"/>
                <a:gd name="T45" fmla="*/ 50 h 70"/>
                <a:gd name="T46" fmla="*/ 4 w 506"/>
                <a:gd name="T47" fmla="*/ 54 h 70"/>
                <a:gd name="T48" fmla="*/ 0 w 506"/>
                <a:gd name="T49" fmla="*/ 58 h 70"/>
                <a:gd name="T50" fmla="*/ 0 w 506"/>
                <a:gd name="T51" fmla="*/ 64 h 70"/>
                <a:gd name="T52" fmla="*/ 0 w 506"/>
                <a:gd name="T53" fmla="*/ 70 h 70"/>
                <a:gd name="T54" fmla="*/ 506 w 506"/>
                <a:gd name="T55" fmla="*/ 70 h 70"/>
                <a:gd name="T56" fmla="*/ 506 w 506"/>
                <a:gd name="T57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6" h="70">
                  <a:moveTo>
                    <a:pt x="506" y="64"/>
                  </a:moveTo>
                  <a:lnTo>
                    <a:pt x="506" y="64"/>
                  </a:lnTo>
                  <a:lnTo>
                    <a:pt x="506" y="58"/>
                  </a:lnTo>
                  <a:lnTo>
                    <a:pt x="502" y="54"/>
                  </a:lnTo>
                  <a:lnTo>
                    <a:pt x="498" y="50"/>
                  </a:lnTo>
                  <a:lnTo>
                    <a:pt x="492" y="50"/>
                  </a:lnTo>
                  <a:lnTo>
                    <a:pt x="212" y="50"/>
                  </a:lnTo>
                  <a:lnTo>
                    <a:pt x="196" y="14"/>
                  </a:lnTo>
                  <a:lnTo>
                    <a:pt x="196" y="14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0" y="2"/>
                  </a:lnTo>
                  <a:lnTo>
                    <a:pt x="64" y="4"/>
                  </a:lnTo>
                  <a:lnTo>
                    <a:pt x="58" y="8"/>
                  </a:lnTo>
                  <a:lnTo>
                    <a:pt x="56" y="14"/>
                  </a:lnTo>
                  <a:lnTo>
                    <a:pt x="38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506" y="70"/>
                  </a:lnTo>
                  <a:lnTo>
                    <a:pt x="50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111" name="Freeform 41"/>
          <p:cNvSpPr>
            <a:spLocks noEditPoints="1"/>
          </p:cNvSpPr>
          <p:nvPr/>
        </p:nvSpPr>
        <p:spPr bwMode="auto">
          <a:xfrm>
            <a:off x="4456783" y="3745433"/>
            <a:ext cx="303865" cy="558832"/>
          </a:xfrm>
          <a:custGeom>
            <a:avLst/>
            <a:gdLst>
              <a:gd name="T0" fmla="*/ 36 w 348"/>
              <a:gd name="T1" fmla="*/ 0 h 640"/>
              <a:gd name="T2" fmla="*/ 28 w 348"/>
              <a:gd name="T3" fmla="*/ 0 h 640"/>
              <a:gd name="T4" fmla="*/ 16 w 348"/>
              <a:gd name="T5" fmla="*/ 6 h 640"/>
              <a:gd name="T6" fmla="*/ 6 w 348"/>
              <a:gd name="T7" fmla="*/ 14 h 640"/>
              <a:gd name="T8" fmla="*/ 0 w 348"/>
              <a:gd name="T9" fmla="*/ 28 h 640"/>
              <a:gd name="T10" fmla="*/ 0 w 348"/>
              <a:gd name="T11" fmla="*/ 604 h 640"/>
              <a:gd name="T12" fmla="*/ 0 w 348"/>
              <a:gd name="T13" fmla="*/ 612 h 640"/>
              <a:gd name="T14" fmla="*/ 6 w 348"/>
              <a:gd name="T15" fmla="*/ 624 h 640"/>
              <a:gd name="T16" fmla="*/ 16 w 348"/>
              <a:gd name="T17" fmla="*/ 634 h 640"/>
              <a:gd name="T18" fmla="*/ 28 w 348"/>
              <a:gd name="T19" fmla="*/ 638 h 640"/>
              <a:gd name="T20" fmla="*/ 312 w 348"/>
              <a:gd name="T21" fmla="*/ 640 h 640"/>
              <a:gd name="T22" fmla="*/ 320 w 348"/>
              <a:gd name="T23" fmla="*/ 638 h 640"/>
              <a:gd name="T24" fmla="*/ 332 w 348"/>
              <a:gd name="T25" fmla="*/ 634 h 640"/>
              <a:gd name="T26" fmla="*/ 342 w 348"/>
              <a:gd name="T27" fmla="*/ 624 h 640"/>
              <a:gd name="T28" fmla="*/ 346 w 348"/>
              <a:gd name="T29" fmla="*/ 612 h 640"/>
              <a:gd name="T30" fmla="*/ 348 w 348"/>
              <a:gd name="T31" fmla="*/ 34 h 640"/>
              <a:gd name="T32" fmla="*/ 346 w 348"/>
              <a:gd name="T33" fmla="*/ 28 h 640"/>
              <a:gd name="T34" fmla="*/ 342 w 348"/>
              <a:gd name="T35" fmla="*/ 14 h 640"/>
              <a:gd name="T36" fmla="*/ 332 w 348"/>
              <a:gd name="T37" fmla="*/ 6 h 640"/>
              <a:gd name="T38" fmla="*/ 320 w 348"/>
              <a:gd name="T39" fmla="*/ 0 h 640"/>
              <a:gd name="T40" fmla="*/ 312 w 348"/>
              <a:gd name="T41" fmla="*/ 0 h 640"/>
              <a:gd name="T42" fmla="*/ 218 w 348"/>
              <a:gd name="T43" fmla="*/ 34 h 640"/>
              <a:gd name="T44" fmla="*/ 222 w 348"/>
              <a:gd name="T45" fmla="*/ 34 h 640"/>
              <a:gd name="T46" fmla="*/ 228 w 348"/>
              <a:gd name="T47" fmla="*/ 40 h 640"/>
              <a:gd name="T48" fmla="*/ 228 w 348"/>
              <a:gd name="T49" fmla="*/ 44 h 640"/>
              <a:gd name="T50" fmla="*/ 224 w 348"/>
              <a:gd name="T51" fmla="*/ 50 h 640"/>
              <a:gd name="T52" fmla="*/ 218 w 348"/>
              <a:gd name="T53" fmla="*/ 54 h 640"/>
              <a:gd name="T54" fmla="*/ 130 w 348"/>
              <a:gd name="T55" fmla="*/ 54 h 640"/>
              <a:gd name="T56" fmla="*/ 122 w 348"/>
              <a:gd name="T57" fmla="*/ 50 h 640"/>
              <a:gd name="T58" fmla="*/ 120 w 348"/>
              <a:gd name="T59" fmla="*/ 44 h 640"/>
              <a:gd name="T60" fmla="*/ 120 w 348"/>
              <a:gd name="T61" fmla="*/ 40 h 640"/>
              <a:gd name="T62" fmla="*/ 126 w 348"/>
              <a:gd name="T63" fmla="*/ 34 h 640"/>
              <a:gd name="T64" fmla="*/ 130 w 348"/>
              <a:gd name="T65" fmla="*/ 34 h 640"/>
              <a:gd name="T66" fmla="*/ 174 w 348"/>
              <a:gd name="T67" fmla="*/ 624 h 640"/>
              <a:gd name="T68" fmla="*/ 162 w 348"/>
              <a:gd name="T69" fmla="*/ 622 h 640"/>
              <a:gd name="T70" fmla="*/ 146 w 348"/>
              <a:gd name="T71" fmla="*/ 606 h 640"/>
              <a:gd name="T72" fmla="*/ 144 w 348"/>
              <a:gd name="T73" fmla="*/ 594 h 640"/>
              <a:gd name="T74" fmla="*/ 144 w 348"/>
              <a:gd name="T75" fmla="*/ 588 h 640"/>
              <a:gd name="T76" fmla="*/ 152 w 348"/>
              <a:gd name="T77" fmla="*/ 572 h 640"/>
              <a:gd name="T78" fmla="*/ 168 w 348"/>
              <a:gd name="T79" fmla="*/ 564 h 640"/>
              <a:gd name="T80" fmla="*/ 174 w 348"/>
              <a:gd name="T81" fmla="*/ 564 h 640"/>
              <a:gd name="T82" fmla="*/ 186 w 348"/>
              <a:gd name="T83" fmla="*/ 566 h 640"/>
              <a:gd name="T84" fmla="*/ 202 w 348"/>
              <a:gd name="T85" fmla="*/ 582 h 640"/>
              <a:gd name="T86" fmla="*/ 204 w 348"/>
              <a:gd name="T87" fmla="*/ 594 h 640"/>
              <a:gd name="T88" fmla="*/ 204 w 348"/>
              <a:gd name="T89" fmla="*/ 600 h 640"/>
              <a:gd name="T90" fmla="*/ 194 w 348"/>
              <a:gd name="T91" fmla="*/ 616 h 640"/>
              <a:gd name="T92" fmla="*/ 180 w 348"/>
              <a:gd name="T93" fmla="*/ 624 h 640"/>
              <a:gd name="T94" fmla="*/ 174 w 348"/>
              <a:gd name="T95" fmla="*/ 624 h 640"/>
              <a:gd name="T96" fmla="*/ 18 w 348"/>
              <a:gd name="T97" fmla="*/ 552 h 640"/>
              <a:gd name="T98" fmla="*/ 330 w 348"/>
              <a:gd name="T99" fmla="*/ 88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8" h="640">
                <a:moveTo>
                  <a:pt x="312" y="0"/>
                </a:moveTo>
                <a:lnTo>
                  <a:pt x="36" y="0"/>
                </a:lnTo>
                <a:lnTo>
                  <a:pt x="36" y="0"/>
                </a:lnTo>
                <a:lnTo>
                  <a:pt x="28" y="0"/>
                </a:lnTo>
                <a:lnTo>
                  <a:pt x="22" y="2"/>
                </a:lnTo>
                <a:lnTo>
                  <a:pt x="16" y="6"/>
                </a:lnTo>
                <a:lnTo>
                  <a:pt x="10" y="10"/>
                </a:lnTo>
                <a:lnTo>
                  <a:pt x="6" y="14"/>
                </a:lnTo>
                <a:lnTo>
                  <a:pt x="2" y="20"/>
                </a:lnTo>
                <a:lnTo>
                  <a:pt x="0" y="28"/>
                </a:lnTo>
                <a:lnTo>
                  <a:pt x="0" y="34"/>
                </a:lnTo>
                <a:lnTo>
                  <a:pt x="0" y="604"/>
                </a:lnTo>
                <a:lnTo>
                  <a:pt x="0" y="604"/>
                </a:lnTo>
                <a:lnTo>
                  <a:pt x="0" y="612"/>
                </a:lnTo>
                <a:lnTo>
                  <a:pt x="2" y="618"/>
                </a:lnTo>
                <a:lnTo>
                  <a:pt x="6" y="624"/>
                </a:lnTo>
                <a:lnTo>
                  <a:pt x="10" y="628"/>
                </a:lnTo>
                <a:lnTo>
                  <a:pt x="16" y="634"/>
                </a:lnTo>
                <a:lnTo>
                  <a:pt x="22" y="636"/>
                </a:lnTo>
                <a:lnTo>
                  <a:pt x="28" y="638"/>
                </a:lnTo>
                <a:lnTo>
                  <a:pt x="36" y="640"/>
                </a:lnTo>
                <a:lnTo>
                  <a:pt x="312" y="640"/>
                </a:lnTo>
                <a:lnTo>
                  <a:pt x="312" y="640"/>
                </a:lnTo>
                <a:lnTo>
                  <a:pt x="320" y="638"/>
                </a:lnTo>
                <a:lnTo>
                  <a:pt x="326" y="636"/>
                </a:lnTo>
                <a:lnTo>
                  <a:pt x="332" y="634"/>
                </a:lnTo>
                <a:lnTo>
                  <a:pt x="338" y="628"/>
                </a:lnTo>
                <a:lnTo>
                  <a:pt x="342" y="624"/>
                </a:lnTo>
                <a:lnTo>
                  <a:pt x="344" y="618"/>
                </a:lnTo>
                <a:lnTo>
                  <a:pt x="346" y="612"/>
                </a:lnTo>
                <a:lnTo>
                  <a:pt x="348" y="604"/>
                </a:lnTo>
                <a:lnTo>
                  <a:pt x="348" y="34"/>
                </a:lnTo>
                <a:lnTo>
                  <a:pt x="348" y="34"/>
                </a:lnTo>
                <a:lnTo>
                  <a:pt x="346" y="28"/>
                </a:lnTo>
                <a:lnTo>
                  <a:pt x="344" y="20"/>
                </a:lnTo>
                <a:lnTo>
                  <a:pt x="342" y="14"/>
                </a:lnTo>
                <a:lnTo>
                  <a:pt x="338" y="10"/>
                </a:lnTo>
                <a:lnTo>
                  <a:pt x="332" y="6"/>
                </a:lnTo>
                <a:lnTo>
                  <a:pt x="326" y="2"/>
                </a:lnTo>
                <a:lnTo>
                  <a:pt x="320" y="0"/>
                </a:lnTo>
                <a:lnTo>
                  <a:pt x="312" y="0"/>
                </a:lnTo>
                <a:lnTo>
                  <a:pt x="312" y="0"/>
                </a:lnTo>
                <a:close/>
                <a:moveTo>
                  <a:pt x="130" y="34"/>
                </a:moveTo>
                <a:lnTo>
                  <a:pt x="218" y="34"/>
                </a:lnTo>
                <a:lnTo>
                  <a:pt x="218" y="34"/>
                </a:lnTo>
                <a:lnTo>
                  <a:pt x="222" y="34"/>
                </a:lnTo>
                <a:lnTo>
                  <a:pt x="224" y="36"/>
                </a:lnTo>
                <a:lnTo>
                  <a:pt x="228" y="40"/>
                </a:lnTo>
                <a:lnTo>
                  <a:pt x="228" y="44"/>
                </a:lnTo>
                <a:lnTo>
                  <a:pt x="228" y="44"/>
                </a:lnTo>
                <a:lnTo>
                  <a:pt x="228" y="48"/>
                </a:lnTo>
                <a:lnTo>
                  <a:pt x="224" y="50"/>
                </a:lnTo>
                <a:lnTo>
                  <a:pt x="222" y="54"/>
                </a:lnTo>
                <a:lnTo>
                  <a:pt x="218" y="54"/>
                </a:lnTo>
                <a:lnTo>
                  <a:pt x="130" y="54"/>
                </a:lnTo>
                <a:lnTo>
                  <a:pt x="130" y="54"/>
                </a:lnTo>
                <a:lnTo>
                  <a:pt x="126" y="54"/>
                </a:lnTo>
                <a:lnTo>
                  <a:pt x="122" y="50"/>
                </a:lnTo>
                <a:lnTo>
                  <a:pt x="120" y="48"/>
                </a:lnTo>
                <a:lnTo>
                  <a:pt x="120" y="44"/>
                </a:lnTo>
                <a:lnTo>
                  <a:pt x="120" y="44"/>
                </a:lnTo>
                <a:lnTo>
                  <a:pt x="120" y="40"/>
                </a:lnTo>
                <a:lnTo>
                  <a:pt x="122" y="36"/>
                </a:lnTo>
                <a:lnTo>
                  <a:pt x="126" y="34"/>
                </a:lnTo>
                <a:lnTo>
                  <a:pt x="130" y="34"/>
                </a:lnTo>
                <a:lnTo>
                  <a:pt x="130" y="34"/>
                </a:lnTo>
                <a:close/>
                <a:moveTo>
                  <a:pt x="174" y="624"/>
                </a:moveTo>
                <a:lnTo>
                  <a:pt x="174" y="624"/>
                </a:lnTo>
                <a:lnTo>
                  <a:pt x="168" y="624"/>
                </a:lnTo>
                <a:lnTo>
                  <a:pt x="162" y="622"/>
                </a:lnTo>
                <a:lnTo>
                  <a:pt x="152" y="616"/>
                </a:lnTo>
                <a:lnTo>
                  <a:pt x="146" y="606"/>
                </a:lnTo>
                <a:lnTo>
                  <a:pt x="144" y="600"/>
                </a:lnTo>
                <a:lnTo>
                  <a:pt x="144" y="594"/>
                </a:lnTo>
                <a:lnTo>
                  <a:pt x="144" y="594"/>
                </a:lnTo>
                <a:lnTo>
                  <a:pt x="144" y="588"/>
                </a:lnTo>
                <a:lnTo>
                  <a:pt x="146" y="582"/>
                </a:lnTo>
                <a:lnTo>
                  <a:pt x="152" y="572"/>
                </a:lnTo>
                <a:lnTo>
                  <a:pt x="162" y="566"/>
                </a:lnTo>
                <a:lnTo>
                  <a:pt x="168" y="564"/>
                </a:lnTo>
                <a:lnTo>
                  <a:pt x="174" y="564"/>
                </a:lnTo>
                <a:lnTo>
                  <a:pt x="174" y="564"/>
                </a:lnTo>
                <a:lnTo>
                  <a:pt x="180" y="564"/>
                </a:lnTo>
                <a:lnTo>
                  <a:pt x="186" y="566"/>
                </a:lnTo>
                <a:lnTo>
                  <a:pt x="194" y="572"/>
                </a:lnTo>
                <a:lnTo>
                  <a:pt x="202" y="582"/>
                </a:lnTo>
                <a:lnTo>
                  <a:pt x="204" y="588"/>
                </a:lnTo>
                <a:lnTo>
                  <a:pt x="204" y="594"/>
                </a:lnTo>
                <a:lnTo>
                  <a:pt x="204" y="594"/>
                </a:lnTo>
                <a:lnTo>
                  <a:pt x="204" y="600"/>
                </a:lnTo>
                <a:lnTo>
                  <a:pt x="202" y="606"/>
                </a:lnTo>
                <a:lnTo>
                  <a:pt x="194" y="616"/>
                </a:lnTo>
                <a:lnTo>
                  <a:pt x="186" y="622"/>
                </a:lnTo>
                <a:lnTo>
                  <a:pt x="180" y="624"/>
                </a:lnTo>
                <a:lnTo>
                  <a:pt x="174" y="624"/>
                </a:lnTo>
                <a:lnTo>
                  <a:pt x="174" y="624"/>
                </a:lnTo>
                <a:close/>
                <a:moveTo>
                  <a:pt x="330" y="552"/>
                </a:moveTo>
                <a:lnTo>
                  <a:pt x="18" y="552"/>
                </a:lnTo>
                <a:lnTo>
                  <a:pt x="18" y="88"/>
                </a:lnTo>
                <a:lnTo>
                  <a:pt x="330" y="88"/>
                </a:lnTo>
                <a:lnTo>
                  <a:pt x="330" y="5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112" name="Freeform 41"/>
          <p:cNvSpPr>
            <a:spLocks noEditPoints="1"/>
          </p:cNvSpPr>
          <p:nvPr/>
        </p:nvSpPr>
        <p:spPr bwMode="auto">
          <a:xfrm>
            <a:off x="8219155" y="3054496"/>
            <a:ext cx="197416" cy="363063"/>
          </a:xfrm>
          <a:custGeom>
            <a:avLst/>
            <a:gdLst>
              <a:gd name="T0" fmla="*/ 36 w 348"/>
              <a:gd name="T1" fmla="*/ 0 h 640"/>
              <a:gd name="T2" fmla="*/ 28 w 348"/>
              <a:gd name="T3" fmla="*/ 0 h 640"/>
              <a:gd name="T4" fmla="*/ 16 w 348"/>
              <a:gd name="T5" fmla="*/ 6 h 640"/>
              <a:gd name="T6" fmla="*/ 6 w 348"/>
              <a:gd name="T7" fmla="*/ 14 h 640"/>
              <a:gd name="T8" fmla="*/ 0 w 348"/>
              <a:gd name="T9" fmla="*/ 28 h 640"/>
              <a:gd name="T10" fmla="*/ 0 w 348"/>
              <a:gd name="T11" fmla="*/ 604 h 640"/>
              <a:gd name="T12" fmla="*/ 0 w 348"/>
              <a:gd name="T13" fmla="*/ 612 h 640"/>
              <a:gd name="T14" fmla="*/ 6 w 348"/>
              <a:gd name="T15" fmla="*/ 624 h 640"/>
              <a:gd name="T16" fmla="*/ 16 w 348"/>
              <a:gd name="T17" fmla="*/ 634 h 640"/>
              <a:gd name="T18" fmla="*/ 28 w 348"/>
              <a:gd name="T19" fmla="*/ 638 h 640"/>
              <a:gd name="T20" fmla="*/ 312 w 348"/>
              <a:gd name="T21" fmla="*/ 640 h 640"/>
              <a:gd name="T22" fmla="*/ 320 w 348"/>
              <a:gd name="T23" fmla="*/ 638 h 640"/>
              <a:gd name="T24" fmla="*/ 332 w 348"/>
              <a:gd name="T25" fmla="*/ 634 h 640"/>
              <a:gd name="T26" fmla="*/ 342 w 348"/>
              <a:gd name="T27" fmla="*/ 624 h 640"/>
              <a:gd name="T28" fmla="*/ 346 w 348"/>
              <a:gd name="T29" fmla="*/ 612 h 640"/>
              <a:gd name="T30" fmla="*/ 348 w 348"/>
              <a:gd name="T31" fmla="*/ 34 h 640"/>
              <a:gd name="T32" fmla="*/ 346 w 348"/>
              <a:gd name="T33" fmla="*/ 28 h 640"/>
              <a:gd name="T34" fmla="*/ 342 w 348"/>
              <a:gd name="T35" fmla="*/ 14 h 640"/>
              <a:gd name="T36" fmla="*/ 332 w 348"/>
              <a:gd name="T37" fmla="*/ 6 h 640"/>
              <a:gd name="T38" fmla="*/ 320 w 348"/>
              <a:gd name="T39" fmla="*/ 0 h 640"/>
              <a:gd name="T40" fmla="*/ 312 w 348"/>
              <a:gd name="T41" fmla="*/ 0 h 640"/>
              <a:gd name="T42" fmla="*/ 218 w 348"/>
              <a:gd name="T43" fmla="*/ 34 h 640"/>
              <a:gd name="T44" fmla="*/ 222 w 348"/>
              <a:gd name="T45" fmla="*/ 34 h 640"/>
              <a:gd name="T46" fmla="*/ 228 w 348"/>
              <a:gd name="T47" fmla="*/ 40 h 640"/>
              <a:gd name="T48" fmla="*/ 228 w 348"/>
              <a:gd name="T49" fmla="*/ 44 h 640"/>
              <a:gd name="T50" fmla="*/ 224 w 348"/>
              <a:gd name="T51" fmla="*/ 50 h 640"/>
              <a:gd name="T52" fmla="*/ 218 w 348"/>
              <a:gd name="T53" fmla="*/ 54 h 640"/>
              <a:gd name="T54" fmla="*/ 130 w 348"/>
              <a:gd name="T55" fmla="*/ 54 h 640"/>
              <a:gd name="T56" fmla="*/ 122 w 348"/>
              <a:gd name="T57" fmla="*/ 50 h 640"/>
              <a:gd name="T58" fmla="*/ 120 w 348"/>
              <a:gd name="T59" fmla="*/ 44 h 640"/>
              <a:gd name="T60" fmla="*/ 120 w 348"/>
              <a:gd name="T61" fmla="*/ 40 h 640"/>
              <a:gd name="T62" fmla="*/ 126 w 348"/>
              <a:gd name="T63" fmla="*/ 34 h 640"/>
              <a:gd name="T64" fmla="*/ 130 w 348"/>
              <a:gd name="T65" fmla="*/ 34 h 640"/>
              <a:gd name="T66" fmla="*/ 174 w 348"/>
              <a:gd name="T67" fmla="*/ 624 h 640"/>
              <a:gd name="T68" fmla="*/ 162 w 348"/>
              <a:gd name="T69" fmla="*/ 622 h 640"/>
              <a:gd name="T70" fmla="*/ 146 w 348"/>
              <a:gd name="T71" fmla="*/ 606 h 640"/>
              <a:gd name="T72" fmla="*/ 144 w 348"/>
              <a:gd name="T73" fmla="*/ 594 h 640"/>
              <a:gd name="T74" fmla="*/ 144 w 348"/>
              <a:gd name="T75" fmla="*/ 588 h 640"/>
              <a:gd name="T76" fmla="*/ 152 w 348"/>
              <a:gd name="T77" fmla="*/ 572 h 640"/>
              <a:gd name="T78" fmla="*/ 168 w 348"/>
              <a:gd name="T79" fmla="*/ 564 h 640"/>
              <a:gd name="T80" fmla="*/ 174 w 348"/>
              <a:gd name="T81" fmla="*/ 564 h 640"/>
              <a:gd name="T82" fmla="*/ 186 w 348"/>
              <a:gd name="T83" fmla="*/ 566 h 640"/>
              <a:gd name="T84" fmla="*/ 202 w 348"/>
              <a:gd name="T85" fmla="*/ 582 h 640"/>
              <a:gd name="T86" fmla="*/ 204 w 348"/>
              <a:gd name="T87" fmla="*/ 594 h 640"/>
              <a:gd name="T88" fmla="*/ 204 w 348"/>
              <a:gd name="T89" fmla="*/ 600 h 640"/>
              <a:gd name="T90" fmla="*/ 194 w 348"/>
              <a:gd name="T91" fmla="*/ 616 h 640"/>
              <a:gd name="T92" fmla="*/ 180 w 348"/>
              <a:gd name="T93" fmla="*/ 624 h 640"/>
              <a:gd name="T94" fmla="*/ 174 w 348"/>
              <a:gd name="T95" fmla="*/ 624 h 640"/>
              <a:gd name="T96" fmla="*/ 18 w 348"/>
              <a:gd name="T97" fmla="*/ 552 h 640"/>
              <a:gd name="T98" fmla="*/ 330 w 348"/>
              <a:gd name="T99" fmla="*/ 88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8" h="640">
                <a:moveTo>
                  <a:pt x="312" y="0"/>
                </a:moveTo>
                <a:lnTo>
                  <a:pt x="36" y="0"/>
                </a:lnTo>
                <a:lnTo>
                  <a:pt x="36" y="0"/>
                </a:lnTo>
                <a:lnTo>
                  <a:pt x="28" y="0"/>
                </a:lnTo>
                <a:lnTo>
                  <a:pt x="22" y="2"/>
                </a:lnTo>
                <a:lnTo>
                  <a:pt x="16" y="6"/>
                </a:lnTo>
                <a:lnTo>
                  <a:pt x="10" y="10"/>
                </a:lnTo>
                <a:lnTo>
                  <a:pt x="6" y="14"/>
                </a:lnTo>
                <a:lnTo>
                  <a:pt x="2" y="20"/>
                </a:lnTo>
                <a:lnTo>
                  <a:pt x="0" y="28"/>
                </a:lnTo>
                <a:lnTo>
                  <a:pt x="0" y="34"/>
                </a:lnTo>
                <a:lnTo>
                  <a:pt x="0" y="604"/>
                </a:lnTo>
                <a:lnTo>
                  <a:pt x="0" y="604"/>
                </a:lnTo>
                <a:lnTo>
                  <a:pt x="0" y="612"/>
                </a:lnTo>
                <a:lnTo>
                  <a:pt x="2" y="618"/>
                </a:lnTo>
                <a:lnTo>
                  <a:pt x="6" y="624"/>
                </a:lnTo>
                <a:lnTo>
                  <a:pt x="10" y="628"/>
                </a:lnTo>
                <a:lnTo>
                  <a:pt x="16" y="634"/>
                </a:lnTo>
                <a:lnTo>
                  <a:pt x="22" y="636"/>
                </a:lnTo>
                <a:lnTo>
                  <a:pt x="28" y="638"/>
                </a:lnTo>
                <a:lnTo>
                  <a:pt x="36" y="640"/>
                </a:lnTo>
                <a:lnTo>
                  <a:pt x="312" y="640"/>
                </a:lnTo>
                <a:lnTo>
                  <a:pt x="312" y="640"/>
                </a:lnTo>
                <a:lnTo>
                  <a:pt x="320" y="638"/>
                </a:lnTo>
                <a:lnTo>
                  <a:pt x="326" y="636"/>
                </a:lnTo>
                <a:lnTo>
                  <a:pt x="332" y="634"/>
                </a:lnTo>
                <a:lnTo>
                  <a:pt x="338" y="628"/>
                </a:lnTo>
                <a:lnTo>
                  <a:pt x="342" y="624"/>
                </a:lnTo>
                <a:lnTo>
                  <a:pt x="344" y="618"/>
                </a:lnTo>
                <a:lnTo>
                  <a:pt x="346" y="612"/>
                </a:lnTo>
                <a:lnTo>
                  <a:pt x="348" y="604"/>
                </a:lnTo>
                <a:lnTo>
                  <a:pt x="348" y="34"/>
                </a:lnTo>
                <a:lnTo>
                  <a:pt x="348" y="34"/>
                </a:lnTo>
                <a:lnTo>
                  <a:pt x="346" y="28"/>
                </a:lnTo>
                <a:lnTo>
                  <a:pt x="344" y="20"/>
                </a:lnTo>
                <a:lnTo>
                  <a:pt x="342" y="14"/>
                </a:lnTo>
                <a:lnTo>
                  <a:pt x="338" y="10"/>
                </a:lnTo>
                <a:lnTo>
                  <a:pt x="332" y="6"/>
                </a:lnTo>
                <a:lnTo>
                  <a:pt x="326" y="2"/>
                </a:lnTo>
                <a:lnTo>
                  <a:pt x="320" y="0"/>
                </a:lnTo>
                <a:lnTo>
                  <a:pt x="312" y="0"/>
                </a:lnTo>
                <a:lnTo>
                  <a:pt x="312" y="0"/>
                </a:lnTo>
                <a:close/>
                <a:moveTo>
                  <a:pt x="130" y="34"/>
                </a:moveTo>
                <a:lnTo>
                  <a:pt x="218" y="34"/>
                </a:lnTo>
                <a:lnTo>
                  <a:pt x="218" y="34"/>
                </a:lnTo>
                <a:lnTo>
                  <a:pt x="222" y="34"/>
                </a:lnTo>
                <a:lnTo>
                  <a:pt x="224" y="36"/>
                </a:lnTo>
                <a:lnTo>
                  <a:pt x="228" y="40"/>
                </a:lnTo>
                <a:lnTo>
                  <a:pt x="228" y="44"/>
                </a:lnTo>
                <a:lnTo>
                  <a:pt x="228" y="44"/>
                </a:lnTo>
                <a:lnTo>
                  <a:pt x="228" y="48"/>
                </a:lnTo>
                <a:lnTo>
                  <a:pt x="224" y="50"/>
                </a:lnTo>
                <a:lnTo>
                  <a:pt x="222" y="54"/>
                </a:lnTo>
                <a:lnTo>
                  <a:pt x="218" y="54"/>
                </a:lnTo>
                <a:lnTo>
                  <a:pt x="130" y="54"/>
                </a:lnTo>
                <a:lnTo>
                  <a:pt x="130" y="54"/>
                </a:lnTo>
                <a:lnTo>
                  <a:pt x="126" y="54"/>
                </a:lnTo>
                <a:lnTo>
                  <a:pt x="122" y="50"/>
                </a:lnTo>
                <a:lnTo>
                  <a:pt x="120" y="48"/>
                </a:lnTo>
                <a:lnTo>
                  <a:pt x="120" y="44"/>
                </a:lnTo>
                <a:lnTo>
                  <a:pt x="120" y="44"/>
                </a:lnTo>
                <a:lnTo>
                  <a:pt x="120" y="40"/>
                </a:lnTo>
                <a:lnTo>
                  <a:pt x="122" y="36"/>
                </a:lnTo>
                <a:lnTo>
                  <a:pt x="126" y="34"/>
                </a:lnTo>
                <a:lnTo>
                  <a:pt x="130" y="34"/>
                </a:lnTo>
                <a:lnTo>
                  <a:pt x="130" y="34"/>
                </a:lnTo>
                <a:close/>
                <a:moveTo>
                  <a:pt x="174" y="624"/>
                </a:moveTo>
                <a:lnTo>
                  <a:pt x="174" y="624"/>
                </a:lnTo>
                <a:lnTo>
                  <a:pt x="168" y="624"/>
                </a:lnTo>
                <a:lnTo>
                  <a:pt x="162" y="622"/>
                </a:lnTo>
                <a:lnTo>
                  <a:pt x="152" y="616"/>
                </a:lnTo>
                <a:lnTo>
                  <a:pt x="146" y="606"/>
                </a:lnTo>
                <a:lnTo>
                  <a:pt x="144" y="600"/>
                </a:lnTo>
                <a:lnTo>
                  <a:pt x="144" y="594"/>
                </a:lnTo>
                <a:lnTo>
                  <a:pt x="144" y="594"/>
                </a:lnTo>
                <a:lnTo>
                  <a:pt x="144" y="588"/>
                </a:lnTo>
                <a:lnTo>
                  <a:pt x="146" y="582"/>
                </a:lnTo>
                <a:lnTo>
                  <a:pt x="152" y="572"/>
                </a:lnTo>
                <a:lnTo>
                  <a:pt x="162" y="566"/>
                </a:lnTo>
                <a:lnTo>
                  <a:pt x="168" y="564"/>
                </a:lnTo>
                <a:lnTo>
                  <a:pt x="174" y="564"/>
                </a:lnTo>
                <a:lnTo>
                  <a:pt x="174" y="564"/>
                </a:lnTo>
                <a:lnTo>
                  <a:pt x="180" y="564"/>
                </a:lnTo>
                <a:lnTo>
                  <a:pt x="186" y="566"/>
                </a:lnTo>
                <a:lnTo>
                  <a:pt x="194" y="572"/>
                </a:lnTo>
                <a:lnTo>
                  <a:pt x="202" y="582"/>
                </a:lnTo>
                <a:lnTo>
                  <a:pt x="204" y="588"/>
                </a:lnTo>
                <a:lnTo>
                  <a:pt x="204" y="594"/>
                </a:lnTo>
                <a:lnTo>
                  <a:pt x="204" y="594"/>
                </a:lnTo>
                <a:lnTo>
                  <a:pt x="204" y="600"/>
                </a:lnTo>
                <a:lnTo>
                  <a:pt x="202" y="606"/>
                </a:lnTo>
                <a:lnTo>
                  <a:pt x="194" y="616"/>
                </a:lnTo>
                <a:lnTo>
                  <a:pt x="186" y="622"/>
                </a:lnTo>
                <a:lnTo>
                  <a:pt x="180" y="624"/>
                </a:lnTo>
                <a:lnTo>
                  <a:pt x="174" y="624"/>
                </a:lnTo>
                <a:lnTo>
                  <a:pt x="174" y="624"/>
                </a:lnTo>
                <a:close/>
                <a:moveTo>
                  <a:pt x="330" y="552"/>
                </a:moveTo>
                <a:lnTo>
                  <a:pt x="18" y="552"/>
                </a:lnTo>
                <a:lnTo>
                  <a:pt x="18" y="88"/>
                </a:lnTo>
                <a:lnTo>
                  <a:pt x="330" y="88"/>
                </a:lnTo>
                <a:lnTo>
                  <a:pt x="330" y="5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113" name="Group 94"/>
          <p:cNvGrpSpPr/>
          <p:nvPr/>
        </p:nvGrpSpPr>
        <p:grpSpPr>
          <a:xfrm>
            <a:off x="5547362" y="2527253"/>
            <a:ext cx="537405" cy="537405"/>
            <a:chOff x="3987800" y="3359150"/>
            <a:chExt cx="911225" cy="911225"/>
          </a:xfrm>
          <a:solidFill>
            <a:schemeClr val="bg1"/>
          </a:solidFill>
        </p:grpSpPr>
        <p:sp>
          <p:nvSpPr>
            <p:cNvPr id="114" name="Freeform 148"/>
            <p:cNvSpPr/>
            <p:nvPr/>
          </p:nvSpPr>
          <p:spPr bwMode="auto">
            <a:xfrm>
              <a:off x="4451350" y="3359150"/>
              <a:ext cx="447675" cy="447675"/>
            </a:xfrm>
            <a:custGeom>
              <a:avLst/>
              <a:gdLst>
                <a:gd name="T0" fmla="*/ 282 w 282"/>
                <a:gd name="T1" fmla="*/ 112 h 282"/>
                <a:gd name="T2" fmla="*/ 170 w 282"/>
                <a:gd name="T3" fmla="*/ 0 h 282"/>
                <a:gd name="T4" fmla="*/ 86 w 282"/>
                <a:gd name="T5" fmla="*/ 84 h 282"/>
                <a:gd name="T6" fmla="*/ 30 w 282"/>
                <a:gd name="T7" fmla="*/ 28 h 282"/>
                <a:gd name="T8" fmla="*/ 0 w 282"/>
                <a:gd name="T9" fmla="*/ 282 h 282"/>
                <a:gd name="T10" fmla="*/ 254 w 282"/>
                <a:gd name="T11" fmla="*/ 252 h 282"/>
                <a:gd name="T12" fmla="*/ 198 w 282"/>
                <a:gd name="T13" fmla="*/ 196 h 282"/>
                <a:gd name="T14" fmla="*/ 282 w 282"/>
                <a:gd name="T15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282" y="112"/>
                  </a:moveTo>
                  <a:lnTo>
                    <a:pt x="170" y="0"/>
                  </a:lnTo>
                  <a:lnTo>
                    <a:pt x="86" y="84"/>
                  </a:lnTo>
                  <a:lnTo>
                    <a:pt x="30" y="28"/>
                  </a:lnTo>
                  <a:lnTo>
                    <a:pt x="0" y="282"/>
                  </a:lnTo>
                  <a:lnTo>
                    <a:pt x="254" y="252"/>
                  </a:lnTo>
                  <a:lnTo>
                    <a:pt x="198" y="196"/>
                  </a:lnTo>
                  <a:lnTo>
                    <a:pt x="28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5" name="Freeform 149"/>
            <p:cNvSpPr/>
            <p:nvPr/>
          </p:nvSpPr>
          <p:spPr bwMode="auto">
            <a:xfrm>
              <a:off x="3987800" y="3822700"/>
              <a:ext cx="447675" cy="447675"/>
            </a:xfrm>
            <a:custGeom>
              <a:avLst/>
              <a:gdLst>
                <a:gd name="T0" fmla="*/ 84 w 282"/>
                <a:gd name="T1" fmla="*/ 86 h 282"/>
                <a:gd name="T2" fmla="*/ 0 w 282"/>
                <a:gd name="T3" fmla="*/ 170 h 282"/>
                <a:gd name="T4" fmla="*/ 112 w 282"/>
                <a:gd name="T5" fmla="*/ 282 h 282"/>
                <a:gd name="T6" fmla="*/ 196 w 282"/>
                <a:gd name="T7" fmla="*/ 198 h 282"/>
                <a:gd name="T8" fmla="*/ 252 w 282"/>
                <a:gd name="T9" fmla="*/ 254 h 282"/>
                <a:gd name="T10" fmla="*/ 282 w 282"/>
                <a:gd name="T11" fmla="*/ 0 h 282"/>
                <a:gd name="T12" fmla="*/ 28 w 282"/>
                <a:gd name="T13" fmla="*/ 30 h 282"/>
                <a:gd name="T14" fmla="*/ 84 w 282"/>
                <a:gd name="T15" fmla="*/ 8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84" y="86"/>
                  </a:moveTo>
                  <a:lnTo>
                    <a:pt x="0" y="170"/>
                  </a:lnTo>
                  <a:lnTo>
                    <a:pt x="112" y="282"/>
                  </a:lnTo>
                  <a:lnTo>
                    <a:pt x="196" y="198"/>
                  </a:lnTo>
                  <a:lnTo>
                    <a:pt x="252" y="254"/>
                  </a:lnTo>
                  <a:lnTo>
                    <a:pt x="282" y="0"/>
                  </a:lnTo>
                  <a:lnTo>
                    <a:pt x="28" y="30"/>
                  </a:lnTo>
                  <a:lnTo>
                    <a:pt x="8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16" name="Group 118"/>
          <p:cNvGrpSpPr/>
          <p:nvPr/>
        </p:nvGrpSpPr>
        <p:grpSpPr>
          <a:xfrm>
            <a:off x="3039633" y="2536436"/>
            <a:ext cx="627296" cy="509676"/>
            <a:chOff x="2362200" y="1190625"/>
            <a:chExt cx="914400" cy="742950"/>
          </a:xfrm>
          <a:solidFill>
            <a:schemeClr val="bg1"/>
          </a:solidFill>
        </p:grpSpPr>
        <p:sp>
          <p:nvSpPr>
            <p:cNvPr id="117" name="Freeform 198"/>
            <p:cNvSpPr/>
            <p:nvPr/>
          </p:nvSpPr>
          <p:spPr bwMode="auto">
            <a:xfrm>
              <a:off x="2362200" y="1190625"/>
              <a:ext cx="914400" cy="571500"/>
            </a:xfrm>
            <a:custGeom>
              <a:avLst/>
              <a:gdLst>
                <a:gd name="T0" fmla="*/ 288 w 576"/>
                <a:gd name="T1" fmla="*/ 0 h 360"/>
                <a:gd name="T2" fmla="*/ 230 w 576"/>
                <a:gd name="T3" fmla="*/ 6 h 360"/>
                <a:gd name="T4" fmla="*/ 176 w 576"/>
                <a:gd name="T5" fmla="*/ 22 h 360"/>
                <a:gd name="T6" fmla="*/ 128 w 576"/>
                <a:gd name="T7" fmla="*/ 50 h 360"/>
                <a:gd name="T8" fmla="*/ 86 w 576"/>
                <a:gd name="T9" fmla="*/ 84 h 360"/>
                <a:gd name="T10" fmla="*/ 50 w 576"/>
                <a:gd name="T11" fmla="*/ 126 h 360"/>
                <a:gd name="T12" fmla="*/ 24 w 576"/>
                <a:gd name="T13" fmla="*/ 174 h 360"/>
                <a:gd name="T14" fmla="*/ 6 w 576"/>
                <a:gd name="T15" fmla="*/ 228 h 360"/>
                <a:gd name="T16" fmla="*/ 0 w 576"/>
                <a:gd name="T17" fmla="*/ 286 h 360"/>
                <a:gd name="T18" fmla="*/ 0 w 576"/>
                <a:gd name="T19" fmla="*/ 360 h 360"/>
                <a:gd name="T20" fmla="*/ 58 w 576"/>
                <a:gd name="T21" fmla="*/ 360 h 360"/>
                <a:gd name="T22" fmla="*/ 58 w 576"/>
                <a:gd name="T23" fmla="*/ 286 h 360"/>
                <a:gd name="T24" fmla="*/ 64 w 576"/>
                <a:gd name="T25" fmla="*/ 240 h 360"/>
                <a:gd name="T26" fmla="*/ 78 w 576"/>
                <a:gd name="T27" fmla="*/ 196 h 360"/>
                <a:gd name="T28" fmla="*/ 98 w 576"/>
                <a:gd name="T29" fmla="*/ 158 h 360"/>
                <a:gd name="T30" fmla="*/ 126 w 576"/>
                <a:gd name="T31" fmla="*/ 124 h 360"/>
                <a:gd name="T32" fmla="*/ 160 w 576"/>
                <a:gd name="T33" fmla="*/ 96 h 360"/>
                <a:gd name="T34" fmla="*/ 200 w 576"/>
                <a:gd name="T35" fmla="*/ 76 h 360"/>
                <a:gd name="T36" fmla="*/ 242 w 576"/>
                <a:gd name="T37" fmla="*/ 62 h 360"/>
                <a:gd name="T38" fmla="*/ 288 w 576"/>
                <a:gd name="T39" fmla="*/ 58 h 360"/>
                <a:gd name="T40" fmla="*/ 312 w 576"/>
                <a:gd name="T41" fmla="*/ 60 h 360"/>
                <a:gd name="T42" fmla="*/ 356 w 576"/>
                <a:gd name="T43" fmla="*/ 68 h 360"/>
                <a:gd name="T44" fmla="*/ 398 w 576"/>
                <a:gd name="T45" fmla="*/ 86 h 360"/>
                <a:gd name="T46" fmla="*/ 434 w 576"/>
                <a:gd name="T47" fmla="*/ 110 h 360"/>
                <a:gd name="T48" fmla="*/ 464 w 576"/>
                <a:gd name="T49" fmla="*/ 140 h 360"/>
                <a:gd name="T50" fmla="*/ 490 w 576"/>
                <a:gd name="T51" fmla="*/ 176 h 360"/>
                <a:gd name="T52" fmla="*/ 508 w 576"/>
                <a:gd name="T53" fmla="*/ 218 h 360"/>
                <a:gd name="T54" fmla="*/ 516 w 576"/>
                <a:gd name="T55" fmla="*/ 262 h 360"/>
                <a:gd name="T56" fmla="*/ 518 w 576"/>
                <a:gd name="T57" fmla="*/ 286 h 360"/>
                <a:gd name="T58" fmla="*/ 576 w 576"/>
                <a:gd name="T59" fmla="*/ 360 h 360"/>
                <a:gd name="T60" fmla="*/ 576 w 576"/>
                <a:gd name="T61" fmla="*/ 286 h 360"/>
                <a:gd name="T62" fmla="*/ 574 w 576"/>
                <a:gd name="T63" fmla="*/ 256 h 360"/>
                <a:gd name="T64" fmla="*/ 562 w 576"/>
                <a:gd name="T65" fmla="*/ 200 h 360"/>
                <a:gd name="T66" fmla="*/ 540 w 576"/>
                <a:gd name="T67" fmla="*/ 150 h 360"/>
                <a:gd name="T68" fmla="*/ 510 w 576"/>
                <a:gd name="T69" fmla="*/ 104 h 360"/>
                <a:gd name="T70" fmla="*/ 470 w 576"/>
                <a:gd name="T71" fmla="*/ 66 h 360"/>
                <a:gd name="T72" fmla="*/ 424 w 576"/>
                <a:gd name="T73" fmla="*/ 34 h 360"/>
                <a:gd name="T74" fmla="*/ 374 w 576"/>
                <a:gd name="T75" fmla="*/ 14 h 360"/>
                <a:gd name="T76" fmla="*/ 318 w 576"/>
                <a:gd name="T77" fmla="*/ 2 h 360"/>
                <a:gd name="T78" fmla="*/ 288 w 576"/>
                <a:gd name="T7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6" h="360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4" y="14"/>
                  </a:lnTo>
                  <a:lnTo>
                    <a:pt x="176" y="22"/>
                  </a:lnTo>
                  <a:lnTo>
                    <a:pt x="152" y="34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6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6" y="150"/>
                  </a:lnTo>
                  <a:lnTo>
                    <a:pt x="24" y="174"/>
                  </a:lnTo>
                  <a:lnTo>
                    <a:pt x="14" y="200"/>
                  </a:lnTo>
                  <a:lnTo>
                    <a:pt x="6" y="228"/>
                  </a:lnTo>
                  <a:lnTo>
                    <a:pt x="2" y="25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360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8" y="286"/>
                  </a:lnTo>
                  <a:lnTo>
                    <a:pt x="58" y="286"/>
                  </a:lnTo>
                  <a:lnTo>
                    <a:pt x="60" y="262"/>
                  </a:lnTo>
                  <a:lnTo>
                    <a:pt x="64" y="240"/>
                  </a:lnTo>
                  <a:lnTo>
                    <a:pt x="70" y="218"/>
                  </a:lnTo>
                  <a:lnTo>
                    <a:pt x="78" y="196"/>
                  </a:lnTo>
                  <a:lnTo>
                    <a:pt x="86" y="176"/>
                  </a:lnTo>
                  <a:lnTo>
                    <a:pt x="98" y="158"/>
                  </a:lnTo>
                  <a:lnTo>
                    <a:pt x="112" y="140"/>
                  </a:lnTo>
                  <a:lnTo>
                    <a:pt x="126" y="124"/>
                  </a:lnTo>
                  <a:lnTo>
                    <a:pt x="142" y="110"/>
                  </a:lnTo>
                  <a:lnTo>
                    <a:pt x="160" y="96"/>
                  </a:lnTo>
                  <a:lnTo>
                    <a:pt x="180" y="86"/>
                  </a:lnTo>
                  <a:lnTo>
                    <a:pt x="200" y="76"/>
                  </a:lnTo>
                  <a:lnTo>
                    <a:pt x="220" y="68"/>
                  </a:lnTo>
                  <a:lnTo>
                    <a:pt x="242" y="62"/>
                  </a:lnTo>
                  <a:lnTo>
                    <a:pt x="264" y="60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312" y="60"/>
                  </a:lnTo>
                  <a:lnTo>
                    <a:pt x="334" y="62"/>
                  </a:lnTo>
                  <a:lnTo>
                    <a:pt x="356" y="68"/>
                  </a:lnTo>
                  <a:lnTo>
                    <a:pt x="378" y="76"/>
                  </a:lnTo>
                  <a:lnTo>
                    <a:pt x="398" y="86"/>
                  </a:lnTo>
                  <a:lnTo>
                    <a:pt x="416" y="96"/>
                  </a:lnTo>
                  <a:lnTo>
                    <a:pt x="434" y="110"/>
                  </a:lnTo>
                  <a:lnTo>
                    <a:pt x="450" y="124"/>
                  </a:lnTo>
                  <a:lnTo>
                    <a:pt x="464" y="140"/>
                  </a:lnTo>
                  <a:lnTo>
                    <a:pt x="478" y="158"/>
                  </a:lnTo>
                  <a:lnTo>
                    <a:pt x="490" y="176"/>
                  </a:lnTo>
                  <a:lnTo>
                    <a:pt x="500" y="196"/>
                  </a:lnTo>
                  <a:lnTo>
                    <a:pt x="508" y="218"/>
                  </a:lnTo>
                  <a:lnTo>
                    <a:pt x="514" y="240"/>
                  </a:lnTo>
                  <a:lnTo>
                    <a:pt x="516" y="262"/>
                  </a:lnTo>
                  <a:lnTo>
                    <a:pt x="518" y="286"/>
                  </a:lnTo>
                  <a:lnTo>
                    <a:pt x="518" y="286"/>
                  </a:lnTo>
                  <a:lnTo>
                    <a:pt x="518" y="360"/>
                  </a:lnTo>
                  <a:lnTo>
                    <a:pt x="576" y="360"/>
                  </a:lnTo>
                  <a:lnTo>
                    <a:pt x="576" y="36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56"/>
                  </a:lnTo>
                  <a:lnTo>
                    <a:pt x="570" y="228"/>
                  </a:lnTo>
                  <a:lnTo>
                    <a:pt x="562" y="200"/>
                  </a:lnTo>
                  <a:lnTo>
                    <a:pt x="552" y="174"/>
                  </a:lnTo>
                  <a:lnTo>
                    <a:pt x="540" y="150"/>
                  </a:lnTo>
                  <a:lnTo>
                    <a:pt x="526" y="126"/>
                  </a:lnTo>
                  <a:lnTo>
                    <a:pt x="510" y="104"/>
                  </a:lnTo>
                  <a:lnTo>
                    <a:pt x="490" y="84"/>
                  </a:lnTo>
                  <a:lnTo>
                    <a:pt x="470" y="66"/>
                  </a:lnTo>
                  <a:lnTo>
                    <a:pt x="448" y="48"/>
                  </a:lnTo>
                  <a:lnTo>
                    <a:pt x="424" y="34"/>
                  </a:lnTo>
                  <a:lnTo>
                    <a:pt x="400" y="22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8" name="Freeform 199"/>
            <p:cNvSpPr/>
            <p:nvPr/>
          </p:nvSpPr>
          <p:spPr bwMode="auto">
            <a:xfrm>
              <a:off x="2517775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4 w 84"/>
                <a:gd name="T3" fmla="*/ 0 h 216"/>
                <a:gd name="T4" fmla="*/ 24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4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70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70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70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9" name="Freeform 200"/>
            <p:cNvSpPr/>
            <p:nvPr/>
          </p:nvSpPr>
          <p:spPr bwMode="auto">
            <a:xfrm>
              <a:off x="2990850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2 w 84"/>
                <a:gd name="T3" fmla="*/ 0 h 216"/>
                <a:gd name="T4" fmla="*/ 22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2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68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68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2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68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20" name="Group 130"/>
          <p:cNvGrpSpPr/>
          <p:nvPr/>
        </p:nvGrpSpPr>
        <p:grpSpPr>
          <a:xfrm>
            <a:off x="4325730" y="1388287"/>
            <a:ext cx="575761" cy="398450"/>
            <a:chOff x="7162800" y="1309688"/>
            <a:chExt cx="917575" cy="635000"/>
          </a:xfrm>
          <a:solidFill>
            <a:schemeClr val="bg1"/>
          </a:solidFill>
        </p:grpSpPr>
        <p:sp>
          <p:nvSpPr>
            <p:cNvPr id="121" name="Freeform 231"/>
            <p:cNvSpPr/>
            <p:nvPr/>
          </p:nvSpPr>
          <p:spPr bwMode="auto">
            <a:xfrm>
              <a:off x="7162800" y="1477963"/>
              <a:ext cx="917575" cy="466725"/>
            </a:xfrm>
            <a:custGeom>
              <a:avLst/>
              <a:gdLst>
                <a:gd name="T0" fmla="*/ 36 w 578"/>
                <a:gd name="T1" fmla="*/ 278 h 294"/>
                <a:gd name="T2" fmla="*/ 36 w 578"/>
                <a:gd name="T3" fmla="*/ 278 h 294"/>
                <a:gd name="T4" fmla="*/ 36 w 578"/>
                <a:gd name="T5" fmla="*/ 284 h 294"/>
                <a:gd name="T6" fmla="*/ 40 w 578"/>
                <a:gd name="T7" fmla="*/ 288 h 294"/>
                <a:gd name="T8" fmla="*/ 44 w 578"/>
                <a:gd name="T9" fmla="*/ 292 h 294"/>
                <a:gd name="T10" fmla="*/ 50 w 578"/>
                <a:gd name="T11" fmla="*/ 294 h 294"/>
                <a:gd name="T12" fmla="*/ 528 w 578"/>
                <a:gd name="T13" fmla="*/ 294 h 294"/>
                <a:gd name="T14" fmla="*/ 528 w 578"/>
                <a:gd name="T15" fmla="*/ 294 h 294"/>
                <a:gd name="T16" fmla="*/ 534 w 578"/>
                <a:gd name="T17" fmla="*/ 292 h 294"/>
                <a:gd name="T18" fmla="*/ 538 w 578"/>
                <a:gd name="T19" fmla="*/ 288 h 294"/>
                <a:gd name="T20" fmla="*/ 542 w 578"/>
                <a:gd name="T21" fmla="*/ 284 h 294"/>
                <a:gd name="T22" fmla="*/ 542 w 578"/>
                <a:gd name="T23" fmla="*/ 278 h 294"/>
                <a:gd name="T24" fmla="*/ 578 w 578"/>
                <a:gd name="T25" fmla="*/ 0 h 294"/>
                <a:gd name="T26" fmla="*/ 0 w 578"/>
                <a:gd name="T27" fmla="*/ 0 h 294"/>
                <a:gd name="T28" fmla="*/ 36 w 578"/>
                <a:gd name="T29" fmla="*/ 27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294">
                  <a:moveTo>
                    <a:pt x="36" y="278"/>
                  </a:moveTo>
                  <a:lnTo>
                    <a:pt x="36" y="278"/>
                  </a:lnTo>
                  <a:lnTo>
                    <a:pt x="36" y="284"/>
                  </a:lnTo>
                  <a:lnTo>
                    <a:pt x="40" y="288"/>
                  </a:lnTo>
                  <a:lnTo>
                    <a:pt x="44" y="292"/>
                  </a:lnTo>
                  <a:lnTo>
                    <a:pt x="50" y="294"/>
                  </a:lnTo>
                  <a:lnTo>
                    <a:pt x="528" y="294"/>
                  </a:lnTo>
                  <a:lnTo>
                    <a:pt x="528" y="294"/>
                  </a:lnTo>
                  <a:lnTo>
                    <a:pt x="534" y="292"/>
                  </a:lnTo>
                  <a:lnTo>
                    <a:pt x="538" y="288"/>
                  </a:lnTo>
                  <a:lnTo>
                    <a:pt x="542" y="284"/>
                  </a:lnTo>
                  <a:lnTo>
                    <a:pt x="542" y="278"/>
                  </a:lnTo>
                  <a:lnTo>
                    <a:pt x="578" y="0"/>
                  </a:lnTo>
                  <a:lnTo>
                    <a:pt x="0" y="0"/>
                  </a:lnTo>
                  <a:lnTo>
                    <a:pt x="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22" name="Freeform 232"/>
            <p:cNvSpPr/>
            <p:nvPr/>
          </p:nvSpPr>
          <p:spPr bwMode="auto">
            <a:xfrm>
              <a:off x="7219950" y="1309688"/>
              <a:ext cx="803275" cy="111125"/>
            </a:xfrm>
            <a:custGeom>
              <a:avLst/>
              <a:gdLst>
                <a:gd name="T0" fmla="*/ 506 w 506"/>
                <a:gd name="T1" fmla="*/ 64 h 70"/>
                <a:gd name="T2" fmla="*/ 506 w 506"/>
                <a:gd name="T3" fmla="*/ 64 h 70"/>
                <a:gd name="T4" fmla="*/ 506 w 506"/>
                <a:gd name="T5" fmla="*/ 58 h 70"/>
                <a:gd name="T6" fmla="*/ 502 w 506"/>
                <a:gd name="T7" fmla="*/ 54 h 70"/>
                <a:gd name="T8" fmla="*/ 498 w 506"/>
                <a:gd name="T9" fmla="*/ 50 h 70"/>
                <a:gd name="T10" fmla="*/ 492 w 506"/>
                <a:gd name="T11" fmla="*/ 50 h 70"/>
                <a:gd name="T12" fmla="*/ 212 w 506"/>
                <a:gd name="T13" fmla="*/ 50 h 70"/>
                <a:gd name="T14" fmla="*/ 196 w 506"/>
                <a:gd name="T15" fmla="*/ 14 h 70"/>
                <a:gd name="T16" fmla="*/ 196 w 506"/>
                <a:gd name="T17" fmla="*/ 14 h 70"/>
                <a:gd name="T18" fmla="*/ 192 w 506"/>
                <a:gd name="T19" fmla="*/ 8 h 70"/>
                <a:gd name="T20" fmla="*/ 186 w 506"/>
                <a:gd name="T21" fmla="*/ 4 h 70"/>
                <a:gd name="T22" fmla="*/ 180 w 506"/>
                <a:gd name="T23" fmla="*/ 2 h 70"/>
                <a:gd name="T24" fmla="*/ 174 w 506"/>
                <a:gd name="T25" fmla="*/ 0 h 70"/>
                <a:gd name="T26" fmla="*/ 78 w 506"/>
                <a:gd name="T27" fmla="*/ 0 h 70"/>
                <a:gd name="T28" fmla="*/ 78 w 506"/>
                <a:gd name="T29" fmla="*/ 0 h 70"/>
                <a:gd name="T30" fmla="*/ 70 w 506"/>
                <a:gd name="T31" fmla="*/ 2 h 70"/>
                <a:gd name="T32" fmla="*/ 64 w 506"/>
                <a:gd name="T33" fmla="*/ 4 h 70"/>
                <a:gd name="T34" fmla="*/ 58 w 506"/>
                <a:gd name="T35" fmla="*/ 8 h 70"/>
                <a:gd name="T36" fmla="*/ 56 w 506"/>
                <a:gd name="T37" fmla="*/ 14 h 70"/>
                <a:gd name="T38" fmla="*/ 38 w 506"/>
                <a:gd name="T39" fmla="*/ 50 h 70"/>
                <a:gd name="T40" fmla="*/ 14 w 506"/>
                <a:gd name="T41" fmla="*/ 50 h 70"/>
                <a:gd name="T42" fmla="*/ 14 w 506"/>
                <a:gd name="T43" fmla="*/ 50 h 70"/>
                <a:gd name="T44" fmla="*/ 8 w 506"/>
                <a:gd name="T45" fmla="*/ 50 h 70"/>
                <a:gd name="T46" fmla="*/ 4 w 506"/>
                <a:gd name="T47" fmla="*/ 54 h 70"/>
                <a:gd name="T48" fmla="*/ 0 w 506"/>
                <a:gd name="T49" fmla="*/ 58 h 70"/>
                <a:gd name="T50" fmla="*/ 0 w 506"/>
                <a:gd name="T51" fmla="*/ 64 h 70"/>
                <a:gd name="T52" fmla="*/ 0 w 506"/>
                <a:gd name="T53" fmla="*/ 70 h 70"/>
                <a:gd name="T54" fmla="*/ 506 w 506"/>
                <a:gd name="T55" fmla="*/ 70 h 70"/>
                <a:gd name="T56" fmla="*/ 506 w 506"/>
                <a:gd name="T57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6" h="70">
                  <a:moveTo>
                    <a:pt x="506" y="64"/>
                  </a:moveTo>
                  <a:lnTo>
                    <a:pt x="506" y="64"/>
                  </a:lnTo>
                  <a:lnTo>
                    <a:pt x="506" y="58"/>
                  </a:lnTo>
                  <a:lnTo>
                    <a:pt x="502" y="54"/>
                  </a:lnTo>
                  <a:lnTo>
                    <a:pt x="498" y="50"/>
                  </a:lnTo>
                  <a:lnTo>
                    <a:pt x="492" y="50"/>
                  </a:lnTo>
                  <a:lnTo>
                    <a:pt x="212" y="50"/>
                  </a:lnTo>
                  <a:lnTo>
                    <a:pt x="196" y="14"/>
                  </a:lnTo>
                  <a:lnTo>
                    <a:pt x="196" y="14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0" y="2"/>
                  </a:lnTo>
                  <a:lnTo>
                    <a:pt x="64" y="4"/>
                  </a:lnTo>
                  <a:lnTo>
                    <a:pt x="58" y="8"/>
                  </a:lnTo>
                  <a:lnTo>
                    <a:pt x="56" y="14"/>
                  </a:lnTo>
                  <a:lnTo>
                    <a:pt x="38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506" y="70"/>
                  </a:lnTo>
                  <a:lnTo>
                    <a:pt x="50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3935630" y="1273909"/>
            <a:ext cx="1270112" cy="3312170"/>
            <a:chOff x="2323306" y="2203133"/>
            <a:chExt cx="979488" cy="2554287"/>
          </a:xfrm>
        </p:grpSpPr>
        <p:sp>
          <p:nvSpPr>
            <p:cNvPr id="11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476483" y="1379741"/>
            <a:ext cx="681664" cy="723995"/>
            <a:chOff x="2476483" y="1379741"/>
            <a:chExt cx="681664" cy="723995"/>
          </a:xfrm>
        </p:grpSpPr>
        <p:sp>
          <p:nvSpPr>
            <p:cNvPr id="3" name="Rectangle 2"/>
            <p:cNvSpPr/>
            <p:nvPr/>
          </p:nvSpPr>
          <p:spPr>
            <a:xfrm>
              <a:off x="2487067" y="1432656"/>
              <a:ext cx="671080" cy="6710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476483" y="1379741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487066" y="2277894"/>
            <a:ext cx="671081" cy="741578"/>
            <a:chOff x="2487066" y="2277894"/>
            <a:chExt cx="671081" cy="741578"/>
          </a:xfrm>
        </p:grpSpPr>
        <p:sp>
          <p:nvSpPr>
            <p:cNvPr id="121" name="Rectangle 120"/>
            <p:cNvSpPr/>
            <p:nvPr/>
          </p:nvSpPr>
          <p:spPr>
            <a:xfrm>
              <a:off x="2487067" y="2348392"/>
              <a:ext cx="671080" cy="671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2487066" y="2277894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87066" y="3173343"/>
            <a:ext cx="671081" cy="763849"/>
            <a:chOff x="2487066" y="3173343"/>
            <a:chExt cx="671081" cy="763849"/>
          </a:xfrm>
        </p:grpSpPr>
        <p:sp>
          <p:nvSpPr>
            <p:cNvPr id="122" name="Rectangle 121"/>
            <p:cNvSpPr/>
            <p:nvPr/>
          </p:nvSpPr>
          <p:spPr>
            <a:xfrm>
              <a:off x="2487067" y="3266112"/>
              <a:ext cx="671080" cy="671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2487066" y="3173343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979589" y="1369158"/>
            <a:ext cx="671081" cy="734578"/>
            <a:chOff x="5979589" y="1369158"/>
            <a:chExt cx="671081" cy="734578"/>
          </a:xfrm>
        </p:grpSpPr>
        <p:sp>
          <p:nvSpPr>
            <p:cNvPr id="124" name="Rectangle 123"/>
            <p:cNvSpPr/>
            <p:nvPr/>
          </p:nvSpPr>
          <p:spPr>
            <a:xfrm>
              <a:off x="5979590" y="1432656"/>
              <a:ext cx="671080" cy="6710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979589" y="1369158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979590" y="2295477"/>
            <a:ext cx="681663" cy="723995"/>
            <a:chOff x="5979590" y="2295477"/>
            <a:chExt cx="681663" cy="723995"/>
          </a:xfrm>
        </p:grpSpPr>
        <p:sp>
          <p:nvSpPr>
            <p:cNvPr id="125" name="Rectangle 124"/>
            <p:cNvSpPr/>
            <p:nvPr/>
          </p:nvSpPr>
          <p:spPr>
            <a:xfrm>
              <a:off x="5979590" y="2348392"/>
              <a:ext cx="671080" cy="6710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990172" y="2295477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979589" y="3183926"/>
            <a:ext cx="671081" cy="753266"/>
            <a:chOff x="5979589" y="3183926"/>
            <a:chExt cx="671081" cy="753266"/>
          </a:xfrm>
        </p:grpSpPr>
        <p:sp>
          <p:nvSpPr>
            <p:cNvPr id="126" name="Rectangle 125"/>
            <p:cNvSpPr/>
            <p:nvPr/>
          </p:nvSpPr>
          <p:spPr>
            <a:xfrm>
              <a:off x="5979590" y="3266112"/>
              <a:ext cx="671080" cy="671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979589" y="3183926"/>
              <a:ext cx="6710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133" name="Subtitle 2"/>
          <p:cNvSpPr txBox="1"/>
          <p:nvPr/>
        </p:nvSpPr>
        <p:spPr>
          <a:xfrm>
            <a:off x="1141310" y="1459503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34" name="Subtitle 2"/>
          <p:cNvSpPr txBox="1"/>
          <p:nvPr/>
        </p:nvSpPr>
        <p:spPr>
          <a:xfrm>
            <a:off x="1141310" y="2348392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35" name="Subtitle 2"/>
          <p:cNvSpPr txBox="1"/>
          <p:nvPr/>
        </p:nvSpPr>
        <p:spPr>
          <a:xfrm>
            <a:off x="1141309" y="3266112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36" name="Subtitle 2"/>
          <p:cNvSpPr txBox="1"/>
          <p:nvPr/>
        </p:nvSpPr>
        <p:spPr>
          <a:xfrm>
            <a:off x="6650670" y="1459503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37" name="Subtitle 2"/>
          <p:cNvSpPr txBox="1"/>
          <p:nvPr/>
        </p:nvSpPr>
        <p:spPr>
          <a:xfrm>
            <a:off x="6661253" y="2384827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38" name="Subtitle 2"/>
          <p:cNvSpPr txBox="1"/>
          <p:nvPr/>
        </p:nvSpPr>
        <p:spPr>
          <a:xfrm>
            <a:off x="6661253" y="3266112"/>
            <a:ext cx="1345757" cy="6442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32" name="Freeform 114"/>
          <p:cNvSpPr>
            <a:spLocks noEditPoints="1"/>
          </p:cNvSpPr>
          <p:nvPr/>
        </p:nvSpPr>
        <p:spPr bwMode="auto">
          <a:xfrm>
            <a:off x="2683255" y="2571750"/>
            <a:ext cx="276267" cy="276267"/>
          </a:xfrm>
          <a:custGeom>
            <a:avLst/>
            <a:gdLst>
              <a:gd name="T0" fmla="*/ 258 w 576"/>
              <a:gd name="T1" fmla="*/ 2 h 576"/>
              <a:gd name="T2" fmla="*/ 176 w 576"/>
              <a:gd name="T3" fmla="*/ 22 h 576"/>
              <a:gd name="T4" fmla="*/ 104 w 576"/>
              <a:gd name="T5" fmla="*/ 66 h 576"/>
              <a:gd name="T6" fmla="*/ 50 w 576"/>
              <a:gd name="T7" fmla="*/ 128 h 576"/>
              <a:gd name="T8" fmla="*/ 12 w 576"/>
              <a:gd name="T9" fmla="*/ 202 h 576"/>
              <a:gd name="T10" fmla="*/ 0 w 576"/>
              <a:gd name="T11" fmla="*/ 288 h 576"/>
              <a:gd name="T12" fmla="*/ 6 w 576"/>
              <a:gd name="T13" fmla="*/ 346 h 576"/>
              <a:gd name="T14" fmla="*/ 34 w 576"/>
              <a:gd name="T15" fmla="*/ 426 h 576"/>
              <a:gd name="T16" fmla="*/ 84 w 576"/>
              <a:gd name="T17" fmla="*/ 492 h 576"/>
              <a:gd name="T18" fmla="*/ 150 w 576"/>
              <a:gd name="T19" fmla="*/ 542 h 576"/>
              <a:gd name="T20" fmla="*/ 230 w 576"/>
              <a:gd name="T21" fmla="*/ 570 h 576"/>
              <a:gd name="T22" fmla="*/ 288 w 576"/>
              <a:gd name="T23" fmla="*/ 576 h 576"/>
              <a:gd name="T24" fmla="*/ 374 w 576"/>
              <a:gd name="T25" fmla="*/ 564 h 576"/>
              <a:gd name="T26" fmla="*/ 450 w 576"/>
              <a:gd name="T27" fmla="*/ 528 h 576"/>
              <a:gd name="T28" fmla="*/ 510 w 576"/>
              <a:gd name="T29" fmla="*/ 472 h 576"/>
              <a:gd name="T30" fmla="*/ 554 w 576"/>
              <a:gd name="T31" fmla="*/ 400 h 576"/>
              <a:gd name="T32" fmla="*/ 574 w 576"/>
              <a:gd name="T33" fmla="*/ 318 h 576"/>
              <a:gd name="T34" fmla="*/ 574 w 576"/>
              <a:gd name="T35" fmla="*/ 258 h 576"/>
              <a:gd name="T36" fmla="*/ 554 w 576"/>
              <a:gd name="T37" fmla="*/ 176 h 576"/>
              <a:gd name="T38" fmla="*/ 510 w 576"/>
              <a:gd name="T39" fmla="*/ 106 h 576"/>
              <a:gd name="T40" fmla="*/ 450 w 576"/>
              <a:gd name="T41" fmla="*/ 50 h 576"/>
              <a:gd name="T42" fmla="*/ 374 w 576"/>
              <a:gd name="T43" fmla="*/ 14 h 576"/>
              <a:gd name="T44" fmla="*/ 288 w 576"/>
              <a:gd name="T45" fmla="*/ 0 h 576"/>
              <a:gd name="T46" fmla="*/ 308 w 576"/>
              <a:gd name="T47" fmla="*/ 412 h 576"/>
              <a:gd name="T48" fmla="*/ 270 w 576"/>
              <a:gd name="T49" fmla="*/ 504 h 576"/>
              <a:gd name="T50" fmla="*/ 214 w 576"/>
              <a:gd name="T51" fmla="*/ 492 h 576"/>
              <a:gd name="T52" fmla="*/ 164 w 576"/>
              <a:gd name="T53" fmla="*/ 466 h 576"/>
              <a:gd name="T54" fmla="*/ 124 w 576"/>
              <a:gd name="T55" fmla="*/ 428 h 576"/>
              <a:gd name="T56" fmla="*/ 94 w 576"/>
              <a:gd name="T57" fmla="*/ 380 h 576"/>
              <a:gd name="T58" fmla="*/ 76 w 576"/>
              <a:gd name="T59" fmla="*/ 328 h 576"/>
              <a:gd name="T60" fmla="*/ 166 w 576"/>
              <a:gd name="T61" fmla="*/ 270 h 576"/>
              <a:gd name="T62" fmla="*/ 76 w 576"/>
              <a:gd name="T63" fmla="*/ 250 h 576"/>
              <a:gd name="T64" fmla="*/ 92 w 576"/>
              <a:gd name="T65" fmla="*/ 196 h 576"/>
              <a:gd name="T66" fmla="*/ 122 w 576"/>
              <a:gd name="T67" fmla="*/ 150 h 576"/>
              <a:gd name="T68" fmla="*/ 164 w 576"/>
              <a:gd name="T69" fmla="*/ 112 h 576"/>
              <a:gd name="T70" fmla="*/ 214 w 576"/>
              <a:gd name="T71" fmla="*/ 86 h 576"/>
              <a:gd name="T72" fmla="*/ 270 w 576"/>
              <a:gd name="T73" fmla="*/ 74 h 576"/>
              <a:gd name="T74" fmla="*/ 308 w 576"/>
              <a:gd name="T75" fmla="*/ 74 h 576"/>
              <a:gd name="T76" fmla="*/ 346 w 576"/>
              <a:gd name="T77" fmla="*/ 80 h 576"/>
              <a:gd name="T78" fmla="*/ 398 w 576"/>
              <a:gd name="T79" fmla="*/ 102 h 576"/>
              <a:gd name="T80" fmla="*/ 442 w 576"/>
              <a:gd name="T81" fmla="*/ 136 h 576"/>
              <a:gd name="T82" fmla="*/ 474 w 576"/>
              <a:gd name="T83" fmla="*/ 180 h 576"/>
              <a:gd name="T84" fmla="*/ 496 w 576"/>
              <a:gd name="T85" fmla="*/ 232 h 576"/>
              <a:gd name="T86" fmla="*/ 412 w 576"/>
              <a:gd name="T87" fmla="*/ 270 h 576"/>
              <a:gd name="T88" fmla="*/ 504 w 576"/>
              <a:gd name="T89" fmla="*/ 308 h 576"/>
              <a:gd name="T90" fmla="*/ 490 w 576"/>
              <a:gd name="T91" fmla="*/ 364 h 576"/>
              <a:gd name="T92" fmla="*/ 464 w 576"/>
              <a:gd name="T93" fmla="*/ 412 h 576"/>
              <a:gd name="T94" fmla="*/ 428 w 576"/>
              <a:gd name="T95" fmla="*/ 454 h 576"/>
              <a:gd name="T96" fmla="*/ 380 w 576"/>
              <a:gd name="T97" fmla="*/ 484 h 576"/>
              <a:gd name="T98" fmla="*/ 326 w 576"/>
              <a:gd name="T99" fmla="*/ 50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2"/>
                </a:lnTo>
                <a:lnTo>
                  <a:pt x="150" y="34"/>
                </a:lnTo>
                <a:lnTo>
                  <a:pt x="126" y="50"/>
                </a:lnTo>
                <a:lnTo>
                  <a:pt x="104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4" y="150"/>
                </a:lnTo>
                <a:lnTo>
                  <a:pt x="22" y="176"/>
                </a:lnTo>
                <a:lnTo>
                  <a:pt x="12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2" y="374"/>
                </a:lnTo>
                <a:lnTo>
                  <a:pt x="22" y="400"/>
                </a:lnTo>
                <a:lnTo>
                  <a:pt x="34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4" y="510"/>
                </a:lnTo>
                <a:lnTo>
                  <a:pt x="126" y="528"/>
                </a:lnTo>
                <a:lnTo>
                  <a:pt x="150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6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0"/>
                </a:lnTo>
                <a:lnTo>
                  <a:pt x="526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4"/>
                </a:lnTo>
                <a:lnTo>
                  <a:pt x="400" y="22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08" y="504"/>
                </a:moveTo>
                <a:lnTo>
                  <a:pt x="308" y="412"/>
                </a:lnTo>
                <a:lnTo>
                  <a:pt x="270" y="412"/>
                </a:lnTo>
                <a:lnTo>
                  <a:pt x="270" y="504"/>
                </a:lnTo>
                <a:lnTo>
                  <a:pt x="270" y="504"/>
                </a:lnTo>
                <a:lnTo>
                  <a:pt x="250" y="500"/>
                </a:lnTo>
                <a:lnTo>
                  <a:pt x="232" y="496"/>
                </a:lnTo>
                <a:lnTo>
                  <a:pt x="214" y="492"/>
                </a:lnTo>
                <a:lnTo>
                  <a:pt x="196" y="484"/>
                </a:lnTo>
                <a:lnTo>
                  <a:pt x="180" y="476"/>
                </a:lnTo>
                <a:lnTo>
                  <a:pt x="164" y="466"/>
                </a:lnTo>
                <a:lnTo>
                  <a:pt x="150" y="454"/>
                </a:lnTo>
                <a:lnTo>
                  <a:pt x="136" y="442"/>
                </a:lnTo>
                <a:lnTo>
                  <a:pt x="124" y="428"/>
                </a:lnTo>
                <a:lnTo>
                  <a:pt x="112" y="414"/>
                </a:lnTo>
                <a:lnTo>
                  <a:pt x="102" y="398"/>
                </a:lnTo>
                <a:lnTo>
                  <a:pt x="94" y="380"/>
                </a:lnTo>
                <a:lnTo>
                  <a:pt x="86" y="364"/>
                </a:lnTo>
                <a:lnTo>
                  <a:pt x="80" y="346"/>
                </a:lnTo>
                <a:lnTo>
                  <a:pt x="76" y="328"/>
                </a:lnTo>
                <a:lnTo>
                  <a:pt x="72" y="308"/>
                </a:lnTo>
                <a:lnTo>
                  <a:pt x="166" y="308"/>
                </a:lnTo>
                <a:lnTo>
                  <a:pt x="166" y="270"/>
                </a:lnTo>
                <a:lnTo>
                  <a:pt x="72" y="270"/>
                </a:lnTo>
                <a:lnTo>
                  <a:pt x="72" y="270"/>
                </a:lnTo>
                <a:lnTo>
                  <a:pt x="76" y="250"/>
                </a:lnTo>
                <a:lnTo>
                  <a:pt x="80" y="232"/>
                </a:lnTo>
                <a:lnTo>
                  <a:pt x="86" y="214"/>
                </a:lnTo>
                <a:lnTo>
                  <a:pt x="92" y="196"/>
                </a:lnTo>
                <a:lnTo>
                  <a:pt x="102" y="180"/>
                </a:lnTo>
                <a:lnTo>
                  <a:pt x="112" y="164"/>
                </a:lnTo>
                <a:lnTo>
                  <a:pt x="122" y="150"/>
                </a:lnTo>
                <a:lnTo>
                  <a:pt x="136" y="136"/>
                </a:lnTo>
                <a:lnTo>
                  <a:pt x="150" y="122"/>
                </a:lnTo>
                <a:lnTo>
                  <a:pt x="164" y="112"/>
                </a:lnTo>
                <a:lnTo>
                  <a:pt x="180" y="102"/>
                </a:lnTo>
                <a:lnTo>
                  <a:pt x="196" y="92"/>
                </a:lnTo>
                <a:lnTo>
                  <a:pt x="214" y="86"/>
                </a:lnTo>
                <a:lnTo>
                  <a:pt x="232" y="80"/>
                </a:lnTo>
                <a:lnTo>
                  <a:pt x="250" y="76"/>
                </a:lnTo>
                <a:lnTo>
                  <a:pt x="270" y="74"/>
                </a:lnTo>
                <a:lnTo>
                  <a:pt x="270" y="166"/>
                </a:lnTo>
                <a:lnTo>
                  <a:pt x="308" y="166"/>
                </a:lnTo>
                <a:lnTo>
                  <a:pt x="308" y="74"/>
                </a:lnTo>
                <a:lnTo>
                  <a:pt x="308" y="74"/>
                </a:lnTo>
                <a:lnTo>
                  <a:pt x="328" y="76"/>
                </a:lnTo>
                <a:lnTo>
                  <a:pt x="346" y="80"/>
                </a:lnTo>
                <a:lnTo>
                  <a:pt x="364" y="86"/>
                </a:lnTo>
                <a:lnTo>
                  <a:pt x="380" y="94"/>
                </a:lnTo>
                <a:lnTo>
                  <a:pt x="398" y="102"/>
                </a:lnTo>
                <a:lnTo>
                  <a:pt x="412" y="112"/>
                </a:lnTo>
                <a:lnTo>
                  <a:pt x="428" y="124"/>
                </a:lnTo>
                <a:lnTo>
                  <a:pt x="442" y="136"/>
                </a:lnTo>
                <a:lnTo>
                  <a:pt x="454" y="150"/>
                </a:lnTo>
                <a:lnTo>
                  <a:pt x="464" y="164"/>
                </a:lnTo>
                <a:lnTo>
                  <a:pt x="474" y="180"/>
                </a:lnTo>
                <a:lnTo>
                  <a:pt x="484" y="196"/>
                </a:lnTo>
                <a:lnTo>
                  <a:pt x="490" y="214"/>
                </a:lnTo>
                <a:lnTo>
                  <a:pt x="496" y="232"/>
                </a:lnTo>
                <a:lnTo>
                  <a:pt x="500" y="250"/>
                </a:lnTo>
                <a:lnTo>
                  <a:pt x="504" y="270"/>
                </a:lnTo>
                <a:lnTo>
                  <a:pt x="412" y="270"/>
                </a:lnTo>
                <a:lnTo>
                  <a:pt x="412" y="308"/>
                </a:lnTo>
                <a:lnTo>
                  <a:pt x="504" y="308"/>
                </a:lnTo>
                <a:lnTo>
                  <a:pt x="504" y="308"/>
                </a:lnTo>
                <a:lnTo>
                  <a:pt x="500" y="326"/>
                </a:lnTo>
                <a:lnTo>
                  <a:pt x="496" y="346"/>
                </a:lnTo>
                <a:lnTo>
                  <a:pt x="490" y="364"/>
                </a:lnTo>
                <a:lnTo>
                  <a:pt x="484" y="380"/>
                </a:lnTo>
                <a:lnTo>
                  <a:pt x="474" y="398"/>
                </a:lnTo>
                <a:lnTo>
                  <a:pt x="464" y="412"/>
                </a:lnTo>
                <a:lnTo>
                  <a:pt x="454" y="428"/>
                </a:lnTo>
                <a:lnTo>
                  <a:pt x="440" y="440"/>
                </a:lnTo>
                <a:lnTo>
                  <a:pt x="428" y="454"/>
                </a:lnTo>
                <a:lnTo>
                  <a:pt x="412" y="464"/>
                </a:lnTo>
                <a:lnTo>
                  <a:pt x="398" y="474"/>
                </a:lnTo>
                <a:lnTo>
                  <a:pt x="380" y="484"/>
                </a:lnTo>
                <a:lnTo>
                  <a:pt x="364" y="490"/>
                </a:lnTo>
                <a:lnTo>
                  <a:pt x="346" y="496"/>
                </a:lnTo>
                <a:lnTo>
                  <a:pt x="326" y="500"/>
                </a:lnTo>
                <a:lnTo>
                  <a:pt x="308" y="504"/>
                </a:lnTo>
                <a:lnTo>
                  <a:pt x="308" y="5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33" name="Group 97"/>
          <p:cNvGrpSpPr/>
          <p:nvPr/>
        </p:nvGrpSpPr>
        <p:grpSpPr>
          <a:xfrm>
            <a:off x="6174678" y="1641168"/>
            <a:ext cx="280901" cy="280901"/>
            <a:chOff x="198568" y="3406906"/>
            <a:chExt cx="914400" cy="914400"/>
          </a:xfrm>
          <a:solidFill>
            <a:schemeClr val="bg1"/>
          </a:solidFill>
        </p:grpSpPr>
        <p:sp>
          <p:nvSpPr>
            <p:cNvPr id="34" name="Freeform 163"/>
            <p:cNvSpPr>
              <a:spLocks noEditPoints="1"/>
            </p:cNvSpPr>
            <p:nvPr/>
          </p:nvSpPr>
          <p:spPr bwMode="auto">
            <a:xfrm>
              <a:off x="198568" y="3406906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576 w 576"/>
                <a:gd name="T5" fmla="*/ 576 h 576"/>
                <a:gd name="T6" fmla="*/ 576 w 576"/>
                <a:gd name="T7" fmla="*/ 0 h 576"/>
                <a:gd name="T8" fmla="*/ 0 w 576"/>
                <a:gd name="T9" fmla="*/ 0 h 576"/>
                <a:gd name="T10" fmla="*/ 528 w 576"/>
                <a:gd name="T11" fmla="*/ 528 h 576"/>
                <a:gd name="T12" fmla="*/ 48 w 576"/>
                <a:gd name="T13" fmla="*/ 528 h 576"/>
                <a:gd name="T14" fmla="*/ 48 w 576"/>
                <a:gd name="T15" fmla="*/ 48 h 576"/>
                <a:gd name="T16" fmla="*/ 528 w 576"/>
                <a:gd name="T17" fmla="*/ 48 h 576"/>
                <a:gd name="T18" fmla="*/ 528 w 576"/>
                <a:gd name="T19" fmla="*/ 52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576"/>
                  </a:lnTo>
                  <a:lnTo>
                    <a:pt x="576" y="576"/>
                  </a:lnTo>
                  <a:lnTo>
                    <a:pt x="576" y="0"/>
                  </a:lnTo>
                  <a:lnTo>
                    <a:pt x="0" y="0"/>
                  </a:lnTo>
                  <a:close/>
                  <a:moveTo>
                    <a:pt x="528" y="528"/>
                  </a:moveTo>
                  <a:lnTo>
                    <a:pt x="48" y="528"/>
                  </a:lnTo>
                  <a:lnTo>
                    <a:pt x="48" y="48"/>
                  </a:lnTo>
                  <a:lnTo>
                    <a:pt x="528" y="48"/>
                  </a:lnTo>
                  <a:lnTo>
                    <a:pt x="52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5" name="Freeform 164"/>
            <p:cNvSpPr/>
            <p:nvPr/>
          </p:nvSpPr>
          <p:spPr bwMode="auto">
            <a:xfrm>
              <a:off x="379413" y="3616325"/>
              <a:ext cx="530225" cy="463550"/>
            </a:xfrm>
            <a:custGeom>
              <a:avLst/>
              <a:gdLst>
                <a:gd name="T0" fmla="*/ 334 w 334"/>
                <a:gd name="T1" fmla="*/ 258 h 292"/>
                <a:gd name="T2" fmla="*/ 328 w 334"/>
                <a:gd name="T3" fmla="*/ 244 h 292"/>
                <a:gd name="T4" fmla="*/ 316 w 334"/>
                <a:gd name="T5" fmla="*/ 232 h 292"/>
                <a:gd name="T6" fmla="*/ 292 w 334"/>
                <a:gd name="T7" fmla="*/ 218 h 292"/>
                <a:gd name="T8" fmla="*/ 254 w 334"/>
                <a:gd name="T9" fmla="*/ 198 h 292"/>
                <a:gd name="T10" fmla="*/ 214 w 334"/>
                <a:gd name="T11" fmla="*/ 182 h 292"/>
                <a:gd name="T12" fmla="*/ 198 w 334"/>
                <a:gd name="T13" fmla="*/ 178 h 292"/>
                <a:gd name="T14" fmla="*/ 212 w 334"/>
                <a:gd name="T15" fmla="*/ 156 h 292"/>
                <a:gd name="T16" fmla="*/ 226 w 334"/>
                <a:gd name="T17" fmla="*/ 124 h 292"/>
                <a:gd name="T18" fmla="*/ 230 w 334"/>
                <a:gd name="T19" fmla="*/ 106 h 292"/>
                <a:gd name="T20" fmla="*/ 230 w 334"/>
                <a:gd name="T21" fmla="*/ 84 h 292"/>
                <a:gd name="T22" fmla="*/ 232 w 334"/>
                <a:gd name="T23" fmla="*/ 54 h 292"/>
                <a:gd name="T24" fmla="*/ 230 w 334"/>
                <a:gd name="T25" fmla="*/ 44 h 292"/>
                <a:gd name="T26" fmla="*/ 220 w 334"/>
                <a:gd name="T27" fmla="*/ 22 h 292"/>
                <a:gd name="T28" fmla="*/ 206 w 334"/>
                <a:gd name="T29" fmla="*/ 8 h 292"/>
                <a:gd name="T30" fmla="*/ 188 w 334"/>
                <a:gd name="T31" fmla="*/ 2 h 292"/>
                <a:gd name="T32" fmla="*/ 166 w 334"/>
                <a:gd name="T33" fmla="*/ 0 h 292"/>
                <a:gd name="T34" fmla="*/ 136 w 334"/>
                <a:gd name="T35" fmla="*/ 4 h 292"/>
                <a:gd name="T36" fmla="*/ 120 w 334"/>
                <a:gd name="T37" fmla="*/ 14 h 292"/>
                <a:gd name="T38" fmla="*/ 108 w 334"/>
                <a:gd name="T39" fmla="*/ 32 h 292"/>
                <a:gd name="T40" fmla="*/ 102 w 334"/>
                <a:gd name="T41" fmla="*/ 44 h 292"/>
                <a:gd name="T42" fmla="*/ 102 w 334"/>
                <a:gd name="T43" fmla="*/ 64 h 292"/>
                <a:gd name="T44" fmla="*/ 102 w 334"/>
                <a:gd name="T45" fmla="*/ 84 h 292"/>
                <a:gd name="T46" fmla="*/ 104 w 334"/>
                <a:gd name="T47" fmla="*/ 116 h 292"/>
                <a:gd name="T48" fmla="*/ 106 w 334"/>
                <a:gd name="T49" fmla="*/ 124 h 292"/>
                <a:gd name="T50" fmla="*/ 128 w 334"/>
                <a:gd name="T51" fmla="*/ 168 h 292"/>
                <a:gd name="T52" fmla="*/ 136 w 334"/>
                <a:gd name="T53" fmla="*/ 178 h 292"/>
                <a:gd name="T54" fmla="*/ 104 w 334"/>
                <a:gd name="T55" fmla="*/ 186 h 292"/>
                <a:gd name="T56" fmla="*/ 42 w 334"/>
                <a:gd name="T57" fmla="*/ 218 h 292"/>
                <a:gd name="T58" fmla="*/ 28 w 334"/>
                <a:gd name="T59" fmla="*/ 226 h 292"/>
                <a:gd name="T60" fmla="*/ 10 w 334"/>
                <a:gd name="T61" fmla="*/ 238 h 292"/>
                <a:gd name="T62" fmla="*/ 0 w 334"/>
                <a:gd name="T63" fmla="*/ 254 h 292"/>
                <a:gd name="T64" fmla="*/ 0 w 334"/>
                <a:gd name="T65" fmla="*/ 292 h 292"/>
                <a:gd name="T66" fmla="*/ 334 w 334"/>
                <a:gd name="T67" fmla="*/ 25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292">
                  <a:moveTo>
                    <a:pt x="334" y="258"/>
                  </a:moveTo>
                  <a:lnTo>
                    <a:pt x="334" y="258"/>
                  </a:lnTo>
                  <a:lnTo>
                    <a:pt x="334" y="254"/>
                  </a:lnTo>
                  <a:lnTo>
                    <a:pt x="328" y="244"/>
                  </a:lnTo>
                  <a:lnTo>
                    <a:pt x="324" y="238"/>
                  </a:lnTo>
                  <a:lnTo>
                    <a:pt x="316" y="232"/>
                  </a:lnTo>
                  <a:lnTo>
                    <a:pt x="306" y="226"/>
                  </a:lnTo>
                  <a:lnTo>
                    <a:pt x="292" y="218"/>
                  </a:lnTo>
                  <a:lnTo>
                    <a:pt x="292" y="218"/>
                  </a:lnTo>
                  <a:lnTo>
                    <a:pt x="254" y="198"/>
                  </a:lnTo>
                  <a:lnTo>
                    <a:pt x="228" y="186"/>
                  </a:lnTo>
                  <a:lnTo>
                    <a:pt x="214" y="182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206" y="168"/>
                  </a:lnTo>
                  <a:lnTo>
                    <a:pt x="212" y="156"/>
                  </a:lnTo>
                  <a:lnTo>
                    <a:pt x="226" y="124"/>
                  </a:lnTo>
                  <a:lnTo>
                    <a:pt x="226" y="124"/>
                  </a:lnTo>
                  <a:lnTo>
                    <a:pt x="230" y="116"/>
                  </a:lnTo>
                  <a:lnTo>
                    <a:pt x="230" y="106"/>
                  </a:lnTo>
                  <a:lnTo>
                    <a:pt x="230" y="84"/>
                  </a:lnTo>
                  <a:lnTo>
                    <a:pt x="230" y="84"/>
                  </a:lnTo>
                  <a:lnTo>
                    <a:pt x="232" y="64"/>
                  </a:lnTo>
                  <a:lnTo>
                    <a:pt x="232" y="54"/>
                  </a:lnTo>
                  <a:lnTo>
                    <a:pt x="230" y="44"/>
                  </a:lnTo>
                  <a:lnTo>
                    <a:pt x="230" y="44"/>
                  </a:lnTo>
                  <a:lnTo>
                    <a:pt x="226" y="32"/>
                  </a:lnTo>
                  <a:lnTo>
                    <a:pt x="220" y="22"/>
                  </a:lnTo>
                  <a:lnTo>
                    <a:pt x="214" y="14"/>
                  </a:lnTo>
                  <a:lnTo>
                    <a:pt x="206" y="8"/>
                  </a:lnTo>
                  <a:lnTo>
                    <a:pt x="196" y="4"/>
                  </a:lnTo>
                  <a:lnTo>
                    <a:pt x="188" y="2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6" y="2"/>
                  </a:lnTo>
                  <a:lnTo>
                    <a:pt x="136" y="4"/>
                  </a:lnTo>
                  <a:lnTo>
                    <a:pt x="128" y="8"/>
                  </a:lnTo>
                  <a:lnTo>
                    <a:pt x="120" y="14"/>
                  </a:lnTo>
                  <a:lnTo>
                    <a:pt x="112" y="22"/>
                  </a:lnTo>
                  <a:lnTo>
                    <a:pt x="108" y="32"/>
                  </a:lnTo>
                  <a:lnTo>
                    <a:pt x="102" y="44"/>
                  </a:lnTo>
                  <a:lnTo>
                    <a:pt x="102" y="44"/>
                  </a:lnTo>
                  <a:lnTo>
                    <a:pt x="102" y="54"/>
                  </a:lnTo>
                  <a:lnTo>
                    <a:pt x="102" y="64"/>
                  </a:lnTo>
                  <a:lnTo>
                    <a:pt x="102" y="84"/>
                  </a:lnTo>
                  <a:lnTo>
                    <a:pt x="102" y="84"/>
                  </a:lnTo>
                  <a:lnTo>
                    <a:pt x="102" y="106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6" y="124"/>
                  </a:lnTo>
                  <a:lnTo>
                    <a:pt x="120" y="156"/>
                  </a:lnTo>
                  <a:lnTo>
                    <a:pt x="128" y="168"/>
                  </a:lnTo>
                  <a:lnTo>
                    <a:pt x="136" y="178"/>
                  </a:lnTo>
                  <a:lnTo>
                    <a:pt x="136" y="178"/>
                  </a:lnTo>
                  <a:lnTo>
                    <a:pt x="120" y="182"/>
                  </a:lnTo>
                  <a:lnTo>
                    <a:pt x="104" y="186"/>
                  </a:lnTo>
                  <a:lnTo>
                    <a:pt x="80" y="198"/>
                  </a:lnTo>
                  <a:lnTo>
                    <a:pt x="42" y="218"/>
                  </a:lnTo>
                  <a:lnTo>
                    <a:pt x="42" y="218"/>
                  </a:lnTo>
                  <a:lnTo>
                    <a:pt x="28" y="226"/>
                  </a:lnTo>
                  <a:lnTo>
                    <a:pt x="18" y="232"/>
                  </a:lnTo>
                  <a:lnTo>
                    <a:pt x="10" y="238"/>
                  </a:lnTo>
                  <a:lnTo>
                    <a:pt x="6" y="244"/>
                  </a:lnTo>
                  <a:lnTo>
                    <a:pt x="0" y="254"/>
                  </a:lnTo>
                  <a:lnTo>
                    <a:pt x="0" y="258"/>
                  </a:lnTo>
                  <a:lnTo>
                    <a:pt x="0" y="292"/>
                  </a:lnTo>
                  <a:lnTo>
                    <a:pt x="334" y="292"/>
                  </a:lnTo>
                  <a:lnTo>
                    <a:pt x="334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36" name="Group 107"/>
          <p:cNvGrpSpPr/>
          <p:nvPr/>
        </p:nvGrpSpPr>
        <p:grpSpPr>
          <a:xfrm>
            <a:off x="2671084" y="1642389"/>
            <a:ext cx="281877" cy="238961"/>
            <a:chOff x="1909763" y="4032250"/>
            <a:chExt cx="917575" cy="777875"/>
          </a:xfrm>
          <a:solidFill>
            <a:schemeClr val="bg1"/>
          </a:solidFill>
        </p:grpSpPr>
        <p:sp>
          <p:nvSpPr>
            <p:cNvPr id="37" name="Freeform 177"/>
            <p:cNvSpPr/>
            <p:nvPr/>
          </p:nvSpPr>
          <p:spPr bwMode="auto">
            <a:xfrm>
              <a:off x="2224088" y="4032250"/>
              <a:ext cx="603250" cy="635000"/>
            </a:xfrm>
            <a:custGeom>
              <a:avLst/>
              <a:gdLst>
                <a:gd name="T0" fmla="*/ 380 w 380"/>
                <a:gd name="T1" fmla="*/ 198 h 400"/>
                <a:gd name="T2" fmla="*/ 380 w 380"/>
                <a:gd name="T3" fmla="*/ 162 h 400"/>
                <a:gd name="T4" fmla="*/ 370 w 380"/>
                <a:gd name="T5" fmla="*/ 128 h 400"/>
                <a:gd name="T6" fmla="*/ 354 w 380"/>
                <a:gd name="T7" fmla="*/ 98 h 400"/>
                <a:gd name="T8" fmla="*/ 330 w 380"/>
                <a:gd name="T9" fmla="*/ 68 h 400"/>
                <a:gd name="T10" fmla="*/ 302 w 380"/>
                <a:gd name="T11" fmla="*/ 44 h 400"/>
                <a:gd name="T12" fmla="*/ 266 w 380"/>
                <a:gd name="T13" fmla="*/ 24 h 400"/>
                <a:gd name="T14" fmla="*/ 228 w 380"/>
                <a:gd name="T15" fmla="*/ 10 h 400"/>
                <a:gd name="T16" fmla="*/ 184 w 380"/>
                <a:gd name="T17" fmla="*/ 2 h 400"/>
                <a:gd name="T18" fmla="*/ 158 w 380"/>
                <a:gd name="T19" fmla="*/ 0 h 400"/>
                <a:gd name="T20" fmla="*/ 106 w 380"/>
                <a:gd name="T21" fmla="*/ 4 h 400"/>
                <a:gd name="T22" fmla="*/ 58 w 380"/>
                <a:gd name="T23" fmla="*/ 18 h 400"/>
                <a:gd name="T24" fmla="*/ 16 w 380"/>
                <a:gd name="T25" fmla="*/ 40 h 400"/>
                <a:gd name="T26" fmla="*/ 0 w 380"/>
                <a:gd name="T27" fmla="*/ 54 h 400"/>
                <a:gd name="T28" fmla="*/ 30 w 380"/>
                <a:gd name="T29" fmla="*/ 54 h 400"/>
                <a:gd name="T30" fmla="*/ 72 w 380"/>
                <a:gd name="T31" fmla="*/ 56 h 400"/>
                <a:gd name="T32" fmla="*/ 114 w 380"/>
                <a:gd name="T33" fmla="*/ 66 h 400"/>
                <a:gd name="T34" fmla="*/ 154 w 380"/>
                <a:gd name="T35" fmla="*/ 82 h 400"/>
                <a:gd name="T36" fmla="*/ 188 w 380"/>
                <a:gd name="T37" fmla="*/ 102 h 400"/>
                <a:gd name="T38" fmla="*/ 206 w 380"/>
                <a:gd name="T39" fmla="*/ 116 h 400"/>
                <a:gd name="T40" fmla="*/ 234 w 380"/>
                <a:gd name="T41" fmla="*/ 144 h 400"/>
                <a:gd name="T42" fmla="*/ 254 w 380"/>
                <a:gd name="T43" fmla="*/ 178 h 400"/>
                <a:gd name="T44" fmla="*/ 266 w 380"/>
                <a:gd name="T45" fmla="*/ 216 h 400"/>
                <a:gd name="T46" fmla="*/ 270 w 380"/>
                <a:gd name="T47" fmla="*/ 234 h 400"/>
                <a:gd name="T48" fmla="*/ 270 w 380"/>
                <a:gd name="T49" fmla="*/ 268 h 400"/>
                <a:gd name="T50" fmla="*/ 264 w 380"/>
                <a:gd name="T51" fmla="*/ 304 h 400"/>
                <a:gd name="T52" fmla="*/ 252 w 380"/>
                <a:gd name="T53" fmla="*/ 336 h 400"/>
                <a:gd name="T54" fmla="*/ 232 w 380"/>
                <a:gd name="T55" fmla="*/ 368 h 400"/>
                <a:gd name="T56" fmla="*/ 256 w 380"/>
                <a:gd name="T57" fmla="*/ 382 h 400"/>
                <a:gd name="T58" fmla="*/ 296 w 380"/>
                <a:gd name="T59" fmla="*/ 398 h 400"/>
                <a:gd name="T60" fmla="*/ 326 w 380"/>
                <a:gd name="T61" fmla="*/ 400 h 400"/>
                <a:gd name="T62" fmla="*/ 338 w 380"/>
                <a:gd name="T63" fmla="*/ 394 h 400"/>
                <a:gd name="T64" fmla="*/ 336 w 380"/>
                <a:gd name="T65" fmla="*/ 390 h 400"/>
                <a:gd name="T66" fmla="*/ 324 w 380"/>
                <a:gd name="T67" fmla="*/ 380 h 400"/>
                <a:gd name="T68" fmla="*/ 306 w 380"/>
                <a:gd name="T69" fmla="*/ 360 h 400"/>
                <a:gd name="T70" fmla="*/ 298 w 380"/>
                <a:gd name="T71" fmla="*/ 342 h 400"/>
                <a:gd name="T72" fmla="*/ 294 w 380"/>
                <a:gd name="T73" fmla="*/ 324 h 400"/>
                <a:gd name="T74" fmla="*/ 294 w 380"/>
                <a:gd name="T75" fmla="*/ 316 h 400"/>
                <a:gd name="T76" fmla="*/ 328 w 380"/>
                <a:gd name="T77" fmla="*/ 294 h 400"/>
                <a:gd name="T78" fmla="*/ 352 w 380"/>
                <a:gd name="T79" fmla="*/ 266 h 400"/>
                <a:gd name="T80" fmla="*/ 370 w 380"/>
                <a:gd name="T81" fmla="*/ 234 h 400"/>
                <a:gd name="T82" fmla="*/ 380 w 380"/>
                <a:gd name="T83" fmla="*/ 1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0" h="400">
                  <a:moveTo>
                    <a:pt x="380" y="198"/>
                  </a:moveTo>
                  <a:lnTo>
                    <a:pt x="380" y="198"/>
                  </a:lnTo>
                  <a:lnTo>
                    <a:pt x="380" y="180"/>
                  </a:lnTo>
                  <a:lnTo>
                    <a:pt x="380" y="162"/>
                  </a:lnTo>
                  <a:lnTo>
                    <a:pt x="376" y="146"/>
                  </a:lnTo>
                  <a:lnTo>
                    <a:pt x="370" y="128"/>
                  </a:lnTo>
                  <a:lnTo>
                    <a:pt x="364" y="112"/>
                  </a:lnTo>
                  <a:lnTo>
                    <a:pt x="354" y="98"/>
                  </a:lnTo>
                  <a:lnTo>
                    <a:pt x="344" y="82"/>
                  </a:lnTo>
                  <a:lnTo>
                    <a:pt x="330" y="68"/>
                  </a:lnTo>
                  <a:lnTo>
                    <a:pt x="316" y="56"/>
                  </a:lnTo>
                  <a:lnTo>
                    <a:pt x="302" y="44"/>
                  </a:lnTo>
                  <a:lnTo>
                    <a:pt x="284" y="34"/>
                  </a:lnTo>
                  <a:lnTo>
                    <a:pt x="266" y="24"/>
                  </a:lnTo>
                  <a:lnTo>
                    <a:pt x="248" y="16"/>
                  </a:lnTo>
                  <a:lnTo>
                    <a:pt x="228" y="10"/>
                  </a:lnTo>
                  <a:lnTo>
                    <a:pt x="206" y="4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58" y="0"/>
                  </a:lnTo>
                  <a:lnTo>
                    <a:pt x="130" y="0"/>
                  </a:lnTo>
                  <a:lnTo>
                    <a:pt x="106" y="4"/>
                  </a:lnTo>
                  <a:lnTo>
                    <a:pt x="82" y="10"/>
                  </a:lnTo>
                  <a:lnTo>
                    <a:pt x="58" y="18"/>
                  </a:lnTo>
                  <a:lnTo>
                    <a:pt x="36" y="28"/>
                  </a:lnTo>
                  <a:lnTo>
                    <a:pt x="16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52" y="54"/>
                  </a:lnTo>
                  <a:lnTo>
                    <a:pt x="72" y="56"/>
                  </a:lnTo>
                  <a:lnTo>
                    <a:pt x="94" y="60"/>
                  </a:lnTo>
                  <a:lnTo>
                    <a:pt x="114" y="66"/>
                  </a:lnTo>
                  <a:lnTo>
                    <a:pt x="134" y="72"/>
                  </a:lnTo>
                  <a:lnTo>
                    <a:pt x="154" y="82"/>
                  </a:lnTo>
                  <a:lnTo>
                    <a:pt x="172" y="90"/>
                  </a:lnTo>
                  <a:lnTo>
                    <a:pt x="188" y="102"/>
                  </a:lnTo>
                  <a:lnTo>
                    <a:pt x="188" y="102"/>
                  </a:lnTo>
                  <a:lnTo>
                    <a:pt x="206" y="116"/>
                  </a:lnTo>
                  <a:lnTo>
                    <a:pt x="220" y="130"/>
                  </a:lnTo>
                  <a:lnTo>
                    <a:pt x="234" y="144"/>
                  </a:lnTo>
                  <a:lnTo>
                    <a:pt x="244" y="162"/>
                  </a:lnTo>
                  <a:lnTo>
                    <a:pt x="254" y="178"/>
                  </a:lnTo>
                  <a:lnTo>
                    <a:pt x="262" y="196"/>
                  </a:lnTo>
                  <a:lnTo>
                    <a:pt x="266" y="216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52"/>
                  </a:lnTo>
                  <a:lnTo>
                    <a:pt x="270" y="268"/>
                  </a:lnTo>
                  <a:lnTo>
                    <a:pt x="268" y="286"/>
                  </a:lnTo>
                  <a:lnTo>
                    <a:pt x="264" y="304"/>
                  </a:lnTo>
                  <a:lnTo>
                    <a:pt x="258" y="320"/>
                  </a:lnTo>
                  <a:lnTo>
                    <a:pt x="252" y="336"/>
                  </a:lnTo>
                  <a:lnTo>
                    <a:pt x="242" y="352"/>
                  </a:lnTo>
                  <a:lnTo>
                    <a:pt x="232" y="368"/>
                  </a:lnTo>
                  <a:lnTo>
                    <a:pt x="232" y="368"/>
                  </a:lnTo>
                  <a:lnTo>
                    <a:pt x="256" y="382"/>
                  </a:lnTo>
                  <a:lnTo>
                    <a:pt x="276" y="392"/>
                  </a:lnTo>
                  <a:lnTo>
                    <a:pt x="296" y="398"/>
                  </a:lnTo>
                  <a:lnTo>
                    <a:pt x="312" y="400"/>
                  </a:lnTo>
                  <a:lnTo>
                    <a:pt x="326" y="400"/>
                  </a:lnTo>
                  <a:lnTo>
                    <a:pt x="334" y="398"/>
                  </a:lnTo>
                  <a:lnTo>
                    <a:pt x="338" y="394"/>
                  </a:lnTo>
                  <a:lnTo>
                    <a:pt x="338" y="392"/>
                  </a:lnTo>
                  <a:lnTo>
                    <a:pt x="336" y="390"/>
                  </a:lnTo>
                  <a:lnTo>
                    <a:pt x="336" y="390"/>
                  </a:lnTo>
                  <a:lnTo>
                    <a:pt x="324" y="380"/>
                  </a:lnTo>
                  <a:lnTo>
                    <a:pt x="314" y="370"/>
                  </a:lnTo>
                  <a:lnTo>
                    <a:pt x="306" y="360"/>
                  </a:lnTo>
                  <a:lnTo>
                    <a:pt x="302" y="350"/>
                  </a:lnTo>
                  <a:lnTo>
                    <a:pt x="298" y="342"/>
                  </a:lnTo>
                  <a:lnTo>
                    <a:pt x="296" y="332"/>
                  </a:lnTo>
                  <a:lnTo>
                    <a:pt x="294" y="324"/>
                  </a:lnTo>
                  <a:lnTo>
                    <a:pt x="294" y="316"/>
                  </a:lnTo>
                  <a:lnTo>
                    <a:pt x="294" y="316"/>
                  </a:lnTo>
                  <a:lnTo>
                    <a:pt x="312" y="306"/>
                  </a:lnTo>
                  <a:lnTo>
                    <a:pt x="328" y="294"/>
                  </a:lnTo>
                  <a:lnTo>
                    <a:pt x="340" y="280"/>
                  </a:lnTo>
                  <a:lnTo>
                    <a:pt x="352" y="266"/>
                  </a:lnTo>
                  <a:lnTo>
                    <a:pt x="362" y="250"/>
                  </a:lnTo>
                  <a:lnTo>
                    <a:pt x="370" y="234"/>
                  </a:lnTo>
                  <a:lnTo>
                    <a:pt x="376" y="216"/>
                  </a:lnTo>
                  <a:lnTo>
                    <a:pt x="380" y="198"/>
                  </a:lnTo>
                  <a:lnTo>
                    <a:pt x="380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8" name="Freeform 178"/>
            <p:cNvSpPr/>
            <p:nvPr/>
          </p:nvSpPr>
          <p:spPr bwMode="auto">
            <a:xfrm>
              <a:off x="1909763" y="4175125"/>
              <a:ext cx="688975" cy="635000"/>
            </a:xfrm>
            <a:custGeom>
              <a:avLst/>
              <a:gdLst>
                <a:gd name="T0" fmla="*/ 432 w 434"/>
                <a:gd name="T1" fmla="*/ 148 h 400"/>
                <a:gd name="T2" fmla="*/ 424 w 434"/>
                <a:gd name="T3" fmla="*/ 118 h 400"/>
                <a:gd name="T4" fmla="*/ 410 w 434"/>
                <a:gd name="T5" fmla="*/ 88 h 400"/>
                <a:gd name="T6" fmla="*/ 390 w 434"/>
                <a:gd name="T7" fmla="*/ 64 h 400"/>
                <a:gd name="T8" fmla="*/ 366 w 434"/>
                <a:gd name="T9" fmla="*/ 42 h 400"/>
                <a:gd name="T10" fmla="*/ 336 w 434"/>
                <a:gd name="T11" fmla="*/ 24 h 400"/>
                <a:gd name="T12" fmla="*/ 302 w 434"/>
                <a:gd name="T13" fmla="*/ 10 h 400"/>
                <a:gd name="T14" fmla="*/ 266 w 434"/>
                <a:gd name="T15" fmla="*/ 2 h 400"/>
                <a:gd name="T16" fmla="*/ 228 w 434"/>
                <a:gd name="T17" fmla="*/ 0 h 400"/>
                <a:gd name="T18" fmla="*/ 196 w 434"/>
                <a:gd name="T19" fmla="*/ 2 h 400"/>
                <a:gd name="T20" fmla="*/ 174 w 434"/>
                <a:gd name="T21" fmla="*/ 4 h 400"/>
                <a:gd name="T22" fmla="*/ 134 w 434"/>
                <a:gd name="T23" fmla="*/ 16 h 400"/>
                <a:gd name="T24" fmla="*/ 96 w 434"/>
                <a:gd name="T25" fmla="*/ 34 h 400"/>
                <a:gd name="T26" fmla="*/ 64 w 434"/>
                <a:gd name="T27" fmla="*/ 56 h 400"/>
                <a:gd name="T28" fmla="*/ 38 w 434"/>
                <a:gd name="T29" fmla="*/ 82 h 400"/>
                <a:gd name="T30" fmla="*/ 18 w 434"/>
                <a:gd name="T31" fmla="*/ 112 h 400"/>
                <a:gd name="T32" fmla="*/ 4 w 434"/>
                <a:gd name="T33" fmla="*/ 144 h 400"/>
                <a:gd name="T34" fmla="*/ 0 w 434"/>
                <a:gd name="T35" fmla="*/ 180 h 400"/>
                <a:gd name="T36" fmla="*/ 2 w 434"/>
                <a:gd name="T37" fmla="*/ 196 h 400"/>
                <a:gd name="T38" fmla="*/ 10 w 434"/>
                <a:gd name="T39" fmla="*/ 232 h 400"/>
                <a:gd name="T40" fmla="*/ 28 w 434"/>
                <a:gd name="T41" fmla="*/ 264 h 400"/>
                <a:gd name="T42" fmla="*/ 54 w 434"/>
                <a:gd name="T43" fmla="*/ 292 h 400"/>
                <a:gd name="T44" fmla="*/ 86 w 434"/>
                <a:gd name="T45" fmla="*/ 316 h 400"/>
                <a:gd name="T46" fmla="*/ 86 w 434"/>
                <a:gd name="T47" fmla="*/ 324 h 400"/>
                <a:gd name="T48" fmla="*/ 84 w 434"/>
                <a:gd name="T49" fmla="*/ 342 h 400"/>
                <a:gd name="T50" fmla="*/ 74 w 434"/>
                <a:gd name="T51" fmla="*/ 360 h 400"/>
                <a:gd name="T52" fmla="*/ 56 w 434"/>
                <a:gd name="T53" fmla="*/ 380 h 400"/>
                <a:gd name="T54" fmla="*/ 44 w 434"/>
                <a:gd name="T55" fmla="*/ 390 h 400"/>
                <a:gd name="T56" fmla="*/ 46 w 434"/>
                <a:gd name="T57" fmla="*/ 396 h 400"/>
                <a:gd name="T58" fmla="*/ 62 w 434"/>
                <a:gd name="T59" fmla="*/ 400 h 400"/>
                <a:gd name="T60" fmla="*/ 72 w 434"/>
                <a:gd name="T61" fmla="*/ 400 h 400"/>
                <a:gd name="T62" fmla="*/ 98 w 434"/>
                <a:gd name="T63" fmla="*/ 394 h 400"/>
                <a:gd name="T64" fmla="*/ 126 w 434"/>
                <a:gd name="T65" fmla="*/ 380 h 400"/>
                <a:gd name="T66" fmla="*/ 158 w 434"/>
                <a:gd name="T67" fmla="*/ 358 h 400"/>
                <a:gd name="T68" fmla="*/ 174 w 434"/>
                <a:gd name="T69" fmla="*/ 344 h 400"/>
                <a:gd name="T70" fmla="*/ 206 w 434"/>
                <a:gd name="T71" fmla="*/ 346 h 400"/>
                <a:gd name="T72" fmla="*/ 236 w 434"/>
                <a:gd name="T73" fmla="*/ 344 h 400"/>
                <a:gd name="T74" fmla="*/ 280 w 434"/>
                <a:gd name="T75" fmla="*/ 336 h 400"/>
                <a:gd name="T76" fmla="*/ 320 w 434"/>
                <a:gd name="T77" fmla="*/ 322 h 400"/>
                <a:gd name="T78" fmla="*/ 354 w 434"/>
                <a:gd name="T79" fmla="*/ 302 h 400"/>
                <a:gd name="T80" fmla="*/ 384 w 434"/>
                <a:gd name="T81" fmla="*/ 276 h 400"/>
                <a:gd name="T82" fmla="*/ 406 w 434"/>
                <a:gd name="T83" fmla="*/ 248 h 400"/>
                <a:gd name="T84" fmla="*/ 424 w 434"/>
                <a:gd name="T85" fmla="*/ 218 h 400"/>
                <a:gd name="T86" fmla="*/ 432 w 434"/>
                <a:gd name="T87" fmla="*/ 184 h 400"/>
                <a:gd name="T88" fmla="*/ 432 w 434"/>
                <a:gd name="T89" fmla="*/ 14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4" h="400">
                  <a:moveTo>
                    <a:pt x="432" y="148"/>
                  </a:moveTo>
                  <a:lnTo>
                    <a:pt x="432" y="148"/>
                  </a:lnTo>
                  <a:lnTo>
                    <a:pt x="430" y="132"/>
                  </a:lnTo>
                  <a:lnTo>
                    <a:pt x="424" y="118"/>
                  </a:lnTo>
                  <a:lnTo>
                    <a:pt x="418" y="102"/>
                  </a:lnTo>
                  <a:lnTo>
                    <a:pt x="410" y="88"/>
                  </a:lnTo>
                  <a:lnTo>
                    <a:pt x="402" y="76"/>
                  </a:lnTo>
                  <a:lnTo>
                    <a:pt x="390" y="64"/>
                  </a:lnTo>
                  <a:lnTo>
                    <a:pt x="378" y="52"/>
                  </a:lnTo>
                  <a:lnTo>
                    <a:pt x="366" y="42"/>
                  </a:lnTo>
                  <a:lnTo>
                    <a:pt x="352" y="32"/>
                  </a:lnTo>
                  <a:lnTo>
                    <a:pt x="336" y="24"/>
                  </a:lnTo>
                  <a:lnTo>
                    <a:pt x="320" y="16"/>
                  </a:lnTo>
                  <a:lnTo>
                    <a:pt x="302" y="10"/>
                  </a:lnTo>
                  <a:lnTo>
                    <a:pt x="284" y="6"/>
                  </a:lnTo>
                  <a:lnTo>
                    <a:pt x="266" y="2"/>
                  </a:lnTo>
                  <a:lnTo>
                    <a:pt x="246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6"/>
                  </a:lnTo>
                  <a:lnTo>
                    <a:pt x="114" y="24"/>
                  </a:lnTo>
                  <a:lnTo>
                    <a:pt x="96" y="34"/>
                  </a:lnTo>
                  <a:lnTo>
                    <a:pt x="80" y="44"/>
                  </a:lnTo>
                  <a:lnTo>
                    <a:pt x="64" y="56"/>
                  </a:lnTo>
                  <a:lnTo>
                    <a:pt x="50" y="68"/>
                  </a:lnTo>
                  <a:lnTo>
                    <a:pt x="38" y="82"/>
                  </a:lnTo>
                  <a:lnTo>
                    <a:pt x="26" y="96"/>
                  </a:lnTo>
                  <a:lnTo>
                    <a:pt x="18" y="112"/>
                  </a:lnTo>
                  <a:lnTo>
                    <a:pt x="10" y="128"/>
                  </a:lnTo>
                  <a:lnTo>
                    <a:pt x="4" y="144"/>
                  </a:lnTo>
                  <a:lnTo>
                    <a:pt x="2" y="162"/>
                  </a:lnTo>
                  <a:lnTo>
                    <a:pt x="0" y="180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4" y="216"/>
                  </a:lnTo>
                  <a:lnTo>
                    <a:pt x="10" y="232"/>
                  </a:lnTo>
                  <a:lnTo>
                    <a:pt x="18" y="250"/>
                  </a:lnTo>
                  <a:lnTo>
                    <a:pt x="28" y="264"/>
                  </a:lnTo>
                  <a:lnTo>
                    <a:pt x="40" y="280"/>
                  </a:lnTo>
                  <a:lnTo>
                    <a:pt x="54" y="292"/>
                  </a:lnTo>
                  <a:lnTo>
                    <a:pt x="70" y="304"/>
                  </a:lnTo>
                  <a:lnTo>
                    <a:pt x="86" y="316"/>
                  </a:lnTo>
                  <a:lnTo>
                    <a:pt x="86" y="316"/>
                  </a:lnTo>
                  <a:lnTo>
                    <a:pt x="86" y="324"/>
                  </a:lnTo>
                  <a:lnTo>
                    <a:pt x="86" y="332"/>
                  </a:lnTo>
                  <a:lnTo>
                    <a:pt x="84" y="342"/>
                  </a:lnTo>
                  <a:lnTo>
                    <a:pt x="80" y="350"/>
                  </a:lnTo>
                  <a:lnTo>
                    <a:pt x="74" y="360"/>
                  </a:lnTo>
                  <a:lnTo>
                    <a:pt x="66" y="370"/>
                  </a:lnTo>
                  <a:lnTo>
                    <a:pt x="56" y="380"/>
                  </a:lnTo>
                  <a:lnTo>
                    <a:pt x="44" y="390"/>
                  </a:lnTo>
                  <a:lnTo>
                    <a:pt x="44" y="390"/>
                  </a:lnTo>
                  <a:lnTo>
                    <a:pt x="42" y="394"/>
                  </a:lnTo>
                  <a:lnTo>
                    <a:pt x="46" y="396"/>
                  </a:lnTo>
                  <a:lnTo>
                    <a:pt x="52" y="398"/>
                  </a:lnTo>
                  <a:lnTo>
                    <a:pt x="62" y="400"/>
                  </a:lnTo>
                  <a:lnTo>
                    <a:pt x="62" y="400"/>
                  </a:lnTo>
                  <a:lnTo>
                    <a:pt x="72" y="400"/>
                  </a:lnTo>
                  <a:lnTo>
                    <a:pt x="84" y="398"/>
                  </a:lnTo>
                  <a:lnTo>
                    <a:pt x="98" y="394"/>
                  </a:lnTo>
                  <a:lnTo>
                    <a:pt x="112" y="388"/>
                  </a:lnTo>
                  <a:lnTo>
                    <a:pt x="126" y="380"/>
                  </a:lnTo>
                  <a:lnTo>
                    <a:pt x="142" y="372"/>
                  </a:lnTo>
                  <a:lnTo>
                    <a:pt x="158" y="358"/>
                  </a:lnTo>
                  <a:lnTo>
                    <a:pt x="174" y="344"/>
                  </a:lnTo>
                  <a:lnTo>
                    <a:pt x="174" y="344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58" y="340"/>
                  </a:lnTo>
                  <a:lnTo>
                    <a:pt x="280" y="336"/>
                  </a:lnTo>
                  <a:lnTo>
                    <a:pt x="300" y="330"/>
                  </a:lnTo>
                  <a:lnTo>
                    <a:pt x="320" y="322"/>
                  </a:lnTo>
                  <a:lnTo>
                    <a:pt x="338" y="312"/>
                  </a:lnTo>
                  <a:lnTo>
                    <a:pt x="354" y="302"/>
                  </a:lnTo>
                  <a:lnTo>
                    <a:pt x="370" y="290"/>
                  </a:lnTo>
                  <a:lnTo>
                    <a:pt x="384" y="276"/>
                  </a:lnTo>
                  <a:lnTo>
                    <a:pt x="396" y="264"/>
                  </a:lnTo>
                  <a:lnTo>
                    <a:pt x="406" y="248"/>
                  </a:lnTo>
                  <a:lnTo>
                    <a:pt x="416" y="234"/>
                  </a:lnTo>
                  <a:lnTo>
                    <a:pt x="424" y="218"/>
                  </a:lnTo>
                  <a:lnTo>
                    <a:pt x="428" y="200"/>
                  </a:lnTo>
                  <a:lnTo>
                    <a:pt x="432" y="184"/>
                  </a:lnTo>
                  <a:lnTo>
                    <a:pt x="434" y="166"/>
                  </a:lnTo>
                  <a:lnTo>
                    <a:pt x="432" y="148"/>
                  </a:lnTo>
                  <a:lnTo>
                    <a:pt x="432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39" name="Group 142"/>
          <p:cNvGrpSpPr/>
          <p:nvPr/>
        </p:nvGrpSpPr>
        <p:grpSpPr>
          <a:xfrm>
            <a:off x="2657624" y="3476212"/>
            <a:ext cx="311331" cy="250879"/>
            <a:chOff x="3932238" y="2057400"/>
            <a:chExt cx="817562" cy="658813"/>
          </a:xfrm>
          <a:solidFill>
            <a:schemeClr val="bg1"/>
          </a:solidFill>
        </p:grpSpPr>
        <p:sp>
          <p:nvSpPr>
            <p:cNvPr id="40" name="Freeform 328"/>
            <p:cNvSpPr/>
            <p:nvPr/>
          </p:nvSpPr>
          <p:spPr bwMode="auto">
            <a:xfrm>
              <a:off x="4048125" y="2482850"/>
              <a:ext cx="273050" cy="233363"/>
            </a:xfrm>
            <a:custGeom>
              <a:avLst/>
              <a:gdLst>
                <a:gd name="T0" fmla="*/ 156 w 172"/>
                <a:gd name="T1" fmla="*/ 31 h 147"/>
                <a:gd name="T2" fmla="*/ 147 w 172"/>
                <a:gd name="T3" fmla="*/ 50 h 147"/>
                <a:gd name="T4" fmla="*/ 127 w 172"/>
                <a:gd name="T5" fmla="*/ 45 h 147"/>
                <a:gd name="T6" fmla="*/ 0 w 172"/>
                <a:gd name="T7" fmla="*/ 9 h 147"/>
                <a:gd name="T8" fmla="*/ 0 w 172"/>
                <a:gd name="T9" fmla="*/ 99 h 147"/>
                <a:gd name="T10" fmla="*/ 172 w 172"/>
                <a:gd name="T11" fmla="*/ 147 h 147"/>
                <a:gd name="T12" fmla="*/ 172 w 172"/>
                <a:gd name="T13" fmla="*/ 0 h 147"/>
                <a:gd name="T14" fmla="*/ 156 w 172"/>
                <a:gd name="T1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47">
                  <a:moveTo>
                    <a:pt x="156" y="31"/>
                  </a:moveTo>
                  <a:lnTo>
                    <a:pt x="147" y="50"/>
                  </a:lnTo>
                  <a:lnTo>
                    <a:pt x="127" y="45"/>
                  </a:lnTo>
                  <a:lnTo>
                    <a:pt x="0" y="9"/>
                  </a:lnTo>
                  <a:lnTo>
                    <a:pt x="0" y="99"/>
                  </a:lnTo>
                  <a:lnTo>
                    <a:pt x="172" y="147"/>
                  </a:lnTo>
                  <a:lnTo>
                    <a:pt x="172" y="0"/>
                  </a:lnTo>
                  <a:lnTo>
                    <a:pt x="15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329"/>
            <p:cNvSpPr/>
            <p:nvPr/>
          </p:nvSpPr>
          <p:spPr bwMode="auto">
            <a:xfrm>
              <a:off x="4360863" y="2482850"/>
              <a:ext cx="274637" cy="233363"/>
            </a:xfrm>
            <a:custGeom>
              <a:avLst/>
              <a:gdLst>
                <a:gd name="T0" fmla="*/ 25 w 173"/>
                <a:gd name="T1" fmla="*/ 50 h 147"/>
                <a:gd name="T2" fmla="*/ 16 w 173"/>
                <a:gd name="T3" fmla="*/ 31 h 147"/>
                <a:gd name="T4" fmla="*/ 0 w 173"/>
                <a:gd name="T5" fmla="*/ 0 h 147"/>
                <a:gd name="T6" fmla="*/ 0 w 173"/>
                <a:gd name="T7" fmla="*/ 147 h 147"/>
                <a:gd name="T8" fmla="*/ 173 w 173"/>
                <a:gd name="T9" fmla="*/ 99 h 147"/>
                <a:gd name="T10" fmla="*/ 173 w 173"/>
                <a:gd name="T11" fmla="*/ 9 h 147"/>
                <a:gd name="T12" fmla="*/ 47 w 173"/>
                <a:gd name="T13" fmla="*/ 45 h 147"/>
                <a:gd name="T14" fmla="*/ 25 w 173"/>
                <a:gd name="T15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47">
                  <a:moveTo>
                    <a:pt x="25" y="50"/>
                  </a:moveTo>
                  <a:lnTo>
                    <a:pt x="16" y="31"/>
                  </a:lnTo>
                  <a:lnTo>
                    <a:pt x="0" y="0"/>
                  </a:lnTo>
                  <a:lnTo>
                    <a:pt x="0" y="147"/>
                  </a:lnTo>
                  <a:lnTo>
                    <a:pt x="173" y="99"/>
                  </a:lnTo>
                  <a:lnTo>
                    <a:pt x="173" y="9"/>
                  </a:lnTo>
                  <a:lnTo>
                    <a:pt x="47" y="45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2" name="Freeform 330"/>
            <p:cNvSpPr/>
            <p:nvPr/>
          </p:nvSpPr>
          <p:spPr bwMode="auto">
            <a:xfrm>
              <a:off x="4341813" y="2270125"/>
              <a:ext cx="376237" cy="244475"/>
            </a:xfrm>
            <a:custGeom>
              <a:avLst/>
              <a:gdLst>
                <a:gd name="T0" fmla="*/ 51 w 237"/>
                <a:gd name="T1" fmla="*/ 154 h 154"/>
                <a:gd name="T2" fmla="*/ 237 w 237"/>
                <a:gd name="T3" fmla="*/ 102 h 154"/>
                <a:gd name="T4" fmla="*/ 185 w 237"/>
                <a:gd name="T5" fmla="*/ 0 h 154"/>
                <a:gd name="T6" fmla="*/ 0 w 237"/>
                <a:gd name="T7" fmla="*/ 50 h 154"/>
                <a:gd name="T8" fmla="*/ 51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51" y="154"/>
                  </a:moveTo>
                  <a:lnTo>
                    <a:pt x="237" y="102"/>
                  </a:lnTo>
                  <a:lnTo>
                    <a:pt x="185" y="0"/>
                  </a:lnTo>
                  <a:lnTo>
                    <a:pt x="0" y="50"/>
                  </a:lnTo>
                  <a:lnTo>
                    <a:pt x="5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3" name="Freeform 331"/>
            <p:cNvSpPr/>
            <p:nvPr/>
          </p:nvSpPr>
          <p:spPr bwMode="auto">
            <a:xfrm>
              <a:off x="3965575" y="2270125"/>
              <a:ext cx="376237" cy="244475"/>
            </a:xfrm>
            <a:custGeom>
              <a:avLst/>
              <a:gdLst>
                <a:gd name="T0" fmla="*/ 185 w 237"/>
                <a:gd name="T1" fmla="*/ 154 h 154"/>
                <a:gd name="T2" fmla="*/ 237 w 237"/>
                <a:gd name="T3" fmla="*/ 50 h 154"/>
                <a:gd name="T4" fmla="*/ 51 w 237"/>
                <a:gd name="T5" fmla="*/ 0 h 154"/>
                <a:gd name="T6" fmla="*/ 0 w 237"/>
                <a:gd name="T7" fmla="*/ 102 h 154"/>
                <a:gd name="T8" fmla="*/ 185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185" y="154"/>
                  </a:moveTo>
                  <a:lnTo>
                    <a:pt x="237" y="50"/>
                  </a:lnTo>
                  <a:lnTo>
                    <a:pt x="51" y="0"/>
                  </a:lnTo>
                  <a:lnTo>
                    <a:pt x="0" y="102"/>
                  </a:lnTo>
                  <a:lnTo>
                    <a:pt x="18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4" name="Freeform 332"/>
            <p:cNvSpPr/>
            <p:nvPr/>
          </p:nvSpPr>
          <p:spPr bwMode="auto">
            <a:xfrm>
              <a:off x="4341813" y="2057400"/>
              <a:ext cx="407987" cy="212725"/>
            </a:xfrm>
            <a:custGeom>
              <a:avLst/>
              <a:gdLst>
                <a:gd name="T0" fmla="*/ 203 w 257"/>
                <a:gd name="T1" fmla="*/ 113 h 134"/>
                <a:gd name="T2" fmla="*/ 257 w 257"/>
                <a:gd name="T3" fmla="*/ 52 h 134"/>
                <a:gd name="T4" fmla="*/ 71 w 257"/>
                <a:gd name="T5" fmla="*/ 0 h 134"/>
                <a:gd name="T6" fmla="*/ 0 w 257"/>
                <a:gd name="T7" fmla="*/ 82 h 134"/>
                <a:gd name="T8" fmla="*/ 137 w 257"/>
                <a:gd name="T9" fmla="*/ 120 h 134"/>
                <a:gd name="T10" fmla="*/ 185 w 257"/>
                <a:gd name="T11" fmla="*/ 134 h 134"/>
                <a:gd name="T12" fmla="*/ 203 w 257"/>
                <a:gd name="T13" fmla="*/ 11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34">
                  <a:moveTo>
                    <a:pt x="203" y="113"/>
                  </a:moveTo>
                  <a:lnTo>
                    <a:pt x="257" y="52"/>
                  </a:lnTo>
                  <a:lnTo>
                    <a:pt x="71" y="0"/>
                  </a:lnTo>
                  <a:lnTo>
                    <a:pt x="0" y="82"/>
                  </a:lnTo>
                  <a:lnTo>
                    <a:pt x="137" y="120"/>
                  </a:lnTo>
                  <a:lnTo>
                    <a:pt x="185" y="134"/>
                  </a:lnTo>
                  <a:lnTo>
                    <a:pt x="203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333"/>
            <p:cNvSpPr/>
            <p:nvPr/>
          </p:nvSpPr>
          <p:spPr bwMode="auto">
            <a:xfrm>
              <a:off x="3932238" y="2057400"/>
              <a:ext cx="409575" cy="212725"/>
            </a:xfrm>
            <a:custGeom>
              <a:avLst/>
              <a:gdLst>
                <a:gd name="T0" fmla="*/ 120 w 258"/>
                <a:gd name="T1" fmla="*/ 120 h 134"/>
                <a:gd name="T2" fmla="*/ 258 w 258"/>
                <a:gd name="T3" fmla="*/ 82 h 134"/>
                <a:gd name="T4" fmla="*/ 186 w 258"/>
                <a:gd name="T5" fmla="*/ 0 h 134"/>
                <a:gd name="T6" fmla="*/ 0 w 258"/>
                <a:gd name="T7" fmla="*/ 52 h 134"/>
                <a:gd name="T8" fmla="*/ 54 w 258"/>
                <a:gd name="T9" fmla="*/ 113 h 134"/>
                <a:gd name="T10" fmla="*/ 72 w 258"/>
                <a:gd name="T11" fmla="*/ 134 h 134"/>
                <a:gd name="T12" fmla="*/ 120 w 258"/>
                <a:gd name="T13" fmla="*/ 1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34">
                  <a:moveTo>
                    <a:pt x="120" y="120"/>
                  </a:moveTo>
                  <a:lnTo>
                    <a:pt x="258" y="82"/>
                  </a:lnTo>
                  <a:lnTo>
                    <a:pt x="186" y="0"/>
                  </a:lnTo>
                  <a:lnTo>
                    <a:pt x="0" y="52"/>
                  </a:lnTo>
                  <a:lnTo>
                    <a:pt x="54" y="113"/>
                  </a:lnTo>
                  <a:lnTo>
                    <a:pt x="72" y="134"/>
                  </a:lnTo>
                  <a:lnTo>
                    <a:pt x="12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6" name="Group 179"/>
          <p:cNvGrpSpPr/>
          <p:nvPr/>
        </p:nvGrpSpPr>
        <p:grpSpPr>
          <a:xfrm>
            <a:off x="6175212" y="2535680"/>
            <a:ext cx="300999" cy="325570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47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9" name="Group 118"/>
          <p:cNvGrpSpPr/>
          <p:nvPr/>
        </p:nvGrpSpPr>
        <p:grpSpPr>
          <a:xfrm>
            <a:off x="6163929" y="3457404"/>
            <a:ext cx="322030" cy="261648"/>
            <a:chOff x="2362200" y="1190625"/>
            <a:chExt cx="914400" cy="742950"/>
          </a:xfrm>
          <a:solidFill>
            <a:schemeClr val="bg1"/>
          </a:solidFill>
        </p:grpSpPr>
        <p:sp>
          <p:nvSpPr>
            <p:cNvPr id="50" name="Freeform 198"/>
            <p:cNvSpPr/>
            <p:nvPr/>
          </p:nvSpPr>
          <p:spPr bwMode="auto">
            <a:xfrm>
              <a:off x="2362200" y="1190625"/>
              <a:ext cx="914400" cy="571500"/>
            </a:xfrm>
            <a:custGeom>
              <a:avLst/>
              <a:gdLst>
                <a:gd name="T0" fmla="*/ 288 w 576"/>
                <a:gd name="T1" fmla="*/ 0 h 360"/>
                <a:gd name="T2" fmla="*/ 230 w 576"/>
                <a:gd name="T3" fmla="*/ 6 h 360"/>
                <a:gd name="T4" fmla="*/ 176 w 576"/>
                <a:gd name="T5" fmla="*/ 22 h 360"/>
                <a:gd name="T6" fmla="*/ 128 w 576"/>
                <a:gd name="T7" fmla="*/ 50 h 360"/>
                <a:gd name="T8" fmla="*/ 86 w 576"/>
                <a:gd name="T9" fmla="*/ 84 h 360"/>
                <a:gd name="T10" fmla="*/ 50 w 576"/>
                <a:gd name="T11" fmla="*/ 126 h 360"/>
                <a:gd name="T12" fmla="*/ 24 w 576"/>
                <a:gd name="T13" fmla="*/ 174 h 360"/>
                <a:gd name="T14" fmla="*/ 6 w 576"/>
                <a:gd name="T15" fmla="*/ 228 h 360"/>
                <a:gd name="T16" fmla="*/ 0 w 576"/>
                <a:gd name="T17" fmla="*/ 286 h 360"/>
                <a:gd name="T18" fmla="*/ 0 w 576"/>
                <a:gd name="T19" fmla="*/ 360 h 360"/>
                <a:gd name="T20" fmla="*/ 58 w 576"/>
                <a:gd name="T21" fmla="*/ 360 h 360"/>
                <a:gd name="T22" fmla="*/ 58 w 576"/>
                <a:gd name="T23" fmla="*/ 286 h 360"/>
                <a:gd name="T24" fmla="*/ 64 w 576"/>
                <a:gd name="T25" fmla="*/ 240 h 360"/>
                <a:gd name="T26" fmla="*/ 78 w 576"/>
                <a:gd name="T27" fmla="*/ 196 h 360"/>
                <a:gd name="T28" fmla="*/ 98 w 576"/>
                <a:gd name="T29" fmla="*/ 158 h 360"/>
                <a:gd name="T30" fmla="*/ 126 w 576"/>
                <a:gd name="T31" fmla="*/ 124 h 360"/>
                <a:gd name="T32" fmla="*/ 160 w 576"/>
                <a:gd name="T33" fmla="*/ 96 h 360"/>
                <a:gd name="T34" fmla="*/ 200 w 576"/>
                <a:gd name="T35" fmla="*/ 76 h 360"/>
                <a:gd name="T36" fmla="*/ 242 w 576"/>
                <a:gd name="T37" fmla="*/ 62 h 360"/>
                <a:gd name="T38" fmla="*/ 288 w 576"/>
                <a:gd name="T39" fmla="*/ 58 h 360"/>
                <a:gd name="T40" fmla="*/ 312 w 576"/>
                <a:gd name="T41" fmla="*/ 60 h 360"/>
                <a:gd name="T42" fmla="*/ 356 w 576"/>
                <a:gd name="T43" fmla="*/ 68 h 360"/>
                <a:gd name="T44" fmla="*/ 398 w 576"/>
                <a:gd name="T45" fmla="*/ 86 h 360"/>
                <a:gd name="T46" fmla="*/ 434 w 576"/>
                <a:gd name="T47" fmla="*/ 110 h 360"/>
                <a:gd name="T48" fmla="*/ 464 w 576"/>
                <a:gd name="T49" fmla="*/ 140 h 360"/>
                <a:gd name="T50" fmla="*/ 490 w 576"/>
                <a:gd name="T51" fmla="*/ 176 h 360"/>
                <a:gd name="T52" fmla="*/ 508 w 576"/>
                <a:gd name="T53" fmla="*/ 218 h 360"/>
                <a:gd name="T54" fmla="*/ 516 w 576"/>
                <a:gd name="T55" fmla="*/ 262 h 360"/>
                <a:gd name="T56" fmla="*/ 518 w 576"/>
                <a:gd name="T57" fmla="*/ 286 h 360"/>
                <a:gd name="T58" fmla="*/ 576 w 576"/>
                <a:gd name="T59" fmla="*/ 360 h 360"/>
                <a:gd name="T60" fmla="*/ 576 w 576"/>
                <a:gd name="T61" fmla="*/ 286 h 360"/>
                <a:gd name="T62" fmla="*/ 574 w 576"/>
                <a:gd name="T63" fmla="*/ 256 h 360"/>
                <a:gd name="T64" fmla="*/ 562 w 576"/>
                <a:gd name="T65" fmla="*/ 200 h 360"/>
                <a:gd name="T66" fmla="*/ 540 w 576"/>
                <a:gd name="T67" fmla="*/ 150 h 360"/>
                <a:gd name="T68" fmla="*/ 510 w 576"/>
                <a:gd name="T69" fmla="*/ 104 h 360"/>
                <a:gd name="T70" fmla="*/ 470 w 576"/>
                <a:gd name="T71" fmla="*/ 66 h 360"/>
                <a:gd name="T72" fmla="*/ 424 w 576"/>
                <a:gd name="T73" fmla="*/ 34 h 360"/>
                <a:gd name="T74" fmla="*/ 374 w 576"/>
                <a:gd name="T75" fmla="*/ 14 h 360"/>
                <a:gd name="T76" fmla="*/ 318 w 576"/>
                <a:gd name="T77" fmla="*/ 2 h 360"/>
                <a:gd name="T78" fmla="*/ 288 w 576"/>
                <a:gd name="T7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6" h="360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4" y="14"/>
                  </a:lnTo>
                  <a:lnTo>
                    <a:pt x="176" y="22"/>
                  </a:lnTo>
                  <a:lnTo>
                    <a:pt x="152" y="34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6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6" y="150"/>
                  </a:lnTo>
                  <a:lnTo>
                    <a:pt x="24" y="174"/>
                  </a:lnTo>
                  <a:lnTo>
                    <a:pt x="14" y="200"/>
                  </a:lnTo>
                  <a:lnTo>
                    <a:pt x="6" y="228"/>
                  </a:lnTo>
                  <a:lnTo>
                    <a:pt x="2" y="25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360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8" y="286"/>
                  </a:lnTo>
                  <a:lnTo>
                    <a:pt x="58" y="286"/>
                  </a:lnTo>
                  <a:lnTo>
                    <a:pt x="60" y="262"/>
                  </a:lnTo>
                  <a:lnTo>
                    <a:pt x="64" y="240"/>
                  </a:lnTo>
                  <a:lnTo>
                    <a:pt x="70" y="218"/>
                  </a:lnTo>
                  <a:lnTo>
                    <a:pt x="78" y="196"/>
                  </a:lnTo>
                  <a:lnTo>
                    <a:pt x="86" y="176"/>
                  </a:lnTo>
                  <a:lnTo>
                    <a:pt x="98" y="158"/>
                  </a:lnTo>
                  <a:lnTo>
                    <a:pt x="112" y="140"/>
                  </a:lnTo>
                  <a:lnTo>
                    <a:pt x="126" y="124"/>
                  </a:lnTo>
                  <a:lnTo>
                    <a:pt x="142" y="110"/>
                  </a:lnTo>
                  <a:lnTo>
                    <a:pt x="160" y="96"/>
                  </a:lnTo>
                  <a:lnTo>
                    <a:pt x="180" y="86"/>
                  </a:lnTo>
                  <a:lnTo>
                    <a:pt x="200" y="76"/>
                  </a:lnTo>
                  <a:lnTo>
                    <a:pt x="220" y="68"/>
                  </a:lnTo>
                  <a:lnTo>
                    <a:pt x="242" y="62"/>
                  </a:lnTo>
                  <a:lnTo>
                    <a:pt x="264" y="60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312" y="60"/>
                  </a:lnTo>
                  <a:lnTo>
                    <a:pt x="334" y="62"/>
                  </a:lnTo>
                  <a:lnTo>
                    <a:pt x="356" y="68"/>
                  </a:lnTo>
                  <a:lnTo>
                    <a:pt x="378" y="76"/>
                  </a:lnTo>
                  <a:lnTo>
                    <a:pt x="398" y="86"/>
                  </a:lnTo>
                  <a:lnTo>
                    <a:pt x="416" y="96"/>
                  </a:lnTo>
                  <a:lnTo>
                    <a:pt x="434" y="110"/>
                  </a:lnTo>
                  <a:lnTo>
                    <a:pt x="450" y="124"/>
                  </a:lnTo>
                  <a:lnTo>
                    <a:pt x="464" y="140"/>
                  </a:lnTo>
                  <a:lnTo>
                    <a:pt x="478" y="158"/>
                  </a:lnTo>
                  <a:lnTo>
                    <a:pt x="490" y="176"/>
                  </a:lnTo>
                  <a:lnTo>
                    <a:pt x="500" y="196"/>
                  </a:lnTo>
                  <a:lnTo>
                    <a:pt x="508" y="218"/>
                  </a:lnTo>
                  <a:lnTo>
                    <a:pt x="514" y="240"/>
                  </a:lnTo>
                  <a:lnTo>
                    <a:pt x="516" y="262"/>
                  </a:lnTo>
                  <a:lnTo>
                    <a:pt x="518" y="286"/>
                  </a:lnTo>
                  <a:lnTo>
                    <a:pt x="518" y="286"/>
                  </a:lnTo>
                  <a:lnTo>
                    <a:pt x="518" y="360"/>
                  </a:lnTo>
                  <a:lnTo>
                    <a:pt x="576" y="360"/>
                  </a:lnTo>
                  <a:lnTo>
                    <a:pt x="576" y="36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56"/>
                  </a:lnTo>
                  <a:lnTo>
                    <a:pt x="570" y="228"/>
                  </a:lnTo>
                  <a:lnTo>
                    <a:pt x="562" y="200"/>
                  </a:lnTo>
                  <a:lnTo>
                    <a:pt x="552" y="174"/>
                  </a:lnTo>
                  <a:lnTo>
                    <a:pt x="540" y="150"/>
                  </a:lnTo>
                  <a:lnTo>
                    <a:pt x="526" y="126"/>
                  </a:lnTo>
                  <a:lnTo>
                    <a:pt x="510" y="104"/>
                  </a:lnTo>
                  <a:lnTo>
                    <a:pt x="490" y="84"/>
                  </a:lnTo>
                  <a:lnTo>
                    <a:pt x="470" y="66"/>
                  </a:lnTo>
                  <a:lnTo>
                    <a:pt x="448" y="48"/>
                  </a:lnTo>
                  <a:lnTo>
                    <a:pt x="424" y="34"/>
                  </a:lnTo>
                  <a:lnTo>
                    <a:pt x="400" y="22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1" name="Freeform 199"/>
            <p:cNvSpPr/>
            <p:nvPr/>
          </p:nvSpPr>
          <p:spPr bwMode="auto">
            <a:xfrm>
              <a:off x="2517775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4 w 84"/>
                <a:gd name="T3" fmla="*/ 0 h 216"/>
                <a:gd name="T4" fmla="*/ 24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4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70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70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70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2" name="Freeform 200"/>
            <p:cNvSpPr/>
            <p:nvPr/>
          </p:nvSpPr>
          <p:spPr bwMode="auto">
            <a:xfrm>
              <a:off x="2990850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2 w 84"/>
                <a:gd name="T3" fmla="*/ 0 h 216"/>
                <a:gd name="T4" fmla="*/ 22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2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68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68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2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68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6" name="Shape 15206"/>
          <p:cNvSpPr/>
          <p:nvPr/>
        </p:nvSpPr>
        <p:spPr>
          <a:xfrm>
            <a:off x="-1" y="0"/>
            <a:ext cx="9144001" cy="179867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5208" name="Shape 15208"/>
          <p:cNvSpPr/>
          <p:nvPr/>
        </p:nvSpPr>
        <p:spPr>
          <a:xfrm>
            <a:off x="3241036" y="391503"/>
            <a:ext cx="2137288" cy="101566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60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sym typeface="Bebas Neue"/>
              </a:rPr>
              <a:t>目录</a:t>
            </a:r>
            <a:endParaRPr sz="60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sym typeface="Bebas Neue"/>
            </a:endParaRPr>
          </a:p>
        </p:txBody>
      </p:sp>
      <p:grpSp>
        <p:nvGrpSpPr>
          <p:cNvPr id="15215" name="Group 15215"/>
          <p:cNvGrpSpPr/>
          <p:nvPr/>
        </p:nvGrpSpPr>
        <p:grpSpPr>
          <a:xfrm>
            <a:off x="400050" y="2423520"/>
            <a:ext cx="1883330" cy="1706401"/>
            <a:chOff x="0" y="-56279"/>
            <a:chExt cx="1883329" cy="1706400"/>
          </a:xfrm>
        </p:grpSpPr>
        <p:sp>
          <p:nvSpPr>
            <p:cNvPr id="15210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11" name="Shape 15211"/>
            <p:cNvSpPr/>
            <p:nvPr/>
          </p:nvSpPr>
          <p:spPr>
            <a:xfrm>
              <a:off x="1" y="347816"/>
              <a:ext cx="1797051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15212" name="Shape 15212"/>
            <p:cNvSpPr/>
            <p:nvPr/>
          </p:nvSpPr>
          <p:spPr>
            <a:xfrm>
              <a:off x="144933" y="617305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15213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14" name="Shape 15214"/>
            <p:cNvSpPr/>
            <p:nvPr/>
          </p:nvSpPr>
          <p:spPr>
            <a:xfrm>
              <a:off x="1602260" y="-56279"/>
              <a:ext cx="251942" cy="3447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6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01</a:t>
              </a:r>
            </a:p>
          </p:txBody>
        </p:sp>
      </p:grpSp>
      <p:grpSp>
        <p:nvGrpSpPr>
          <p:cNvPr id="15221" name="Group 15221"/>
          <p:cNvGrpSpPr/>
          <p:nvPr/>
        </p:nvGrpSpPr>
        <p:grpSpPr>
          <a:xfrm>
            <a:off x="2581448" y="2442178"/>
            <a:ext cx="1883330" cy="1687743"/>
            <a:chOff x="0" y="-37621"/>
            <a:chExt cx="1883329" cy="1687742"/>
          </a:xfrm>
        </p:grpSpPr>
        <p:sp>
          <p:nvSpPr>
            <p:cNvPr id="15216" name="Shape 15216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17" name="Shape 15217"/>
            <p:cNvSpPr/>
            <p:nvPr/>
          </p:nvSpPr>
          <p:spPr>
            <a:xfrm>
              <a:off x="1" y="347816"/>
              <a:ext cx="1797051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</a:endParaRPr>
            </a:p>
          </p:txBody>
        </p:sp>
        <p:sp>
          <p:nvSpPr>
            <p:cNvPr id="15218" name="Shape 15218"/>
            <p:cNvSpPr/>
            <p:nvPr/>
          </p:nvSpPr>
          <p:spPr>
            <a:xfrm>
              <a:off x="144933" y="617305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15219" name="Shape 15219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20" name="Shape 15220"/>
            <p:cNvSpPr/>
            <p:nvPr/>
          </p:nvSpPr>
          <p:spPr>
            <a:xfrm>
              <a:off x="1602260" y="-37621"/>
              <a:ext cx="251942" cy="3073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6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02</a:t>
              </a:r>
            </a:p>
          </p:txBody>
        </p:sp>
      </p:grpSp>
      <p:grpSp>
        <p:nvGrpSpPr>
          <p:cNvPr id="15227" name="Group 15227"/>
          <p:cNvGrpSpPr/>
          <p:nvPr/>
        </p:nvGrpSpPr>
        <p:grpSpPr>
          <a:xfrm>
            <a:off x="4762846" y="2442178"/>
            <a:ext cx="1883330" cy="1687743"/>
            <a:chOff x="0" y="-37621"/>
            <a:chExt cx="1883329" cy="1687742"/>
          </a:xfrm>
        </p:grpSpPr>
        <p:sp>
          <p:nvSpPr>
            <p:cNvPr id="15222" name="Shape 15222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23" name="Shape 15223"/>
            <p:cNvSpPr/>
            <p:nvPr/>
          </p:nvSpPr>
          <p:spPr>
            <a:xfrm>
              <a:off x="1" y="347816"/>
              <a:ext cx="1797051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</a:endParaRPr>
            </a:p>
          </p:txBody>
        </p:sp>
        <p:sp>
          <p:nvSpPr>
            <p:cNvPr id="15224" name="Shape 15224"/>
            <p:cNvSpPr/>
            <p:nvPr/>
          </p:nvSpPr>
          <p:spPr>
            <a:xfrm>
              <a:off x="144933" y="617305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15225" name="Shape 15225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26" name="Shape 15226"/>
            <p:cNvSpPr/>
            <p:nvPr/>
          </p:nvSpPr>
          <p:spPr>
            <a:xfrm>
              <a:off x="1602260" y="-37621"/>
              <a:ext cx="251942" cy="3073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6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03</a:t>
              </a:r>
            </a:p>
          </p:txBody>
        </p:sp>
      </p:grpSp>
      <p:grpSp>
        <p:nvGrpSpPr>
          <p:cNvPr id="15233" name="Group 15233"/>
          <p:cNvGrpSpPr/>
          <p:nvPr/>
        </p:nvGrpSpPr>
        <p:grpSpPr>
          <a:xfrm>
            <a:off x="6944245" y="2442178"/>
            <a:ext cx="1883330" cy="1687743"/>
            <a:chOff x="0" y="-37621"/>
            <a:chExt cx="1883329" cy="1687742"/>
          </a:xfrm>
        </p:grpSpPr>
        <p:sp>
          <p:nvSpPr>
            <p:cNvPr id="15228" name="Shape 15228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29" name="Shape 15229"/>
            <p:cNvSpPr/>
            <p:nvPr/>
          </p:nvSpPr>
          <p:spPr>
            <a:xfrm>
              <a:off x="1" y="347816"/>
              <a:ext cx="1797051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</a:endParaRPr>
            </a:p>
          </p:txBody>
        </p:sp>
        <p:sp>
          <p:nvSpPr>
            <p:cNvPr id="15230" name="Shape 15230"/>
            <p:cNvSpPr/>
            <p:nvPr/>
          </p:nvSpPr>
          <p:spPr>
            <a:xfrm>
              <a:off x="144933" y="617305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  <p:sp>
          <p:nvSpPr>
            <p:cNvPr id="15231" name="Shape 15231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232" name="Shape 15232"/>
            <p:cNvSpPr/>
            <p:nvPr/>
          </p:nvSpPr>
          <p:spPr>
            <a:xfrm>
              <a:off x="1602260" y="-37621"/>
              <a:ext cx="251942" cy="3073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6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5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15" grpId="0" animBg="1" advAuto="0"/>
      <p:bldP spid="15221" grpId="0" animBg="1" advAuto="0"/>
      <p:bldP spid="15227" grpId="0" animBg="1" advAuto="0"/>
      <p:bldP spid="15233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"/>
          <p:cNvSpPr>
            <a:spLocks noChangeArrowheads="1"/>
          </p:cNvSpPr>
          <p:nvPr/>
        </p:nvSpPr>
        <p:spPr bwMode="auto">
          <a:xfrm rot="5400000">
            <a:off x="7064962" y="1403352"/>
            <a:ext cx="1100065" cy="1292719"/>
          </a:xfrm>
          <a:custGeom>
            <a:avLst/>
            <a:gdLst>
              <a:gd name="T0" fmla="*/ 1782 w 2658"/>
              <a:gd name="T1" fmla="*/ 0 h 2470"/>
              <a:gd name="T2" fmla="*/ 1782 w 2658"/>
              <a:gd name="T3" fmla="*/ 0 h 2470"/>
              <a:gd name="T4" fmla="*/ 1782 w 2658"/>
              <a:gd name="T5" fmla="*/ 438 h 2470"/>
              <a:gd name="T6" fmla="*/ 1469 w 2658"/>
              <a:gd name="T7" fmla="*/ 438 h 2470"/>
              <a:gd name="T8" fmla="*/ 375 w 2658"/>
              <a:gd name="T9" fmla="*/ 1219 h 2470"/>
              <a:gd name="T10" fmla="*/ 1469 w 2658"/>
              <a:gd name="T11" fmla="*/ 2032 h 2470"/>
              <a:gd name="T12" fmla="*/ 2188 w 2658"/>
              <a:gd name="T13" fmla="*/ 2032 h 2470"/>
              <a:gd name="T14" fmla="*/ 2188 w 2658"/>
              <a:gd name="T15" fmla="*/ 2469 h 2470"/>
              <a:gd name="T16" fmla="*/ 2657 w 2658"/>
              <a:gd name="T17" fmla="*/ 2469 h 2470"/>
              <a:gd name="T18" fmla="*/ 1500 w 2658"/>
              <a:gd name="T19" fmla="*/ 2469 h 2470"/>
              <a:gd name="T20" fmla="*/ 0 w 2658"/>
              <a:gd name="T21" fmla="*/ 1219 h 2470"/>
              <a:gd name="T22" fmla="*/ 1469 w 2658"/>
              <a:gd name="T23" fmla="*/ 0 h 2470"/>
              <a:gd name="T24" fmla="*/ 1782 w 2658"/>
              <a:gd name="T25" fmla="*/ 0 h 2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58" h="2470">
                <a:moveTo>
                  <a:pt x="1782" y="0"/>
                </a:moveTo>
                <a:lnTo>
                  <a:pt x="1782" y="0"/>
                </a:lnTo>
                <a:cubicBezTo>
                  <a:pt x="1782" y="438"/>
                  <a:pt x="1782" y="438"/>
                  <a:pt x="1782" y="438"/>
                </a:cubicBezTo>
                <a:cubicBezTo>
                  <a:pt x="1469" y="438"/>
                  <a:pt x="1469" y="438"/>
                  <a:pt x="1469" y="438"/>
                </a:cubicBezTo>
                <a:cubicBezTo>
                  <a:pt x="688" y="438"/>
                  <a:pt x="375" y="781"/>
                  <a:pt x="375" y="1219"/>
                </a:cubicBezTo>
                <a:cubicBezTo>
                  <a:pt x="375" y="1719"/>
                  <a:pt x="719" y="2032"/>
                  <a:pt x="1469" y="2032"/>
                </a:cubicBezTo>
                <a:cubicBezTo>
                  <a:pt x="2188" y="2032"/>
                  <a:pt x="2188" y="2032"/>
                  <a:pt x="2188" y="2032"/>
                </a:cubicBezTo>
                <a:cubicBezTo>
                  <a:pt x="2188" y="2469"/>
                  <a:pt x="2188" y="2469"/>
                  <a:pt x="2188" y="2469"/>
                </a:cubicBezTo>
                <a:cubicBezTo>
                  <a:pt x="2657" y="2469"/>
                  <a:pt x="2657" y="2469"/>
                  <a:pt x="2657" y="2469"/>
                </a:cubicBezTo>
                <a:cubicBezTo>
                  <a:pt x="1500" y="2469"/>
                  <a:pt x="1500" y="2469"/>
                  <a:pt x="1500" y="2469"/>
                </a:cubicBezTo>
                <a:cubicBezTo>
                  <a:pt x="438" y="2469"/>
                  <a:pt x="0" y="1938"/>
                  <a:pt x="0" y="1219"/>
                </a:cubicBezTo>
                <a:cubicBezTo>
                  <a:pt x="0" y="532"/>
                  <a:pt x="407" y="0"/>
                  <a:pt x="1469" y="0"/>
                </a:cubicBezTo>
                <a:lnTo>
                  <a:pt x="1782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2"/>
          <p:cNvSpPr>
            <a:spLocks noChangeArrowheads="1"/>
          </p:cNvSpPr>
          <p:nvPr/>
        </p:nvSpPr>
        <p:spPr bwMode="auto">
          <a:xfrm rot="5400000">
            <a:off x="6108765" y="2220517"/>
            <a:ext cx="904863" cy="1276561"/>
          </a:xfrm>
          <a:custGeom>
            <a:avLst/>
            <a:gdLst>
              <a:gd name="T0" fmla="*/ 750 w 2187"/>
              <a:gd name="T1" fmla="*/ 0 h 2438"/>
              <a:gd name="T2" fmla="*/ 750 w 2187"/>
              <a:gd name="T3" fmla="*/ 0 h 2438"/>
              <a:gd name="T4" fmla="*/ 2186 w 2187"/>
              <a:gd name="T5" fmla="*/ 1187 h 2438"/>
              <a:gd name="T6" fmla="*/ 719 w 2187"/>
              <a:gd name="T7" fmla="*/ 2437 h 2438"/>
              <a:gd name="T8" fmla="*/ 0 w 2187"/>
              <a:gd name="T9" fmla="*/ 2437 h 2438"/>
              <a:gd name="T10" fmla="*/ 469 w 2187"/>
              <a:gd name="T11" fmla="*/ 2437 h 2438"/>
              <a:gd name="T12" fmla="*/ 469 w 2187"/>
              <a:gd name="T13" fmla="*/ 2031 h 2438"/>
              <a:gd name="T14" fmla="*/ 750 w 2187"/>
              <a:gd name="T15" fmla="*/ 2031 h 2438"/>
              <a:gd name="T16" fmla="*/ 1843 w 2187"/>
              <a:gd name="T17" fmla="*/ 1218 h 2438"/>
              <a:gd name="T18" fmla="*/ 750 w 2187"/>
              <a:gd name="T19" fmla="*/ 437 h 2438"/>
              <a:gd name="T20" fmla="*/ 469 w 2187"/>
              <a:gd name="T21" fmla="*/ 437 h 2438"/>
              <a:gd name="T22" fmla="*/ 0 w 2187"/>
              <a:gd name="T23" fmla="*/ 437 h 2438"/>
              <a:gd name="T24" fmla="*/ 0 w 2187"/>
              <a:gd name="T25" fmla="*/ 0 h 2438"/>
              <a:gd name="T26" fmla="*/ 750 w 2187"/>
              <a:gd name="T27" fmla="*/ 0 h 2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87" h="2438">
                <a:moveTo>
                  <a:pt x="750" y="0"/>
                </a:moveTo>
                <a:lnTo>
                  <a:pt x="750" y="0"/>
                </a:lnTo>
                <a:cubicBezTo>
                  <a:pt x="1780" y="0"/>
                  <a:pt x="2186" y="500"/>
                  <a:pt x="2186" y="1187"/>
                </a:cubicBezTo>
                <a:cubicBezTo>
                  <a:pt x="2186" y="1906"/>
                  <a:pt x="1749" y="2437"/>
                  <a:pt x="719" y="2437"/>
                </a:cubicBezTo>
                <a:cubicBezTo>
                  <a:pt x="0" y="2437"/>
                  <a:pt x="0" y="2437"/>
                  <a:pt x="0" y="2437"/>
                </a:cubicBezTo>
                <a:cubicBezTo>
                  <a:pt x="469" y="2437"/>
                  <a:pt x="469" y="2437"/>
                  <a:pt x="469" y="2437"/>
                </a:cubicBezTo>
                <a:cubicBezTo>
                  <a:pt x="469" y="2031"/>
                  <a:pt x="469" y="2031"/>
                  <a:pt x="469" y="2031"/>
                </a:cubicBezTo>
                <a:cubicBezTo>
                  <a:pt x="750" y="2031"/>
                  <a:pt x="750" y="2031"/>
                  <a:pt x="750" y="2031"/>
                </a:cubicBezTo>
                <a:cubicBezTo>
                  <a:pt x="1499" y="2031"/>
                  <a:pt x="1843" y="1687"/>
                  <a:pt x="1843" y="1218"/>
                </a:cubicBezTo>
                <a:cubicBezTo>
                  <a:pt x="1843" y="750"/>
                  <a:pt x="1499" y="437"/>
                  <a:pt x="750" y="437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0"/>
                  <a:pt x="0" y="0"/>
                  <a:pt x="0" y="0"/>
                </a:cubicBezTo>
                <a:lnTo>
                  <a:pt x="750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3"/>
          <p:cNvSpPr>
            <a:spLocks noChangeArrowheads="1"/>
          </p:cNvSpPr>
          <p:nvPr/>
        </p:nvSpPr>
        <p:spPr bwMode="auto">
          <a:xfrm rot="5400000">
            <a:off x="4766372" y="1592040"/>
            <a:ext cx="1461280" cy="1276559"/>
          </a:xfrm>
          <a:custGeom>
            <a:avLst/>
            <a:gdLst>
              <a:gd name="T0" fmla="*/ 2657 w 3532"/>
              <a:gd name="T1" fmla="*/ 0 h 2437"/>
              <a:gd name="T2" fmla="*/ 2657 w 3532"/>
              <a:gd name="T3" fmla="*/ 0 h 2437"/>
              <a:gd name="T4" fmla="*/ 2657 w 3532"/>
              <a:gd name="T5" fmla="*/ 406 h 2437"/>
              <a:gd name="T6" fmla="*/ 2188 w 3532"/>
              <a:gd name="T7" fmla="*/ 406 h 2437"/>
              <a:gd name="T8" fmla="*/ 1469 w 3532"/>
              <a:gd name="T9" fmla="*/ 406 h 2437"/>
              <a:gd name="T10" fmla="*/ 375 w 3532"/>
              <a:gd name="T11" fmla="*/ 1187 h 2437"/>
              <a:gd name="T12" fmla="*/ 1469 w 3532"/>
              <a:gd name="T13" fmla="*/ 2000 h 2437"/>
              <a:gd name="T14" fmla="*/ 1750 w 3532"/>
              <a:gd name="T15" fmla="*/ 2000 h 2437"/>
              <a:gd name="T16" fmla="*/ 1750 w 3532"/>
              <a:gd name="T17" fmla="*/ 2436 h 2437"/>
              <a:gd name="T18" fmla="*/ 3531 w 3532"/>
              <a:gd name="T19" fmla="*/ 2436 h 2437"/>
              <a:gd name="T20" fmla="*/ 1500 w 3532"/>
              <a:gd name="T21" fmla="*/ 2436 h 2437"/>
              <a:gd name="T22" fmla="*/ 0 w 3532"/>
              <a:gd name="T23" fmla="*/ 1187 h 2437"/>
              <a:gd name="T24" fmla="*/ 1469 w 3532"/>
              <a:gd name="T25" fmla="*/ 0 h 2437"/>
              <a:gd name="T26" fmla="*/ 2657 w 3532"/>
              <a:gd name="T27" fmla="*/ 0 h 2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32" h="2437">
                <a:moveTo>
                  <a:pt x="2657" y="0"/>
                </a:moveTo>
                <a:lnTo>
                  <a:pt x="2657" y="0"/>
                </a:lnTo>
                <a:cubicBezTo>
                  <a:pt x="2657" y="406"/>
                  <a:pt x="2657" y="406"/>
                  <a:pt x="2657" y="406"/>
                </a:cubicBezTo>
                <a:cubicBezTo>
                  <a:pt x="2188" y="406"/>
                  <a:pt x="2188" y="406"/>
                  <a:pt x="2188" y="406"/>
                </a:cubicBezTo>
                <a:cubicBezTo>
                  <a:pt x="1469" y="406"/>
                  <a:pt x="1469" y="406"/>
                  <a:pt x="1469" y="406"/>
                </a:cubicBezTo>
                <a:cubicBezTo>
                  <a:pt x="688" y="406"/>
                  <a:pt x="375" y="750"/>
                  <a:pt x="375" y="1187"/>
                </a:cubicBezTo>
                <a:cubicBezTo>
                  <a:pt x="375" y="1687"/>
                  <a:pt x="719" y="2000"/>
                  <a:pt x="1469" y="2000"/>
                </a:cubicBezTo>
                <a:cubicBezTo>
                  <a:pt x="1750" y="2000"/>
                  <a:pt x="1750" y="2000"/>
                  <a:pt x="1750" y="2000"/>
                </a:cubicBezTo>
                <a:cubicBezTo>
                  <a:pt x="1750" y="2436"/>
                  <a:pt x="1750" y="2436"/>
                  <a:pt x="1750" y="2436"/>
                </a:cubicBezTo>
                <a:cubicBezTo>
                  <a:pt x="3531" y="2436"/>
                  <a:pt x="3531" y="2436"/>
                  <a:pt x="3531" y="2436"/>
                </a:cubicBezTo>
                <a:cubicBezTo>
                  <a:pt x="1500" y="2436"/>
                  <a:pt x="1500" y="2436"/>
                  <a:pt x="1500" y="2436"/>
                </a:cubicBezTo>
                <a:cubicBezTo>
                  <a:pt x="438" y="2436"/>
                  <a:pt x="0" y="1906"/>
                  <a:pt x="0" y="1187"/>
                </a:cubicBezTo>
                <a:cubicBezTo>
                  <a:pt x="0" y="500"/>
                  <a:pt x="407" y="0"/>
                  <a:pt x="1469" y="0"/>
                </a:cubicBezTo>
                <a:lnTo>
                  <a:pt x="265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4"/>
          <p:cNvSpPr>
            <a:spLocks noChangeArrowheads="1"/>
          </p:cNvSpPr>
          <p:nvPr/>
        </p:nvSpPr>
        <p:spPr bwMode="auto">
          <a:xfrm rot="5400000">
            <a:off x="3716652" y="2301830"/>
            <a:ext cx="1448510" cy="1292719"/>
          </a:xfrm>
          <a:custGeom>
            <a:avLst/>
            <a:gdLst>
              <a:gd name="T0" fmla="*/ 2062 w 3500"/>
              <a:gd name="T1" fmla="*/ 0 h 2469"/>
              <a:gd name="T2" fmla="*/ 2062 w 3500"/>
              <a:gd name="T3" fmla="*/ 0 h 2469"/>
              <a:gd name="T4" fmla="*/ 3499 w 3500"/>
              <a:gd name="T5" fmla="*/ 1186 h 2469"/>
              <a:gd name="T6" fmla="*/ 2031 w 3500"/>
              <a:gd name="T7" fmla="*/ 2468 h 2469"/>
              <a:gd name="T8" fmla="*/ 0 w 3500"/>
              <a:gd name="T9" fmla="*/ 2468 h 2469"/>
              <a:gd name="T10" fmla="*/ 1781 w 3500"/>
              <a:gd name="T11" fmla="*/ 2468 h 2469"/>
              <a:gd name="T12" fmla="*/ 1781 w 3500"/>
              <a:gd name="T13" fmla="*/ 2030 h 2469"/>
              <a:gd name="T14" fmla="*/ 2062 w 3500"/>
              <a:gd name="T15" fmla="*/ 2030 h 2469"/>
              <a:gd name="T16" fmla="*/ 3156 w 3500"/>
              <a:gd name="T17" fmla="*/ 1218 h 2469"/>
              <a:gd name="T18" fmla="*/ 2062 w 3500"/>
              <a:gd name="T19" fmla="*/ 436 h 2469"/>
              <a:gd name="T20" fmla="*/ 1781 w 3500"/>
              <a:gd name="T21" fmla="*/ 436 h 2469"/>
              <a:gd name="T22" fmla="*/ 0 w 3500"/>
              <a:gd name="T23" fmla="*/ 436 h 2469"/>
              <a:gd name="T24" fmla="*/ 0 w 3500"/>
              <a:gd name="T25" fmla="*/ 0 h 2469"/>
              <a:gd name="T26" fmla="*/ 2062 w 3500"/>
              <a:gd name="T27" fmla="*/ 0 h 2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00" h="2469">
                <a:moveTo>
                  <a:pt x="2062" y="0"/>
                </a:moveTo>
                <a:lnTo>
                  <a:pt x="2062" y="0"/>
                </a:lnTo>
                <a:cubicBezTo>
                  <a:pt x="3093" y="0"/>
                  <a:pt x="3499" y="530"/>
                  <a:pt x="3499" y="1186"/>
                </a:cubicBezTo>
                <a:cubicBezTo>
                  <a:pt x="3499" y="1905"/>
                  <a:pt x="3062" y="2468"/>
                  <a:pt x="2031" y="2468"/>
                </a:cubicBezTo>
                <a:cubicBezTo>
                  <a:pt x="0" y="2468"/>
                  <a:pt x="0" y="2468"/>
                  <a:pt x="0" y="2468"/>
                </a:cubicBezTo>
                <a:cubicBezTo>
                  <a:pt x="1781" y="2468"/>
                  <a:pt x="1781" y="2468"/>
                  <a:pt x="1781" y="2468"/>
                </a:cubicBezTo>
                <a:cubicBezTo>
                  <a:pt x="1781" y="2030"/>
                  <a:pt x="1781" y="2030"/>
                  <a:pt x="1781" y="2030"/>
                </a:cubicBezTo>
                <a:cubicBezTo>
                  <a:pt x="2062" y="2030"/>
                  <a:pt x="2062" y="2030"/>
                  <a:pt x="2062" y="2030"/>
                </a:cubicBezTo>
                <a:cubicBezTo>
                  <a:pt x="2812" y="2030"/>
                  <a:pt x="3156" y="1718"/>
                  <a:pt x="3156" y="1218"/>
                </a:cubicBezTo>
                <a:cubicBezTo>
                  <a:pt x="3156" y="780"/>
                  <a:pt x="2812" y="436"/>
                  <a:pt x="2062" y="436"/>
                </a:cubicBezTo>
                <a:cubicBezTo>
                  <a:pt x="1781" y="436"/>
                  <a:pt x="1781" y="436"/>
                  <a:pt x="1781" y="436"/>
                </a:cubicBezTo>
                <a:cubicBezTo>
                  <a:pt x="0" y="436"/>
                  <a:pt x="0" y="436"/>
                  <a:pt x="0" y="436"/>
                </a:cubicBezTo>
                <a:cubicBezTo>
                  <a:pt x="0" y="0"/>
                  <a:pt x="0" y="0"/>
                  <a:pt x="0" y="0"/>
                </a:cubicBezTo>
                <a:lnTo>
                  <a:pt x="2062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5"/>
          <p:cNvSpPr>
            <a:spLocks noChangeArrowheads="1"/>
          </p:cNvSpPr>
          <p:nvPr/>
        </p:nvSpPr>
        <p:spPr bwMode="auto">
          <a:xfrm rot="5400000">
            <a:off x="2398329" y="1850182"/>
            <a:ext cx="1977563" cy="1276559"/>
          </a:xfrm>
          <a:custGeom>
            <a:avLst/>
            <a:gdLst>
              <a:gd name="T0" fmla="*/ 1750 w 4782"/>
              <a:gd name="T1" fmla="*/ 2438 h 2439"/>
              <a:gd name="T2" fmla="*/ 1750 w 4782"/>
              <a:gd name="T3" fmla="*/ 2438 h 2439"/>
              <a:gd name="T4" fmla="*/ 1750 w 4782"/>
              <a:gd name="T5" fmla="*/ 2000 h 2439"/>
              <a:gd name="T6" fmla="*/ 1469 w 4782"/>
              <a:gd name="T7" fmla="*/ 2000 h 2439"/>
              <a:gd name="T8" fmla="*/ 375 w 4782"/>
              <a:gd name="T9" fmla="*/ 1188 h 2439"/>
              <a:gd name="T10" fmla="*/ 1469 w 4782"/>
              <a:gd name="T11" fmla="*/ 438 h 2439"/>
              <a:gd name="T12" fmla="*/ 1750 w 4782"/>
              <a:gd name="T13" fmla="*/ 438 h 2439"/>
              <a:gd name="T14" fmla="*/ 3531 w 4782"/>
              <a:gd name="T15" fmla="*/ 438 h 2439"/>
              <a:gd name="T16" fmla="*/ 3531 w 4782"/>
              <a:gd name="T17" fmla="*/ 0 h 2439"/>
              <a:gd name="T18" fmla="*/ 1469 w 4782"/>
              <a:gd name="T19" fmla="*/ 0 h 2439"/>
              <a:gd name="T20" fmla="*/ 0 w 4782"/>
              <a:gd name="T21" fmla="*/ 1188 h 2439"/>
              <a:gd name="T22" fmla="*/ 1500 w 4782"/>
              <a:gd name="T23" fmla="*/ 2438 h 2439"/>
              <a:gd name="T24" fmla="*/ 4781 w 4782"/>
              <a:gd name="T25" fmla="*/ 2438 h 2439"/>
              <a:gd name="T26" fmla="*/ 1750 w 4782"/>
              <a:gd name="T27" fmla="*/ 2438 h 2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82" h="2439">
                <a:moveTo>
                  <a:pt x="1750" y="2438"/>
                </a:moveTo>
                <a:lnTo>
                  <a:pt x="1750" y="2438"/>
                </a:lnTo>
                <a:cubicBezTo>
                  <a:pt x="1750" y="2000"/>
                  <a:pt x="1750" y="2000"/>
                  <a:pt x="1750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719" y="2000"/>
                  <a:pt x="375" y="1688"/>
                  <a:pt x="375" y="1188"/>
                </a:cubicBezTo>
                <a:cubicBezTo>
                  <a:pt x="375" y="750"/>
                  <a:pt x="688" y="438"/>
                  <a:pt x="1469" y="438"/>
                </a:cubicBezTo>
                <a:cubicBezTo>
                  <a:pt x="1750" y="438"/>
                  <a:pt x="1750" y="438"/>
                  <a:pt x="1750" y="438"/>
                </a:cubicBezTo>
                <a:cubicBezTo>
                  <a:pt x="3531" y="438"/>
                  <a:pt x="3531" y="438"/>
                  <a:pt x="3531" y="438"/>
                </a:cubicBezTo>
                <a:cubicBezTo>
                  <a:pt x="3531" y="0"/>
                  <a:pt x="3531" y="0"/>
                  <a:pt x="3531" y="0"/>
                </a:cubicBezTo>
                <a:cubicBezTo>
                  <a:pt x="1469" y="0"/>
                  <a:pt x="1469" y="0"/>
                  <a:pt x="1469" y="0"/>
                </a:cubicBezTo>
                <a:cubicBezTo>
                  <a:pt x="407" y="0"/>
                  <a:pt x="0" y="500"/>
                  <a:pt x="0" y="1188"/>
                </a:cubicBezTo>
                <a:cubicBezTo>
                  <a:pt x="0" y="1906"/>
                  <a:pt x="438" y="2438"/>
                  <a:pt x="1500" y="2438"/>
                </a:cubicBezTo>
                <a:cubicBezTo>
                  <a:pt x="4781" y="2438"/>
                  <a:pt x="4781" y="2438"/>
                  <a:pt x="4781" y="2438"/>
                </a:cubicBezTo>
                <a:lnTo>
                  <a:pt x="1750" y="2438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6"/>
          <p:cNvSpPr>
            <a:spLocks noChangeArrowheads="1"/>
          </p:cNvSpPr>
          <p:nvPr/>
        </p:nvSpPr>
        <p:spPr bwMode="auto">
          <a:xfrm rot="5400000">
            <a:off x="982405" y="2204229"/>
            <a:ext cx="2701818" cy="1292719"/>
          </a:xfrm>
          <a:custGeom>
            <a:avLst/>
            <a:gdLst>
              <a:gd name="T0" fmla="*/ 5062 w 6532"/>
              <a:gd name="T1" fmla="*/ 0 h 2470"/>
              <a:gd name="T2" fmla="*/ 5062 w 6532"/>
              <a:gd name="T3" fmla="*/ 0 h 2470"/>
              <a:gd name="T4" fmla="*/ 6531 w 6532"/>
              <a:gd name="T5" fmla="*/ 1219 h 2470"/>
              <a:gd name="T6" fmla="*/ 5062 w 6532"/>
              <a:gd name="T7" fmla="*/ 2469 h 2470"/>
              <a:gd name="T8" fmla="*/ 0 w 6532"/>
              <a:gd name="T9" fmla="*/ 2469 h 2470"/>
              <a:gd name="T10" fmla="*/ 0 w 6532"/>
              <a:gd name="T11" fmla="*/ 2031 h 2470"/>
              <a:gd name="T12" fmla="*/ 5062 w 6532"/>
              <a:gd name="T13" fmla="*/ 2031 h 2470"/>
              <a:gd name="T14" fmla="*/ 6156 w 6532"/>
              <a:gd name="T15" fmla="*/ 1219 h 2470"/>
              <a:gd name="T16" fmla="*/ 5062 w 6532"/>
              <a:gd name="T17" fmla="*/ 438 h 2470"/>
              <a:gd name="T18" fmla="*/ 4781 w 6532"/>
              <a:gd name="T19" fmla="*/ 438 h 2470"/>
              <a:gd name="T20" fmla="*/ 1750 w 6532"/>
              <a:gd name="T21" fmla="*/ 438 h 2470"/>
              <a:gd name="T22" fmla="*/ 1750 w 6532"/>
              <a:gd name="T23" fmla="*/ 0 h 2470"/>
              <a:gd name="T24" fmla="*/ 5062 w 6532"/>
              <a:gd name="T25" fmla="*/ 0 h 2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32" h="2470">
                <a:moveTo>
                  <a:pt x="5062" y="0"/>
                </a:moveTo>
                <a:lnTo>
                  <a:pt x="5062" y="0"/>
                </a:lnTo>
                <a:cubicBezTo>
                  <a:pt x="6124" y="0"/>
                  <a:pt x="6531" y="531"/>
                  <a:pt x="6531" y="1219"/>
                </a:cubicBezTo>
                <a:cubicBezTo>
                  <a:pt x="6531" y="1937"/>
                  <a:pt x="6093" y="2469"/>
                  <a:pt x="5062" y="2469"/>
                </a:cubicBezTo>
                <a:cubicBezTo>
                  <a:pt x="0" y="2469"/>
                  <a:pt x="0" y="2469"/>
                  <a:pt x="0" y="2469"/>
                </a:cubicBezTo>
                <a:cubicBezTo>
                  <a:pt x="0" y="2031"/>
                  <a:pt x="0" y="2031"/>
                  <a:pt x="0" y="2031"/>
                </a:cubicBezTo>
                <a:cubicBezTo>
                  <a:pt x="5062" y="2031"/>
                  <a:pt x="5062" y="2031"/>
                  <a:pt x="5062" y="2031"/>
                </a:cubicBezTo>
                <a:cubicBezTo>
                  <a:pt x="5843" y="2031"/>
                  <a:pt x="6156" y="1719"/>
                  <a:pt x="6156" y="1219"/>
                </a:cubicBezTo>
                <a:cubicBezTo>
                  <a:pt x="6156" y="781"/>
                  <a:pt x="5843" y="438"/>
                  <a:pt x="5062" y="438"/>
                </a:cubicBezTo>
                <a:cubicBezTo>
                  <a:pt x="4781" y="438"/>
                  <a:pt x="4781" y="438"/>
                  <a:pt x="4781" y="438"/>
                </a:cubicBezTo>
                <a:cubicBezTo>
                  <a:pt x="1750" y="438"/>
                  <a:pt x="1750" y="438"/>
                  <a:pt x="1750" y="438"/>
                </a:cubicBezTo>
                <a:cubicBezTo>
                  <a:pt x="1750" y="0"/>
                  <a:pt x="1750" y="0"/>
                  <a:pt x="1750" y="0"/>
                </a:cubicBezTo>
                <a:lnTo>
                  <a:pt x="5062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057172" y="3266304"/>
            <a:ext cx="618294" cy="618294"/>
            <a:chOff x="2057172" y="3266304"/>
            <a:chExt cx="618294" cy="618294"/>
          </a:xfrm>
        </p:grpSpPr>
        <p:sp>
          <p:nvSpPr>
            <p:cNvPr id="75" name="Oval 74"/>
            <p:cNvSpPr/>
            <p:nvPr/>
          </p:nvSpPr>
          <p:spPr>
            <a:xfrm>
              <a:off x="2057172" y="3266304"/>
              <a:ext cx="618294" cy="6182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2126824" y="3319114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endParaRPr lang="en-US" sz="24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113811" y="1833299"/>
            <a:ext cx="618294" cy="618294"/>
            <a:chOff x="3113811" y="1833299"/>
            <a:chExt cx="618294" cy="618294"/>
          </a:xfrm>
        </p:grpSpPr>
        <p:sp>
          <p:nvSpPr>
            <p:cNvPr id="76" name="Oval 75"/>
            <p:cNvSpPr/>
            <p:nvPr/>
          </p:nvSpPr>
          <p:spPr>
            <a:xfrm>
              <a:off x="3113811" y="1833299"/>
              <a:ext cx="618294" cy="6182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183466" y="1853461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endParaRPr lang="en-US" sz="24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60292" y="2788963"/>
            <a:ext cx="618294" cy="618294"/>
            <a:chOff x="4160292" y="2788963"/>
            <a:chExt cx="618294" cy="618294"/>
          </a:xfrm>
        </p:grpSpPr>
        <p:sp>
          <p:nvSpPr>
            <p:cNvPr id="77" name="Oval 76"/>
            <p:cNvSpPr/>
            <p:nvPr/>
          </p:nvSpPr>
          <p:spPr>
            <a:xfrm>
              <a:off x="4160292" y="2788963"/>
              <a:ext cx="618294" cy="6182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226179" y="2796489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endParaRPr lang="en-US" sz="24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222775" y="1833299"/>
            <a:ext cx="618294" cy="618294"/>
            <a:chOff x="5222775" y="1833299"/>
            <a:chExt cx="618294" cy="618294"/>
          </a:xfrm>
        </p:grpSpPr>
        <p:sp>
          <p:nvSpPr>
            <p:cNvPr id="78" name="Oval 77"/>
            <p:cNvSpPr/>
            <p:nvPr/>
          </p:nvSpPr>
          <p:spPr>
            <a:xfrm>
              <a:off x="5222775" y="1833299"/>
              <a:ext cx="618294" cy="6182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283586" y="1856521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336057" y="1833299"/>
            <a:ext cx="618294" cy="618294"/>
            <a:chOff x="7336057" y="1833299"/>
            <a:chExt cx="618294" cy="618294"/>
          </a:xfrm>
        </p:grpSpPr>
        <p:sp>
          <p:nvSpPr>
            <p:cNvPr id="79" name="Oval 78"/>
            <p:cNvSpPr/>
            <p:nvPr/>
          </p:nvSpPr>
          <p:spPr>
            <a:xfrm>
              <a:off x="7336057" y="1833299"/>
              <a:ext cx="618294" cy="6182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405709" y="1866681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en-US" sz="24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95396" y="2444069"/>
            <a:ext cx="618294" cy="618294"/>
            <a:chOff x="6295396" y="2444069"/>
            <a:chExt cx="618294" cy="618294"/>
          </a:xfrm>
        </p:grpSpPr>
        <p:sp>
          <p:nvSpPr>
            <p:cNvPr id="85" name="Oval 84"/>
            <p:cNvSpPr/>
            <p:nvPr/>
          </p:nvSpPr>
          <p:spPr>
            <a:xfrm>
              <a:off x="6295396" y="2444069"/>
              <a:ext cx="618294" cy="6182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361286" y="2471164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endParaRPr lang="en-US" sz="24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90372" y="1524745"/>
            <a:ext cx="618294" cy="618294"/>
            <a:chOff x="990372" y="1524745"/>
            <a:chExt cx="618294" cy="618294"/>
          </a:xfrm>
        </p:grpSpPr>
        <p:sp>
          <p:nvSpPr>
            <p:cNvPr id="87" name="Oval 86"/>
            <p:cNvSpPr/>
            <p:nvPr/>
          </p:nvSpPr>
          <p:spPr>
            <a:xfrm>
              <a:off x="990372" y="1524745"/>
              <a:ext cx="618294" cy="6182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060024" y="1544910"/>
              <a:ext cx="436880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endParaRPr lang="en-US" sz="2400" dirty="0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878164" y="2184819"/>
            <a:ext cx="833985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开始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37931" y="2950637"/>
            <a:ext cx="843501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搜索引擎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057983" y="2514165"/>
            <a:ext cx="833342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研发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12275" y="2514165"/>
            <a:ext cx="814873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设计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119866" y="2512047"/>
            <a:ext cx="835649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团队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164501" y="2138355"/>
            <a:ext cx="833343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时间表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232076" y="2547922"/>
            <a:ext cx="905335" cy="261588"/>
          </a:xfrm>
          <a:prstGeom prst="rect">
            <a:avLst/>
          </a:prstGeom>
          <a:noFill/>
        </p:spPr>
        <p:txBody>
          <a:bodyPr vert="horz" wrap="square" lIns="91420" tIns="45709" rIns="91420" bIns="45709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2"/>
                </a:solidFill>
                <a:latin typeface="Calibri"/>
                <a:cs typeface="Calibri"/>
              </a:rPr>
              <a:t>发布</a:t>
            </a:r>
            <a:endParaRPr lang="en-US" sz="11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j-lt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sp>
        <p:nvSpPr>
          <p:cNvPr id="39" name="Freeform 114"/>
          <p:cNvSpPr>
            <a:spLocks noEditPoints="1"/>
          </p:cNvSpPr>
          <p:nvPr/>
        </p:nvSpPr>
        <p:spPr bwMode="auto">
          <a:xfrm>
            <a:off x="3281577" y="2000221"/>
            <a:ext cx="276267" cy="276267"/>
          </a:xfrm>
          <a:custGeom>
            <a:avLst/>
            <a:gdLst>
              <a:gd name="T0" fmla="*/ 258 w 576"/>
              <a:gd name="T1" fmla="*/ 2 h 576"/>
              <a:gd name="T2" fmla="*/ 176 w 576"/>
              <a:gd name="T3" fmla="*/ 22 h 576"/>
              <a:gd name="T4" fmla="*/ 104 w 576"/>
              <a:gd name="T5" fmla="*/ 66 h 576"/>
              <a:gd name="T6" fmla="*/ 50 w 576"/>
              <a:gd name="T7" fmla="*/ 128 h 576"/>
              <a:gd name="T8" fmla="*/ 12 w 576"/>
              <a:gd name="T9" fmla="*/ 202 h 576"/>
              <a:gd name="T10" fmla="*/ 0 w 576"/>
              <a:gd name="T11" fmla="*/ 288 h 576"/>
              <a:gd name="T12" fmla="*/ 6 w 576"/>
              <a:gd name="T13" fmla="*/ 346 h 576"/>
              <a:gd name="T14" fmla="*/ 34 w 576"/>
              <a:gd name="T15" fmla="*/ 426 h 576"/>
              <a:gd name="T16" fmla="*/ 84 w 576"/>
              <a:gd name="T17" fmla="*/ 492 h 576"/>
              <a:gd name="T18" fmla="*/ 150 w 576"/>
              <a:gd name="T19" fmla="*/ 542 h 576"/>
              <a:gd name="T20" fmla="*/ 230 w 576"/>
              <a:gd name="T21" fmla="*/ 570 h 576"/>
              <a:gd name="T22" fmla="*/ 288 w 576"/>
              <a:gd name="T23" fmla="*/ 576 h 576"/>
              <a:gd name="T24" fmla="*/ 374 w 576"/>
              <a:gd name="T25" fmla="*/ 564 h 576"/>
              <a:gd name="T26" fmla="*/ 450 w 576"/>
              <a:gd name="T27" fmla="*/ 528 h 576"/>
              <a:gd name="T28" fmla="*/ 510 w 576"/>
              <a:gd name="T29" fmla="*/ 472 h 576"/>
              <a:gd name="T30" fmla="*/ 554 w 576"/>
              <a:gd name="T31" fmla="*/ 400 h 576"/>
              <a:gd name="T32" fmla="*/ 574 w 576"/>
              <a:gd name="T33" fmla="*/ 318 h 576"/>
              <a:gd name="T34" fmla="*/ 574 w 576"/>
              <a:gd name="T35" fmla="*/ 258 h 576"/>
              <a:gd name="T36" fmla="*/ 554 w 576"/>
              <a:gd name="T37" fmla="*/ 176 h 576"/>
              <a:gd name="T38" fmla="*/ 510 w 576"/>
              <a:gd name="T39" fmla="*/ 106 h 576"/>
              <a:gd name="T40" fmla="*/ 450 w 576"/>
              <a:gd name="T41" fmla="*/ 50 h 576"/>
              <a:gd name="T42" fmla="*/ 374 w 576"/>
              <a:gd name="T43" fmla="*/ 14 h 576"/>
              <a:gd name="T44" fmla="*/ 288 w 576"/>
              <a:gd name="T45" fmla="*/ 0 h 576"/>
              <a:gd name="T46" fmla="*/ 308 w 576"/>
              <a:gd name="T47" fmla="*/ 412 h 576"/>
              <a:gd name="T48" fmla="*/ 270 w 576"/>
              <a:gd name="T49" fmla="*/ 504 h 576"/>
              <a:gd name="T50" fmla="*/ 214 w 576"/>
              <a:gd name="T51" fmla="*/ 492 h 576"/>
              <a:gd name="T52" fmla="*/ 164 w 576"/>
              <a:gd name="T53" fmla="*/ 466 h 576"/>
              <a:gd name="T54" fmla="*/ 124 w 576"/>
              <a:gd name="T55" fmla="*/ 428 h 576"/>
              <a:gd name="T56" fmla="*/ 94 w 576"/>
              <a:gd name="T57" fmla="*/ 380 h 576"/>
              <a:gd name="T58" fmla="*/ 76 w 576"/>
              <a:gd name="T59" fmla="*/ 328 h 576"/>
              <a:gd name="T60" fmla="*/ 166 w 576"/>
              <a:gd name="T61" fmla="*/ 270 h 576"/>
              <a:gd name="T62" fmla="*/ 76 w 576"/>
              <a:gd name="T63" fmla="*/ 250 h 576"/>
              <a:gd name="T64" fmla="*/ 92 w 576"/>
              <a:gd name="T65" fmla="*/ 196 h 576"/>
              <a:gd name="T66" fmla="*/ 122 w 576"/>
              <a:gd name="T67" fmla="*/ 150 h 576"/>
              <a:gd name="T68" fmla="*/ 164 w 576"/>
              <a:gd name="T69" fmla="*/ 112 h 576"/>
              <a:gd name="T70" fmla="*/ 214 w 576"/>
              <a:gd name="T71" fmla="*/ 86 h 576"/>
              <a:gd name="T72" fmla="*/ 270 w 576"/>
              <a:gd name="T73" fmla="*/ 74 h 576"/>
              <a:gd name="T74" fmla="*/ 308 w 576"/>
              <a:gd name="T75" fmla="*/ 74 h 576"/>
              <a:gd name="T76" fmla="*/ 346 w 576"/>
              <a:gd name="T77" fmla="*/ 80 h 576"/>
              <a:gd name="T78" fmla="*/ 398 w 576"/>
              <a:gd name="T79" fmla="*/ 102 h 576"/>
              <a:gd name="T80" fmla="*/ 442 w 576"/>
              <a:gd name="T81" fmla="*/ 136 h 576"/>
              <a:gd name="T82" fmla="*/ 474 w 576"/>
              <a:gd name="T83" fmla="*/ 180 h 576"/>
              <a:gd name="T84" fmla="*/ 496 w 576"/>
              <a:gd name="T85" fmla="*/ 232 h 576"/>
              <a:gd name="T86" fmla="*/ 412 w 576"/>
              <a:gd name="T87" fmla="*/ 270 h 576"/>
              <a:gd name="T88" fmla="*/ 504 w 576"/>
              <a:gd name="T89" fmla="*/ 308 h 576"/>
              <a:gd name="T90" fmla="*/ 490 w 576"/>
              <a:gd name="T91" fmla="*/ 364 h 576"/>
              <a:gd name="T92" fmla="*/ 464 w 576"/>
              <a:gd name="T93" fmla="*/ 412 h 576"/>
              <a:gd name="T94" fmla="*/ 428 w 576"/>
              <a:gd name="T95" fmla="*/ 454 h 576"/>
              <a:gd name="T96" fmla="*/ 380 w 576"/>
              <a:gd name="T97" fmla="*/ 484 h 576"/>
              <a:gd name="T98" fmla="*/ 326 w 576"/>
              <a:gd name="T99" fmla="*/ 50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2"/>
                </a:lnTo>
                <a:lnTo>
                  <a:pt x="150" y="34"/>
                </a:lnTo>
                <a:lnTo>
                  <a:pt x="126" y="50"/>
                </a:lnTo>
                <a:lnTo>
                  <a:pt x="104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4" y="150"/>
                </a:lnTo>
                <a:lnTo>
                  <a:pt x="22" y="176"/>
                </a:lnTo>
                <a:lnTo>
                  <a:pt x="12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2" y="374"/>
                </a:lnTo>
                <a:lnTo>
                  <a:pt x="22" y="400"/>
                </a:lnTo>
                <a:lnTo>
                  <a:pt x="34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4" y="510"/>
                </a:lnTo>
                <a:lnTo>
                  <a:pt x="126" y="528"/>
                </a:lnTo>
                <a:lnTo>
                  <a:pt x="150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6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0"/>
                </a:lnTo>
                <a:lnTo>
                  <a:pt x="526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4"/>
                </a:lnTo>
                <a:lnTo>
                  <a:pt x="400" y="22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08" y="504"/>
                </a:moveTo>
                <a:lnTo>
                  <a:pt x="308" y="412"/>
                </a:lnTo>
                <a:lnTo>
                  <a:pt x="270" y="412"/>
                </a:lnTo>
                <a:lnTo>
                  <a:pt x="270" y="504"/>
                </a:lnTo>
                <a:lnTo>
                  <a:pt x="270" y="504"/>
                </a:lnTo>
                <a:lnTo>
                  <a:pt x="250" y="500"/>
                </a:lnTo>
                <a:lnTo>
                  <a:pt x="232" y="496"/>
                </a:lnTo>
                <a:lnTo>
                  <a:pt x="214" y="492"/>
                </a:lnTo>
                <a:lnTo>
                  <a:pt x="196" y="484"/>
                </a:lnTo>
                <a:lnTo>
                  <a:pt x="180" y="476"/>
                </a:lnTo>
                <a:lnTo>
                  <a:pt x="164" y="466"/>
                </a:lnTo>
                <a:lnTo>
                  <a:pt x="150" y="454"/>
                </a:lnTo>
                <a:lnTo>
                  <a:pt x="136" y="442"/>
                </a:lnTo>
                <a:lnTo>
                  <a:pt x="124" y="428"/>
                </a:lnTo>
                <a:lnTo>
                  <a:pt x="112" y="414"/>
                </a:lnTo>
                <a:lnTo>
                  <a:pt x="102" y="398"/>
                </a:lnTo>
                <a:lnTo>
                  <a:pt x="94" y="380"/>
                </a:lnTo>
                <a:lnTo>
                  <a:pt x="86" y="364"/>
                </a:lnTo>
                <a:lnTo>
                  <a:pt x="80" y="346"/>
                </a:lnTo>
                <a:lnTo>
                  <a:pt x="76" y="328"/>
                </a:lnTo>
                <a:lnTo>
                  <a:pt x="72" y="308"/>
                </a:lnTo>
                <a:lnTo>
                  <a:pt x="166" y="308"/>
                </a:lnTo>
                <a:lnTo>
                  <a:pt x="166" y="270"/>
                </a:lnTo>
                <a:lnTo>
                  <a:pt x="72" y="270"/>
                </a:lnTo>
                <a:lnTo>
                  <a:pt x="72" y="270"/>
                </a:lnTo>
                <a:lnTo>
                  <a:pt x="76" y="250"/>
                </a:lnTo>
                <a:lnTo>
                  <a:pt x="80" y="232"/>
                </a:lnTo>
                <a:lnTo>
                  <a:pt x="86" y="214"/>
                </a:lnTo>
                <a:lnTo>
                  <a:pt x="92" y="196"/>
                </a:lnTo>
                <a:lnTo>
                  <a:pt x="102" y="180"/>
                </a:lnTo>
                <a:lnTo>
                  <a:pt x="112" y="164"/>
                </a:lnTo>
                <a:lnTo>
                  <a:pt x="122" y="150"/>
                </a:lnTo>
                <a:lnTo>
                  <a:pt x="136" y="136"/>
                </a:lnTo>
                <a:lnTo>
                  <a:pt x="150" y="122"/>
                </a:lnTo>
                <a:lnTo>
                  <a:pt x="164" y="112"/>
                </a:lnTo>
                <a:lnTo>
                  <a:pt x="180" y="102"/>
                </a:lnTo>
                <a:lnTo>
                  <a:pt x="196" y="92"/>
                </a:lnTo>
                <a:lnTo>
                  <a:pt x="214" y="86"/>
                </a:lnTo>
                <a:lnTo>
                  <a:pt x="232" y="80"/>
                </a:lnTo>
                <a:lnTo>
                  <a:pt x="250" y="76"/>
                </a:lnTo>
                <a:lnTo>
                  <a:pt x="270" y="74"/>
                </a:lnTo>
                <a:lnTo>
                  <a:pt x="270" y="166"/>
                </a:lnTo>
                <a:lnTo>
                  <a:pt x="308" y="166"/>
                </a:lnTo>
                <a:lnTo>
                  <a:pt x="308" y="74"/>
                </a:lnTo>
                <a:lnTo>
                  <a:pt x="308" y="74"/>
                </a:lnTo>
                <a:lnTo>
                  <a:pt x="328" y="76"/>
                </a:lnTo>
                <a:lnTo>
                  <a:pt x="346" y="80"/>
                </a:lnTo>
                <a:lnTo>
                  <a:pt x="364" y="86"/>
                </a:lnTo>
                <a:lnTo>
                  <a:pt x="380" y="94"/>
                </a:lnTo>
                <a:lnTo>
                  <a:pt x="398" y="102"/>
                </a:lnTo>
                <a:lnTo>
                  <a:pt x="412" y="112"/>
                </a:lnTo>
                <a:lnTo>
                  <a:pt x="428" y="124"/>
                </a:lnTo>
                <a:lnTo>
                  <a:pt x="442" y="136"/>
                </a:lnTo>
                <a:lnTo>
                  <a:pt x="454" y="150"/>
                </a:lnTo>
                <a:lnTo>
                  <a:pt x="464" y="164"/>
                </a:lnTo>
                <a:lnTo>
                  <a:pt x="474" y="180"/>
                </a:lnTo>
                <a:lnTo>
                  <a:pt x="484" y="196"/>
                </a:lnTo>
                <a:lnTo>
                  <a:pt x="490" y="214"/>
                </a:lnTo>
                <a:lnTo>
                  <a:pt x="496" y="232"/>
                </a:lnTo>
                <a:lnTo>
                  <a:pt x="500" y="250"/>
                </a:lnTo>
                <a:lnTo>
                  <a:pt x="504" y="270"/>
                </a:lnTo>
                <a:lnTo>
                  <a:pt x="412" y="270"/>
                </a:lnTo>
                <a:lnTo>
                  <a:pt x="412" y="308"/>
                </a:lnTo>
                <a:lnTo>
                  <a:pt x="504" y="308"/>
                </a:lnTo>
                <a:lnTo>
                  <a:pt x="504" y="308"/>
                </a:lnTo>
                <a:lnTo>
                  <a:pt x="500" y="326"/>
                </a:lnTo>
                <a:lnTo>
                  <a:pt x="496" y="346"/>
                </a:lnTo>
                <a:lnTo>
                  <a:pt x="490" y="364"/>
                </a:lnTo>
                <a:lnTo>
                  <a:pt x="484" y="380"/>
                </a:lnTo>
                <a:lnTo>
                  <a:pt x="474" y="398"/>
                </a:lnTo>
                <a:lnTo>
                  <a:pt x="464" y="412"/>
                </a:lnTo>
                <a:lnTo>
                  <a:pt x="454" y="428"/>
                </a:lnTo>
                <a:lnTo>
                  <a:pt x="440" y="440"/>
                </a:lnTo>
                <a:lnTo>
                  <a:pt x="428" y="454"/>
                </a:lnTo>
                <a:lnTo>
                  <a:pt x="412" y="464"/>
                </a:lnTo>
                <a:lnTo>
                  <a:pt x="398" y="474"/>
                </a:lnTo>
                <a:lnTo>
                  <a:pt x="380" y="484"/>
                </a:lnTo>
                <a:lnTo>
                  <a:pt x="364" y="490"/>
                </a:lnTo>
                <a:lnTo>
                  <a:pt x="346" y="496"/>
                </a:lnTo>
                <a:lnTo>
                  <a:pt x="326" y="500"/>
                </a:lnTo>
                <a:lnTo>
                  <a:pt x="308" y="504"/>
                </a:lnTo>
                <a:lnTo>
                  <a:pt x="308" y="5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40" name="Group 97"/>
          <p:cNvGrpSpPr/>
          <p:nvPr/>
        </p:nvGrpSpPr>
        <p:grpSpPr>
          <a:xfrm>
            <a:off x="4327146" y="2965762"/>
            <a:ext cx="280901" cy="280901"/>
            <a:chOff x="198568" y="3406906"/>
            <a:chExt cx="914400" cy="914400"/>
          </a:xfrm>
          <a:solidFill>
            <a:schemeClr val="bg1"/>
          </a:solidFill>
        </p:grpSpPr>
        <p:sp>
          <p:nvSpPr>
            <p:cNvPr id="41" name="Freeform 163"/>
            <p:cNvSpPr>
              <a:spLocks noEditPoints="1"/>
            </p:cNvSpPr>
            <p:nvPr/>
          </p:nvSpPr>
          <p:spPr bwMode="auto">
            <a:xfrm>
              <a:off x="198568" y="3406906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576 w 576"/>
                <a:gd name="T5" fmla="*/ 576 h 576"/>
                <a:gd name="T6" fmla="*/ 576 w 576"/>
                <a:gd name="T7" fmla="*/ 0 h 576"/>
                <a:gd name="T8" fmla="*/ 0 w 576"/>
                <a:gd name="T9" fmla="*/ 0 h 576"/>
                <a:gd name="T10" fmla="*/ 528 w 576"/>
                <a:gd name="T11" fmla="*/ 528 h 576"/>
                <a:gd name="T12" fmla="*/ 48 w 576"/>
                <a:gd name="T13" fmla="*/ 528 h 576"/>
                <a:gd name="T14" fmla="*/ 48 w 576"/>
                <a:gd name="T15" fmla="*/ 48 h 576"/>
                <a:gd name="T16" fmla="*/ 528 w 576"/>
                <a:gd name="T17" fmla="*/ 48 h 576"/>
                <a:gd name="T18" fmla="*/ 528 w 576"/>
                <a:gd name="T19" fmla="*/ 52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576"/>
                  </a:lnTo>
                  <a:lnTo>
                    <a:pt x="576" y="576"/>
                  </a:lnTo>
                  <a:lnTo>
                    <a:pt x="576" y="0"/>
                  </a:lnTo>
                  <a:lnTo>
                    <a:pt x="0" y="0"/>
                  </a:lnTo>
                  <a:close/>
                  <a:moveTo>
                    <a:pt x="528" y="528"/>
                  </a:moveTo>
                  <a:lnTo>
                    <a:pt x="48" y="528"/>
                  </a:lnTo>
                  <a:lnTo>
                    <a:pt x="48" y="48"/>
                  </a:lnTo>
                  <a:lnTo>
                    <a:pt x="528" y="48"/>
                  </a:lnTo>
                  <a:lnTo>
                    <a:pt x="52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3" name="Freeform 164"/>
            <p:cNvSpPr/>
            <p:nvPr/>
          </p:nvSpPr>
          <p:spPr bwMode="auto">
            <a:xfrm>
              <a:off x="379413" y="3616325"/>
              <a:ext cx="530225" cy="463550"/>
            </a:xfrm>
            <a:custGeom>
              <a:avLst/>
              <a:gdLst>
                <a:gd name="T0" fmla="*/ 334 w 334"/>
                <a:gd name="T1" fmla="*/ 258 h 292"/>
                <a:gd name="T2" fmla="*/ 328 w 334"/>
                <a:gd name="T3" fmla="*/ 244 h 292"/>
                <a:gd name="T4" fmla="*/ 316 w 334"/>
                <a:gd name="T5" fmla="*/ 232 h 292"/>
                <a:gd name="T6" fmla="*/ 292 w 334"/>
                <a:gd name="T7" fmla="*/ 218 h 292"/>
                <a:gd name="T8" fmla="*/ 254 w 334"/>
                <a:gd name="T9" fmla="*/ 198 h 292"/>
                <a:gd name="T10" fmla="*/ 214 w 334"/>
                <a:gd name="T11" fmla="*/ 182 h 292"/>
                <a:gd name="T12" fmla="*/ 198 w 334"/>
                <a:gd name="T13" fmla="*/ 178 h 292"/>
                <a:gd name="T14" fmla="*/ 212 w 334"/>
                <a:gd name="T15" fmla="*/ 156 h 292"/>
                <a:gd name="T16" fmla="*/ 226 w 334"/>
                <a:gd name="T17" fmla="*/ 124 h 292"/>
                <a:gd name="T18" fmla="*/ 230 w 334"/>
                <a:gd name="T19" fmla="*/ 106 h 292"/>
                <a:gd name="T20" fmla="*/ 230 w 334"/>
                <a:gd name="T21" fmla="*/ 84 h 292"/>
                <a:gd name="T22" fmla="*/ 232 w 334"/>
                <a:gd name="T23" fmla="*/ 54 h 292"/>
                <a:gd name="T24" fmla="*/ 230 w 334"/>
                <a:gd name="T25" fmla="*/ 44 h 292"/>
                <a:gd name="T26" fmla="*/ 220 w 334"/>
                <a:gd name="T27" fmla="*/ 22 h 292"/>
                <a:gd name="T28" fmla="*/ 206 w 334"/>
                <a:gd name="T29" fmla="*/ 8 h 292"/>
                <a:gd name="T30" fmla="*/ 188 w 334"/>
                <a:gd name="T31" fmla="*/ 2 h 292"/>
                <a:gd name="T32" fmla="*/ 166 w 334"/>
                <a:gd name="T33" fmla="*/ 0 h 292"/>
                <a:gd name="T34" fmla="*/ 136 w 334"/>
                <a:gd name="T35" fmla="*/ 4 h 292"/>
                <a:gd name="T36" fmla="*/ 120 w 334"/>
                <a:gd name="T37" fmla="*/ 14 h 292"/>
                <a:gd name="T38" fmla="*/ 108 w 334"/>
                <a:gd name="T39" fmla="*/ 32 h 292"/>
                <a:gd name="T40" fmla="*/ 102 w 334"/>
                <a:gd name="T41" fmla="*/ 44 h 292"/>
                <a:gd name="T42" fmla="*/ 102 w 334"/>
                <a:gd name="T43" fmla="*/ 64 h 292"/>
                <a:gd name="T44" fmla="*/ 102 w 334"/>
                <a:gd name="T45" fmla="*/ 84 h 292"/>
                <a:gd name="T46" fmla="*/ 104 w 334"/>
                <a:gd name="T47" fmla="*/ 116 h 292"/>
                <a:gd name="T48" fmla="*/ 106 w 334"/>
                <a:gd name="T49" fmla="*/ 124 h 292"/>
                <a:gd name="T50" fmla="*/ 128 w 334"/>
                <a:gd name="T51" fmla="*/ 168 h 292"/>
                <a:gd name="T52" fmla="*/ 136 w 334"/>
                <a:gd name="T53" fmla="*/ 178 h 292"/>
                <a:gd name="T54" fmla="*/ 104 w 334"/>
                <a:gd name="T55" fmla="*/ 186 h 292"/>
                <a:gd name="T56" fmla="*/ 42 w 334"/>
                <a:gd name="T57" fmla="*/ 218 h 292"/>
                <a:gd name="T58" fmla="*/ 28 w 334"/>
                <a:gd name="T59" fmla="*/ 226 h 292"/>
                <a:gd name="T60" fmla="*/ 10 w 334"/>
                <a:gd name="T61" fmla="*/ 238 h 292"/>
                <a:gd name="T62" fmla="*/ 0 w 334"/>
                <a:gd name="T63" fmla="*/ 254 h 292"/>
                <a:gd name="T64" fmla="*/ 0 w 334"/>
                <a:gd name="T65" fmla="*/ 292 h 292"/>
                <a:gd name="T66" fmla="*/ 334 w 334"/>
                <a:gd name="T67" fmla="*/ 25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292">
                  <a:moveTo>
                    <a:pt x="334" y="258"/>
                  </a:moveTo>
                  <a:lnTo>
                    <a:pt x="334" y="258"/>
                  </a:lnTo>
                  <a:lnTo>
                    <a:pt x="334" y="254"/>
                  </a:lnTo>
                  <a:lnTo>
                    <a:pt x="328" y="244"/>
                  </a:lnTo>
                  <a:lnTo>
                    <a:pt x="324" y="238"/>
                  </a:lnTo>
                  <a:lnTo>
                    <a:pt x="316" y="232"/>
                  </a:lnTo>
                  <a:lnTo>
                    <a:pt x="306" y="226"/>
                  </a:lnTo>
                  <a:lnTo>
                    <a:pt x="292" y="218"/>
                  </a:lnTo>
                  <a:lnTo>
                    <a:pt x="292" y="218"/>
                  </a:lnTo>
                  <a:lnTo>
                    <a:pt x="254" y="198"/>
                  </a:lnTo>
                  <a:lnTo>
                    <a:pt x="228" y="186"/>
                  </a:lnTo>
                  <a:lnTo>
                    <a:pt x="214" y="182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206" y="168"/>
                  </a:lnTo>
                  <a:lnTo>
                    <a:pt x="212" y="156"/>
                  </a:lnTo>
                  <a:lnTo>
                    <a:pt x="226" y="124"/>
                  </a:lnTo>
                  <a:lnTo>
                    <a:pt x="226" y="124"/>
                  </a:lnTo>
                  <a:lnTo>
                    <a:pt x="230" y="116"/>
                  </a:lnTo>
                  <a:lnTo>
                    <a:pt x="230" y="106"/>
                  </a:lnTo>
                  <a:lnTo>
                    <a:pt x="230" y="84"/>
                  </a:lnTo>
                  <a:lnTo>
                    <a:pt x="230" y="84"/>
                  </a:lnTo>
                  <a:lnTo>
                    <a:pt x="232" y="64"/>
                  </a:lnTo>
                  <a:lnTo>
                    <a:pt x="232" y="54"/>
                  </a:lnTo>
                  <a:lnTo>
                    <a:pt x="230" y="44"/>
                  </a:lnTo>
                  <a:lnTo>
                    <a:pt x="230" y="44"/>
                  </a:lnTo>
                  <a:lnTo>
                    <a:pt x="226" y="32"/>
                  </a:lnTo>
                  <a:lnTo>
                    <a:pt x="220" y="22"/>
                  </a:lnTo>
                  <a:lnTo>
                    <a:pt x="214" y="14"/>
                  </a:lnTo>
                  <a:lnTo>
                    <a:pt x="206" y="8"/>
                  </a:lnTo>
                  <a:lnTo>
                    <a:pt x="196" y="4"/>
                  </a:lnTo>
                  <a:lnTo>
                    <a:pt x="188" y="2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6" y="2"/>
                  </a:lnTo>
                  <a:lnTo>
                    <a:pt x="136" y="4"/>
                  </a:lnTo>
                  <a:lnTo>
                    <a:pt x="128" y="8"/>
                  </a:lnTo>
                  <a:lnTo>
                    <a:pt x="120" y="14"/>
                  </a:lnTo>
                  <a:lnTo>
                    <a:pt x="112" y="22"/>
                  </a:lnTo>
                  <a:lnTo>
                    <a:pt x="108" y="32"/>
                  </a:lnTo>
                  <a:lnTo>
                    <a:pt x="102" y="44"/>
                  </a:lnTo>
                  <a:lnTo>
                    <a:pt x="102" y="44"/>
                  </a:lnTo>
                  <a:lnTo>
                    <a:pt x="102" y="54"/>
                  </a:lnTo>
                  <a:lnTo>
                    <a:pt x="102" y="64"/>
                  </a:lnTo>
                  <a:lnTo>
                    <a:pt x="102" y="84"/>
                  </a:lnTo>
                  <a:lnTo>
                    <a:pt x="102" y="84"/>
                  </a:lnTo>
                  <a:lnTo>
                    <a:pt x="102" y="106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6" y="124"/>
                  </a:lnTo>
                  <a:lnTo>
                    <a:pt x="120" y="156"/>
                  </a:lnTo>
                  <a:lnTo>
                    <a:pt x="128" y="168"/>
                  </a:lnTo>
                  <a:lnTo>
                    <a:pt x="136" y="178"/>
                  </a:lnTo>
                  <a:lnTo>
                    <a:pt x="136" y="178"/>
                  </a:lnTo>
                  <a:lnTo>
                    <a:pt x="120" y="182"/>
                  </a:lnTo>
                  <a:lnTo>
                    <a:pt x="104" y="186"/>
                  </a:lnTo>
                  <a:lnTo>
                    <a:pt x="80" y="198"/>
                  </a:lnTo>
                  <a:lnTo>
                    <a:pt x="42" y="218"/>
                  </a:lnTo>
                  <a:lnTo>
                    <a:pt x="42" y="218"/>
                  </a:lnTo>
                  <a:lnTo>
                    <a:pt x="28" y="226"/>
                  </a:lnTo>
                  <a:lnTo>
                    <a:pt x="18" y="232"/>
                  </a:lnTo>
                  <a:lnTo>
                    <a:pt x="10" y="238"/>
                  </a:lnTo>
                  <a:lnTo>
                    <a:pt x="6" y="244"/>
                  </a:lnTo>
                  <a:lnTo>
                    <a:pt x="0" y="254"/>
                  </a:lnTo>
                  <a:lnTo>
                    <a:pt x="0" y="258"/>
                  </a:lnTo>
                  <a:lnTo>
                    <a:pt x="0" y="292"/>
                  </a:lnTo>
                  <a:lnTo>
                    <a:pt x="334" y="292"/>
                  </a:lnTo>
                  <a:lnTo>
                    <a:pt x="334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4" name="Group 107"/>
          <p:cNvGrpSpPr/>
          <p:nvPr/>
        </p:nvGrpSpPr>
        <p:grpSpPr>
          <a:xfrm>
            <a:off x="1165819" y="1717978"/>
            <a:ext cx="281877" cy="238961"/>
            <a:chOff x="1909763" y="4032250"/>
            <a:chExt cx="917575" cy="777875"/>
          </a:xfrm>
          <a:solidFill>
            <a:schemeClr val="bg1"/>
          </a:solidFill>
        </p:grpSpPr>
        <p:sp>
          <p:nvSpPr>
            <p:cNvPr id="45" name="Freeform 177"/>
            <p:cNvSpPr/>
            <p:nvPr/>
          </p:nvSpPr>
          <p:spPr bwMode="auto">
            <a:xfrm>
              <a:off x="2224088" y="4032250"/>
              <a:ext cx="603250" cy="635000"/>
            </a:xfrm>
            <a:custGeom>
              <a:avLst/>
              <a:gdLst>
                <a:gd name="T0" fmla="*/ 380 w 380"/>
                <a:gd name="T1" fmla="*/ 198 h 400"/>
                <a:gd name="T2" fmla="*/ 380 w 380"/>
                <a:gd name="T3" fmla="*/ 162 h 400"/>
                <a:gd name="T4" fmla="*/ 370 w 380"/>
                <a:gd name="T5" fmla="*/ 128 h 400"/>
                <a:gd name="T6" fmla="*/ 354 w 380"/>
                <a:gd name="T7" fmla="*/ 98 h 400"/>
                <a:gd name="T8" fmla="*/ 330 w 380"/>
                <a:gd name="T9" fmla="*/ 68 h 400"/>
                <a:gd name="T10" fmla="*/ 302 w 380"/>
                <a:gd name="T11" fmla="*/ 44 h 400"/>
                <a:gd name="T12" fmla="*/ 266 w 380"/>
                <a:gd name="T13" fmla="*/ 24 h 400"/>
                <a:gd name="T14" fmla="*/ 228 w 380"/>
                <a:gd name="T15" fmla="*/ 10 h 400"/>
                <a:gd name="T16" fmla="*/ 184 w 380"/>
                <a:gd name="T17" fmla="*/ 2 h 400"/>
                <a:gd name="T18" fmla="*/ 158 w 380"/>
                <a:gd name="T19" fmla="*/ 0 h 400"/>
                <a:gd name="T20" fmla="*/ 106 w 380"/>
                <a:gd name="T21" fmla="*/ 4 h 400"/>
                <a:gd name="T22" fmla="*/ 58 w 380"/>
                <a:gd name="T23" fmla="*/ 18 h 400"/>
                <a:gd name="T24" fmla="*/ 16 w 380"/>
                <a:gd name="T25" fmla="*/ 40 h 400"/>
                <a:gd name="T26" fmla="*/ 0 w 380"/>
                <a:gd name="T27" fmla="*/ 54 h 400"/>
                <a:gd name="T28" fmla="*/ 30 w 380"/>
                <a:gd name="T29" fmla="*/ 54 h 400"/>
                <a:gd name="T30" fmla="*/ 72 w 380"/>
                <a:gd name="T31" fmla="*/ 56 h 400"/>
                <a:gd name="T32" fmla="*/ 114 w 380"/>
                <a:gd name="T33" fmla="*/ 66 h 400"/>
                <a:gd name="T34" fmla="*/ 154 w 380"/>
                <a:gd name="T35" fmla="*/ 82 h 400"/>
                <a:gd name="T36" fmla="*/ 188 w 380"/>
                <a:gd name="T37" fmla="*/ 102 h 400"/>
                <a:gd name="T38" fmla="*/ 206 w 380"/>
                <a:gd name="T39" fmla="*/ 116 h 400"/>
                <a:gd name="T40" fmla="*/ 234 w 380"/>
                <a:gd name="T41" fmla="*/ 144 h 400"/>
                <a:gd name="T42" fmla="*/ 254 w 380"/>
                <a:gd name="T43" fmla="*/ 178 h 400"/>
                <a:gd name="T44" fmla="*/ 266 w 380"/>
                <a:gd name="T45" fmla="*/ 216 h 400"/>
                <a:gd name="T46" fmla="*/ 270 w 380"/>
                <a:gd name="T47" fmla="*/ 234 h 400"/>
                <a:gd name="T48" fmla="*/ 270 w 380"/>
                <a:gd name="T49" fmla="*/ 268 h 400"/>
                <a:gd name="T50" fmla="*/ 264 w 380"/>
                <a:gd name="T51" fmla="*/ 304 h 400"/>
                <a:gd name="T52" fmla="*/ 252 w 380"/>
                <a:gd name="T53" fmla="*/ 336 h 400"/>
                <a:gd name="T54" fmla="*/ 232 w 380"/>
                <a:gd name="T55" fmla="*/ 368 h 400"/>
                <a:gd name="T56" fmla="*/ 256 w 380"/>
                <a:gd name="T57" fmla="*/ 382 h 400"/>
                <a:gd name="T58" fmla="*/ 296 w 380"/>
                <a:gd name="T59" fmla="*/ 398 h 400"/>
                <a:gd name="T60" fmla="*/ 326 w 380"/>
                <a:gd name="T61" fmla="*/ 400 h 400"/>
                <a:gd name="T62" fmla="*/ 338 w 380"/>
                <a:gd name="T63" fmla="*/ 394 h 400"/>
                <a:gd name="T64" fmla="*/ 336 w 380"/>
                <a:gd name="T65" fmla="*/ 390 h 400"/>
                <a:gd name="T66" fmla="*/ 324 w 380"/>
                <a:gd name="T67" fmla="*/ 380 h 400"/>
                <a:gd name="T68" fmla="*/ 306 w 380"/>
                <a:gd name="T69" fmla="*/ 360 h 400"/>
                <a:gd name="T70" fmla="*/ 298 w 380"/>
                <a:gd name="T71" fmla="*/ 342 h 400"/>
                <a:gd name="T72" fmla="*/ 294 w 380"/>
                <a:gd name="T73" fmla="*/ 324 h 400"/>
                <a:gd name="T74" fmla="*/ 294 w 380"/>
                <a:gd name="T75" fmla="*/ 316 h 400"/>
                <a:gd name="T76" fmla="*/ 328 w 380"/>
                <a:gd name="T77" fmla="*/ 294 h 400"/>
                <a:gd name="T78" fmla="*/ 352 w 380"/>
                <a:gd name="T79" fmla="*/ 266 h 400"/>
                <a:gd name="T80" fmla="*/ 370 w 380"/>
                <a:gd name="T81" fmla="*/ 234 h 400"/>
                <a:gd name="T82" fmla="*/ 380 w 380"/>
                <a:gd name="T83" fmla="*/ 1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0" h="400">
                  <a:moveTo>
                    <a:pt x="380" y="198"/>
                  </a:moveTo>
                  <a:lnTo>
                    <a:pt x="380" y="198"/>
                  </a:lnTo>
                  <a:lnTo>
                    <a:pt x="380" y="180"/>
                  </a:lnTo>
                  <a:lnTo>
                    <a:pt x="380" y="162"/>
                  </a:lnTo>
                  <a:lnTo>
                    <a:pt x="376" y="146"/>
                  </a:lnTo>
                  <a:lnTo>
                    <a:pt x="370" y="128"/>
                  </a:lnTo>
                  <a:lnTo>
                    <a:pt x="364" y="112"/>
                  </a:lnTo>
                  <a:lnTo>
                    <a:pt x="354" y="98"/>
                  </a:lnTo>
                  <a:lnTo>
                    <a:pt x="344" y="82"/>
                  </a:lnTo>
                  <a:lnTo>
                    <a:pt x="330" y="68"/>
                  </a:lnTo>
                  <a:lnTo>
                    <a:pt x="316" y="56"/>
                  </a:lnTo>
                  <a:lnTo>
                    <a:pt x="302" y="44"/>
                  </a:lnTo>
                  <a:lnTo>
                    <a:pt x="284" y="34"/>
                  </a:lnTo>
                  <a:lnTo>
                    <a:pt x="266" y="24"/>
                  </a:lnTo>
                  <a:lnTo>
                    <a:pt x="248" y="16"/>
                  </a:lnTo>
                  <a:lnTo>
                    <a:pt x="228" y="10"/>
                  </a:lnTo>
                  <a:lnTo>
                    <a:pt x="206" y="4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58" y="0"/>
                  </a:lnTo>
                  <a:lnTo>
                    <a:pt x="130" y="0"/>
                  </a:lnTo>
                  <a:lnTo>
                    <a:pt x="106" y="4"/>
                  </a:lnTo>
                  <a:lnTo>
                    <a:pt x="82" y="10"/>
                  </a:lnTo>
                  <a:lnTo>
                    <a:pt x="58" y="18"/>
                  </a:lnTo>
                  <a:lnTo>
                    <a:pt x="36" y="28"/>
                  </a:lnTo>
                  <a:lnTo>
                    <a:pt x="16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52" y="54"/>
                  </a:lnTo>
                  <a:lnTo>
                    <a:pt x="72" y="56"/>
                  </a:lnTo>
                  <a:lnTo>
                    <a:pt x="94" y="60"/>
                  </a:lnTo>
                  <a:lnTo>
                    <a:pt x="114" y="66"/>
                  </a:lnTo>
                  <a:lnTo>
                    <a:pt x="134" y="72"/>
                  </a:lnTo>
                  <a:lnTo>
                    <a:pt x="154" y="82"/>
                  </a:lnTo>
                  <a:lnTo>
                    <a:pt x="172" y="90"/>
                  </a:lnTo>
                  <a:lnTo>
                    <a:pt x="188" y="102"/>
                  </a:lnTo>
                  <a:lnTo>
                    <a:pt x="188" y="102"/>
                  </a:lnTo>
                  <a:lnTo>
                    <a:pt x="206" y="116"/>
                  </a:lnTo>
                  <a:lnTo>
                    <a:pt x="220" y="130"/>
                  </a:lnTo>
                  <a:lnTo>
                    <a:pt x="234" y="144"/>
                  </a:lnTo>
                  <a:lnTo>
                    <a:pt x="244" y="162"/>
                  </a:lnTo>
                  <a:lnTo>
                    <a:pt x="254" y="178"/>
                  </a:lnTo>
                  <a:lnTo>
                    <a:pt x="262" y="196"/>
                  </a:lnTo>
                  <a:lnTo>
                    <a:pt x="266" y="216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52"/>
                  </a:lnTo>
                  <a:lnTo>
                    <a:pt x="270" y="268"/>
                  </a:lnTo>
                  <a:lnTo>
                    <a:pt x="268" y="286"/>
                  </a:lnTo>
                  <a:lnTo>
                    <a:pt x="264" y="304"/>
                  </a:lnTo>
                  <a:lnTo>
                    <a:pt x="258" y="320"/>
                  </a:lnTo>
                  <a:lnTo>
                    <a:pt x="252" y="336"/>
                  </a:lnTo>
                  <a:lnTo>
                    <a:pt x="242" y="352"/>
                  </a:lnTo>
                  <a:lnTo>
                    <a:pt x="232" y="368"/>
                  </a:lnTo>
                  <a:lnTo>
                    <a:pt x="232" y="368"/>
                  </a:lnTo>
                  <a:lnTo>
                    <a:pt x="256" y="382"/>
                  </a:lnTo>
                  <a:lnTo>
                    <a:pt x="276" y="392"/>
                  </a:lnTo>
                  <a:lnTo>
                    <a:pt x="296" y="398"/>
                  </a:lnTo>
                  <a:lnTo>
                    <a:pt x="312" y="400"/>
                  </a:lnTo>
                  <a:lnTo>
                    <a:pt x="326" y="400"/>
                  </a:lnTo>
                  <a:lnTo>
                    <a:pt x="334" y="398"/>
                  </a:lnTo>
                  <a:lnTo>
                    <a:pt x="338" y="394"/>
                  </a:lnTo>
                  <a:lnTo>
                    <a:pt x="338" y="392"/>
                  </a:lnTo>
                  <a:lnTo>
                    <a:pt x="336" y="390"/>
                  </a:lnTo>
                  <a:lnTo>
                    <a:pt x="336" y="390"/>
                  </a:lnTo>
                  <a:lnTo>
                    <a:pt x="324" y="380"/>
                  </a:lnTo>
                  <a:lnTo>
                    <a:pt x="314" y="370"/>
                  </a:lnTo>
                  <a:lnTo>
                    <a:pt x="306" y="360"/>
                  </a:lnTo>
                  <a:lnTo>
                    <a:pt x="302" y="350"/>
                  </a:lnTo>
                  <a:lnTo>
                    <a:pt x="298" y="342"/>
                  </a:lnTo>
                  <a:lnTo>
                    <a:pt x="296" y="332"/>
                  </a:lnTo>
                  <a:lnTo>
                    <a:pt x="294" y="324"/>
                  </a:lnTo>
                  <a:lnTo>
                    <a:pt x="294" y="316"/>
                  </a:lnTo>
                  <a:lnTo>
                    <a:pt x="294" y="316"/>
                  </a:lnTo>
                  <a:lnTo>
                    <a:pt x="312" y="306"/>
                  </a:lnTo>
                  <a:lnTo>
                    <a:pt x="328" y="294"/>
                  </a:lnTo>
                  <a:lnTo>
                    <a:pt x="340" y="280"/>
                  </a:lnTo>
                  <a:lnTo>
                    <a:pt x="352" y="266"/>
                  </a:lnTo>
                  <a:lnTo>
                    <a:pt x="362" y="250"/>
                  </a:lnTo>
                  <a:lnTo>
                    <a:pt x="370" y="234"/>
                  </a:lnTo>
                  <a:lnTo>
                    <a:pt x="376" y="216"/>
                  </a:lnTo>
                  <a:lnTo>
                    <a:pt x="380" y="198"/>
                  </a:lnTo>
                  <a:lnTo>
                    <a:pt x="380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6" name="Freeform 178"/>
            <p:cNvSpPr/>
            <p:nvPr/>
          </p:nvSpPr>
          <p:spPr bwMode="auto">
            <a:xfrm>
              <a:off x="1909763" y="4175125"/>
              <a:ext cx="688975" cy="635000"/>
            </a:xfrm>
            <a:custGeom>
              <a:avLst/>
              <a:gdLst>
                <a:gd name="T0" fmla="*/ 432 w 434"/>
                <a:gd name="T1" fmla="*/ 148 h 400"/>
                <a:gd name="T2" fmla="*/ 424 w 434"/>
                <a:gd name="T3" fmla="*/ 118 h 400"/>
                <a:gd name="T4" fmla="*/ 410 w 434"/>
                <a:gd name="T5" fmla="*/ 88 h 400"/>
                <a:gd name="T6" fmla="*/ 390 w 434"/>
                <a:gd name="T7" fmla="*/ 64 h 400"/>
                <a:gd name="T8" fmla="*/ 366 w 434"/>
                <a:gd name="T9" fmla="*/ 42 h 400"/>
                <a:gd name="T10" fmla="*/ 336 w 434"/>
                <a:gd name="T11" fmla="*/ 24 h 400"/>
                <a:gd name="T12" fmla="*/ 302 w 434"/>
                <a:gd name="T13" fmla="*/ 10 h 400"/>
                <a:gd name="T14" fmla="*/ 266 w 434"/>
                <a:gd name="T15" fmla="*/ 2 h 400"/>
                <a:gd name="T16" fmla="*/ 228 w 434"/>
                <a:gd name="T17" fmla="*/ 0 h 400"/>
                <a:gd name="T18" fmla="*/ 196 w 434"/>
                <a:gd name="T19" fmla="*/ 2 h 400"/>
                <a:gd name="T20" fmla="*/ 174 w 434"/>
                <a:gd name="T21" fmla="*/ 4 h 400"/>
                <a:gd name="T22" fmla="*/ 134 w 434"/>
                <a:gd name="T23" fmla="*/ 16 h 400"/>
                <a:gd name="T24" fmla="*/ 96 w 434"/>
                <a:gd name="T25" fmla="*/ 34 h 400"/>
                <a:gd name="T26" fmla="*/ 64 w 434"/>
                <a:gd name="T27" fmla="*/ 56 h 400"/>
                <a:gd name="T28" fmla="*/ 38 w 434"/>
                <a:gd name="T29" fmla="*/ 82 h 400"/>
                <a:gd name="T30" fmla="*/ 18 w 434"/>
                <a:gd name="T31" fmla="*/ 112 h 400"/>
                <a:gd name="T32" fmla="*/ 4 w 434"/>
                <a:gd name="T33" fmla="*/ 144 h 400"/>
                <a:gd name="T34" fmla="*/ 0 w 434"/>
                <a:gd name="T35" fmla="*/ 180 h 400"/>
                <a:gd name="T36" fmla="*/ 2 w 434"/>
                <a:gd name="T37" fmla="*/ 196 h 400"/>
                <a:gd name="T38" fmla="*/ 10 w 434"/>
                <a:gd name="T39" fmla="*/ 232 h 400"/>
                <a:gd name="T40" fmla="*/ 28 w 434"/>
                <a:gd name="T41" fmla="*/ 264 h 400"/>
                <a:gd name="T42" fmla="*/ 54 w 434"/>
                <a:gd name="T43" fmla="*/ 292 h 400"/>
                <a:gd name="T44" fmla="*/ 86 w 434"/>
                <a:gd name="T45" fmla="*/ 316 h 400"/>
                <a:gd name="T46" fmla="*/ 86 w 434"/>
                <a:gd name="T47" fmla="*/ 324 h 400"/>
                <a:gd name="T48" fmla="*/ 84 w 434"/>
                <a:gd name="T49" fmla="*/ 342 h 400"/>
                <a:gd name="T50" fmla="*/ 74 w 434"/>
                <a:gd name="T51" fmla="*/ 360 h 400"/>
                <a:gd name="T52" fmla="*/ 56 w 434"/>
                <a:gd name="T53" fmla="*/ 380 h 400"/>
                <a:gd name="T54" fmla="*/ 44 w 434"/>
                <a:gd name="T55" fmla="*/ 390 h 400"/>
                <a:gd name="T56" fmla="*/ 46 w 434"/>
                <a:gd name="T57" fmla="*/ 396 h 400"/>
                <a:gd name="T58" fmla="*/ 62 w 434"/>
                <a:gd name="T59" fmla="*/ 400 h 400"/>
                <a:gd name="T60" fmla="*/ 72 w 434"/>
                <a:gd name="T61" fmla="*/ 400 h 400"/>
                <a:gd name="T62" fmla="*/ 98 w 434"/>
                <a:gd name="T63" fmla="*/ 394 h 400"/>
                <a:gd name="T64" fmla="*/ 126 w 434"/>
                <a:gd name="T65" fmla="*/ 380 h 400"/>
                <a:gd name="T66" fmla="*/ 158 w 434"/>
                <a:gd name="T67" fmla="*/ 358 h 400"/>
                <a:gd name="T68" fmla="*/ 174 w 434"/>
                <a:gd name="T69" fmla="*/ 344 h 400"/>
                <a:gd name="T70" fmla="*/ 206 w 434"/>
                <a:gd name="T71" fmla="*/ 346 h 400"/>
                <a:gd name="T72" fmla="*/ 236 w 434"/>
                <a:gd name="T73" fmla="*/ 344 h 400"/>
                <a:gd name="T74" fmla="*/ 280 w 434"/>
                <a:gd name="T75" fmla="*/ 336 h 400"/>
                <a:gd name="T76" fmla="*/ 320 w 434"/>
                <a:gd name="T77" fmla="*/ 322 h 400"/>
                <a:gd name="T78" fmla="*/ 354 w 434"/>
                <a:gd name="T79" fmla="*/ 302 h 400"/>
                <a:gd name="T80" fmla="*/ 384 w 434"/>
                <a:gd name="T81" fmla="*/ 276 h 400"/>
                <a:gd name="T82" fmla="*/ 406 w 434"/>
                <a:gd name="T83" fmla="*/ 248 h 400"/>
                <a:gd name="T84" fmla="*/ 424 w 434"/>
                <a:gd name="T85" fmla="*/ 218 h 400"/>
                <a:gd name="T86" fmla="*/ 432 w 434"/>
                <a:gd name="T87" fmla="*/ 184 h 400"/>
                <a:gd name="T88" fmla="*/ 432 w 434"/>
                <a:gd name="T89" fmla="*/ 14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4" h="400">
                  <a:moveTo>
                    <a:pt x="432" y="148"/>
                  </a:moveTo>
                  <a:lnTo>
                    <a:pt x="432" y="148"/>
                  </a:lnTo>
                  <a:lnTo>
                    <a:pt x="430" y="132"/>
                  </a:lnTo>
                  <a:lnTo>
                    <a:pt x="424" y="118"/>
                  </a:lnTo>
                  <a:lnTo>
                    <a:pt x="418" y="102"/>
                  </a:lnTo>
                  <a:lnTo>
                    <a:pt x="410" y="88"/>
                  </a:lnTo>
                  <a:lnTo>
                    <a:pt x="402" y="76"/>
                  </a:lnTo>
                  <a:lnTo>
                    <a:pt x="390" y="64"/>
                  </a:lnTo>
                  <a:lnTo>
                    <a:pt x="378" y="52"/>
                  </a:lnTo>
                  <a:lnTo>
                    <a:pt x="366" y="42"/>
                  </a:lnTo>
                  <a:lnTo>
                    <a:pt x="352" y="32"/>
                  </a:lnTo>
                  <a:lnTo>
                    <a:pt x="336" y="24"/>
                  </a:lnTo>
                  <a:lnTo>
                    <a:pt x="320" y="16"/>
                  </a:lnTo>
                  <a:lnTo>
                    <a:pt x="302" y="10"/>
                  </a:lnTo>
                  <a:lnTo>
                    <a:pt x="284" y="6"/>
                  </a:lnTo>
                  <a:lnTo>
                    <a:pt x="266" y="2"/>
                  </a:lnTo>
                  <a:lnTo>
                    <a:pt x="246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6"/>
                  </a:lnTo>
                  <a:lnTo>
                    <a:pt x="114" y="24"/>
                  </a:lnTo>
                  <a:lnTo>
                    <a:pt x="96" y="34"/>
                  </a:lnTo>
                  <a:lnTo>
                    <a:pt x="80" y="44"/>
                  </a:lnTo>
                  <a:lnTo>
                    <a:pt x="64" y="56"/>
                  </a:lnTo>
                  <a:lnTo>
                    <a:pt x="50" y="68"/>
                  </a:lnTo>
                  <a:lnTo>
                    <a:pt x="38" y="82"/>
                  </a:lnTo>
                  <a:lnTo>
                    <a:pt x="26" y="96"/>
                  </a:lnTo>
                  <a:lnTo>
                    <a:pt x="18" y="112"/>
                  </a:lnTo>
                  <a:lnTo>
                    <a:pt x="10" y="128"/>
                  </a:lnTo>
                  <a:lnTo>
                    <a:pt x="4" y="144"/>
                  </a:lnTo>
                  <a:lnTo>
                    <a:pt x="2" y="162"/>
                  </a:lnTo>
                  <a:lnTo>
                    <a:pt x="0" y="180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4" y="216"/>
                  </a:lnTo>
                  <a:lnTo>
                    <a:pt x="10" y="232"/>
                  </a:lnTo>
                  <a:lnTo>
                    <a:pt x="18" y="250"/>
                  </a:lnTo>
                  <a:lnTo>
                    <a:pt x="28" y="264"/>
                  </a:lnTo>
                  <a:lnTo>
                    <a:pt x="40" y="280"/>
                  </a:lnTo>
                  <a:lnTo>
                    <a:pt x="54" y="292"/>
                  </a:lnTo>
                  <a:lnTo>
                    <a:pt x="70" y="304"/>
                  </a:lnTo>
                  <a:lnTo>
                    <a:pt x="86" y="316"/>
                  </a:lnTo>
                  <a:lnTo>
                    <a:pt x="86" y="316"/>
                  </a:lnTo>
                  <a:lnTo>
                    <a:pt x="86" y="324"/>
                  </a:lnTo>
                  <a:lnTo>
                    <a:pt x="86" y="332"/>
                  </a:lnTo>
                  <a:lnTo>
                    <a:pt x="84" y="342"/>
                  </a:lnTo>
                  <a:lnTo>
                    <a:pt x="80" y="350"/>
                  </a:lnTo>
                  <a:lnTo>
                    <a:pt x="74" y="360"/>
                  </a:lnTo>
                  <a:lnTo>
                    <a:pt x="66" y="370"/>
                  </a:lnTo>
                  <a:lnTo>
                    <a:pt x="56" y="380"/>
                  </a:lnTo>
                  <a:lnTo>
                    <a:pt x="44" y="390"/>
                  </a:lnTo>
                  <a:lnTo>
                    <a:pt x="44" y="390"/>
                  </a:lnTo>
                  <a:lnTo>
                    <a:pt x="42" y="394"/>
                  </a:lnTo>
                  <a:lnTo>
                    <a:pt x="46" y="396"/>
                  </a:lnTo>
                  <a:lnTo>
                    <a:pt x="52" y="398"/>
                  </a:lnTo>
                  <a:lnTo>
                    <a:pt x="62" y="400"/>
                  </a:lnTo>
                  <a:lnTo>
                    <a:pt x="62" y="400"/>
                  </a:lnTo>
                  <a:lnTo>
                    <a:pt x="72" y="400"/>
                  </a:lnTo>
                  <a:lnTo>
                    <a:pt x="84" y="398"/>
                  </a:lnTo>
                  <a:lnTo>
                    <a:pt x="98" y="394"/>
                  </a:lnTo>
                  <a:lnTo>
                    <a:pt x="112" y="388"/>
                  </a:lnTo>
                  <a:lnTo>
                    <a:pt x="126" y="380"/>
                  </a:lnTo>
                  <a:lnTo>
                    <a:pt x="142" y="372"/>
                  </a:lnTo>
                  <a:lnTo>
                    <a:pt x="158" y="358"/>
                  </a:lnTo>
                  <a:lnTo>
                    <a:pt x="174" y="344"/>
                  </a:lnTo>
                  <a:lnTo>
                    <a:pt x="174" y="344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58" y="340"/>
                  </a:lnTo>
                  <a:lnTo>
                    <a:pt x="280" y="336"/>
                  </a:lnTo>
                  <a:lnTo>
                    <a:pt x="300" y="330"/>
                  </a:lnTo>
                  <a:lnTo>
                    <a:pt x="320" y="322"/>
                  </a:lnTo>
                  <a:lnTo>
                    <a:pt x="338" y="312"/>
                  </a:lnTo>
                  <a:lnTo>
                    <a:pt x="354" y="302"/>
                  </a:lnTo>
                  <a:lnTo>
                    <a:pt x="370" y="290"/>
                  </a:lnTo>
                  <a:lnTo>
                    <a:pt x="384" y="276"/>
                  </a:lnTo>
                  <a:lnTo>
                    <a:pt x="396" y="264"/>
                  </a:lnTo>
                  <a:lnTo>
                    <a:pt x="406" y="248"/>
                  </a:lnTo>
                  <a:lnTo>
                    <a:pt x="416" y="234"/>
                  </a:lnTo>
                  <a:lnTo>
                    <a:pt x="424" y="218"/>
                  </a:lnTo>
                  <a:lnTo>
                    <a:pt x="428" y="200"/>
                  </a:lnTo>
                  <a:lnTo>
                    <a:pt x="432" y="184"/>
                  </a:lnTo>
                  <a:lnTo>
                    <a:pt x="434" y="166"/>
                  </a:lnTo>
                  <a:lnTo>
                    <a:pt x="432" y="148"/>
                  </a:lnTo>
                  <a:lnTo>
                    <a:pt x="432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7" name="Group 142"/>
          <p:cNvGrpSpPr/>
          <p:nvPr/>
        </p:nvGrpSpPr>
        <p:grpSpPr>
          <a:xfrm>
            <a:off x="2202030" y="3468173"/>
            <a:ext cx="311331" cy="250879"/>
            <a:chOff x="3932238" y="2057400"/>
            <a:chExt cx="817562" cy="658813"/>
          </a:xfrm>
          <a:solidFill>
            <a:schemeClr val="bg1"/>
          </a:solidFill>
        </p:grpSpPr>
        <p:sp>
          <p:nvSpPr>
            <p:cNvPr id="48" name="Freeform 328"/>
            <p:cNvSpPr/>
            <p:nvPr/>
          </p:nvSpPr>
          <p:spPr bwMode="auto">
            <a:xfrm>
              <a:off x="4048125" y="2482850"/>
              <a:ext cx="273050" cy="233363"/>
            </a:xfrm>
            <a:custGeom>
              <a:avLst/>
              <a:gdLst>
                <a:gd name="T0" fmla="*/ 156 w 172"/>
                <a:gd name="T1" fmla="*/ 31 h 147"/>
                <a:gd name="T2" fmla="*/ 147 w 172"/>
                <a:gd name="T3" fmla="*/ 50 h 147"/>
                <a:gd name="T4" fmla="*/ 127 w 172"/>
                <a:gd name="T5" fmla="*/ 45 h 147"/>
                <a:gd name="T6" fmla="*/ 0 w 172"/>
                <a:gd name="T7" fmla="*/ 9 h 147"/>
                <a:gd name="T8" fmla="*/ 0 w 172"/>
                <a:gd name="T9" fmla="*/ 99 h 147"/>
                <a:gd name="T10" fmla="*/ 172 w 172"/>
                <a:gd name="T11" fmla="*/ 147 h 147"/>
                <a:gd name="T12" fmla="*/ 172 w 172"/>
                <a:gd name="T13" fmla="*/ 0 h 147"/>
                <a:gd name="T14" fmla="*/ 156 w 172"/>
                <a:gd name="T1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47">
                  <a:moveTo>
                    <a:pt x="156" y="31"/>
                  </a:moveTo>
                  <a:lnTo>
                    <a:pt x="147" y="50"/>
                  </a:lnTo>
                  <a:lnTo>
                    <a:pt x="127" y="45"/>
                  </a:lnTo>
                  <a:lnTo>
                    <a:pt x="0" y="9"/>
                  </a:lnTo>
                  <a:lnTo>
                    <a:pt x="0" y="99"/>
                  </a:lnTo>
                  <a:lnTo>
                    <a:pt x="172" y="147"/>
                  </a:lnTo>
                  <a:lnTo>
                    <a:pt x="172" y="0"/>
                  </a:lnTo>
                  <a:lnTo>
                    <a:pt x="15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9" name="Freeform 329"/>
            <p:cNvSpPr/>
            <p:nvPr/>
          </p:nvSpPr>
          <p:spPr bwMode="auto">
            <a:xfrm>
              <a:off x="4360863" y="2482850"/>
              <a:ext cx="274637" cy="233363"/>
            </a:xfrm>
            <a:custGeom>
              <a:avLst/>
              <a:gdLst>
                <a:gd name="T0" fmla="*/ 25 w 173"/>
                <a:gd name="T1" fmla="*/ 50 h 147"/>
                <a:gd name="T2" fmla="*/ 16 w 173"/>
                <a:gd name="T3" fmla="*/ 31 h 147"/>
                <a:gd name="T4" fmla="*/ 0 w 173"/>
                <a:gd name="T5" fmla="*/ 0 h 147"/>
                <a:gd name="T6" fmla="*/ 0 w 173"/>
                <a:gd name="T7" fmla="*/ 147 h 147"/>
                <a:gd name="T8" fmla="*/ 173 w 173"/>
                <a:gd name="T9" fmla="*/ 99 h 147"/>
                <a:gd name="T10" fmla="*/ 173 w 173"/>
                <a:gd name="T11" fmla="*/ 9 h 147"/>
                <a:gd name="T12" fmla="*/ 47 w 173"/>
                <a:gd name="T13" fmla="*/ 45 h 147"/>
                <a:gd name="T14" fmla="*/ 25 w 173"/>
                <a:gd name="T15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47">
                  <a:moveTo>
                    <a:pt x="25" y="50"/>
                  </a:moveTo>
                  <a:lnTo>
                    <a:pt x="16" y="31"/>
                  </a:lnTo>
                  <a:lnTo>
                    <a:pt x="0" y="0"/>
                  </a:lnTo>
                  <a:lnTo>
                    <a:pt x="0" y="147"/>
                  </a:lnTo>
                  <a:lnTo>
                    <a:pt x="173" y="99"/>
                  </a:lnTo>
                  <a:lnTo>
                    <a:pt x="173" y="9"/>
                  </a:lnTo>
                  <a:lnTo>
                    <a:pt x="47" y="45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0" name="Freeform 330"/>
            <p:cNvSpPr/>
            <p:nvPr/>
          </p:nvSpPr>
          <p:spPr bwMode="auto">
            <a:xfrm>
              <a:off x="4341813" y="2270125"/>
              <a:ext cx="376237" cy="244475"/>
            </a:xfrm>
            <a:custGeom>
              <a:avLst/>
              <a:gdLst>
                <a:gd name="T0" fmla="*/ 51 w 237"/>
                <a:gd name="T1" fmla="*/ 154 h 154"/>
                <a:gd name="T2" fmla="*/ 237 w 237"/>
                <a:gd name="T3" fmla="*/ 102 h 154"/>
                <a:gd name="T4" fmla="*/ 185 w 237"/>
                <a:gd name="T5" fmla="*/ 0 h 154"/>
                <a:gd name="T6" fmla="*/ 0 w 237"/>
                <a:gd name="T7" fmla="*/ 50 h 154"/>
                <a:gd name="T8" fmla="*/ 51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51" y="154"/>
                  </a:moveTo>
                  <a:lnTo>
                    <a:pt x="237" y="102"/>
                  </a:lnTo>
                  <a:lnTo>
                    <a:pt x="185" y="0"/>
                  </a:lnTo>
                  <a:lnTo>
                    <a:pt x="0" y="50"/>
                  </a:lnTo>
                  <a:lnTo>
                    <a:pt x="5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1" name="Freeform 331"/>
            <p:cNvSpPr/>
            <p:nvPr/>
          </p:nvSpPr>
          <p:spPr bwMode="auto">
            <a:xfrm>
              <a:off x="3965575" y="2270125"/>
              <a:ext cx="376237" cy="244475"/>
            </a:xfrm>
            <a:custGeom>
              <a:avLst/>
              <a:gdLst>
                <a:gd name="T0" fmla="*/ 185 w 237"/>
                <a:gd name="T1" fmla="*/ 154 h 154"/>
                <a:gd name="T2" fmla="*/ 237 w 237"/>
                <a:gd name="T3" fmla="*/ 50 h 154"/>
                <a:gd name="T4" fmla="*/ 51 w 237"/>
                <a:gd name="T5" fmla="*/ 0 h 154"/>
                <a:gd name="T6" fmla="*/ 0 w 237"/>
                <a:gd name="T7" fmla="*/ 102 h 154"/>
                <a:gd name="T8" fmla="*/ 185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185" y="154"/>
                  </a:moveTo>
                  <a:lnTo>
                    <a:pt x="237" y="50"/>
                  </a:lnTo>
                  <a:lnTo>
                    <a:pt x="51" y="0"/>
                  </a:lnTo>
                  <a:lnTo>
                    <a:pt x="0" y="102"/>
                  </a:lnTo>
                  <a:lnTo>
                    <a:pt x="18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2" name="Freeform 332"/>
            <p:cNvSpPr/>
            <p:nvPr/>
          </p:nvSpPr>
          <p:spPr bwMode="auto">
            <a:xfrm>
              <a:off x="4341813" y="2057400"/>
              <a:ext cx="407987" cy="212725"/>
            </a:xfrm>
            <a:custGeom>
              <a:avLst/>
              <a:gdLst>
                <a:gd name="T0" fmla="*/ 203 w 257"/>
                <a:gd name="T1" fmla="*/ 113 h 134"/>
                <a:gd name="T2" fmla="*/ 257 w 257"/>
                <a:gd name="T3" fmla="*/ 52 h 134"/>
                <a:gd name="T4" fmla="*/ 71 w 257"/>
                <a:gd name="T5" fmla="*/ 0 h 134"/>
                <a:gd name="T6" fmla="*/ 0 w 257"/>
                <a:gd name="T7" fmla="*/ 82 h 134"/>
                <a:gd name="T8" fmla="*/ 137 w 257"/>
                <a:gd name="T9" fmla="*/ 120 h 134"/>
                <a:gd name="T10" fmla="*/ 185 w 257"/>
                <a:gd name="T11" fmla="*/ 134 h 134"/>
                <a:gd name="T12" fmla="*/ 203 w 257"/>
                <a:gd name="T13" fmla="*/ 11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34">
                  <a:moveTo>
                    <a:pt x="203" y="113"/>
                  </a:moveTo>
                  <a:lnTo>
                    <a:pt x="257" y="52"/>
                  </a:lnTo>
                  <a:lnTo>
                    <a:pt x="71" y="0"/>
                  </a:lnTo>
                  <a:lnTo>
                    <a:pt x="0" y="82"/>
                  </a:lnTo>
                  <a:lnTo>
                    <a:pt x="137" y="120"/>
                  </a:lnTo>
                  <a:lnTo>
                    <a:pt x="185" y="134"/>
                  </a:lnTo>
                  <a:lnTo>
                    <a:pt x="203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3" name="Freeform 333"/>
            <p:cNvSpPr/>
            <p:nvPr/>
          </p:nvSpPr>
          <p:spPr bwMode="auto">
            <a:xfrm>
              <a:off x="3932238" y="2057400"/>
              <a:ext cx="409575" cy="212725"/>
            </a:xfrm>
            <a:custGeom>
              <a:avLst/>
              <a:gdLst>
                <a:gd name="T0" fmla="*/ 120 w 258"/>
                <a:gd name="T1" fmla="*/ 120 h 134"/>
                <a:gd name="T2" fmla="*/ 258 w 258"/>
                <a:gd name="T3" fmla="*/ 82 h 134"/>
                <a:gd name="T4" fmla="*/ 186 w 258"/>
                <a:gd name="T5" fmla="*/ 0 h 134"/>
                <a:gd name="T6" fmla="*/ 0 w 258"/>
                <a:gd name="T7" fmla="*/ 52 h 134"/>
                <a:gd name="T8" fmla="*/ 54 w 258"/>
                <a:gd name="T9" fmla="*/ 113 h 134"/>
                <a:gd name="T10" fmla="*/ 72 w 258"/>
                <a:gd name="T11" fmla="*/ 134 h 134"/>
                <a:gd name="T12" fmla="*/ 120 w 258"/>
                <a:gd name="T13" fmla="*/ 1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34">
                  <a:moveTo>
                    <a:pt x="120" y="120"/>
                  </a:moveTo>
                  <a:lnTo>
                    <a:pt x="258" y="82"/>
                  </a:lnTo>
                  <a:lnTo>
                    <a:pt x="186" y="0"/>
                  </a:lnTo>
                  <a:lnTo>
                    <a:pt x="0" y="52"/>
                  </a:lnTo>
                  <a:lnTo>
                    <a:pt x="54" y="113"/>
                  </a:lnTo>
                  <a:lnTo>
                    <a:pt x="72" y="134"/>
                  </a:lnTo>
                  <a:lnTo>
                    <a:pt x="12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4" name="Group 179"/>
          <p:cNvGrpSpPr/>
          <p:nvPr/>
        </p:nvGrpSpPr>
        <p:grpSpPr>
          <a:xfrm>
            <a:off x="6450549" y="2601604"/>
            <a:ext cx="300999" cy="325570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56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7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8" name="Group 118"/>
          <p:cNvGrpSpPr/>
          <p:nvPr/>
        </p:nvGrpSpPr>
        <p:grpSpPr>
          <a:xfrm>
            <a:off x="5373240" y="2000221"/>
            <a:ext cx="322030" cy="261648"/>
            <a:chOff x="2362200" y="1190625"/>
            <a:chExt cx="914400" cy="742950"/>
          </a:xfrm>
          <a:solidFill>
            <a:schemeClr val="bg1"/>
          </a:solidFill>
        </p:grpSpPr>
        <p:sp>
          <p:nvSpPr>
            <p:cNvPr id="59" name="Freeform 198"/>
            <p:cNvSpPr/>
            <p:nvPr/>
          </p:nvSpPr>
          <p:spPr bwMode="auto">
            <a:xfrm>
              <a:off x="2362200" y="1190625"/>
              <a:ext cx="914400" cy="571500"/>
            </a:xfrm>
            <a:custGeom>
              <a:avLst/>
              <a:gdLst>
                <a:gd name="T0" fmla="*/ 288 w 576"/>
                <a:gd name="T1" fmla="*/ 0 h 360"/>
                <a:gd name="T2" fmla="*/ 230 w 576"/>
                <a:gd name="T3" fmla="*/ 6 h 360"/>
                <a:gd name="T4" fmla="*/ 176 w 576"/>
                <a:gd name="T5" fmla="*/ 22 h 360"/>
                <a:gd name="T6" fmla="*/ 128 w 576"/>
                <a:gd name="T7" fmla="*/ 50 h 360"/>
                <a:gd name="T8" fmla="*/ 86 w 576"/>
                <a:gd name="T9" fmla="*/ 84 h 360"/>
                <a:gd name="T10" fmla="*/ 50 w 576"/>
                <a:gd name="T11" fmla="*/ 126 h 360"/>
                <a:gd name="T12" fmla="*/ 24 w 576"/>
                <a:gd name="T13" fmla="*/ 174 h 360"/>
                <a:gd name="T14" fmla="*/ 6 w 576"/>
                <a:gd name="T15" fmla="*/ 228 h 360"/>
                <a:gd name="T16" fmla="*/ 0 w 576"/>
                <a:gd name="T17" fmla="*/ 286 h 360"/>
                <a:gd name="T18" fmla="*/ 0 w 576"/>
                <a:gd name="T19" fmla="*/ 360 h 360"/>
                <a:gd name="T20" fmla="*/ 58 w 576"/>
                <a:gd name="T21" fmla="*/ 360 h 360"/>
                <a:gd name="T22" fmla="*/ 58 w 576"/>
                <a:gd name="T23" fmla="*/ 286 h 360"/>
                <a:gd name="T24" fmla="*/ 64 w 576"/>
                <a:gd name="T25" fmla="*/ 240 h 360"/>
                <a:gd name="T26" fmla="*/ 78 w 576"/>
                <a:gd name="T27" fmla="*/ 196 h 360"/>
                <a:gd name="T28" fmla="*/ 98 w 576"/>
                <a:gd name="T29" fmla="*/ 158 h 360"/>
                <a:gd name="T30" fmla="*/ 126 w 576"/>
                <a:gd name="T31" fmla="*/ 124 h 360"/>
                <a:gd name="T32" fmla="*/ 160 w 576"/>
                <a:gd name="T33" fmla="*/ 96 h 360"/>
                <a:gd name="T34" fmla="*/ 200 w 576"/>
                <a:gd name="T35" fmla="*/ 76 h 360"/>
                <a:gd name="T36" fmla="*/ 242 w 576"/>
                <a:gd name="T37" fmla="*/ 62 h 360"/>
                <a:gd name="T38" fmla="*/ 288 w 576"/>
                <a:gd name="T39" fmla="*/ 58 h 360"/>
                <a:gd name="T40" fmla="*/ 312 w 576"/>
                <a:gd name="T41" fmla="*/ 60 h 360"/>
                <a:gd name="T42" fmla="*/ 356 w 576"/>
                <a:gd name="T43" fmla="*/ 68 h 360"/>
                <a:gd name="T44" fmla="*/ 398 w 576"/>
                <a:gd name="T45" fmla="*/ 86 h 360"/>
                <a:gd name="T46" fmla="*/ 434 w 576"/>
                <a:gd name="T47" fmla="*/ 110 h 360"/>
                <a:gd name="T48" fmla="*/ 464 w 576"/>
                <a:gd name="T49" fmla="*/ 140 h 360"/>
                <a:gd name="T50" fmla="*/ 490 w 576"/>
                <a:gd name="T51" fmla="*/ 176 h 360"/>
                <a:gd name="T52" fmla="*/ 508 w 576"/>
                <a:gd name="T53" fmla="*/ 218 h 360"/>
                <a:gd name="T54" fmla="*/ 516 w 576"/>
                <a:gd name="T55" fmla="*/ 262 h 360"/>
                <a:gd name="T56" fmla="*/ 518 w 576"/>
                <a:gd name="T57" fmla="*/ 286 h 360"/>
                <a:gd name="T58" fmla="*/ 576 w 576"/>
                <a:gd name="T59" fmla="*/ 360 h 360"/>
                <a:gd name="T60" fmla="*/ 576 w 576"/>
                <a:gd name="T61" fmla="*/ 286 h 360"/>
                <a:gd name="T62" fmla="*/ 574 w 576"/>
                <a:gd name="T63" fmla="*/ 256 h 360"/>
                <a:gd name="T64" fmla="*/ 562 w 576"/>
                <a:gd name="T65" fmla="*/ 200 h 360"/>
                <a:gd name="T66" fmla="*/ 540 w 576"/>
                <a:gd name="T67" fmla="*/ 150 h 360"/>
                <a:gd name="T68" fmla="*/ 510 w 576"/>
                <a:gd name="T69" fmla="*/ 104 h 360"/>
                <a:gd name="T70" fmla="*/ 470 w 576"/>
                <a:gd name="T71" fmla="*/ 66 h 360"/>
                <a:gd name="T72" fmla="*/ 424 w 576"/>
                <a:gd name="T73" fmla="*/ 34 h 360"/>
                <a:gd name="T74" fmla="*/ 374 w 576"/>
                <a:gd name="T75" fmla="*/ 14 h 360"/>
                <a:gd name="T76" fmla="*/ 318 w 576"/>
                <a:gd name="T77" fmla="*/ 2 h 360"/>
                <a:gd name="T78" fmla="*/ 288 w 576"/>
                <a:gd name="T7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6" h="360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4" y="14"/>
                  </a:lnTo>
                  <a:lnTo>
                    <a:pt x="176" y="22"/>
                  </a:lnTo>
                  <a:lnTo>
                    <a:pt x="152" y="34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6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6" y="150"/>
                  </a:lnTo>
                  <a:lnTo>
                    <a:pt x="24" y="174"/>
                  </a:lnTo>
                  <a:lnTo>
                    <a:pt x="14" y="200"/>
                  </a:lnTo>
                  <a:lnTo>
                    <a:pt x="6" y="228"/>
                  </a:lnTo>
                  <a:lnTo>
                    <a:pt x="2" y="25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360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8" y="286"/>
                  </a:lnTo>
                  <a:lnTo>
                    <a:pt x="58" y="286"/>
                  </a:lnTo>
                  <a:lnTo>
                    <a:pt x="60" y="262"/>
                  </a:lnTo>
                  <a:lnTo>
                    <a:pt x="64" y="240"/>
                  </a:lnTo>
                  <a:lnTo>
                    <a:pt x="70" y="218"/>
                  </a:lnTo>
                  <a:lnTo>
                    <a:pt x="78" y="196"/>
                  </a:lnTo>
                  <a:lnTo>
                    <a:pt x="86" y="176"/>
                  </a:lnTo>
                  <a:lnTo>
                    <a:pt x="98" y="158"/>
                  </a:lnTo>
                  <a:lnTo>
                    <a:pt x="112" y="140"/>
                  </a:lnTo>
                  <a:lnTo>
                    <a:pt x="126" y="124"/>
                  </a:lnTo>
                  <a:lnTo>
                    <a:pt x="142" y="110"/>
                  </a:lnTo>
                  <a:lnTo>
                    <a:pt x="160" y="96"/>
                  </a:lnTo>
                  <a:lnTo>
                    <a:pt x="180" y="86"/>
                  </a:lnTo>
                  <a:lnTo>
                    <a:pt x="200" y="76"/>
                  </a:lnTo>
                  <a:lnTo>
                    <a:pt x="220" y="68"/>
                  </a:lnTo>
                  <a:lnTo>
                    <a:pt x="242" y="62"/>
                  </a:lnTo>
                  <a:lnTo>
                    <a:pt x="264" y="60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312" y="60"/>
                  </a:lnTo>
                  <a:lnTo>
                    <a:pt x="334" y="62"/>
                  </a:lnTo>
                  <a:lnTo>
                    <a:pt x="356" y="68"/>
                  </a:lnTo>
                  <a:lnTo>
                    <a:pt x="378" y="76"/>
                  </a:lnTo>
                  <a:lnTo>
                    <a:pt x="398" y="86"/>
                  </a:lnTo>
                  <a:lnTo>
                    <a:pt x="416" y="96"/>
                  </a:lnTo>
                  <a:lnTo>
                    <a:pt x="434" y="110"/>
                  </a:lnTo>
                  <a:lnTo>
                    <a:pt x="450" y="124"/>
                  </a:lnTo>
                  <a:lnTo>
                    <a:pt x="464" y="140"/>
                  </a:lnTo>
                  <a:lnTo>
                    <a:pt x="478" y="158"/>
                  </a:lnTo>
                  <a:lnTo>
                    <a:pt x="490" y="176"/>
                  </a:lnTo>
                  <a:lnTo>
                    <a:pt x="500" y="196"/>
                  </a:lnTo>
                  <a:lnTo>
                    <a:pt x="508" y="218"/>
                  </a:lnTo>
                  <a:lnTo>
                    <a:pt x="514" y="240"/>
                  </a:lnTo>
                  <a:lnTo>
                    <a:pt x="516" y="262"/>
                  </a:lnTo>
                  <a:lnTo>
                    <a:pt x="518" y="286"/>
                  </a:lnTo>
                  <a:lnTo>
                    <a:pt x="518" y="286"/>
                  </a:lnTo>
                  <a:lnTo>
                    <a:pt x="518" y="360"/>
                  </a:lnTo>
                  <a:lnTo>
                    <a:pt x="576" y="360"/>
                  </a:lnTo>
                  <a:lnTo>
                    <a:pt x="576" y="36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56"/>
                  </a:lnTo>
                  <a:lnTo>
                    <a:pt x="570" y="228"/>
                  </a:lnTo>
                  <a:lnTo>
                    <a:pt x="562" y="200"/>
                  </a:lnTo>
                  <a:lnTo>
                    <a:pt x="552" y="174"/>
                  </a:lnTo>
                  <a:lnTo>
                    <a:pt x="540" y="150"/>
                  </a:lnTo>
                  <a:lnTo>
                    <a:pt x="526" y="126"/>
                  </a:lnTo>
                  <a:lnTo>
                    <a:pt x="510" y="104"/>
                  </a:lnTo>
                  <a:lnTo>
                    <a:pt x="490" y="84"/>
                  </a:lnTo>
                  <a:lnTo>
                    <a:pt x="470" y="66"/>
                  </a:lnTo>
                  <a:lnTo>
                    <a:pt x="448" y="48"/>
                  </a:lnTo>
                  <a:lnTo>
                    <a:pt x="424" y="34"/>
                  </a:lnTo>
                  <a:lnTo>
                    <a:pt x="400" y="22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0" name="Freeform 199"/>
            <p:cNvSpPr/>
            <p:nvPr/>
          </p:nvSpPr>
          <p:spPr bwMode="auto">
            <a:xfrm>
              <a:off x="2517775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4 w 84"/>
                <a:gd name="T3" fmla="*/ 0 h 216"/>
                <a:gd name="T4" fmla="*/ 24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4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70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70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70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1" name="Freeform 200"/>
            <p:cNvSpPr/>
            <p:nvPr/>
          </p:nvSpPr>
          <p:spPr bwMode="auto">
            <a:xfrm>
              <a:off x="2990850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2 w 84"/>
                <a:gd name="T3" fmla="*/ 0 h 216"/>
                <a:gd name="T4" fmla="*/ 22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2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68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68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2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68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62" name="Group 89"/>
          <p:cNvGrpSpPr/>
          <p:nvPr/>
        </p:nvGrpSpPr>
        <p:grpSpPr>
          <a:xfrm>
            <a:off x="7463387" y="2004630"/>
            <a:ext cx="379202" cy="285718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63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4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5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2" grpId="0" animBg="1"/>
      <p:bldP spid="55" grpId="0" animBg="1"/>
      <p:bldP spid="73" grpId="0" animBg="1"/>
      <p:bldP spid="74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3697335" y="1869290"/>
            <a:ext cx="1732203" cy="173220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739084" y="1236694"/>
            <a:ext cx="590580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dern Pictograms" pitchFamily="50" charset="0"/>
              </a:rPr>
              <a:t>}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53114" y="1859599"/>
            <a:ext cx="590580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dern Pictograms" pitchFamily="50" charset="0"/>
              </a:rPr>
              <a:t>+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79240" y="2860113"/>
            <a:ext cx="590580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dern Pictograms" pitchFamily="50" charset="0"/>
              </a:rPr>
              <a:t>8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51816" y="3509572"/>
            <a:ext cx="590580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dern Pictograms" pitchFamily="50" charset="0"/>
              </a:rPr>
              <a:t>l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0848" y="3510316"/>
            <a:ext cx="590580" cy="584753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Modern Pictograms" pitchFamily="50" charset="0"/>
              </a:rPr>
              <a:t>m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09701" y="2773908"/>
            <a:ext cx="590580" cy="584753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Modern Pictograms" pitchFamily="50" charset="0"/>
              </a:rPr>
              <a:t>h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6313" y="1892397"/>
            <a:ext cx="590580" cy="584753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Modern Pictograms" pitchFamily="50" charset="0"/>
              </a:rPr>
              <a:t>A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834345" y="1670570"/>
            <a:ext cx="1840237" cy="800197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Calibri"/>
                <a:cs typeface="Calibri"/>
              </a:rPr>
              <a:t>添加标题</a:t>
            </a:r>
          </a:p>
          <a:p>
            <a:pPr marL="0" indent="0" algn="r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834345" y="3248732"/>
            <a:ext cx="1840237" cy="7694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1D4A53"/>
                </a:solidFill>
                <a:latin typeface="Calibri"/>
                <a:cs typeface="Calibri"/>
              </a:rPr>
              <a:t>添加标题</a:t>
            </a:r>
          </a:p>
          <a:p>
            <a:pPr marL="0" lvl="0" indent="0" algn="r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Calibri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959596"/>
              </a:solidFill>
              <a:latin typeface="Calibri"/>
              <a:cs typeface="Calibri"/>
            </a:endParaRPr>
          </a:p>
        </p:txBody>
      </p:sp>
      <p:sp>
        <p:nvSpPr>
          <p:cNvPr id="29" name="Subtitle 2"/>
          <p:cNvSpPr txBox="1"/>
          <p:nvPr/>
        </p:nvSpPr>
        <p:spPr>
          <a:xfrm>
            <a:off x="6431758" y="1677093"/>
            <a:ext cx="1840237" cy="800197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Calibri"/>
                <a:cs typeface="Calibri"/>
              </a:rPr>
              <a:t>添加标题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Calibri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Calibri"/>
              <a:cs typeface="Calibri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431758" y="3220620"/>
            <a:ext cx="1840237" cy="7694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1D4A53"/>
                </a:solidFill>
                <a:latin typeface="Calibri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Calibri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959596"/>
              </a:solidFill>
              <a:latin typeface="Calibri"/>
              <a:cs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j-lt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sp>
        <p:nvSpPr>
          <p:cNvPr id="34" name="Freeform 33"/>
          <p:cNvSpPr>
            <a:spLocks noChangeArrowheads="1"/>
          </p:cNvSpPr>
          <p:nvPr/>
        </p:nvSpPr>
        <p:spPr bwMode="auto">
          <a:xfrm>
            <a:off x="4557990" y="1099718"/>
            <a:ext cx="1135612" cy="1099732"/>
          </a:xfrm>
          <a:custGeom>
            <a:avLst/>
            <a:gdLst>
              <a:gd name="T0" fmla="*/ 4968 w 6000"/>
              <a:gd name="T1" fmla="*/ 3500 h 5814"/>
              <a:gd name="T2" fmla="*/ 4968 w 6000"/>
              <a:gd name="T3" fmla="*/ 3500 h 5814"/>
              <a:gd name="T4" fmla="*/ 5999 w 6000"/>
              <a:gd name="T5" fmla="*/ 2469 h 5814"/>
              <a:gd name="T6" fmla="*/ 5999 w 6000"/>
              <a:gd name="T7" fmla="*/ 2469 h 5814"/>
              <a:gd name="T8" fmla="*/ 0 w 6000"/>
              <a:gd name="T9" fmla="*/ 0 h 5814"/>
              <a:gd name="T10" fmla="*/ 0 w 6000"/>
              <a:gd name="T11" fmla="*/ 4688 h 5814"/>
              <a:gd name="T12" fmla="*/ 2656 w 6000"/>
              <a:gd name="T13" fmla="*/ 5813 h 5814"/>
              <a:gd name="T14" fmla="*/ 2656 w 6000"/>
              <a:gd name="T15" fmla="*/ 5813 h 5814"/>
              <a:gd name="T16" fmla="*/ 3937 w 6000"/>
              <a:gd name="T17" fmla="*/ 4532 h 5814"/>
              <a:gd name="T18" fmla="*/ 4905 w 6000"/>
              <a:gd name="T19" fmla="*/ 4500 h 5814"/>
              <a:gd name="T20" fmla="*/ 4968 w 6000"/>
              <a:gd name="T21" fmla="*/ 3500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0" h="5814">
                <a:moveTo>
                  <a:pt x="4968" y="3500"/>
                </a:moveTo>
                <a:lnTo>
                  <a:pt x="4968" y="3500"/>
                </a:lnTo>
                <a:cubicBezTo>
                  <a:pt x="5999" y="2469"/>
                  <a:pt x="5999" y="2469"/>
                  <a:pt x="5999" y="2469"/>
                </a:cubicBezTo>
                <a:lnTo>
                  <a:pt x="5999" y="2469"/>
                </a:lnTo>
                <a:cubicBezTo>
                  <a:pt x="4343" y="813"/>
                  <a:pt x="2156" y="0"/>
                  <a:pt x="0" y="0"/>
                </a:cubicBezTo>
                <a:cubicBezTo>
                  <a:pt x="0" y="4688"/>
                  <a:pt x="0" y="4688"/>
                  <a:pt x="0" y="4688"/>
                </a:cubicBezTo>
                <a:cubicBezTo>
                  <a:pt x="968" y="4688"/>
                  <a:pt x="1937" y="5063"/>
                  <a:pt x="2656" y="5813"/>
                </a:cubicBezTo>
                <a:lnTo>
                  <a:pt x="2656" y="5813"/>
                </a:lnTo>
                <a:cubicBezTo>
                  <a:pt x="3937" y="4532"/>
                  <a:pt x="3937" y="4532"/>
                  <a:pt x="3937" y="4532"/>
                </a:cubicBezTo>
                <a:cubicBezTo>
                  <a:pt x="4905" y="4500"/>
                  <a:pt x="4905" y="4500"/>
                  <a:pt x="4905" y="4500"/>
                </a:cubicBezTo>
                <a:lnTo>
                  <a:pt x="4968" y="350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4"/>
          <p:cNvSpPr>
            <a:spLocks noChangeArrowheads="1"/>
          </p:cNvSpPr>
          <p:nvPr/>
        </p:nvSpPr>
        <p:spPr bwMode="auto">
          <a:xfrm>
            <a:off x="3429054" y="1096470"/>
            <a:ext cx="1259101" cy="1099732"/>
          </a:xfrm>
          <a:custGeom>
            <a:avLst/>
            <a:gdLst>
              <a:gd name="T0" fmla="*/ 5968 w 6656"/>
              <a:gd name="T1" fmla="*/ 1438 h 5814"/>
              <a:gd name="T2" fmla="*/ 5968 w 6656"/>
              <a:gd name="T3" fmla="*/ 1438 h 5814"/>
              <a:gd name="T4" fmla="*/ 5968 w 6656"/>
              <a:gd name="T5" fmla="*/ 0 h 5814"/>
              <a:gd name="T6" fmla="*/ 5968 w 6656"/>
              <a:gd name="T7" fmla="*/ 0 h 5814"/>
              <a:gd name="T8" fmla="*/ 0 w 6656"/>
              <a:gd name="T9" fmla="*/ 2469 h 5814"/>
              <a:gd name="T10" fmla="*/ 3312 w 6656"/>
              <a:gd name="T11" fmla="*/ 5813 h 5814"/>
              <a:gd name="T12" fmla="*/ 5968 w 6656"/>
              <a:gd name="T13" fmla="*/ 4688 h 5814"/>
              <a:gd name="T14" fmla="*/ 5968 w 6656"/>
              <a:gd name="T15" fmla="*/ 4688 h 5814"/>
              <a:gd name="T16" fmla="*/ 5968 w 6656"/>
              <a:gd name="T17" fmla="*/ 2907 h 5814"/>
              <a:gd name="T18" fmla="*/ 6655 w 6656"/>
              <a:gd name="T19" fmla="*/ 2188 h 5814"/>
              <a:gd name="T20" fmla="*/ 5968 w 6656"/>
              <a:gd name="T21" fmla="*/ 1438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6" h="5814">
                <a:moveTo>
                  <a:pt x="5968" y="1438"/>
                </a:moveTo>
                <a:lnTo>
                  <a:pt x="5968" y="1438"/>
                </a:lnTo>
                <a:cubicBezTo>
                  <a:pt x="5968" y="0"/>
                  <a:pt x="5968" y="0"/>
                  <a:pt x="5968" y="0"/>
                </a:cubicBezTo>
                <a:lnTo>
                  <a:pt x="5968" y="0"/>
                </a:lnTo>
                <a:cubicBezTo>
                  <a:pt x="3625" y="0"/>
                  <a:pt x="1531" y="938"/>
                  <a:pt x="0" y="2469"/>
                </a:cubicBezTo>
                <a:cubicBezTo>
                  <a:pt x="3312" y="5813"/>
                  <a:pt x="3312" y="5813"/>
                  <a:pt x="3312" y="5813"/>
                </a:cubicBezTo>
                <a:cubicBezTo>
                  <a:pt x="4000" y="5125"/>
                  <a:pt x="4937" y="4688"/>
                  <a:pt x="5968" y="4688"/>
                </a:cubicBezTo>
                <a:lnTo>
                  <a:pt x="5968" y="4688"/>
                </a:lnTo>
                <a:cubicBezTo>
                  <a:pt x="5968" y="2907"/>
                  <a:pt x="5968" y="2907"/>
                  <a:pt x="5968" y="2907"/>
                </a:cubicBezTo>
                <a:cubicBezTo>
                  <a:pt x="6655" y="2188"/>
                  <a:pt x="6655" y="2188"/>
                  <a:pt x="6655" y="2188"/>
                </a:cubicBezTo>
                <a:lnTo>
                  <a:pt x="5968" y="1438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7"/>
          <p:cNvSpPr>
            <a:spLocks noChangeArrowheads="1"/>
          </p:cNvSpPr>
          <p:nvPr/>
        </p:nvSpPr>
        <p:spPr bwMode="auto">
          <a:xfrm>
            <a:off x="2955952" y="1563731"/>
            <a:ext cx="1099732" cy="1135611"/>
          </a:xfrm>
          <a:custGeom>
            <a:avLst/>
            <a:gdLst>
              <a:gd name="T0" fmla="*/ 0 w 5814"/>
              <a:gd name="T1" fmla="*/ 6000 h 6001"/>
              <a:gd name="T2" fmla="*/ 0 w 5814"/>
              <a:gd name="T3" fmla="*/ 6000 h 6001"/>
              <a:gd name="T4" fmla="*/ 4719 w 5814"/>
              <a:gd name="T5" fmla="*/ 6000 h 6001"/>
              <a:gd name="T6" fmla="*/ 5813 w 5814"/>
              <a:gd name="T7" fmla="*/ 3344 h 6001"/>
              <a:gd name="T8" fmla="*/ 4532 w 5814"/>
              <a:gd name="T9" fmla="*/ 2063 h 6001"/>
              <a:gd name="T10" fmla="*/ 4501 w 5814"/>
              <a:gd name="T11" fmla="*/ 1031 h 6001"/>
              <a:gd name="T12" fmla="*/ 3532 w 5814"/>
              <a:gd name="T13" fmla="*/ 1031 h 6001"/>
              <a:gd name="T14" fmla="*/ 2501 w 5814"/>
              <a:gd name="T15" fmla="*/ 0 h 6001"/>
              <a:gd name="T16" fmla="*/ 0 w 5814"/>
              <a:gd name="T17" fmla="*/ 6000 h 6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001">
                <a:moveTo>
                  <a:pt x="0" y="6000"/>
                </a:moveTo>
                <a:lnTo>
                  <a:pt x="0" y="6000"/>
                </a:lnTo>
                <a:cubicBezTo>
                  <a:pt x="4719" y="6000"/>
                  <a:pt x="4719" y="6000"/>
                  <a:pt x="4719" y="6000"/>
                </a:cubicBezTo>
                <a:cubicBezTo>
                  <a:pt x="4719" y="5031"/>
                  <a:pt x="5094" y="4063"/>
                  <a:pt x="5813" y="3344"/>
                </a:cubicBezTo>
                <a:cubicBezTo>
                  <a:pt x="4532" y="2063"/>
                  <a:pt x="4532" y="2063"/>
                  <a:pt x="4532" y="2063"/>
                </a:cubicBezTo>
                <a:cubicBezTo>
                  <a:pt x="4501" y="1031"/>
                  <a:pt x="4501" y="1031"/>
                  <a:pt x="4501" y="1031"/>
                </a:cubicBezTo>
                <a:cubicBezTo>
                  <a:pt x="3532" y="1031"/>
                  <a:pt x="3532" y="1031"/>
                  <a:pt x="3532" y="1031"/>
                </a:cubicBezTo>
                <a:cubicBezTo>
                  <a:pt x="2501" y="0"/>
                  <a:pt x="2501" y="0"/>
                  <a:pt x="2501" y="0"/>
                </a:cubicBezTo>
                <a:cubicBezTo>
                  <a:pt x="844" y="1656"/>
                  <a:pt x="0" y="3813"/>
                  <a:pt x="0" y="60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38"/>
          <p:cNvSpPr>
            <a:spLocks noChangeArrowheads="1"/>
          </p:cNvSpPr>
          <p:nvPr/>
        </p:nvSpPr>
        <p:spPr bwMode="auto">
          <a:xfrm>
            <a:off x="2955952" y="2569176"/>
            <a:ext cx="1099732" cy="1259102"/>
          </a:xfrm>
          <a:custGeom>
            <a:avLst/>
            <a:gdLst>
              <a:gd name="T0" fmla="*/ 2501 w 5814"/>
              <a:gd name="T1" fmla="*/ 6655 h 6656"/>
              <a:gd name="T2" fmla="*/ 2501 w 5814"/>
              <a:gd name="T3" fmla="*/ 6655 h 6656"/>
              <a:gd name="T4" fmla="*/ 5813 w 5814"/>
              <a:gd name="T5" fmla="*/ 3342 h 6656"/>
              <a:gd name="T6" fmla="*/ 4719 w 5814"/>
              <a:gd name="T7" fmla="*/ 687 h 6656"/>
              <a:gd name="T8" fmla="*/ 2907 w 5814"/>
              <a:gd name="T9" fmla="*/ 687 h 6656"/>
              <a:gd name="T10" fmla="*/ 2157 w 5814"/>
              <a:gd name="T11" fmla="*/ 0 h 6656"/>
              <a:gd name="T12" fmla="*/ 1469 w 5814"/>
              <a:gd name="T13" fmla="*/ 687 h 6656"/>
              <a:gd name="T14" fmla="*/ 0 w 5814"/>
              <a:gd name="T15" fmla="*/ 687 h 6656"/>
              <a:gd name="T16" fmla="*/ 2501 w 5814"/>
              <a:gd name="T17" fmla="*/ 6655 h 6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656">
                <a:moveTo>
                  <a:pt x="2501" y="6655"/>
                </a:moveTo>
                <a:lnTo>
                  <a:pt x="2501" y="6655"/>
                </a:lnTo>
                <a:cubicBezTo>
                  <a:pt x="5813" y="3342"/>
                  <a:pt x="5813" y="3342"/>
                  <a:pt x="5813" y="3342"/>
                </a:cubicBezTo>
                <a:cubicBezTo>
                  <a:pt x="5126" y="2655"/>
                  <a:pt x="4719" y="1717"/>
                  <a:pt x="4719" y="687"/>
                </a:cubicBezTo>
                <a:cubicBezTo>
                  <a:pt x="2907" y="687"/>
                  <a:pt x="2907" y="687"/>
                  <a:pt x="2907" y="687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1469" y="687"/>
                  <a:pt x="1469" y="687"/>
                  <a:pt x="1469" y="687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2999"/>
                  <a:pt x="969" y="5123"/>
                  <a:pt x="2501" y="66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39"/>
          <p:cNvSpPr>
            <a:spLocks noChangeArrowheads="1"/>
          </p:cNvSpPr>
          <p:nvPr/>
        </p:nvSpPr>
        <p:spPr bwMode="auto">
          <a:xfrm>
            <a:off x="3429054" y="3201648"/>
            <a:ext cx="1129771" cy="1099732"/>
          </a:xfrm>
          <a:custGeom>
            <a:avLst/>
            <a:gdLst>
              <a:gd name="T0" fmla="*/ 5968 w 5969"/>
              <a:gd name="T1" fmla="*/ 5813 h 5814"/>
              <a:gd name="T2" fmla="*/ 5968 w 5969"/>
              <a:gd name="T3" fmla="*/ 5813 h 5814"/>
              <a:gd name="T4" fmla="*/ 5968 w 5969"/>
              <a:gd name="T5" fmla="*/ 1094 h 5814"/>
              <a:gd name="T6" fmla="*/ 3312 w 5969"/>
              <a:gd name="T7" fmla="*/ 0 h 5814"/>
              <a:gd name="T8" fmla="*/ 2031 w 5969"/>
              <a:gd name="T9" fmla="*/ 1250 h 5814"/>
              <a:gd name="T10" fmla="*/ 1031 w 5969"/>
              <a:gd name="T11" fmla="*/ 1313 h 5814"/>
              <a:gd name="T12" fmla="*/ 1031 w 5969"/>
              <a:gd name="T13" fmla="*/ 2282 h 5814"/>
              <a:gd name="T14" fmla="*/ 0 w 5969"/>
              <a:gd name="T15" fmla="*/ 3313 h 5814"/>
              <a:gd name="T16" fmla="*/ 5968 w 5969"/>
              <a:gd name="T17" fmla="*/ 58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69" h="5814">
                <a:moveTo>
                  <a:pt x="5968" y="5813"/>
                </a:moveTo>
                <a:lnTo>
                  <a:pt x="5968" y="5813"/>
                </a:lnTo>
                <a:cubicBezTo>
                  <a:pt x="5968" y="1094"/>
                  <a:pt x="5968" y="1094"/>
                  <a:pt x="5968" y="1094"/>
                </a:cubicBezTo>
                <a:cubicBezTo>
                  <a:pt x="5000" y="1094"/>
                  <a:pt x="4062" y="719"/>
                  <a:pt x="3312" y="0"/>
                </a:cubicBezTo>
                <a:cubicBezTo>
                  <a:pt x="2031" y="1250"/>
                  <a:pt x="2031" y="1250"/>
                  <a:pt x="2031" y="1250"/>
                </a:cubicBezTo>
                <a:cubicBezTo>
                  <a:pt x="1031" y="1313"/>
                  <a:pt x="1031" y="1313"/>
                  <a:pt x="1031" y="1313"/>
                </a:cubicBezTo>
                <a:cubicBezTo>
                  <a:pt x="1031" y="2282"/>
                  <a:pt x="1031" y="2282"/>
                  <a:pt x="1031" y="2282"/>
                </a:cubicBezTo>
                <a:cubicBezTo>
                  <a:pt x="0" y="3313"/>
                  <a:pt x="0" y="3313"/>
                  <a:pt x="0" y="3313"/>
                </a:cubicBezTo>
                <a:cubicBezTo>
                  <a:pt x="1625" y="4969"/>
                  <a:pt x="3812" y="5813"/>
                  <a:pt x="5968" y="58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0"/>
          <p:cNvSpPr>
            <a:spLocks noChangeArrowheads="1"/>
          </p:cNvSpPr>
          <p:nvPr/>
        </p:nvSpPr>
        <p:spPr bwMode="auto">
          <a:xfrm>
            <a:off x="4427824" y="3201648"/>
            <a:ext cx="1264943" cy="1099732"/>
          </a:xfrm>
          <a:custGeom>
            <a:avLst/>
            <a:gdLst>
              <a:gd name="T0" fmla="*/ 6686 w 6687"/>
              <a:gd name="T1" fmla="*/ 3313 h 5814"/>
              <a:gd name="T2" fmla="*/ 6686 w 6687"/>
              <a:gd name="T3" fmla="*/ 3313 h 5814"/>
              <a:gd name="T4" fmla="*/ 3343 w 6687"/>
              <a:gd name="T5" fmla="*/ 0 h 5814"/>
              <a:gd name="T6" fmla="*/ 687 w 6687"/>
              <a:gd name="T7" fmla="*/ 1094 h 5814"/>
              <a:gd name="T8" fmla="*/ 687 w 6687"/>
              <a:gd name="T9" fmla="*/ 2907 h 5814"/>
              <a:gd name="T10" fmla="*/ 0 w 6687"/>
              <a:gd name="T11" fmla="*/ 3625 h 5814"/>
              <a:gd name="T12" fmla="*/ 687 w 6687"/>
              <a:gd name="T13" fmla="*/ 4344 h 5814"/>
              <a:gd name="T14" fmla="*/ 687 w 6687"/>
              <a:gd name="T15" fmla="*/ 5813 h 5814"/>
              <a:gd name="T16" fmla="*/ 6686 w 6687"/>
              <a:gd name="T17" fmla="*/ 33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7" h="5814">
                <a:moveTo>
                  <a:pt x="6686" y="3313"/>
                </a:moveTo>
                <a:lnTo>
                  <a:pt x="6686" y="3313"/>
                </a:lnTo>
                <a:cubicBezTo>
                  <a:pt x="3343" y="0"/>
                  <a:pt x="3343" y="0"/>
                  <a:pt x="3343" y="0"/>
                </a:cubicBezTo>
                <a:cubicBezTo>
                  <a:pt x="2655" y="657"/>
                  <a:pt x="1718" y="1094"/>
                  <a:pt x="687" y="1094"/>
                </a:cubicBezTo>
                <a:cubicBezTo>
                  <a:pt x="687" y="2907"/>
                  <a:pt x="687" y="2907"/>
                  <a:pt x="687" y="2907"/>
                </a:cubicBezTo>
                <a:cubicBezTo>
                  <a:pt x="0" y="3625"/>
                  <a:pt x="0" y="3625"/>
                  <a:pt x="0" y="3625"/>
                </a:cubicBezTo>
                <a:cubicBezTo>
                  <a:pt x="687" y="4344"/>
                  <a:pt x="687" y="4344"/>
                  <a:pt x="687" y="4344"/>
                </a:cubicBezTo>
                <a:cubicBezTo>
                  <a:pt x="687" y="5813"/>
                  <a:pt x="687" y="5813"/>
                  <a:pt x="687" y="5813"/>
                </a:cubicBezTo>
                <a:cubicBezTo>
                  <a:pt x="3030" y="5813"/>
                  <a:pt x="5155" y="4844"/>
                  <a:pt x="6686" y="331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41"/>
          <p:cNvSpPr>
            <a:spLocks noChangeArrowheads="1"/>
          </p:cNvSpPr>
          <p:nvPr/>
        </p:nvSpPr>
        <p:spPr bwMode="auto">
          <a:xfrm>
            <a:off x="5060015" y="2700782"/>
            <a:ext cx="1099732" cy="1129771"/>
          </a:xfrm>
          <a:custGeom>
            <a:avLst/>
            <a:gdLst>
              <a:gd name="T0" fmla="*/ 2312 w 5813"/>
              <a:gd name="T1" fmla="*/ 4937 h 5969"/>
              <a:gd name="T2" fmla="*/ 2312 w 5813"/>
              <a:gd name="T3" fmla="*/ 4937 h 5969"/>
              <a:gd name="T4" fmla="*/ 3343 w 5813"/>
              <a:gd name="T5" fmla="*/ 5968 h 5969"/>
              <a:gd name="T6" fmla="*/ 3343 w 5813"/>
              <a:gd name="T7" fmla="*/ 5968 h 5969"/>
              <a:gd name="T8" fmla="*/ 5812 w 5813"/>
              <a:gd name="T9" fmla="*/ 0 h 5969"/>
              <a:gd name="T10" fmla="*/ 1093 w 5813"/>
              <a:gd name="T11" fmla="*/ 0 h 5969"/>
              <a:gd name="T12" fmla="*/ 0 w 5813"/>
              <a:gd name="T13" fmla="*/ 2655 h 5969"/>
              <a:gd name="T14" fmla="*/ 0 w 5813"/>
              <a:gd name="T15" fmla="*/ 2655 h 5969"/>
              <a:gd name="T16" fmla="*/ 1281 w 5813"/>
              <a:gd name="T17" fmla="*/ 3905 h 5969"/>
              <a:gd name="T18" fmla="*/ 1281 w 5813"/>
              <a:gd name="T19" fmla="*/ 4905 h 5969"/>
              <a:gd name="T20" fmla="*/ 2312 w 5813"/>
              <a:gd name="T21" fmla="*/ 4937 h 5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5969">
                <a:moveTo>
                  <a:pt x="2312" y="4937"/>
                </a:moveTo>
                <a:lnTo>
                  <a:pt x="2312" y="4937"/>
                </a:lnTo>
                <a:cubicBezTo>
                  <a:pt x="3343" y="5968"/>
                  <a:pt x="3343" y="5968"/>
                  <a:pt x="3343" y="5968"/>
                </a:cubicBezTo>
                <a:lnTo>
                  <a:pt x="3343" y="5968"/>
                </a:lnTo>
                <a:cubicBezTo>
                  <a:pt x="5000" y="4312"/>
                  <a:pt x="5812" y="2155"/>
                  <a:pt x="5812" y="0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1093" y="937"/>
                  <a:pt x="750" y="1905"/>
                  <a:pt x="0" y="2655"/>
                </a:cubicBezTo>
                <a:lnTo>
                  <a:pt x="0" y="2655"/>
                </a:lnTo>
                <a:cubicBezTo>
                  <a:pt x="1281" y="3905"/>
                  <a:pt x="1281" y="3905"/>
                  <a:pt x="1281" y="3905"/>
                </a:cubicBezTo>
                <a:cubicBezTo>
                  <a:pt x="1281" y="4905"/>
                  <a:pt x="1281" y="4905"/>
                  <a:pt x="1281" y="4905"/>
                </a:cubicBezTo>
                <a:lnTo>
                  <a:pt x="231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42"/>
          <p:cNvSpPr>
            <a:spLocks noChangeArrowheads="1"/>
          </p:cNvSpPr>
          <p:nvPr/>
        </p:nvSpPr>
        <p:spPr bwMode="auto">
          <a:xfrm>
            <a:off x="5060703" y="1567336"/>
            <a:ext cx="1099732" cy="1264942"/>
          </a:xfrm>
          <a:custGeom>
            <a:avLst/>
            <a:gdLst>
              <a:gd name="T0" fmla="*/ 4343 w 5813"/>
              <a:gd name="T1" fmla="*/ 6000 h 6687"/>
              <a:gd name="T2" fmla="*/ 4343 w 5813"/>
              <a:gd name="T3" fmla="*/ 6000 h 6687"/>
              <a:gd name="T4" fmla="*/ 5812 w 5813"/>
              <a:gd name="T5" fmla="*/ 6000 h 6687"/>
              <a:gd name="T6" fmla="*/ 5812 w 5813"/>
              <a:gd name="T7" fmla="*/ 6000 h 6687"/>
              <a:gd name="T8" fmla="*/ 3343 w 5813"/>
              <a:gd name="T9" fmla="*/ 0 h 6687"/>
              <a:gd name="T10" fmla="*/ 0 w 5813"/>
              <a:gd name="T11" fmla="*/ 3344 h 6687"/>
              <a:gd name="T12" fmla="*/ 1093 w 5813"/>
              <a:gd name="T13" fmla="*/ 6000 h 6687"/>
              <a:gd name="T14" fmla="*/ 1093 w 5813"/>
              <a:gd name="T15" fmla="*/ 6000 h 6687"/>
              <a:gd name="T16" fmla="*/ 2906 w 5813"/>
              <a:gd name="T17" fmla="*/ 6000 h 6687"/>
              <a:gd name="T18" fmla="*/ 3625 w 5813"/>
              <a:gd name="T19" fmla="*/ 6686 h 6687"/>
              <a:gd name="T20" fmla="*/ 4343 w 5813"/>
              <a:gd name="T21" fmla="*/ 6000 h 6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6687">
                <a:moveTo>
                  <a:pt x="4343" y="6000"/>
                </a:moveTo>
                <a:lnTo>
                  <a:pt x="4343" y="6000"/>
                </a:lnTo>
                <a:cubicBezTo>
                  <a:pt x="5812" y="6000"/>
                  <a:pt x="5812" y="6000"/>
                  <a:pt x="5812" y="6000"/>
                </a:cubicBezTo>
                <a:lnTo>
                  <a:pt x="5812" y="6000"/>
                </a:lnTo>
                <a:cubicBezTo>
                  <a:pt x="5812" y="3656"/>
                  <a:pt x="4875" y="1531"/>
                  <a:pt x="3343" y="0"/>
                </a:cubicBezTo>
                <a:cubicBezTo>
                  <a:pt x="0" y="3344"/>
                  <a:pt x="0" y="3344"/>
                  <a:pt x="0" y="3344"/>
                </a:cubicBezTo>
                <a:cubicBezTo>
                  <a:pt x="687" y="4000"/>
                  <a:pt x="1093" y="4938"/>
                  <a:pt x="1093" y="6000"/>
                </a:cubicBezTo>
                <a:lnTo>
                  <a:pt x="1093" y="6000"/>
                </a:lnTo>
                <a:cubicBezTo>
                  <a:pt x="2906" y="6000"/>
                  <a:pt x="2906" y="6000"/>
                  <a:pt x="2906" y="6000"/>
                </a:cubicBezTo>
                <a:cubicBezTo>
                  <a:pt x="3625" y="6686"/>
                  <a:pt x="3625" y="6686"/>
                  <a:pt x="3625" y="6686"/>
                </a:cubicBezTo>
                <a:lnTo>
                  <a:pt x="4343" y="60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4" name="Freeform 43"/>
          <p:cNvSpPr>
            <a:spLocks noChangeArrowheads="1"/>
          </p:cNvSpPr>
          <p:nvPr/>
        </p:nvSpPr>
        <p:spPr bwMode="auto">
          <a:xfrm>
            <a:off x="5303105" y="1758979"/>
            <a:ext cx="195248" cy="189407"/>
          </a:xfrm>
          <a:custGeom>
            <a:avLst/>
            <a:gdLst>
              <a:gd name="T0" fmla="*/ 1031 w 1032"/>
              <a:gd name="T1" fmla="*/ 0 h 1001"/>
              <a:gd name="T2" fmla="*/ 968 w 1032"/>
              <a:gd name="T3" fmla="*/ 1000 h 1001"/>
              <a:gd name="T4" fmla="*/ 0 w 1032"/>
              <a:gd name="T5" fmla="*/ 1000 h 1001"/>
              <a:gd name="T6" fmla="*/ 1031 w 1032"/>
              <a:gd name="T7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2" h="1001">
                <a:moveTo>
                  <a:pt x="1031" y="0"/>
                </a:moveTo>
                <a:lnTo>
                  <a:pt x="968" y="1000"/>
                </a:lnTo>
                <a:lnTo>
                  <a:pt x="0" y="1000"/>
                </a:lnTo>
                <a:lnTo>
                  <a:pt x="103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3705675" y="1821145"/>
            <a:ext cx="1732203" cy="173220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12"/>
          <p:cNvSpPr>
            <a:spLocks noEditPoints="1"/>
          </p:cNvSpPr>
          <p:nvPr/>
        </p:nvSpPr>
        <p:spPr bwMode="auto">
          <a:xfrm>
            <a:off x="6532983" y="1031965"/>
            <a:ext cx="706570" cy="645128"/>
          </a:xfrm>
          <a:custGeom>
            <a:avLst/>
            <a:gdLst/>
            <a:ahLst/>
            <a:cxnLst>
              <a:cxn ang="0">
                <a:pos x="1284" y="407"/>
              </a:cxn>
              <a:cxn ang="0">
                <a:pos x="1203" y="1128"/>
              </a:cxn>
              <a:cxn ang="0">
                <a:pos x="1657" y="1313"/>
              </a:cxn>
              <a:cxn ang="0">
                <a:pos x="2010" y="1310"/>
              </a:cxn>
              <a:cxn ang="0">
                <a:pos x="2361" y="910"/>
              </a:cxn>
              <a:cxn ang="0">
                <a:pos x="2851" y="696"/>
              </a:cxn>
              <a:cxn ang="0">
                <a:pos x="3216" y="1078"/>
              </a:cxn>
              <a:cxn ang="0">
                <a:pos x="2979" y="1557"/>
              </a:cxn>
              <a:cxn ang="0">
                <a:pos x="2477" y="1517"/>
              </a:cxn>
              <a:cxn ang="0">
                <a:pos x="2080" y="1382"/>
              </a:cxn>
              <a:cxn ang="0">
                <a:pos x="1515" y="2178"/>
              </a:cxn>
              <a:cxn ang="0">
                <a:pos x="1639" y="2686"/>
              </a:cxn>
              <a:cxn ang="0">
                <a:pos x="1428" y="2932"/>
              </a:cxn>
              <a:cxn ang="0">
                <a:pos x="1121" y="2816"/>
              </a:cxn>
              <a:cxn ang="0">
                <a:pos x="1129" y="2487"/>
              </a:cxn>
              <a:cxn ang="0">
                <a:pos x="1413" y="2321"/>
              </a:cxn>
              <a:cxn ang="0">
                <a:pos x="1431" y="1587"/>
              </a:cxn>
              <a:cxn ang="0">
                <a:pos x="954" y="1270"/>
              </a:cxn>
              <a:cxn ang="0">
                <a:pos x="196" y="1138"/>
              </a:cxn>
              <a:cxn ang="0">
                <a:pos x="65" y="378"/>
              </a:cxn>
              <a:cxn ang="0">
                <a:pos x="1533" y="1182"/>
              </a:cxn>
              <a:cxn ang="0">
                <a:pos x="1925" y="1186"/>
              </a:cxn>
              <a:cxn ang="0">
                <a:pos x="2114" y="972"/>
              </a:cxn>
              <a:cxn ang="0">
                <a:pos x="1732" y="1085"/>
              </a:cxn>
              <a:cxn ang="0">
                <a:pos x="2147" y="1514"/>
              </a:cxn>
              <a:cxn ang="0">
                <a:pos x="1918" y="1841"/>
              </a:cxn>
              <a:cxn ang="0">
                <a:pos x="1979" y="2139"/>
              </a:cxn>
              <a:cxn ang="0">
                <a:pos x="2089" y="1757"/>
              </a:cxn>
              <a:cxn ang="0">
                <a:pos x="2167" y="1508"/>
              </a:cxn>
              <a:cxn ang="0">
                <a:pos x="1273" y="1619"/>
              </a:cxn>
              <a:cxn ang="0">
                <a:pos x="1038" y="1398"/>
              </a:cxn>
              <a:cxn ang="0">
                <a:pos x="1199" y="1722"/>
              </a:cxn>
              <a:cxn ang="0">
                <a:pos x="1293" y="2035"/>
              </a:cxn>
              <a:cxn ang="0">
                <a:pos x="650" y="326"/>
              </a:cxn>
              <a:cxn ang="0">
                <a:pos x="1414" y="2691"/>
              </a:cxn>
              <a:cxn ang="0">
                <a:pos x="1400" y="2566"/>
              </a:cxn>
              <a:cxn ang="0">
                <a:pos x="1357" y="2532"/>
              </a:cxn>
              <a:cxn ang="0">
                <a:pos x="1432" y="2647"/>
              </a:cxn>
              <a:cxn ang="0">
                <a:pos x="1338" y="2742"/>
              </a:cxn>
              <a:cxn ang="0">
                <a:pos x="2704" y="1212"/>
              </a:cxn>
              <a:cxn ang="0">
                <a:pos x="2809" y="979"/>
              </a:cxn>
              <a:cxn ang="0">
                <a:pos x="2629" y="1018"/>
              </a:cxn>
              <a:cxn ang="0">
                <a:pos x="2883" y="985"/>
              </a:cxn>
              <a:cxn ang="0">
                <a:pos x="1422" y="2451"/>
              </a:cxn>
              <a:cxn ang="0">
                <a:pos x="1407" y="2447"/>
              </a:cxn>
              <a:cxn ang="0">
                <a:pos x="1384" y="2443"/>
              </a:cxn>
              <a:cxn ang="0">
                <a:pos x="1157" y="2573"/>
              </a:cxn>
              <a:cxn ang="0">
                <a:pos x="1282" y="2861"/>
              </a:cxn>
              <a:cxn ang="0">
                <a:pos x="1564" y="2721"/>
              </a:cxn>
              <a:cxn ang="0">
                <a:pos x="2799" y="751"/>
              </a:cxn>
              <a:cxn ang="0">
                <a:pos x="3147" y="1049"/>
              </a:cxn>
              <a:cxn ang="0">
                <a:pos x="2983" y="1482"/>
              </a:cxn>
              <a:cxn ang="0">
                <a:pos x="2536" y="1483"/>
              </a:cxn>
              <a:cxn ang="0">
                <a:pos x="2359" y="1199"/>
              </a:cxn>
              <a:cxn ang="0">
                <a:pos x="2357" y="1175"/>
              </a:cxn>
              <a:cxn ang="0">
                <a:pos x="2414" y="942"/>
              </a:cxn>
              <a:cxn ang="0">
                <a:pos x="758" y="80"/>
              </a:cxn>
              <a:cxn ang="0">
                <a:pos x="1251" y="547"/>
              </a:cxn>
              <a:cxn ang="0">
                <a:pos x="1106" y="1068"/>
              </a:cxn>
              <a:cxn ang="0">
                <a:pos x="991" y="1165"/>
              </a:cxn>
              <a:cxn ang="0">
                <a:pos x="312" y="1143"/>
              </a:cxn>
              <a:cxn ang="0">
                <a:pos x="100" y="490"/>
              </a:cxn>
              <a:cxn ang="0">
                <a:pos x="638" y="73"/>
              </a:cxn>
            </a:cxnLst>
            <a:rect l="0" t="0" r="r" b="b"/>
            <a:pathLst>
              <a:path w="3221" h="2941">
                <a:moveTo>
                  <a:pt x="668" y="0"/>
                </a:moveTo>
                <a:lnTo>
                  <a:pt x="702" y="1"/>
                </a:lnTo>
                <a:lnTo>
                  <a:pt x="737" y="3"/>
                </a:lnTo>
                <a:lnTo>
                  <a:pt x="770" y="7"/>
                </a:lnTo>
                <a:lnTo>
                  <a:pt x="803" y="13"/>
                </a:lnTo>
                <a:lnTo>
                  <a:pt x="835" y="21"/>
                </a:lnTo>
                <a:lnTo>
                  <a:pt x="867" y="30"/>
                </a:lnTo>
                <a:lnTo>
                  <a:pt x="899" y="40"/>
                </a:lnTo>
                <a:lnTo>
                  <a:pt x="929" y="53"/>
                </a:lnTo>
                <a:lnTo>
                  <a:pt x="958" y="65"/>
                </a:lnTo>
                <a:lnTo>
                  <a:pt x="987" y="81"/>
                </a:lnTo>
                <a:lnTo>
                  <a:pt x="1015" y="96"/>
                </a:lnTo>
                <a:lnTo>
                  <a:pt x="1042" y="114"/>
                </a:lnTo>
                <a:lnTo>
                  <a:pt x="1068" y="132"/>
                </a:lnTo>
                <a:lnTo>
                  <a:pt x="1094" y="152"/>
                </a:lnTo>
                <a:lnTo>
                  <a:pt x="1117" y="173"/>
                </a:lnTo>
                <a:lnTo>
                  <a:pt x="1141" y="195"/>
                </a:lnTo>
                <a:lnTo>
                  <a:pt x="1163" y="218"/>
                </a:lnTo>
                <a:lnTo>
                  <a:pt x="1184" y="242"/>
                </a:lnTo>
                <a:lnTo>
                  <a:pt x="1204" y="268"/>
                </a:lnTo>
                <a:lnTo>
                  <a:pt x="1222" y="294"/>
                </a:lnTo>
                <a:lnTo>
                  <a:pt x="1240" y="321"/>
                </a:lnTo>
                <a:lnTo>
                  <a:pt x="1255" y="349"/>
                </a:lnTo>
                <a:lnTo>
                  <a:pt x="1271" y="378"/>
                </a:lnTo>
                <a:lnTo>
                  <a:pt x="1284" y="407"/>
                </a:lnTo>
                <a:lnTo>
                  <a:pt x="1296" y="438"/>
                </a:lnTo>
                <a:lnTo>
                  <a:pt x="1306" y="469"/>
                </a:lnTo>
                <a:lnTo>
                  <a:pt x="1316" y="500"/>
                </a:lnTo>
                <a:lnTo>
                  <a:pt x="1323" y="532"/>
                </a:lnTo>
                <a:lnTo>
                  <a:pt x="1329" y="565"/>
                </a:lnTo>
                <a:lnTo>
                  <a:pt x="1333" y="598"/>
                </a:lnTo>
                <a:lnTo>
                  <a:pt x="1335" y="632"/>
                </a:lnTo>
                <a:lnTo>
                  <a:pt x="1336" y="666"/>
                </a:lnTo>
                <a:lnTo>
                  <a:pt x="1336" y="699"/>
                </a:lnTo>
                <a:lnTo>
                  <a:pt x="1333" y="730"/>
                </a:lnTo>
                <a:lnTo>
                  <a:pt x="1330" y="760"/>
                </a:lnTo>
                <a:lnTo>
                  <a:pt x="1325" y="790"/>
                </a:lnTo>
                <a:lnTo>
                  <a:pt x="1319" y="820"/>
                </a:lnTo>
                <a:lnTo>
                  <a:pt x="1311" y="849"/>
                </a:lnTo>
                <a:lnTo>
                  <a:pt x="1302" y="878"/>
                </a:lnTo>
                <a:lnTo>
                  <a:pt x="1293" y="906"/>
                </a:lnTo>
                <a:lnTo>
                  <a:pt x="1281" y="934"/>
                </a:lnTo>
                <a:lnTo>
                  <a:pt x="1269" y="960"/>
                </a:lnTo>
                <a:lnTo>
                  <a:pt x="1254" y="986"/>
                </a:lnTo>
                <a:lnTo>
                  <a:pt x="1240" y="1012"/>
                </a:lnTo>
                <a:lnTo>
                  <a:pt x="1224" y="1037"/>
                </a:lnTo>
                <a:lnTo>
                  <a:pt x="1208" y="1061"/>
                </a:lnTo>
                <a:lnTo>
                  <a:pt x="1189" y="1084"/>
                </a:lnTo>
                <a:lnTo>
                  <a:pt x="1170" y="1106"/>
                </a:lnTo>
                <a:lnTo>
                  <a:pt x="1203" y="1128"/>
                </a:lnTo>
                <a:lnTo>
                  <a:pt x="1235" y="1149"/>
                </a:lnTo>
                <a:lnTo>
                  <a:pt x="1269" y="1171"/>
                </a:lnTo>
                <a:lnTo>
                  <a:pt x="1304" y="1192"/>
                </a:lnTo>
                <a:lnTo>
                  <a:pt x="1338" y="1212"/>
                </a:lnTo>
                <a:lnTo>
                  <a:pt x="1373" y="1231"/>
                </a:lnTo>
                <a:lnTo>
                  <a:pt x="1406" y="1248"/>
                </a:lnTo>
                <a:lnTo>
                  <a:pt x="1438" y="1263"/>
                </a:lnTo>
                <a:lnTo>
                  <a:pt x="1466" y="1274"/>
                </a:lnTo>
                <a:lnTo>
                  <a:pt x="1493" y="1283"/>
                </a:lnTo>
                <a:lnTo>
                  <a:pt x="1518" y="1291"/>
                </a:lnTo>
                <a:lnTo>
                  <a:pt x="1543" y="1297"/>
                </a:lnTo>
                <a:lnTo>
                  <a:pt x="1568" y="1302"/>
                </a:lnTo>
                <a:lnTo>
                  <a:pt x="1593" y="1306"/>
                </a:lnTo>
                <a:lnTo>
                  <a:pt x="1618" y="1309"/>
                </a:lnTo>
                <a:lnTo>
                  <a:pt x="1643" y="1312"/>
                </a:lnTo>
                <a:lnTo>
                  <a:pt x="1643" y="1312"/>
                </a:lnTo>
                <a:lnTo>
                  <a:pt x="1646" y="1312"/>
                </a:lnTo>
                <a:lnTo>
                  <a:pt x="1648" y="1312"/>
                </a:lnTo>
                <a:lnTo>
                  <a:pt x="1648" y="1312"/>
                </a:lnTo>
                <a:lnTo>
                  <a:pt x="1650" y="1312"/>
                </a:lnTo>
                <a:lnTo>
                  <a:pt x="1651" y="1313"/>
                </a:lnTo>
                <a:lnTo>
                  <a:pt x="1653" y="1313"/>
                </a:lnTo>
                <a:lnTo>
                  <a:pt x="1655" y="1313"/>
                </a:lnTo>
                <a:lnTo>
                  <a:pt x="1655" y="1313"/>
                </a:lnTo>
                <a:lnTo>
                  <a:pt x="1657" y="1313"/>
                </a:lnTo>
                <a:lnTo>
                  <a:pt x="1658" y="1313"/>
                </a:lnTo>
                <a:lnTo>
                  <a:pt x="1659" y="1313"/>
                </a:lnTo>
                <a:lnTo>
                  <a:pt x="1661" y="1314"/>
                </a:lnTo>
                <a:lnTo>
                  <a:pt x="1662" y="1314"/>
                </a:lnTo>
                <a:lnTo>
                  <a:pt x="1663" y="1314"/>
                </a:lnTo>
                <a:lnTo>
                  <a:pt x="1665" y="1314"/>
                </a:lnTo>
                <a:lnTo>
                  <a:pt x="1666" y="1314"/>
                </a:lnTo>
                <a:lnTo>
                  <a:pt x="1666" y="1314"/>
                </a:lnTo>
                <a:lnTo>
                  <a:pt x="1668" y="1314"/>
                </a:lnTo>
                <a:lnTo>
                  <a:pt x="1669" y="1314"/>
                </a:lnTo>
                <a:lnTo>
                  <a:pt x="1670" y="1315"/>
                </a:lnTo>
                <a:lnTo>
                  <a:pt x="1673" y="1315"/>
                </a:lnTo>
                <a:lnTo>
                  <a:pt x="1681" y="1317"/>
                </a:lnTo>
                <a:lnTo>
                  <a:pt x="1681" y="1317"/>
                </a:lnTo>
                <a:lnTo>
                  <a:pt x="1683" y="1317"/>
                </a:lnTo>
                <a:lnTo>
                  <a:pt x="1712" y="1320"/>
                </a:lnTo>
                <a:lnTo>
                  <a:pt x="1742" y="1322"/>
                </a:lnTo>
                <a:lnTo>
                  <a:pt x="1773" y="1324"/>
                </a:lnTo>
                <a:lnTo>
                  <a:pt x="1804" y="1326"/>
                </a:lnTo>
                <a:lnTo>
                  <a:pt x="1837" y="1327"/>
                </a:lnTo>
                <a:lnTo>
                  <a:pt x="1870" y="1327"/>
                </a:lnTo>
                <a:lnTo>
                  <a:pt x="1903" y="1325"/>
                </a:lnTo>
                <a:lnTo>
                  <a:pt x="1937" y="1322"/>
                </a:lnTo>
                <a:lnTo>
                  <a:pt x="1973" y="1317"/>
                </a:lnTo>
                <a:lnTo>
                  <a:pt x="2010" y="1310"/>
                </a:lnTo>
                <a:lnTo>
                  <a:pt x="2046" y="1301"/>
                </a:lnTo>
                <a:lnTo>
                  <a:pt x="2081" y="1291"/>
                </a:lnTo>
                <a:lnTo>
                  <a:pt x="2118" y="1279"/>
                </a:lnTo>
                <a:lnTo>
                  <a:pt x="2153" y="1266"/>
                </a:lnTo>
                <a:lnTo>
                  <a:pt x="2188" y="1251"/>
                </a:lnTo>
                <a:lnTo>
                  <a:pt x="2222" y="1235"/>
                </a:lnTo>
                <a:lnTo>
                  <a:pt x="2241" y="1226"/>
                </a:lnTo>
                <a:lnTo>
                  <a:pt x="2260" y="1217"/>
                </a:lnTo>
                <a:lnTo>
                  <a:pt x="2278" y="1207"/>
                </a:lnTo>
                <a:lnTo>
                  <a:pt x="2297" y="1197"/>
                </a:lnTo>
                <a:lnTo>
                  <a:pt x="2296" y="1186"/>
                </a:lnTo>
                <a:lnTo>
                  <a:pt x="2295" y="1174"/>
                </a:lnTo>
                <a:lnTo>
                  <a:pt x="2294" y="1161"/>
                </a:lnTo>
                <a:lnTo>
                  <a:pt x="2294" y="1150"/>
                </a:lnTo>
                <a:lnTo>
                  <a:pt x="2295" y="1126"/>
                </a:lnTo>
                <a:lnTo>
                  <a:pt x="2297" y="1102"/>
                </a:lnTo>
                <a:lnTo>
                  <a:pt x="2299" y="1078"/>
                </a:lnTo>
                <a:lnTo>
                  <a:pt x="2303" y="1056"/>
                </a:lnTo>
                <a:lnTo>
                  <a:pt x="2308" y="1034"/>
                </a:lnTo>
                <a:lnTo>
                  <a:pt x="2315" y="1012"/>
                </a:lnTo>
                <a:lnTo>
                  <a:pt x="2322" y="990"/>
                </a:lnTo>
                <a:lnTo>
                  <a:pt x="2330" y="969"/>
                </a:lnTo>
                <a:lnTo>
                  <a:pt x="2340" y="949"/>
                </a:lnTo>
                <a:lnTo>
                  <a:pt x="2350" y="928"/>
                </a:lnTo>
                <a:lnTo>
                  <a:pt x="2361" y="910"/>
                </a:lnTo>
                <a:lnTo>
                  <a:pt x="2374" y="891"/>
                </a:lnTo>
                <a:lnTo>
                  <a:pt x="2386" y="872"/>
                </a:lnTo>
                <a:lnTo>
                  <a:pt x="2400" y="855"/>
                </a:lnTo>
                <a:lnTo>
                  <a:pt x="2414" y="838"/>
                </a:lnTo>
                <a:lnTo>
                  <a:pt x="2430" y="822"/>
                </a:lnTo>
                <a:lnTo>
                  <a:pt x="2446" y="807"/>
                </a:lnTo>
                <a:lnTo>
                  <a:pt x="2463" y="793"/>
                </a:lnTo>
                <a:lnTo>
                  <a:pt x="2481" y="778"/>
                </a:lnTo>
                <a:lnTo>
                  <a:pt x="2498" y="766"/>
                </a:lnTo>
                <a:lnTo>
                  <a:pt x="2517" y="753"/>
                </a:lnTo>
                <a:lnTo>
                  <a:pt x="2537" y="742"/>
                </a:lnTo>
                <a:lnTo>
                  <a:pt x="2556" y="733"/>
                </a:lnTo>
                <a:lnTo>
                  <a:pt x="2577" y="723"/>
                </a:lnTo>
                <a:lnTo>
                  <a:pt x="2599" y="715"/>
                </a:lnTo>
                <a:lnTo>
                  <a:pt x="2620" y="708"/>
                </a:lnTo>
                <a:lnTo>
                  <a:pt x="2643" y="702"/>
                </a:lnTo>
                <a:lnTo>
                  <a:pt x="2664" y="696"/>
                </a:lnTo>
                <a:lnTo>
                  <a:pt x="2687" y="692"/>
                </a:lnTo>
                <a:lnTo>
                  <a:pt x="2711" y="689"/>
                </a:lnTo>
                <a:lnTo>
                  <a:pt x="2734" y="687"/>
                </a:lnTo>
                <a:lnTo>
                  <a:pt x="2758" y="686"/>
                </a:lnTo>
                <a:lnTo>
                  <a:pt x="2782" y="687"/>
                </a:lnTo>
                <a:lnTo>
                  <a:pt x="2805" y="689"/>
                </a:lnTo>
                <a:lnTo>
                  <a:pt x="2828" y="692"/>
                </a:lnTo>
                <a:lnTo>
                  <a:pt x="2851" y="696"/>
                </a:lnTo>
                <a:lnTo>
                  <a:pt x="2874" y="702"/>
                </a:lnTo>
                <a:lnTo>
                  <a:pt x="2896" y="708"/>
                </a:lnTo>
                <a:lnTo>
                  <a:pt x="2917" y="715"/>
                </a:lnTo>
                <a:lnTo>
                  <a:pt x="2938" y="723"/>
                </a:lnTo>
                <a:lnTo>
                  <a:pt x="2959" y="733"/>
                </a:lnTo>
                <a:lnTo>
                  <a:pt x="2979" y="742"/>
                </a:lnTo>
                <a:lnTo>
                  <a:pt x="2998" y="753"/>
                </a:lnTo>
                <a:lnTo>
                  <a:pt x="3017" y="766"/>
                </a:lnTo>
                <a:lnTo>
                  <a:pt x="3036" y="778"/>
                </a:lnTo>
                <a:lnTo>
                  <a:pt x="3053" y="793"/>
                </a:lnTo>
                <a:lnTo>
                  <a:pt x="3070" y="807"/>
                </a:lnTo>
                <a:lnTo>
                  <a:pt x="3086" y="822"/>
                </a:lnTo>
                <a:lnTo>
                  <a:pt x="3101" y="838"/>
                </a:lnTo>
                <a:lnTo>
                  <a:pt x="3116" y="855"/>
                </a:lnTo>
                <a:lnTo>
                  <a:pt x="3130" y="872"/>
                </a:lnTo>
                <a:lnTo>
                  <a:pt x="3143" y="891"/>
                </a:lnTo>
                <a:lnTo>
                  <a:pt x="3155" y="910"/>
                </a:lnTo>
                <a:lnTo>
                  <a:pt x="3165" y="928"/>
                </a:lnTo>
                <a:lnTo>
                  <a:pt x="3176" y="949"/>
                </a:lnTo>
                <a:lnTo>
                  <a:pt x="3185" y="969"/>
                </a:lnTo>
                <a:lnTo>
                  <a:pt x="3193" y="990"/>
                </a:lnTo>
                <a:lnTo>
                  <a:pt x="3201" y="1012"/>
                </a:lnTo>
                <a:lnTo>
                  <a:pt x="3207" y="1034"/>
                </a:lnTo>
                <a:lnTo>
                  <a:pt x="3212" y="1056"/>
                </a:lnTo>
                <a:lnTo>
                  <a:pt x="3216" y="1078"/>
                </a:lnTo>
                <a:lnTo>
                  <a:pt x="3219" y="1102"/>
                </a:lnTo>
                <a:lnTo>
                  <a:pt x="3221" y="1126"/>
                </a:lnTo>
                <a:lnTo>
                  <a:pt x="3221" y="1150"/>
                </a:lnTo>
                <a:lnTo>
                  <a:pt x="3221" y="1174"/>
                </a:lnTo>
                <a:lnTo>
                  <a:pt x="3219" y="1196"/>
                </a:lnTo>
                <a:lnTo>
                  <a:pt x="3216" y="1220"/>
                </a:lnTo>
                <a:lnTo>
                  <a:pt x="3212" y="1243"/>
                </a:lnTo>
                <a:lnTo>
                  <a:pt x="3207" y="1265"/>
                </a:lnTo>
                <a:lnTo>
                  <a:pt x="3201" y="1288"/>
                </a:lnTo>
                <a:lnTo>
                  <a:pt x="3193" y="1308"/>
                </a:lnTo>
                <a:lnTo>
                  <a:pt x="3185" y="1330"/>
                </a:lnTo>
                <a:lnTo>
                  <a:pt x="3176" y="1350"/>
                </a:lnTo>
                <a:lnTo>
                  <a:pt x="3165" y="1370"/>
                </a:lnTo>
                <a:lnTo>
                  <a:pt x="3155" y="1389"/>
                </a:lnTo>
                <a:lnTo>
                  <a:pt x="3143" y="1409"/>
                </a:lnTo>
                <a:lnTo>
                  <a:pt x="3130" y="1426"/>
                </a:lnTo>
                <a:lnTo>
                  <a:pt x="3116" y="1444"/>
                </a:lnTo>
                <a:lnTo>
                  <a:pt x="3101" y="1460"/>
                </a:lnTo>
                <a:lnTo>
                  <a:pt x="3086" y="1477"/>
                </a:lnTo>
                <a:lnTo>
                  <a:pt x="3070" y="1492"/>
                </a:lnTo>
                <a:lnTo>
                  <a:pt x="3053" y="1507"/>
                </a:lnTo>
                <a:lnTo>
                  <a:pt x="3036" y="1520"/>
                </a:lnTo>
                <a:lnTo>
                  <a:pt x="3017" y="1533"/>
                </a:lnTo>
                <a:lnTo>
                  <a:pt x="2998" y="1545"/>
                </a:lnTo>
                <a:lnTo>
                  <a:pt x="2979" y="1557"/>
                </a:lnTo>
                <a:lnTo>
                  <a:pt x="2959" y="1567"/>
                </a:lnTo>
                <a:lnTo>
                  <a:pt x="2938" y="1576"/>
                </a:lnTo>
                <a:lnTo>
                  <a:pt x="2917" y="1585"/>
                </a:lnTo>
                <a:lnTo>
                  <a:pt x="2896" y="1592"/>
                </a:lnTo>
                <a:lnTo>
                  <a:pt x="2874" y="1598"/>
                </a:lnTo>
                <a:lnTo>
                  <a:pt x="2851" y="1603"/>
                </a:lnTo>
                <a:lnTo>
                  <a:pt x="2828" y="1607"/>
                </a:lnTo>
                <a:lnTo>
                  <a:pt x="2805" y="1609"/>
                </a:lnTo>
                <a:lnTo>
                  <a:pt x="2782" y="1612"/>
                </a:lnTo>
                <a:lnTo>
                  <a:pt x="2758" y="1613"/>
                </a:lnTo>
                <a:lnTo>
                  <a:pt x="2737" y="1612"/>
                </a:lnTo>
                <a:lnTo>
                  <a:pt x="2716" y="1610"/>
                </a:lnTo>
                <a:lnTo>
                  <a:pt x="2695" y="1608"/>
                </a:lnTo>
                <a:lnTo>
                  <a:pt x="2676" y="1605"/>
                </a:lnTo>
                <a:lnTo>
                  <a:pt x="2655" y="1601"/>
                </a:lnTo>
                <a:lnTo>
                  <a:pt x="2635" y="1596"/>
                </a:lnTo>
                <a:lnTo>
                  <a:pt x="2617" y="1590"/>
                </a:lnTo>
                <a:lnTo>
                  <a:pt x="2597" y="1584"/>
                </a:lnTo>
                <a:lnTo>
                  <a:pt x="2579" y="1576"/>
                </a:lnTo>
                <a:lnTo>
                  <a:pt x="2561" y="1568"/>
                </a:lnTo>
                <a:lnTo>
                  <a:pt x="2543" y="1560"/>
                </a:lnTo>
                <a:lnTo>
                  <a:pt x="2525" y="1550"/>
                </a:lnTo>
                <a:lnTo>
                  <a:pt x="2509" y="1540"/>
                </a:lnTo>
                <a:lnTo>
                  <a:pt x="2492" y="1529"/>
                </a:lnTo>
                <a:lnTo>
                  <a:pt x="2477" y="1517"/>
                </a:lnTo>
                <a:lnTo>
                  <a:pt x="2461" y="1505"/>
                </a:lnTo>
                <a:lnTo>
                  <a:pt x="2446" y="1492"/>
                </a:lnTo>
                <a:lnTo>
                  <a:pt x="2432" y="1479"/>
                </a:lnTo>
                <a:lnTo>
                  <a:pt x="2418" y="1465"/>
                </a:lnTo>
                <a:lnTo>
                  <a:pt x="2405" y="1450"/>
                </a:lnTo>
                <a:lnTo>
                  <a:pt x="2393" y="1435"/>
                </a:lnTo>
                <a:lnTo>
                  <a:pt x="2381" y="1419"/>
                </a:lnTo>
                <a:lnTo>
                  <a:pt x="2370" y="1402"/>
                </a:lnTo>
                <a:lnTo>
                  <a:pt x="2359" y="1386"/>
                </a:lnTo>
                <a:lnTo>
                  <a:pt x="2350" y="1369"/>
                </a:lnTo>
                <a:lnTo>
                  <a:pt x="2341" y="1352"/>
                </a:lnTo>
                <a:lnTo>
                  <a:pt x="2332" y="1333"/>
                </a:lnTo>
                <a:lnTo>
                  <a:pt x="2325" y="1315"/>
                </a:lnTo>
                <a:lnTo>
                  <a:pt x="2318" y="1296"/>
                </a:lnTo>
                <a:lnTo>
                  <a:pt x="2312" y="1277"/>
                </a:lnTo>
                <a:lnTo>
                  <a:pt x="2306" y="1258"/>
                </a:lnTo>
                <a:lnTo>
                  <a:pt x="2302" y="1238"/>
                </a:lnTo>
                <a:lnTo>
                  <a:pt x="2274" y="1253"/>
                </a:lnTo>
                <a:lnTo>
                  <a:pt x="2246" y="1271"/>
                </a:lnTo>
                <a:lnTo>
                  <a:pt x="2217" y="1288"/>
                </a:lnTo>
                <a:lnTo>
                  <a:pt x="2188" y="1306"/>
                </a:lnTo>
                <a:lnTo>
                  <a:pt x="2160" y="1325"/>
                </a:lnTo>
                <a:lnTo>
                  <a:pt x="2132" y="1343"/>
                </a:lnTo>
                <a:lnTo>
                  <a:pt x="2105" y="1362"/>
                </a:lnTo>
                <a:lnTo>
                  <a:pt x="2080" y="1382"/>
                </a:lnTo>
                <a:lnTo>
                  <a:pt x="2061" y="1397"/>
                </a:lnTo>
                <a:lnTo>
                  <a:pt x="2041" y="1413"/>
                </a:lnTo>
                <a:lnTo>
                  <a:pt x="2023" y="1429"/>
                </a:lnTo>
                <a:lnTo>
                  <a:pt x="2007" y="1445"/>
                </a:lnTo>
                <a:lnTo>
                  <a:pt x="1990" y="1461"/>
                </a:lnTo>
                <a:lnTo>
                  <a:pt x="1974" y="1478"/>
                </a:lnTo>
                <a:lnTo>
                  <a:pt x="1960" y="1495"/>
                </a:lnTo>
                <a:lnTo>
                  <a:pt x="1945" y="1511"/>
                </a:lnTo>
                <a:lnTo>
                  <a:pt x="1917" y="1545"/>
                </a:lnTo>
                <a:lnTo>
                  <a:pt x="1889" y="1581"/>
                </a:lnTo>
                <a:lnTo>
                  <a:pt x="1862" y="1619"/>
                </a:lnTo>
                <a:lnTo>
                  <a:pt x="1834" y="1658"/>
                </a:lnTo>
                <a:lnTo>
                  <a:pt x="1804" y="1701"/>
                </a:lnTo>
                <a:lnTo>
                  <a:pt x="1774" y="1744"/>
                </a:lnTo>
                <a:lnTo>
                  <a:pt x="1743" y="1787"/>
                </a:lnTo>
                <a:lnTo>
                  <a:pt x="1712" y="1833"/>
                </a:lnTo>
                <a:lnTo>
                  <a:pt x="1682" y="1878"/>
                </a:lnTo>
                <a:lnTo>
                  <a:pt x="1653" y="1921"/>
                </a:lnTo>
                <a:lnTo>
                  <a:pt x="1626" y="1964"/>
                </a:lnTo>
                <a:lnTo>
                  <a:pt x="1601" y="2005"/>
                </a:lnTo>
                <a:lnTo>
                  <a:pt x="1579" y="2043"/>
                </a:lnTo>
                <a:lnTo>
                  <a:pt x="1560" y="2079"/>
                </a:lnTo>
                <a:lnTo>
                  <a:pt x="1543" y="2114"/>
                </a:lnTo>
                <a:lnTo>
                  <a:pt x="1528" y="2146"/>
                </a:lnTo>
                <a:lnTo>
                  <a:pt x="1515" y="2178"/>
                </a:lnTo>
                <a:lnTo>
                  <a:pt x="1503" y="2208"/>
                </a:lnTo>
                <a:lnTo>
                  <a:pt x="1492" y="2238"/>
                </a:lnTo>
                <a:lnTo>
                  <a:pt x="1482" y="2268"/>
                </a:lnTo>
                <a:lnTo>
                  <a:pt x="1471" y="2299"/>
                </a:lnTo>
                <a:lnTo>
                  <a:pt x="1461" y="2329"/>
                </a:lnTo>
                <a:lnTo>
                  <a:pt x="1452" y="2359"/>
                </a:lnTo>
                <a:lnTo>
                  <a:pt x="1442" y="2387"/>
                </a:lnTo>
                <a:lnTo>
                  <a:pt x="1463" y="2394"/>
                </a:lnTo>
                <a:lnTo>
                  <a:pt x="1484" y="2403"/>
                </a:lnTo>
                <a:lnTo>
                  <a:pt x="1503" y="2415"/>
                </a:lnTo>
                <a:lnTo>
                  <a:pt x="1522" y="2426"/>
                </a:lnTo>
                <a:lnTo>
                  <a:pt x="1540" y="2440"/>
                </a:lnTo>
                <a:lnTo>
                  <a:pt x="1555" y="2455"/>
                </a:lnTo>
                <a:lnTo>
                  <a:pt x="1571" y="2471"/>
                </a:lnTo>
                <a:lnTo>
                  <a:pt x="1584" y="2488"/>
                </a:lnTo>
                <a:lnTo>
                  <a:pt x="1597" y="2506"/>
                </a:lnTo>
                <a:lnTo>
                  <a:pt x="1608" y="2526"/>
                </a:lnTo>
                <a:lnTo>
                  <a:pt x="1618" y="2545"/>
                </a:lnTo>
                <a:lnTo>
                  <a:pt x="1626" y="2567"/>
                </a:lnTo>
                <a:lnTo>
                  <a:pt x="1632" y="2589"/>
                </a:lnTo>
                <a:lnTo>
                  <a:pt x="1637" y="2610"/>
                </a:lnTo>
                <a:lnTo>
                  <a:pt x="1640" y="2634"/>
                </a:lnTo>
                <a:lnTo>
                  <a:pt x="1640" y="2657"/>
                </a:lnTo>
                <a:lnTo>
                  <a:pt x="1640" y="2671"/>
                </a:lnTo>
                <a:lnTo>
                  <a:pt x="1639" y="2686"/>
                </a:lnTo>
                <a:lnTo>
                  <a:pt x="1637" y="2700"/>
                </a:lnTo>
                <a:lnTo>
                  <a:pt x="1635" y="2715"/>
                </a:lnTo>
                <a:lnTo>
                  <a:pt x="1632" y="2728"/>
                </a:lnTo>
                <a:lnTo>
                  <a:pt x="1628" y="2742"/>
                </a:lnTo>
                <a:lnTo>
                  <a:pt x="1624" y="2754"/>
                </a:lnTo>
                <a:lnTo>
                  <a:pt x="1619" y="2768"/>
                </a:lnTo>
                <a:lnTo>
                  <a:pt x="1612" y="2780"/>
                </a:lnTo>
                <a:lnTo>
                  <a:pt x="1606" y="2793"/>
                </a:lnTo>
                <a:lnTo>
                  <a:pt x="1600" y="2804"/>
                </a:lnTo>
                <a:lnTo>
                  <a:pt x="1593" y="2816"/>
                </a:lnTo>
                <a:lnTo>
                  <a:pt x="1584" y="2827"/>
                </a:lnTo>
                <a:lnTo>
                  <a:pt x="1576" y="2838"/>
                </a:lnTo>
                <a:lnTo>
                  <a:pt x="1567" y="2848"/>
                </a:lnTo>
                <a:lnTo>
                  <a:pt x="1557" y="2858"/>
                </a:lnTo>
                <a:lnTo>
                  <a:pt x="1548" y="2867"/>
                </a:lnTo>
                <a:lnTo>
                  <a:pt x="1538" y="2876"/>
                </a:lnTo>
                <a:lnTo>
                  <a:pt x="1526" y="2885"/>
                </a:lnTo>
                <a:lnTo>
                  <a:pt x="1516" y="2893"/>
                </a:lnTo>
                <a:lnTo>
                  <a:pt x="1504" y="2900"/>
                </a:lnTo>
                <a:lnTo>
                  <a:pt x="1492" y="2906"/>
                </a:lnTo>
                <a:lnTo>
                  <a:pt x="1480" y="2913"/>
                </a:lnTo>
                <a:lnTo>
                  <a:pt x="1467" y="2919"/>
                </a:lnTo>
                <a:lnTo>
                  <a:pt x="1455" y="2924"/>
                </a:lnTo>
                <a:lnTo>
                  <a:pt x="1441" y="2928"/>
                </a:lnTo>
                <a:lnTo>
                  <a:pt x="1428" y="2932"/>
                </a:lnTo>
                <a:lnTo>
                  <a:pt x="1414" y="2935"/>
                </a:lnTo>
                <a:lnTo>
                  <a:pt x="1400" y="2938"/>
                </a:lnTo>
                <a:lnTo>
                  <a:pt x="1385" y="2940"/>
                </a:lnTo>
                <a:lnTo>
                  <a:pt x="1372" y="2941"/>
                </a:lnTo>
                <a:lnTo>
                  <a:pt x="1356" y="2941"/>
                </a:lnTo>
                <a:lnTo>
                  <a:pt x="1342" y="2941"/>
                </a:lnTo>
                <a:lnTo>
                  <a:pt x="1327" y="2940"/>
                </a:lnTo>
                <a:lnTo>
                  <a:pt x="1314" y="2938"/>
                </a:lnTo>
                <a:lnTo>
                  <a:pt x="1299" y="2935"/>
                </a:lnTo>
                <a:lnTo>
                  <a:pt x="1286" y="2932"/>
                </a:lnTo>
                <a:lnTo>
                  <a:pt x="1272" y="2928"/>
                </a:lnTo>
                <a:lnTo>
                  <a:pt x="1259" y="2924"/>
                </a:lnTo>
                <a:lnTo>
                  <a:pt x="1246" y="2919"/>
                </a:lnTo>
                <a:lnTo>
                  <a:pt x="1234" y="2913"/>
                </a:lnTo>
                <a:lnTo>
                  <a:pt x="1221" y="2906"/>
                </a:lnTo>
                <a:lnTo>
                  <a:pt x="1209" y="2900"/>
                </a:lnTo>
                <a:lnTo>
                  <a:pt x="1197" y="2893"/>
                </a:lnTo>
                <a:lnTo>
                  <a:pt x="1186" y="2885"/>
                </a:lnTo>
                <a:lnTo>
                  <a:pt x="1176" y="2876"/>
                </a:lnTo>
                <a:lnTo>
                  <a:pt x="1165" y="2867"/>
                </a:lnTo>
                <a:lnTo>
                  <a:pt x="1156" y="2858"/>
                </a:lnTo>
                <a:lnTo>
                  <a:pt x="1146" y="2848"/>
                </a:lnTo>
                <a:lnTo>
                  <a:pt x="1137" y="2838"/>
                </a:lnTo>
                <a:lnTo>
                  <a:pt x="1129" y="2827"/>
                </a:lnTo>
                <a:lnTo>
                  <a:pt x="1121" y="2816"/>
                </a:lnTo>
                <a:lnTo>
                  <a:pt x="1113" y="2804"/>
                </a:lnTo>
                <a:lnTo>
                  <a:pt x="1106" y="2793"/>
                </a:lnTo>
                <a:lnTo>
                  <a:pt x="1100" y="2780"/>
                </a:lnTo>
                <a:lnTo>
                  <a:pt x="1095" y="2768"/>
                </a:lnTo>
                <a:lnTo>
                  <a:pt x="1089" y="2754"/>
                </a:lnTo>
                <a:lnTo>
                  <a:pt x="1085" y="2742"/>
                </a:lnTo>
                <a:lnTo>
                  <a:pt x="1081" y="2728"/>
                </a:lnTo>
                <a:lnTo>
                  <a:pt x="1078" y="2715"/>
                </a:lnTo>
                <a:lnTo>
                  <a:pt x="1076" y="2700"/>
                </a:lnTo>
                <a:lnTo>
                  <a:pt x="1074" y="2686"/>
                </a:lnTo>
                <a:lnTo>
                  <a:pt x="1073" y="2671"/>
                </a:lnTo>
                <a:lnTo>
                  <a:pt x="1072" y="2657"/>
                </a:lnTo>
                <a:lnTo>
                  <a:pt x="1073" y="2643"/>
                </a:lnTo>
                <a:lnTo>
                  <a:pt x="1074" y="2628"/>
                </a:lnTo>
                <a:lnTo>
                  <a:pt x="1076" y="2615"/>
                </a:lnTo>
                <a:lnTo>
                  <a:pt x="1078" y="2600"/>
                </a:lnTo>
                <a:lnTo>
                  <a:pt x="1081" y="2587"/>
                </a:lnTo>
                <a:lnTo>
                  <a:pt x="1085" y="2573"/>
                </a:lnTo>
                <a:lnTo>
                  <a:pt x="1089" y="2560"/>
                </a:lnTo>
                <a:lnTo>
                  <a:pt x="1095" y="2547"/>
                </a:lnTo>
                <a:lnTo>
                  <a:pt x="1100" y="2534"/>
                </a:lnTo>
                <a:lnTo>
                  <a:pt x="1106" y="2522"/>
                </a:lnTo>
                <a:lnTo>
                  <a:pt x="1113" y="2510"/>
                </a:lnTo>
                <a:lnTo>
                  <a:pt x="1121" y="2499"/>
                </a:lnTo>
                <a:lnTo>
                  <a:pt x="1129" y="2487"/>
                </a:lnTo>
                <a:lnTo>
                  <a:pt x="1137" y="2477"/>
                </a:lnTo>
                <a:lnTo>
                  <a:pt x="1146" y="2467"/>
                </a:lnTo>
                <a:lnTo>
                  <a:pt x="1156" y="2457"/>
                </a:lnTo>
                <a:lnTo>
                  <a:pt x="1165" y="2447"/>
                </a:lnTo>
                <a:lnTo>
                  <a:pt x="1176" y="2439"/>
                </a:lnTo>
                <a:lnTo>
                  <a:pt x="1186" y="2430"/>
                </a:lnTo>
                <a:lnTo>
                  <a:pt x="1197" y="2422"/>
                </a:lnTo>
                <a:lnTo>
                  <a:pt x="1209" y="2415"/>
                </a:lnTo>
                <a:lnTo>
                  <a:pt x="1221" y="2408"/>
                </a:lnTo>
                <a:lnTo>
                  <a:pt x="1234" y="2401"/>
                </a:lnTo>
                <a:lnTo>
                  <a:pt x="1246" y="2396"/>
                </a:lnTo>
                <a:lnTo>
                  <a:pt x="1259" y="2391"/>
                </a:lnTo>
                <a:lnTo>
                  <a:pt x="1272" y="2387"/>
                </a:lnTo>
                <a:lnTo>
                  <a:pt x="1286" y="2383"/>
                </a:lnTo>
                <a:lnTo>
                  <a:pt x="1299" y="2380"/>
                </a:lnTo>
                <a:lnTo>
                  <a:pt x="1314" y="2376"/>
                </a:lnTo>
                <a:lnTo>
                  <a:pt x="1327" y="2375"/>
                </a:lnTo>
                <a:lnTo>
                  <a:pt x="1342" y="2374"/>
                </a:lnTo>
                <a:lnTo>
                  <a:pt x="1356" y="2373"/>
                </a:lnTo>
                <a:lnTo>
                  <a:pt x="1366" y="2373"/>
                </a:lnTo>
                <a:lnTo>
                  <a:pt x="1377" y="2374"/>
                </a:lnTo>
                <a:lnTo>
                  <a:pt x="1387" y="2375"/>
                </a:lnTo>
                <a:lnTo>
                  <a:pt x="1398" y="2376"/>
                </a:lnTo>
                <a:lnTo>
                  <a:pt x="1406" y="2350"/>
                </a:lnTo>
                <a:lnTo>
                  <a:pt x="1413" y="2321"/>
                </a:lnTo>
                <a:lnTo>
                  <a:pt x="1421" y="2291"/>
                </a:lnTo>
                <a:lnTo>
                  <a:pt x="1430" y="2260"/>
                </a:lnTo>
                <a:lnTo>
                  <a:pt x="1438" y="2228"/>
                </a:lnTo>
                <a:lnTo>
                  <a:pt x="1445" y="2197"/>
                </a:lnTo>
                <a:lnTo>
                  <a:pt x="1452" y="2166"/>
                </a:lnTo>
                <a:lnTo>
                  <a:pt x="1458" y="2133"/>
                </a:lnTo>
                <a:lnTo>
                  <a:pt x="1462" y="2100"/>
                </a:lnTo>
                <a:lnTo>
                  <a:pt x="1466" y="2065"/>
                </a:lnTo>
                <a:lnTo>
                  <a:pt x="1468" y="2030"/>
                </a:lnTo>
                <a:lnTo>
                  <a:pt x="1469" y="1991"/>
                </a:lnTo>
                <a:lnTo>
                  <a:pt x="1469" y="1953"/>
                </a:lnTo>
                <a:lnTo>
                  <a:pt x="1467" y="1913"/>
                </a:lnTo>
                <a:lnTo>
                  <a:pt x="1464" y="1871"/>
                </a:lnTo>
                <a:lnTo>
                  <a:pt x="1461" y="1830"/>
                </a:lnTo>
                <a:lnTo>
                  <a:pt x="1457" y="1789"/>
                </a:lnTo>
                <a:lnTo>
                  <a:pt x="1452" y="1747"/>
                </a:lnTo>
                <a:lnTo>
                  <a:pt x="1446" y="1708"/>
                </a:lnTo>
                <a:lnTo>
                  <a:pt x="1442" y="1671"/>
                </a:lnTo>
                <a:lnTo>
                  <a:pt x="1441" y="1666"/>
                </a:lnTo>
                <a:lnTo>
                  <a:pt x="1441" y="1665"/>
                </a:lnTo>
                <a:lnTo>
                  <a:pt x="1441" y="1664"/>
                </a:lnTo>
                <a:lnTo>
                  <a:pt x="1439" y="1652"/>
                </a:lnTo>
                <a:lnTo>
                  <a:pt x="1439" y="1651"/>
                </a:lnTo>
                <a:lnTo>
                  <a:pt x="1435" y="1618"/>
                </a:lnTo>
                <a:lnTo>
                  <a:pt x="1431" y="1587"/>
                </a:lnTo>
                <a:lnTo>
                  <a:pt x="1427" y="1558"/>
                </a:lnTo>
                <a:lnTo>
                  <a:pt x="1421" y="1531"/>
                </a:lnTo>
                <a:lnTo>
                  <a:pt x="1416" y="1505"/>
                </a:lnTo>
                <a:lnTo>
                  <a:pt x="1411" y="1480"/>
                </a:lnTo>
                <a:lnTo>
                  <a:pt x="1405" y="1457"/>
                </a:lnTo>
                <a:lnTo>
                  <a:pt x="1398" y="1436"/>
                </a:lnTo>
                <a:lnTo>
                  <a:pt x="1389" y="1413"/>
                </a:lnTo>
                <a:lnTo>
                  <a:pt x="1379" y="1392"/>
                </a:lnTo>
                <a:lnTo>
                  <a:pt x="1366" y="1371"/>
                </a:lnTo>
                <a:lnTo>
                  <a:pt x="1353" y="1352"/>
                </a:lnTo>
                <a:lnTo>
                  <a:pt x="1335" y="1331"/>
                </a:lnTo>
                <a:lnTo>
                  <a:pt x="1317" y="1309"/>
                </a:lnTo>
                <a:lnTo>
                  <a:pt x="1293" y="1285"/>
                </a:lnTo>
                <a:lnTo>
                  <a:pt x="1267" y="1261"/>
                </a:lnTo>
                <a:lnTo>
                  <a:pt x="1237" y="1233"/>
                </a:lnTo>
                <a:lnTo>
                  <a:pt x="1204" y="1204"/>
                </a:lnTo>
                <a:lnTo>
                  <a:pt x="1169" y="1175"/>
                </a:lnTo>
                <a:lnTo>
                  <a:pt x="1134" y="1145"/>
                </a:lnTo>
                <a:lnTo>
                  <a:pt x="1111" y="1166"/>
                </a:lnTo>
                <a:lnTo>
                  <a:pt x="1087" y="1186"/>
                </a:lnTo>
                <a:lnTo>
                  <a:pt x="1062" y="1206"/>
                </a:lnTo>
                <a:lnTo>
                  <a:pt x="1037" y="1223"/>
                </a:lnTo>
                <a:lnTo>
                  <a:pt x="1010" y="1240"/>
                </a:lnTo>
                <a:lnTo>
                  <a:pt x="982" y="1255"/>
                </a:lnTo>
                <a:lnTo>
                  <a:pt x="954" y="1270"/>
                </a:lnTo>
                <a:lnTo>
                  <a:pt x="924" y="1283"/>
                </a:lnTo>
                <a:lnTo>
                  <a:pt x="894" y="1295"/>
                </a:lnTo>
                <a:lnTo>
                  <a:pt x="863" y="1304"/>
                </a:lnTo>
                <a:lnTo>
                  <a:pt x="832" y="1313"/>
                </a:lnTo>
                <a:lnTo>
                  <a:pt x="801" y="1321"/>
                </a:lnTo>
                <a:lnTo>
                  <a:pt x="768" y="1326"/>
                </a:lnTo>
                <a:lnTo>
                  <a:pt x="736" y="1330"/>
                </a:lnTo>
                <a:lnTo>
                  <a:pt x="702" y="1333"/>
                </a:lnTo>
                <a:lnTo>
                  <a:pt x="668" y="1333"/>
                </a:lnTo>
                <a:lnTo>
                  <a:pt x="634" y="1333"/>
                </a:lnTo>
                <a:lnTo>
                  <a:pt x="600" y="1330"/>
                </a:lnTo>
                <a:lnTo>
                  <a:pt x="567" y="1326"/>
                </a:lnTo>
                <a:lnTo>
                  <a:pt x="533" y="1320"/>
                </a:lnTo>
                <a:lnTo>
                  <a:pt x="501" y="1312"/>
                </a:lnTo>
                <a:lnTo>
                  <a:pt x="469" y="1303"/>
                </a:lnTo>
                <a:lnTo>
                  <a:pt x="439" y="1293"/>
                </a:lnTo>
                <a:lnTo>
                  <a:pt x="408" y="1281"/>
                </a:lnTo>
                <a:lnTo>
                  <a:pt x="379" y="1268"/>
                </a:lnTo>
                <a:lnTo>
                  <a:pt x="350" y="1253"/>
                </a:lnTo>
                <a:lnTo>
                  <a:pt x="322" y="1237"/>
                </a:lnTo>
                <a:lnTo>
                  <a:pt x="295" y="1219"/>
                </a:lnTo>
                <a:lnTo>
                  <a:pt x="269" y="1201"/>
                </a:lnTo>
                <a:lnTo>
                  <a:pt x="243" y="1181"/>
                </a:lnTo>
                <a:lnTo>
                  <a:pt x="219" y="1160"/>
                </a:lnTo>
                <a:lnTo>
                  <a:pt x="196" y="1138"/>
                </a:lnTo>
                <a:lnTo>
                  <a:pt x="173" y="1115"/>
                </a:lnTo>
                <a:lnTo>
                  <a:pt x="153" y="1091"/>
                </a:lnTo>
                <a:lnTo>
                  <a:pt x="133" y="1066"/>
                </a:lnTo>
                <a:lnTo>
                  <a:pt x="114" y="1039"/>
                </a:lnTo>
                <a:lnTo>
                  <a:pt x="97" y="1012"/>
                </a:lnTo>
                <a:lnTo>
                  <a:pt x="81" y="984"/>
                </a:lnTo>
                <a:lnTo>
                  <a:pt x="65" y="956"/>
                </a:lnTo>
                <a:lnTo>
                  <a:pt x="52" y="926"/>
                </a:lnTo>
                <a:lnTo>
                  <a:pt x="41" y="896"/>
                </a:lnTo>
                <a:lnTo>
                  <a:pt x="30" y="865"/>
                </a:lnTo>
                <a:lnTo>
                  <a:pt x="21" y="833"/>
                </a:lnTo>
                <a:lnTo>
                  <a:pt x="14" y="801"/>
                </a:lnTo>
                <a:lnTo>
                  <a:pt x="7" y="768"/>
                </a:lnTo>
                <a:lnTo>
                  <a:pt x="3" y="735"/>
                </a:lnTo>
                <a:lnTo>
                  <a:pt x="1" y="701"/>
                </a:lnTo>
                <a:lnTo>
                  <a:pt x="0" y="666"/>
                </a:lnTo>
                <a:lnTo>
                  <a:pt x="1" y="632"/>
                </a:lnTo>
                <a:lnTo>
                  <a:pt x="3" y="598"/>
                </a:lnTo>
                <a:lnTo>
                  <a:pt x="7" y="565"/>
                </a:lnTo>
                <a:lnTo>
                  <a:pt x="14" y="532"/>
                </a:lnTo>
                <a:lnTo>
                  <a:pt x="21" y="500"/>
                </a:lnTo>
                <a:lnTo>
                  <a:pt x="30" y="469"/>
                </a:lnTo>
                <a:lnTo>
                  <a:pt x="41" y="438"/>
                </a:lnTo>
                <a:lnTo>
                  <a:pt x="52" y="407"/>
                </a:lnTo>
                <a:lnTo>
                  <a:pt x="65" y="378"/>
                </a:lnTo>
                <a:lnTo>
                  <a:pt x="81" y="349"/>
                </a:lnTo>
                <a:lnTo>
                  <a:pt x="97" y="321"/>
                </a:lnTo>
                <a:lnTo>
                  <a:pt x="114" y="294"/>
                </a:lnTo>
                <a:lnTo>
                  <a:pt x="133" y="268"/>
                </a:lnTo>
                <a:lnTo>
                  <a:pt x="153" y="242"/>
                </a:lnTo>
                <a:lnTo>
                  <a:pt x="173" y="218"/>
                </a:lnTo>
                <a:lnTo>
                  <a:pt x="196" y="195"/>
                </a:lnTo>
                <a:lnTo>
                  <a:pt x="219" y="173"/>
                </a:lnTo>
                <a:lnTo>
                  <a:pt x="243" y="152"/>
                </a:lnTo>
                <a:lnTo>
                  <a:pt x="269" y="132"/>
                </a:lnTo>
                <a:lnTo>
                  <a:pt x="295" y="114"/>
                </a:lnTo>
                <a:lnTo>
                  <a:pt x="322" y="96"/>
                </a:lnTo>
                <a:lnTo>
                  <a:pt x="350" y="81"/>
                </a:lnTo>
                <a:lnTo>
                  <a:pt x="379" y="65"/>
                </a:lnTo>
                <a:lnTo>
                  <a:pt x="408" y="53"/>
                </a:lnTo>
                <a:lnTo>
                  <a:pt x="439" y="40"/>
                </a:lnTo>
                <a:lnTo>
                  <a:pt x="469" y="30"/>
                </a:lnTo>
                <a:lnTo>
                  <a:pt x="501" y="21"/>
                </a:lnTo>
                <a:lnTo>
                  <a:pt x="533" y="13"/>
                </a:lnTo>
                <a:lnTo>
                  <a:pt x="567" y="7"/>
                </a:lnTo>
                <a:lnTo>
                  <a:pt x="600" y="3"/>
                </a:lnTo>
                <a:lnTo>
                  <a:pt x="634" y="1"/>
                </a:lnTo>
                <a:lnTo>
                  <a:pt x="668" y="0"/>
                </a:lnTo>
                <a:close/>
                <a:moveTo>
                  <a:pt x="1524" y="1176"/>
                </a:moveTo>
                <a:lnTo>
                  <a:pt x="1533" y="1182"/>
                </a:lnTo>
                <a:lnTo>
                  <a:pt x="1543" y="1187"/>
                </a:lnTo>
                <a:lnTo>
                  <a:pt x="1553" y="1192"/>
                </a:lnTo>
                <a:lnTo>
                  <a:pt x="1565" y="1197"/>
                </a:lnTo>
                <a:lnTo>
                  <a:pt x="1576" y="1201"/>
                </a:lnTo>
                <a:lnTo>
                  <a:pt x="1587" y="1205"/>
                </a:lnTo>
                <a:lnTo>
                  <a:pt x="1599" y="1207"/>
                </a:lnTo>
                <a:lnTo>
                  <a:pt x="1611" y="1210"/>
                </a:lnTo>
                <a:lnTo>
                  <a:pt x="1637" y="1213"/>
                </a:lnTo>
                <a:lnTo>
                  <a:pt x="1663" y="1214"/>
                </a:lnTo>
                <a:lnTo>
                  <a:pt x="1689" y="1214"/>
                </a:lnTo>
                <a:lnTo>
                  <a:pt x="1716" y="1213"/>
                </a:lnTo>
                <a:lnTo>
                  <a:pt x="1742" y="1211"/>
                </a:lnTo>
                <a:lnTo>
                  <a:pt x="1768" y="1208"/>
                </a:lnTo>
                <a:lnTo>
                  <a:pt x="1792" y="1204"/>
                </a:lnTo>
                <a:lnTo>
                  <a:pt x="1815" y="1200"/>
                </a:lnTo>
                <a:lnTo>
                  <a:pt x="1836" y="1194"/>
                </a:lnTo>
                <a:lnTo>
                  <a:pt x="1856" y="1190"/>
                </a:lnTo>
                <a:lnTo>
                  <a:pt x="1873" y="1186"/>
                </a:lnTo>
                <a:lnTo>
                  <a:pt x="1886" y="1183"/>
                </a:lnTo>
                <a:lnTo>
                  <a:pt x="1906" y="1178"/>
                </a:lnTo>
                <a:lnTo>
                  <a:pt x="1916" y="1177"/>
                </a:lnTo>
                <a:lnTo>
                  <a:pt x="1919" y="1178"/>
                </a:lnTo>
                <a:lnTo>
                  <a:pt x="1922" y="1179"/>
                </a:lnTo>
                <a:lnTo>
                  <a:pt x="1924" y="1182"/>
                </a:lnTo>
                <a:lnTo>
                  <a:pt x="1925" y="1186"/>
                </a:lnTo>
                <a:lnTo>
                  <a:pt x="1930" y="1197"/>
                </a:lnTo>
                <a:lnTo>
                  <a:pt x="1935" y="1212"/>
                </a:lnTo>
                <a:lnTo>
                  <a:pt x="1940" y="1225"/>
                </a:lnTo>
                <a:lnTo>
                  <a:pt x="1945" y="1237"/>
                </a:lnTo>
                <a:lnTo>
                  <a:pt x="1950" y="1248"/>
                </a:lnTo>
                <a:lnTo>
                  <a:pt x="1950" y="1249"/>
                </a:lnTo>
                <a:lnTo>
                  <a:pt x="1953" y="1247"/>
                </a:lnTo>
                <a:lnTo>
                  <a:pt x="1972" y="1231"/>
                </a:lnTo>
                <a:lnTo>
                  <a:pt x="1993" y="1214"/>
                </a:lnTo>
                <a:lnTo>
                  <a:pt x="2020" y="1190"/>
                </a:lnTo>
                <a:lnTo>
                  <a:pt x="2035" y="1177"/>
                </a:lnTo>
                <a:lnTo>
                  <a:pt x="2048" y="1161"/>
                </a:lnTo>
                <a:lnTo>
                  <a:pt x="2063" y="1145"/>
                </a:lnTo>
                <a:lnTo>
                  <a:pt x="2076" y="1127"/>
                </a:lnTo>
                <a:lnTo>
                  <a:pt x="2090" y="1109"/>
                </a:lnTo>
                <a:lnTo>
                  <a:pt x="2101" y="1090"/>
                </a:lnTo>
                <a:lnTo>
                  <a:pt x="2112" y="1071"/>
                </a:lnTo>
                <a:lnTo>
                  <a:pt x="2122" y="1053"/>
                </a:lnTo>
                <a:lnTo>
                  <a:pt x="2138" y="1017"/>
                </a:lnTo>
                <a:lnTo>
                  <a:pt x="2150" y="990"/>
                </a:lnTo>
                <a:lnTo>
                  <a:pt x="2161" y="965"/>
                </a:lnTo>
                <a:lnTo>
                  <a:pt x="2162" y="961"/>
                </a:lnTo>
                <a:lnTo>
                  <a:pt x="2159" y="961"/>
                </a:lnTo>
                <a:lnTo>
                  <a:pt x="2137" y="967"/>
                </a:lnTo>
                <a:lnTo>
                  <a:pt x="2114" y="972"/>
                </a:lnTo>
                <a:lnTo>
                  <a:pt x="2084" y="979"/>
                </a:lnTo>
                <a:lnTo>
                  <a:pt x="2050" y="985"/>
                </a:lnTo>
                <a:lnTo>
                  <a:pt x="2013" y="990"/>
                </a:lnTo>
                <a:lnTo>
                  <a:pt x="1974" y="994"/>
                </a:lnTo>
                <a:lnTo>
                  <a:pt x="1938" y="996"/>
                </a:lnTo>
                <a:lnTo>
                  <a:pt x="1907" y="996"/>
                </a:lnTo>
                <a:lnTo>
                  <a:pt x="1883" y="996"/>
                </a:lnTo>
                <a:lnTo>
                  <a:pt x="1860" y="996"/>
                </a:lnTo>
                <a:lnTo>
                  <a:pt x="1857" y="996"/>
                </a:lnTo>
                <a:lnTo>
                  <a:pt x="1857" y="998"/>
                </a:lnTo>
                <a:lnTo>
                  <a:pt x="1862" y="1011"/>
                </a:lnTo>
                <a:lnTo>
                  <a:pt x="1868" y="1025"/>
                </a:lnTo>
                <a:lnTo>
                  <a:pt x="1874" y="1041"/>
                </a:lnTo>
                <a:lnTo>
                  <a:pt x="1880" y="1058"/>
                </a:lnTo>
                <a:lnTo>
                  <a:pt x="1884" y="1072"/>
                </a:lnTo>
                <a:lnTo>
                  <a:pt x="1889" y="1085"/>
                </a:lnTo>
                <a:lnTo>
                  <a:pt x="1890" y="1087"/>
                </a:lnTo>
                <a:lnTo>
                  <a:pt x="1887" y="1088"/>
                </a:lnTo>
                <a:lnTo>
                  <a:pt x="1870" y="1089"/>
                </a:lnTo>
                <a:lnTo>
                  <a:pt x="1850" y="1091"/>
                </a:lnTo>
                <a:lnTo>
                  <a:pt x="1822" y="1092"/>
                </a:lnTo>
                <a:lnTo>
                  <a:pt x="1803" y="1092"/>
                </a:lnTo>
                <a:lnTo>
                  <a:pt x="1782" y="1091"/>
                </a:lnTo>
                <a:lnTo>
                  <a:pt x="1759" y="1088"/>
                </a:lnTo>
                <a:lnTo>
                  <a:pt x="1732" y="1085"/>
                </a:lnTo>
                <a:lnTo>
                  <a:pt x="1702" y="1079"/>
                </a:lnTo>
                <a:lnTo>
                  <a:pt x="1669" y="1073"/>
                </a:lnTo>
                <a:lnTo>
                  <a:pt x="1636" y="1066"/>
                </a:lnTo>
                <a:lnTo>
                  <a:pt x="1602" y="1058"/>
                </a:lnTo>
                <a:lnTo>
                  <a:pt x="1570" y="1050"/>
                </a:lnTo>
                <a:lnTo>
                  <a:pt x="1539" y="1043"/>
                </a:lnTo>
                <a:lnTo>
                  <a:pt x="1512" y="1036"/>
                </a:lnTo>
                <a:lnTo>
                  <a:pt x="1488" y="1030"/>
                </a:lnTo>
                <a:lnTo>
                  <a:pt x="1456" y="1023"/>
                </a:lnTo>
                <a:lnTo>
                  <a:pt x="1439" y="1018"/>
                </a:lnTo>
                <a:lnTo>
                  <a:pt x="1433" y="1016"/>
                </a:lnTo>
                <a:lnTo>
                  <a:pt x="1433" y="1016"/>
                </a:lnTo>
                <a:lnTo>
                  <a:pt x="1434" y="1020"/>
                </a:lnTo>
                <a:lnTo>
                  <a:pt x="1443" y="1047"/>
                </a:lnTo>
                <a:lnTo>
                  <a:pt x="1448" y="1061"/>
                </a:lnTo>
                <a:lnTo>
                  <a:pt x="1454" y="1075"/>
                </a:lnTo>
                <a:lnTo>
                  <a:pt x="1461" y="1093"/>
                </a:lnTo>
                <a:lnTo>
                  <a:pt x="1470" y="1111"/>
                </a:lnTo>
                <a:lnTo>
                  <a:pt x="1481" y="1128"/>
                </a:lnTo>
                <a:lnTo>
                  <a:pt x="1493" y="1146"/>
                </a:lnTo>
                <a:lnTo>
                  <a:pt x="1500" y="1154"/>
                </a:lnTo>
                <a:lnTo>
                  <a:pt x="1508" y="1161"/>
                </a:lnTo>
                <a:lnTo>
                  <a:pt x="1516" y="1168"/>
                </a:lnTo>
                <a:lnTo>
                  <a:pt x="1524" y="1176"/>
                </a:lnTo>
                <a:close/>
                <a:moveTo>
                  <a:pt x="2147" y="1514"/>
                </a:moveTo>
                <a:lnTo>
                  <a:pt x="2136" y="1518"/>
                </a:lnTo>
                <a:lnTo>
                  <a:pt x="2126" y="1524"/>
                </a:lnTo>
                <a:lnTo>
                  <a:pt x="2117" y="1529"/>
                </a:lnTo>
                <a:lnTo>
                  <a:pt x="2106" y="1536"/>
                </a:lnTo>
                <a:lnTo>
                  <a:pt x="2097" y="1543"/>
                </a:lnTo>
                <a:lnTo>
                  <a:pt x="2087" y="1550"/>
                </a:lnTo>
                <a:lnTo>
                  <a:pt x="2078" y="1559"/>
                </a:lnTo>
                <a:lnTo>
                  <a:pt x="2070" y="1568"/>
                </a:lnTo>
                <a:lnTo>
                  <a:pt x="2053" y="1587"/>
                </a:lnTo>
                <a:lnTo>
                  <a:pt x="2037" y="1607"/>
                </a:lnTo>
                <a:lnTo>
                  <a:pt x="2022" y="1629"/>
                </a:lnTo>
                <a:lnTo>
                  <a:pt x="2009" y="1652"/>
                </a:lnTo>
                <a:lnTo>
                  <a:pt x="1996" y="1675"/>
                </a:lnTo>
                <a:lnTo>
                  <a:pt x="1985" y="1698"/>
                </a:lnTo>
                <a:lnTo>
                  <a:pt x="1974" y="1720"/>
                </a:lnTo>
                <a:lnTo>
                  <a:pt x="1965" y="1742"/>
                </a:lnTo>
                <a:lnTo>
                  <a:pt x="1957" y="1763"/>
                </a:lnTo>
                <a:lnTo>
                  <a:pt x="1950" y="1781"/>
                </a:lnTo>
                <a:lnTo>
                  <a:pt x="1944" y="1797"/>
                </a:lnTo>
                <a:lnTo>
                  <a:pt x="1939" y="1810"/>
                </a:lnTo>
                <a:lnTo>
                  <a:pt x="1932" y="1830"/>
                </a:lnTo>
                <a:lnTo>
                  <a:pt x="1928" y="1839"/>
                </a:lnTo>
                <a:lnTo>
                  <a:pt x="1925" y="1841"/>
                </a:lnTo>
                <a:lnTo>
                  <a:pt x="1923" y="1841"/>
                </a:lnTo>
                <a:lnTo>
                  <a:pt x="1918" y="1841"/>
                </a:lnTo>
                <a:lnTo>
                  <a:pt x="1914" y="1840"/>
                </a:lnTo>
                <a:lnTo>
                  <a:pt x="1903" y="1838"/>
                </a:lnTo>
                <a:lnTo>
                  <a:pt x="1888" y="1835"/>
                </a:lnTo>
                <a:lnTo>
                  <a:pt x="1874" y="1831"/>
                </a:lnTo>
                <a:lnTo>
                  <a:pt x="1861" y="1829"/>
                </a:lnTo>
                <a:lnTo>
                  <a:pt x="1850" y="1826"/>
                </a:lnTo>
                <a:lnTo>
                  <a:pt x="1848" y="1826"/>
                </a:lnTo>
                <a:lnTo>
                  <a:pt x="1849" y="1830"/>
                </a:lnTo>
                <a:lnTo>
                  <a:pt x="1851" y="1855"/>
                </a:lnTo>
                <a:lnTo>
                  <a:pt x="1853" y="1882"/>
                </a:lnTo>
                <a:lnTo>
                  <a:pt x="1858" y="1917"/>
                </a:lnTo>
                <a:lnTo>
                  <a:pt x="1862" y="1937"/>
                </a:lnTo>
                <a:lnTo>
                  <a:pt x="1867" y="1957"/>
                </a:lnTo>
                <a:lnTo>
                  <a:pt x="1873" y="1978"/>
                </a:lnTo>
                <a:lnTo>
                  <a:pt x="1879" y="1999"/>
                </a:lnTo>
                <a:lnTo>
                  <a:pt x="1887" y="2019"/>
                </a:lnTo>
                <a:lnTo>
                  <a:pt x="1897" y="2040"/>
                </a:lnTo>
                <a:lnTo>
                  <a:pt x="1907" y="2060"/>
                </a:lnTo>
                <a:lnTo>
                  <a:pt x="1916" y="2078"/>
                </a:lnTo>
                <a:lnTo>
                  <a:pt x="1936" y="2110"/>
                </a:lnTo>
                <a:lnTo>
                  <a:pt x="1952" y="2136"/>
                </a:lnTo>
                <a:lnTo>
                  <a:pt x="1967" y="2159"/>
                </a:lnTo>
                <a:lnTo>
                  <a:pt x="1969" y="2163"/>
                </a:lnTo>
                <a:lnTo>
                  <a:pt x="1970" y="2160"/>
                </a:lnTo>
                <a:lnTo>
                  <a:pt x="1979" y="2139"/>
                </a:lnTo>
                <a:lnTo>
                  <a:pt x="1987" y="2117"/>
                </a:lnTo>
                <a:lnTo>
                  <a:pt x="1998" y="2089"/>
                </a:lnTo>
                <a:lnTo>
                  <a:pt x="2013" y="2057"/>
                </a:lnTo>
                <a:lnTo>
                  <a:pt x="2029" y="2022"/>
                </a:lnTo>
                <a:lnTo>
                  <a:pt x="2048" y="1988"/>
                </a:lnTo>
                <a:lnTo>
                  <a:pt x="2066" y="1958"/>
                </a:lnTo>
                <a:lnTo>
                  <a:pt x="2083" y="1931"/>
                </a:lnTo>
                <a:lnTo>
                  <a:pt x="2096" y="1912"/>
                </a:lnTo>
                <a:lnTo>
                  <a:pt x="2109" y="1893"/>
                </a:lnTo>
                <a:lnTo>
                  <a:pt x="2110" y="1890"/>
                </a:lnTo>
                <a:lnTo>
                  <a:pt x="2109" y="1890"/>
                </a:lnTo>
                <a:lnTo>
                  <a:pt x="2095" y="1886"/>
                </a:lnTo>
                <a:lnTo>
                  <a:pt x="2081" y="1883"/>
                </a:lnTo>
                <a:lnTo>
                  <a:pt x="2064" y="1879"/>
                </a:lnTo>
                <a:lnTo>
                  <a:pt x="2046" y="1874"/>
                </a:lnTo>
                <a:lnTo>
                  <a:pt x="2033" y="1870"/>
                </a:lnTo>
                <a:lnTo>
                  <a:pt x="2019" y="1867"/>
                </a:lnTo>
                <a:lnTo>
                  <a:pt x="2017" y="1867"/>
                </a:lnTo>
                <a:lnTo>
                  <a:pt x="2018" y="1865"/>
                </a:lnTo>
                <a:lnTo>
                  <a:pt x="2026" y="1849"/>
                </a:lnTo>
                <a:lnTo>
                  <a:pt x="2036" y="1832"/>
                </a:lnTo>
                <a:lnTo>
                  <a:pt x="2050" y="1807"/>
                </a:lnTo>
                <a:lnTo>
                  <a:pt x="2061" y="1793"/>
                </a:lnTo>
                <a:lnTo>
                  <a:pt x="2074" y="1776"/>
                </a:lnTo>
                <a:lnTo>
                  <a:pt x="2089" y="1757"/>
                </a:lnTo>
                <a:lnTo>
                  <a:pt x="2107" y="1737"/>
                </a:lnTo>
                <a:lnTo>
                  <a:pt x="2128" y="1715"/>
                </a:lnTo>
                <a:lnTo>
                  <a:pt x="2151" y="1692"/>
                </a:lnTo>
                <a:lnTo>
                  <a:pt x="2176" y="1668"/>
                </a:lnTo>
                <a:lnTo>
                  <a:pt x="2201" y="1645"/>
                </a:lnTo>
                <a:lnTo>
                  <a:pt x="2225" y="1622"/>
                </a:lnTo>
                <a:lnTo>
                  <a:pt x="2248" y="1600"/>
                </a:lnTo>
                <a:lnTo>
                  <a:pt x="2270" y="1581"/>
                </a:lnTo>
                <a:lnTo>
                  <a:pt x="2288" y="1565"/>
                </a:lnTo>
                <a:lnTo>
                  <a:pt x="2313" y="1543"/>
                </a:lnTo>
                <a:lnTo>
                  <a:pt x="2325" y="1532"/>
                </a:lnTo>
                <a:lnTo>
                  <a:pt x="2329" y="1528"/>
                </a:lnTo>
                <a:lnTo>
                  <a:pt x="2330" y="1527"/>
                </a:lnTo>
                <a:lnTo>
                  <a:pt x="2330" y="1527"/>
                </a:lnTo>
                <a:lnTo>
                  <a:pt x="2326" y="1526"/>
                </a:lnTo>
                <a:lnTo>
                  <a:pt x="2317" y="1524"/>
                </a:lnTo>
                <a:lnTo>
                  <a:pt x="2298" y="1518"/>
                </a:lnTo>
                <a:lnTo>
                  <a:pt x="2285" y="1515"/>
                </a:lnTo>
                <a:lnTo>
                  <a:pt x="2269" y="1512"/>
                </a:lnTo>
                <a:lnTo>
                  <a:pt x="2251" y="1508"/>
                </a:lnTo>
                <a:lnTo>
                  <a:pt x="2232" y="1506"/>
                </a:lnTo>
                <a:lnTo>
                  <a:pt x="2211" y="1505"/>
                </a:lnTo>
                <a:lnTo>
                  <a:pt x="2189" y="1505"/>
                </a:lnTo>
                <a:lnTo>
                  <a:pt x="2179" y="1506"/>
                </a:lnTo>
                <a:lnTo>
                  <a:pt x="2167" y="1508"/>
                </a:lnTo>
                <a:lnTo>
                  <a:pt x="2157" y="1511"/>
                </a:lnTo>
                <a:lnTo>
                  <a:pt x="2147" y="1514"/>
                </a:lnTo>
                <a:close/>
                <a:moveTo>
                  <a:pt x="1312" y="2009"/>
                </a:moveTo>
                <a:lnTo>
                  <a:pt x="1318" y="1999"/>
                </a:lnTo>
                <a:lnTo>
                  <a:pt x="1323" y="1988"/>
                </a:lnTo>
                <a:lnTo>
                  <a:pt x="1327" y="1978"/>
                </a:lnTo>
                <a:lnTo>
                  <a:pt x="1330" y="1967"/>
                </a:lnTo>
                <a:lnTo>
                  <a:pt x="1332" y="1955"/>
                </a:lnTo>
                <a:lnTo>
                  <a:pt x="1335" y="1943"/>
                </a:lnTo>
                <a:lnTo>
                  <a:pt x="1336" y="1931"/>
                </a:lnTo>
                <a:lnTo>
                  <a:pt x="1337" y="1919"/>
                </a:lnTo>
                <a:lnTo>
                  <a:pt x="1338" y="1893"/>
                </a:lnTo>
                <a:lnTo>
                  <a:pt x="1337" y="1867"/>
                </a:lnTo>
                <a:lnTo>
                  <a:pt x="1334" y="1840"/>
                </a:lnTo>
                <a:lnTo>
                  <a:pt x="1331" y="1814"/>
                </a:lnTo>
                <a:lnTo>
                  <a:pt x="1326" y="1789"/>
                </a:lnTo>
                <a:lnTo>
                  <a:pt x="1320" y="1764"/>
                </a:lnTo>
                <a:lnTo>
                  <a:pt x="1314" y="1740"/>
                </a:lnTo>
                <a:lnTo>
                  <a:pt x="1306" y="1717"/>
                </a:lnTo>
                <a:lnTo>
                  <a:pt x="1300" y="1696"/>
                </a:lnTo>
                <a:lnTo>
                  <a:pt x="1294" y="1678"/>
                </a:lnTo>
                <a:lnTo>
                  <a:pt x="1288" y="1662"/>
                </a:lnTo>
                <a:lnTo>
                  <a:pt x="1282" y="1649"/>
                </a:lnTo>
                <a:lnTo>
                  <a:pt x="1276" y="1629"/>
                </a:lnTo>
                <a:lnTo>
                  <a:pt x="1273" y="1619"/>
                </a:lnTo>
                <a:lnTo>
                  <a:pt x="1274" y="1616"/>
                </a:lnTo>
                <a:lnTo>
                  <a:pt x="1276" y="1614"/>
                </a:lnTo>
                <a:lnTo>
                  <a:pt x="1278" y="1612"/>
                </a:lnTo>
                <a:lnTo>
                  <a:pt x="1282" y="1609"/>
                </a:lnTo>
                <a:lnTo>
                  <a:pt x="1294" y="1604"/>
                </a:lnTo>
                <a:lnTo>
                  <a:pt x="1306" y="1597"/>
                </a:lnTo>
                <a:lnTo>
                  <a:pt x="1320" y="1591"/>
                </a:lnTo>
                <a:lnTo>
                  <a:pt x="1331" y="1585"/>
                </a:lnTo>
                <a:lnTo>
                  <a:pt x="1342" y="1579"/>
                </a:lnTo>
                <a:lnTo>
                  <a:pt x="1343" y="1578"/>
                </a:lnTo>
                <a:lnTo>
                  <a:pt x="1341" y="1576"/>
                </a:lnTo>
                <a:lnTo>
                  <a:pt x="1322" y="1558"/>
                </a:lnTo>
                <a:lnTo>
                  <a:pt x="1303" y="1539"/>
                </a:lnTo>
                <a:lnTo>
                  <a:pt x="1276" y="1515"/>
                </a:lnTo>
                <a:lnTo>
                  <a:pt x="1262" y="1503"/>
                </a:lnTo>
                <a:lnTo>
                  <a:pt x="1245" y="1489"/>
                </a:lnTo>
                <a:lnTo>
                  <a:pt x="1227" y="1477"/>
                </a:lnTo>
                <a:lnTo>
                  <a:pt x="1208" y="1466"/>
                </a:lnTo>
                <a:lnTo>
                  <a:pt x="1188" y="1454"/>
                </a:lnTo>
                <a:lnTo>
                  <a:pt x="1168" y="1445"/>
                </a:lnTo>
                <a:lnTo>
                  <a:pt x="1149" y="1436"/>
                </a:lnTo>
                <a:lnTo>
                  <a:pt x="1129" y="1428"/>
                </a:lnTo>
                <a:lnTo>
                  <a:pt x="1093" y="1416"/>
                </a:lnTo>
                <a:lnTo>
                  <a:pt x="1065" y="1407"/>
                </a:lnTo>
                <a:lnTo>
                  <a:pt x="1038" y="1398"/>
                </a:lnTo>
                <a:lnTo>
                  <a:pt x="1033" y="1397"/>
                </a:lnTo>
                <a:lnTo>
                  <a:pt x="1034" y="1400"/>
                </a:lnTo>
                <a:lnTo>
                  <a:pt x="1042" y="1421"/>
                </a:lnTo>
                <a:lnTo>
                  <a:pt x="1049" y="1443"/>
                </a:lnTo>
                <a:lnTo>
                  <a:pt x="1059" y="1473"/>
                </a:lnTo>
                <a:lnTo>
                  <a:pt x="1069" y="1506"/>
                </a:lnTo>
                <a:lnTo>
                  <a:pt x="1078" y="1543"/>
                </a:lnTo>
                <a:lnTo>
                  <a:pt x="1085" y="1580"/>
                </a:lnTo>
                <a:lnTo>
                  <a:pt x="1090" y="1616"/>
                </a:lnTo>
                <a:lnTo>
                  <a:pt x="1095" y="1647"/>
                </a:lnTo>
                <a:lnTo>
                  <a:pt x="1097" y="1671"/>
                </a:lnTo>
                <a:lnTo>
                  <a:pt x="1100" y="1693"/>
                </a:lnTo>
                <a:lnTo>
                  <a:pt x="1100" y="1696"/>
                </a:lnTo>
                <a:lnTo>
                  <a:pt x="1102" y="1696"/>
                </a:lnTo>
                <a:lnTo>
                  <a:pt x="1114" y="1690"/>
                </a:lnTo>
                <a:lnTo>
                  <a:pt x="1128" y="1683"/>
                </a:lnTo>
                <a:lnTo>
                  <a:pt x="1143" y="1676"/>
                </a:lnTo>
                <a:lnTo>
                  <a:pt x="1159" y="1667"/>
                </a:lnTo>
                <a:lnTo>
                  <a:pt x="1172" y="1661"/>
                </a:lnTo>
                <a:lnTo>
                  <a:pt x="1185" y="1655"/>
                </a:lnTo>
                <a:lnTo>
                  <a:pt x="1187" y="1655"/>
                </a:lnTo>
                <a:lnTo>
                  <a:pt x="1188" y="1657"/>
                </a:lnTo>
                <a:lnTo>
                  <a:pt x="1191" y="1675"/>
                </a:lnTo>
                <a:lnTo>
                  <a:pt x="1195" y="1693"/>
                </a:lnTo>
                <a:lnTo>
                  <a:pt x="1199" y="1722"/>
                </a:lnTo>
                <a:lnTo>
                  <a:pt x="1200" y="1740"/>
                </a:lnTo>
                <a:lnTo>
                  <a:pt x="1201" y="1761"/>
                </a:lnTo>
                <a:lnTo>
                  <a:pt x="1201" y="1784"/>
                </a:lnTo>
                <a:lnTo>
                  <a:pt x="1200" y="1812"/>
                </a:lnTo>
                <a:lnTo>
                  <a:pt x="1198" y="1842"/>
                </a:lnTo>
                <a:lnTo>
                  <a:pt x="1195" y="1875"/>
                </a:lnTo>
                <a:lnTo>
                  <a:pt x="1192" y="1909"/>
                </a:lnTo>
                <a:lnTo>
                  <a:pt x="1188" y="1943"/>
                </a:lnTo>
                <a:lnTo>
                  <a:pt x="1183" y="1976"/>
                </a:lnTo>
                <a:lnTo>
                  <a:pt x="1179" y="2008"/>
                </a:lnTo>
                <a:lnTo>
                  <a:pt x="1176" y="2036"/>
                </a:lnTo>
                <a:lnTo>
                  <a:pt x="1171" y="2060"/>
                </a:lnTo>
                <a:lnTo>
                  <a:pt x="1167" y="2092"/>
                </a:lnTo>
                <a:lnTo>
                  <a:pt x="1164" y="2109"/>
                </a:lnTo>
                <a:lnTo>
                  <a:pt x="1163" y="2116"/>
                </a:lnTo>
                <a:lnTo>
                  <a:pt x="1163" y="2116"/>
                </a:lnTo>
                <a:lnTo>
                  <a:pt x="1167" y="2115"/>
                </a:lnTo>
                <a:lnTo>
                  <a:pt x="1193" y="2102"/>
                </a:lnTo>
                <a:lnTo>
                  <a:pt x="1206" y="2096"/>
                </a:lnTo>
                <a:lnTo>
                  <a:pt x="1220" y="2089"/>
                </a:lnTo>
                <a:lnTo>
                  <a:pt x="1237" y="2079"/>
                </a:lnTo>
                <a:lnTo>
                  <a:pt x="1253" y="2069"/>
                </a:lnTo>
                <a:lnTo>
                  <a:pt x="1270" y="2057"/>
                </a:lnTo>
                <a:lnTo>
                  <a:pt x="1286" y="2043"/>
                </a:lnTo>
                <a:lnTo>
                  <a:pt x="1293" y="2035"/>
                </a:lnTo>
                <a:lnTo>
                  <a:pt x="1300" y="2027"/>
                </a:lnTo>
                <a:lnTo>
                  <a:pt x="1307" y="2018"/>
                </a:lnTo>
                <a:lnTo>
                  <a:pt x="1312" y="2009"/>
                </a:lnTo>
                <a:close/>
                <a:moveTo>
                  <a:pt x="763" y="998"/>
                </a:moveTo>
                <a:lnTo>
                  <a:pt x="671" y="998"/>
                </a:lnTo>
                <a:lnTo>
                  <a:pt x="671" y="417"/>
                </a:lnTo>
                <a:lnTo>
                  <a:pt x="654" y="433"/>
                </a:lnTo>
                <a:lnTo>
                  <a:pt x="633" y="448"/>
                </a:lnTo>
                <a:lnTo>
                  <a:pt x="610" y="464"/>
                </a:lnTo>
                <a:lnTo>
                  <a:pt x="585" y="480"/>
                </a:lnTo>
                <a:lnTo>
                  <a:pt x="559" y="495"/>
                </a:lnTo>
                <a:lnTo>
                  <a:pt x="534" y="507"/>
                </a:lnTo>
                <a:lnTo>
                  <a:pt x="511" y="517"/>
                </a:lnTo>
                <a:lnTo>
                  <a:pt x="489" y="527"/>
                </a:lnTo>
                <a:lnTo>
                  <a:pt x="489" y="439"/>
                </a:lnTo>
                <a:lnTo>
                  <a:pt x="507" y="429"/>
                </a:lnTo>
                <a:lnTo>
                  <a:pt x="526" y="420"/>
                </a:lnTo>
                <a:lnTo>
                  <a:pt x="544" y="410"/>
                </a:lnTo>
                <a:lnTo>
                  <a:pt x="560" y="398"/>
                </a:lnTo>
                <a:lnTo>
                  <a:pt x="577" y="388"/>
                </a:lnTo>
                <a:lnTo>
                  <a:pt x="592" y="376"/>
                </a:lnTo>
                <a:lnTo>
                  <a:pt x="608" y="364"/>
                </a:lnTo>
                <a:lnTo>
                  <a:pt x="623" y="352"/>
                </a:lnTo>
                <a:lnTo>
                  <a:pt x="636" y="338"/>
                </a:lnTo>
                <a:lnTo>
                  <a:pt x="650" y="326"/>
                </a:lnTo>
                <a:lnTo>
                  <a:pt x="661" y="313"/>
                </a:lnTo>
                <a:lnTo>
                  <a:pt x="671" y="301"/>
                </a:lnTo>
                <a:lnTo>
                  <a:pt x="682" y="289"/>
                </a:lnTo>
                <a:lnTo>
                  <a:pt x="690" y="276"/>
                </a:lnTo>
                <a:lnTo>
                  <a:pt x="697" y="265"/>
                </a:lnTo>
                <a:lnTo>
                  <a:pt x="705" y="252"/>
                </a:lnTo>
                <a:lnTo>
                  <a:pt x="763" y="252"/>
                </a:lnTo>
                <a:lnTo>
                  <a:pt x="763" y="998"/>
                </a:lnTo>
                <a:close/>
                <a:moveTo>
                  <a:pt x="1302" y="2688"/>
                </a:moveTo>
                <a:lnTo>
                  <a:pt x="1328" y="2685"/>
                </a:lnTo>
                <a:lnTo>
                  <a:pt x="1331" y="2695"/>
                </a:lnTo>
                <a:lnTo>
                  <a:pt x="1334" y="2704"/>
                </a:lnTo>
                <a:lnTo>
                  <a:pt x="1338" y="2711"/>
                </a:lnTo>
                <a:lnTo>
                  <a:pt x="1344" y="2717"/>
                </a:lnTo>
                <a:lnTo>
                  <a:pt x="1350" y="2721"/>
                </a:lnTo>
                <a:lnTo>
                  <a:pt x="1356" y="2724"/>
                </a:lnTo>
                <a:lnTo>
                  <a:pt x="1363" y="2726"/>
                </a:lnTo>
                <a:lnTo>
                  <a:pt x="1371" y="2726"/>
                </a:lnTo>
                <a:lnTo>
                  <a:pt x="1380" y="2726"/>
                </a:lnTo>
                <a:lnTo>
                  <a:pt x="1387" y="2723"/>
                </a:lnTo>
                <a:lnTo>
                  <a:pt x="1395" y="2719"/>
                </a:lnTo>
                <a:lnTo>
                  <a:pt x="1402" y="2714"/>
                </a:lnTo>
                <a:lnTo>
                  <a:pt x="1408" y="2707"/>
                </a:lnTo>
                <a:lnTo>
                  <a:pt x="1411" y="2699"/>
                </a:lnTo>
                <a:lnTo>
                  <a:pt x="1414" y="2691"/>
                </a:lnTo>
                <a:lnTo>
                  <a:pt x="1414" y="2682"/>
                </a:lnTo>
                <a:lnTo>
                  <a:pt x="1414" y="2674"/>
                </a:lnTo>
                <a:lnTo>
                  <a:pt x="1412" y="2665"/>
                </a:lnTo>
                <a:lnTo>
                  <a:pt x="1408" y="2659"/>
                </a:lnTo>
                <a:lnTo>
                  <a:pt x="1403" y="2652"/>
                </a:lnTo>
                <a:lnTo>
                  <a:pt x="1397" y="2647"/>
                </a:lnTo>
                <a:lnTo>
                  <a:pt x="1389" y="2644"/>
                </a:lnTo>
                <a:lnTo>
                  <a:pt x="1381" y="2641"/>
                </a:lnTo>
                <a:lnTo>
                  <a:pt x="1373" y="2640"/>
                </a:lnTo>
                <a:lnTo>
                  <a:pt x="1364" y="2641"/>
                </a:lnTo>
                <a:lnTo>
                  <a:pt x="1354" y="2644"/>
                </a:lnTo>
                <a:lnTo>
                  <a:pt x="1357" y="2621"/>
                </a:lnTo>
                <a:lnTo>
                  <a:pt x="1359" y="2621"/>
                </a:lnTo>
                <a:lnTo>
                  <a:pt x="1361" y="2621"/>
                </a:lnTo>
                <a:lnTo>
                  <a:pt x="1370" y="2621"/>
                </a:lnTo>
                <a:lnTo>
                  <a:pt x="1377" y="2619"/>
                </a:lnTo>
                <a:lnTo>
                  <a:pt x="1385" y="2616"/>
                </a:lnTo>
                <a:lnTo>
                  <a:pt x="1391" y="2612"/>
                </a:lnTo>
                <a:lnTo>
                  <a:pt x="1398" y="2607"/>
                </a:lnTo>
                <a:lnTo>
                  <a:pt x="1402" y="2601"/>
                </a:lnTo>
                <a:lnTo>
                  <a:pt x="1404" y="2594"/>
                </a:lnTo>
                <a:lnTo>
                  <a:pt x="1405" y="2586"/>
                </a:lnTo>
                <a:lnTo>
                  <a:pt x="1405" y="2578"/>
                </a:lnTo>
                <a:lnTo>
                  <a:pt x="1403" y="2572"/>
                </a:lnTo>
                <a:lnTo>
                  <a:pt x="1400" y="2566"/>
                </a:lnTo>
                <a:lnTo>
                  <a:pt x="1395" y="2562"/>
                </a:lnTo>
                <a:lnTo>
                  <a:pt x="1390" y="2558"/>
                </a:lnTo>
                <a:lnTo>
                  <a:pt x="1384" y="2555"/>
                </a:lnTo>
                <a:lnTo>
                  <a:pt x="1378" y="2552"/>
                </a:lnTo>
                <a:lnTo>
                  <a:pt x="1370" y="2551"/>
                </a:lnTo>
                <a:lnTo>
                  <a:pt x="1362" y="2552"/>
                </a:lnTo>
                <a:lnTo>
                  <a:pt x="1356" y="2555"/>
                </a:lnTo>
                <a:lnTo>
                  <a:pt x="1350" y="2558"/>
                </a:lnTo>
                <a:lnTo>
                  <a:pt x="1345" y="2562"/>
                </a:lnTo>
                <a:lnTo>
                  <a:pt x="1339" y="2567"/>
                </a:lnTo>
                <a:lnTo>
                  <a:pt x="1336" y="2574"/>
                </a:lnTo>
                <a:lnTo>
                  <a:pt x="1333" y="2581"/>
                </a:lnTo>
                <a:lnTo>
                  <a:pt x="1331" y="2591"/>
                </a:lnTo>
                <a:lnTo>
                  <a:pt x="1305" y="2586"/>
                </a:lnTo>
                <a:lnTo>
                  <a:pt x="1308" y="2573"/>
                </a:lnTo>
                <a:lnTo>
                  <a:pt x="1312" y="2563"/>
                </a:lnTo>
                <a:lnTo>
                  <a:pt x="1316" y="2558"/>
                </a:lnTo>
                <a:lnTo>
                  <a:pt x="1319" y="2552"/>
                </a:lnTo>
                <a:lnTo>
                  <a:pt x="1323" y="2548"/>
                </a:lnTo>
                <a:lnTo>
                  <a:pt x="1327" y="2545"/>
                </a:lnTo>
                <a:lnTo>
                  <a:pt x="1331" y="2541"/>
                </a:lnTo>
                <a:lnTo>
                  <a:pt x="1336" y="2539"/>
                </a:lnTo>
                <a:lnTo>
                  <a:pt x="1341" y="2536"/>
                </a:lnTo>
                <a:lnTo>
                  <a:pt x="1346" y="2534"/>
                </a:lnTo>
                <a:lnTo>
                  <a:pt x="1357" y="2532"/>
                </a:lnTo>
                <a:lnTo>
                  <a:pt x="1370" y="2531"/>
                </a:lnTo>
                <a:lnTo>
                  <a:pt x="1378" y="2531"/>
                </a:lnTo>
                <a:lnTo>
                  <a:pt x="1386" y="2533"/>
                </a:lnTo>
                <a:lnTo>
                  <a:pt x="1394" y="2535"/>
                </a:lnTo>
                <a:lnTo>
                  <a:pt x="1402" y="2538"/>
                </a:lnTo>
                <a:lnTo>
                  <a:pt x="1409" y="2542"/>
                </a:lnTo>
                <a:lnTo>
                  <a:pt x="1414" y="2546"/>
                </a:lnTo>
                <a:lnTo>
                  <a:pt x="1419" y="2552"/>
                </a:lnTo>
                <a:lnTo>
                  <a:pt x="1425" y="2559"/>
                </a:lnTo>
                <a:lnTo>
                  <a:pt x="1428" y="2565"/>
                </a:lnTo>
                <a:lnTo>
                  <a:pt x="1430" y="2572"/>
                </a:lnTo>
                <a:lnTo>
                  <a:pt x="1432" y="2578"/>
                </a:lnTo>
                <a:lnTo>
                  <a:pt x="1432" y="2586"/>
                </a:lnTo>
                <a:lnTo>
                  <a:pt x="1432" y="2593"/>
                </a:lnTo>
                <a:lnTo>
                  <a:pt x="1430" y="2599"/>
                </a:lnTo>
                <a:lnTo>
                  <a:pt x="1428" y="2605"/>
                </a:lnTo>
                <a:lnTo>
                  <a:pt x="1425" y="2610"/>
                </a:lnTo>
                <a:lnTo>
                  <a:pt x="1420" y="2617"/>
                </a:lnTo>
                <a:lnTo>
                  <a:pt x="1415" y="2621"/>
                </a:lnTo>
                <a:lnTo>
                  <a:pt x="1409" y="2625"/>
                </a:lnTo>
                <a:lnTo>
                  <a:pt x="1403" y="2629"/>
                </a:lnTo>
                <a:lnTo>
                  <a:pt x="1411" y="2632"/>
                </a:lnTo>
                <a:lnTo>
                  <a:pt x="1419" y="2635"/>
                </a:lnTo>
                <a:lnTo>
                  <a:pt x="1427" y="2640"/>
                </a:lnTo>
                <a:lnTo>
                  <a:pt x="1432" y="2647"/>
                </a:lnTo>
                <a:lnTo>
                  <a:pt x="1437" y="2655"/>
                </a:lnTo>
                <a:lnTo>
                  <a:pt x="1440" y="2662"/>
                </a:lnTo>
                <a:lnTo>
                  <a:pt x="1442" y="2671"/>
                </a:lnTo>
                <a:lnTo>
                  <a:pt x="1442" y="2682"/>
                </a:lnTo>
                <a:lnTo>
                  <a:pt x="1442" y="2688"/>
                </a:lnTo>
                <a:lnTo>
                  <a:pt x="1441" y="2695"/>
                </a:lnTo>
                <a:lnTo>
                  <a:pt x="1440" y="2702"/>
                </a:lnTo>
                <a:lnTo>
                  <a:pt x="1437" y="2708"/>
                </a:lnTo>
                <a:lnTo>
                  <a:pt x="1435" y="2713"/>
                </a:lnTo>
                <a:lnTo>
                  <a:pt x="1431" y="2719"/>
                </a:lnTo>
                <a:lnTo>
                  <a:pt x="1427" y="2724"/>
                </a:lnTo>
                <a:lnTo>
                  <a:pt x="1422" y="2729"/>
                </a:lnTo>
                <a:lnTo>
                  <a:pt x="1416" y="2734"/>
                </a:lnTo>
                <a:lnTo>
                  <a:pt x="1411" y="2738"/>
                </a:lnTo>
                <a:lnTo>
                  <a:pt x="1405" y="2741"/>
                </a:lnTo>
                <a:lnTo>
                  <a:pt x="1399" y="2744"/>
                </a:lnTo>
                <a:lnTo>
                  <a:pt x="1392" y="2746"/>
                </a:lnTo>
                <a:lnTo>
                  <a:pt x="1385" y="2747"/>
                </a:lnTo>
                <a:lnTo>
                  <a:pt x="1378" y="2748"/>
                </a:lnTo>
                <a:lnTo>
                  <a:pt x="1371" y="2748"/>
                </a:lnTo>
                <a:lnTo>
                  <a:pt x="1363" y="2748"/>
                </a:lnTo>
                <a:lnTo>
                  <a:pt x="1357" y="2747"/>
                </a:lnTo>
                <a:lnTo>
                  <a:pt x="1351" y="2746"/>
                </a:lnTo>
                <a:lnTo>
                  <a:pt x="1345" y="2744"/>
                </a:lnTo>
                <a:lnTo>
                  <a:pt x="1338" y="2742"/>
                </a:lnTo>
                <a:lnTo>
                  <a:pt x="1333" y="2739"/>
                </a:lnTo>
                <a:lnTo>
                  <a:pt x="1328" y="2736"/>
                </a:lnTo>
                <a:lnTo>
                  <a:pt x="1324" y="2732"/>
                </a:lnTo>
                <a:lnTo>
                  <a:pt x="1319" y="2727"/>
                </a:lnTo>
                <a:lnTo>
                  <a:pt x="1316" y="2722"/>
                </a:lnTo>
                <a:lnTo>
                  <a:pt x="1311" y="2718"/>
                </a:lnTo>
                <a:lnTo>
                  <a:pt x="1308" y="2713"/>
                </a:lnTo>
                <a:lnTo>
                  <a:pt x="1306" y="2707"/>
                </a:lnTo>
                <a:lnTo>
                  <a:pt x="1304" y="2700"/>
                </a:lnTo>
                <a:lnTo>
                  <a:pt x="1303" y="2694"/>
                </a:lnTo>
                <a:lnTo>
                  <a:pt x="1302" y="2688"/>
                </a:lnTo>
                <a:close/>
                <a:moveTo>
                  <a:pt x="2898" y="1302"/>
                </a:moveTo>
                <a:lnTo>
                  <a:pt x="2898" y="1352"/>
                </a:lnTo>
                <a:lnTo>
                  <a:pt x="2615" y="1352"/>
                </a:lnTo>
                <a:lnTo>
                  <a:pt x="2615" y="1342"/>
                </a:lnTo>
                <a:lnTo>
                  <a:pt x="2616" y="1333"/>
                </a:lnTo>
                <a:lnTo>
                  <a:pt x="2618" y="1325"/>
                </a:lnTo>
                <a:lnTo>
                  <a:pt x="2621" y="1315"/>
                </a:lnTo>
                <a:lnTo>
                  <a:pt x="2627" y="1301"/>
                </a:lnTo>
                <a:lnTo>
                  <a:pt x="2635" y="1286"/>
                </a:lnTo>
                <a:lnTo>
                  <a:pt x="2645" y="1273"/>
                </a:lnTo>
                <a:lnTo>
                  <a:pt x="2656" y="1259"/>
                </a:lnTo>
                <a:lnTo>
                  <a:pt x="2668" y="1244"/>
                </a:lnTo>
                <a:lnTo>
                  <a:pt x="2685" y="1229"/>
                </a:lnTo>
                <a:lnTo>
                  <a:pt x="2704" y="1212"/>
                </a:lnTo>
                <a:lnTo>
                  <a:pt x="2725" y="1194"/>
                </a:lnTo>
                <a:lnTo>
                  <a:pt x="2757" y="1167"/>
                </a:lnTo>
                <a:lnTo>
                  <a:pt x="2783" y="1143"/>
                </a:lnTo>
                <a:lnTo>
                  <a:pt x="2794" y="1132"/>
                </a:lnTo>
                <a:lnTo>
                  <a:pt x="2803" y="1122"/>
                </a:lnTo>
                <a:lnTo>
                  <a:pt x="2812" y="1113"/>
                </a:lnTo>
                <a:lnTo>
                  <a:pt x="2819" y="1103"/>
                </a:lnTo>
                <a:lnTo>
                  <a:pt x="2824" y="1095"/>
                </a:lnTo>
                <a:lnTo>
                  <a:pt x="2829" y="1088"/>
                </a:lnTo>
                <a:lnTo>
                  <a:pt x="2833" y="1079"/>
                </a:lnTo>
                <a:lnTo>
                  <a:pt x="2838" y="1071"/>
                </a:lnTo>
                <a:lnTo>
                  <a:pt x="2840" y="1063"/>
                </a:lnTo>
                <a:lnTo>
                  <a:pt x="2842" y="1056"/>
                </a:lnTo>
                <a:lnTo>
                  <a:pt x="2843" y="1048"/>
                </a:lnTo>
                <a:lnTo>
                  <a:pt x="2844" y="1040"/>
                </a:lnTo>
                <a:lnTo>
                  <a:pt x="2843" y="1033"/>
                </a:lnTo>
                <a:lnTo>
                  <a:pt x="2842" y="1026"/>
                </a:lnTo>
                <a:lnTo>
                  <a:pt x="2841" y="1018"/>
                </a:lnTo>
                <a:lnTo>
                  <a:pt x="2838" y="1012"/>
                </a:lnTo>
                <a:lnTo>
                  <a:pt x="2834" y="1005"/>
                </a:lnTo>
                <a:lnTo>
                  <a:pt x="2831" y="1000"/>
                </a:lnTo>
                <a:lnTo>
                  <a:pt x="2826" y="994"/>
                </a:lnTo>
                <a:lnTo>
                  <a:pt x="2821" y="988"/>
                </a:lnTo>
                <a:lnTo>
                  <a:pt x="2815" y="983"/>
                </a:lnTo>
                <a:lnTo>
                  <a:pt x="2809" y="979"/>
                </a:lnTo>
                <a:lnTo>
                  <a:pt x="2802" y="975"/>
                </a:lnTo>
                <a:lnTo>
                  <a:pt x="2795" y="972"/>
                </a:lnTo>
                <a:lnTo>
                  <a:pt x="2788" y="970"/>
                </a:lnTo>
                <a:lnTo>
                  <a:pt x="2780" y="968"/>
                </a:lnTo>
                <a:lnTo>
                  <a:pt x="2771" y="967"/>
                </a:lnTo>
                <a:lnTo>
                  <a:pt x="2763" y="967"/>
                </a:lnTo>
                <a:lnTo>
                  <a:pt x="2754" y="967"/>
                </a:lnTo>
                <a:lnTo>
                  <a:pt x="2744" y="968"/>
                </a:lnTo>
                <a:lnTo>
                  <a:pt x="2736" y="970"/>
                </a:lnTo>
                <a:lnTo>
                  <a:pt x="2729" y="972"/>
                </a:lnTo>
                <a:lnTo>
                  <a:pt x="2720" y="975"/>
                </a:lnTo>
                <a:lnTo>
                  <a:pt x="2714" y="979"/>
                </a:lnTo>
                <a:lnTo>
                  <a:pt x="2708" y="984"/>
                </a:lnTo>
                <a:lnTo>
                  <a:pt x="2702" y="989"/>
                </a:lnTo>
                <a:lnTo>
                  <a:pt x="2697" y="996"/>
                </a:lnTo>
                <a:lnTo>
                  <a:pt x="2691" y="1002"/>
                </a:lnTo>
                <a:lnTo>
                  <a:pt x="2687" y="1009"/>
                </a:lnTo>
                <a:lnTo>
                  <a:pt x="2684" y="1016"/>
                </a:lnTo>
                <a:lnTo>
                  <a:pt x="2682" y="1025"/>
                </a:lnTo>
                <a:lnTo>
                  <a:pt x="2680" y="1033"/>
                </a:lnTo>
                <a:lnTo>
                  <a:pt x="2679" y="1042"/>
                </a:lnTo>
                <a:lnTo>
                  <a:pt x="2679" y="1052"/>
                </a:lnTo>
                <a:lnTo>
                  <a:pt x="2625" y="1046"/>
                </a:lnTo>
                <a:lnTo>
                  <a:pt x="2626" y="1032"/>
                </a:lnTo>
                <a:lnTo>
                  <a:pt x="2629" y="1018"/>
                </a:lnTo>
                <a:lnTo>
                  <a:pt x="2633" y="1005"/>
                </a:lnTo>
                <a:lnTo>
                  <a:pt x="2637" y="994"/>
                </a:lnTo>
                <a:lnTo>
                  <a:pt x="2644" y="982"/>
                </a:lnTo>
                <a:lnTo>
                  <a:pt x="2650" y="972"/>
                </a:lnTo>
                <a:lnTo>
                  <a:pt x="2658" y="962"/>
                </a:lnTo>
                <a:lnTo>
                  <a:pt x="2666" y="954"/>
                </a:lnTo>
                <a:lnTo>
                  <a:pt x="2676" y="947"/>
                </a:lnTo>
                <a:lnTo>
                  <a:pt x="2686" y="941"/>
                </a:lnTo>
                <a:lnTo>
                  <a:pt x="2698" y="936"/>
                </a:lnTo>
                <a:lnTo>
                  <a:pt x="2709" y="930"/>
                </a:lnTo>
                <a:lnTo>
                  <a:pt x="2721" y="927"/>
                </a:lnTo>
                <a:lnTo>
                  <a:pt x="2735" y="925"/>
                </a:lnTo>
                <a:lnTo>
                  <a:pt x="2748" y="923"/>
                </a:lnTo>
                <a:lnTo>
                  <a:pt x="2764" y="923"/>
                </a:lnTo>
                <a:lnTo>
                  <a:pt x="2778" y="923"/>
                </a:lnTo>
                <a:lnTo>
                  <a:pt x="2793" y="925"/>
                </a:lnTo>
                <a:lnTo>
                  <a:pt x="2806" y="927"/>
                </a:lnTo>
                <a:lnTo>
                  <a:pt x="2819" y="931"/>
                </a:lnTo>
                <a:lnTo>
                  <a:pt x="2830" y="937"/>
                </a:lnTo>
                <a:lnTo>
                  <a:pt x="2842" y="942"/>
                </a:lnTo>
                <a:lnTo>
                  <a:pt x="2852" y="949"/>
                </a:lnTo>
                <a:lnTo>
                  <a:pt x="2861" y="957"/>
                </a:lnTo>
                <a:lnTo>
                  <a:pt x="2870" y="966"/>
                </a:lnTo>
                <a:lnTo>
                  <a:pt x="2877" y="975"/>
                </a:lnTo>
                <a:lnTo>
                  <a:pt x="2883" y="985"/>
                </a:lnTo>
                <a:lnTo>
                  <a:pt x="2888" y="996"/>
                </a:lnTo>
                <a:lnTo>
                  <a:pt x="2893" y="1006"/>
                </a:lnTo>
                <a:lnTo>
                  <a:pt x="2895" y="1017"/>
                </a:lnTo>
                <a:lnTo>
                  <a:pt x="2897" y="1030"/>
                </a:lnTo>
                <a:lnTo>
                  <a:pt x="2898" y="1042"/>
                </a:lnTo>
                <a:lnTo>
                  <a:pt x="2897" y="1055"/>
                </a:lnTo>
                <a:lnTo>
                  <a:pt x="2895" y="1067"/>
                </a:lnTo>
                <a:lnTo>
                  <a:pt x="2892" y="1079"/>
                </a:lnTo>
                <a:lnTo>
                  <a:pt x="2886" y="1092"/>
                </a:lnTo>
                <a:lnTo>
                  <a:pt x="2880" y="1104"/>
                </a:lnTo>
                <a:lnTo>
                  <a:pt x="2873" y="1118"/>
                </a:lnTo>
                <a:lnTo>
                  <a:pt x="2864" y="1131"/>
                </a:lnTo>
                <a:lnTo>
                  <a:pt x="2852" y="1145"/>
                </a:lnTo>
                <a:lnTo>
                  <a:pt x="2838" y="1159"/>
                </a:lnTo>
                <a:lnTo>
                  <a:pt x="2819" y="1177"/>
                </a:lnTo>
                <a:lnTo>
                  <a:pt x="2797" y="1197"/>
                </a:lnTo>
                <a:lnTo>
                  <a:pt x="2771" y="1219"/>
                </a:lnTo>
                <a:lnTo>
                  <a:pt x="2749" y="1238"/>
                </a:lnTo>
                <a:lnTo>
                  <a:pt x="2732" y="1253"/>
                </a:lnTo>
                <a:lnTo>
                  <a:pt x="2718" y="1265"/>
                </a:lnTo>
                <a:lnTo>
                  <a:pt x="2710" y="1273"/>
                </a:lnTo>
                <a:lnTo>
                  <a:pt x="2698" y="1288"/>
                </a:lnTo>
                <a:lnTo>
                  <a:pt x="2687" y="1302"/>
                </a:lnTo>
                <a:lnTo>
                  <a:pt x="2898" y="1302"/>
                </a:lnTo>
                <a:close/>
                <a:moveTo>
                  <a:pt x="1422" y="2451"/>
                </a:moveTo>
                <a:lnTo>
                  <a:pt x="1421" y="2451"/>
                </a:lnTo>
                <a:lnTo>
                  <a:pt x="1420" y="2451"/>
                </a:lnTo>
                <a:lnTo>
                  <a:pt x="1420" y="2450"/>
                </a:lnTo>
                <a:lnTo>
                  <a:pt x="1419" y="2450"/>
                </a:lnTo>
                <a:lnTo>
                  <a:pt x="1418" y="2450"/>
                </a:lnTo>
                <a:lnTo>
                  <a:pt x="1418" y="2450"/>
                </a:lnTo>
                <a:lnTo>
                  <a:pt x="1417" y="2450"/>
                </a:lnTo>
                <a:lnTo>
                  <a:pt x="1417" y="2449"/>
                </a:lnTo>
                <a:lnTo>
                  <a:pt x="1416" y="2449"/>
                </a:lnTo>
                <a:lnTo>
                  <a:pt x="1416" y="2449"/>
                </a:lnTo>
                <a:lnTo>
                  <a:pt x="1415" y="2449"/>
                </a:lnTo>
                <a:lnTo>
                  <a:pt x="1415" y="2449"/>
                </a:lnTo>
                <a:lnTo>
                  <a:pt x="1414" y="2449"/>
                </a:lnTo>
                <a:lnTo>
                  <a:pt x="1413" y="2448"/>
                </a:lnTo>
                <a:lnTo>
                  <a:pt x="1413" y="2448"/>
                </a:lnTo>
                <a:lnTo>
                  <a:pt x="1412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0" y="2448"/>
                </a:lnTo>
                <a:lnTo>
                  <a:pt x="1409" y="2447"/>
                </a:lnTo>
                <a:lnTo>
                  <a:pt x="1409" y="2447"/>
                </a:lnTo>
                <a:lnTo>
                  <a:pt x="1408" y="2447"/>
                </a:lnTo>
                <a:lnTo>
                  <a:pt x="1407" y="2447"/>
                </a:lnTo>
                <a:lnTo>
                  <a:pt x="1407" y="2447"/>
                </a:lnTo>
                <a:lnTo>
                  <a:pt x="1406" y="2447"/>
                </a:lnTo>
                <a:lnTo>
                  <a:pt x="1406" y="2447"/>
                </a:lnTo>
                <a:lnTo>
                  <a:pt x="1405" y="2446"/>
                </a:lnTo>
                <a:lnTo>
                  <a:pt x="1405" y="2446"/>
                </a:lnTo>
                <a:lnTo>
                  <a:pt x="1404" y="2446"/>
                </a:lnTo>
                <a:lnTo>
                  <a:pt x="1403" y="2446"/>
                </a:lnTo>
                <a:lnTo>
                  <a:pt x="1403" y="2446"/>
                </a:lnTo>
                <a:lnTo>
                  <a:pt x="1402" y="2446"/>
                </a:lnTo>
                <a:lnTo>
                  <a:pt x="1399" y="2445"/>
                </a:lnTo>
                <a:lnTo>
                  <a:pt x="1399" y="2445"/>
                </a:lnTo>
                <a:lnTo>
                  <a:pt x="1398" y="2445"/>
                </a:lnTo>
                <a:lnTo>
                  <a:pt x="1397" y="2445"/>
                </a:lnTo>
                <a:lnTo>
                  <a:pt x="1395" y="2445"/>
                </a:lnTo>
                <a:lnTo>
                  <a:pt x="1393" y="2444"/>
                </a:lnTo>
                <a:lnTo>
                  <a:pt x="1392" y="2444"/>
                </a:lnTo>
                <a:lnTo>
                  <a:pt x="1391" y="2444"/>
                </a:lnTo>
                <a:lnTo>
                  <a:pt x="1391" y="2444"/>
                </a:lnTo>
                <a:lnTo>
                  <a:pt x="1390" y="2444"/>
                </a:lnTo>
                <a:lnTo>
                  <a:pt x="1389" y="2443"/>
                </a:lnTo>
                <a:lnTo>
                  <a:pt x="1388" y="2443"/>
                </a:lnTo>
                <a:lnTo>
                  <a:pt x="1387" y="2443"/>
                </a:lnTo>
                <a:lnTo>
                  <a:pt x="1387" y="2443"/>
                </a:lnTo>
                <a:lnTo>
                  <a:pt x="1386" y="2443"/>
                </a:lnTo>
                <a:lnTo>
                  <a:pt x="1385" y="2443"/>
                </a:lnTo>
                <a:lnTo>
                  <a:pt x="1384" y="2443"/>
                </a:lnTo>
                <a:lnTo>
                  <a:pt x="1383" y="2443"/>
                </a:lnTo>
                <a:lnTo>
                  <a:pt x="1382" y="2443"/>
                </a:lnTo>
                <a:lnTo>
                  <a:pt x="1382" y="2443"/>
                </a:lnTo>
                <a:lnTo>
                  <a:pt x="1381" y="2442"/>
                </a:lnTo>
                <a:lnTo>
                  <a:pt x="1380" y="2442"/>
                </a:lnTo>
                <a:lnTo>
                  <a:pt x="1380" y="2442"/>
                </a:lnTo>
                <a:lnTo>
                  <a:pt x="1378" y="2442"/>
                </a:lnTo>
                <a:lnTo>
                  <a:pt x="1367" y="2441"/>
                </a:lnTo>
                <a:lnTo>
                  <a:pt x="1356" y="2441"/>
                </a:lnTo>
                <a:lnTo>
                  <a:pt x="1346" y="2441"/>
                </a:lnTo>
                <a:lnTo>
                  <a:pt x="1334" y="2442"/>
                </a:lnTo>
                <a:lnTo>
                  <a:pt x="1324" y="2444"/>
                </a:lnTo>
                <a:lnTo>
                  <a:pt x="1312" y="2445"/>
                </a:lnTo>
                <a:lnTo>
                  <a:pt x="1302" y="2448"/>
                </a:lnTo>
                <a:lnTo>
                  <a:pt x="1292" y="2451"/>
                </a:lnTo>
                <a:lnTo>
                  <a:pt x="1282" y="2454"/>
                </a:lnTo>
                <a:lnTo>
                  <a:pt x="1272" y="2458"/>
                </a:lnTo>
                <a:lnTo>
                  <a:pt x="1253" y="2467"/>
                </a:lnTo>
                <a:lnTo>
                  <a:pt x="1235" y="2478"/>
                </a:lnTo>
                <a:lnTo>
                  <a:pt x="1218" y="2490"/>
                </a:lnTo>
                <a:lnTo>
                  <a:pt x="1204" y="2504"/>
                </a:lnTo>
                <a:lnTo>
                  <a:pt x="1189" y="2519"/>
                </a:lnTo>
                <a:lnTo>
                  <a:pt x="1177" y="2536"/>
                </a:lnTo>
                <a:lnTo>
                  <a:pt x="1166" y="2555"/>
                </a:lnTo>
                <a:lnTo>
                  <a:pt x="1157" y="2573"/>
                </a:lnTo>
                <a:lnTo>
                  <a:pt x="1153" y="2582"/>
                </a:lnTo>
                <a:lnTo>
                  <a:pt x="1150" y="2593"/>
                </a:lnTo>
                <a:lnTo>
                  <a:pt x="1146" y="2603"/>
                </a:lnTo>
                <a:lnTo>
                  <a:pt x="1144" y="2614"/>
                </a:lnTo>
                <a:lnTo>
                  <a:pt x="1142" y="2624"/>
                </a:lnTo>
                <a:lnTo>
                  <a:pt x="1140" y="2635"/>
                </a:lnTo>
                <a:lnTo>
                  <a:pt x="1140" y="2647"/>
                </a:lnTo>
                <a:lnTo>
                  <a:pt x="1139" y="2657"/>
                </a:lnTo>
                <a:lnTo>
                  <a:pt x="1140" y="2668"/>
                </a:lnTo>
                <a:lnTo>
                  <a:pt x="1140" y="2680"/>
                </a:lnTo>
                <a:lnTo>
                  <a:pt x="1142" y="2690"/>
                </a:lnTo>
                <a:lnTo>
                  <a:pt x="1144" y="2700"/>
                </a:lnTo>
                <a:lnTo>
                  <a:pt x="1146" y="2712"/>
                </a:lnTo>
                <a:lnTo>
                  <a:pt x="1150" y="2721"/>
                </a:lnTo>
                <a:lnTo>
                  <a:pt x="1153" y="2732"/>
                </a:lnTo>
                <a:lnTo>
                  <a:pt x="1157" y="2742"/>
                </a:lnTo>
                <a:lnTo>
                  <a:pt x="1166" y="2761"/>
                </a:lnTo>
                <a:lnTo>
                  <a:pt x="1177" y="2778"/>
                </a:lnTo>
                <a:lnTo>
                  <a:pt x="1189" y="2795"/>
                </a:lnTo>
                <a:lnTo>
                  <a:pt x="1204" y="2810"/>
                </a:lnTo>
                <a:lnTo>
                  <a:pt x="1218" y="2825"/>
                </a:lnTo>
                <a:lnTo>
                  <a:pt x="1235" y="2837"/>
                </a:lnTo>
                <a:lnTo>
                  <a:pt x="1253" y="2847"/>
                </a:lnTo>
                <a:lnTo>
                  <a:pt x="1272" y="2857"/>
                </a:lnTo>
                <a:lnTo>
                  <a:pt x="1282" y="2861"/>
                </a:lnTo>
                <a:lnTo>
                  <a:pt x="1292" y="2864"/>
                </a:lnTo>
                <a:lnTo>
                  <a:pt x="1302" y="2867"/>
                </a:lnTo>
                <a:lnTo>
                  <a:pt x="1312" y="2869"/>
                </a:lnTo>
                <a:lnTo>
                  <a:pt x="1324" y="2871"/>
                </a:lnTo>
                <a:lnTo>
                  <a:pt x="1334" y="2872"/>
                </a:lnTo>
                <a:lnTo>
                  <a:pt x="1346" y="2873"/>
                </a:lnTo>
                <a:lnTo>
                  <a:pt x="1356" y="2873"/>
                </a:lnTo>
                <a:lnTo>
                  <a:pt x="1367" y="2873"/>
                </a:lnTo>
                <a:lnTo>
                  <a:pt x="1379" y="2872"/>
                </a:lnTo>
                <a:lnTo>
                  <a:pt x="1389" y="2871"/>
                </a:lnTo>
                <a:lnTo>
                  <a:pt x="1401" y="2869"/>
                </a:lnTo>
                <a:lnTo>
                  <a:pt x="1411" y="2867"/>
                </a:lnTo>
                <a:lnTo>
                  <a:pt x="1421" y="2864"/>
                </a:lnTo>
                <a:lnTo>
                  <a:pt x="1431" y="2861"/>
                </a:lnTo>
                <a:lnTo>
                  <a:pt x="1441" y="2857"/>
                </a:lnTo>
                <a:lnTo>
                  <a:pt x="1460" y="2847"/>
                </a:lnTo>
                <a:lnTo>
                  <a:pt x="1477" y="2837"/>
                </a:lnTo>
                <a:lnTo>
                  <a:pt x="1494" y="2825"/>
                </a:lnTo>
                <a:lnTo>
                  <a:pt x="1510" y="2810"/>
                </a:lnTo>
                <a:lnTo>
                  <a:pt x="1524" y="2795"/>
                </a:lnTo>
                <a:lnTo>
                  <a:pt x="1537" y="2778"/>
                </a:lnTo>
                <a:lnTo>
                  <a:pt x="1547" y="2761"/>
                </a:lnTo>
                <a:lnTo>
                  <a:pt x="1556" y="2742"/>
                </a:lnTo>
                <a:lnTo>
                  <a:pt x="1560" y="2732"/>
                </a:lnTo>
                <a:lnTo>
                  <a:pt x="1564" y="2721"/>
                </a:lnTo>
                <a:lnTo>
                  <a:pt x="1567" y="2712"/>
                </a:lnTo>
                <a:lnTo>
                  <a:pt x="1569" y="2700"/>
                </a:lnTo>
                <a:lnTo>
                  <a:pt x="1571" y="2690"/>
                </a:lnTo>
                <a:lnTo>
                  <a:pt x="1573" y="2680"/>
                </a:lnTo>
                <a:lnTo>
                  <a:pt x="1573" y="2668"/>
                </a:lnTo>
                <a:lnTo>
                  <a:pt x="1574" y="2657"/>
                </a:lnTo>
                <a:lnTo>
                  <a:pt x="1573" y="2639"/>
                </a:lnTo>
                <a:lnTo>
                  <a:pt x="1571" y="2622"/>
                </a:lnTo>
                <a:lnTo>
                  <a:pt x="1567" y="2604"/>
                </a:lnTo>
                <a:lnTo>
                  <a:pt x="1563" y="2588"/>
                </a:lnTo>
                <a:lnTo>
                  <a:pt x="1556" y="2572"/>
                </a:lnTo>
                <a:lnTo>
                  <a:pt x="1549" y="2557"/>
                </a:lnTo>
                <a:lnTo>
                  <a:pt x="1541" y="2542"/>
                </a:lnTo>
                <a:lnTo>
                  <a:pt x="1530" y="2529"/>
                </a:lnTo>
                <a:lnTo>
                  <a:pt x="1520" y="2515"/>
                </a:lnTo>
                <a:lnTo>
                  <a:pt x="1509" y="2503"/>
                </a:lnTo>
                <a:lnTo>
                  <a:pt x="1496" y="2491"/>
                </a:lnTo>
                <a:lnTo>
                  <a:pt x="1483" y="2481"/>
                </a:lnTo>
                <a:lnTo>
                  <a:pt x="1469" y="2472"/>
                </a:lnTo>
                <a:lnTo>
                  <a:pt x="1454" y="2463"/>
                </a:lnTo>
                <a:lnTo>
                  <a:pt x="1438" y="2457"/>
                </a:lnTo>
                <a:lnTo>
                  <a:pt x="1422" y="2451"/>
                </a:lnTo>
                <a:close/>
                <a:moveTo>
                  <a:pt x="2758" y="749"/>
                </a:moveTo>
                <a:lnTo>
                  <a:pt x="2778" y="749"/>
                </a:lnTo>
                <a:lnTo>
                  <a:pt x="2799" y="751"/>
                </a:lnTo>
                <a:lnTo>
                  <a:pt x="2819" y="753"/>
                </a:lnTo>
                <a:lnTo>
                  <a:pt x="2839" y="757"/>
                </a:lnTo>
                <a:lnTo>
                  <a:pt x="2858" y="762"/>
                </a:lnTo>
                <a:lnTo>
                  <a:pt x="2877" y="767"/>
                </a:lnTo>
                <a:lnTo>
                  <a:pt x="2896" y="773"/>
                </a:lnTo>
                <a:lnTo>
                  <a:pt x="2914" y="780"/>
                </a:lnTo>
                <a:lnTo>
                  <a:pt x="2932" y="789"/>
                </a:lnTo>
                <a:lnTo>
                  <a:pt x="2950" y="797"/>
                </a:lnTo>
                <a:lnTo>
                  <a:pt x="2966" y="807"/>
                </a:lnTo>
                <a:lnTo>
                  <a:pt x="2983" y="818"/>
                </a:lnTo>
                <a:lnTo>
                  <a:pt x="2998" y="828"/>
                </a:lnTo>
                <a:lnTo>
                  <a:pt x="3013" y="840"/>
                </a:lnTo>
                <a:lnTo>
                  <a:pt x="3028" y="853"/>
                </a:lnTo>
                <a:lnTo>
                  <a:pt x="3042" y="866"/>
                </a:lnTo>
                <a:lnTo>
                  <a:pt x="3055" y="880"/>
                </a:lnTo>
                <a:lnTo>
                  <a:pt x="3068" y="894"/>
                </a:lnTo>
                <a:lnTo>
                  <a:pt x="3079" y="910"/>
                </a:lnTo>
                <a:lnTo>
                  <a:pt x="3091" y="925"/>
                </a:lnTo>
                <a:lnTo>
                  <a:pt x="3101" y="942"/>
                </a:lnTo>
                <a:lnTo>
                  <a:pt x="3111" y="958"/>
                </a:lnTo>
                <a:lnTo>
                  <a:pt x="3120" y="976"/>
                </a:lnTo>
                <a:lnTo>
                  <a:pt x="3128" y="994"/>
                </a:lnTo>
                <a:lnTo>
                  <a:pt x="3135" y="1011"/>
                </a:lnTo>
                <a:lnTo>
                  <a:pt x="3142" y="1030"/>
                </a:lnTo>
                <a:lnTo>
                  <a:pt x="3147" y="1049"/>
                </a:lnTo>
                <a:lnTo>
                  <a:pt x="3151" y="1069"/>
                </a:lnTo>
                <a:lnTo>
                  <a:pt x="3155" y="1089"/>
                </a:lnTo>
                <a:lnTo>
                  <a:pt x="3157" y="1108"/>
                </a:lnTo>
                <a:lnTo>
                  <a:pt x="3159" y="1129"/>
                </a:lnTo>
                <a:lnTo>
                  <a:pt x="3159" y="1150"/>
                </a:lnTo>
                <a:lnTo>
                  <a:pt x="3159" y="1170"/>
                </a:lnTo>
                <a:lnTo>
                  <a:pt x="3157" y="1190"/>
                </a:lnTo>
                <a:lnTo>
                  <a:pt x="3155" y="1211"/>
                </a:lnTo>
                <a:lnTo>
                  <a:pt x="3151" y="1231"/>
                </a:lnTo>
                <a:lnTo>
                  <a:pt x="3147" y="1249"/>
                </a:lnTo>
                <a:lnTo>
                  <a:pt x="3142" y="1269"/>
                </a:lnTo>
                <a:lnTo>
                  <a:pt x="3135" y="1288"/>
                </a:lnTo>
                <a:lnTo>
                  <a:pt x="3128" y="1305"/>
                </a:lnTo>
                <a:lnTo>
                  <a:pt x="3120" y="1323"/>
                </a:lnTo>
                <a:lnTo>
                  <a:pt x="3111" y="1340"/>
                </a:lnTo>
                <a:lnTo>
                  <a:pt x="3101" y="1357"/>
                </a:lnTo>
                <a:lnTo>
                  <a:pt x="3091" y="1373"/>
                </a:lnTo>
                <a:lnTo>
                  <a:pt x="3079" y="1389"/>
                </a:lnTo>
                <a:lnTo>
                  <a:pt x="3068" y="1404"/>
                </a:lnTo>
                <a:lnTo>
                  <a:pt x="3055" y="1419"/>
                </a:lnTo>
                <a:lnTo>
                  <a:pt x="3042" y="1432"/>
                </a:lnTo>
                <a:lnTo>
                  <a:pt x="3028" y="1446"/>
                </a:lnTo>
                <a:lnTo>
                  <a:pt x="3013" y="1458"/>
                </a:lnTo>
                <a:lnTo>
                  <a:pt x="2998" y="1471"/>
                </a:lnTo>
                <a:lnTo>
                  <a:pt x="2983" y="1482"/>
                </a:lnTo>
                <a:lnTo>
                  <a:pt x="2966" y="1492"/>
                </a:lnTo>
                <a:lnTo>
                  <a:pt x="2950" y="1502"/>
                </a:lnTo>
                <a:lnTo>
                  <a:pt x="2932" y="1510"/>
                </a:lnTo>
                <a:lnTo>
                  <a:pt x="2914" y="1518"/>
                </a:lnTo>
                <a:lnTo>
                  <a:pt x="2896" y="1526"/>
                </a:lnTo>
                <a:lnTo>
                  <a:pt x="2877" y="1532"/>
                </a:lnTo>
                <a:lnTo>
                  <a:pt x="2858" y="1537"/>
                </a:lnTo>
                <a:lnTo>
                  <a:pt x="2839" y="1542"/>
                </a:lnTo>
                <a:lnTo>
                  <a:pt x="2819" y="1545"/>
                </a:lnTo>
                <a:lnTo>
                  <a:pt x="2799" y="1548"/>
                </a:lnTo>
                <a:lnTo>
                  <a:pt x="2778" y="1549"/>
                </a:lnTo>
                <a:lnTo>
                  <a:pt x="2758" y="1550"/>
                </a:lnTo>
                <a:lnTo>
                  <a:pt x="2739" y="1549"/>
                </a:lnTo>
                <a:lnTo>
                  <a:pt x="2720" y="1548"/>
                </a:lnTo>
                <a:lnTo>
                  <a:pt x="2702" y="1546"/>
                </a:lnTo>
                <a:lnTo>
                  <a:pt x="2684" y="1543"/>
                </a:lnTo>
                <a:lnTo>
                  <a:pt x="2666" y="1539"/>
                </a:lnTo>
                <a:lnTo>
                  <a:pt x="2649" y="1535"/>
                </a:lnTo>
                <a:lnTo>
                  <a:pt x="2631" y="1530"/>
                </a:lnTo>
                <a:lnTo>
                  <a:pt x="2615" y="1524"/>
                </a:lnTo>
                <a:lnTo>
                  <a:pt x="2598" y="1517"/>
                </a:lnTo>
                <a:lnTo>
                  <a:pt x="2581" y="1509"/>
                </a:lnTo>
                <a:lnTo>
                  <a:pt x="2566" y="1501"/>
                </a:lnTo>
                <a:lnTo>
                  <a:pt x="2550" y="1492"/>
                </a:lnTo>
                <a:lnTo>
                  <a:pt x="2536" y="1483"/>
                </a:lnTo>
                <a:lnTo>
                  <a:pt x="2521" y="1473"/>
                </a:lnTo>
                <a:lnTo>
                  <a:pt x="2507" y="1462"/>
                </a:lnTo>
                <a:lnTo>
                  <a:pt x="2493" y="1451"/>
                </a:lnTo>
                <a:lnTo>
                  <a:pt x="2481" y="1439"/>
                </a:lnTo>
                <a:lnTo>
                  <a:pt x="2468" y="1426"/>
                </a:lnTo>
                <a:lnTo>
                  <a:pt x="2456" y="1414"/>
                </a:lnTo>
                <a:lnTo>
                  <a:pt x="2444" y="1400"/>
                </a:lnTo>
                <a:lnTo>
                  <a:pt x="2434" y="1386"/>
                </a:lnTo>
                <a:lnTo>
                  <a:pt x="2424" y="1371"/>
                </a:lnTo>
                <a:lnTo>
                  <a:pt x="2414" y="1357"/>
                </a:lnTo>
                <a:lnTo>
                  <a:pt x="2406" y="1341"/>
                </a:lnTo>
                <a:lnTo>
                  <a:pt x="2398" y="1326"/>
                </a:lnTo>
                <a:lnTo>
                  <a:pt x="2389" y="1309"/>
                </a:lnTo>
                <a:lnTo>
                  <a:pt x="2383" y="1293"/>
                </a:lnTo>
                <a:lnTo>
                  <a:pt x="2377" y="1276"/>
                </a:lnTo>
                <a:lnTo>
                  <a:pt x="2372" y="1259"/>
                </a:lnTo>
                <a:lnTo>
                  <a:pt x="2368" y="1241"/>
                </a:lnTo>
                <a:lnTo>
                  <a:pt x="2363" y="1223"/>
                </a:lnTo>
                <a:lnTo>
                  <a:pt x="2360" y="1206"/>
                </a:lnTo>
                <a:lnTo>
                  <a:pt x="2360" y="1205"/>
                </a:lnTo>
                <a:lnTo>
                  <a:pt x="2360" y="1204"/>
                </a:lnTo>
                <a:lnTo>
                  <a:pt x="2360" y="1204"/>
                </a:lnTo>
                <a:lnTo>
                  <a:pt x="2360" y="1203"/>
                </a:lnTo>
                <a:lnTo>
                  <a:pt x="2359" y="1199"/>
                </a:lnTo>
                <a:lnTo>
                  <a:pt x="2359" y="1199"/>
                </a:lnTo>
                <a:lnTo>
                  <a:pt x="2359" y="1197"/>
                </a:lnTo>
                <a:lnTo>
                  <a:pt x="2359" y="1197"/>
                </a:lnTo>
                <a:lnTo>
                  <a:pt x="2359" y="1196"/>
                </a:lnTo>
                <a:lnTo>
                  <a:pt x="2359" y="1195"/>
                </a:lnTo>
                <a:lnTo>
                  <a:pt x="2359" y="1195"/>
                </a:lnTo>
                <a:lnTo>
                  <a:pt x="2359" y="1194"/>
                </a:lnTo>
                <a:lnTo>
                  <a:pt x="2359" y="1194"/>
                </a:lnTo>
                <a:lnTo>
                  <a:pt x="2359" y="1193"/>
                </a:lnTo>
                <a:lnTo>
                  <a:pt x="2359" y="1192"/>
                </a:lnTo>
                <a:lnTo>
                  <a:pt x="2358" y="1189"/>
                </a:lnTo>
                <a:lnTo>
                  <a:pt x="2358" y="1188"/>
                </a:lnTo>
                <a:lnTo>
                  <a:pt x="2358" y="1187"/>
                </a:lnTo>
                <a:lnTo>
                  <a:pt x="2358" y="1187"/>
                </a:lnTo>
                <a:lnTo>
                  <a:pt x="2358" y="1186"/>
                </a:lnTo>
                <a:lnTo>
                  <a:pt x="2358" y="1185"/>
                </a:lnTo>
                <a:lnTo>
                  <a:pt x="2358" y="1185"/>
                </a:lnTo>
                <a:lnTo>
                  <a:pt x="2358" y="1184"/>
                </a:lnTo>
                <a:lnTo>
                  <a:pt x="2358" y="1184"/>
                </a:lnTo>
                <a:lnTo>
                  <a:pt x="2358" y="1183"/>
                </a:lnTo>
                <a:lnTo>
                  <a:pt x="2357" y="1178"/>
                </a:lnTo>
                <a:lnTo>
                  <a:pt x="2357" y="1177"/>
                </a:lnTo>
                <a:lnTo>
                  <a:pt x="2357" y="1177"/>
                </a:lnTo>
                <a:lnTo>
                  <a:pt x="2357" y="1176"/>
                </a:lnTo>
                <a:lnTo>
                  <a:pt x="2357" y="1175"/>
                </a:lnTo>
                <a:lnTo>
                  <a:pt x="2357" y="1175"/>
                </a:lnTo>
                <a:lnTo>
                  <a:pt x="2357" y="1174"/>
                </a:lnTo>
                <a:lnTo>
                  <a:pt x="2357" y="1174"/>
                </a:lnTo>
                <a:lnTo>
                  <a:pt x="2357" y="1173"/>
                </a:lnTo>
                <a:lnTo>
                  <a:pt x="2357" y="1172"/>
                </a:lnTo>
                <a:lnTo>
                  <a:pt x="2357" y="1172"/>
                </a:lnTo>
                <a:lnTo>
                  <a:pt x="2357" y="1168"/>
                </a:lnTo>
                <a:lnTo>
                  <a:pt x="2357" y="1167"/>
                </a:lnTo>
                <a:lnTo>
                  <a:pt x="2357" y="1166"/>
                </a:lnTo>
                <a:lnTo>
                  <a:pt x="2357" y="1166"/>
                </a:lnTo>
                <a:lnTo>
                  <a:pt x="2357" y="1165"/>
                </a:lnTo>
                <a:lnTo>
                  <a:pt x="2357" y="1164"/>
                </a:lnTo>
                <a:lnTo>
                  <a:pt x="2357" y="1164"/>
                </a:lnTo>
                <a:lnTo>
                  <a:pt x="2356" y="1157"/>
                </a:lnTo>
                <a:lnTo>
                  <a:pt x="2356" y="1150"/>
                </a:lnTo>
                <a:lnTo>
                  <a:pt x="2357" y="1129"/>
                </a:lnTo>
                <a:lnTo>
                  <a:pt x="2358" y="1108"/>
                </a:lnTo>
                <a:lnTo>
                  <a:pt x="2361" y="1089"/>
                </a:lnTo>
                <a:lnTo>
                  <a:pt x="2365" y="1069"/>
                </a:lnTo>
                <a:lnTo>
                  <a:pt x="2369" y="1049"/>
                </a:lnTo>
                <a:lnTo>
                  <a:pt x="2375" y="1030"/>
                </a:lnTo>
                <a:lnTo>
                  <a:pt x="2381" y="1011"/>
                </a:lnTo>
                <a:lnTo>
                  <a:pt x="2388" y="994"/>
                </a:lnTo>
                <a:lnTo>
                  <a:pt x="2396" y="976"/>
                </a:lnTo>
                <a:lnTo>
                  <a:pt x="2405" y="958"/>
                </a:lnTo>
                <a:lnTo>
                  <a:pt x="2414" y="942"/>
                </a:lnTo>
                <a:lnTo>
                  <a:pt x="2425" y="925"/>
                </a:lnTo>
                <a:lnTo>
                  <a:pt x="2436" y="910"/>
                </a:lnTo>
                <a:lnTo>
                  <a:pt x="2449" y="894"/>
                </a:lnTo>
                <a:lnTo>
                  <a:pt x="2461" y="880"/>
                </a:lnTo>
                <a:lnTo>
                  <a:pt x="2474" y="866"/>
                </a:lnTo>
                <a:lnTo>
                  <a:pt x="2488" y="853"/>
                </a:lnTo>
                <a:lnTo>
                  <a:pt x="2502" y="840"/>
                </a:lnTo>
                <a:lnTo>
                  <a:pt x="2518" y="828"/>
                </a:lnTo>
                <a:lnTo>
                  <a:pt x="2534" y="818"/>
                </a:lnTo>
                <a:lnTo>
                  <a:pt x="2550" y="807"/>
                </a:lnTo>
                <a:lnTo>
                  <a:pt x="2567" y="797"/>
                </a:lnTo>
                <a:lnTo>
                  <a:pt x="2584" y="789"/>
                </a:lnTo>
                <a:lnTo>
                  <a:pt x="2602" y="780"/>
                </a:lnTo>
                <a:lnTo>
                  <a:pt x="2620" y="773"/>
                </a:lnTo>
                <a:lnTo>
                  <a:pt x="2638" y="767"/>
                </a:lnTo>
                <a:lnTo>
                  <a:pt x="2658" y="762"/>
                </a:lnTo>
                <a:lnTo>
                  <a:pt x="2677" y="757"/>
                </a:lnTo>
                <a:lnTo>
                  <a:pt x="2697" y="753"/>
                </a:lnTo>
                <a:lnTo>
                  <a:pt x="2717" y="751"/>
                </a:lnTo>
                <a:lnTo>
                  <a:pt x="2737" y="749"/>
                </a:lnTo>
                <a:lnTo>
                  <a:pt x="2758" y="749"/>
                </a:lnTo>
                <a:close/>
                <a:moveTo>
                  <a:pt x="668" y="73"/>
                </a:moveTo>
                <a:lnTo>
                  <a:pt x="699" y="73"/>
                </a:lnTo>
                <a:lnTo>
                  <a:pt x="729" y="76"/>
                </a:lnTo>
                <a:lnTo>
                  <a:pt x="758" y="80"/>
                </a:lnTo>
                <a:lnTo>
                  <a:pt x="789" y="85"/>
                </a:lnTo>
                <a:lnTo>
                  <a:pt x="817" y="92"/>
                </a:lnTo>
                <a:lnTo>
                  <a:pt x="846" y="99"/>
                </a:lnTo>
                <a:lnTo>
                  <a:pt x="873" y="110"/>
                </a:lnTo>
                <a:lnTo>
                  <a:pt x="900" y="120"/>
                </a:lnTo>
                <a:lnTo>
                  <a:pt x="927" y="131"/>
                </a:lnTo>
                <a:lnTo>
                  <a:pt x="951" y="145"/>
                </a:lnTo>
                <a:lnTo>
                  <a:pt x="976" y="159"/>
                </a:lnTo>
                <a:lnTo>
                  <a:pt x="1001" y="175"/>
                </a:lnTo>
                <a:lnTo>
                  <a:pt x="1024" y="191"/>
                </a:lnTo>
                <a:lnTo>
                  <a:pt x="1047" y="209"/>
                </a:lnTo>
                <a:lnTo>
                  <a:pt x="1069" y="228"/>
                </a:lnTo>
                <a:lnTo>
                  <a:pt x="1089" y="247"/>
                </a:lnTo>
                <a:lnTo>
                  <a:pt x="1109" y="268"/>
                </a:lnTo>
                <a:lnTo>
                  <a:pt x="1128" y="289"/>
                </a:lnTo>
                <a:lnTo>
                  <a:pt x="1145" y="311"/>
                </a:lnTo>
                <a:lnTo>
                  <a:pt x="1162" y="335"/>
                </a:lnTo>
                <a:lnTo>
                  <a:pt x="1177" y="359"/>
                </a:lnTo>
                <a:lnTo>
                  <a:pt x="1191" y="384"/>
                </a:lnTo>
                <a:lnTo>
                  <a:pt x="1205" y="410"/>
                </a:lnTo>
                <a:lnTo>
                  <a:pt x="1216" y="436"/>
                </a:lnTo>
                <a:lnTo>
                  <a:pt x="1227" y="463"/>
                </a:lnTo>
                <a:lnTo>
                  <a:pt x="1237" y="490"/>
                </a:lnTo>
                <a:lnTo>
                  <a:pt x="1244" y="518"/>
                </a:lnTo>
                <a:lnTo>
                  <a:pt x="1251" y="547"/>
                </a:lnTo>
                <a:lnTo>
                  <a:pt x="1256" y="576"/>
                </a:lnTo>
                <a:lnTo>
                  <a:pt x="1261" y="606"/>
                </a:lnTo>
                <a:lnTo>
                  <a:pt x="1263" y="636"/>
                </a:lnTo>
                <a:lnTo>
                  <a:pt x="1263" y="666"/>
                </a:lnTo>
                <a:lnTo>
                  <a:pt x="1263" y="695"/>
                </a:lnTo>
                <a:lnTo>
                  <a:pt x="1261" y="723"/>
                </a:lnTo>
                <a:lnTo>
                  <a:pt x="1258" y="751"/>
                </a:lnTo>
                <a:lnTo>
                  <a:pt x="1252" y="778"/>
                </a:lnTo>
                <a:lnTo>
                  <a:pt x="1247" y="805"/>
                </a:lnTo>
                <a:lnTo>
                  <a:pt x="1240" y="832"/>
                </a:lnTo>
                <a:lnTo>
                  <a:pt x="1232" y="858"/>
                </a:lnTo>
                <a:lnTo>
                  <a:pt x="1222" y="883"/>
                </a:lnTo>
                <a:lnTo>
                  <a:pt x="1212" y="908"/>
                </a:lnTo>
                <a:lnTo>
                  <a:pt x="1200" y="932"/>
                </a:lnTo>
                <a:lnTo>
                  <a:pt x="1188" y="955"/>
                </a:lnTo>
                <a:lnTo>
                  <a:pt x="1175" y="979"/>
                </a:lnTo>
                <a:lnTo>
                  <a:pt x="1160" y="1001"/>
                </a:lnTo>
                <a:lnTo>
                  <a:pt x="1144" y="1023"/>
                </a:lnTo>
                <a:lnTo>
                  <a:pt x="1128" y="1043"/>
                </a:lnTo>
                <a:lnTo>
                  <a:pt x="1110" y="1064"/>
                </a:lnTo>
                <a:lnTo>
                  <a:pt x="1110" y="1064"/>
                </a:lnTo>
                <a:lnTo>
                  <a:pt x="1107" y="1067"/>
                </a:lnTo>
                <a:lnTo>
                  <a:pt x="1107" y="1067"/>
                </a:lnTo>
                <a:lnTo>
                  <a:pt x="1106" y="1068"/>
                </a:lnTo>
                <a:lnTo>
                  <a:pt x="1106" y="1068"/>
                </a:lnTo>
                <a:lnTo>
                  <a:pt x="1106" y="1069"/>
                </a:lnTo>
                <a:lnTo>
                  <a:pt x="1105" y="1070"/>
                </a:lnTo>
                <a:lnTo>
                  <a:pt x="1101" y="1074"/>
                </a:lnTo>
                <a:lnTo>
                  <a:pt x="1101" y="1074"/>
                </a:lnTo>
                <a:lnTo>
                  <a:pt x="1100" y="1075"/>
                </a:lnTo>
                <a:lnTo>
                  <a:pt x="1098" y="1077"/>
                </a:lnTo>
                <a:lnTo>
                  <a:pt x="1098" y="1077"/>
                </a:lnTo>
                <a:lnTo>
                  <a:pt x="1097" y="1078"/>
                </a:lnTo>
                <a:lnTo>
                  <a:pt x="1097" y="1078"/>
                </a:lnTo>
                <a:lnTo>
                  <a:pt x="1092" y="1084"/>
                </a:lnTo>
                <a:lnTo>
                  <a:pt x="1090" y="1085"/>
                </a:lnTo>
                <a:lnTo>
                  <a:pt x="1090" y="1086"/>
                </a:lnTo>
                <a:lnTo>
                  <a:pt x="1090" y="1086"/>
                </a:lnTo>
                <a:lnTo>
                  <a:pt x="1088" y="1087"/>
                </a:lnTo>
                <a:lnTo>
                  <a:pt x="1088" y="1088"/>
                </a:lnTo>
                <a:lnTo>
                  <a:pt x="1087" y="1088"/>
                </a:lnTo>
                <a:lnTo>
                  <a:pt x="1087" y="1089"/>
                </a:lnTo>
                <a:lnTo>
                  <a:pt x="1086" y="1089"/>
                </a:lnTo>
                <a:lnTo>
                  <a:pt x="1080" y="1095"/>
                </a:lnTo>
                <a:lnTo>
                  <a:pt x="1080" y="1095"/>
                </a:lnTo>
                <a:lnTo>
                  <a:pt x="1077" y="1098"/>
                </a:lnTo>
                <a:lnTo>
                  <a:pt x="1057" y="1116"/>
                </a:lnTo>
                <a:lnTo>
                  <a:pt x="1035" y="1133"/>
                </a:lnTo>
                <a:lnTo>
                  <a:pt x="1014" y="1150"/>
                </a:lnTo>
                <a:lnTo>
                  <a:pt x="991" y="1165"/>
                </a:lnTo>
                <a:lnTo>
                  <a:pt x="967" y="1180"/>
                </a:lnTo>
                <a:lnTo>
                  <a:pt x="943" y="1193"/>
                </a:lnTo>
                <a:lnTo>
                  <a:pt x="918" y="1206"/>
                </a:lnTo>
                <a:lnTo>
                  <a:pt x="892" y="1217"/>
                </a:lnTo>
                <a:lnTo>
                  <a:pt x="866" y="1226"/>
                </a:lnTo>
                <a:lnTo>
                  <a:pt x="839" y="1236"/>
                </a:lnTo>
                <a:lnTo>
                  <a:pt x="812" y="1243"/>
                </a:lnTo>
                <a:lnTo>
                  <a:pt x="784" y="1249"/>
                </a:lnTo>
                <a:lnTo>
                  <a:pt x="755" y="1254"/>
                </a:lnTo>
                <a:lnTo>
                  <a:pt x="727" y="1258"/>
                </a:lnTo>
                <a:lnTo>
                  <a:pt x="698" y="1260"/>
                </a:lnTo>
                <a:lnTo>
                  <a:pt x="668" y="1261"/>
                </a:lnTo>
                <a:lnTo>
                  <a:pt x="638" y="1260"/>
                </a:lnTo>
                <a:lnTo>
                  <a:pt x="607" y="1258"/>
                </a:lnTo>
                <a:lnTo>
                  <a:pt x="578" y="1253"/>
                </a:lnTo>
                <a:lnTo>
                  <a:pt x="548" y="1248"/>
                </a:lnTo>
                <a:lnTo>
                  <a:pt x="520" y="1242"/>
                </a:lnTo>
                <a:lnTo>
                  <a:pt x="492" y="1234"/>
                </a:lnTo>
                <a:lnTo>
                  <a:pt x="464" y="1224"/>
                </a:lnTo>
                <a:lnTo>
                  <a:pt x="437" y="1214"/>
                </a:lnTo>
                <a:lnTo>
                  <a:pt x="410" y="1202"/>
                </a:lnTo>
                <a:lnTo>
                  <a:pt x="385" y="1188"/>
                </a:lnTo>
                <a:lnTo>
                  <a:pt x="360" y="1175"/>
                </a:lnTo>
                <a:lnTo>
                  <a:pt x="335" y="1159"/>
                </a:lnTo>
                <a:lnTo>
                  <a:pt x="312" y="1143"/>
                </a:lnTo>
                <a:lnTo>
                  <a:pt x="290" y="1125"/>
                </a:lnTo>
                <a:lnTo>
                  <a:pt x="268" y="1106"/>
                </a:lnTo>
                <a:lnTo>
                  <a:pt x="248" y="1087"/>
                </a:lnTo>
                <a:lnTo>
                  <a:pt x="228" y="1066"/>
                </a:lnTo>
                <a:lnTo>
                  <a:pt x="210" y="1044"/>
                </a:lnTo>
                <a:lnTo>
                  <a:pt x="192" y="1021"/>
                </a:lnTo>
                <a:lnTo>
                  <a:pt x="175" y="999"/>
                </a:lnTo>
                <a:lnTo>
                  <a:pt x="160" y="975"/>
                </a:lnTo>
                <a:lnTo>
                  <a:pt x="145" y="950"/>
                </a:lnTo>
                <a:lnTo>
                  <a:pt x="132" y="924"/>
                </a:lnTo>
                <a:lnTo>
                  <a:pt x="120" y="897"/>
                </a:lnTo>
                <a:lnTo>
                  <a:pt x="109" y="870"/>
                </a:lnTo>
                <a:lnTo>
                  <a:pt x="100" y="843"/>
                </a:lnTo>
                <a:lnTo>
                  <a:pt x="92" y="816"/>
                </a:lnTo>
                <a:lnTo>
                  <a:pt x="85" y="787"/>
                </a:lnTo>
                <a:lnTo>
                  <a:pt x="80" y="758"/>
                </a:lnTo>
                <a:lnTo>
                  <a:pt x="77" y="728"/>
                </a:lnTo>
                <a:lnTo>
                  <a:pt x="74" y="698"/>
                </a:lnTo>
                <a:lnTo>
                  <a:pt x="74" y="666"/>
                </a:lnTo>
                <a:lnTo>
                  <a:pt x="74" y="636"/>
                </a:lnTo>
                <a:lnTo>
                  <a:pt x="77" y="606"/>
                </a:lnTo>
                <a:lnTo>
                  <a:pt x="80" y="576"/>
                </a:lnTo>
                <a:lnTo>
                  <a:pt x="85" y="547"/>
                </a:lnTo>
                <a:lnTo>
                  <a:pt x="92" y="518"/>
                </a:lnTo>
                <a:lnTo>
                  <a:pt x="100" y="490"/>
                </a:lnTo>
                <a:lnTo>
                  <a:pt x="109" y="463"/>
                </a:lnTo>
                <a:lnTo>
                  <a:pt x="120" y="436"/>
                </a:lnTo>
                <a:lnTo>
                  <a:pt x="132" y="410"/>
                </a:lnTo>
                <a:lnTo>
                  <a:pt x="145" y="384"/>
                </a:lnTo>
                <a:lnTo>
                  <a:pt x="160" y="359"/>
                </a:lnTo>
                <a:lnTo>
                  <a:pt x="175" y="335"/>
                </a:lnTo>
                <a:lnTo>
                  <a:pt x="191" y="311"/>
                </a:lnTo>
                <a:lnTo>
                  <a:pt x="210" y="289"/>
                </a:lnTo>
                <a:lnTo>
                  <a:pt x="228" y="268"/>
                </a:lnTo>
                <a:lnTo>
                  <a:pt x="248" y="247"/>
                </a:lnTo>
                <a:lnTo>
                  <a:pt x="268" y="228"/>
                </a:lnTo>
                <a:lnTo>
                  <a:pt x="290" y="209"/>
                </a:lnTo>
                <a:lnTo>
                  <a:pt x="312" y="191"/>
                </a:lnTo>
                <a:lnTo>
                  <a:pt x="335" y="175"/>
                </a:lnTo>
                <a:lnTo>
                  <a:pt x="360" y="159"/>
                </a:lnTo>
                <a:lnTo>
                  <a:pt x="385" y="145"/>
                </a:lnTo>
                <a:lnTo>
                  <a:pt x="410" y="131"/>
                </a:lnTo>
                <a:lnTo>
                  <a:pt x="437" y="120"/>
                </a:lnTo>
                <a:lnTo>
                  <a:pt x="464" y="110"/>
                </a:lnTo>
                <a:lnTo>
                  <a:pt x="492" y="99"/>
                </a:lnTo>
                <a:lnTo>
                  <a:pt x="520" y="92"/>
                </a:lnTo>
                <a:lnTo>
                  <a:pt x="548" y="85"/>
                </a:lnTo>
                <a:lnTo>
                  <a:pt x="578" y="80"/>
                </a:lnTo>
                <a:lnTo>
                  <a:pt x="607" y="76"/>
                </a:lnTo>
                <a:lnTo>
                  <a:pt x="638" y="73"/>
                </a:lnTo>
                <a:lnTo>
                  <a:pt x="668" y="73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ea"/>
            </a:endParaRPr>
          </a:p>
        </p:txBody>
      </p:sp>
      <p:grpSp>
        <p:nvGrpSpPr>
          <p:cNvPr id="56" name="Group 71"/>
          <p:cNvGrpSpPr/>
          <p:nvPr/>
        </p:nvGrpSpPr>
        <p:grpSpPr>
          <a:xfrm>
            <a:off x="2073794" y="2761603"/>
            <a:ext cx="458356" cy="457561"/>
            <a:chOff x="3810000" y="2265363"/>
            <a:chExt cx="915988" cy="914400"/>
          </a:xfrm>
          <a:solidFill>
            <a:schemeClr val="accent3"/>
          </a:solidFill>
        </p:grpSpPr>
        <p:sp>
          <p:nvSpPr>
            <p:cNvPr id="57" name="Rectangle 118"/>
            <p:cNvSpPr>
              <a:spLocks noChangeArrowheads="1"/>
            </p:cNvSpPr>
            <p:nvPr/>
          </p:nvSpPr>
          <p:spPr bwMode="auto">
            <a:xfrm>
              <a:off x="4724400" y="2662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8" name="Freeform 119"/>
            <p:cNvSpPr/>
            <p:nvPr/>
          </p:nvSpPr>
          <p:spPr bwMode="auto">
            <a:xfrm>
              <a:off x="3844925" y="2951163"/>
              <a:ext cx="841375" cy="228600"/>
            </a:xfrm>
            <a:custGeom>
              <a:avLst/>
              <a:gdLst>
                <a:gd name="T0" fmla="*/ 334 w 530"/>
                <a:gd name="T1" fmla="*/ 0 h 144"/>
                <a:gd name="T2" fmla="*/ 196 w 530"/>
                <a:gd name="T3" fmla="*/ 0 h 144"/>
                <a:gd name="T4" fmla="*/ 184 w 530"/>
                <a:gd name="T5" fmla="*/ 10 h 144"/>
                <a:gd name="T6" fmla="*/ 0 w 530"/>
                <a:gd name="T7" fmla="*/ 144 h 144"/>
                <a:gd name="T8" fmla="*/ 530 w 530"/>
                <a:gd name="T9" fmla="*/ 144 h 144"/>
                <a:gd name="T10" fmla="*/ 348 w 530"/>
                <a:gd name="T11" fmla="*/ 10 h 144"/>
                <a:gd name="T12" fmla="*/ 334 w 53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144">
                  <a:moveTo>
                    <a:pt x="334" y="0"/>
                  </a:moveTo>
                  <a:lnTo>
                    <a:pt x="196" y="0"/>
                  </a:lnTo>
                  <a:lnTo>
                    <a:pt x="184" y="10"/>
                  </a:lnTo>
                  <a:lnTo>
                    <a:pt x="0" y="144"/>
                  </a:lnTo>
                  <a:lnTo>
                    <a:pt x="530" y="144"/>
                  </a:lnTo>
                  <a:lnTo>
                    <a:pt x="348" y="1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9" name="Freeform 120"/>
            <p:cNvSpPr/>
            <p:nvPr/>
          </p:nvSpPr>
          <p:spPr bwMode="auto">
            <a:xfrm>
              <a:off x="4438650" y="2725738"/>
              <a:ext cx="285750" cy="419100"/>
            </a:xfrm>
            <a:custGeom>
              <a:avLst/>
              <a:gdLst>
                <a:gd name="T0" fmla="*/ 2 w 180"/>
                <a:gd name="T1" fmla="*/ 132 h 264"/>
                <a:gd name="T2" fmla="*/ 0 w 180"/>
                <a:gd name="T3" fmla="*/ 132 h 264"/>
                <a:gd name="T4" fmla="*/ 180 w 180"/>
                <a:gd name="T5" fmla="*/ 264 h 264"/>
                <a:gd name="T6" fmla="*/ 180 w 180"/>
                <a:gd name="T7" fmla="*/ 0 h 264"/>
                <a:gd name="T8" fmla="*/ 104 w 180"/>
                <a:gd name="T9" fmla="*/ 56 h 264"/>
                <a:gd name="T10" fmla="*/ 2 w 180"/>
                <a:gd name="T11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64">
                  <a:moveTo>
                    <a:pt x="2" y="132"/>
                  </a:moveTo>
                  <a:lnTo>
                    <a:pt x="0" y="132"/>
                  </a:lnTo>
                  <a:lnTo>
                    <a:pt x="180" y="264"/>
                  </a:lnTo>
                  <a:lnTo>
                    <a:pt x="180" y="0"/>
                  </a:lnTo>
                  <a:lnTo>
                    <a:pt x="104" y="56"/>
                  </a:lnTo>
                  <a:lnTo>
                    <a:pt x="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0" name="Freeform 121"/>
            <p:cNvSpPr/>
            <p:nvPr/>
          </p:nvSpPr>
          <p:spPr bwMode="auto">
            <a:xfrm>
              <a:off x="4603750" y="2576513"/>
              <a:ext cx="120650" cy="174625"/>
            </a:xfrm>
            <a:custGeom>
              <a:avLst/>
              <a:gdLst>
                <a:gd name="T0" fmla="*/ 76 w 76"/>
                <a:gd name="T1" fmla="*/ 54 h 110"/>
                <a:gd name="T2" fmla="*/ 76 w 76"/>
                <a:gd name="T3" fmla="*/ 54 h 110"/>
                <a:gd name="T4" fmla="*/ 76 w 76"/>
                <a:gd name="T5" fmla="*/ 54 h 110"/>
                <a:gd name="T6" fmla="*/ 0 w 76"/>
                <a:gd name="T7" fmla="*/ 0 h 110"/>
                <a:gd name="T8" fmla="*/ 0 w 76"/>
                <a:gd name="T9" fmla="*/ 110 h 110"/>
                <a:gd name="T10" fmla="*/ 76 w 76"/>
                <a:gd name="T11" fmla="*/ 56 h 110"/>
                <a:gd name="T12" fmla="*/ 76 w 76"/>
                <a:gd name="T13" fmla="*/ 56 h 110"/>
                <a:gd name="T14" fmla="*/ 76 w 76"/>
                <a:gd name="T15" fmla="*/ 56 h 110"/>
                <a:gd name="T16" fmla="*/ 76 w 76"/>
                <a:gd name="T17" fmla="*/ 56 h 110"/>
                <a:gd name="T18" fmla="*/ 76 w 76"/>
                <a:gd name="T1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0">
                  <a:moveTo>
                    <a:pt x="76" y="54"/>
                  </a:moveTo>
                  <a:lnTo>
                    <a:pt x="76" y="54"/>
                  </a:lnTo>
                  <a:lnTo>
                    <a:pt x="76" y="5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1" name="Freeform 122"/>
            <p:cNvSpPr/>
            <p:nvPr/>
          </p:nvSpPr>
          <p:spPr bwMode="auto">
            <a:xfrm>
              <a:off x="3810000" y="2725738"/>
              <a:ext cx="282575" cy="419100"/>
            </a:xfrm>
            <a:custGeom>
              <a:avLst/>
              <a:gdLst>
                <a:gd name="T0" fmla="*/ 178 w 178"/>
                <a:gd name="T1" fmla="*/ 132 h 264"/>
                <a:gd name="T2" fmla="*/ 76 w 178"/>
                <a:gd name="T3" fmla="*/ 56 h 264"/>
                <a:gd name="T4" fmla="*/ 0 w 178"/>
                <a:gd name="T5" fmla="*/ 0 h 264"/>
                <a:gd name="T6" fmla="*/ 0 w 178"/>
                <a:gd name="T7" fmla="*/ 0 h 264"/>
                <a:gd name="T8" fmla="*/ 0 w 178"/>
                <a:gd name="T9" fmla="*/ 264 h 264"/>
                <a:gd name="T10" fmla="*/ 178 w 178"/>
                <a:gd name="T11" fmla="*/ 132 h 264"/>
                <a:gd name="T12" fmla="*/ 178 w 178"/>
                <a:gd name="T13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4">
                  <a:moveTo>
                    <a:pt x="178" y="132"/>
                  </a:moveTo>
                  <a:lnTo>
                    <a:pt x="76" y="5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78" y="132"/>
                  </a:lnTo>
                  <a:lnTo>
                    <a:pt x="17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2" name="Freeform 123"/>
            <p:cNvSpPr/>
            <p:nvPr/>
          </p:nvSpPr>
          <p:spPr bwMode="auto">
            <a:xfrm>
              <a:off x="3810000" y="2576513"/>
              <a:ext cx="120650" cy="174625"/>
            </a:xfrm>
            <a:custGeom>
              <a:avLst/>
              <a:gdLst>
                <a:gd name="T0" fmla="*/ 76 w 76"/>
                <a:gd name="T1" fmla="*/ 0 h 110"/>
                <a:gd name="T2" fmla="*/ 0 w 76"/>
                <a:gd name="T3" fmla="*/ 54 h 110"/>
                <a:gd name="T4" fmla="*/ 76 w 76"/>
                <a:gd name="T5" fmla="*/ 110 h 110"/>
                <a:gd name="T6" fmla="*/ 76 w 7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10">
                  <a:moveTo>
                    <a:pt x="76" y="0"/>
                  </a:moveTo>
                  <a:lnTo>
                    <a:pt x="0" y="54"/>
                  </a:lnTo>
                  <a:lnTo>
                    <a:pt x="76" y="11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3" name="Freeform 124"/>
            <p:cNvSpPr/>
            <p:nvPr/>
          </p:nvSpPr>
          <p:spPr bwMode="auto">
            <a:xfrm>
              <a:off x="3981450" y="2265363"/>
              <a:ext cx="571500" cy="638175"/>
            </a:xfrm>
            <a:custGeom>
              <a:avLst/>
              <a:gdLst>
                <a:gd name="T0" fmla="*/ 104 w 360"/>
                <a:gd name="T1" fmla="*/ 72 h 402"/>
                <a:gd name="T2" fmla="*/ 104 w 360"/>
                <a:gd name="T3" fmla="*/ 104 h 402"/>
                <a:gd name="T4" fmla="*/ 72 w 360"/>
                <a:gd name="T5" fmla="*/ 104 h 402"/>
                <a:gd name="T6" fmla="*/ 0 w 360"/>
                <a:gd name="T7" fmla="*/ 104 h 402"/>
                <a:gd name="T8" fmla="*/ 0 w 360"/>
                <a:gd name="T9" fmla="*/ 330 h 402"/>
                <a:gd name="T10" fmla="*/ 98 w 360"/>
                <a:gd name="T11" fmla="*/ 402 h 402"/>
                <a:gd name="T12" fmla="*/ 262 w 360"/>
                <a:gd name="T13" fmla="*/ 402 h 402"/>
                <a:gd name="T14" fmla="*/ 360 w 360"/>
                <a:gd name="T15" fmla="*/ 330 h 402"/>
                <a:gd name="T16" fmla="*/ 360 w 360"/>
                <a:gd name="T17" fmla="*/ 0 h 402"/>
                <a:gd name="T18" fmla="*/ 104 w 360"/>
                <a:gd name="T19" fmla="*/ 0 h 402"/>
                <a:gd name="T20" fmla="*/ 104 w 360"/>
                <a:gd name="T21" fmla="*/ 0 h 402"/>
                <a:gd name="T22" fmla="*/ 104 w 360"/>
                <a:gd name="T23" fmla="*/ 7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402">
                  <a:moveTo>
                    <a:pt x="104" y="72"/>
                  </a:moveTo>
                  <a:lnTo>
                    <a:pt x="104" y="104"/>
                  </a:lnTo>
                  <a:lnTo>
                    <a:pt x="72" y="104"/>
                  </a:lnTo>
                  <a:lnTo>
                    <a:pt x="0" y="104"/>
                  </a:lnTo>
                  <a:lnTo>
                    <a:pt x="0" y="330"/>
                  </a:lnTo>
                  <a:lnTo>
                    <a:pt x="98" y="402"/>
                  </a:lnTo>
                  <a:lnTo>
                    <a:pt x="262" y="402"/>
                  </a:lnTo>
                  <a:lnTo>
                    <a:pt x="360" y="330"/>
                  </a:lnTo>
                  <a:lnTo>
                    <a:pt x="36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4" name="Freeform 125"/>
            <p:cNvSpPr/>
            <p:nvPr/>
          </p:nvSpPr>
          <p:spPr bwMode="auto">
            <a:xfrm>
              <a:off x="3981450" y="2265363"/>
              <a:ext cx="114300" cy="114300"/>
            </a:xfrm>
            <a:custGeom>
              <a:avLst/>
              <a:gdLst>
                <a:gd name="T0" fmla="*/ 0 w 72"/>
                <a:gd name="T1" fmla="*/ 72 h 72"/>
                <a:gd name="T2" fmla="*/ 72 w 72"/>
                <a:gd name="T3" fmla="*/ 72 h 72"/>
                <a:gd name="T4" fmla="*/ 72 w 72"/>
                <a:gd name="T5" fmla="*/ 0 h 72"/>
                <a:gd name="T6" fmla="*/ 0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72"/>
                  </a:moveTo>
                  <a:lnTo>
                    <a:pt x="72" y="72"/>
                  </a:lnTo>
                  <a:lnTo>
                    <a:pt x="72" y="0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65" name="Group 173"/>
          <p:cNvGrpSpPr/>
          <p:nvPr/>
        </p:nvGrpSpPr>
        <p:grpSpPr>
          <a:xfrm>
            <a:off x="6520860" y="2705988"/>
            <a:ext cx="496354" cy="492739"/>
            <a:chOff x="6400800" y="1195388"/>
            <a:chExt cx="654050" cy="649287"/>
          </a:xfrm>
          <a:solidFill>
            <a:schemeClr val="accent5"/>
          </a:solidFill>
        </p:grpSpPr>
        <p:sp>
          <p:nvSpPr>
            <p:cNvPr id="66" name="Freeform 289"/>
            <p:cNvSpPr>
              <a:spLocks noEditPoints="1"/>
            </p:cNvSpPr>
            <p:nvPr/>
          </p:nvSpPr>
          <p:spPr bwMode="auto">
            <a:xfrm>
              <a:off x="6400800" y="1195388"/>
              <a:ext cx="654050" cy="649287"/>
            </a:xfrm>
            <a:custGeom>
              <a:avLst/>
              <a:gdLst>
                <a:gd name="T0" fmla="*/ 361 w 412"/>
                <a:gd name="T1" fmla="*/ 47 h 409"/>
                <a:gd name="T2" fmla="*/ 359 w 412"/>
                <a:gd name="T3" fmla="*/ 39 h 409"/>
                <a:gd name="T4" fmla="*/ 355 w 412"/>
                <a:gd name="T5" fmla="*/ 23 h 409"/>
                <a:gd name="T6" fmla="*/ 343 w 412"/>
                <a:gd name="T7" fmla="*/ 10 h 409"/>
                <a:gd name="T8" fmla="*/ 328 w 412"/>
                <a:gd name="T9" fmla="*/ 1 h 409"/>
                <a:gd name="T10" fmla="*/ 66 w 412"/>
                <a:gd name="T11" fmla="*/ 0 h 409"/>
                <a:gd name="T12" fmla="*/ 60 w 412"/>
                <a:gd name="T13" fmla="*/ 0 h 409"/>
                <a:gd name="T14" fmla="*/ 40 w 412"/>
                <a:gd name="T15" fmla="*/ 4 h 409"/>
                <a:gd name="T16" fmla="*/ 29 w 412"/>
                <a:gd name="T17" fmla="*/ 13 h 409"/>
                <a:gd name="T18" fmla="*/ 21 w 412"/>
                <a:gd name="T19" fmla="*/ 20 h 409"/>
                <a:gd name="T20" fmla="*/ 11 w 412"/>
                <a:gd name="T21" fmla="*/ 37 h 409"/>
                <a:gd name="T22" fmla="*/ 4 w 412"/>
                <a:gd name="T23" fmla="*/ 59 h 409"/>
                <a:gd name="T24" fmla="*/ 1 w 412"/>
                <a:gd name="T25" fmla="*/ 86 h 409"/>
                <a:gd name="T26" fmla="*/ 0 w 412"/>
                <a:gd name="T27" fmla="*/ 113 h 409"/>
                <a:gd name="T28" fmla="*/ 52 w 412"/>
                <a:gd name="T29" fmla="*/ 366 h 409"/>
                <a:gd name="T30" fmla="*/ 52 w 412"/>
                <a:gd name="T31" fmla="*/ 378 h 409"/>
                <a:gd name="T32" fmla="*/ 59 w 412"/>
                <a:gd name="T33" fmla="*/ 395 h 409"/>
                <a:gd name="T34" fmla="*/ 63 w 412"/>
                <a:gd name="T35" fmla="*/ 400 h 409"/>
                <a:gd name="T36" fmla="*/ 73 w 412"/>
                <a:gd name="T37" fmla="*/ 408 h 409"/>
                <a:gd name="T38" fmla="*/ 82 w 412"/>
                <a:gd name="T39" fmla="*/ 409 h 409"/>
                <a:gd name="T40" fmla="*/ 348 w 412"/>
                <a:gd name="T41" fmla="*/ 409 h 409"/>
                <a:gd name="T42" fmla="*/ 365 w 412"/>
                <a:gd name="T43" fmla="*/ 408 h 409"/>
                <a:gd name="T44" fmla="*/ 379 w 412"/>
                <a:gd name="T45" fmla="*/ 400 h 409"/>
                <a:gd name="T46" fmla="*/ 391 w 412"/>
                <a:gd name="T47" fmla="*/ 392 h 409"/>
                <a:gd name="T48" fmla="*/ 405 w 412"/>
                <a:gd name="T49" fmla="*/ 368 h 409"/>
                <a:gd name="T50" fmla="*/ 411 w 412"/>
                <a:gd name="T51" fmla="*/ 342 h 409"/>
                <a:gd name="T52" fmla="*/ 412 w 412"/>
                <a:gd name="T53" fmla="*/ 317 h 409"/>
                <a:gd name="T54" fmla="*/ 26 w 412"/>
                <a:gd name="T55" fmla="*/ 87 h 409"/>
                <a:gd name="T56" fmla="*/ 29 w 412"/>
                <a:gd name="T57" fmla="*/ 67 h 409"/>
                <a:gd name="T58" fmla="*/ 39 w 412"/>
                <a:gd name="T59" fmla="*/ 41 h 409"/>
                <a:gd name="T60" fmla="*/ 44 w 412"/>
                <a:gd name="T61" fmla="*/ 33 h 409"/>
                <a:gd name="T62" fmla="*/ 49 w 412"/>
                <a:gd name="T63" fmla="*/ 41 h 409"/>
                <a:gd name="T64" fmla="*/ 52 w 412"/>
                <a:gd name="T65" fmla="*/ 60 h 409"/>
                <a:gd name="T66" fmla="*/ 26 w 412"/>
                <a:gd name="T67" fmla="*/ 87 h 409"/>
                <a:gd name="T68" fmla="*/ 103 w 412"/>
                <a:gd name="T69" fmla="*/ 330 h 409"/>
                <a:gd name="T70" fmla="*/ 102 w 412"/>
                <a:gd name="T71" fmla="*/ 356 h 409"/>
                <a:gd name="T72" fmla="*/ 96 w 412"/>
                <a:gd name="T73" fmla="*/ 372 h 409"/>
                <a:gd name="T74" fmla="*/ 90 w 412"/>
                <a:gd name="T75" fmla="*/ 380 h 409"/>
                <a:gd name="T76" fmla="*/ 83 w 412"/>
                <a:gd name="T77" fmla="*/ 385 h 409"/>
                <a:gd name="T78" fmla="*/ 82 w 412"/>
                <a:gd name="T79" fmla="*/ 383 h 409"/>
                <a:gd name="T80" fmla="*/ 77 w 412"/>
                <a:gd name="T81" fmla="*/ 375 h 409"/>
                <a:gd name="T82" fmla="*/ 77 w 412"/>
                <a:gd name="T83" fmla="*/ 60 h 409"/>
                <a:gd name="T84" fmla="*/ 76 w 412"/>
                <a:gd name="T85" fmla="*/ 49 h 409"/>
                <a:gd name="T86" fmla="*/ 72 w 412"/>
                <a:gd name="T87" fmla="*/ 31 h 409"/>
                <a:gd name="T88" fmla="*/ 316 w 412"/>
                <a:gd name="T89" fmla="*/ 26 h 409"/>
                <a:gd name="T90" fmla="*/ 322 w 412"/>
                <a:gd name="T91" fmla="*/ 26 h 409"/>
                <a:gd name="T92" fmla="*/ 329 w 412"/>
                <a:gd name="T93" fmla="*/ 30 h 409"/>
                <a:gd name="T94" fmla="*/ 333 w 412"/>
                <a:gd name="T95" fmla="*/ 41 h 409"/>
                <a:gd name="T96" fmla="*/ 335 w 412"/>
                <a:gd name="T97" fmla="*/ 317 h 409"/>
                <a:gd name="T98" fmla="*/ 103 w 412"/>
                <a:gd name="T99" fmla="*/ 330 h 409"/>
                <a:gd name="T100" fmla="*/ 119 w 412"/>
                <a:gd name="T101" fmla="*/ 385 h 409"/>
                <a:gd name="T102" fmla="*/ 122 w 412"/>
                <a:gd name="T103" fmla="*/ 376 h 409"/>
                <a:gd name="T104" fmla="*/ 127 w 412"/>
                <a:gd name="T105" fmla="*/ 356 h 409"/>
                <a:gd name="T106" fmla="*/ 385 w 412"/>
                <a:gd name="T107" fmla="*/ 343 h 409"/>
                <a:gd name="T108" fmla="*/ 382 w 412"/>
                <a:gd name="T109" fmla="*/ 356 h 409"/>
                <a:gd name="T110" fmla="*/ 376 w 412"/>
                <a:gd name="T111" fmla="*/ 369 h 409"/>
                <a:gd name="T112" fmla="*/ 365 w 412"/>
                <a:gd name="T113" fmla="*/ 380 h 409"/>
                <a:gd name="T114" fmla="*/ 348 w 412"/>
                <a:gd name="T115" fmla="*/ 38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09">
                  <a:moveTo>
                    <a:pt x="361" y="317"/>
                  </a:moveTo>
                  <a:lnTo>
                    <a:pt x="361" y="47"/>
                  </a:lnTo>
                  <a:lnTo>
                    <a:pt x="361" y="47"/>
                  </a:lnTo>
                  <a:lnTo>
                    <a:pt x="359" y="39"/>
                  </a:lnTo>
                  <a:lnTo>
                    <a:pt x="358" y="31"/>
                  </a:lnTo>
                  <a:lnTo>
                    <a:pt x="355" y="23"/>
                  </a:lnTo>
                  <a:lnTo>
                    <a:pt x="350" y="16"/>
                  </a:lnTo>
                  <a:lnTo>
                    <a:pt x="343" y="10"/>
                  </a:lnTo>
                  <a:lnTo>
                    <a:pt x="336" y="4"/>
                  </a:lnTo>
                  <a:lnTo>
                    <a:pt x="328" y="1"/>
                  </a:lnTo>
                  <a:lnTo>
                    <a:pt x="31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34" y="9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1" y="20"/>
                  </a:lnTo>
                  <a:lnTo>
                    <a:pt x="16" y="27"/>
                  </a:lnTo>
                  <a:lnTo>
                    <a:pt x="11" y="37"/>
                  </a:lnTo>
                  <a:lnTo>
                    <a:pt x="7" y="47"/>
                  </a:lnTo>
                  <a:lnTo>
                    <a:pt x="4" y="59"/>
                  </a:lnTo>
                  <a:lnTo>
                    <a:pt x="1" y="72"/>
                  </a:lnTo>
                  <a:lnTo>
                    <a:pt x="1" y="86"/>
                  </a:lnTo>
                  <a:lnTo>
                    <a:pt x="0" y="100"/>
                  </a:lnTo>
                  <a:lnTo>
                    <a:pt x="0" y="113"/>
                  </a:lnTo>
                  <a:lnTo>
                    <a:pt x="52" y="113"/>
                  </a:lnTo>
                  <a:lnTo>
                    <a:pt x="52" y="366"/>
                  </a:lnTo>
                  <a:lnTo>
                    <a:pt x="52" y="366"/>
                  </a:lnTo>
                  <a:lnTo>
                    <a:pt x="52" y="378"/>
                  </a:lnTo>
                  <a:lnTo>
                    <a:pt x="54" y="386"/>
                  </a:lnTo>
                  <a:lnTo>
                    <a:pt x="59" y="395"/>
                  </a:lnTo>
                  <a:lnTo>
                    <a:pt x="63" y="400"/>
                  </a:lnTo>
                  <a:lnTo>
                    <a:pt x="63" y="400"/>
                  </a:lnTo>
                  <a:lnTo>
                    <a:pt x="69" y="405"/>
                  </a:lnTo>
                  <a:lnTo>
                    <a:pt x="73" y="408"/>
                  </a:lnTo>
                  <a:lnTo>
                    <a:pt x="82" y="409"/>
                  </a:lnTo>
                  <a:lnTo>
                    <a:pt x="82" y="409"/>
                  </a:lnTo>
                  <a:lnTo>
                    <a:pt x="348" y="409"/>
                  </a:lnTo>
                  <a:lnTo>
                    <a:pt x="348" y="409"/>
                  </a:lnTo>
                  <a:lnTo>
                    <a:pt x="358" y="409"/>
                  </a:lnTo>
                  <a:lnTo>
                    <a:pt x="365" y="408"/>
                  </a:lnTo>
                  <a:lnTo>
                    <a:pt x="373" y="405"/>
                  </a:lnTo>
                  <a:lnTo>
                    <a:pt x="379" y="400"/>
                  </a:lnTo>
                  <a:lnTo>
                    <a:pt x="385" y="396"/>
                  </a:lnTo>
                  <a:lnTo>
                    <a:pt x="391" y="392"/>
                  </a:lnTo>
                  <a:lnTo>
                    <a:pt x="399" y="380"/>
                  </a:lnTo>
                  <a:lnTo>
                    <a:pt x="405" y="368"/>
                  </a:lnTo>
                  <a:lnTo>
                    <a:pt x="409" y="355"/>
                  </a:lnTo>
                  <a:lnTo>
                    <a:pt x="411" y="342"/>
                  </a:lnTo>
                  <a:lnTo>
                    <a:pt x="412" y="330"/>
                  </a:lnTo>
                  <a:lnTo>
                    <a:pt x="412" y="317"/>
                  </a:lnTo>
                  <a:lnTo>
                    <a:pt x="361" y="317"/>
                  </a:lnTo>
                  <a:close/>
                  <a:moveTo>
                    <a:pt x="26" y="87"/>
                  </a:moveTo>
                  <a:lnTo>
                    <a:pt x="26" y="87"/>
                  </a:lnTo>
                  <a:lnTo>
                    <a:pt x="29" y="67"/>
                  </a:lnTo>
                  <a:lnTo>
                    <a:pt x="33" y="51"/>
                  </a:lnTo>
                  <a:lnTo>
                    <a:pt x="39" y="4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9"/>
                  </a:lnTo>
                  <a:lnTo>
                    <a:pt x="52" y="60"/>
                  </a:lnTo>
                  <a:lnTo>
                    <a:pt x="52" y="87"/>
                  </a:lnTo>
                  <a:lnTo>
                    <a:pt x="26" y="87"/>
                  </a:lnTo>
                  <a:close/>
                  <a:moveTo>
                    <a:pt x="103" y="330"/>
                  </a:moveTo>
                  <a:lnTo>
                    <a:pt x="103" y="330"/>
                  </a:lnTo>
                  <a:lnTo>
                    <a:pt x="103" y="345"/>
                  </a:lnTo>
                  <a:lnTo>
                    <a:pt x="102" y="356"/>
                  </a:lnTo>
                  <a:lnTo>
                    <a:pt x="99" y="365"/>
                  </a:lnTo>
                  <a:lnTo>
                    <a:pt x="96" y="372"/>
                  </a:lnTo>
                  <a:lnTo>
                    <a:pt x="93" y="378"/>
                  </a:lnTo>
                  <a:lnTo>
                    <a:pt x="90" y="380"/>
                  </a:lnTo>
                  <a:lnTo>
                    <a:pt x="87" y="383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3"/>
                  </a:lnTo>
                  <a:lnTo>
                    <a:pt x="79" y="379"/>
                  </a:lnTo>
                  <a:lnTo>
                    <a:pt x="77" y="375"/>
                  </a:lnTo>
                  <a:lnTo>
                    <a:pt x="77" y="366"/>
                  </a:lnTo>
                  <a:lnTo>
                    <a:pt x="77" y="60"/>
                  </a:lnTo>
                  <a:lnTo>
                    <a:pt x="77" y="60"/>
                  </a:lnTo>
                  <a:lnTo>
                    <a:pt x="76" y="49"/>
                  </a:lnTo>
                  <a:lnTo>
                    <a:pt x="74" y="40"/>
                  </a:lnTo>
                  <a:lnTo>
                    <a:pt x="72" y="31"/>
                  </a:lnTo>
                  <a:lnTo>
                    <a:pt x="69" y="24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2" y="26"/>
                  </a:lnTo>
                  <a:lnTo>
                    <a:pt x="326" y="27"/>
                  </a:lnTo>
                  <a:lnTo>
                    <a:pt x="329" y="30"/>
                  </a:lnTo>
                  <a:lnTo>
                    <a:pt x="332" y="34"/>
                  </a:lnTo>
                  <a:lnTo>
                    <a:pt x="333" y="41"/>
                  </a:lnTo>
                  <a:lnTo>
                    <a:pt x="335" y="47"/>
                  </a:lnTo>
                  <a:lnTo>
                    <a:pt x="335" y="317"/>
                  </a:lnTo>
                  <a:lnTo>
                    <a:pt x="103" y="319"/>
                  </a:lnTo>
                  <a:lnTo>
                    <a:pt x="103" y="330"/>
                  </a:lnTo>
                  <a:close/>
                  <a:moveTo>
                    <a:pt x="348" y="385"/>
                  </a:moveTo>
                  <a:lnTo>
                    <a:pt x="119" y="385"/>
                  </a:lnTo>
                  <a:lnTo>
                    <a:pt x="119" y="385"/>
                  </a:lnTo>
                  <a:lnTo>
                    <a:pt x="122" y="376"/>
                  </a:lnTo>
                  <a:lnTo>
                    <a:pt x="124" y="368"/>
                  </a:lnTo>
                  <a:lnTo>
                    <a:pt x="127" y="356"/>
                  </a:lnTo>
                  <a:lnTo>
                    <a:pt x="129" y="343"/>
                  </a:lnTo>
                  <a:lnTo>
                    <a:pt x="385" y="343"/>
                  </a:lnTo>
                  <a:lnTo>
                    <a:pt x="385" y="343"/>
                  </a:lnTo>
                  <a:lnTo>
                    <a:pt x="382" y="356"/>
                  </a:lnTo>
                  <a:lnTo>
                    <a:pt x="379" y="363"/>
                  </a:lnTo>
                  <a:lnTo>
                    <a:pt x="376" y="369"/>
                  </a:lnTo>
                  <a:lnTo>
                    <a:pt x="371" y="375"/>
                  </a:lnTo>
                  <a:lnTo>
                    <a:pt x="365" y="380"/>
                  </a:lnTo>
                  <a:lnTo>
                    <a:pt x="358" y="383"/>
                  </a:lnTo>
                  <a:lnTo>
                    <a:pt x="348" y="385"/>
                  </a:lnTo>
                  <a:lnTo>
                    <a:pt x="34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7" name="Rectangle 290"/>
            <p:cNvSpPr>
              <a:spLocks noChangeArrowheads="1"/>
            </p:cNvSpPr>
            <p:nvPr/>
          </p:nvSpPr>
          <p:spPr bwMode="auto">
            <a:xfrm>
              <a:off x="6597650" y="1320800"/>
              <a:ext cx="2682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8" name="Rectangle 291"/>
            <p:cNvSpPr>
              <a:spLocks noChangeArrowheads="1"/>
            </p:cNvSpPr>
            <p:nvPr/>
          </p:nvSpPr>
          <p:spPr bwMode="auto">
            <a:xfrm>
              <a:off x="6597650" y="1408113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9" name="Rectangle 292"/>
            <p:cNvSpPr>
              <a:spLocks noChangeArrowheads="1"/>
            </p:cNvSpPr>
            <p:nvPr/>
          </p:nvSpPr>
          <p:spPr bwMode="auto">
            <a:xfrm>
              <a:off x="6597650" y="1500188"/>
              <a:ext cx="268288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0" name="Rectangle 293"/>
            <p:cNvSpPr>
              <a:spLocks noChangeArrowheads="1"/>
            </p:cNvSpPr>
            <p:nvPr/>
          </p:nvSpPr>
          <p:spPr bwMode="auto">
            <a:xfrm>
              <a:off x="6597650" y="1587500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71" name="Group 162"/>
          <p:cNvGrpSpPr/>
          <p:nvPr/>
        </p:nvGrpSpPr>
        <p:grpSpPr>
          <a:xfrm>
            <a:off x="2093446" y="1184352"/>
            <a:ext cx="474099" cy="507060"/>
            <a:chOff x="4267200" y="1196975"/>
            <a:chExt cx="593725" cy="635001"/>
          </a:xfrm>
          <a:solidFill>
            <a:schemeClr val="accent2"/>
          </a:solidFill>
        </p:grpSpPr>
        <p:sp>
          <p:nvSpPr>
            <p:cNvPr id="72" name="Freeform 272"/>
            <p:cNvSpPr/>
            <p:nvPr/>
          </p:nvSpPr>
          <p:spPr bwMode="auto">
            <a:xfrm>
              <a:off x="4267200" y="1566863"/>
              <a:ext cx="593725" cy="265113"/>
            </a:xfrm>
            <a:custGeom>
              <a:avLst/>
              <a:gdLst>
                <a:gd name="T0" fmla="*/ 364 w 374"/>
                <a:gd name="T1" fmla="*/ 47 h 167"/>
                <a:gd name="T2" fmla="*/ 350 w 374"/>
                <a:gd name="T3" fmla="*/ 33 h 167"/>
                <a:gd name="T4" fmla="*/ 332 w 374"/>
                <a:gd name="T5" fmla="*/ 22 h 167"/>
                <a:gd name="T6" fmla="*/ 295 w 374"/>
                <a:gd name="T7" fmla="*/ 8 h 167"/>
                <a:gd name="T8" fmla="*/ 265 w 374"/>
                <a:gd name="T9" fmla="*/ 1 h 167"/>
                <a:gd name="T10" fmla="*/ 253 w 374"/>
                <a:gd name="T11" fmla="*/ 26 h 167"/>
                <a:gd name="T12" fmla="*/ 269 w 374"/>
                <a:gd name="T13" fmla="*/ 30 h 167"/>
                <a:gd name="T14" fmla="*/ 284 w 374"/>
                <a:gd name="T15" fmla="*/ 37 h 167"/>
                <a:gd name="T16" fmla="*/ 305 w 374"/>
                <a:gd name="T17" fmla="*/ 49 h 167"/>
                <a:gd name="T18" fmla="*/ 310 w 374"/>
                <a:gd name="T19" fmla="*/ 56 h 167"/>
                <a:gd name="T20" fmla="*/ 316 w 374"/>
                <a:gd name="T21" fmla="*/ 66 h 167"/>
                <a:gd name="T22" fmla="*/ 316 w 374"/>
                <a:gd name="T23" fmla="*/ 70 h 167"/>
                <a:gd name="T24" fmla="*/ 303 w 374"/>
                <a:gd name="T25" fmla="*/ 83 h 167"/>
                <a:gd name="T26" fmla="*/ 295 w 374"/>
                <a:gd name="T27" fmla="*/ 88 h 167"/>
                <a:gd name="T28" fmla="*/ 266 w 374"/>
                <a:gd name="T29" fmla="*/ 101 h 167"/>
                <a:gd name="T30" fmla="*/ 224 w 374"/>
                <a:gd name="T31" fmla="*/ 107 h 167"/>
                <a:gd name="T32" fmla="*/ 202 w 374"/>
                <a:gd name="T33" fmla="*/ 109 h 167"/>
                <a:gd name="T34" fmla="*/ 158 w 374"/>
                <a:gd name="T35" fmla="*/ 109 h 167"/>
                <a:gd name="T36" fmla="*/ 136 w 374"/>
                <a:gd name="T37" fmla="*/ 105 h 167"/>
                <a:gd name="T38" fmla="*/ 94 w 374"/>
                <a:gd name="T39" fmla="*/ 94 h 167"/>
                <a:gd name="T40" fmla="*/ 84 w 374"/>
                <a:gd name="T41" fmla="*/ 91 h 167"/>
                <a:gd name="T42" fmla="*/ 68 w 374"/>
                <a:gd name="T43" fmla="*/ 80 h 167"/>
                <a:gd name="T44" fmla="*/ 62 w 374"/>
                <a:gd name="T45" fmla="*/ 73 h 167"/>
                <a:gd name="T46" fmla="*/ 58 w 374"/>
                <a:gd name="T47" fmla="*/ 66 h 167"/>
                <a:gd name="T48" fmla="*/ 58 w 374"/>
                <a:gd name="T49" fmla="*/ 65 h 167"/>
                <a:gd name="T50" fmla="*/ 60 w 374"/>
                <a:gd name="T51" fmla="*/ 59 h 167"/>
                <a:gd name="T52" fmla="*/ 72 w 374"/>
                <a:gd name="T53" fmla="*/ 47 h 167"/>
                <a:gd name="T54" fmla="*/ 83 w 374"/>
                <a:gd name="T55" fmla="*/ 38 h 167"/>
                <a:gd name="T56" fmla="*/ 108 w 374"/>
                <a:gd name="T57" fmla="*/ 29 h 167"/>
                <a:gd name="T58" fmla="*/ 121 w 374"/>
                <a:gd name="T59" fmla="*/ 26 h 167"/>
                <a:gd name="T60" fmla="*/ 109 w 374"/>
                <a:gd name="T61" fmla="*/ 0 h 167"/>
                <a:gd name="T62" fmla="*/ 68 w 374"/>
                <a:gd name="T63" fmla="*/ 11 h 167"/>
                <a:gd name="T64" fmla="*/ 29 w 374"/>
                <a:gd name="T65" fmla="*/ 27 h 167"/>
                <a:gd name="T66" fmla="*/ 22 w 374"/>
                <a:gd name="T67" fmla="*/ 33 h 167"/>
                <a:gd name="T68" fmla="*/ 8 w 374"/>
                <a:gd name="T69" fmla="*/ 47 h 167"/>
                <a:gd name="T70" fmla="*/ 3 w 374"/>
                <a:gd name="T71" fmla="*/ 55 h 167"/>
                <a:gd name="T72" fmla="*/ 0 w 374"/>
                <a:gd name="T73" fmla="*/ 71 h 167"/>
                <a:gd name="T74" fmla="*/ 1 w 374"/>
                <a:gd name="T75" fmla="*/ 83 h 167"/>
                <a:gd name="T76" fmla="*/ 4 w 374"/>
                <a:gd name="T77" fmla="*/ 94 h 167"/>
                <a:gd name="T78" fmla="*/ 12 w 374"/>
                <a:gd name="T79" fmla="*/ 109 h 167"/>
                <a:gd name="T80" fmla="*/ 25 w 374"/>
                <a:gd name="T81" fmla="*/ 123 h 167"/>
                <a:gd name="T82" fmla="*/ 55 w 374"/>
                <a:gd name="T83" fmla="*/ 143 h 167"/>
                <a:gd name="T84" fmla="*/ 73 w 374"/>
                <a:gd name="T85" fmla="*/ 150 h 167"/>
                <a:gd name="T86" fmla="*/ 111 w 374"/>
                <a:gd name="T87" fmla="*/ 160 h 167"/>
                <a:gd name="T88" fmla="*/ 150 w 374"/>
                <a:gd name="T89" fmla="*/ 166 h 167"/>
                <a:gd name="T90" fmla="*/ 206 w 374"/>
                <a:gd name="T91" fmla="*/ 167 h 167"/>
                <a:gd name="T92" fmla="*/ 241 w 374"/>
                <a:gd name="T93" fmla="*/ 164 h 167"/>
                <a:gd name="T94" fmla="*/ 276 w 374"/>
                <a:gd name="T95" fmla="*/ 159 h 167"/>
                <a:gd name="T96" fmla="*/ 310 w 374"/>
                <a:gd name="T97" fmla="*/ 148 h 167"/>
                <a:gd name="T98" fmla="*/ 341 w 374"/>
                <a:gd name="T99" fmla="*/ 132 h 167"/>
                <a:gd name="T100" fmla="*/ 352 w 374"/>
                <a:gd name="T101" fmla="*/ 124 h 167"/>
                <a:gd name="T102" fmla="*/ 367 w 374"/>
                <a:gd name="T103" fmla="*/ 102 h 167"/>
                <a:gd name="T104" fmla="*/ 371 w 374"/>
                <a:gd name="T105" fmla="*/ 89 h 167"/>
                <a:gd name="T106" fmla="*/ 374 w 374"/>
                <a:gd name="T107" fmla="*/ 74 h 167"/>
                <a:gd name="T108" fmla="*/ 374 w 374"/>
                <a:gd name="T109" fmla="*/ 67 h 167"/>
                <a:gd name="T110" fmla="*/ 368 w 374"/>
                <a:gd name="T111" fmla="*/ 54 h 167"/>
                <a:gd name="T112" fmla="*/ 364 w 374"/>
                <a:gd name="T11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4" h="167">
                  <a:moveTo>
                    <a:pt x="364" y="47"/>
                  </a:moveTo>
                  <a:lnTo>
                    <a:pt x="364" y="47"/>
                  </a:lnTo>
                  <a:lnTo>
                    <a:pt x="357" y="40"/>
                  </a:lnTo>
                  <a:lnTo>
                    <a:pt x="350" y="33"/>
                  </a:lnTo>
                  <a:lnTo>
                    <a:pt x="342" y="27"/>
                  </a:lnTo>
                  <a:lnTo>
                    <a:pt x="332" y="22"/>
                  </a:lnTo>
                  <a:lnTo>
                    <a:pt x="314" y="15"/>
                  </a:lnTo>
                  <a:lnTo>
                    <a:pt x="295" y="8"/>
                  </a:lnTo>
                  <a:lnTo>
                    <a:pt x="295" y="8"/>
                  </a:lnTo>
                  <a:lnTo>
                    <a:pt x="265" y="1"/>
                  </a:lnTo>
                  <a:lnTo>
                    <a:pt x="265" y="1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69" y="30"/>
                  </a:lnTo>
                  <a:lnTo>
                    <a:pt x="284" y="37"/>
                  </a:lnTo>
                  <a:lnTo>
                    <a:pt x="284" y="37"/>
                  </a:lnTo>
                  <a:lnTo>
                    <a:pt x="299" y="45"/>
                  </a:lnTo>
                  <a:lnTo>
                    <a:pt x="305" y="49"/>
                  </a:lnTo>
                  <a:lnTo>
                    <a:pt x="310" y="56"/>
                  </a:lnTo>
                  <a:lnTo>
                    <a:pt x="310" y="56"/>
                  </a:lnTo>
                  <a:lnTo>
                    <a:pt x="316" y="63"/>
                  </a:lnTo>
                  <a:lnTo>
                    <a:pt x="316" y="66"/>
                  </a:lnTo>
                  <a:lnTo>
                    <a:pt x="316" y="70"/>
                  </a:lnTo>
                  <a:lnTo>
                    <a:pt x="316" y="70"/>
                  </a:lnTo>
                  <a:lnTo>
                    <a:pt x="310" y="77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295" y="88"/>
                  </a:lnTo>
                  <a:lnTo>
                    <a:pt x="285" y="94"/>
                  </a:lnTo>
                  <a:lnTo>
                    <a:pt x="266" y="101"/>
                  </a:lnTo>
                  <a:lnTo>
                    <a:pt x="245" y="105"/>
                  </a:lnTo>
                  <a:lnTo>
                    <a:pt x="224" y="107"/>
                  </a:lnTo>
                  <a:lnTo>
                    <a:pt x="224" y="107"/>
                  </a:lnTo>
                  <a:lnTo>
                    <a:pt x="202" y="109"/>
                  </a:lnTo>
                  <a:lnTo>
                    <a:pt x="180" y="110"/>
                  </a:lnTo>
                  <a:lnTo>
                    <a:pt x="158" y="109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15" y="101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84" y="91"/>
                  </a:lnTo>
                  <a:lnTo>
                    <a:pt x="76" y="85"/>
                  </a:lnTo>
                  <a:lnTo>
                    <a:pt x="68" y="80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5"/>
                  </a:lnTo>
                  <a:lnTo>
                    <a:pt x="58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5" y="52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38"/>
                  </a:lnTo>
                  <a:lnTo>
                    <a:pt x="96" y="33"/>
                  </a:lnTo>
                  <a:lnTo>
                    <a:pt x="108" y="29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89" y="4"/>
                  </a:lnTo>
                  <a:lnTo>
                    <a:pt x="68" y="11"/>
                  </a:lnTo>
                  <a:lnTo>
                    <a:pt x="48" y="18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2" y="33"/>
                  </a:lnTo>
                  <a:lnTo>
                    <a:pt x="14" y="40"/>
                  </a:lnTo>
                  <a:lnTo>
                    <a:pt x="8" y="47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7" y="102"/>
                  </a:lnTo>
                  <a:lnTo>
                    <a:pt x="12" y="109"/>
                  </a:lnTo>
                  <a:lnTo>
                    <a:pt x="18" y="117"/>
                  </a:lnTo>
                  <a:lnTo>
                    <a:pt x="25" y="123"/>
                  </a:lnTo>
                  <a:lnTo>
                    <a:pt x="40" y="135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73" y="150"/>
                  </a:lnTo>
                  <a:lnTo>
                    <a:pt x="91" y="156"/>
                  </a:lnTo>
                  <a:lnTo>
                    <a:pt x="111" y="160"/>
                  </a:lnTo>
                  <a:lnTo>
                    <a:pt x="130" y="163"/>
                  </a:lnTo>
                  <a:lnTo>
                    <a:pt x="150" y="166"/>
                  </a:lnTo>
                  <a:lnTo>
                    <a:pt x="168" y="167"/>
                  </a:lnTo>
                  <a:lnTo>
                    <a:pt x="206" y="167"/>
                  </a:lnTo>
                  <a:lnTo>
                    <a:pt x="206" y="167"/>
                  </a:lnTo>
                  <a:lnTo>
                    <a:pt x="241" y="164"/>
                  </a:lnTo>
                  <a:lnTo>
                    <a:pt x="259" y="161"/>
                  </a:lnTo>
                  <a:lnTo>
                    <a:pt x="276" y="159"/>
                  </a:lnTo>
                  <a:lnTo>
                    <a:pt x="294" y="153"/>
                  </a:lnTo>
                  <a:lnTo>
                    <a:pt x="310" y="148"/>
                  </a:lnTo>
                  <a:lnTo>
                    <a:pt x="326" y="141"/>
                  </a:lnTo>
                  <a:lnTo>
                    <a:pt x="341" y="132"/>
                  </a:lnTo>
                  <a:lnTo>
                    <a:pt x="341" y="132"/>
                  </a:lnTo>
                  <a:lnTo>
                    <a:pt x="352" y="124"/>
                  </a:lnTo>
                  <a:lnTo>
                    <a:pt x="360" y="114"/>
                  </a:lnTo>
                  <a:lnTo>
                    <a:pt x="367" y="102"/>
                  </a:lnTo>
                  <a:lnTo>
                    <a:pt x="370" y="95"/>
                  </a:lnTo>
                  <a:lnTo>
                    <a:pt x="371" y="89"/>
                  </a:lnTo>
                  <a:lnTo>
                    <a:pt x="371" y="89"/>
                  </a:lnTo>
                  <a:lnTo>
                    <a:pt x="374" y="74"/>
                  </a:lnTo>
                  <a:lnTo>
                    <a:pt x="374" y="74"/>
                  </a:lnTo>
                  <a:lnTo>
                    <a:pt x="374" y="67"/>
                  </a:lnTo>
                  <a:lnTo>
                    <a:pt x="373" y="60"/>
                  </a:lnTo>
                  <a:lnTo>
                    <a:pt x="368" y="54"/>
                  </a:lnTo>
                  <a:lnTo>
                    <a:pt x="364" y="47"/>
                  </a:lnTo>
                  <a:lnTo>
                    <a:pt x="36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3" name="Rectangle 273"/>
            <p:cNvSpPr>
              <a:spLocks noChangeArrowheads="1"/>
            </p:cNvSpPr>
            <p:nvPr/>
          </p:nvSpPr>
          <p:spPr bwMode="auto">
            <a:xfrm>
              <a:off x="4845050" y="16414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4" name="Freeform 274"/>
            <p:cNvSpPr>
              <a:spLocks noEditPoints="1"/>
            </p:cNvSpPr>
            <p:nvPr/>
          </p:nvSpPr>
          <p:spPr bwMode="auto">
            <a:xfrm>
              <a:off x="4422775" y="1196975"/>
              <a:ext cx="282575" cy="508000"/>
            </a:xfrm>
            <a:custGeom>
              <a:avLst/>
              <a:gdLst>
                <a:gd name="T0" fmla="*/ 89 w 178"/>
                <a:gd name="T1" fmla="*/ 320 h 320"/>
                <a:gd name="T2" fmla="*/ 133 w 178"/>
                <a:gd name="T3" fmla="*/ 221 h 320"/>
                <a:gd name="T4" fmla="*/ 164 w 178"/>
                <a:gd name="T5" fmla="*/ 144 h 320"/>
                <a:gd name="T6" fmla="*/ 176 w 178"/>
                <a:gd name="T7" fmla="*/ 98 h 320"/>
                <a:gd name="T8" fmla="*/ 178 w 178"/>
                <a:gd name="T9" fmla="*/ 87 h 320"/>
                <a:gd name="T10" fmla="*/ 176 w 178"/>
                <a:gd name="T11" fmla="*/ 71 h 320"/>
                <a:gd name="T12" fmla="*/ 171 w 178"/>
                <a:gd name="T13" fmla="*/ 54 h 320"/>
                <a:gd name="T14" fmla="*/ 153 w 178"/>
                <a:gd name="T15" fmla="*/ 26 h 320"/>
                <a:gd name="T16" fmla="*/ 125 w 178"/>
                <a:gd name="T17" fmla="*/ 7 h 320"/>
                <a:gd name="T18" fmla="*/ 108 w 178"/>
                <a:gd name="T19" fmla="*/ 3 h 320"/>
                <a:gd name="T20" fmla="*/ 90 w 178"/>
                <a:gd name="T21" fmla="*/ 0 h 320"/>
                <a:gd name="T22" fmla="*/ 89 w 178"/>
                <a:gd name="T23" fmla="*/ 0 h 320"/>
                <a:gd name="T24" fmla="*/ 89 w 178"/>
                <a:gd name="T25" fmla="*/ 0 h 320"/>
                <a:gd name="T26" fmla="*/ 89 w 178"/>
                <a:gd name="T27" fmla="*/ 0 h 320"/>
                <a:gd name="T28" fmla="*/ 88 w 178"/>
                <a:gd name="T29" fmla="*/ 0 h 320"/>
                <a:gd name="T30" fmla="*/ 78 w 178"/>
                <a:gd name="T31" fmla="*/ 1 h 320"/>
                <a:gd name="T32" fmla="*/ 61 w 178"/>
                <a:gd name="T33" fmla="*/ 4 h 320"/>
                <a:gd name="T34" fmla="*/ 39 w 178"/>
                <a:gd name="T35" fmla="*/ 15 h 320"/>
                <a:gd name="T36" fmla="*/ 16 w 178"/>
                <a:gd name="T37" fmla="*/ 39 h 320"/>
                <a:gd name="T38" fmla="*/ 5 w 178"/>
                <a:gd name="T39" fmla="*/ 62 h 320"/>
                <a:gd name="T40" fmla="*/ 0 w 178"/>
                <a:gd name="T41" fmla="*/ 79 h 320"/>
                <a:gd name="T42" fmla="*/ 0 w 178"/>
                <a:gd name="T43" fmla="*/ 87 h 320"/>
                <a:gd name="T44" fmla="*/ 5 w 178"/>
                <a:gd name="T45" fmla="*/ 111 h 320"/>
                <a:gd name="T46" fmla="*/ 28 w 178"/>
                <a:gd name="T47" fmla="*/ 181 h 320"/>
                <a:gd name="T48" fmla="*/ 75 w 178"/>
                <a:gd name="T49" fmla="*/ 291 h 320"/>
                <a:gd name="T50" fmla="*/ 89 w 178"/>
                <a:gd name="T51" fmla="*/ 320 h 320"/>
                <a:gd name="T52" fmla="*/ 89 w 178"/>
                <a:gd name="T53" fmla="*/ 40 h 320"/>
                <a:gd name="T54" fmla="*/ 104 w 178"/>
                <a:gd name="T55" fmla="*/ 43 h 320"/>
                <a:gd name="T56" fmla="*/ 117 w 178"/>
                <a:gd name="T57" fmla="*/ 51 h 320"/>
                <a:gd name="T58" fmla="*/ 125 w 178"/>
                <a:gd name="T59" fmla="*/ 64 h 320"/>
                <a:gd name="T60" fmla="*/ 129 w 178"/>
                <a:gd name="T61" fmla="*/ 80 h 320"/>
                <a:gd name="T62" fmla="*/ 128 w 178"/>
                <a:gd name="T63" fmla="*/ 87 h 320"/>
                <a:gd name="T64" fmla="*/ 122 w 178"/>
                <a:gd name="T65" fmla="*/ 102 h 320"/>
                <a:gd name="T66" fmla="*/ 111 w 178"/>
                <a:gd name="T67" fmla="*/ 113 h 320"/>
                <a:gd name="T68" fmla="*/ 97 w 178"/>
                <a:gd name="T69" fmla="*/ 119 h 320"/>
                <a:gd name="T70" fmla="*/ 89 w 178"/>
                <a:gd name="T71" fmla="*/ 119 h 320"/>
                <a:gd name="T72" fmla="*/ 74 w 178"/>
                <a:gd name="T73" fmla="*/ 116 h 320"/>
                <a:gd name="T74" fmla="*/ 60 w 178"/>
                <a:gd name="T75" fmla="*/ 108 h 320"/>
                <a:gd name="T76" fmla="*/ 52 w 178"/>
                <a:gd name="T77" fmla="*/ 96 h 320"/>
                <a:gd name="T78" fmla="*/ 49 w 178"/>
                <a:gd name="T79" fmla="*/ 80 h 320"/>
                <a:gd name="T80" fmla="*/ 50 w 178"/>
                <a:gd name="T81" fmla="*/ 72 h 320"/>
                <a:gd name="T82" fmla="*/ 56 w 178"/>
                <a:gd name="T83" fmla="*/ 58 h 320"/>
                <a:gd name="T84" fmla="*/ 67 w 178"/>
                <a:gd name="T85" fmla="*/ 47 h 320"/>
                <a:gd name="T86" fmla="*/ 81 w 178"/>
                <a:gd name="T87" fmla="*/ 40 h 320"/>
                <a:gd name="T88" fmla="*/ 89 w 178"/>
                <a:gd name="T89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320">
                  <a:moveTo>
                    <a:pt x="89" y="320"/>
                  </a:moveTo>
                  <a:lnTo>
                    <a:pt x="89" y="320"/>
                  </a:lnTo>
                  <a:lnTo>
                    <a:pt x="103" y="291"/>
                  </a:lnTo>
                  <a:lnTo>
                    <a:pt x="133" y="221"/>
                  </a:lnTo>
                  <a:lnTo>
                    <a:pt x="150" y="181"/>
                  </a:lnTo>
                  <a:lnTo>
                    <a:pt x="164" y="144"/>
                  </a:lnTo>
                  <a:lnTo>
                    <a:pt x="173" y="111"/>
                  </a:lnTo>
                  <a:lnTo>
                    <a:pt x="176" y="98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8" y="79"/>
                  </a:lnTo>
                  <a:lnTo>
                    <a:pt x="176" y="71"/>
                  </a:lnTo>
                  <a:lnTo>
                    <a:pt x="173" y="62"/>
                  </a:lnTo>
                  <a:lnTo>
                    <a:pt x="171" y="54"/>
                  </a:lnTo>
                  <a:lnTo>
                    <a:pt x="162" y="39"/>
                  </a:lnTo>
                  <a:lnTo>
                    <a:pt x="153" y="26"/>
                  </a:lnTo>
                  <a:lnTo>
                    <a:pt x="139" y="15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3"/>
                  </a:lnTo>
                  <a:lnTo>
                    <a:pt x="100" y="1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70" y="3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39" y="15"/>
                  </a:lnTo>
                  <a:lnTo>
                    <a:pt x="25" y="26"/>
                  </a:lnTo>
                  <a:lnTo>
                    <a:pt x="16" y="39"/>
                  </a:lnTo>
                  <a:lnTo>
                    <a:pt x="7" y="54"/>
                  </a:lnTo>
                  <a:lnTo>
                    <a:pt x="5" y="62"/>
                  </a:lnTo>
                  <a:lnTo>
                    <a:pt x="2" y="71"/>
                  </a:lnTo>
                  <a:lnTo>
                    <a:pt x="0" y="7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11"/>
                  </a:lnTo>
                  <a:lnTo>
                    <a:pt x="14" y="144"/>
                  </a:lnTo>
                  <a:lnTo>
                    <a:pt x="28" y="181"/>
                  </a:lnTo>
                  <a:lnTo>
                    <a:pt x="45" y="221"/>
                  </a:lnTo>
                  <a:lnTo>
                    <a:pt x="75" y="291"/>
                  </a:lnTo>
                  <a:lnTo>
                    <a:pt x="89" y="320"/>
                  </a:lnTo>
                  <a:lnTo>
                    <a:pt x="89" y="320"/>
                  </a:lnTo>
                  <a:close/>
                  <a:moveTo>
                    <a:pt x="89" y="40"/>
                  </a:moveTo>
                  <a:lnTo>
                    <a:pt x="89" y="40"/>
                  </a:lnTo>
                  <a:lnTo>
                    <a:pt x="97" y="40"/>
                  </a:lnTo>
                  <a:lnTo>
                    <a:pt x="104" y="43"/>
                  </a:lnTo>
                  <a:lnTo>
                    <a:pt x="111" y="47"/>
                  </a:lnTo>
                  <a:lnTo>
                    <a:pt x="117" y="51"/>
                  </a:lnTo>
                  <a:lnTo>
                    <a:pt x="122" y="58"/>
                  </a:lnTo>
                  <a:lnTo>
                    <a:pt x="125" y="64"/>
                  </a:lnTo>
                  <a:lnTo>
                    <a:pt x="128" y="72"/>
                  </a:lnTo>
                  <a:lnTo>
                    <a:pt x="129" y="80"/>
                  </a:lnTo>
                  <a:lnTo>
                    <a:pt x="129" y="80"/>
                  </a:lnTo>
                  <a:lnTo>
                    <a:pt x="128" y="87"/>
                  </a:lnTo>
                  <a:lnTo>
                    <a:pt x="125" y="96"/>
                  </a:lnTo>
                  <a:lnTo>
                    <a:pt x="122" y="102"/>
                  </a:lnTo>
                  <a:lnTo>
                    <a:pt x="117" y="108"/>
                  </a:lnTo>
                  <a:lnTo>
                    <a:pt x="111" y="113"/>
                  </a:lnTo>
                  <a:lnTo>
                    <a:pt x="104" y="116"/>
                  </a:lnTo>
                  <a:lnTo>
                    <a:pt x="97" y="119"/>
                  </a:lnTo>
                  <a:lnTo>
                    <a:pt x="89" y="119"/>
                  </a:lnTo>
                  <a:lnTo>
                    <a:pt x="89" y="119"/>
                  </a:lnTo>
                  <a:lnTo>
                    <a:pt x="81" y="119"/>
                  </a:lnTo>
                  <a:lnTo>
                    <a:pt x="74" y="116"/>
                  </a:lnTo>
                  <a:lnTo>
                    <a:pt x="67" y="113"/>
                  </a:lnTo>
                  <a:lnTo>
                    <a:pt x="60" y="108"/>
                  </a:lnTo>
                  <a:lnTo>
                    <a:pt x="56" y="102"/>
                  </a:lnTo>
                  <a:lnTo>
                    <a:pt x="52" y="96"/>
                  </a:lnTo>
                  <a:lnTo>
                    <a:pt x="50" y="87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50" y="72"/>
                  </a:lnTo>
                  <a:lnTo>
                    <a:pt x="52" y="64"/>
                  </a:lnTo>
                  <a:lnTo>
                    <a:pt x="56" y="58"/>
                  </a:lnTo>
                  <a:lnTo>
                    <a:pt x="60" y="51"/>
                  </a:lnTo>
                  <a:lnTo>
                    <a:pt x="67" y="47"/>
                  </a:lnTo>
                  <a:lnTo>
                    <a:pt x="74" y="43"/>
                  </a:lnTo>
                  <a:lnTo>
                    <a:pt x="81" y="40"/>
                  </a:lnTo>
                  <a:lnTo>
                    <a:pt x="89" y="40"/>
                  </a:lnTo>
                  <a:lnTo>
                    <a:pt x="8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75" name="Freeform 33"/>
          <p:cNvSpPr>
            <a:spLocks noEditPoints="1"/>
          </p:cNvSpPr>
          <p:nvPr/>
        </p:nvSpPr>
        <p:spPr bwMode="auto">
          <a:xfrm>
            <a:off x="3218772" y="2915892"/>
            <a:ext cx="361411" cy="336269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76" name="Freeform 53"/>
          <p:cNvSpPr>
            <a:spLocks noEditPoints="1"/>
          </p:cNvSpPr>
          <p:nvPr/>
        </p:nvSpPr>
        <p:spPr bwMode="auto">
          <a:xfrm>
            <a:off x="4840209" y="1402518"/>
            <a:ext cx="335262" cy="335262"/>
          </a:xfrm>
          <a:custGeom>
            <a:avLst/>
            <a:gdLst>
              <a:gd name="T0" fmla="*/ 230 w 576"/>
              <a:gd name="T1" fmla="*/ 6 h 576"/>
              <a:gd name="T2" fmla="*/ 128 w 576"/>
              <a:gd name="T3" fmla="*/ 50 h 576"/>
              <a:gd name="T4" fmla="*/ 50 w 576"/>
              <a:gd name="T5" fmla="*/ 128 h 576"/>
              <a:gd name="T6" fmla="*/ 6 w 576"/>
              <a:gd name="T7" fmla="*/ 230 h 576"/>
              <a:gd name="T8" fmla="*/ 2 w 576"/>
              <a:gd name="T9" fmla="*/ 318 h 576"/>
              <a:gd name="T10" fmla="*/ 36 w 576"/>
              <a:gd name="T11" fmla="*/ 426 h 576"/>
              <a:gd name="T12" fmla="*/ 106 w 576"/>
              <a:gd name="T13" fmla="*/ 510 h 576"/>
              <a:gd name="T14" fmla="*/ 202 w 576"/>
              <a:gd name="T15" fmla="*/ 564 h 576"/>
              <a:gd name="T16" fmla="*/ 288 w 576"/>
              <a:gd name="T17" fmla="*/ 576 h 576"/>
              <a:gd name="T18" fmla="*/ 400 w 576"/>
              <a:gd name="T19" fmla="*/ 554 h 576"/>
              <a:gd name="T20" fmla="*/ 492 w 576"/>
              <a:gd name="T21" fmla="*/ 492 h 576"/>
              <a:gd name="T22" fmla="*/ 554 w 576"/>
              <a:gd name="T23" fmla="*/ 400 h 576"/>
              <a:gd name="T24" fmla="*/ 576 w 576"/>
              <a:gd name="T25" fmla="*/ 288 h 576"/>
              <a:gd name="T26" fmla="*/ 564 w 576"/>
              <a:gd name="T27" fmla="*/ 202 h 576"/>
              <a:gd name="T28" fmla="*/ 510 w 576"/>
              <a:gd name="T29" fmla="*/ 106 h 576"/>
              <a:gd name="T30" fmla="*/ 426 w 576"/>
              <a:gd name="T31" fmla="*/ 36 h 576"/>
              <a:gd name="T32" fmla="*/ 318 w 576"/>
              <a:gd name="T33" fmla="*/ 2 h 576"/>
              <a:gd name="T34" fmla="*/ 394 w 576"/>
              <a:gd name="T35" fmla="*/ 272 h 576"/>
              <a:gd name="T36" fmla="*/ 484 w 576"/>
              <a:gd name="T37" fmla="*/ 198 h 576"/>
              <a:gd name="T38" fmla="*/ 504 w 576"/>
              <a:gd name="T39" fmla="*/ 272 h 576"/>
              <a:gd name="T40" fmla="*/ 76 w 576"/>
              <a:gd name="T41" fmla="*/ 254 h 576"/>
              <a:gd name="T42" fmla="*/ 190 w 576"/>
              <a:gd name="T43" fmla="*/ 198 h 576"/>
              <a:gd name="T44" fmla="*/ 74 w 576"/>
              <a:gd name="T45" fmla="*/ 272 h 576"/>
              <a:gd name="T46" fmla="*/ 360 w 576"/>
              <a:gd name="T47" fmla="*/ 234 h 576"/>
              <a:gd name="T48" fmla="*/ 218 w 576"/>
              <a:gd name="T49" fmla="*/ 234 h 576"/>
              <a:gd name="T50" fmla="*/ 184 w 576"/>
              <a:gd name="T51" fmla="*/ 304 h 576"/>
              <a:gd name="T52" fmla="*/ 94 w 576"/>
              <a:gd name="T53" fmla="*/ 380 h 576"/>
              <a:gd name="T54" fmla="*/ 76 w 576"/>
              <a:gd name="T55" fmla="*/ 324 h 576"/>
              <a:gd name="T56" fmla="*/ 362 w 576"/>
              <a:gd name="T57" fmla="*/ 304 h 576"/>
              <a:gd name="T58" fmla="*/ 222 w 576"/>
              <a:gd name="T59" fmla="*/ 380 h 576"/>
              <a:gd name="T60" fmla="*/ 216 w 576"/>
              <a:gd name="T61" fmla="*/ 304 h 576"/>
              <a:gd name="T62" fmla="*/ 502 w 576"/>
              <a:gd name="T63" fmla="*/ 324 h 576"/>
              <a:gd name="T64" fmla="*/ 388 w 576"/>
              <a:gd name="T65" fmla="*/ 380 h 576"/>
              <a:gd name="T66" fmla="*/ 394 w 576"/>
              <a:gd name="T67" fmla="*/ 304 h 576"/>
              <a:gd name="T68" fmla="*/ 372 w 576"/>
              <a:gd name="T69" fmla="*/ 122 h 576"/>
              <a:gd name="T70" fmla="*/ 390 w 576"/>
              <a:gd name="T71" fmla="*/ 98 h 576"/>
              <a:gd name="T72" fmla="*/ 444 w 576"/>
              <a:gd name="T73" fmla="*/ 138 h 576"/>
              <a:gd name="T74" fmla="*/ 320 w 576"/>
              <a:gd name="T75" fmla="*/ 74 h 576"/>
              <a:gd name="T76" fmla="*/ 344 w 576"/>
              <a:gd name="T77" fmla="*/ 138 h 576"/>
              <a:gd name="T78" fmla="*/ 234 w 576"/>
              <a:gd name="T79" fmla="*/ 138 h 576"/>
              <a:gd name="T80" fmla="*/ 256 w 576"/>
              <a:gd name="T81" fmla="*/ 74 h 576"/>
              <a:gd name="T82" fmla="*/ 320 w 576"/>
              <a:gd name="T83" fmla="*/ 74 h 576"/>
              <a:gd name="T84" fmla="*/ 206 w 576"/>
              <a:gd name="T85" fmla="*/ 122 h 576"/>
              <a:gd name="T86" fmla="*/ 122 w 576"/>
              <a:gd name="T87" fmla="*/ 152 h 576"/>
              <a:gd name="T88" fmla="*/ 172 w 576"/>
              <a:gd name="T89" fmla="*/ 106 h 576"/>
              <a:gd name="T90" fmla="*/ 218 w 576"/>
              <a:gd name="T91" fmla="*/ 84 h 576"/>
              <a:gd name="T92" fmla="*/ 204 w 576"/>
              <a:gd name="T93" fmla="*/ 456 h 576"/>
              <a:gd name="T94" fmla="*/ 186 w 576"/>
              <a:gd name="T95" fmla="*/ 478 h 576"/>
              <a:gd name="T96" fmla="*/ 134 w 576"/>
              <a:gd name="T97" fmla="*/ 438 h 576"/>
              <a:gd name="T98" fmla="*/ 256 w 576"/>
              <a:gd name="T99" fmla="*/ 502 h 576"/>
              <a:gd name="T100" fmla="*/ 234 w 576"/>
              <a:gd name="T101" fmla="*/ 440 h 576"/>
              <a:gd name="T102" fmla="*/ 344 w 576"/>
              <a:gd name="T103" fmla="*/ 440 h 576"/>
              <a:gd name="T104" fmla="*/ 320 w 576"/>
              <a:gd name="T105" fmla="*/ 502 h 576"/>
              <a:gd name="T106" fmla="*/ 272 w 576"/>
              <a:gd name="T107" fmla="*/ 504 h 576"/>
              <a:gd name="T108" fmla="*/ 360 w 576"/>
              <a:gd name="T109" fmla="*/ 492 h 576"/>
              <a:gd name="T110" fmla="*/ 464 w 576"/>
              <a:gd name="T111" fmla="*/ 412 h 576"/>
              <a:gd name="T112" fmla="*/ 418 w 576"/>
              <a:gd name="T113" fmla="*/ 460 h 576"/>
              <a:gd name="T114" fmla="*/ 360 w 576"/>
              <a:gd name="T115" fmla="*/ 492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4"/>
                </a:lnTo>
                <a:lnTo>
                  <a:pt x="152" y="36"/>
                </a:lnTo>
                <a:lnTo>
                  <a:pt x="128" y="50"/>
                </a:lnTo>
                <a:lnTo>
                  <a:pt x="106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6" y="152"/>
                </a:lnTo>
                <a:lnTo>
                  <a:pt x="24" y="176"/>
                </a:lnTo>
                <a:lnTo>
                  <a:pt x="14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4" y="374"/>
                </a:lnTo>
                <a:lnTo>
                  <a:pt x="24" y="400"/>
                </a:lnTo>
                <a:lnTo>
                  <a:pt x="36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6" y="510"/>
                </a:lnTo>
                <a:lnTo>
                  <a:pt x="128" y="528"/>
                </a:lnTo>
                <a:lnTo>
                  <a:pt x="152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8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2"/>
                </a:lnTo>
                <a:lnTo>
                  <a:pt x="528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6"/>
                </a:lnTo>
                <a:lnTo>
                  <a:pt x="400" y="24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94" y="272"/>
                </a:moveTo>
                <a:lnTo>
                  <a:pt x="394" y="272"/>
                </a:lnTo>
                <a:lnTo>
                  <a:pt x="392" y="234"/>
                </a:lnTo>
                <a:lnTo>
                  <a:pt x="388" y="198"/>
                </a:lnTo>
                <a:lnTo>
                  <a:pt x="484" y="198"/>
                </a:lnTo>
                <a:lnTo>
                  <a:pt x="484" y="198"/>
                </a:lnTo>
                <a:lnTo>
                  <a:pt x="492" y="216"/>
                </a:lnTo>
                <a:lnTo>
                  <a:pt x="498" y="234"/>
                </a:lnTo>
                <a:lnTo>
                  <a:pt x="502" y="254"/>
                </a:lnTo>
                <a:lnTo>
                  <a:pt x="504" y="272"/>
                </a:lnTo>
                <a:lnTo>
                  <a:pt x="394" y="272"/>
                </a:lnTo>
                <a:close/>
                <a:moveTo>
                  <a:pt x="74" y="272"/>
                </a:moveTo>
                <a:lnTo>
                  <a:pt x="74" y="272"/>
                </a:lnTo>
                <a:lnTo>
                  <a:pt x="76" y="254"/>
                </a:lnTo>
                <a:lnTo>
                  <a:pt x="80" y="234"/>
                </a:lnTo>
                <a:lnTo>
                  <a:pt x="86" y="216"/>
                </a:lnTo>
                <a:lnTo>
                  <a:pt x="92" y="198"/>
                </a:lnTo>
                <a:lnTo>
                  <a:pt x="190" y="198"/>
                </a:lnTo>
                <a:lnTo>
                  <a:pt x="190" y="198"/>
                </a:lnTo>
                <a:lnTo>
                  <a:pt x="186" y="234"/>
                </a:lnTo>
                <a:lnTo>
                  <a:pt x="184" y="272"/>
                </a:lnTo>
                <a:lnTo>
                  <a:pt x="74" y="272"/>
                </a:lnTo>
                <a:close/>
                <a:moveTo>
                  <a:pt x="222" y="198"/>
                </a:moveTo>
                <a:lnTo>
                  <a:pt x="356" y="198"/>
                </a:lnTo>
                <a:lnTo>
                  <a:pt x="356" y="198"/>
                </a:lnTo>
                <a:lnTo>
                  <a:pt x="360" y="234"/>
                </a:lnTo>
                <a:lnTo>
                  <a:pt x="362" y="272"/>
                </a:lnTo>
                <a:lnTo>
                  <a:pt x="216" y="272"/>
                </a:lnTo>
                <a:lnTo>
                  <a:pt x="216" y="272"/>
                </a:lnTo>
                <a:lnTo>
                  <a:pt x="218" y="234"/>
                </a:lnTo>
                <a:lnTo>
                  <a:pt x="222" y="198"/>
                </a:lnTo>
                <a:lnTo>
                  <a:pt x="222" y="198"/>
                </a:lnTo>
                <a:close/>
                <a:moveTo>
                  <a:pt x="74" y="304"/>
                </a:moveTo>
                <a:lnTo>
                  <a:pt x="184" y="304"/>
                </a:lnTo>
                <a:lnTo>
                  <a:pt x="184" y="304"/>
                </a:lnTo>
                <a:lnTo>
                  <a:pt x="186" y="344"/>
                </a:lnTo>
                <a:lnTo>
                  <a:pt x="190" y="380"/>
                </a:lnTo>
                <a:lnTo>
                  <a:pt x="94" y="380"/>
                </a:lnTo>
                <a:lnTo>
                  <a:pt x="94" y="380"/>
                </a:lnTo>
                <a:lnTo>
                  <a:pt x="86" y="362"/>
                </a:lnTo>
                <a:lnTo>
                  <a:pt x="80" y="344"/>
                </a:lnTo>
                <a:lnTo>
                  <a:pt x="76" y="324"/>
                </a:lnTo>
                <a:lnTo>
                  <a:pt x="74" y="304"/>
                </a:lnTo>
                <a:lnTo>
                  <a:pt x="74" y="304"/>
                </a:lnTo>
                <a:close/>
                <a:moveTo>
                  <a:pt x="216" y="304"/>
                </a:moveTo>
                <a:lnTo>
                  <a:pt x="362" y="304"/>
                </a:lnTo>
                <a:lnTo>
                  <a:pt x="362" y="304"/>
                </a:lnTo>
                <a:lnTo>
                  <a:pt x="360" y="344"/>
                </a:lnTo>
                <a:lnTo>
                  <a:pt x="356" y="380"/>
                </a:lnTo>
                <a:lnTo>
                  <a:pt x="222" y="380"/>
                </a:lnTo>
                <a:lnTo>
                  <a:pt x="222" y="380"/>
                </a:lnTo>
                <a:lnTo>
                  <a:pt x="218" y="344"/>
                </a:lnTo>
                <a:lnTo>
                  <a:pt x="216" y="304"/>
                </a:lnTo>
                <a:lnTo>
                  <a:pt x="216" y="304"/>
                </a:lnTo>
                <a:close/>
                <a:moveTo>
                  <a:pt x="394" y="304"/>
                </a:moveTo>
                <a:lnTo>
                  <a:pt x="504" y="304"/>
                </a:lnTo>
                <a:lnTo>
                  <a:pt x="504" y="304"/>
                </a:lnTo>
                <a:lnTo>
                  <a:pt x="502" y="324"/>
                </a:lnTo>
                <a:lnTo>
                  <a:pt x="496" y="344"/>
                </a:lnTo>
                <a:lnTo>
                  <a:pt x="490" y="362"/>
                </a:lnTo>
                <a:lnTo>
                  <a:pt x="484" y="380"/>
                </a:lnTo>
                <a:lnTo>
                  <a:pt x="388" y="380"/>
                </a:lnTo>
                <a:lnTo>
                  <a:pt x="388" y="380"/>
                </a:lnTo>
                <a:lnTo>
                  <a:pt x="392" y="344"/>
                </a:lnTo>
                <a:lnTo>
                  <a:pt x="394" y="304"/>
                </a:lnTo>
                <a:lnTo>
                  <a:pt x="394" y="304"/>
                </a:lnTo>
                <a:close/>
                <a:moveTo>
                  <a:pt x="466" y="164"/>
                </a:moveTo>
                <a:lnTo>
                  <a:pt x="382" y="164"/>
                </a:lnTo>
                <a:lnTo>
                  <a:pt x="382" y="164"/>
                </a:lnTo>
                <a:lnTo>
                  <a:pt x="372" y="122"/>
                </a:lnTo>
                <a:lnTo>
                  <a:pt x="360" y="84"/>
                </a:lnTo>
                <a:lnTo>
                  <a:pt x="360" y="84"/>
                </a:lnTo>
                <a:lnTo>
                  <a:pt x="376" y="90"/>
                </a:lnTo>
                <a:lnTo>
                  <a:pt x="390" y="98"/>
                </a:lnTo>
                <a:lnTo>
                  <a:pt x="406" y="108"/>
                </a:lnTo>
                <a:lnTo>
                  <a:pt x="418" y="116"/>
                </a:lnTo>
                <a:lnTo>
                  <a:pt x="432" y="128"/>
                </a:lnTo>
                <a:lnTo>
                  <a:pt x="444" y="138"/>
                </a:lnTo>
                <a:lnTo>
                  <a:pt x="456" y="152"/>
                </a:lnTo>
                <a:lnTo>
                  <a:pt x="466" y="164"/>
                </a:lnTo>
                <a:lnTo>
                  <a:pt x="466" y="164"/>
                </a:lnTo>
                <a:close/>
                <a:moveTo>
                  <a:pt x="320" y="74"/>
                </a:moveTo>
                <a:lnTo>
                  <a:pt x="320" y="74"/>
                </a:lnTo>
                <a:lnTo>
                  <a:pt x="328" y="94"/>
                </a:lnTo>
                <a:lnTo>
                  <a:pt x="336" y="114"/>
                </a:lnTo>
                <a:lnTo>
                  <a:pt x="344" y="138"/>
                </a:lnTo>
                <a:lnTo>
                  <a:pt x="350" y="164"/>
                </a:lnTo>
                <a:lnTo>
                  <a:pt x="228" y="164"/>
                </a:lnTo>
                <a:lnTo>
                  <a:pt x="228" y="164"/>
                </a:lnTo>
                <a:lnTo>
                  <a:pt x="234" y="138"/>
                </a:lnTo>
                <a:lnTo>
                  <a:pt x="240" y="114"/>
                </a:lnTo>
                <a:lnTo>
                  <a:pt x="248" y="94"/>
                </a:lnTo>
                <a:lnTo>
                  <a:pt x="256" y="74"/>
                </a:lnTo>
                <a:lnTo>
                  <a:pt x="256" y="74"/>
                </a:lnTo>
                <a:lnTo>
                  <a:pt x="288" y="72"/>
                </a:lnTo>
                <a:lnTo>
                  <a:pt x="288" y="72"/>
                </a:lnTo>
                <a:lnTo>
                  <a:pt x="304" y="74"/>
                </a:lnTo>
                <a:lnTo>
                  <a:pt x="320" y="74"/>
                </a:lnTo>
                <a:lnTo>
                  <a:pt x="320" y="74"/>
                </a:lnTo>
                <a:close/>
                <a:moveTo>
                  <a:pt x="218" y="84"/>
                </a:moveTo>
                <a:lnTo>
                  <a:pt x="218" y="84"/>
                </a:lnTo>
                <a:lnTo>
                  <a:pt x="206" y="122"/>
                </a:lnTo>
                <a:lnTo>
                  <a:pt x="194" y="164"/>
                </a:lnTo>
                <a:lnTo>
                  <a:pt x="112" y="164"/>
                </a:lnTo>
                <a:lnTo>
                  <a:pt x="112" y="164"/>
                </a:lnTo>
                <a:lnTo>
                  <a:pt x="122" y="152"/>
                </a:lnTo>
                <a:lnTo>
                  <a:pt x="132" y="138"/>
                </a:lnTo>
                <a:lnTo>
                  <a:pt x="146" y="128"/>
                </a:lnTo>
                <a:lnTo>
                  <a:pt x="158" y="116"/>
                </a:lnTo>
                <a:lnTo>
                  <a:pt x="172" y="106"/>
                </a:lnTo>
                <a:lnTo>
                  <a:pt x="186" y="98"/>
                </a:lnTo>
                <a:lnTo>
                  <a:pt x="202" y="90"/>
                </a:lnTo>
                <a:lnTo>
                  <a:pt x="218" y="84"/>
                </a:lnTo>
                <a:lnTo>
                  <a:pt x="218" y="84"/>
                </a:lnTo>
                <a:close/>
                <a:moveTo>
                  <a:pt x="112" y="412"/>
                </a:moveTo>
                <a:lnTo>
                  <a:pt x="194" y="412"/>
                </a:lnTo>
                <a:lnTo>
                  <a:pt x="194" y="412"/>
                </a:lnTo>
                <a:lnTo>
                  <a:pt x="204" y="456"/>
                </a:lnTo>
                <a:lnTo>
                  <a:pt x="218" y="492"/>
                </a:lnTo>
                <a:lnTo>
                  <a:pt x="218" y="492"/>
                </a:lnTo>
                <a:lnTo>
                  <a:pt x="202" y="486"/>
                </a:lnTo>
                <a:lnTo>
                  <a:pt x="186" y="478"/>
                </a:lnTo>
                <a:lnTo>
                  <a:pt x="172" y="470"/>
                </a:lnTo>
                <a:lnTo>
                  <a:pt x="158" y="460"/>
                </a:lnTo>
                <a:lnTo>
                  <a:pt x="146" y="450"/>
                </a:lnTo>
                <a:lnTo>
                  <a:pt x="134" y="438"/>
                </a:lnTo>
                <a:lnTo>
                  <a:pt x="122" y="426"/>
                </a:lnTo>
                <a:lnTo>
                  <a:pt x="112" y="412"/>
                </a:lnTo>
                <a:lnTo>
                  <a:pt x="112" y="412"/>
                </a:lnTo>
                <a:close/>
                <a:moveTo>
                  <a:pt x="256" y="502"/>
                </a:moveTo>
                <a:lnTo>
                  <a:pt x="256" y="502"/>
                </a:lnTo>
                <a:lnTo>
                  <a:pt x="248" y="484"/>
                </a:lnTo>
                <a:lnTo>
                  <a:pt x="240" y="462"/>
                </a:lnTo>
                <a:lnTo>
                  <a:pt x="234" y="440"/>
                </a:lnTo>
                <a:lnTo>
                  <a:pt x="228" y="412"/>
                </a:lnTo>
                <a:lnTo>
                  <a:pt x="350" y="412"/>
                </a:lnTo>
                <a:lnTo>
                  <a:pt x="350" y="412"/>
                </a:lnTo>
                <a:lnTo>
                  <a:pt x="344" y="440"/>
                </a:lnTo>
                <a:lnTo>
                  <a:pt x="336" y="462"/>
                </a:lnTo>
                <a:lnTo>
                  <a:pt x="328" y="484"/>
                </a:lnTo>
                <a:lnTo>
                  <a:pt x="320" y="502"/>
                </a:lnTo>
                <a:lnTo>
                  <a:pt x="320" y="502"/>
                </a:lnTo>
                <a:lnTo>
                  <a:pt x="304" y="504"/>
                </a:lnTo>
                <a:lnTo>
                  <a:pt x="288" y="504"/>
                </a:lnTo>
                <a:lnTo>
                  <a:pt x="288" y="504"/>
                </a:lnTo>
                <a:lnTo>
                  <a:pt x="272" y="504"/>
                </a:lnTo>
                <a:lnTo>
                  <a:pt x="256" y="502"/>
                </a:lnTo>
                <a:lnTo>
                  <a:pt x="256" y="502"/>
                </a:lnTo>
                <a:close/>
                <a:moveTo>
                  <a:pt x="360" y="492"/>
                </a:moveTo>
                <a:lnTo>
                  <a:pt x="360" y="492"/>
                </a:lnTo>
                <a:lnTo>
                  <a:pt x="372" y="456"/>
                </a:lnTo>
                <a:lnTo>
                  <a:pt x="382" y="412"/>
                </a:lnTo>
                <a:lnTo>
                  <a:pt x="464" y="412"/>
                </a:lnTo>
                <a:lnTo>
                  <a:pt x="464" y="412"/>
                </a:lnTo>
                <a:lnTo>
                  <a:pt x="454" y="426"/>
                </a:lnTo>
                <a:lnTo>
                  <a:pt x="444" y="438"/>
                </a:lnTo>
                <a:lnTo>
                  <a:pt x="432" y="450"/>
                </a:lnTo>
                <a:lnTo>
                  <a:pt x="418" y="460"/>
                </a:lnTo>
                <a:lnTo>
                  <a:pt x="404" y="470"/>
                </a:lnTo>
                <a:lnTo>
                  <a:pt x="390" y="478"/>
                </a:lnTo>
                <a:lnTo>
                  <a:pt x="376" y="486"/>
                </a:lnTo>
                <a:lnTo>
                  <a:pt x="360" y="492"/>
                </a:lnTo>
                <a:lnTo>
                  <a:pt x="360" y="4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77" name="Group 40"/>
          <p:cNvGrpSpPr/>
          <p:nvPr/>
        </p:nvGrpSpPr>
        <p:grpSpPr>
          <a:xfrm>
            <a:off x="3887374" y="3672114"/>
            <a:ext cx="380884" cy="272438"/>
            <a:chOff x="3962400" y="3128963"/>
            <a:chExt cx="914400" cy="654050"/>
          </a:xfrm>
          <a:solidFill>
            <a:schemeClr val="bg1"/>
          </a:solidFill>
        </p:grpSpPr>
        <p:sp>
          <p:nvSpPr>
            <p:cNvPr id="78" name="Freeform 57"/>
            <p:cNvSpPr>
              <a:spLocks noEditPoints="1"/>
            </p:cNvSpPr>
            <p:nvPr/>
          </p:nvSpPr>
          <p:spPr bwMode="auto">
            <a:xfrm>
              <a:off x="3962400" y="3128963"/>
              <a:ext cx="914400" cy="654050"/>
            </a:xfrm>
            <a:custGeom>
              <a:avLst/>
              <a:gdLst>
                <a:gd name="T0" fmla="*/ 444 w 576"/>
                <a:gd name="T1" fmla="*/ 48 h 412"/>
                <a:gd name="T2" fmla="*/ 442 w 576"/>
                <a:gd name="T3" fmla="*/ 48 h 412"/>
                <a:gd name="T4" fmla="*/ 426 w 576"/>
                <a:gd name="T5" fmla="*/ 16 h 412"/>
                <a:gd name="T6" fmla="*/ 416 w 576"/>
                <a:gd name="T7" fmla="*/ 4 h 412"/>
                <a:gd name="T8" fmla="*/ 402 w 576"/>
                <a:gd name="T9" fmla="*/ 0 h 412"/>
                <a:gd name="T10" fmla="*/ 180 w 576"/>
                <a:gd name="T11" fmla="*/ 0 h 412"/>
                <a:gd name="T12" fmla="*/ 166 w 576"/>
                <a:gd name="T13" fmla="*/ 4 h 412"/>
                <a:gd name="T14" fmla="*/ 154 w 576"/>
                <a:gd name="T15" fmla="*/ 16 h 412"/>
                <a:gd name="T16" fmla="*/ 138 w 576"/>
                <a:gd name="T17" fmla="*/ 48 h 412"/>
                <a:gd name="T18" fmla="*/ 18 w 576"/>
                <a:gd name="T19" fmla="*/ 48 h 412"/>
                <a:gd name="T20" fmla="*/ 10 w 576"/>
                <a:gd name="T21" fmla="*/ 50 h 412"/>
                <a:gd name="T22" fmla="*/ 2 w 576"/>
                <a:gd name="T23" fmla="*/ 60 h 412"/>
                <a:gd name="T24" fmla="*/ 0 w 576"/>
                <a:gd name="T25" fmla="*/ 394 h 412"/>
                <a:gd name="T26" fmla="*/ 2 w 576"/>
                <a:gd name="T27" fmla="*/ 400 h 412"/>
                <a:gd name="T28" fmla="*/ 10 w 576"/>
                <a:gd name="T29" fmla="*/ 410 h 412"/>
                <a:gd name="T30" fmla="*/ 558 w 576"/>
                <a:gd name="T31" fmla="*/ 412 h 412"/>
                <a:gd name="T32" fmla="*/ 566 w 576"/>
                <a:gd name="T33" fmla="*/ 410 h 412"/>
                <a:gd name="T34" fmla="*/ 574 w 576"/>
                <a:gd name="T35" fmla="*/ 400 h 412"/>
                <a:gd name="T36" fmla="*/ 576 w 576"/>
                <a:gd name="T37" fmla="*/ 66 h 412"/>
                <a:gd name="T38" fmla="*/ 574 w 576"/>
                <a:gd name="T39" fmla="*/ 60 h 412"/>
                <a:gd name="T40" fmla="*/ 566 w 576"/>
                <a:gd name="T41" fmla="*/ 50 h 412"/>
                <a:gd name="T42" fmla="*/ 558 w 576"/>
                <a:gd name="T43" fmla="*/ 48 h 412"/>
                <a:gd name="T44" fmla="*/ 288 w 576"/>
                <a:gd name="T45" fmla="*/ 362 h 412"/>
                <a:gd name="T46" fmla="*/ 260 w 576"/>
                <a:gd name="T47" fmla="*/ 358 h 412"/>
                <a:gd name="T48" fmla="*/ 236 w 576"/>
                <a:gd name="T49" fmla="*/ 352 h 412"/>
                <a:gd name="T50" fmla="*/ 212 w 576"/>
                <a:gd name="T51" fmla="*/ 338 h 412"/>
                <a:gd name="T52" fmla="*/ 192 w 576"/>
                <a:gd name="T53" fmla="*/ 322 h 412"/>
                <a:gd name="T54" fmla="*/ 176 w 576"/>
                <a:gd name="T55" fmla="*/ 302 h 412"/>
                <a:gd name="T56" fmla="*/ 164 w 576"/>
                <a:gd name="T57" fmla="*/ 278 h 412"/>
                <a:gd name="T58" fmla="*/ 156 w 576"/>
                <a:gd name="T59" fmla="*/ 254 h 412"/>
                <a:gd name="T60" fmla="*/ 152 w 576"/>
                <a:gd name="T61" fmla="*/ 226 h 412"/>
                <a:gd name="T62" fmla="*/ 154 w 576"/>
                <a:gd name="T63" fmla="*/ 212 h 412"/>
                <a:gd name="T64" fmla="*/ 158 w 576"/>
                <a:gd name="T65" fmla="*/ 186 h 412"/>
                <a:gd name="T66" fmla="*/ 168 w 576"/>
                <a:gd name="T67" fmla="*/ 162 h 412"/>
                <a:gd name="T68" fmla="*/ 184 w 576"/>
                <a:gd name="T69" fmla="*/ 140 h 412"/>
                <a:gd name="T70" fmla="*/ 202 w 576"/>
                <a:gd name="T71" fmla="*/ 122 h 412"/>
                <a:gd name="T72" fmla="*/ 224 w 576"/>
                <a:gd name="T73" fmla="*/ 106 h 412"/>
                <a:gd name="T74" fmla="*/ 248 w 576"/>
                <a:gd name="T75" fmla="*/ 96 h 412"/>
                <a:gd name="T76" fmla="*/ 274 w 576"/>
                <a:gd name="T77" fmla="*/ 92 h 412"/>
                <a:gd name="T78" fmla="*/ 288 w 576"/>
                <a:gd name="T79" fmla="*/ 90 h 412"/>
                <a:gd name="T80" fmla="*/ 316 w 576"/>
                <a:gd name="T81" fmla="*/ 94 h 412"/>
                <a:gd name="T82" fmla="*/ 340 w 576"/>
                <a:gd name="T83" fmla="*/ 102 h 412"/>
                <a:gd name="T84" fmla="*/ 364 w 576"/>
                <a:gd name="T85" fmla="*/ 114 h 412"/>
                <a:gd name="T86" fmla="*/ 384 w 576"/>
                <a:gd name="T87" fmla="*/ 130 h 412"/>
                <a:gd name="T88" fmla="*/ 400 w 576"/>
                <a:gd name="T89" fmla="*/ 150 h 412"/>
                <a:gd name="T90" fmla="*/ 414 w 576"/>
                <a:gd name="T91" fmla="*/ 174 h 412"/>
                <a:gd name="T92" fmla="*/ 422 w 576"/>
                <a:gd name="T93" fmla="*/ 198 h 412"/>
                <a:gd name="T94" fmla="*/ 424 w 576"/>
                <a:gd name="T95" fmla="*/ 226 h 412"/>
                <a:gd name="T96" fmla="*/ 424 w 576"/>
                <a:gd name="T97" fmla="*/ 240 h 412"/>
                <a:gd name="T98" fmla="*/ 418 w 576"/>
                <a:gd name="T99" fmla="*/ 266 h 412"/>
                <a:gd name="T100" fmla="*/ 408 w 576"/>
                <a:gd name="T101" fmla="*/ 290 h 412"/>
                <a:gd name="T102" fmla="*/ 392 w 576"/>
                <a:gd name="T103" fmla="*/ 312 h 412"/>
                <a:gd name="T104" fmla="*/ 374 w 576"/>
                <a:gd name="T105" fmla="*/ 330 h 412"/>
                <a:gd name="T106" fmla="*/ 352 w 576"/>
                <a:gd name="T107" fmla="*/ 346 h 412"/>
                <a:gd name="T108" fmla="*/ 328 w 576"/>
                <a:gd name="T109" fmla="*/ 356 h 412"/>
                <a:gd name="T110" fmla="*/ 302 w 576"/>
                <a:gd name="T111" fmla="*/ 362 h 412"/>
                <a:gd name="T112" fmla="*/ 288 w 576"/>
                <a:gd name="T113" fmla="*/ 3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412">
                  <a:moveTo>
                    <a:pt x="558" y="48"/>
                  </a:moveTo>
                  <a:lnTo>
                    <a:pt x="444" y="48"/>
                  </a:lnTo>
                  <a:lnTo>
                    <a:pt x="444" y="48"/>
                  </a:lnTo>
                  <a:lnTo>
                    <a:pt x="442" y="48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2" y="10"/>
                  </a:lnTo>
                  <a:lnTo>
                    <a:pt x="416" y="4"/>
                  </a:lnTo>
                  <a:lnTo>
                    <a:pt x="408" y="2"/>
                  </a:lnTo>
                  <a:lnTo>
                    <a:pt x="40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2" y="2"/>
                  </a:lnTo>
                  <a:lnTo>
                    <a:pt x="166" y="4"/>
                  </a:lnTo>
                  <a:lnTo>
                    <a:pt x="158" y="10"/>
                  </a:lnTo>
                  <a:lnTo>
                    <a:pt x="154" y="1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50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400"/>
                  </a:lnTo>
                  <a:lnTo>
                    <a:pt x="6" y="406"/>
                  </a:lnTo>
                  <a:lnTo>
                    <a:pt x="10" y="410"/>
                  </a:lnTo>
                  <a:lnTo>
                    <a:pt x="18" y="412"/>
                  </a:lnTo>
                  <a:lnTo>
                    <a:pt x="558" y="412"/>
                  </a:lnTo>
                  <a:lnTo>
                    <a:pt x="558" y="412"/>
                  </a:lnTo>
                  <a:lnTo>
                    <a:pt x="566" y="410"/>
                  </a:lnTo>
                  <a:lnTo>
                    <a:pt x="570" y="406"/>
                  </a:lnTo>
                  <a:lnTo>
                    <a:pt x="574" y="400"/>
                  </a:lnTo>
                  <a:lnTo>
                    <a:pt x="576" y="394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4" y="60"/>
                  </a:lnTo>
                  <a:lnTo>
                    <a:pt x="570" y="54"/>
                  </a:lnTo>
                  <a:lnTo>
                    <a:pt x="566" y="50"/>
                  </a:lnTo>
                  <a:lnTo>
                    <a:pt x="558" y="48"/>
                  </a:lnTo>
                  <a:lnTo>
                    <a:pt x="558" y="48"/>
                  </a:lnTo>
                  <a:close/>
                  <a:moveTo>
                    <a:pt x="288" y="362"/>
                  </a:moveTo>
                  <a:lnTo>
                    <a:pt x="288" y="362"/>
                  </a:lnTo>
                  <a:lnTo>
                    <a:pt x="274" y="362"/>
                  </a:lnTo>
                  <a:lnTo>
                    <a:pt x="260" y="358"/>
                  </a:lnTo>
                  <a:lnTo>
                    <a:pt x="248" y="356"/>
                  </a:lnTo>
                  <a:lnTo>
                    <a:pt x="236" y="352"/>
                  </a:lnTo>
                  <a:lnTo>
                    <a:pt x="224" y="346"/>
                  </a:lnTo>
                  <a:lnTo>
                    <a:pt x="212" y="338"/>
                  </a:lnTo>
                  <a:lnTo>
                    <a:pt x="202" y="330"/>
                  </a:lnTo>
                  <a:lnTo>
                    <a:pt x="192" y="322"/>
                  </a:lnTo>
                  <a:lnTo>
                    <a:pt x="184" y="312"/>
                  </a:lnTo>
                  <a:lnTo>
                    <a:pt x="176" y="302"/>
                  </a:lnTo>
                  <a:lnTo>
                    <a:pt x="168" y="290"/>
                  </a:lnTo>
                  <a:lnTo>
                    <a:pt x="164" y="278"/>
                  </a:lnTo>
                  <a:lnTo>
                    <a:pt x="158" y="266"/>
                  </a:lnTo>
                  <a:lnTo>
                    <a:pt x="156" y="254"/>
                  </a:lnTo>
                  <a:lnTo>
                    <a:pt x="154" y="240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12"/>
                  </a:lnTo>
                  <a:lnTo>
                    <a:pt x="156" y="198"/>
                  </a:lnTo>
                  <a:lnTo>
                    <a:pt x="158" y="186"/>
                  </a:lnTo>
                  <a:lnTo>
                    <a:pt x="164" y="174"/>
                  </a:lnTo>
                  <a:lnTo>
                    <a:pt x="168" y="162"/>
                  </a:lnTo>
                  <a:lnTo>
                    <a:pt x="176" y="150"/>
                  </a:lnTo>
                  <a:lnTo>
                    <a:pt x="184" y="140"/>
                  </a:lnTo>
                  <a:lnTo>
                    <a:pt x="192" y="130"/>
                  </a:lnTo>
                  <a:lnTo>
                    <a:pt x="202" y="122"/>
                  </a:lnTo>
                  <a:lnTo>
                    <a:pt x="212" y="114"/>
                  </a:lnTo>
                  <a:lnTo>
                    <a:pt x="224" y="106"/>
                  </a:lnTo>
                  <a:lnTo>
                    <a:pt x="236" y="102"/>
                  </a:lnTo>
                  <a:lnTo>
                    <a:pt x="248" y="96"/>
                  </a:lnTo>
                  <a:lnTo>
                    <a:pt x="260" y="94"/>
                  </a:lnTo>
                  <a:lnTo>
                    <a:pt x="274" y="92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302" y="92"/>
                  </a:lnTo>
                  <a:lnTo>
                    <a:pt x="316" y="94"/>
                  </a:lnTo>
                  <a:lnTo>
                    <a:pt x="328" y="96"/>
                  </a:lnTo>
                  <a:lnTo>
                    <a:pt x="340" y="102"/>
                  </a:lnTo>
                  <a:lnTo>
                    <a:pt x="352" y="106"/>
                  </a:lnTo>
                  <a:lnTo>
                    <a:pt x="364" y="114"/>
                  </a:lnTo>
                  <a:lnTo>
                    <a:pt x="374" y="122"/>
                  </a:lnTo>
                  <a:lnTo>
                    <a:pt x="384" y="130"/>
                  </a:lnTo>
                  <a:lnTo>
                    <a:pt x="392" y="140"/>
                  </a:lnTo>
                  <a:lnTo>
                    <a:pt x="400" y="150"/>
                  </a:lnTo>
                  <a:lnTo>
                    <a:pt x="408" y="162"/>
                  </a:lnTo>
                  <a:lnTo>
                    <a:pt x="414" y="174"/>
                  </a:lnTo>
                  <a:lnTo>
                    <a:pt x="418" y="186"/>
                  </a:lnTo>
                  <a:lnTo>
                    <a:pt x="422" y="198"/>
                  </a:lnTo>
                  <a:lnTo>
                    <a:pt x="424" y="212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24" y="240"/>
                  </a:lnTo>
                  <a:lnTo>
                    <a:pt x="422" y="254"/>
                  </a:lnTo>
                  <a:lnTo>
                    <a:pt x="418" y="266"/>
                  </a:lnTo>
                  <a:lnTo>
                    <a:pt x="414" y="278"/>
                  </a:lnTo>
                  <a:lnTo>
                    <a:pt x="408" y="290"/>
                  </a:lnTo>
                  <a:lnTo>
                    <a:pt x="400" y="302"/>
                  </a:lnTo>
                  <a:lnTo>
                    <a:pt x="392" y="312"/>
                  </a:lnTo>
                  <a:lnTo>
                    <a:pt x="384" y="322"/>
                  </a:lnTo>
                  <a:lnTo>
                    <a:pt x="374" y="330"/>
                  </a:lnTo>
                  <a:lnTo>
                    <a:pt x="364" y="338"/>
                  </a:lnTo>
                  <a:lnTo>
                    <a:pt x="352" y="346"/>
                  </a:lnTo>
                  <a:lnTo>
                    <a:pt x="340" y="352"/>
                  </a:lnTo>
                  <a:lnTo>
                    <a:pt x="328" y="356"/>
                  </a:lnTo>
                  <a:lnTo>
                    <a:pt x="316" y="358"/>
                  </a:lnTo>
                  <a:lnTo>
                    <a:pt x="302" y="362"/>
                  </a:lnTo>
                  <a:lnTo>
                    <a:pt x="288" y="362"/>
                  </a:lnTo>
                  <a:lnTo>
                    <a:pt x="288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9" name="Freeform 58"/>
            <p:cNvSpPr/>
            <p:nvPr/>
          </p:nvSpPr>
          <p:spPr bwMode="auto">
            <a:xfrm>
              <a:off x="4279900" y="3348038"/>
              <a:ext cx="279400" cy="279400"/>
            </a:xfrm>
            <a:custGeom>
              <a:avLst/>
              <a:gdLst>
                <a:gd name="T0" fmla="*/ 88 w 176"/>
                <a:gd name="T1" fmla="*/ 0 h 176"/>
                <a:gd name="T2" fmla="*/ 88 w 176"/>
                <a:gd name="T3" fmla="*/ 0 h 176"/>
                <a:gd name="T4" fmla="*/ 70 w 176"/>
                <a:gd name="T5" fmla="*/ 2 h 176"/>
                <a:gd name="T6" fmla="*/ 54 w 176"/>
                <a:gd name="T7" fmla="*/ 8 h 176"/>
                <a:gd name="T8" fmla="*/ 40 w 176"/>
                <a:gd name="T9" fmla="*/ 16 h 176"/>
                <a:gd name="T10" fmla="*/ 26 w 176"/>
                <a:gd name="T11" fmla="*/ 26 h 176"/>
                <a:gd name="T12" fmla="*/ 16 w 176"/>
                <a:gd name="T13" fmla="*/ 40 h 176"/>
                <a:gd name="T14" fmla="*/ 8 w 176"/>
                <a:gd name="T15" fmla="*/ 54 h 176"/>
                <a:gd name="T16" fmla="*/ 2 w 176"/>
                <a:gd name="T17" fmla="*/ 70 h 176"/>
                <a:gd name="T18" fmla="*/ 0 w 176"/>
                <a:gd name="T19" fmla="*/ 88 h 176"/>
                <a:gd name="T20" fmla="*/ 0 w 176"/>
                <a:gd name="T21" fmla="*/ 88 h 176"/>
                <a:gd name="T22" fmla="*/ 2 w 176"/>
                <a:gd name="T23" fmla="*/ 106 h 176"/>
                <a:gd name="T24" fmla="*/ 8 w 176"/>
                <a:gd name="T25" fmla="*/ 122 h 176"/>
                <a:gd name="T26" fmla="*/ 16 w 176"/>
                <a:gd name="T27" fmla="*/ 138 h 176"/>
                <a:gd name="T28" fmla="*/ 26 w 176"/>
                <a:gd name="T29" fmla="*/ 150 h 176"/>
                <a:gd name="T30" fmla="*/ 40 w 176"/>
                <a:gd name="T31" fmla="*/ 160 h 176"/>
                <a:gd name="T32" fmla="*/ 54 w 176"/>
                <a:gd name="T33" fmla="*/ 168 h 176"/>
                <a:gd name="T34" fmla="*/ 70 w 176"/>
                <a:gd name="T35" fmla="*/ 174 h 176"/>
                <a:gd name="T36" fmla="*/ 88 w 176"/>
                <a:gd name="T37" fmla="*/ 176 h 176"/>
                <a:gd name="T38" fmla="*/ 88 w 176"/>
                <a:gd name="T39" fmla="*/ 176 h 176"/>
                <a:gd name="T40" fmla="*/ 106 w 176"/>
                <a:gd name="T41" fmla="*/ 174 h 176"/>
                <a:gd name="T42" fmla="*/ 122 w 176"/>
                <a:gd name="T43" fmla="*/ 168 h 176"/>
                <a:gd name="T44" fmla="*/ 138 w 176"/>
                <a:gd name="T45" fmla="*/ 160 h 176"/>
                <a:gd name="T46" fmla="*/ 150 w 176"/>
                <a:gd name="T47" fmla="*/ 150 h 176"/>
                <a:gd name="T48" fmla="*/ 160 w 176"/>
                <a:gd name="T49" fmla="*/ 138 h 176"/>
                <a:gd name="T50" fmla="*/ 168 w 176"/>
                <a:gd name="T51" fmla="*/ 122 h 176"/>
                <a:gd name="T52" fmla="*/ 174 w 176"/>
                <a:gd name="T53" fmla="*/ 106 h 176"/>
                <a:gd name="T54" fmla="*/ 176 w 176"/>
                <a:gd name="T55" fmla="*/ 88 h 176"/>
                <a:gd name="T56" fmla="*/ 176 w 176"/>
                <a:gd name="T57" fmla="*/ 88 h 176"/>
                <a:gd name="T58" fmla="*/ 174 w 176"/>
                <a:gd name="T59" fmla="*/ 70 h 176"/>
                <a:gd name="T60" fmla="*/ 168 w 176"/>
                <a:gd name="T61" fmla="*/ 54 h 176"/>
                <a:gd name="T62" fmla="*/ 160 w 176"/>
                <a:gd name="T63" fmla="*/ 40 h 176"/>
                <a:gd name="T64" fmla="*/ 150 w 176"/>
                <a:gd name="T65" fmla="*/ 26 h 176"/>
                <a:gd name="T66" fmla="*/ 138 w 176"/>
                <a:gd name="T67" fmla="*/ 16 h 176"/>
                <a:gd name="T68" fmla="*/ 122 w 176"/>
                <a:gd name="T69" fmla="*/ 8 h 176"/>
                <a:gd name="T70" fmla="*/ 106 w 176"/>
                <a:gd name="T71" fmla="*/ 2 h 176"/>
                <a:gd name="T72" fmla="*/ 88 w 176"/>
                <a:gd name="T73" fmla="*/ 0 h 176"/>
                <a:gd name="T74" fmla="*/ 88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6"/>
                  </a:lnTo>
                  <a:lnTo>
                    <a:pt x="26" y="26"/>
                  </a:lnTo>
                  <a:lnTo>
                    <a:pt x="16" y="40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6"/>
                  </a:lnTo>
                  <a:lnTo>
                    <a:pt x="8" y="122"/>
                  </a:lnTo>
                  <a:lnTo>
                    <a:pt x="16" y="138"/>
                  </a:lnTo>
                  <a:lnTo>
                    <a:pt x="26" y="150"/>
                  </a:lnTo>
                  <a:lnTo>
                    <a:pt x="40" y="160"/>
                  </a:lnTo>
                  <a:lnTo>
                    <a:pt x="54" y="168"/>
                  </a:lnTo>
                  <a:lnTo>
                    <a:pt x="70" y="174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106" y="174"/>
                  </a:lnTo>
                  <a:lnTo>
                    <a:pt x="122" y="168"/>
                  </a:lnTo>
                  <a:lnTo>
                    <a:pt x="138" y="160"/>
                  </a:lnTo>
                  <a:lnTo>
                    <a:pt x="150" y="150"/>
                  </a:lnTo>
                  <a:lnTo>
                    <a:pt x="160" y="138"/>
                  </a:lnTo>
                  <a:lnTo>
                    <a:pt x="168" y="122"/>
                  </a:lnTo>
                  <a:lnTo>
                    <a:pt x="174" y="106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68" y="54"/>
                  </a:lnTo>
                  <a:lnTo>
                    <a:pt x="160" y="40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8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0" name="Group 43"/>
          <p:cNvGrpSpPr/>
          <p:nvPr/>
        </p:nvGrpSpPr>
        <p:grpSpPr>
          <a:xfrm>
            <a:off x="5563212" y="2094774"/>
            <a:ext cx="283061" cy="345431"/>
            <a:chOff x="4648200" y="1539875"/>
            <a:chExt cx="749300" cy="914400"/>
          </a:xfrm>
          <a:solidFill>
            <a:schemeClr val="bg1"/>
          </a:solidFill>
        </p:grpSpPr>
        <p:sp>
          <p:nvSpPr>
            <p:cNvPr id="81" name="Freeform 62"/>
            <p:cNvSpPr>
              <a:spLocks noEditPoints="1"/>
            </p:cNvSpPr>
            <p:nvPr/>
          </p:nvSpPr>
          <p:spPr bwMode="auto">
            <a:xfrm>
              <a:off x="4648200" y="1539875"/>
              <a:ext cx="749300" cy="914400"/>
            </a:xfrm>
            <a:custGeom>
              <a:avLst/>
              <a:gdLst>
                <a:gd name="T0" fmla="*/ 448 w 472"/>
                <a:gd name="T1" fmla="*/ 122 h 576"/>
                <a:gd name="T2" fmla="*/ 444 w 472"/>
                <a:gd name="T3" fmla="*/ 118 h 576"/>
                <a:gd name="T4" fmla="*/ 434 w 472"/>
                <a:gd name="T5" fmla="*/ 112 h 576"/>
                <a:gd name="T6" fmla="*/ 378 w 472"/>
                <a:gd name="T7" fmla="*/ 112 h 576"/>
                <a:gd name="T8" fmla="*/ 378 w 472"/>
                <a:gd name="T9" fmla="*/ 68 h 576"/>
                <a:gd name="T10" fmla="*/ 370 w 472"/>
                <a:gd name="T11" fmla="*/ 46 h 576"/>
                <a:gd name="T12" fmla="*/ 332 w 472"/>
                <a:gd name="T13" fmla="*/ 10 h 576"/>
                <a:gd name="T14" fmla="*/ 312 w 472"/>
                <a:gd name="T15" fmla="*/ 0 h 576"/>
                <a:gd name="T16" fmla="*/ 160 w 472"/>
                <a:gd name="T17" fmla="*/ 0 h 576"/>
                <a:gd name="T18" fmla="*/ 138 w 472"/>
                <a:gd name="T19" fmla="*/ 10 h 576"/>
                <a:gd name="T20" fmla="*/ 104 w 472"/>
                <a:gd name="T21" fmla="*/ 44 h 576"/>
                <a:gd name="T22" fmla="*/ 96 w 472"/>
                <a:gd name="T23" fmla="*/ 64 h 576"/>
                <a:gd name="T24" fmla="*/ 42 w 472"/>
                <a:gd name="T25" fmla="*/ 112 h 576"/>
                <a:gd name="T26" fmla="*/ 38 w 472"/>
                <a:gd name="T27" fmla="*/ 112 h 576"/>
                <a:gd name="T28" fmla="*/ 28 w 472"/>
                <a:gd name="T29" fmla="*/ 118 h 576"/>
                <a:gd name="T30" fmla="*/ 2 w 472"/>
                <a:gd name="T31" fmla="*/ 154 h 576"/>
                <a:gd name="T32" fmla="*/ 0 w 472"/>
                <a:gd name="T33" fmla="*/ 158 h 576"/>
                <a:gd name="T34" fmla="*/ 2 w 472"/>
                <a:gd name="T35" fmla="*/ 164 h 576"/>
                <a:gd name="T36" fmla="*/ 44 w 472"/>
                <a:gd name="T37" fmla="*/ 164 h 576"/>
                <a:gd name="T38" fmla="*/ 44 w 472"/>
                <a:gd name="T39" fmla="*/ 564 h 576"/>
                <a:gd name="T40" fmla="*/ 48 w 472"/>
                <a:gd name="T41" fmla="*/ 572 h 576"/>
                <a:gd name="T42" fmla="*/ 56 w 472"/>
                <a:gd name="T43" fmla="*/ 576 h 576"/>
                <a:gd name="T44" fmla="*/ 418 w 472"/>
                <a:gd name="T45" fmla="*/ 576 h 576"/>
                <a:gd name="T46" fmla="*/ 426 w 472"/>
                <a:gd name="T47" fmla="*/ 572 h 576"/>
                <a:gd name="T48" fmla="*/ 430 w 472"/>
                <a:gd name="T49" fmla="*/ 564 h 576"/>
                <a:gd name="T50" fmla="*/ 464 w 472"/>
                <a:gd name="T51" fmla="*/ 164 h 576"/>
                <a:gd name="T52" fmla="*/ 468 w 472"/>
                <a:gd name="T53" fmla="*/ 164 h 576"/>
                <a:gd name="T54" fmla="*/ 472 w 472"/>
                <a:gd name="T55" fmla="*/ 158 h 576"/>
                <a:gd name="T56" fmla="*/ 470 w 472"/>
                <a:gd name="T57" fmla="*/ 154 h 576"/>
                <a:gd name="T58" fmla="*/ 146 w 472"/>
                <a:gd name="T59" fmla="*/ 86 h 576"/>
                <a:gd name="T60" fmla="*/ 150 w 472"/>
                <a:gd name="T61" fmla="*/ 74 h 576"/>
                <a:gd name="T62" fmla="*/ 160 w 472"/>
                <a:gd name="T63" fmla="*/ 62 h 576"/>
                <a:gd name="T64" fmla="*/ 170 w 472"/>
                <a:gd name="T65" fmla="*/ 54 h 576"/>
                <a:gd name="T66" fmla="*/ 290 w 472"/>
                <a:gd name="T67" fmla="*/ 52 h 576"/>
                <a:gd name="T68" fmla="*/ 302 w 472"/>
                <a:gd name="T69" fmla="*/ 54 h 576"/>
                <a:gd name="T70" fmla="*/ 318 w 472"/>
                <a:gd name="T71" fmla="*/ 68 h 576"/>
                <a:gd name="T72" fmla="*/ 324 w 472"/>
                <a:gd name="T73" fmla="*/ 78 h 576"/>
                <a:gd name="T74" fmla="*/ 326 w 472"/>
                <a:gd name="T75" fmla="*/ 108 h 576"/>
                <a:gd name="T76" fmla="*/ 326 w 472"/>
                <a:gd name="T77" fmla="*/ 112 h 576"/>
                <a:gd name="T78" fmla="*/ 148 w 472"/>
                <a:gd name="T79" fmla="*/ 112 h 576"/>
                <a:gd name="T80" fmla="*/ 146 w 472"/>
                <a:gd name="T81" fmla="*/ 108 h 576"/>
                <a:gd name="T82" fmla="*/ 378 w 472"/>
                <a:gd name="T83" fmla="*/ 512 h 576"/>
                <a:gd name="T84" fmla="*/ 378 w 472"/>
                <a:gd name="T85" fmla="*/ 518 h 576"/>
                <a:gd name="T86" fmla="*/ 370 w 472"/>
                <a:gd name="T87" fmla="*/ 524 h 576"/>
                <a:gd name="T88" fmla="*/ 108 w 472"/>
                <a:gd name="T89" fmla="*/ 524 h 576"/>
                <a:gd name="T90" fmla="*/ 102 w 472"/>
                <a:gd name="T91" fmla="*/ 524 h 576"/>
                <a:gd name="T92" fmla="*/ 96 w 472"/>
                <a:gd name="T93" fmla="*/ 518 h 576"/>
                <a:gd name="T94" fmla="*/ 96 w 472"/>
                <a:gd name="T95" fmla="*/ 176 h 576"/>
                <a:gd name="T96" fmla="*/ 96 w 472"/>
                <a:gd name="T97" fmla="*/ 172 h 576"/>
                <a:gd name="T98" fmla="*/ 102 w 472"/>
                <a:gd name="T99" fmla="*/ 166 h 576"/>
                <a:gd name="T100" fmla="*/ 170 w 472"/>
                <a:gd name="T101" fmla="*/ 164 h 576"/>
                <a:gd name="T102" fmla="*/ 368 w 472"/>
                <a:gd name="T103" fmla="*/ 164 h 576"/>
                <a:gd name="T104" fmla="*/ 376 w 472"/>
                <a:gd name="T105" fmla="*/ 168 h 576"/>
                <a:gd name="T106" fmla="*/ 378 w 472"/>
                <a:gd name="T107" fmla="*/ 1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2" h="576">
                  <a:moveTo>
                    <a:pt x="470" y="154"/>
                  </a:moveTo>
                  <a:lnTo>
                    <a:pt x="448" y="122"/>
                  </a:lnTo>
                  <a:lnTo>
                    <a:pt x="448" y="122"/>
                  </a:lnTo>
                  <a:lnTo>
                    <a:pt x="444" y="118"/>
                  </a:lnTo>
                  <a:lnTo>
                    <a:pt x="440" y="114"/>
                  </a:lnTo>
                  <a:lnTo>
                    <a:pt x="434" y="112"/>
                  </a:lnTo>
                  <a:lnTo>
                    <a:pt x="428" y="112"/>
                  </a:lnTo>
                  <a:lnTo>
                    <a:pt x="378" y="112"/>
                  </a:lnTo>
                  <a:lnTo>
                    <a:pt x="378" y="68"/>
                  </a:lnTo>
                  <a:lnTo>
                    <a:pt x="378" y="68"/>
                  </a:lnTo>
                  <a:lnTo>
                    <a:pt x="376" y="56"/>
                  </a:lnTo>
                  <a:lnTo>
                    <a:pt x="370" y="46"/>
                  </a:lnTo>
                  <a:lnTo>
                    <a:pt x="332" y="10"/>
                  </a:lnTo>
                  <a:lnTo>
                    <a:pt x="332" y="10"/>
                  </a:lnTo>
                  <a:lnTo>
                    <a:pt x="322" y="4"/>
                  </a:lnTo>
                  <a:lnTo>
                    <a:pt x="312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48" y="4"/>
                  </a:lnTo>
                  <a:lnTo>
                    <a:pt x="138" y="10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98" y="54"/>
                  </a:lnTo>
                  <a:lnTo>
                    <a:pt x="96" y="64"/>
                  </a:lnTo>
                  <a:lnTo>
                    <a:pt x="96" y="112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38" y="112"/>
                  </a:lnTo>
                  <a:lnTo>
                    <a:pt x="32" y="114"/>
                  </a:lnTo>
                  <a:lnTo>
                    <a:pt x="28" y="118"/>
                  </a:lnTo>
                  <a:lnTo>
                    <a:pt x="24" y="122"/>
                  </a:lnTo>
                  <a:lnTo>
                    <a:pt x="2" y="154"/>
                  </a:lnTo>
                  <a:lnTo>
                    <a:pt x="2" y="154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2" y="164"/>
                  </a:lnTo>
                  <a:lnTo>
                    <a:pt x="8" y="164"/>
                  </a:lnTo>
                  <a:lnTo>
                    <a:pt x="44" y="164"/>
                  </a:lnTo>
                  <a:lnTo>
                    <a:pt x="44" y="564"/>
                  </a:lnTo>
                  <a:lnTo>
                    <a:pt x="44" y="564"/>
                  </a:lnTo>
                  <a:lnTo>
                    <a:pt x="44" y="568"/>
                  </a:lnTo>
                  <a:lnTo>
                    <a:pt x="48" y="572"/>
                  </a:lnTo>
                  <a:lnTo>
                    <a:pt x="52" y="576"/>
                  </a:lnTo>
                  <a:lnTo>
                    <a:pt x="56" y="576"/>
                  </a:lnTo>
                  <a:lnTo>
                    <a:pt x="418" y="576"/>
                  </a:lnTo>
                  <a:lnTo>
                    <a:pt x="418" y="576"/>
                  </a:lnTo>
                  <a:lnTo>
                    <a:pt x="422" y="576"/>
                  </a:lnTo>
                  <a:lnTo>
                    <a:pt x="426" y="572"/>
                  </a:lnTo>
                  <a:lnTo>
                    <a:pt x="430" y="568"/>
                  </a:lnTo>
                  <a:lnTo>
                    <a:pt x="430" y="564"/>
                  </a:lnTo>
                  <a:lnTo>
                    <a:pt x="430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68" y="164"/>
                  </a:lnTo>
                  <a:lnTo>
                    <a:pt x="470" y="162"/>
                  </a:lnTo>
                  <a:lnTo>
                    <a:pt x="472" y="158"/>
                  </a:lnTo>
                  <a:lnTo>
                    <a:pt x="470" y="154"/>
                  </a:lnTo>
                  <a:lnTo>
                    <a:pt x="470" y="154"/>
                  </a:lnTo>
                  <a:close/>
                  <a:moveTo>
                    <a:pt x="146" y="108"/>
                  </a:moveTo>
                  <a:lnTo>
                    <a:pt x="146" y="86"/>
                  </a:lnTo>
                  <a:lnTo>
                    <a:pt x="146" y="86"/>
                  </a:lnTo>
                  <a:lnTo>
                    <a:pt x="150" y="74"/>
                  </a:lnTo>
                  <a:lnTo>
                    <a:pt x="156" y="64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70" y="54"/>
                  </a:lnTo>
                  <a:lnTo>
                    <a:pt x="180" y="52"/>
                  </a:lnTo>
                  <a:lnTo>
                    <a:pt x="290" y="52"/>
                  </a:lnTo>
                  <a:lnTo>
                    <a:pt x="290" y="52"/>
                  </a:lnTo>
                  <a:lnTo>
                    <a:pt x="302" y="54"/>
                  </a:lnTo>
                  <a:lnTo>
                    <a:pt x="312" y="62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78"/>
                  </a:lnTo>
                  <a:lnTo>
                    <a:pt x="326" y="8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12"/>
                  </a:lnTo>
                  <a:lnTo>
                    <a:pt x="148" y="112"/>
                  </a:lnTo>
                  <a:lnTo>
                    <a:pt x="148" y="112"/>
                  </a:lnTo>
                  <a:lnTo>
                    <a:pt x="146" y="108"/>
                  </a:lnTo>
                  <a:lnTo>
                    <a:pt x="146" y="108"/>
                  </a:lnTo>
                  <a:close/>
                  <a:moveTo>
                    <a:pt x="378" y="176"/>
                  </a:moveTo>
                  <a:lnTo>
                    <a:pt x="378" y="512"/>
                  </a:lnTo>
                  <a:lnTo>
                    <a:pt x="378" y="512"/>
                  </a:lnTo>
                  <a:lnTo>
                    <a:pt x="378" y="518"/>
                  </a:lnTo>
                  <a:lnTo>
                    <a:pt x="374" y="522"/>
                  </a:lnTo>
                  <a:lnTo>
                    <a:pt x="370" y="524"/>
                  </a:lnTo>
                  <a:lnTo>
                    <a:pt x="366" y="524"/>
                  </a:lnTo>
                  <a:lnTo>
                    <a:pt x="108" y="524"/>
                  </a:lnTo>
                  <a:lnTo>
                    <a:pt x="108" y="524"/>
                  </a:lnTo>
                  <a:lnTo>
                    <a:pt x="102" y="524"/>
                  </a:lnTo>
                  <a:lnTo>
                    <a:pt x="98" y="522"/>
                  </a:lnTo>
                  <a:lnTo>
                    <a:pt x="96" y="518"/>
                  </a:lnTo>
                  <a:lnTo>
                    <a:pt x="96" y="512"/>
                  </a:lnTo>
                  <a:lnTo>
                    <a:pt x="96" y="176"/>
                  </a:lnTo>
                  <a:lnTo>
                    <a:pt x="96" y="176"/>
                  </a:lnTo>
                  <a:lnTo>
                    <a:pt x="96" y="172"/>
                  </a:lnTo>
                  <a:lnTo>
                    <a:pt x="98" y="168"/>
                  </a:lnTo>
                  <a:lnTo>
                    <a:pt x="102" y="166"/>
                  </a:lnTo>
                  <a:lnTo>
                    <a:pt x="108" y="164"/>
                  </a:lnTo>
                  <a:lnTo>
                    <a:pt x="170" y="164"/>
                  </a:lnTo>
                  <a:lnTo>
                    <a:pt x="368" y="164"/>
                  </a:lnTo>
                  <a:lnTo>
                    <a:pt x="368" y="164"/>
                  </a:lnTo>
                  <a:lnTo>
                    <a:pt x="372" y="166"/>
                  </a:lnTo>
                  <a:lnTo>
                    <a:pt x="376" y="168"/>
                  </a:lnTo>
                  <a:lnTo>
                    <a:pt x="378" y="172"/>
                  </a:lnTo>
                  <a:lnTo>
                    <a:pt x="378" y="176"/>
                  </a:lnTo>
                  <a:lnTo>
                    <a:pt x="37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2" name="Freeform 63"/>
            <p:cNvSpPr/>
            <p:nvPr/>
          </p:nvSpPr>
          <p:spPr bwMode="auto">
            <a:xfrm>
              <a:off x="4854575" y="1854200"/>
              <a:ext cx="63500" cy="463550"/>
            </a:xfrm>
            <a:custGeom>
              <a:avLst/>
              <a:gdLst>
                <a:gd name="T0" fmla="*/ 28 w 40"/>
                <a:gd name="T1" fmla="*/ 0 h 292"/>
                <a:gd name="T2" fmla="*/ 12 w 40"/>
                <a:gd name="T3" fmla="*/ 0 h 292"/>
                <a:gd name="T4" fmla="*/ 12 w 40"/>
                <a:gd name="T5" fmla="*/ 0 h 292"/>
                <a:gd name="T6" fmla="*/ 8 w 40"/>
                <a:gd name="T7" fmla="*/ 2 h 292"/>
                <a:gd name="T8" fmla="*/ 4 w 40"/>
                <a:gd name="T9" fmla="*/ 4 h 292"/>
                <a:gd name="T10" fmla="*/ 2 w 40"/>
                <a:gd name="T11" fmla="*/ 8 h 292"/>
                <a:gd name="T12" fmla="*/ 0 w 40"/>
                <a:gd name="T13" fmla="*/ 14 h 292"/>
                <a:gd name="T14" fmla="*/ 0 w 40"/>
                <a:gd name="T15" fmla="*/ 280 h 292"/>
                <a:gd name="T16" fmla="*/ 0 w 40"/>
                <a:gd name="T17" fmla="*/ 280 h 292"/>
                <a:gd name="T18" fmla="*/ 2 w 40"/>
                <a:gd name="T19" fmla="*/ 286 h 292"/>
                <a:gd name="T20" fmla="*/ 4 w 40"/>
                <a:gd name="T21" fmla="*/ 290 h 292"/>
                <a:gd name="T22" fmla="*/ 8 w 40"/>
                <a:gd name="T23" fmla="*/ 292 h 292"/>
                <a:gd name="T24" fmla="*/ 12 w 40"/>
                <a:gd name="T25" fmla="*/ 292 h 292"/>
                <a:gd name="T26" fmla="*/ 28 w 40"/>
                <a:gd name="T27" fmla="*/ 292 h 292"/>
                <a:gd name="T28" fmla="*/ 28 w 40"/>
                <a:gd name="T29" fmla="*/ 292 h 292"/>
                <a:gd name="T30" fmla="*/ 32 w 40"/>
                <a:gd name="T31" fmla="*/ 292 h 292"/>
                <a:gd name="T32" fmla="*/ 36 w 40"/>
                <a:gd name="T33" fmla="*/ 290 h 292"/>
                <a:gd name="T34" fmla="*/ 38 w 40"/>
                <a:gd name="T35" fmla="*/ 286 h 292"/>
                <a:gd name="T36" fmla="*/ 40 w 40"/>
                <a:gd name="T37" fmla="*/ 280 h 292"/>
                <a:gd name="T38" fmla="*/ 40 w 40"/>
                <a:gd name="T39" fmla="*/ 14 h 292"/>
                <a:gd name="T40" fmla="*/ 40 w 40"/>
                <a:gd name="T41" fmla="*/ 14 h 292"/>
                <a:gd name="T42" fmla="*/ 38 w 40"/>
                <a:gd name="T43" fmla="*/ 8 h 292"/>
                <a:gd name="T44" fmla="*/ 36 w 40"/>
                <a:gd name="T45" fmla="*/ 4 h 292"/>
                <a:gd name="T46" fmla="*/ 32 w 40"/>
                <a:gd name="T47" fmla="*/ 2 h 292"/>
                <a:gd name="T48" fmla="*/ 28 w 40"/>
                <a:gd name="T49" fmla="*/ 0 h 292"/>
                <a:gd name="T50" fmla="*/ 28 w 40"/>
                <a:gd name="T5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28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3" name="Freeform 64"/>
            <p:cNvSpPr/>
            <p:nvPr/>
          </p:nvSpPr>
          <p:spPr bwMode="auto">
            <a:xfrm>
              <a:off x="4991100" y="1854200"/>
              <a:ext cx="63500" cy="463550"/>
            </a:xfrm>
            <a:custGeom>
              <a:avLst/>
              <a:gdLst>
                <a:gd name="T0" fmla="*/ 12 w 40"/>
                <a:gd name="T1" fmla="*/ 292 h 292"/>
                <a:gd name="T2" fmla="*/ 28 w 40"/>
                <a:gd name="T3" fmla="*/ 292 h 292"/>
                <a:gd name="T4" fmla="*/ 28 w 40"/>
                <a:gd name="T5" fmla="*/ 292 h 292"/>
                <a:gd name="T6" fmla="*/ 32 w 40"/>
                <a:gd name="T7" fmla="*/ 292 h 292"/>
                <a:gd name="T8" fmla="*/ 36 w 40"/>
                <a:gd name="T9" fmla="*/ 290 h 292"/>
                <a:gd name="T10" fmla="*/ 38 w 40"/>
                <a:gd name="T11" fmla="*/ 286 h 292"/>
                <a:gd name="T12" fmla="*/ 40 w 40"/>
                <a:gd name="T13" fmla="*/ 280 h 292"/>
                <a:gd name="T14" fmla="*/ 40 w 40"/>
                <a:gd name="T15" fmla="*/ 14 h 292"/>
                <a:gd name="T16" fmla="*/ 40 w 40"/>
                <a:gd name="T17" fmla="*/ 14 h 292"/>
                <a:gd name="T18" fmla="*/ 38 w 40"/>
                <a:gd name="T19" fmla="*/ 8 h 292"/>
                <a:gd name="T20" fmla="*/ 36 w 40"/>
                <a:gd name="T21" fmla="*/ 4 h 292"/>
                <a:gd name="T22" fmla="*/ 32 w 40"/>
                <a:gd name="T23" fmla="*/ 2 h 292"/>
                <a:gd name="T24" fmla="*/ 28 w 40"/>
                <a:gd name="T25" fmla="*/ 0 h 292"/>
                <a:gd name="T26" fmla="*/ 12 w 40"/>
                <a:gd name="T27" fmla="*/ 0 h 292"/>
                <a:gd name="T28" fmla="*/ 12 w 40"/>
                <a:gd name="T29" fmla="*/ 0 h 292"/>
                <a:gd name="T30" fmla="*/ 8 w 40"/>
                <a:gd name="T31" fmla="*/ 2 h 292"/>
                <a:gd name="T32" fmla="*/ 4 w 40"/>
                <a:gd name="T33" fmla="*/ 4 h 292"/>
                <a:gd name="T34" fmla="*/ 2 w 40"/>
                <a:gd name="T35" fmla="*/ 8 h 292"/>
                <a:gd name="T36" fmla="*/ 0 w 40"/>
                <a:gd name="T37" fmla="*/ 14 h 292"/>
                <a:gd name="T38" fmla="*/ 0 w 40"/>
                <a:gd name="T39" fmla="*/ 280 h 292"/>
                <a:gd name="T40" fmla="*/ 0 w 40"/>
                <a:gd name="T41" fmla="*/ 280 h 292"/>
                <a:gd name="T42" fmla="*/ 2 w 40"/>
                <a:gd name="T43" fmla="*/ 286 h 292"/>
                <a:gd name="T44" fmla="*/ 4 w 40"/>
                <a:gd name="T45" fmla="*/ 290 h 292"/>
                <a:gd name="T46" fmla="*/ 8 w 40"/>
                <a:gd name="T47" fmla="*/ 292 h 292"/>
                <a:gd name="T48" fmla="*/ 12 w 40"/>
                <a:gd name="T49" fmla="*/ 292 h 292"/>
                <a:gd name="T50" fmla="*/ 12 w 40"/>
                <a:gd name="T5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12" y="292"/>
                  </a:move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12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4" name="Freeform 65"/>
            <p:cNvSpPr/>
            <p:nvPr/>
          </p:nvSpPr>
          <p:spPr bwMode="auto">
            <a:xfrm>
              <a:off x="5127625" y="1854200"/>
              <a:ext cx="63500" cy="463550"/>
            </a:xfrm>
            <a:custGeom>
              <a:avLst/>
              <a:gdLst>
                <a:gd name="T0" fmla="*/ 12 w 40"/>
                <a:gd name="T1" fmla="*/ 292 h 292"/>
                <a:gd name="T2" fmla="*/ 28 w 40"/>
                <a:gd name="T3" fmla="*/ 292 h 292"/>
                <a:gd name="T4" fmla="*/ 28 w 40"/>
                <a:gd name="T5" fmla="*/ 292 h 292"/>
                <a:gd name="T6" fmla="*/ 32 w 40"/>
                <a:gd name="T7" fmla="*/ 292 h 292"/>
                <a:gd name="T8" fmla="*/ 36 w 40"/>
                <a:gd name="T9" fmla="*/ 290 h 292"/>
                <a:gd name="T10" fmla="*/ 38 w 40"/>
                <a:gd name="T11" fmla="*/ 286 h 292"/>
                <a:gd name="T12" fmla="*/ 40 w 40"/>
                <a:gd name="T13" fmla="*/ 280 h 292"/>
                <a:gd name="T14" fmla="*/ 40 w 40"/>
                <a:gd name="T15" fmla="*/ 14 h 292"/>
                <a:gd name="T16" fmla="*/ 40 w 40"/>
                <a:gd name="T17" fmla="*/ 14 h 292"/>
                <a:gd name="T18" fmla="*/ 38 w 40"/>
                <a:gd name="T19" fmla="*/ 8 h 292"/>
                <a:gd name="T20" fmla="*/ 36 w 40"/>
                <a:gd name="T21" fmla="*/ 4 h 292"/>
                <a:gd name="T22" fmla="*/ 32 w 40"/>
                <a:gd name="T23" fmla="*/ 2 h 292"/>
                <a:gd name="T24" fmla="*/ 28 w 40"/>
                <a:gd name="T25" fmla="*/ 0 h 292"/>
                <a:gd name="T26" fmla="*/ 12 w 40"/>
                <a:gd name="T27" fmla="*/ 0 h 292"/>
                <a:gd name="T28" fmla="*/ 12 w 40"/>
                <a:gd name="T29" fmla="*/ 0 h 292"/>
                <a:gd name="T30" fmla="*/ 8 w 40"/>
                <a:gd name="T31" fmla="*/ 2 h 292"/>
                <a:gd name="T32" fmla="*/ 4 w 40"/>
                <a:gd name="T33" fmla="*/ 4 h 292"/>
                <a:gd name="T34" fmla="*/ 0 w 40"/>
                <a:gd name="T35" fmla="*/ 8 h 292"/>
                <a:gd name="T36" fmla="*/ 0 w 40"/>
                <a:gd name="T37" fmla="*/ 14 h 292"/>
                <a:gd name="T38" fmla="*/ 0 w 40"/>
                <a:gd name="T39" fmla="*/ 280 h 292"/>
                <a:gd name="T40" fmla="*/ 0 w 40"/>
                <a:gd name="T41" fmla="*/ 280 h 292"/>
                <a:gd name="T42" fmla="*/ 0 w 40"/>
                <a:gd name="T43" fmla="*/ 286 h 292"/>
                <a:gd name="T44" fmla="*/ 4 w 40"/>
                <a:gd name="T45" fmla="*/ 290 h 292"/>
                <a:gd name="T46" fmla="*/ 8 w 40"/>
                <a:gd name="T47" fmla="*/ 292 h 292"/>
                <a:gd name="T48" fmla="*/ 12 w 40"/>
                <a:gd name="T49" fmla="*/ 292 h 292"/>
                <a:gd name="T50" fmla="*/ 12 w 40"/>
                <a:gd name="T5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12" y="292"/>
                  </a:move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12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5" name="Group 53"/>
          <p:cNvGrpSpPr/>
          <p:nvPr/>
        </p:nvGrpSpPr>
        <p:grpSpPr>
          <a:xfrm>
            <a:off x="4854932" y="3633969"/>
            <a:ext cx="370486" cy="370486"/>
            <a:chOff x="4808538" y="2608263"/>
            <a:chExt cx="914400" cy="914400"/>
          </a:xfrm>
          <a:solidFill>
            <a:schemeClr val="bg1"/>
          </a:solidFill>
        </p:grpSpPr>
        <p:sp>
          <p:nvSpPr>
            <p:cNvPr id="86" name="Freeform 76"/>
            <p:cNvSpPr/>
            <p:nvPr/>
          </p:nvSpPr>
          <p:spPr bwMode="auto">
            <a:xfrm>
              <a:off x="4808538" y="2919413"/>
              <a:ext cx="603250" cy="603250"/>
            </a:xfrm>
            <a:custGeom>
              <a:avLst/>
              <a:gdLst>
                <a:gd name="T0" fmla="*/ 0 w 380"/>
                <a:gd name="T1" fmla="*/ 0 h 380"/>
                <a:gd name="T2" fmla="*/ 0 w 380"/>
                <a:gd name="T3" fmla="*/ 112 h 380"/>
                <a:gd name="T4" fmla="*/ 0 w 380"/>
                <a:gd name="T5" fmla="*/ 112 h 380"/>
                <a:gd name="T6" fmla="*/ 26 w 380"/>
                <a:gd name="T7" fmla="*/ 112 h 380"/>
                <a:gd name="T8" fmla="*/ 52 w 380"/>
                <a:gd name="T9" fmla="*/ 116 h 380"/>
                <a:gd name="T10" fmla="*/ 78 w 380"/>
                <a:gd name="T11" fmla="*/ 122 h 380"/>
                <a:gd name="T12" fmla="*/ 102 w 380"/>
                <a:gd name="T13" fmla="*/ 132 h 380"/>
                <a:gd name="T14" fmla="*/ 126 w 380"/>
                <a:gd name="T15" fmla="*/ 142 h 380"/>
                <a:gd name="T16" fmla="*/ 150 w 380"/>
                <a:gd name="T17" fmla="*/ 156 h 380"/>
                <a:gd name="T18" fmla="*/ 170 w 380"/>
                <a:gd name="T19" fmla="*/ 172 h 380"/>
                <a:gd name="T20" fmla="*/ 190 w 380"/>
                <a:gd name="T21" fmla="*/ 190 h 380"/>
                <a:gd name="T22" fmla="*/ 190 w 380"/>
                <a:gd name="T23" fmla="*/ 190 h 380"/>
                <a:gd name="T24" fmla="*/ 208 w 380"/>
                <a:gd name="T25" fmla="*/ 210 h 380"/>
                <a:gd name="T26" fmla="*/ 224 w 380"/>
                <a:gd name="T27" fmla="*/ 232 h 380"/>
                <a:gd name="T28" fmla="*/ 238 w 380"/>
                <a:gd name="T29" fmla="*/ 254 h 380"/>
                <a:gd name="T30" fmla="*/ 248 w 380"/>
                <a:gd name="T31" fmla="*/ 278 h 380"/>
                <a:gd name="T32" fmla="*/ 258 w 380"/>
                <a:gd name="T33" fmla="*/ 302 h 380"/>
                <a:gd name="T34" fmla="*/ 264 w 380"/>
                <a:gd name="T35" fmla="*/ 326 h 380"/>
                <a:gd name="T36" fmla="*/ 268 w 380"/>
                <a:gd name="T37" fmla="*/ 352 h 380"/>
                <a:gd name="T38" fmla="*/ 270 w 380"/>
                <a:gd name="T39" fmla="*/ 380 h 380"/>
                <a:gd name="T40" fmla="*/ 380 w 380"/>
                <a:gd name="T41" fmla="*/ 380 h 380"/>
                <a:gd name="T42" fmla="*/ 380 w 380"/>
                <a:gd name="T43" fmla="*/ 380 h 380"/>
                <a:gd name="T44" fmla="*/ 378 w 380"/>
                <a:gd name="T45" fmla="*/ 340 h 380"/>
                <a:gd name="T46" fmla="*/ 372 w 380"/>
                <a:gd name="T47" fmla="*/ 304 h 380"/>
                <a:gd name="T48" fmla="*/ 362 w 380"/>
                <a:gd name="T49" fmla="*/ 266 h 380"/>
                <a:gd name="T50" fmla="*/ 350 w 380"/>
                <a:gd name="T51" fmla="*/ 232 h 380"/>
                <a:gd name="T52" fmla="*/ 334 w 380"/>
                <a:gd name="T53" fmla="*/ 198 h 380"/>
                <a:gd name="T54" fmla="*/ 314 w 380"/>
                <a:gd name="T55" fmla="*/ 168 h 380"/>
                <a:gd name="T56" fmla="*/ 292 w 380"/>
                <a:gd name="T57" fmla="*/ 138 h 380"/>
                <a:gd name="T58" fmla="*/ 268 w 380"/>
                <a:gd name="T59" fmla="*/ 112 h 380"/>
                <a:gd name="T60" fmla="*/ 240 w 380"/>
                <a:gd name="T61" fmla="*/ 86 h 380"/>
                <a:gd name="T62" fmla="*/ 212 w 380"/>
                <a:gd name="T63" fmla="*/ 66 h 380"/>
                <a:gd name="T64" fmla="*/ 180 w 380"/>
                <a:gd name="T65" fmla="*/ 46 h 380"/>
                <a:gd name="T66" fmla="*/ 146 w 380"/>
                <a:gd name="T67" fmla="*/ 30 h 380"/>
                <a:gd name="T68" fmla="*/ 112 w 380"/>
                <a:gd name="T69" fmla="*/ 18 h 380"/>
                <a:gd name="T70" fmla="*/ 76 w 380"/>
                <a:gd name="T71" fmla="*/ 8 h 380"/>
                <a:gd name="T72" fmla="*/ 38 w 380"/>
                <a:gd name="T73" fmla="*/ 2 h 380"/>
                <a:gd name="T74" fmla="*/ 0 w 380"/>
                <a:gd name="T75" fmla="*/ 0 h 380"/>
                <a:gd name="T76" fmla="*/ 0 w 380"/>
                <a:gd name="T7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380">
                  <a:moveTo>
                    <a:pt x="0" y="0"/>
                  </a:moveTo>
                  <a:lnTo>
                    <a:pt x="0" y="112"/>
                  </a:lnTo>
                  <a:lnTo>
                    <a:pt x="0" y="112"/>
                  </a:lnTo>
                  <a:lnTo>
                    <a:pt x="26" y="112"/>
                  </a:lnTo>
                  <a:lnTo>
                    <a:pt x="52" y="116"/>
                  </a:lnTo>
                  <a:lnTo>
                    <a:pt x="78" y="122"/>
                  </a:lnTo>
                  <a:lnTo>
                    <a:pt x="102" y="132"/>
                  </a:lnTo>
                  <a:lnTo>
                    <a:pt x="126" y="142"/>
                  </a:lnTo>
                  <a:lnTo>
                    <a:pt x="150" y="156"/>
                  </a:lnTo>
                  <a:lnTo>
                    <a:pt x="170" y="172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208" y="210"/>
                  </a:lnTo>
                  <a:lnTo>
                    <a:pt x="224" y="232"/>
                  </a:lnTo>
                  <a:lnTo>
                    <a:pt x="238" y="254"/>
                  </a:lnTo>
                  <a:lnTo>
                    <a:pt x="248" y="278"/>
                  </a:lnTo>
                  <a:lnTo>
                    <a:pt x="258" y="302"/>
                  </a:lnTo>
                  <a:lnTo>
                    <a:pt x="264" y="326"/>
                  </a:lnTo>
                  <a:lnTo>
                    <a:pt x="268" y="352"/>
                  </a:lnTo>
                  <a:lnTo>
                    <a:pt x="270" y="380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78" y="340"/>
                  </a:lnTo>
                  <a:lnTo>
                    <a:pt x="372" y="304"/>
                  </a:lnTo>
                  <a:lnTo>
                    <a:pt x="362" y="266"/>
                  </a:lnTo>
                  <a:lnTo>
                    <a:pt x="350" y="232"/>
                  </a:lnTo>
                  <a:lnTo>
                    <a:pt x="334" y="198"/>
                  </a:lnTo>
                  <a:lnTo>
                    <a:pt x="314" y="168"/>
                  </a:lnTo>
                  <a:lnTo>
                    <a:pt x="292" y="138"/>
                  </a:lnTo>
                  <a:lnTo>
                    <a:pt x="268" y="112"/>
                  </a:lnTo>
                  <a:lnTo>
                    <a:pt x="240" y="86"/>
                  </a:lnTo>
                  <a:lnTo>
                    <a:pt x="212" y="66"/>
                  </a:lnTo>
                  <a:lnTo>
                    <a:pt x="180" y="46"/>
                  </a:lnTo>
                  <a:lnTo>
                    <a:pt x="146" y="30"/>
                  </a:lnTo>
                  <a:lnTo>
                    <a:pt x="112" y="18"/>
                  </a:lnTo>
                  <a:lnTo>
                    <a:pt x="76" y="8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7" name="Freeform 77"/>
            <p:cNvSpPr/>
            <p:nvPr/>
          </p:nvSpPr>
          <p:spPr bwMode="auto">
            <a:xfrm>
              <a:off x="4808538" y="2608263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110 h 576"/>
                <a:gd name="T4" fmla="*/ 0 w 576"/>
                <a:gd name="T5" fmla="*/ 110 h 576"/>
                <a:gd name="T6" fmla="*/ 24 w 576"/>
                <a:gd name="T7" fmla="*/ 112 h 576"/>
                <a:gd name="T8" fmla="*/ 48 w 576"/>
                <a:gd name="T9" fmla="*/ 114 h 576"/>
                <a:gd name="T10" fmla="*/ 94 w 576"/>
                <a:gd name="T11" fmla="*/ 120 h 576"/>
                <a:gd name="T12" fmla="*/ 138 w 576"/>
                <a:gd name="T13" fmla="*/ 132 h 576"/>
                <a:gd name="T14" fmla="*/ 180 w 576"/>
                <a:gd name="T15" fmla="*/ 148 h 576"/>
                <a:gd name="T16" fmla="*/ 220 w 576"/>
                <a:gd name="T17" fmla="*/ 166 h 576"/>
                <a:gd name="T18" fmla="*/ 258 w 576"/>
                <a:gd name="T19" fmla="*/ 190 h 576"/>
                <a:gd name="T20" fmla="*/ 294 w 576"/>
                <a:gd name="T21" fmla="*/ 216 h 576"/>
                <a:gd name="T22" fmla="*/ 328 w 576"/>
                <a:gd name="T23" fmla="*/ 246 h 576"/>
                <a:gd name="T24" fmla="*/ 358 w 576"/>
                <a:gd name="T25" fmla="*/ 280 h 576"/>
                <a:gd name="T26" fmla="*/ 384 w 576"/>
                <a:gd name="T27" fmla="*/ 316 h 576"/>
                <a:gd name="T28" fmla="*/ 408 w 576"/>
                <a:gd name="T29" fmla="*/ 354 h 576"/>
                <a:gd name="T30" fmla="*/ 428 w 576"/>
                <a:gd name="T31" fmla="*/ 394 h 576"/>
                <a:gd name="T32" fmla="*/ 444 w 576"/>
                <a:gd name="T33" fmla="*/ 438 h 576"/>
                <a:gd name="T34" fmla="*/ 456 w 576"/>
                <a:gd name="T35" fmla="*/ 482 h 576"/>
                <a:gd name="T36" fmla="*/ 462 w 576"/>
                <a:gd name="T37" fmla="*/ 528 h 576"/>
                <a:gd name="T38" fmla="*/ 464 w 576"/>
                <a:gd name="T39" fmla="*/ 552 h 576"/>
                <a:gd name="T40" fmla="*/ 466 w 576"/>
                <a:gd name="T41" fmla="*/ 576 h 576"/>
                <a:gd name="T42" fmla="*/ 576 w 576"/>
                <a:gd name="T43" fmla="*/ 576 h 576"/>
                <a:gd name="T44" fmla="*/ 576 w 576"/>
                <a:gd name="T45" fmla="*/ 576 h 576"/>
                <a:gd name="T46" fmla="*/ 576 w 576"/>
                <a:gd name="T47" fmla="*/ 546 h 576"/>
                <a:gd name="T48" fmla="*/ 572 w 576"/>
                <a:gd name="T49" fmla="*/ 516 h 576"/>
                <a:gd name="T50" fmla="*/ 568 w 576"/>
                <a:gd name="T51" fmla="*/ 488 h 576"/>
                <a:gd name="T52" fmla="*/ 564 w 576"/>
                <a:gd name="T53" fmla="*/ 460 h 576"/>
                <a:gd name="T54" fmla="*/ 558 w 576"/>
                <a:gd name="T55" fmla="*/ 432 h 576"/>
                <a:gd name="T56" fmla="*/ 550 w 576"/>
                <a:gd name="T57" fmla="*/ 404 h 576"/>
                <a:gd name="T58" fmla="*/ 540 w 576"/>
                <a:gd name="T59" fmla="*/ 378 h 576"/>
                <a:gd name="T60" fmla="*/ 530 w 576"/>
                <a:gd name="T61" fmla="*/ 352 h 576"/>
                <a:gd name="T62" fmla="*/ 518 w 576"/>
                <a:gd name="T63" fmla="*/ 326 h 576"/>
                <a:gd name="T64" fmla="*/ 506 w 576"/>
                <a:gd name="T65" fmla="*/ 302 h 576"/>
                <a:gd name="T66" fmla="*/ 492 w 576"/>
                <a:gd name="T67" fmla="*/ 278 h 576"/>
                <a:gd name="T68" fmla="*/ 476 w 576"/>
                <a:gd name="T69" fmla="*/ 254 h 576"/>
                <a:gd name="T70" fmla="*/ 460 w 576"/>
                <a:gd name="T71" fmla="*/ 232 h 576"/>
                <a:gd name="T72" fmla="*/ 444 w 576"/>
                <a:gd name="T73" fmla="*/ 210 h 576"/>
                <a:gd name="T74" fmla="*/ 426 w 576"/>
                <a:gd name="T75" fmla="*/ 188 h 576"/>
                <a:gd name="T76" fmla="*/ 406 w 576"/>
                <a:gd name="T77" fmla="*/ 168 h 576"/>
                <a:gd name="T78" fmla="*/ 386 w 576"/>
                <a:gd name="T79" fmla="*/ 150 h 576"/>
                <a:gd name="T80" fmla="*/ 366 w 576"/>
                <a:gd name="T81" fmla="*/ 132 h 576"/>
                <a:gd name="T82" fmla="*/ 344 w 576"/>
                <a:gd name="T83" fmla="*/ 114 h 576"/>
                <a:gd name="T84" fmla="*/ 320 w 576"/>
                <a:gd name="T85" fmla="*/ 98 h 576"/>
                <a:gd name="T86" fmla="*/ 298 w 576"/>
                <a:gd name="T87" fmla="*/ 84 h 576"/>
                <a:gd name="T88" fmla="*/ 274 w 576"/>
                <a:gd name="T89" fmla="*/ 70 h 576"/>
                <a:gd name="T90" fmla="*/ 248 w 576"/>
                <a:gd name="T91" fmla="*/ 56 h 576"/>
                <a:gd name="T92" fmla="*/ 224 w 576"/>
                <a:gd name="T93" fmla="*/ 46 h 576"/>
                <a:gd name="T94" fmla="*/ 198 w 576"/>
                <a:gd name="T95" fmla="*/ 34 h 576"/>
                <a:gd name="T96" fmla="*/ 170 w 576"/>
                <a:gd name="T97" fmla="*/ 26 h 576"/>
                <a:gd name="T98" fmla="*/ 144 w 576"/>
                <a:gd name="T99" fmla="*/ 18 h 576"/>
                <a:gd name="T100" fmla="*/ 116 w 576"/>
                <a:gd name="T101" fmla="*/ 12 h 576"/>
                <a:gd name="T102" fmla="*/ 88 w 576"/>
                <a:gd name="T103" fmla="*/ 6 h 576"/>
                <a:gd name="T104" fmla="*/ 58 w 576"/>
                <a:gd name="T105" fmla="*/ 2 h 576"/>
                <a:gd name="T106" fmla="*/ 30 w 576"/>
                <a:gd name="T107" fmla="*/ 0 h 576"/>
                <a:gd name="T108" fmla="*/ 0 w 576"/>
                <a:gd name="T109" fmla="*/ 0 h 576"/>
                <a:gd name="T110" fmla="*/ 0 w 576"/>
                <a:gd name="T11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24" y="112"/>
                  </a:lnTo>
                  <a:lnTo>
                    <a:pt x="48" y="114"/>
                  </a:lnTo>
                  <a:lnTo>
                    <a:pt x="94" y="120"/>
                  </a:lnTo>
                  <a:lnTo>
                    <a:pt x="138" y="132"/>
                  </a:lnTo>
                  <a:lnTo>
                    <a:pt x="180" y="148"/>
                  </a:lnTo>
                  <a:lnTo>
                    <a:pt x="220" y="166"/>
                  </a:lnTo>
                  <a:lnTo>
                    <a:pt x="258" y="190"/>
                  </a:lnTo>
                  <a:lnTo>
                    <a:pt x="294" y="216"/>
                  </a:lnTo>
                  <a:lnTo>
                    <a:pt x="328" y="246"/>
                  </a:lnTo>
                  <a:lnTo>
                    <a:pt x="358" y="280"/>
                  </a:lnTo>
                  <a:lnTo>
                    <a:pt x="384" y="316"/>
                  </a:lnTo>
                  <a:lnTo>
                    <a:pt x="408" y="354"/>
                  </a:lnTo>
                  <a:lnTo>
                    <a:pt x="428" y="394"/>
                  </a:lnTo>
                  <a:lnTo>
                    <a:pt x="444" y="438"/>
                  </a:lnTo>
                  <a:lnTo>
                    <a:pt x="456" y="482"/>
                  </a:lnTo>
                  <a:lnTo>
                    <a:pt x="462" y="528"/>
                  </a:lnTo>
                  <a:lnTo>
                    <a:pt x="464" y="552"/>
                  </a:lnTo>
                  <a:lnTo>
                    <a:pt x="466" y="576"/>
                  </a:lnTo>
                  <a:lnTo>
                    <a:pt x="576" y="576"/>
                  </a:lnTo>
                  <a:lnTo>
                    <a:pt x="576" y="576"/>
                  </a:lnTo>
                  <a:lnTo>
                    <a:pt x="576" y="546"/>
                  </a:lnTo>
                  <a:lnTo>
                    <a:pt x="572" y="516"/>
                  </a:lnTo>
                  <a:lnTo>
                    <a:pt x="568" y="488"/>
                  </a:lnTo>
                  <a:lnTo>
                    <a:pt x="564" y="460"/>
                  </a:lnTo>
                  <a:lnTo>
                    <a:pt x="558" y="432"/>
                  </a:lnTo>
                  <a:lnTo>
                    <a:pt x="550" y="404"/>
                  </a:lnTo>
                  <a:lnTo>
                    <a:pt x="540" y="378"/>
                  </a:lnTo>
                  <a:lnTo>
                    <a:pt x="530" y="352"/>
                  </a:lnTo>
                  <a:lnTo>
                    <a:pt x="518" y="326"/>
                  </a:lnTo>
                  <a:lnTo>
                    <a:pt x="506" y="302"/>
                  </a:lnTo>
                  <a:lnTo>
                    <a:pt x="492" y="278"/>
                  </a:lnTo>
                  <a:lnTo>
                    <a:pt x="476" y="254"/>
                  </a:lnTo>
                  <a:lnTo>
                    <a:pt x="460" y="232"/>
                  </a:lnTo>
                  <a:lnTo>
                    <a:pt x="444" y="210"/>
                  </a:lnTo>
                  <a:lnTo>
                    <a:pt x="426" y="188"/>
                  </a:lnTo>
                  <a:lnTo>
                    <a:pt x="406" y="168"/>
                  </a:lnTo>
                  <a:lnTo>
                    <a:pt x="386" y="150"/>
                  </a:lnTo>
                  <a:lnTo>
                    <a:pt x="366" y="132"/>
                  </a:lnTo>
                  <a:lnTo>
                    <a:pt x="344" y="114"/>
                  </a:lnTo>
                  <a:lnTo>
                    <a:pt x="320" y="98"/>
                  </a:lnTo>
                  <a:lnTo>
                    <a:pt x="298" y="84"/>
                  </a:lnTo>
                  <a:lnTo>
                    <a:pt x="274" y="70"/>
                  </a:lnTo>
                  <a:lnTo>
                    <a:pt x="248" y="56"/>
                  </a:lnTo>
                  <a:lnTo>
                    <a:pt x="224" y="46"/>
                  </a:lnTo>
                  <a:lnTo>
                    <a:pt x="198" y="34"/>
                  </a:lnTo>
                  <a:lnTo>
                    <a:pt x="170" y="26"/>
                  </a:lnTo>
                  <a:lnTo>
                    <a:pt x="144" y="18"/>
                  </a:lnTo>
                  <a:lnTo>
                    <a:pt x="116" y="12"/>
                  </a:lnTo>
                  <a:lnTo>
                    <a:pt x="88" y="6"/>
                  </a:lnTo>
                  <a:lnTo>
                    <a:pt x="58" y="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8" name="Freeform 78"/>
            <p:cNvSpPr/>
            <p:nvPr/>
          </p:nvSpPr>
          <p:spPr bwMode="auto">
            <a:xfrm>
              <a:off x="4808538" y="3278188"/>
              <a:ext cx="244475" cy="244475"/>
            </a:xfrm>
            <a:custGeom>
              <a:avLst/>
              <a:gdLst>
                <a:gd name="T0" fmla="*/ 76 w 154"/>
                <a:gd name="T1" fmla="*/ 0 h 154"/>
                <a:gd name="T2" fmla="*/ 76 w 154"/>
                <a:gd name="T3" fmla="*/ 0 h 154"/>
                <a:gd name="T4" fmla="*/ 60 w 154"/>
                <a:gd name="T5" fmla="*/ 2 h 154"/>
                <a:gd name="T6" fmla="*/ 46 w 154"/>
                <a:gd name="T7" fmla="*/ 6 h 154"/>
                <a:gd name="T8" fmla="*/ 34 w 154"/>
                <a:gd name="T9" fmla="*/ 12 h 154"/>
                <a:gd name="T10" fmla="*/ 22 w 154"/>
                <a:gd name="T11" fmla="*/ 22 h 154"/>
                <a:gd name="T12" fmla="*/ 12 w 154"/>
                <a:gd name="T13" fmla="*/ 34 h 154"/>
                <a:gd name="T14" fmla="*/ 6 w 154"/>
                <a:gd name="T15" fmla="*/ 46 h 154"/>
                <a:gd name="T16" fmla="*/ 2 w 154"/>
                <a:gd name="T17" fmla="*/ 62 h 154"/>
                <a:gd name="T18" fmla="*/ 0 w 154"/>
                <a:gd name="T19" fmla="*/ 76 h 154"/>
                <a:gd name="T20" fmla="*/ 0 w 154"/>
                <a:gd name="T21" fmla="*/ 76 h 154"/>
                <a:gd name="T22" fmla="*/ 2 w 154"/>
                <a:gd name="T23" fmla="*/ 92 h 154"/>
                <a:gd name="T24" fmla="*/ 6 w 154"/>
                <a:gd name="T25" fmla="*/ 106 h 154"/>
                <a:gd name="T26" fmla="*/ 12 w 154"/>
                <a:gd name="T27" fmla="*/ 120 h 154"/>
                <a:gd name="T28" fmla="*/ 22 w 154"/>
                <a:gd name="T29" fmla="*/ 130 h 154"/>
                <a:gd name="T30" fmla="*/ 34 w 154"/>
                <a:gd name="T31" fmla="*/ 140 h 154"/>
                <a:gd name="T32" fmla="*/ 46 w 154"/>
                <a:gd name="T33" fmla="*/ 148 h 154"/>
                <a:gd name="T34" fmla="*/ 60 w 154"/>
                <a:gd name="T35" fmla="*/ 152 h 154"/>
                <a:gd name="T36" fmla="*/ 76 w 154"/>
                <a:gd name="T37" fmla="*/ 154 h 154"/>
                <a:gd name="T38" fmla="*/ 76 w 154"/>
                <a:gd name="T39" fmla="*/ 154 h 154"/>
                <a:gd name="T40" fmla="*/ 92 w 154"/>
                <a:gd name="T41" fmla="*/ 152 h 154"/>
                <a:gd name="T42" fmla="*/ 106 w 154"/>
                <a:gd name="T43" fmla="*/ 148 h 154"/>
                <a:gd name="T44" fmla="*/ 120 w 154"/>
                <a:gd name="T45" fmla="*/ 140 h 154"/>
                <a:gd name="T46" fmla="*/ 130 w 154"/>
                <a:gd name="T47" fmla="*/ 130 h 154"/>
                <a:gd name="T48" fmla="*/ 140 w 154"/>
                <a:gd name="T49" fmla="*/ 120 h 154"/>
                <a:gd name="T50" fmla="*/ 148 w 154"/>
                <a:gd name="T51" fmla="*/ 106 h 154"/>
                <a:gd name="T52" fmla="*/ 152 w 154"/>
                <a:gd name="T53" fmla="*/ 92 h 154"/>
                <a:gd name="T54" fmla="*/ 154 w 154"/>
                <a:gd name="T55" fmla="*/ 76 h 154"/>
                <a:gd name="T56" fmla="*/ 154 w 154"/>
                <a:gd name="T57" fmla="*/ 76 h 154"/>
                <a:gd name="T58" fmla="*/ 152 w 154"/>
                <a:gd name="T59" fmla="*/ 62 h 154"/>
                <a:gd name="T60" fmla="*/ 148 w 154"/>
                <a:gd name="T61" fmla="*/ 46 h 154"/>
                <a:gd name="T62" fmla="*/ 140 w 154"/>
                <a:gd name="T63" fmla="*/ 34 h 154"/>
                <a:gd name="T64" fmla="*/ 130 w 154"/>
                <a:gd name="T65" fmla="*/ 22 h 154"/>
                <a:gd name="T66" fmla="*/ 120 w 154"/>
                <a:gd name="T67" fmla="*/ 12 h 154"/>
                <a:gd name="T68" fmla="*/ 106 w 154"/>
                <a:gd name="T69" fmla="*/ 6 h 154"/>
                <a:gd name="T70" fmla="*/ 92 w 154"/>
                <a:gd name="T71" fmla="*/ 2 h 154"/>
                <a:gd name="T72" fmla="*/ 76 w 154"/>
                <a:gd name="T73" fmla="*/ 0 h 154"/>
                <a:gd name="T74" fmla="*/ 76 w 154"/>
                <a:gd name="T7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76" y="0"/>
                  </a:moveTo>
                  <a:lnTo>
                    <a:pt x="76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6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92"/>
                  </a:lnTo>
                  <a:lnTo>
                    <a:pt x="6" y="106"/>
                  </a:lnTo>
                  <a:lnTo>
                    <a:pt x="12" y="120"/>
                  </a:lnTo>
                  <a:lnTo>
                    <a:pt x="22" y="130"/>
                  </a:lnTo>
                  <a:lnTo>
                    <a:pt x="34" y="140"/>
                  </a:lnTo>
                  <a:lnTo>
                    <a:pt x="46" y="148"/>
                  </a:lnTo>
                  <a:lnTo>
                    <a:pt x="60" y="152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92" y="152"/>
                  </a:lnTo>
                  <a:lnTo>
                    <a:pt x="106" y="148"/>
                  </a:lnTo>
                  <a:lnTo>
                    <a:pt x="120" y="140"/>
                  </a:lnTo>
                  <a:lnTo>
                    <a:pt x="130" y="130"/>
                  </a:lnTo>
                  <a:lnTo>
                    <a:pt x="140" y="120"/>
                  </a:lnTo>
                  <a:lnTo>
                    <a:pt x="148" y="106"/>
                  </a:lnTo>
                  <a:lnTo>
                    <a:pt x="152" y="9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2" y="62"/>
                  </a:lnTo>
                  <a:lnTo>
                    <a:pt x="148" y="46"/>
                  </a:lnTo>
                  <a:lnTo>
                    <a:pt x="140" y="34"/>
                  </a:lnTo>
                  <a:lnTo>
                    <a:pt x="130" y="22"/>
                  </a:lnTo>
                  <a:lnTo>
                    <a:pt x="120" y="12"/>
                  </a:lnTo>
                  <a:lnTo>
                    <a:pt x="106" y="6"/>
                  </a:lnTo>
                  <a:lnTo>
                    <a:pt x="9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9" name="Group 67"/>
          <p:cNvGrpSpPr/>
          <p:nvPr/>
        </p:nvGrpSpPr>
        <p:grpSpPr>
          <a:xfrm>
            <a:off x="4011685" y="1367161"/>
            <a:ext cx="234077" cy="375823"/>
            <a:chOff x="5916613" y="2212975"/>
            <a:chExt cx="571500" cy="917575"/>
          </a:xfrm>
          <a:solidFill>
            <a:schemeClr val="bg1"/>
          </a:solidFill>
        </p:grpSpPr>
        <p:sp>
          <p:nvSpPr>
            <p:cNvPr id="90" name="Freeform 109"/>
            <p:cNvSpPr/>
            <p:nvPr/>
          </p:nvSpPr>
          <p:spPr bwMode="auto">
            <a:xfrm>
              <a:off x="5916613" y="2479675"/>
              <a:ext cx="571500" cy="650875"/>
            </a:xfrm>
            <a:custGeom>
              <a:avLst/>
              <a:gdLst>
                <a:gd name="T0" fmla="*/ 360 w 360"/>
                <a:gd name="T1" fmla="*/ 128 h 410"/>
                <a:gd name="T2" fmla="*/ 360 w 360"/>
                <a:gd name="T3" fmla="*/ 22 h 410"/>
                <a:gd name="T4" fmla="*/ 354 w 360"/>
                <a:gd name="T5" fmla="*/ 6 h 410"/>
                <a:gd name="T6" fmla="*/ 336 w 360"/>
                <a:gd name="T7" fmla="*/ 0 h 410"/>
                <a:gd name="T8" fmla="*/ 320 w 360"/>
                <a:gd name="T9" fmla="*/ 6 h 410"/>
                <a:gd name="T10" fmla="*/ 312 w 360"/>
                <a:gd name="T11" fmla="*/ 22 h 410"/>
                <a:gd name="T12" fmla="*/ 312 w 360"/>
                <a:gd name="T13" fmla="*/ 128 h 410"/>
                <a:gd name="T14" fmla="*/ 312 w 360"/>
                <a:gd name="T15" fmla="*/ 142 h 410"/>
                <a:gd name="T16" fmla="*/ 308 w 360"/>
                <a:gd name="T17" fmla="*/ 166 h 410"/>
                <a:gd name="T18" fmla="*/ 298 w 360"/>
                <a:gd name="T19" fmla="*/ 190 h 410"/>
                <a:gd name="T20" fmla="*/ 276 w 360"/>
                <a:gd name="T21" fmla="*/ 220 h 410"/>
                <a:gd name="T22" fmla="*/ 246 w 360"/>
                <a:gd name="T23" fmla="*/ 242 h 410"/>
                <a:gd name="T24" fmla="*/ 222 w 360"/>
                <a:gd name="T25" fmla="*/ 252 h 410"/>
                <a:gd name="T26" fmla="*/ 198 w 360"/>
                <a:gd name="T27" fmla="*/ 256 h 410"/>
                <a:gd name="T28" fmla="*/ 184 w 360"/>
                <a:gd name="T29" fmla="*/ 256 h 410"/>
                <a:gd name="T30" fmla="*/ 180 w 360"/>
                <a:gd name="T31" fmla="*/ 256 h 410"/>
                <a:gd name="T32" fmla="*/ 180 w 360"/>
                <a:gd name="T33" fmla="*/ 256 h 410"/>
                <a:gd name="T34" fmla="*/ 178 w 360"/>
                <a:gd name="T35" fmla="*/ 256 h 410"/>
                <a:gd name="T36" fmla="*/ 152 w 360"/>
                <a:gd name="T37" fmla="*/ 254 h 410"/>
                <a:gd name="T38" fmla="*/ 128 w 360"/>
                <a:gd name="T39" fmla="*/ 246 h 410"/>
                <a:gd name="T40" fmla="*/ 106 w 360"/>
                <a:gd name="T41" fmla="*/ 234 h 410"/>
                <a:gd name="T42" fmla="*/ 70 w 360"/>
                <a:gd name="T43" fmla="*/ 200 h 410"/>
                <a:gd name="T44" fmla="*/ 58 w 360"/>
                <a:gd name="T45" fmla="*/ 178 h 410"/>
                <a:gd name="T46" fmla="*/ 52 w 360"/>
                <a:gd name="T47" fmla="*/ 154 h 410"/>
                <a:gd name="T48" fmla="*/ 48 w 360"/>
                <a:gd name="T49" fmla="*/ 128 h 410"/>
                <a:gd name="T50" fmla="*/ 48 w 360"/>
                <a:gd name="T51" fmla="*/ 22 h 410"/>
                <a:gd name="T52" fmla="*/ 46 w 360"/>
                <a:gd name="T53" fmla="*/ 12 h 410"/>
                <a:gd name="T54" fmla="*/ 34 w 360"/>
                <a:gd name="T55" fmla="*/ 2 h 410"/>
                <a:gd name="T56" fmla="*/ 16 w 360"/>
                <a:gd name="T57" fmla="*/ 2 h 410"/>
                <a:gd name="T58" fmla="*/ 2 w 360"/>
                <a:gd name="T59" fmla="*/ 12 h 410"/>
                <a:gd name="T60" fmla="*/ 0 w 360"/>
                <a:gd name="T61" fmla="*/ 22 h 410"/>
                <a:gd name="T62" fmla="*/ 0 w 360"/>
                <a:gd name="T63" fmla="*/ 128 h 410"/>
                <a:gd name="T64" fmla="*/ 4 w 360"/>
                <a:gd name="T65" fmla="*/ 160 h 410"/>
                <a:gd name="T66" fmla="*/ 12 w 360"/>
                <a:gd name="T67" fmla="*/ 192 h 410"/>
                <a:gd name="T68" fmla="*/ 26 w 360"/>
                <a:gd name="T69" fmla="*/ 220 h 410"/>
                <a:gd name="T70" fmla="*/ 44 w 360"/>
                <a:gd name="T71" fmla="*/ 244 h 410"/>
                <a:gd name="T72" fmla="*/ 66 w 360"/>
                <a:gd name="T73" fmla="*/ 266 h 410"/>
                <a:gd name="T74" fmla="*/ 92 w 360"/>
                <a:gd name="T75" fmla="*/ 284 h 410"/>
                <a:gd name="T76" fmla="*/ 122 w 360"/>
                <a:gd name="T77" fmla="*/ 296 h 410"/>
                <a:gd name="T78" fmla="*/ 152 w 360"/>
                <a:gd name="T79" fmla="*/ 304 h 410"/>
                <a:gd name="T80" fmla="*/ 44 w 360"/>
                <a:gd name="T81" fmla="*/ 410 h 410"/>
                <a:gd name="T82" fmla="*/ 208 w 360"/>
                <a:gd name="T83" fmla="*/ 378 h 410"/>
                <a:gd name="T84" fmla="*/ 208 w 360"/>
                <a:gd name="T85" fmla="*/ 304 h 410"/>
                <a:gd name="T86" fmla="*/ 240 w 360"/>
                <a:gd name="T87" fmla="*/ 296 h 410"/>
                <a:gd name="T88" fmla="*/ 268 w 360"/>
                <a:gd name="T89" fmla="*/ 284 h 410"/>
                <a:gd name="T90" fmla="*/ 294 w 360"/>
                <a:gd name="T91" fmla="*/ 266 h 410"/>
                <a:gd name="T92" fmla="*/ 316 w 360"/>
                <a:gd name="T93" fmla="*/ 244 h 410"/>
                <a:gd name="T94" fmla="*/ 336 w 360"/>
                <a:gd name="T95" fmla="*/ 220 h 410"/>
                <a:gd name="T96" fmla="*/ 350 w 360"/>
                <a:gd name="T97" fmla="*/ 192 h 410"/>
                <a:gd name="T98" fmla="*/ 358 w 360"/>
                <a:gd name="T99" fmla="*/ 160 h 410"/>
                <a:gd name="T100" fmla="*/ 360 w 360"/>
                <a:gd name="T101" fmla="*/ 12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0" h="410">
                  <a:moveTo>
                    <a:pt x="360" y="128"/>
                  </a:moveTo>
                  <a:lnTo>
                    <a:pt x="360" y="128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58" y="12"/>
                  </a:lnTo>
                  <a:lnTo>
                    <a:pt x="354" y="6"/>
                  </a:lnTo>
                  <a:lnTo>
                    <a:pt x="346" y="2"/>
                  </a:lnTo>
                  <a:lnTo>
                    <a:pt x="336" y="0"/>
                  </a:lnTo>
                  <a:lnTo>
                    <a:pt x="328" y="2"/>
                  </a:lnTo>
                  <a:lnTo>
                    <a:pt x="320" y="6"/>
                  </a:lnTo>
                  <a:lnTo>
                    <a:pt x="314" y="12"/>
                  </a:lnTo>
                  <a:lnTo>
                    <a:pt x="312" y="22"/>
                  </a:lnTo>
                  <a:lnTo>
                    <a:pt x="312" y="22"/>
                  </a:lnTo>
                  <a:lnTo>
                    <a:pt x="312" y="128"/>
                  </a:lnTo>
                  <a:lnTo>
                    <a:pt x="312" y="128"/>
                  </a:lnTo>
                  <a:lnTo>
                    <a:pt x="312" y="142"/>
                  </a:lnTo>
                  <a:lnTo>
                    <a:pt x="310" y="154"/>
                  </a:lnTo>
                  <a:lnTo>
                    <a:pt x="308" y="166"/>
                  </a:lnTo>
                  <a:lnTo>
                    <a:pt x="302" y="178"/>
                  </a:lnTo>
                  <a:lnTo>
                    <a:pt x="298" y="190"/>
                  </a:lnTo>
                  <a:lnTo>
                    <a:pt x="290" y="200"/>
                  </a:lnTo>
                  <a:lnTo>
                    <a:pt x="276" y="220"/>
                  </a:lnTo>
                  <a:lnTo>
                    <a:pt x="256" y="234"/>
                  </a:lnTo>
                  <a:lnTo>
                    <a:pt x="246" y="242"/>
                  </a:lnTo>
                  <a:lnTo>
                    <a:pt x="234" y="246"/>
                  </a:lnTo>
                  <a:lnTo>
                    <a:pt x="222" y="252"/>
                  </a:lnTo>
                  <a:lnTo>
                    <a:pt x="210" y="254"/>
                  </a:lnTo>
                  <a:lnTo>
                    <a:pt x="198" y="256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2" y="256"/>
                  </a:lnTo>
                  <a:lnTo>
                    <a:pt x="180" y="256"/>
                  </a:lnTo>
                  <a:lnTo>
                    <a:pt x="180" y="256"/>
                  </a:lnTo>
                  <a:lnTo>
                    <a:pt x="180" y="256"/>
                  </a:lnTo>
                  <a:lnTo>
                    <a:pt x="178" y="256"/>
                  </a:lnTo>
                  <a:lnTo>
                    <a:pt x="178" y="256"/>
                  </a:lnTo>
                  <a:lnTo>
                    <a:pt x="164" y="256"/>
                  </a:lnTo>
                  <a:lnTo>
                    <a:pt x="152" y="254"/>
                  </a:lnTo>
                  <a:lnTo>
                    <a:pt x="140" y="252"/>
                  </a:lnTo>
                  <a:lnTo>
                    <a:pt x="128" y="246"/>
                  </a:lnTo>
                  <a:lnTo>
                    <a:pt x="116" y="242"/>
                  </a:lnTo>
                  <a:lnTo>
                    <a:pt x="106" y="234"/>
                  </a:lnTo>
                  <a:lnTo>
                    <a:pt x="86" y="220"/>
                  </a:lnTo>
                  <a:lnTo>
                    <a:pt x="70" y="200"/>
                  </a:lnTo>
                  <a:lnTo>
                    <a:pt x="64" y="190"/>
                  </a:lnTo>
                  <a:lnTo>
                    <a:pt x="58" y="178"/>
                  </a:lnTo>
                  <a:lnTo>
                    <a:pt x="54" y="166"/>
                  </a:lnTo>
                  <a:lnTo>
                    <a:pt x="52" y="154"/>
                  </a:lnTo>
                  <a:lnTo>
                    <a:pt x="50" y="142"/>
                  </a:lnTo>
                  <a:lnTo>
                    <a:pt x="48" y="128"/>
                  </a:lnTo>
                  <a:lnTo>
                    <a:pt x="48" y="12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6" y="12"/>
                  </a:lnTo>
                  <a:lnTo>
                    <a:pt x="42" y="6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44"/>
                  </a:lnTo>
                  <a:lnTo>
                    <a:pt x="4" y="160"/>
                  </a:lnTo>
                  <a:lnTo>
                    <a:pt x="8" y="176"/>
                  </a:lnTo>
                  <a:lnTo>
                    <a:pt x="12" y="192"/>
                  </a:lnTo>
                  <a:lnTo>
                    <a:pt x="18" y="206"/>
                  </a:lnTo>
                  <a:lnTo>
                    <a:pt x="26" y="220"/>
                  </a:lnTo>
                  <a:lnTo>
                    <a:pt x="34" y="232"/>
                  </a:lnTo>
                  <a:lnTo>
                    <a:pt x="44" y="244"/>
                  </a:lnTo>
                  <a:lnTo>
                    <a:pt x="56" y="256"/>
                  </a:lnTo>
                  <a:lnTo>
                    <a:pt x="66" y="266"/>
                  </a:lnTo>
                  <a:lnTo>
                    <a:pt x="80" y="276"/>
                  </a:lnTo>
                  <a:lnTo>
                    <a:pt x="92" y="284"/>
                  </a:lnTo>
                  <a:lnTo>
                    <a:pt x="106" y="290"/>
                  </a:lnTo>
                  <a:lnTo>
                    <a:pt x="122" y="296"/>
                  </a:lnTo>
                  <a:lnTo>
                    <a:pt x="136" y="300"/>
                  </a:lnTo>
                  <a:lnTo>
                    <a:pt x="152" y="304"/>
                  </a:lnTo>
                  <a:lnTo>
                    <a:pt x="152" y="380"/>
                  </a:lnTo>
                  <a:lnTo>
                    <a:pt x="44" y="410"/>
                  </a:lnTo>
                  <a:lnTo>
                    <a:pt x="318" y="410"/>
                  </a:lnTo>
                  <a:lnTo>
                    <a:pt x="208" y="378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24" y="300"/>
                  </a:lnTo>
                  <a:lnTo>
                    <a:pt x="240" y="296"/>
                  </a:lnTo>
                  <a:lnTo>
                    <a:pt x="254" y="290"/>
                  </a:lnTo>
                  <a:lnTo>
                    <a:pt x="268" y="284"/>
                  </a:lnTo>
                  <a:lnTo>
                    <a:pt x="282" y="276"/>
                  </a:lnTo>
                  <a:lnTo>
                    <a:pt x="294" y="266"/>
                  </a:lnTo>
                  <a:lnTo>
                    <a:pt x="306" y="256"/>
                  </a:lnTo>
                  <a:lnTo>
                    <a:pt x="316" y="244"/>
                  </a:lnTo>
                  <a:lnTo>
                    <a:pt x="326" y="232"/>
                  </a:lnTo>
                  <a:lnTo>
                    <a:pt x="336" y="220"/>
                  </a:lnTo>
                  <a:lnTo>
                    <a:pt x="342" y="206"/>
                  </a:lnTo>
                  <a:lnTo>
                    <a:pt x="350" y="192"/>
                  </a:lnTo>
                  <a:lnTo>
                    <a:pt x="354" y="176"/>
                  </a:lnTo>
                  <a:lnTo>
                    <a:pt x="358" y="160"/>
                  </a:lnTo>
                  <a:lnTo>
                    <a:pt x="360" y="144"/>
                  </a:lnTo>
                  <a:lnTo>
                    <a:pt x="360" y="128"/>
                  </a:lnTo>
                  <a:lnTo>
                    <a:pt x="36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1" name="Freeform 110"/>
            <p:cNvSpPr/>
            <p:nvPr/>
          </p:nvSpPr>
          <p:spPr bwMode="auto">
            <a:xfrm>
              <a:off x="6065838" y="2212975"/>
              <a:ext cx="276225" cy="603250"/>
            </a:xfrm>
            <a:custGeom>
              <a:avLst/>
              <a:gdLst>
                <a:gd name="T0" fmla="*/ 86 w 174"/>
                <a:gd name="T1" fmla="*/ 380 h 380"/>
                <a:gd name="T2" fmla="*/ 86 w 174"/>
                <a:gd name="T3" fmla="*/ 380 h 380"/>
                <a:gd name="T4" fmla="*/ 86 w 174"/>
                <a:gd name="T5" fmla="*/ 380 h 380"/>
                <a:gd name="T6" fmla="*/ 86 w 174"/>
                <a:gd name="T7" fmla="*/ 380 h 380"/>
                <a:gd name="T8" fmla="*/ 88 w 174"/>
                <a:gd name="T9" fmla="*/ 380 h 380"/>
                <a:gd name="T10" fmla="*/ 88 w 174"/>
                <a:gd name="T11" fmla="*/ 380 h 380"/>
                <a:gd name="T12" fmla="*/ 106 w 174"/>
                <a:gd name="T13" fmla="*/ 378 h 380"/>
                <a:gd name="T14" fmla="*/ 122 w 174"/>
                <a:gd name="T15" fmla="*/ 374 h 380"/>
                <a:gd name="T16" fmla="*/ 136 w 174"/>
                <a:gd name="T17" fmla="*/ 366 h 380"/>
                <a:gd name="T18" fmla="*/ 150 w 174"/>
                <a:gd name="T19" fmla="*/ 354 h 380"/>
                <a:gd name="T20" fmla="*/ 160 w 174"/>
                <a:gd name="T21" fmla="*/ 342 h 380"/>
                <a:gd name="T22" fmla="*/ 168 w 174"/>
                <a:gd name="T23" fmla="*/ 328 h 380"/>
                <a:gd name="T24" fmla="*/ 172 w 174"/>
                <a:gd name="T25" fmla="*/ 312 h 380"/>
                <a:gd name="T26" fmla="*/ 174 w 174"/>
                <a:gd name="T27" fmla="*/ 294 h 380"/>
                <a:gd name="T28" fmla="*/ 174 w 174"/>
                <a:gd name="T29" fmla="*/ 86 h 380"/>
                <a:gd name="T30" fmla="*/ 174 w 174"/>
                <a:gd name="T31" fmla="*/ 86 h 380"/>
                <a:gd name="T32" fmla="*/ 172 w 174"/>
                <a:gd name="T33" fmla="*/ 68 h 380"/>
                <a:gd name="T34" fmla="*/ 168 w 174"/>
                <a:gd name="T35" fmla="*/ 52 h 380"/>
                <a:gd name="T36" fmla="*/ 160 w 174"/>
                <a:gd name="T37" fmla="*/ 38 h 380"/>
                <a:gd name="T38" fmla="*/ 150 w 174"/>
                <a:gd name="T39" fmla="*/ 26 h 380"/>
                <a:gd name="T40" fmla="*/ 136 w 174"/>
                <a:gd name="T41" fmla="*/ 14 h 380"/>
                <a:gd name="T42" fmla="*/ 122 w 174"/>
                <a:gd name="T43" fmla="*/ 6 h 380"/>
                <a:gd name="T44" fmla="*/ 106 w 174"/>
                <a:gd name="T45" fmla="*/ 2 h 380"/>
                <a:gd name="T46" fmla="*/ 88 w 174"/>
                <a:gd name="T47" fmla="*/ 0 h 380"/>
                <a:gd name="T48" fmla="*/ 88 w 174"/>
                <a:gd name="T49" fmla="*/ 0 h 380"/>
                <a:gd name="T50" fmla="*/ 86 w 174"/>
                <a:gd name="T51" fmla="*/ 0 h 380"/>
                <a:gd name="T52" fmla="*/ 86 w 174"/>
                <a:gd name="T53" fmla="*/ 0 h 380"/>
                <a:gd name="T54" fmla="*/ 86 w 174"/>
                <a:gd name="T55" fmla="*/ 0 h 380"/>
                <a:gd name="T56" fmla="*/ 86 w 174"/>
                <a:gd name="T57" fmla="*/ 0 h 380"/>
                <a:gd name="T58" fmla="*/ 68 w 174"/>
                <a:gd name="T59" fmla="*/ 2 h 380"/>
                <a:gd name="T60" fmla="*/ 52 w 174"/>
                <a:gd name="T61" fmla="*/ 8 h 380"/>
                <a:gd name="T62" fmla="*/ 36 w 174"/>
                <a:gd name="T63" fmla="*/ 14 h 380"/>
                <a:gd name="T64" fmla="*/ 24 w 174"/>
                <a:gd name="T65" fmla="*/ 26 h 380"/>
                <a:gd name="T66" fmla="*/ 14 w 174"/>
                <a:gd name="T67" fmla="*/ 38 h 380"/>
                <a:gd name="T68" fmla="*/ 6 w 174"/>
                <a:gd name="T69" fmla="*/ 52 h 380"/>
                <a:gd name="T70" fmla="*/ 0 w 174"/>
                <a:gd name="T71" fmla="*/ 68 h 380"/>
                <a:gd name="T72" fmla="*/ 0 w 174"/>
                <a:gd name="T73" fmla="*/ 86 h 380"/>
                <a:gd name="T74" fmla="*/ 0 w 174"/>
                <a:gd name="T75" fmla="*/ 294 h 380"/>
                <a:gd name="T76" fmla="*/ 0 w 174"/>
                <a:gd name="T77" fmla="*/ 294 h 380"/>
                <a:gd name="T78" fmla="*/ 0 w 174"/>
                <a:gd name="T79" fmla="*/ 312 h 380"/>
                <a:gd name="T80" fmla="*/ 6 w 174"/>
                <a:gd name="T81" fmla="*/ 328 h 380"/>
                <a:gd name="T82" fmla="*/ 14 w 174"/>
                <a:gd name="T83" fmla="*/ 342 h 380"/>
                <a:gd name="T84" fmla="*/ 24 w 174"/>
                <a:gd name="T85" fmla="*/ 354 h 380"/>
                <a:gd name="T86" fmla="*/ 36 w 174"/>
                <a:gd name="T87" fmla="*/ 366 h 380"/>
                <a:gd name="T88" fmla="*/ 52 w 174"/>
                <a:gd name="T89" fmla="*/ 374 h 380"/>
                <a:gd name="T90" fmla="*/ 68 w 174"/>
                <a:gd name="T91" fmla="*/ 378 h 380"/>
                <a:gd name="T92" fmla="*/ 86 w 174"/>
                <a:gd name="T93" fmla="*/ 380 h 380"/>
                <a:gd name="T94" fmla="*/ 86 w 174"/>
                <a:gd name="T9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380">
                  <a:moveTo>
                    <a:pt x="86" y="380"/>
                  </a:moveTo>
                  <a:lnTo>
                    <a:pt x="86" y="380"/>
                  </a:lnTo>
                  <a:lnTo>
                    <a:pt x="86" y="380"/>
                  </a:lnTo>
                  <a:lnTo>
                    <a:pt x="86" y="380"/>
                  </a:lnTo>
                  <a:lnTo>
                    <a:pt x="88" y="380"/>
                  </a:lnTo>
                  <a:lnTo>
                    <a:pt x="88" y="380"/>
                  </a:lnTo>
                  <a:lnTo>
                    <a:pt x="106" y="378"/>
                  </a:lnTo>
                  <a:lnTo>
                    <a:pt x="122" y="374"/>
                  </a:lnTo>
                  <a:lnTo>
                    <a:pt x="136" y="366"/>
                  </a:lnTo>
                  <a:lnTo>
                    <a:pt x="150" y="354"/>
                  </a:lnTo>
                  <a:lnTo>
                    <a:pt x="160" y="342"/>
                  </a:lnTo>
                  <a:lnTo>
                    <a:pt x="168" y="328"/>
                  </a:lnTo>
                  <a:lnTo>
                    <a:pt x="172" y="312"/>
                  </a:lnTo>
                  <a:lnTo>
                    <a:pt x="174" y="294"/>
                  </a:lnTo>
                  <a:lnTo>
                    <a:pt x="174" y="86"/>
                  </a:lnTo>
                  <a:lnTo>
                    <a:pt x="174" y="86"/>
                  </a:lnTo>
                  <a:lnTo>
                    <a:pt x="172" y="68"/>
                  </a:lnTo>
                  <a:lnTo>
                    <a:pt x="168" y="52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6" y="14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8" y="2"/>
                  </a:lnTo>
                  <a:lnTo>
                    <a:pt x="52" y="8"/>
                  </a:lnTo>
                  <a:lnTo>
                    <a:pt x="36" y="14"/>
                  </a:lnTo>
                  <a:lnTo>
                    <a:pt x="24" y="26"/>
                  </a:lnTo>
                  <a:lnTo>
                    <a:pt x="14" y="38"/>
                  </a:lnTo>
                  <a:lnTo>
                    <a:pt x="6" y="52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12"/>
                  </a:lnTo>
                  <a:lnTo>
                    <a:pt x="6" y="328"/>
                  </a:lnTo>
                  <a:lnTo>
                    <a:pt x="14" y="342"/>
                  </a:lnTo>
                  <a:lnTo>
                    <a:pt x="24" y="354"/>
                  </a:lnTo>
                  <a:lnTo>
                    <a:pt x="36" y="366"/>
                  </a:lnTo>
                  <a:lnTo>
                    <a:pt x="52" y="374"/>
                  </a:lnTo>
                  <a:lnTo>
                    <a:pt x="68" y="378"/>
                  </a:lnTo>
                  <a:lnTo>
                    <a:pt x="86" y="380"/>
                  </a:lnTo>
                  <a:lnTo>
                    <a:pt x="86" y="3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92" name="Group 80"/>
          <p:cNvGrpSpPr/>
          <p:nvPr/>
        </p:nvGrpSpPr>
        <p:grpSpPr>
          <a:xfrm>
            <a:off x="3218277" y="2011641"/>
            <a:ext cx="348657" cy="361199"/>
            <a:chOff x="2927350" y="3395663"/>
            <a:chExt cx="882650" cy="914400"/>
          </a:xfrm>
          <a:solidFill>
            <a:schemeClr val="bg1"/>
          </a:solidFill>
        </p:grpSpPr>
        <p:sp>
          <p:nvSpPr>
            <p:cNvPr id="93" name="Freeform 157"/>
            <p:cNvSpPr/>
            <p:nvPr/>
          </p:nvSpPr>
          <p:spPr bwMode="auto">
            <a:xfrm>
              <a:off x="2927350" y="4043363"/>
              <a:ext cx="882650" cy="266700"/>
            </a:xfrm>
            <a:custGeom>
              <a:avLst/>
              <a:gdLst>
                <a:gd name="T0" fmla="*/ 278 w 556"/>
                <a:gd name="T1" fmla="*/ 40 h 168"/>
                <a:gd name="T2" fmla="*/ 276 w 556"/>
                <a:gd name="T3" fmla="*/ 40 h 168"/>
                <a:gd name="T4" fmla="*/ 276 w 556"/>
                <a:gd name="T5" fmla="*/ 40 h 168"/>
                <a:gd name="T6" fmla="*/ 220 w 556"/>
                <a:gd name="T7" fmla="*/ 38 h 168"/>
                <a:gd name="T8" fmla="*/ 166 w 556"/>
                <a:gd name="T9" fmla="*/ 34 h 168"/>
                <a:gd name="T10" fmla="*/ 116 w 556"/>
                <a:gd name="T11" fmla="*/ 30 h 168"/>
                <a:gd name="T12" fmla="*/ 72 w 556"/>
                <a:gd name="T13" fmla="*/ 22 h 168"/>
                <a:gd name="T14" fmla="*/ 72 w 556"/>
                <a:gd name="T15" fmla="*/ 22 h 168"/>
                <a:gd name="T16" fmla="*/ 38 w 556"/>
                <a:gd name="T17" fmla="*/ 16 h 168"/>
                <a:gd name="T18" fmla="*/ 20 w 556"/>
                <a:gd name="T19" fmla="*/ 10 h 168"/>
                <a:gd name="T20" fmla="*/ 0 w 556"/>
                <a:gd name="T21" fmla="*/ 2 h 168"/>
                <a:gd name="T22" fmla="*/ 0 w 556"/>
                <a:gd name="T23" fmla="*/ 114 h 168"/>
                <a:gd name="T24" fmla="*/ 0 w 556"/>
                <a:gd name="T25" fmla="*/ 114 h 168"/>
                <a:gd name="T26" fmla="*/ 2 w 556"/>
                <a:gd name="T27" fmla="*/ 120 h 168"/>
                <a:gd name="T28" fmla="*/ 6 w 556"/>
                <a:gd name="T29" fmla="*/ 126 h 168"/>
                <a:gd name="T30" fmla="*/ 12 w 556"/>
                <a:gd name="T31" fmla="*/ 130 h 168"/>
                <a:gd name="T32" fmla="*/ 22 w 556"/>
                <a:gd name="T33" fmla="*/ 136 h 168"/>
                <a:gd name="T34" fmla="*/ 48 w 556"/>
                <a:gd name="T35" fmla="*/ 144 h 168"/>
                <a:gd name="T36" fmla="*/ 82 w 556"/>
                <a:gd name="T37" fmla="*/ 152 h 168"/>
                <a:gd name="T38" fmla="*/ 122 w 556"/>
                <a:gd name="T39" fmla="*/ 160 h 168"/>
                <a:gd name="T40" fmla="*/ 168 w 556"/>
                <a:gd name="T41" fmla="*/ 164 h 168"/>
                <a:gd name="T42" fmla="*/ 220 w 556"/>
                <a:gd name="T43" fmla="*/ 168 h 168"/>
                <a:gd name="T44" fmla="*/ 276 w 556"/>
                <a:gd name="T45" fmla="*/ 168 h 168"/>
                <a:gd name="T46" fmla="*/ 276 w 556"/>
                <a:gd name="T47" fmla="*/ 168 h 168"/>
                <a:gd name="T48" fmla="*/ 278 w 556"/>
                <a:gd name="T49" fmla="*/ 168 h 168"/>
                <a:gd name="T50" fmla="*/ 278 w 556"/>
                <a:gd name="T51" fmla="*/ 168 h 168"/>
                <a:gd name="T52" fmla="*/ 334 w 556"/>
                <a:gd name="T53" fmla="*/ 168 h 168"/>
                <a:gd name="T54" fmla="*/ 386 w 556"/>
                <a:gd name="T55" fmla="*/ 164 h 168"/>
                <a:gd name="T56" fmla="*/ 434 w 556"/>
                <a:gd name="T57" fmla="*/ 158 h 168"/>
                <a:gd name="T58" fmla="*/ 474 w 556"/>
                <a:gd name="T59" fmla="*/ 152 h 168"/>
                <a:gd name="T60" fmla="*/ 508 w 556"/>
                <a:gd name="T61" fmla="*/ 144 h 168"/>
                <a:gd name="T62" fmla="*/ 534 w 556"/>
                <a:gd name="T63" fmla="*/ 136 h 168"/>
                <a:gd name="T64" fmla="*/ 544 w 556"/>
                <a:gd name="T65" fmla="*/ 130 h 168"/>
                <a:gd name="T66" fmla="*/ 550 w 556"/>
                <a:gd name="T67" fmla="*/ 126 h 168"/>
                <a:gd name="T68" fmla="*/ 554 w 556"/>
                <a:gd name="T69" fmla="*/ 120 h 168"/>
                <a:gd name="T70" fmla="*/ 556 w 556"/>
                <a:gd name="T71" fmla="*/ 114 h 168"/>
                <a:gd name="T72" fmla="*/ 556 w 556"/>
                <a:gd name="T73" fmla="*/ 0 h 168"/>
                <a:gd name="T74" fmla="*/ 556 w 556"/>
                <a:gd name="T75" fmla="*/ 0 h 168"/>
                <a:gd name="T76" fmla="*/ 536 w 556"/>
                <a:gd name="T77" fmla="*/ 8 h 168"/>
                <a:gd name="T78" fmla="*/ 516 w 556"/>
                <a:gd name="T79" fmla="*/ 14 h 168"/>
                <a:gd name="T80" fmla="*/ 484 w 556"/>
                <a:gd name="T81" fmla="*/ 22 h 168"/>
                <a:gd name="T82" fmla="*/ 484 w 556"/>
                <a:gd name="T83" fmla="*/ 22 h 168"/>
                <a:gd name="T84" fmla="*/ 438 w 556"/>
                <a:gd name="T85" fmla="*/ 30 h 168"/>
                <a:gd name="T86" fmla="*/ 390 w 556"/>
                <a:gd name="T87" fmla="*/ 34 h 168"/>
                <a:gd name="T88" fmla="*/ 336 w 556"/>
                <a:gd name="T89" fmla="*/ 38 h 168"/>
                <a:gd name="T90" fmla="*/ 278 w 556"/>
                <a:gd name="T91" fmla="*/ 40 h 168"/>
                <a:gd name="T92" fmla="*/ 278 w 556"/>
                <a:gd name="T93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6" h="168">
                  <a:moveTo>
                    <a:pt x="278" y="40"/>
                  </a:moveTo>
                  <a:lnTo>
                    <a:pt x="276" y="40"/>
                  </a:lnTo>
                  <a:lnTo>
                    <a:pt x="276" y="40"/>
                  </a:lnTo>
                  <a:lnTo>
                    <a:pt x="220" y="38"/>
                  </a:lnTo>
                  <a:lnTo>
                    <a:pt x="166" y="34"/>
                  </a:lnTo>
                  <a:lnTo>
                    <a:pt x="116" y="3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38" y="16"/>
                  </a:lnTo>
                  <a:lnTo>
                    <a:pt x="20" y="10"/>
                  </a:lnTo>
                  <a:lnTo>
                    <a:pt x="0" y="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0"/>
                  </a:lnTo>
                  <a:lnTo>
                    <a:pt x="6" y="126"/>
                  </a:lnTo>
                  <a:lnTo>
                    <a:pt x="12" y="130"/>
                  </a:lnTo>
                  <a:lnTo>
                    <a:pt x="22" y="136"/>
                  </a:lnTo>
                  <a:lnTo>
                    <a:pt x="48" y="144"/>
                  </a:lnTo>
                  <a:lnTo>
                    <a:pt x="82" y="152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68"/>
                  </a:lnTo>
                  <a:lnTo>
                    <a:pt x="276" y="168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58"/>
                  </a:lnTo>
                  <a:lnTo>
                    <a:pt x="474" y="152"/>
                  </a:lnTo>
                  <a:lnTo>
                    <a:pt x="508" y="144"/>
                  </a:lnTo>
                  <a:lnTo>
                    <a:pt x="534" y="136"/>
                  </a:lnTo>
                  <a:lnTo>
                    <a:pt x="544" y="130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4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2"/>
                  </a:lnTo>
                  <a:lnTo>
                    <a:pt x="484" y="22"/>
                  </a:lnTo>
                  <a:lnTo>
                    <a:pt x="438" y="30"/>
                  </a:lnTo>
                  <a:lnTo>
                    <a:pt x="390" y="34"/>
                  </a:lnTo>
                  <a:lnTo>
                    <a:pt x="336" y="38"/>
                  </a:lnTo>
                  <a:lnTo>
                    <a:pt x="278" y="40"/>
                  </a:lnTo>
                  <a:lnTo>
                    <a:pt x="27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4" name="Freeform 158"/>
            <p:cNvSpPr/>
            <p:nvPr/>
          </p:nvSpPr>
          <p:spPr bwMode="auto">
            <a:xfrm>
              <a:off x="2927350" y="3763963"/>
              <a:ext cx="882650" cy="269875"/>
            </a:xfrm>
            <a:custGeom>
              <a:avLst/>
              <a:gdLst>
                <a:gd name="T0" fmla="*/ 278 w 556"/>
                <a:gd name="T1" fmla="*/ 38 h 170"/>
                <a:gd name="T2" fmla="*/ 276 w 556"/>
                <a:gd name="T3" fmla="*/ 38 h 170"/>
                <a:gd name="T4" fmla="*/ 276 w 556"/>
                <a:gd name="T5" fmla="*/ 38 h 170"/>
                <a:gd name="T6" fmla="*/ 220 w 556"/>
                <a:gd name="T7" fmla="*/ 36 h 170"/>
                <a:gd name="T8" fmla="*/ 166 w 556"/>
                <a:gd name="T9" fmla="*/ 34 h 170"/>
                <a:gd name="T10" fmla="*/ 116 w 556"/>
                <a:gd name="T11" fmla="*/ 28 h 170"/>
                <a:gd name="T12" fmla="*/ 72 w 556"/>
                <a:gd name="T13" fmla="*/ 20 h 170"/>
                <a:gd name="T14" fmla="*/ 72 w 556"/>
                <a:gd name="T15" fmla="*/ 20 h 170"/>
                <a:gd name="T16" fmla="*/ 38 w 556"/>
                <a:gd name="T17" fmla="*/ 14 h 170"/>
                <a:gd name="T18" fmla="*/ 20 w 556"/>
                <a:gd name="T19" fmla="*/ 8 h 170"/>
                <a:gd name="T20" fmla="*/ 0 w 556"/>
                <a:gd name="T21" fmla="*/ 0 h 170"/>
                <a:gd name="T22" fmla="*/ 0 w 556"/>
                <a:gd name="T23" fmla="*/ 0 h 170"/>
                <a:gd name="T24" fmla="*/ 0 w 556"/>
                <a:gd name="T25" fmla="*/ 0 h 170"/>
                <a:gd name="T26" fmla="*/ 0 w 556"/>
                <a:gd name="T27" fmla="*/ 116 h 170"/>
                <a:gd name="T28" fmla="*/ 0 w 556"/>
                <a:gd name="T29" fmla="*/ 116 h 170"/>
                <a:gd name="T30" fmla="*/ 2 w 556"/>
                <a:gd name="T31" fmla="*/ 122 h 170"/>
                <a:gd name="T32" fmla="*/ 6 w 556"/>
                <a:gd name="T33" fmla="*/ 126 h 170"/>
                <a:gd name="T34" fmla="*/ 12 w 556"/>
                <a:gd name="T35" fmla="*/ 132 h 170"/>
                <a:gd name="T36" fmla="*/ 22 w 556"/>
                <a:gd name="T37" fmla="*/ 136 h 170"/>
                <a:gd name="T38" fmla="*/ 48 w 556"/>
                <a:gd name="T39" fmla="*/ 146 h 170"/>
                <a:gd name="T40" fmla="*/ 82 w 556"/>
                <a:gd name="T41" fmla="*/ 154 h 170"/>
                <a:gd name="T42" fmla="*/ 122 w 556"/>
                <a:gd name="T43" fmla="*/ 160 h 170"/>
                <a:gd name="T44" fmla="*/ 168 w 556"/>
                <a:gd name="T45" fmla="*/ 164 h 170"/>
                <a:gd name="T46" fmla="*/ 220 w 556"/>
                <a:gd name="T47" fmla="*/ 168 h 170"/>
                <a:gd name="T48" fmla="*/ 276 w 556"/>
                <a:gd name="T49" fmla="*/ 170 h 170"/>
                <a:gd name="T50" fmla="*/ 276 w 556"/>
                <a:gd name="T51" fmla="*/ 170 h 170"/>
                <a:gd name="T52" fmla="*/ 278 w 556"/>
                <a:gd name="T53" fmla="*/ 170 h 170"/>
                <a:gd name="T54" fmla="*/ 278 w 556"/>
                <a:gd name="T55" fmla="*/ 170 h 170"/>
                <a:gd name="T56" fmla="*/ 334 w 556"/>
                <a:gd name="T57" fmla="*/ 168 h 170"/>
                <a:gd name="T58" fmla="*/ 386 w 556"/>
                <a:gd name="T59" fmla="*/ 164 h 170"/>
                <a:gd name="T60" fmla="*/ 434 w 556"/>
                <a:gd name="T61" fmla="*/ 160 h 170"/>
                <a:gd name="T62" fmla="*/ 474 w 556"/>
                <a:gd name="T63" fmla="*/ 154 h 170"/>
                <a:gd name="T64" fmla="*/ 508 w 556"/>
                <a:gd name="T65" fmla="*/ 146 h 170"/>
                <a:gd name="T66" fmla="*/ 534 w 556"/>
                <a:gd name="T67" fmla="*/ 136 h 170"/>
                <a:gd name="T68" fmla="*/ 544 w 556"/>
                <a:gd name="T69" fmla="*/ 132 h 170"/>
                <a:gd name="T70" fmla="*/ 550 w 556"/>
                <a:gd name="T71" fmla="*/ 126 h 170"/>
                <a:gd name="T72" fmla="*/ 554 w 556"/>
                <a:gd name="T73" fmla="*/ 120 h 170"/>
                <a:gd name="T74" fmla="*/ 556 w 556"/>
                <a:gd name="T75" fmla="*/ 116 h 170"/>
                <a:gd name="T76" fmla="*/ 556 w 556"/>
                <a:gd name="T77" fmla="*/ 0 h 170"/>
                <a:gd name="T78" fmla="*/ 556 w 556"/>
                <a:gd name="T79" fmla="*/ 0 h 170"/>
                <a:gd name="T80" fmla="*/ 556 w 556"/>
                <a:gd name="T81" fmla="*/ 0 h 170"/>
                <a:gd name="T82" fmla="*/ 556 w 556"/>
                <a:gd name="T83" fmla="*/ 0 h 170"/>
                <a:gd name="T84" fmla="*/ 536 w 556"/>
                <a:gd name="T85" fmla="*/ 8 h 170"/>
                <a:gd name="T86" fmla="*/ 516 w 556"/>
                <a:gd name="T87" fmla="*/ 14 h 170"/>
                <a:gd name="T88" fmla="*/ 484 w 556"/>
                <a:gd name="T89" fmla="*/ 20 h 170"/>
                <a:gd name="T90" fmla="*/ 484 w 556"/>
                <a:gd name="T91" fmla="*/ 20 h 170"/>
                <a:gd name="T92" fmla="*/ 438 w 556"/>
                <a:gd name="T93" fmla="*/ 28 h 170"/>
                <a:gd name="T94" fmla="*/ 390 w 556"/>
                <a:gd name="T95" fmla="*/ 32 h 170"/>
                <a:gd name="T96" fmla="*/ 336 w 556"/>
                <a:gd name="T97" fmla="*/ 36 h 170"/>
                <a:gd name="T98" fmla="*/ 278 w 556"/>
                <a:gd name="T99" fmla="*/ 38 h 170"/>
                <a:gd name="T100" fmla="*/ 278 w 556"/>
                <a:gd name="T101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6" h="170">
                  <a:moveTo>
                    <a:pt x="278" y="38"/>
                  </a:moveTo>
                  <a:lnTo>
                    <a:pt x="276" y="38"/>
                  </a:lnTo>
                  <a:lnTo>
                    <a:pt x="276" y="38"/>
                  </a:lnTo>
                  <a:lnTo>
                    <a:pt x="220" y="36"/>
                  </a:lnTo>
                  <a:lnTo>
                    <a:pt x="166" y="34"/>
                  </a:lnTo>
                  <a:lnTo>
                    <a:pt x="116" y="28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38" y="14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6" y="126"/>
                  </a:lnTo>
                  <a:lnTo>
                    <a:pt x="12" y="132"/>
                  </a:lnTo>
                  <a:lnTo>
                    <a:pt x="22" y="136"/>
                  </a:lnTo>
                  <a:lnTo>
                    <a:pt x="48" y="146"/>
                  </a:lnTo>
                  <a:lnTo>
                    <a:pt x="82" y="154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8" y="170"/>
                  </a:lnTo>
                  <a:lnTo>
                    <a:pt x="278" y="170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60"/>
                  </a:lnTo>
                  <a:lnTo>
                    <a:pt x="474" y="154"/>
                  </a:lnTo>
                  <a:lnTo>
                    <a:pt x="508" y="146"/>
                  </a:lnTo>
                  <a:lnTo>
                    <a:pt x="534" y="136"/>
                  </a:lnTo>
                  <a:lnTo>
                    <a:pt x="544" y="132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6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0"/>
                  </a:lnTo>
                  <a:lnTo>
                    <a:pt x="484" y="20"/>
                  </a:lnTo>
                  <a:lnTo>
                    <a:pt x="438" y="28"/>
                  </a:lnTo>
                  <a:lnTo>
                    <a:pt x="390" y="32"/>
                  </a:lnTo>
                  <a:lnTo>
                    <a:pt x="336" y="36"/>
                  </a:lnTo>
                  <a:lnTo>
                    <a:pt x="278" y="38"/>
                  </a:lnTo>
                  <a:lnTo>
                    <a:pt x="27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5" name="Freeform 159"/>
            <p:cNvSpPr/>
            <p:nvPr/>
          </p:nvSpPr>
          <p:spPr bwMode="auto">
            <a:xfrm>
              <a:off x="2927350" y="3395663"/>
              <a:ext cx="882650" cy="355600"/>
            </a:xfrm>
            <a:custGeom>
              <a:avLst/>
              <a:gdLst>
                <a:gd name="T0" fmla="*/ 276 w 556"/>
                <a:gd name="T1" fmla="*/ 224 h 224"/>
                <a:gd name="T2" fmla="*/ 276 w 556"/>
                <a:gd name="T3" fmla="*/ 224 h 224"/>
                <a:gd name="T4" fmla="*/ 278 w 556"/>
                <a:gd name="T5" fmla="*/ 224 h 224"/>
                <a:gd name="T6" fmla="*/ 278 w 556"/>
                <a:gd name="T7" fmla="*/ 224 h 224"/>
                <a:gd name="T8" fmla="*/ 334 w 556"/>
                <a:gd name="T9" fmla="*/ 222 h 224"/>
                <a:gd name="T10" fmla="*/ 386 w 556"/>
                <a:gd name="T11" fmla="*/ 218 h 224"/>
                <a:gd name="T12" fmla="*/ 434 w 556"/>
                <a:gd name="T13" fmla="*/ 214 h 224"/>
                <a:gd name="T14" fmla="*/ 474 w 556"/>
                <a:gd name="T15" fmla="*/ 208 h 224"/>
                <a:gd name="T16" fmla="*/ 508 w 556"/>
                <a:gd name="T17" fmla="*/ 200 h 224"/>
                <a:gd name="T18" fmla="*/ 534 w 556"/>
                <a:gd name="T19" fmla="*/ 190 h 224"/>
                <a:gd name="T20" fmla="*/ 544 w 556"/>
                <a:gd name="T21" fmla="*/ 186 h 224"/>
                <a:gd name="T22" fmla="*/ 550 w 556"/>
                <a:gd name="T23" fmla="*/ 180 h 224"/>
                <a:gd name="T24" fmla="*/ 554 w 556"/>
                <a:gd name="T25" fmla="*/ 174 h 224"/>
                <a:gd name="T26" fmla="*/ 556 w 556"/>
                <a:gd name="T27" fmla="*/ 170 h 224"/>
                <a:gd name="T28" fmla="*/ 556 w 556"/>
                <a:gd name="T29" fmla="*/ 54 h 224"/>
                <a:gd name="T30" fmla="*/ 556 w 556"/>
                <a:gd name="T31" fmla="*/ 54 h 224"/>
                <a:gd name="T32" fmla="*/ 554 w 556"/>
                <a:gd name="T33" fmla="*/ 48 h 224"/>
                <a:gd name="T34" fmla="*/ 550 w 556"/>
                <a:gd name="T35" fmla="*/ 42 h 224"/>
                <a:gd name="T36" fmla="*/ 544 w 556"/>
                <a:gd name="T37" fmla="*/ 38 h 224"/>
                <a:gd name="T38" fmla="*/ 534 w 556"/>
                <a:gd name="T39" fmla="*/ 32 h 224"/>
                <a:gd name="T40" fmla="*/ 508 w 556"/>
                <a:gd name="T41" fmla="*/ 24 h 224"/>
                <a:gd name="T42" fmla="*/ 474 w 556"/>
                <a:gd name="T43" fmla="*/ 16 h 224"/>
                <a:gd name="T44" fmla="*/ 434 w 556"/>
                <a:gd name="T45" fmla="*/ 10 h 224"/>
                <a:gd name="T46" fmla="*/ 388 w 556"/>
                <a:gd name="T47" fmla="*/ 4 h 224"/>
                <a:gd name="T48" fmla="*/ 336 w 556"/>
                <a:gd name="T49" fmla="*/ 2 h 224"/>
                <a:gd name="T50" fmla="*/ 280 w 556"/>
                <a:gd name="T51" fmla="*/ 0 h 224"/>
                <a:gd name="T52" fmla="*/ 280 w 556"/>
                <a:gd name="T53" fmla="*/ 0 h 224"/>
                <a:gd name="T54" fmla="*/ 278 w 556"/>
                <a:gd name="T55" fmla="*/ 0 h 224"/>
                <a:gd name="T56" fmla="*/ 278 w 556"/>
                <a:gd name="T57" fmla="*/ 0 h 224"/>
                <a:gd name="T58" fmla="*/ 222 w 556"/>
                <a:gd name="T59" fmla="*/ 2 h 224"/>
                <a:gd name="T60" fmla="*/ 170 w 556"/>
                <a:gd name="T61" fmla="*/ 4 h 224"/>
                <a:gd name="T62" fmla="*/ 122 w 556"/>
                <a:gd name="T63" fmla="*/ 10 h 224"/>
                <a:gd name="T64" fmla="*/ 82 w 556"/>
                <a:gd name="T65" fmla="*/ 16 h 224"/>
                <a:gd name="T66" fmla="*/ 48 w 556"/>
                <a:gd name="T67" fmla="*/ 24 h 224"/>
                <a:gd name="T68" fmla="*/ 22 w 556"/>
                <a:gd name="T69" fmla="*/ 34 h 224"/>
                <a:gd name="T70" fmla="*/ 12 w 556"/>
                <a:gd name="T71" fmla="*/ 38 h 224"/>
                <a:gd name="T72" fmla="*/ 6 w 556"/>
                <a:gd name="T73" fmla="*/ 44 h 224"/>
                <a:gd name="T74" fmla="*/ 2 w 556"/>
                <a:gd name="T75" fmla="*/ 48 h 224"/>
                <a:gd name="T76" fmla="*/ 0 w 556"/>
                <a:gd name="T77" fmla="*/ 54 h 224"/>
                <a:gd name="T78" fmla="*/ 0 w 556"/>
                <a:gd name="T79" fmla="*/ 170 h 224"/>
                <a:gd name="T80" fmla="*/ 0 w 556"/>
                <a:gd name="T81" fmla="*/ 170 h 224"/>
                <a:gd name="T82" fmla="*/ 2 w 556"/>
                <a:gd name="T83" fmla="*/ 176 h 224"/>
                <a:gd name="T84" fmla="*/ 6 w 556"/>
                <a:gd name="T85" fmla="*/ 180 h 224"/>
                <a:gd name="T86" fmla="*/ 12 w 556"/>
                <a:gd name="T87" fmla="*/ 186 h 224"/>
                <a:gd name="T88" fmla="*/ 22 w 556"/>
                <a:gd name="T89" fmla="*/ 190 h 224"/>
                <a:gd name="T90" fmla="*/ 48 w 556"/>
                <a:gd name="T91" fmla="*/ 200 h 224"/>
                <a:gd name="T92" fmla="*/ 82 w 556"/>
                <a:gd name="T93" fmla="*/ 208 h 224"/>
                <a:gd name="T94" fmla="*/ 122 w 556"/>
                <a:gd name="T95" fmla="*/ 214 h 224"/>
                <a:gd name="T96" fmla="*/ 168 w 556"/>
                <a:gd name="T97" fmla="*/ 220 h 224"/>
                <a:gd name="T98" fmla="*/ 220 w 556"/>
                <a:gd name="T99" fmla="*/ 222 h 224"/>
                <a:gd name="T100" fmla="*/ 276 w 556"/>
                <a:gd name="T101" fmla="*/ 224 h 224"/>
                <a:gd name="T102" fmla="*/ 276 w 556"/>
                <a:gd name="T10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6" h="224">
                  <a:moveTo>
                    <a:pt x="276" y="224"/>
                  </a:moveTo>
                  <a:lnTo>
                    <a:pt x="276" y="224"/>
                  </a:lnTo>
                  <a:lnTo>
                    <a:pt x="278" y="224"/>
                  </a:lnTo>
                  <a:lnTo>
                    <a:pt x="278" y="224"/>
                  </a:lnTo>
                  <a:lnTo>
                    <a:pt x="334" y="222"/>
                  </a:lnTo>
                  <a:lnTo>
                    <a:pt x="386" y="218"/>
                  </a:lnTo>
                  <a:lnTo>
                    <a:pt x="434" y="214"/>
                  </a:lnTo>
                  <a:lnTo>
                    <a:pt x="474" y="208"/>
                  </a:lnTo>
                  <a:lnTo>
                    <a:pt x="508" y="200"/>
                  </a:lnTo>
                  <a:lnTo>
                    <a:pt x="534" y="190"/>
                  </a:lnTo>
                  <a:lnTo>
                    <a:pt x="544" y="186"/>
                  </a:lnTo>
                  <a:lnTo>
                    <a:pt x="550" y="180"/>
                  </a:lnTo>
                  <a:lnTo>
                    <a:pt x="554" y="174"/>
                  </a:lnTo>
                  <a:lnTo>
                    <a:pt x="556" y="170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4" y="48"/>
                  </a:lnTo>
                  <a:lnTo>
                    <a:pt x="550" y="42"/>
                  </a:lnTo>
                  <a:lnTo>
                    <a:pt x="544" y="38"/>
                  </a:lnTo>
                  <a:lnTo>
                    <a:pt x="534" y="32"/>
                  </a:lnTo>
                  <a:lnTo>
                    <a:pt x="508" y="24"/>
                  </a:lnTo>
                  <a:lnTo>
                    <a:pt x="474" y="16"/>
                  </a:lnTo>
                  <a:lnTo>
                    <a:pt x="434" y="10"/>
                  </a:lnTo>
                  <a:lnTo>
                    <a:pt x="388" y="4"/>
                  </a:lnTo>
                  <a:lnTo>
                    <a:pt x="336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22" y="2"/>
                  </a:lnTo>
                  <a:lnTo>
                    <a:pt x="170" y="4"/>
                  </a:lnTo>
                  <a:lnTo>
                    <a:pt x="122" y="10"/>
                  </a:lnTo>
                  <a:lnTo>
                    <a:pt x="82" y="16"/>
                  </a:lnTo>
                  <a:lnTo>
                    <a:pt x="48" y="24"/>
                  </a:lnTo>
                  <a:lnTo>
                    <a:pt x="22" y="34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76"/>
                  </a:lnTo>
                  <a:lnTo>
                    <a:pt x="6" y="180"/>
                  </a:lnTo>
                  <a:lnTo>
                    <a:pt x="12" y="186"/>
                  </a:lnTo>
                  <a:lnTo>
                    <a:pt x="22" y="190"/>
                  </a:lnTo>
                  <a:lnTo>
                    <a:pt x="48" y="200"/>
                  </a:lnTo>
                  <a:lnTo>
                    <a:pt x="82" y="208"/>
                  </a:lnTo>
                  <a:lnTo>
                    <a:pt x="122" y="214"/>
                  </a:lnTo>
                  <a:lnTo>
                    <a:pt x="168" y="220"/>
                  </a:lnTo>
                  <a:lnTo>
                    <a:pt x="220" y="222"/>
                  </a:lnTo>
                  <a:lnTo>
                    <a:pt x="276" y="224"/>
                  </a:lnTo>
                  <a:lnTo>
                    <a:pt x="276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96" name="Freeform 144"/>
          <p:cNvSpPr>
            <a:spLocks noEditPoints="1"/>
          </p:cNvSpPr>
          <p:nvPr/>
        </p:nvSpPr>
        <p:spPr bwMode="auto">
          <a:xfrm>
            <a:off x="5490517" y="3083189"/>
            <a:ext cx="367258" cy="367258"/>
          </a:xfrm>
          <a:custGeom>
            <a:avLst/>
            <a:gdLst>
              <a:gd name="T0" fmla="*/ 272 w 576"/>
              <a:gd name="T1" fmla="*/ 30 h 576"/>
              <a:gd name="T2" fmla="*/ 266 w 576"/>
              <a:gd name="T3" fmla="*/ 24 h 576"/>
              <a:gd name="T4" fmla="*/ 250 w 576"/>
              <a:gd name="T5" fmla="*/ 16 h 576"/>
              <a:gd name="T6" fmla="*/ 80 w 576"/>
              <a:gd name="T7" fmla="*/ 0 h 576"/>
              <a:gd name="T8" fmla="*/ 72 w 576"/>
              <a:gd name="T9" fmla="*/ 0 h 576"/>
              <a:gd name="T10" fmla="*/ 56 w 576"/>
              <a:gd name="T11" fmla="*/ 6 h 576"/>
              <a:gd name="T12" fmla="*/ 12 w 576"/>
              <a:gd name="T13" fmla="*/ 48 h 576"/>
              <a:gd name="T14" fmla="*/ 8 w 576"/>
              <a:gd name="T15" fmla="*/ 56 h 576"/>
              <a:gd name="T16" fmla="*/ 2 w 576"/>
              <a:gd name="T17" fmla="*/ 72 h 576"/>
              <a:gd name="T18" fmla="*/ 16 w 576"/>
              <a:gd name="T19" fmla="*/ 242 h 576"/>
              <a:gd name="T20" fmla="*/ 16 w 576"/>
              <a:gd name="T21" fmla="*/ 250 h 576"/>
              <a:gd name="T22" fmla="*/ 24 w 576"/>
              <a:gd name="T23" fmla="*/ 266 h 576"/>
              <a:gd name="T24" fmla="*/ 328 w 576"/>
              <a:gd name="T25" fmla="*/ 570 h 576"/>
              <a:gd name="T26" fmla="*/ 334 w 576"/>
              <a:gd name="T27" fmla="*/ 574 h 576"/>
              <a:gd name="T28" fmla="*/ 348 w 576"/>
              <a:gd name="T29" fmla="*/ 574 h 576"/>
              <a:gd name="T30" fmla="*/ 570 w 576"/>
              <a:gd name="T31" fmla="*/ 354 h 576"/>
              <a:gd name="T32" fmla="*/ 574 w 576"/>
              <a:gd name="T33" fmla="*/ 348 h 576"/>
              <a:gd name="T34" fmla="*/ 574 w 576"/>
              <a:gd name="T35" fmla="*/ 334 h 576"/>
              <a:gd name="T36" fmla="*/ 570 w 576"/>
              <a:gd name="T37" fmla="*/ 328 h 576"/>
              <a:gd name="T38" fmla="*/ 126 w 576"/>
              <a:gd name="T39" fmla="*/ 126 h 576"/>
              <a:gd name="T40" fmla="*/ 112 w 576"/>
              <a:gd name="T41" fmla="*/ 136 h 576"/>
              <a:gd name="T42" fmla="*/ 98 w 576"/>
              <a:gd name="T43" fmla="*/ 138 h 576"/>
              <a:gd name="T44" fmla="*/ 82 w 576"/>
              <a:gd name="T45" fmla="*/ 136 h 576"/>
              <a:gd name="T46" fmla="*/ 70 w 576"/>
              <a:gd name="T47" fmla="*/ 126 h 576"/>
              <a:gd name="T48" fmla="*/ 64 w 576"/>
              <a:gd name="T49" fmla="*/ 120 h 576"/>
              <a:gd name="T50" fmla="*/ 58 w 576"/>
              <a:gd name="T51" fmla="*/ 106 h 576"/>
              <a:gd name="T52" fmla="*/ 58 w 576"/>
              <a:gd name="T53" fmla="*/ 90 h 576"/>
              <a:gd name="T54" fmla="*/ 64 w 576"/>
              <a:gd name="T55" fmla="*/ 76 h 576"/>
              <a:gd name="T56" fmla="*/ 70 w 576"/>
              <a:gd name="T57" fmla="*/ 70 h 576"/>
              <a:gd name="T58" fmla="*/ 82 w 576"/>
              <a:gd name="T59" fmla="*/ 62 h 576"/>
              <a:gd name="T60" fmla="*/ 98 w 576"/>
              <a:gd name="T61" fmla="*/ 58 h 576"/>
              <a:gd name="T62" fmla="*/ 112 w 576"/>
              <a:gd name="T63" fmla="*/ 62 h 576"/>
              <a:gd name="T64" fmla="*/ 126 w 576"/>
              <a:gd name="T65" fmla="*/ 70 h 576"/>
              <a:gd name="T66" fmla="*/ 130 w 576"/>
              <a:gd name="T67" fmla="*/ 76 h 576"/>
              <a:gd name="T68" fmla="*/ 136 w 576"/>
              <a:gd name="T69" fmla="*/ 90 h 576"/>
              <a:gd name="T70" fmla="*/ 136 w 576"/>
              <a:gd name="T71" fmla="*/ 106 h 576"/>
              <a:gd name="T72" fmla="*/ 130 w 576"/>
              <a:gd name="T73" fmla="*/ 120 h 576"/>
              <a:gd name="T74" fmla="*/ 126 w 576"/>
              <a:gd name="T75" fmla="*/ 12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76" h="576">
                <a:moveTo>
                  <a:pt x="570" y="328"/>
                </a:moveTo>
                <a:lnTo>
                  <a:pt x="272" y="30"/>
                </a:lnTo>
                <a:lnTo>
                  <a:pt x="272" y="30"/>
                </a:lnTo>
                <a:lnTo>
                  <a:pt x="266" y="24"/>
                </a:lnTo>
                <a:lnTo>
                  <a:pt x="258" y="20"/>
                </a:lnTo>
                <a:lnTo>
                  <a:pt x="250" y="16"/>
                </a:lnTo>
                <a:lnTo>
                  <a:pt x="242" y="16"/>
                </a:lnTo>
                <a:lnTo>
                  <a:pt x="80" y="0"/>
                </a:lnTo>
                <a:lnTo>
                  <a:pt x="80" y="0"/>
                </a:lnTo>
                <a:lnTo>
                  <a:pt x="72" y="0"/>
                </a:lnTo>
                <a:lnTo>
                  <a:pt x="64" y="4"/>
                </a:lnTo>
                <a:lnTo>
                  <a:pt x="56" y="6"/>
                </a:lnTo>
                <a:lnTo>
                  <a:pt x="48" y="12"/>
                </a:lnTo>
                <a:lnTo>
                  <a:pt x="12" y="48"/>
                </a:lnTo>
                <a:lnTo>
                  <a:pt x="12" y="48"/>
                </a:lnTo>
                <a:lnTo>
                  <a:pt x="8" y="56"/>
                </a:lnTo>
                <a:lnTo>
                  <a:pt x="4" y="64"/>
                </a:lnTo>
                <a:lnTo>
                  <a:pt x="2" y="72"/>
                </a:lnTo>
                <a:lnTo>
                  <a:pt x="0" y="80"/>
                </a:lnTo>
                <a:lnTo>
                  <a:pt x="16" y="242"/>
                </a:lnTo>
                <a:lnTo>
                  <a:pt x="16" y="242"/>
                </a:lnTo>
                <a:lnTo>
                  <a:pt x="16" y="250"/>
                </a:lnTo>
                <a:lnTo>
                  <a:pt x="20" y="258"/>
                </a:lnTo>
                <a:lnTo>
                  <a:pt x="24" y="266"/>
                </a:lnTo>
                <a:lnTo>
                  <a:pt x="30" y="272"/>
                </a:lnTo>
                <a:lnTo>
                  <a:pt x="328" y="570"/>
                </a:lnTo>
                <a:lnTo>
                  <a:pt x="328" y="570"/>
                </a:lnTo>
                <a:lnTo>
                  <a:pt x="334" y="574"/>
                </a:lnTo>
                <a:lnTo>
                  <a:pt x="340" y="576"/>
                </a:lnTo>
                <a:lnTo>
                  <a:pt x="348" y="574"/>
                </a:lnTo>
                <a:lnTo>
                  <a:pt x="354" y="570"/>
                </a:lnTo>
                <a:lnTo>
                  <a:pt x="570" y="354"/>
                </a:lnTo>
                <a:lnTo>
                  <a:pt x="570" y="354"/>
                </a:lnTo>
                <a:lnTo>
                  <a:pt x="574" y="348"/>
                </a:lnTo>
                <a:lnTo>
                  <a:pt x="576" y="340"/>
                </a:lnTo>
                <a:lnTo>
                  <a:pt x="574" y="334"/>
                </a:lnTo>
                <a:lnTo>
                  <a:pt x="570" y="328"/>
                </a:lnTo>
                <a:lnTo>
                  <a:pt x="570" y="328"/>
                </a:lnTo>
                <a:close/>
                <a:moveTo>
                  <a:pt x="126" y="126"/>
                </a:moveTo>
                <a:lnTo>
                  <a:pt x="126" y="126"/>
                </a:lnTo>
                <a:lnTo>
                  <a:pt x="120" y="132"/>
                </a:lnTo>
                <a:lnTo>
                  <a:pt x="112" y="136"/>
                </a:lnTo>
                <a:lnTo>
                  <a:pt x="104" y="138"/>
                </a:lnTo>
                <a:lnTo>
                  <a:pt x="98" y="138"/>
                </a:lnTo>
                <a:lnTo>
                  <a:pt x="90" y="138"/>
                </a:lnTo>
                <a:lnTo>
                  <a:pt x="82" y="136"/>
                </a:lnTo>
                <a:lnTo>
                  <a:pt x="76" y="132"/>
                </a:lnTo>
                <a:lnTo>
                  <a:pt x="70" y="126"/>
                </a:lnTo>
                <a:lnTo>
                  <a:pt x="70" y="126"/>
                </a:lnTo>
                <a:lnTo>
                  <a:pt x="64" y="120"/>
                </a:lnTo>
                <a:lnTo>
                  <a:pt x="60" y="114"/>
                </a:lnTo>
                <a:lnTo>
                  <a:pt x="58" y="106"/>
                </a:lnTo>
                <a:lnTo>
                  <a:pt x="58" y="98"/>
                </a:lnTo>
                <a:lnTo>
                  <a:pt x="58" y="90"/>
                </a:lnTo>
                <a:lnTo>
                  <a:pt x="60" y="84"/>
                </a:lnTo>
                <a:lnTo>
                  <a:pt x="64" y="76"/>
                </a:lnTo>
                <a:lnTo>
                  <a:pt x="70" y="70"/>
                </a:lnTo>
                <a:lnTo>
                  <a:pt x="70" y="70"/>
                </a:lnTo>
                <a:lnTo>
                  <a:pt x="76" y="64"/>
                </a:lnTo>
                <a:lnTo>
                  <a:pt x="82" y="62"/>
                </a:lnTo>
                <a:lnTo>
                  <a:pt x="90" y="60"/>
                </a:lnTo>
                <a:lnTo>
                  <a:pt x="98" y="58"/>
                </a:lnTo>
                <a:lnTo>
                  <a:pt x="104" y="60"/>
                </a:lnTo>
                <a:lnTo>
                  <a:pt x="112" y="62"/>
                </a:lnTo>
                <a:lnTo>
                  <a:pt x="120" y="64"/>
                </a:lnTo>
                <a:lnTo>
                  <a:pt x="126" y="70"/>
                </a:lnTo>
                <a:lnTo>
                  <a:pt x="126" y="70"/>
                </a:lnTo>
                <a:lnTo>
                  <a:pt x="130" y="76"/>
                </a:lnTo>
                <a:lnTo>
                  <a:pt x="134" y="84"/>
                </a:lnTo>
                <a:lnTo>
                  <a:pt x="136" y="90"/>
                </a:lnTo>
                <a:lnTo>
                  <a:pt x="138" y="98"/>
                </a:lnTo>
                <a:lnTo>
                  <a:pt x="136" y="106"/>
                </a:lnTo>
                <a:lnTo>
                  <a:pt x="134" y="114"/>
                </a:lnTo>
                <a:lnTo>
                  <a:pt x="130" y="120"/>
                </a:lnTo>
                <a:lnTo>
                  <a:pt x="126" y="126"/>
                </a:lnTo>
                <a:lnTo>
                  <a:pt x="126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36" grpId="0"/>
      <p:bldP spid="37" grpId="0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2"/>
          <p:cNvSpPr txBox="1"/>
          <p:nvPr/>
        </p:nvSpPr>
        <p:spPr>
          <a:xfrm>
            <a:off x="4708989" y="1671910"/>
            <a:ext cx="1840237" cy="800197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4708989" y="3250072"/>
            <a:ext cx="1840237" cy="7694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959596"/>
              </a:solidFill>
              <a:latin typeface="+mn-ea"/>
              <a:cs typeface="Calibri"/>
            </a:endParaRPr>
          </a:p>
        </p:txBody>
      </p:sp>
      <p:sp>
        <p:nvSpPr>
          <p:cNvPr id="29" name="Subtitle 2"/>
          <p:cNvSpPr txBox="1"/>
          <p:nvPr/>
        </p:nvSpPr>
        <p:spPr>
          <a:xfrm>
            <a:off x="6681138" y="1688638"/>
            <a:ext cx="1840237" cy="769419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959596"/>
              </a:solidFill>
              <a:latin typeface="+mn-ea"/>
              <a:cs typeface="Calibri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681138" y="3232165"/>
            <a:ext cx="1840237" cy="7694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4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rgbClr val="959596"/>
              </a:solidFill>
              <a:latin typeface="+mn-ea"/>
              <a:cs typeface="Calibri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44013" y="942906"/>
            <a:ext cx="1316724" cy="1462095"/>
            <a:chOff x="1044013" y="942906"/>
            <a:chExt cx="1316724" cy="1462095"/>
          </a:xfrm>
        </p:grpSpPr>
        <p:sp>
          <p:nvSpPr>
            <p:cNvPr id="35" name="Freeform 1"/>
            <p:cNvSpPr>
              <a:spLocks noChangeArrowheads="1"/>
            </p:cNvSpPr>
            <p:nvPr/>
          </p:nvSpPr>
          <p:spPr bwMode="auto">
            <a:xfrm>
              <a:off x="1235045" y="942906"/>
              <a:ext cx="872225" cy="944911"/>
            </a:xfrm>
            <a:custGeom>
              <a:avLst/>
              <a:gdLst>
                <a:gd name="T0" fmla="*/ 1038 w 4126"/>
                <a:gd name="T1" fmla="*/ 4471 h 4472"/>
                <a:gd name="T2" fmla="*/ 1038 w 4126"/>
                <a:gd name="T3" fmla="*/ 4471 h 4472"/>
                <a:gd name="T4" fmla="*/ 532 w 4126"/>
                <a:gd name="T5" fmla="*/ 3593 h 4472"/>
                <a:gd name="T6" fmla="*/ 319 w 4126"/>
                <a:gd name="T7" fmla="*/ 3699 h 4472"/>
                <a:gd name="T8" fmla="*/ 26 w 4126"/>
                <a:gd name="T9" fmla="*/ 3486 h 4472"/>
                <a:gd name="T10" fmla="*/ 452 w 4126"/>
                <a:gd name="T11" fmla="*/ 265 h 4472"/>
                <a:gd name="T12" fmla="*/ 798 w 4126"/>
                <a:gd name="T13" fmla="*/ 52 h 4472"/>
                <a:gd name="T14" fmla="*/ 3779 w 4126"/>
                <a:gd name="T15" fmla="*/ 1303 h 4472"/>
                <a:gd name="T16" fmla="*/ 3832 w 4126"/>
                <a:gd name="T17" fmla="*/ 1677 h 4472"/>
                <a:gd name="T18" fmla="*/ 3619 w 4126"/>
                <a:gd name="T19" fmla="*/ 1809 h 4472"/>
                <a:gd name="T20" fmla="*/ 4125 w 4126"/>
                <a:gd name="T21" fmla="*/ 2687 h 4472"/>
                <a:gd name="T22" fmla="*/ 1038 w 4126"/>
                <a:gd name="T23" fmla="*/ 4471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1038" y="4471"/>
                  </a:moveTo>
                  <a:lnTo>
                    <a:pt x="1038" y="4471"/>
                  </a:lnTo>
                  <a:cubicBezTo>
                    <a:pt x="532" y="3593"/>
                    <a:pt x="532" y="3593"/>
                    <a:pt x="532" y="3593"/>
                  </a:cubicBezTo>
                  <a:cubicBezTo>
                    <a:pt x="319" y="3699"/>
                    <a:pt x="319" y="3699"/>
                    <a:pt x="319" y="3699"/>
                  </a:cubicBezTo>
                  <a:cubicBezTo>
                    <a:pt x="159" y="3806"/>
                    <a:pt x="0" y="3672"/>
                    <a:pt x="26" y="3486"/>
                  </a:cubicBezTo>
                  <a:cubicBezTo>
                    <a:pt x="452" y="265"/>
                    <a:pt x="452" y="265"/>
                    <a:pt x="452" y="265"/>
                  </a:cubicBezTo>
                  <a:cubicBezTo>
                    <a:pt x="478" y="80"/>
                    <a:pt x="611" y="0"/>
                    <a:pt x="798" y="52"/>
                  </a:cubicBezTo>
                  <a:cubicBezTo>
                    <a:pt x="3779" y="1303"/>
                    <a:pt x="3779" y="1303"/>
                    <a:pt x="3779" y="1303"/>
                  </a:cubicBezTo>
                  <a:cubicBezTo>
                    <a:pt x="3965" y="1384"/>
                    <a:pt x="3991" y="1596"/>
                    <a:pt x="3832" y="1677"/>
                  </a:cubicBezTo>
                  <a:cubicBezTo>
                    <a:pt x="3619" y="1809"/>
                    <a:pt x="3619" y="1809"/>
                    <a:pt x="3619" y="1809"/>
                  </a:cubicBezTo>
                  <a:cubicBezTo>
                    <a:pt x="4125" y="2687"/>
                    <a:pt x="4125" y="2687"/>
                    <a:pt x="4125" y="2687"/>
                  </a:cubicBezTo>
                  <a:cubicBezTo>
                    <a:pt x="3087" y="3273"/>
                    <a:pt x="2075" y="3858"/>
                    <a:pt x="1038" y="4471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1" name="Freeform 7"/>
            <p:cNvSpPr>
              <a:spLocks noChangeArrowheads="1"/>
            </p:cNvSpPr>
            <p:nvPr/>
          </p:nvSpPr>
          <p:spPr bwMode="auto">
            <a:xfrm>
              <a:off x="1044013" y="1184259"/>
              <a:ext cx="1316724" cy="1220742"/>
            </a:xfrm>
            <a:custGeom>
              <a:avLst/>
              <a:gdLst>
                <a:gd name="T0" fmla="*/ 0 w 6230"/>
                <a:gd name="T1" fmla="*/ 3593 h 5776"/>
                <a:gd name="T2" fmla="*/ 6229 w 6230"/>
                <a:gd name="T3" fmla="*/ 0 h 5776"/>
                <a:gd name="T4" fmla="*/ 6229 w 6230"/>
                <a:gd name="T5" fmla="*/ 4338 h 5776"/>
                <a:gd name="T6" fmla="*/ 3780 w 6230"/>
                <a:gd name="T7" fmla="*/ 5775 h 5776"/>
                <a:gd name="T8" fmla="*/ 0 w 6230"/>
                <a:gd name="T9" fmla="*/ 3593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3593"/>
                  </a:moveTo>
                  <a:lnTo>
                    <a:pt x="6229" y="0"/>
                  </a:lnTo>
                  <a:lnTo>
                    <a:pt x="6229" y="4338"/>
                  </a:lnTo>
                  <a:lnTo>
                    <a:pt x="3780" y="5775"/>
                  </a:lnTo>
                  <a:lnTo>
                    <a:pt x="0" y="3593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12499" y="1988458"/>
            <a:ext cx="1502165" cy="1518939"/>
            <a:chOff x="312499" y="1988458"/>
            <a:chExt cx="1502165" cy="1518939"/>
          </a:xfrm>
        </p:grpSpPr>
        <p:sp>
          <p:nvSpPr>
            <p:cNvPr id="36" name="Freeform 2"/>
            <p:cNvSpPr>
              <a:spLocks noChangeArrowheads="1"/>
            </p:cNvSpPr>
            <p:nvPr/>
          </p:nvSpPr>
          <p:spPr bwMode="auto">
            <a:xfrm>
              <a:off x="312499" y="2264290"/>
              <a:ext cx="861043" cy="967275"/>
            </a:xfrm>
            <a:custGeom>
              <a:avLst/>
              <a:gdLst>
                <a:gd name="T0" fmla="*/ 4072 w 4073"/>
                <a:gd name="T1" fmla="*/ 4071 h 4578"/>
                <a:gd name="T2" fmla="*/ 4072 w 4073"/>
                <a:gd name="T3" fmla="*/ 4071 h 4578"/>
                <a:gd name="T4" fmla="*/ 3061 w 4073"/>
                <a:gd name="T5" fmla="*/ 4071 h 4578"/>
                <a:gd name="T6" fmla="*/ 3061 w 4073"/>
                <a:gd name="T7" fmla="*/ 4310 h 4578"/>
                <a:gd name="T8" fmla="*/ 2714 w 4073"/>
                <a:gd name="T9" fmla="*/ 4470 h 4578"/>
                <a:gd name="T10" fmla="*/ 159 w 4073"/>
                <a:gd name="T11" fmla="*/ 2500 h 4578"/>
                <a:gd name="T12" fmla="*/ 159 w 4073"/>
                <a:gd name="T13" fmla="*/ 2076 h 4578"/>
                <a:gd name="T14" fmla="*/ 2714 w 4073"/>
                <a:gd name="T15" fmla="*/ 107 h 4578"/>
                <a:gd name="T16" fmla="*/ 3061 w 4073"/>
                <a:gd name="T17" fmla="*/ 266 h 4578"/>
                <a:gd name="T18" fmla="*/ 3061 w 4073"/>
                <a:gd name="T19" fmla="*/ 505 h 4578"/>
                <a:gd name="T20" fmla="*/ 4072 w 4073"/>
                <a:gd name="T21" fmla="*/ 505 h 4578"/>
                <a:gd name="T22" fmla="*/ 4072 w 4073"/>
                <a:gd name="T23" fmla="*/ 4071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4072" y="4071"/>
                  </a:moveTo>
                  <a:lnTo>
                    <a:pt x="4072" y="4071"/>
                  </a:lnTo>
                  <a:cubicBezTo>
                    <a:pt x="3061" y="4071"/>
                    <a:pt x="3061" y="4071"/>
                    <a:pt x="3061" y="4071"/>
                  </a:cubicBezTo>
                  <a:cubicBezTo>
                    <a:pt x="3061" y="4310"/>
                    <a:pt x="3061" y="4310"/>
                    <a:pt x="3061" y="4310"/>
                  </a:cubicBezTo>
                  <a:cubicBezTo>
                    <a:pt x="3061" y="4497"/>
                    <a:pt x="2874" y="4577"/>
                    <a:pt x="2714" y="4470"/>
                  </a:cubicBezTo>
                  <a:cubicBezTo>
                    <a:pt x="159" y="2500"/>
                    <a:pt x="159" y="2500"/>
                    <a:pt x="159" y="2500"/>
                  </a:cubicBezTo>
                  <a:cubicBezTo>
                    <a:pt x="0" y="2368"/>
                    <a:pt x="0" y="2209"/>
                    <a:pt x="159" y="2076"/>
                  </a:cubicBezTo>
                  <a:cubicBezTo>
                    <a:pt x="2714" y="107"/>
                    <a:pt x="2714" y="107"/>
                    <a:pt x="2714" y="107"/>
                  </a:cubicBezTo>
                  <a:cubicBezTo>
                    <a:pt x="2874" y="0"/>
                    <a:pt x="3061" y="79"/>
                    <a:pt x="3061" y="266"/>
                  </a:cubicBezTo>
                  <a:cubicBezTo>
                    <a:pt x="3061" y="505"/>
                    <a:pt x="3061" y="505"/>
                    <a:pt x="3061" y="505"/>
                  </a:cubicBezTo>
                  <a:cubicBezTo>
                    <a:pt x="4072" y="505"/>
                    <a:pt x="4072" y="505"/>
                    <a:pt x="4072" y="505"/>
                  </a:cubicBezTo>
                  <a:cubicBezTo>
                    <a:pt x="4072" y="1703"/>
                    <a:pt x="4072" y="2874"/>
                    <a:pt x="4072" y="40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" name="Freeform 8"/>
            <p:cNvSpPr>
              <a:spLocks noChangeArrowheads="1"/>
            </p:cNvSpPr>
            <p:nvPr/>
          </p:nvSpPr>
          <p:spPr bwMode="auto">
            <a:xfrm>
              <a:off x="1021648" y="1988458"/>
              <a:ext cx="793016" cy="1518939"/>
            </a:xfrm>
            <a:custGeom>
              <a:avLst/>
              <a:gdLst>
                <a:gd name="T0" fmla="*/ 0 w 3754"/>
                <a:gd name="T1" fmla="*/ 7186 h 7187"/>
                <a:gd name="T2" fmla="*/ 0 w 3754"/>
                <a:gd name="T3" fmla="*/ 0 h 7187"/>
                <a:gd name="T4" fmla="*/ 3753 w 3754"/>
                <a:gd name="T5" fmla="*/ 2183 h 7187"/>
                <a:gd name="T6" fmla="*/ 3753 w 3754"/>
                <a:gd name="T7" fmla="*/ 5003 h 7187"/>
                <a:gd name="T8" fmla="*/ 0 w 3754"/>
                <a:gd name="T9" fmla="*/ 7186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4" h="7187">
                  <a:moveTo>
                    <a:pt x="0" y="7186"/>
                  </a:moveTo>
                  <a:lnTo>
                    <a:pt x="0" y="0"/>
                  </a:lnTo>
                  <a:lnTo>
                    <a:pt x="3753" y="2183"/>
                  </a:lnTo>
                  <a:lnTo>
                    <a:pt x="3753" y="5003"/>
                  </a:lnTo>
                  <a:lnTo>
                    <a:pt x="0" y="7186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044013" y="3090853"/>
            <a:ext cx="1316724" cy="1462096"/>
            <a:chOff x="1044013" y="3090853"/>
            <a:chExt cx="1316724" cy="1462096"/>
          </a:xfrm>
        </p:grpSpPr>
        <p:sp>
          <p:nvSpPr>
            <p:cNvPr id="37" name="Freeform 3"/>
            <p:cNvSpPr>
              <a:spLocks noChangeArrowheads="1"/>
            </p:cNvSpPr>
            <p:nvPr/>
          </p:nvSpPr>
          <p:spPr bwMode="auto">
            <a:xfrm>
              <a:off x="1235045" y="3608038"/>
              <a:ext cx="872225" cy="944911"/>
            </a:xfrm>
            <a:custGeom>
              <a:avLst/>
              <a:gdLst>
                <a:gd name="T0" fmla="*/ 4125 w 4126"/>
                <a:gd name="T1" fmla="*/ 1784 h 4473"/>
                <a:gd name="T2" fmla="*/ 4125 w 4126"/>
                <a:gd name="T3" fmla="*/ 1784 h 4473"/>
                <a:gd name="T4" fmla="*/ 3619 w 4126"/>
                <a:gd name="T5" fmla="*/ 2662 h 4473"/>
                <a:gd name="T6" fmla="*/ 3832 w 4126"/>
                <a:gd name="T7" fmla="*/ 2795 h 4473"/>
                <a:gd name="T8" fmla="*/ 3779 w 4126"/>
                <a:gd name="T9" fmla="*/ 3168 h 4473"/>
                <a:gd name="T10" fmla="*/ 798 w 4126"/>
                <a:gd name="T11" fmla="*/ 4419 h 4473"/>
                <a:gd name="T12" fmla="*/ 452 w 4126"/>
                <a:gd name="T13" fmla="*/ 4206 h 4473"/>
                <a:gd name="T14" fmla="*/ 26 w 4126"/>
                <a:gd name="T15" fmla="*/ 986 h 4473"/>
                <a:gd name="T16" fmla="*/ 319 w 4126"/>
                <a:gd name="T17" fmla="*/ 773 h 4473"/>
                <a:gd name="T18" fmla="*/ 532 w 4126"/>
                <a:gd name="T19" fmla="*/ 879 h 4473"/>
                <a:gd name="T20" fmla="*/ 1038 w 4126"/>
                <a:gd name="T21" fmla="*/ 0 h 4473"/>
                <a:gd name="T22" fmla="*/ 4125 w 4126"/>
                <a:gd name="T23" fmla="*/ 1784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4125" y="1784"/>
                  </a:moveTo>
                  <a:lnTo>
                    <a:pt x="4125" y="1784"/>
                  </a:lnTo>
                  <a:cubicBezTo>
                    <a:pt x="3619" y="2662"/>
                    <a:pt x="3619" y="2662"/>
                    <a:pt x="3619" y="2662"/>
                  </a:cubicBezTo>
                  <a:cubicBezTo>
                    <a:pt x="3832" y="2795"/>
                    <a:pt x="3832" y="2795"/>
                    <a:pt x="3832" y="2795"/>
                  </a:cubicBezTo>
                  <a:cubicBezTo>
                    <a:pt x="3991" y="2875"/>
                    <a:pt x="3965" y="3088"/>
                    <a:pt x="3779" y="3168"/>
                  </a:cubicBezTo>
                  <a:cubicBezTo>
                    <a:pt x="798" y="4419"/>
                    <a:pt x="798" y="4419"/>
                    <a:pt x="798" y="4419"/>
                  </a:cubicBezTo>
                  <a:cubicBezTo>
                    <a:pt x="611" y="4472"/>
                    <a:pt x="478" y="4392"/>
                    <a:pt x="452" y="4206"/>
                  </a:cubicBezTo>
                  <a:cubicBezTo>
                    <a:pt x="26" y="986"/>
                    <a:pt x="26" y="986"/>
                    <a:pt x="26" y="986"/>
                  </a:cubicBezTo>
                  <a:cubicBezTo>
                    <a:pt x="0" y="799"/>
                    <a:pt x="159" y="666"/>
                    <a:pt x="319" y="773"/>
                  </a:cubicBezTo>
                  <a:cubicBezTo>
                    <a:pt x="532" y="879"/>
                    <a:pt x="532" y="879"/>
                    <a:pt x="532" y="879"/>
                  </a:cubicBezTo>
                  <a:cubicBezTo>
                    <a:pt x="1038" y="0"/>
                    <a:pt x="1038" y="0"/>
                    <a:pt x="1038" y="0"/>
                  </a:cubicBezTo>
                  <a:cubicBezTo>
                    <a:pt x="2075" y="613"/>
                    <a:pt x="3087" y="1199"/>
                    <a:pt x="4125" y="178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3" name="Freeform 9"/>
            <p:cNvSpPr>
              <a:spLocks noChangeArrowheads="1"/>
            </p:cNvSpPr>
            <p:nvPr/>
          </p:nvSpPr>
          <p:spPr bwMode="auto">
            <a:xfrm>
              <a:off x="1044013" y="3090853"/>
              <a:ext cx="1316724" cy="1220742"/>
            </a:xfrm>
            <a:custGeom>
              <a:avLst/>
              <a:gdLst>
                <a:gd name="T0" fmla="*/ 6229 w 6230"/>
                <a:gd name="T1" fmla="*/ 5776 h 5777"/>
                <a:gd name="T2" fmla="*/ 0 w 6230"/>
                <a:gd name="T3" fmla="*/ 2183 h 5777"/>
                <a:gd name="T4" fmla="*/ 3780 w 6230"/>
                <a:gd name="T5" fmla="*/ 0 h 5777"/>
                <a:gd name="T6" fmla="*/ 6229 w 6230"/>
                <a:gd name="T7" fmla="*/ 1437 h 5777"/>
                <a:gd name="T8" fmla="*/ 6229 w 6230"/>
                <a:gd name="T9" fmla="*/ 5776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5776"/>
                  </a:moveTo>
                  <a:lnTo>
                    <a:pt x="0" y="2183"/>
                  </a:lnTo>
                  <a:lnTo>
                    <a:pt x="3780" y="0"/>
                  </a:lnTo>
                  <a:lnTo>
                    <a:pt x="6229" y="1437"/>
                  </a:lnTo>
                  <a:lnTo>
                    <a:pt x="6229" y="577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15718" y="3090853"/>
            <a:ext cx="1316724" cy="1462096"/>
            <a:chOff x="2415718" y="3090853"/>
            <a:chExt cx="1316724" cy="1462096"/>
          </a:xfrm>
        </p:grpSpPr>
        <p:sp>
          <p:nvSpPr>
            <p:cNvPr id="38" name="Freeform 4"/>
            <p:cNvSpPr>
              <a:spLocks noChangeArrowheads="1"/>
            </p:cNvSpPr>
            <p:nvPr/>
          </p:nvSpPr>
          <p:spPr bwMode="auto">
            <a:xfrm>
              <a:off x="2669185" y="3608038"/>
              <a:ext cx="872225" cy="944911"/>
            </a:xfrm>
            <a:custGeom>
              <a:avLst/>
              <a:gdLst>
                <a:gd name="T0" fmla="*/ 3087 w 4126"/>
                <a:gd name="T1" fmla="*/ 0 h 4473"/>
                <a:gd name="T2" fmla="*/ 3087 w 4126"/>
                <a:gd name="T3" fmla="*/ 0 h 4473"/>
                <a:gd name="T4" fmla="*/ 3592 w 4126"/>
                <a:gd name="T5" fmla="*/ 879 h 4473"/>
                <a:gd name="T6" fmla="*/ 3805 w 4126"/>
                <a:gd name="T7" fmla="*/ 773 h 4473"/>
                <a:gd name="T8" fmla="*/ 4098 w 4126"/>
                <a:gd name="T9" fmla="*/ 986 h 4473"/>
                <a:gd name="T10" fmla="*/ 3672 w 4126"/>
                <a:gd name="T11" fmla="*/ 4206 h 4473"/>
                <a:gd name="T12" fmla="*/ 3327 w 4126"/>
                <a:gd name="T13" fmla="*/ 4419 h 4473"/>
                <a:gd name="T14" fmla="*/ 346 w 4126"/>
                <a:gd name="T15" fmla="*/ 3168 h 4473"/>
                <a:gd name="T16" fmla="*/ 292 w 4126"/>
                <a:gd name="T17" fmla="*/ 2795 h 4473"/>
                <a:gd name="T18" fmla="*/ 505 w 4126"/>
                <a:gd name="T19" fmla="*/ 2662 h 4473"/>
                <a:gd name="T20" fmla="*/ 0 w 4126"/>
                <a:gd name="T21" fmla="*/ 1784 h 4473"/>
                <a:gd name="T22" fmla="*/ 3087 w 4126"/>
                <a:gd name="T23" fmla="*/ 0 h 4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3">
                  <a:moveTo>
                    <a:pt x="3087" y="0"/>
                  </a:moveTo>
                  <a:lnTo>
                    <a:pt x="3087" y="0"/>
                  </a:lnTo>
                  <a:cubicBezTo>
                    <a:pt x="3592" y="879"/>
                    <a:pt x="3592" y="879"/>
                    <a:pt x="3592" y="879"/>
                  </a:cubicBezTo>
                  <a:cubicBezTo>
                    <a:pt x="3805" y="773"/>
                    <a:pt x="3805" y="773"/>
                    <a:pt x="3805" y="773"/>
                  </a:cubicBezTo>
                  <a:cubicBezTo>
                    <a:pt x="3965" y="666"/>
                    <a:pt x="4125" y="799"/>
                    <a:pt x="4098" y="986"/>
                  </a:cubicBezTo>
                  <a:cubicBezTo>
                    <a:pt x="3672" y="4206"/>
                    <a:pt x="3672" y="4206"/>
                    <a:pt x="3672" y="4206"/>
                  </a:cubicBezTo>
                  <a:cubicBezTo>
                    <a:pt x="3646" y="4392"/>
                    <a:pt x="3513" y="4472"/>
                    <a:pt x="3327" y="4419"/>
                  </a:cubicBezTo>
                  <a:cubicBezTo>
                    <a:pt x="346" y="3168"/>
                    <a:pt x="346" y="3168"/>
                    <a:pt x="346" y="3168"/>
                  </a:cubicBezTo>
                  <a:cubicBezTo>
                    <a:pt x="159" y="3088"/>
                    <a:pt x="133" y="2875"/>
                    <a:pt x="292" y="2795"/>
                  </a:cubicBezTo>
                  <a:cubicBezTo>
                    <a:pt x="505" y="2662"/>
                    <a:pt x="505" y="2662"/>
                    <a:pt x="505" y="2662"/>
                  </a:cubicBezTo>
                  <a:cubicBezTo>
                    <a:pt x="0" y="1784"/>
                    <a:pt x="0" y="1784"/>
                    <a:pt x="0" y="1784"/>
                  </a:cubicBezTo>
                  <a:cubicBezTo>
                    <a:pt x="1011" y="1199"/>
                    <a:pt x="2049" y="613"/>
                    <a:pt x="308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4" name="Freeform 10"/>
            <p:cNvSpPr>
              <a:spLocks noChangeArrowheads="1"/>
            </p:cNvSpPr>
            <p:nvPr/>
          </p:nvSpPr>
          <p:spPr bwMode="auto">
            <a:xfrm>
              <a:off x="2415718" y="3090853"/>
              <a:ext cx="1316724" cy="1220742"/>
            </a:xfrm>
            <a:custGeom>
              <a:avLst/>
              <a:gdLst>
                <a:gd name="T0" fmla="*/ 6229 w 6230"/>
                <a:gd name="T1" fmla="*/ 2183 h 5777"/>
                <a:gd name="T2" fmla="*/ 0 w 6230"/>
                <a:gd name="T3" fmla="*/ 5776 h 5777"/>
                <a:gd name="T4" fmla="*/ 0 w 6230"/>
                <a:gd name="T5" fmla="*/ 1437 h 5777"/>
                <a:gd name="T6" fmla="*/ 2449 w 6230"/>
                <a:gd name="T7" fmla="*/ 0 h 5777"/>
                <a:gd name="T8" fmla="*/ 6229 w 6230"/>
                <a:gd name="T9" fmla="*/ 2183 h 5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7">
                  <a:moveTo>
                    <a:pt x="6229" y="2183"/>
                  </a:moveTo>
                  <a:lnTo>
                    <a:pt x="0" y="5776"/>
                  </a:lnTo>
                  <a:lnTo>
                    <a:pt x="0" y="1437"/>
                  </a:lnTo>
                  <a:lnTo>
                    <a:pt x="2449" y="0"/>
                  </a:lnTo>
                  <a:lnTo>
                    <a:pt x="6229" y="2183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61790" y="1988458"/>
            <a:ext cx="1502166" cy="1518939"/>
            <a:chOff x="2961790" y="1988458"/>
            <a:chExt cx="1502166" cy="1518939"/>
          </a:xfrm>
        </p:grpSpPr>
        <p:sp>
          <p:nvSpPr>
            <p:cNvPr id="39" name="Freeform 5"/>
            <p:cNvSpPr>
              <a:spLocks noChangeArrowheads="1"/>
            </p:cNvSpPr>
            <p:nvPr/>
          </p:nvSpPr>
          <p:spPr bwMode="auto">
            <a:xfrm>
              <a:off x="3602913" y="2264290"/>
              <a:ext cx="861043" cy="967275"/>
            </a:xfrm>
            <a:custGeom>
              <a:avLst/>
              <a:gdLst>
                <a:gd name="T0" fmla="*/ 0 w 4073"/>
                <a:gd name="T1" fmla="*/ 505 h 4578"/>
                <a:gd name="T2" fmla="*/ 0 w 4073"/>
                <a:gd name="T3" fmla="*/ 505 h 4578"/>
                <a:gd name="T4" fmla="*/ 1011 w 4073"/>
                <a:gd name="T5" fmla="*/ 505 h 4578"/>
                <a:gd name="T6" fmla="*/ 1011 w 4073"/>
                <a:gd name="T7" fmla="*/ 266 h 4578"/>
                <a:gd name="T8" fmla="*/ 1357 w 4073"/>
                <a:gd name="T9" fmla="*/ 107 h 4578"/>
                <a:gd name="T10" fmla="*/ 3912 w 4073"/>
                <a:gd name="T11" fmla="*/ 2076 h 4578"/>
                <a:gd name="T12" fmla="*/ 3912 w 4073"/>
                <a:gd name="T13" fmla="*/ 2500 h 4578"/>
                <a:gd name="T14" fmla="*/ 1357 w 4073"/>
                <a:gd name="T15" fmla="*/ 4470 h 4578"/>
                <a:gd name="T16" fmla="*/ 1011 w 4073"/>
                <a:gd name="T17" fmla="*/ 4310 h 4578"/>
                <a:gd name="T18" fmla="*/ 1011 w 4073"/>
                <a:gd name="T19" fmla="*/ 4071 h 4578"/>
                <a:gd name="T20" fmla="*/ 0 w 4073"/>
                <a:gd name="T21" fmla="*/ 4071 h 4578"/>
                <a:gd name="T22" fmla="*/ 0 w 4073"/>
                <a:gd name="T23" fmla="*/ 505 h 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73" h="4578">
                  <a:moveTo>
                    <a:pt x="0" y="505"/>
                  </a:moveTo>
                  <a:lnTo>
                    <a:pt x="0" y="505"/>
                  </a:lnTo>
                  <a:cubicBezTo>
                    <a:pt x="1011" y="505"/>
                    <a:pt x="1011" y="505"/>
                    <a:pt x="1011" y="505"/>
                  </a:cubicBezTo>
                  <a:cubicBezTo>
                    <a:pt x="1011" y="266"/>
                    <a:pt x="1011" y="266"/>
                    <a:pt x="1011" y="266"/>
                  </a:cubicBezTo>
                  <a:cubicBezTo>
                    <a:pt x="1011" y="79"/>
                    <a:pt x="1197" y="0"/>
                    <a:pt x="1357" y="107"/>
                  </a:cubicBezTo>
                  <a:cubicBezTo>
                    <a:pt x="3912" y="2076"/>
                    <a:pt x="3912" y="2076"/>
                    <a:pt x="3912" y="2076"/>
                  </a:cubicBezTo>
                  <a:cubicBezTo>
                    <a:pt x="4072" y="2209"/>
                    <a:pt x="4072" y="2368"/>
                    <a:pt x="3912" y="2500"/>
                  </a:cubicBezTo>
                  <a:cubicBezTo>
                    <a:pt x="1357" y="4470"/>
                    <a:pt x="1357" y="4470"/>
                    <a:pt x="1357" y="4470"/>
                  </a:cubicBezTo>
                  <a:cubicBezTo>
                    <a:pt x="1197" y="4577"/>
                    <a:pt x="1011" y="4497"/>
                    <a:pt x="1011" y="4310"/>
                  </a:cubicBezTo>
                  <a:cubicBezTo>
                    <a:pt x="1011" y="4071"/>
                    <a:pt x="1011" y="4071"/>
                    <a:pt x="1011" y="4071"/>
                  </a:cubicBezTo>
                  <a:cubicBezTo>
                    <a:pt x="0" y="4071"/>
                    <a:pt x="0" y="4071"/>
                    <a:pt x="0" y="4071"/>
                  </a:cubicBezTo>
                  <a:cubicBezTo>
                    <a:pt x="0" y="2874"/>
                    <a:pt x="0" y="1703"/>
                    <a:pt x="0" y="5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5" name="Freeform 11"/>
            <p:cNvSpPr>
              <a:spLocks noChangeArrowheads="1"/>
            </p:cNvSpPr>
            <p:nvPr/>
          </p:nvSpPr>
          <p:spPr bwMode="auto">
            <a:xfrm>
              <a:off x="2961790" y="1988458"/>
              <a:ext cx="793016" cy="1518939"/>
            </a:xfrm>
            <a:custGeom>
              <a:avLst/>
              <a:gdLst>
                <a:gd name="T0" fmla="*/ 3752 w 3753"/>
                <a:gd name="T1" fmla="*/ 0 h 7187"/>
                <a:gd name="T2" fmla="*/ 3752 w 3753"/>
                <a:gd name="T3" fmla="*/ 7186 h 7187"/>
                <a:gd name="T4" fmla="*/ 0 w 3753"/>
                <a:gd name="T5" fmla="*/ 5003 h 7187"/>
                <a:gd name="T6" fmla="*/ 0 w 3753"/>
                <a:gd name="T7" fmla="*/ 2183 h 7187"/>
                <a:gd name="T8" fmla="*/ 3752 w 3753"/>
                <a:gd name="T9" fmla="*/ 0 h 7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3" h="7187">
                  <a:moveTo>
                    <a:pt x="3752" y="0"/>
                  </a:moveTo>
                  <a:lnTo>
                    <a:pt x="3752" y="7186"/>
                  </a:lnTo>
                  <a:lnTo>
                    <a:pt x="0" y="5003"/>
                  </a:lnTo>
                  <a:lnTo>
                    <a:pt x="0" y="2183"/>
                  </a:lnTo>
                  <a:lnTo>
                    <a:pt x="3752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415718" y="942906"/>
            <a:ext cx="1316724" cy="1462095"/>
            <a:chOff x="2415718" y="942906"/>
            <a:chExt cx="1316724" cy="1462095"/>
          </a:xfrm>
        </p:grpSpPr>
        <p:sp>
          <p:nvSpPr>
            <p:cNvPr id="40" name="Freeform 6"/>
            <p:cNvSpPr>
              <a:spLocks noChangeArrowheads="1"/>
            </p:cNvSpPr>
            <p:nvPr/>
          </p:nvSpPr>
          <p:spPr bwMode="auto">
            <a:xfrm>
              <a:off x="2669185" y="942906"/>
              <a:ext cx="872225" cy="944911"/>
            </a:xfrm>
            <a:custGeom>
              <a:avLst/>
              <a:gdLst>
                <a:gd name="T0" fmla="*/ 0 w 4126"/>
                <a:gd name="T1" fmla="*/ 2687 h 4472"/>
                <a:gd name="T2" fmla="*/ 0 w 4126"/>
                <a:gd name="T3" fmla="*/ 2687 h 4472"/>
                <a:gd name="T4" fmla="*/ 505 w 4126"/>
                <a:gd name="T5" fmla="*/ 1809 h 4472"/>
                <a:gd name="T6" fmla="*/ 292 w 4126"/>
                <a:gd name="T7" fmla="*/ 1677 h 4472"/>
                <a:gd name="T8" fmla="*/ 346 w 4126"/>
                <a:gd name="T9" fmla="*/ 1303 h 4472"/>
                <a:gd name="T10" fmla="*/ 3327 w 4126"/>
                <a:gd name="T11" fmla="*/ 52 h 4472"/>
                <a:gd name="T12" fmla="*/ 3672 w 4126"/>
                <a:gd name="T13" fmla="*/ 265 h 4472"/>
                <a:gd name="T14" fmla="*/ 4098 w 4126"/>
                <a:gd name="T15" fmla="*/ 3486 h 4472"/>
                <a:gd name="T16" fmla="*/ 3805 w 4126"/>
                <a:gd name="T17" fmla="*/ 3699 h 4472"/>
                <a:gd name="T18" fmla="*/ 3592 w 4126"/>
                <a:gd name="T19" fmla="*/ 3593 h 4472"/>
                <a:gd name="T20" fmla="*/ 3087 w 4126"/>
                <a:gd name="T21" fmla="*/ 4471 h 4472"/>
                <a:gd name="T22" fmla="*/ 0 w 4126"/>
                <a:gd name="T23" fmla="*/ 2687 h 4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6" h="4472">
                  <a:moveTo>
                    <a:pt x="0" y="2687"/>
                  </a:moveTo>
                  <a:lnTo>
                    <a:pt x="0" y="2687"/>
                  </a:lnTo>
                  <a:cubicBezTo>
                    <a:pt x="505" y="1809"/>
                    <a:pt x="505" y="1809"/>
                    <a:pt x="505" y="1809"/>
                  </a:cubicBezTo>
                  <a:cubicBezTo>
                    <a:pt x="292" y="1677"/>
                    <a:pt x="292" y="1677"/>
                    <a:pt x="292" y="1677"/>
                  </a:cubicBezTo>
                  <a:cubicBezTo>
                    <a:pt x="133" y="1596"/>
                    <a:pt x="159" y="1384"/>
                    <a:pt x="346" y="1303"/>
                  </a:cubicBezTo>
                  <a:cubicBezTo>
                    <a:pt x="3327" y="52"/>
                    <a:pt x="3327" y="52"/>
                    <a:pt x="3327" y="52"/>
                  </a:cubicBezTo>
                  <a:cubicBezTo>
                    <a:pt x="3513" y="0"/>
                    <a:pt x="3646" y="80"/>
                    <a:pt x="3672" y="265"/>
                  </a:cubicBezTo>
                  <a:cubicBezTo>
                    <a:pt x="4098" y="3486"/>
                    <a:pt x="4098" y="3486"/>
                    <a:pt x="4098" y="3486"/>
                  </a:cubicBezTo>
                  <a:cubicBezTo>
                    <a:pt x="4125" y="3672"/>
                    <a:pt x="3965" y="3806"/>
                    <a:pt x="3805" y="3699"/>
                  </a:cubicBezTo>
                  <a:cubicBezTo>
                    <a:pt x="3592" y="3593"/>
                    <a:pt x="3592" y="3593"/>
                    <a:pt x="3592" y="3593"/>
                  </a:cubicBezTo>
                  <a:cubicBezTo>
                    <a:pt x="3087" y="4471"/>
                    <a:pt x="3087" y="4471"/>
                    <a:pt x="3087" y="4471"/>
                  </a:cubicBezTo>
                  <a:cubicBezTo>
                    <a:pt x="2049" y="3858"/>
                    <a:pt x="1037" y="3273"/>
                    <a:pt x="0" y="26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6" name="Freeform 12"/>
            <p:cNvSpPr>
              <a:spLocks noChangeArrowheads="1"/>
            </p:cNvSpPr>
            <p:nvPr/>
          </p:nvSpPr>
          <p:spPr bwMode="auto">
            <a:xfrm>
              <a:off x="2415718" y="1184259"/>
              <a:ext cx="1316724" cy="1220742"/>
            </a:xfrm>
            <a:custGeom>
              <a:avLst/>
              <a:gdLst>
                <a:gd name="T0" fmla="*/ 0 w 6230"/>
                <a:gd name="T1" fmla="*/ 0 h 5776"/>
                <a:gd name="T2" fmla="*/ 6229 w 6230"/>
                <a:gd name="T3" fmla="*/ 3593 h 5776"/>
                <a:gd name="T4" fmla="*/ 2449 w 6230"/>
                <a:gd name="T5" fmla="*/ 5775 h 5776"/>
                <a:gd name="T6" fmla="*/ 0 w 6230"/>
                <a:gd name="T7" fmla="*/ 4338 h 5776"/>
                <a:gd name="T8" fmla="*/ 0 w 6230"/>
                <a:gd name="T9" fmla="*/ 0 h 5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0" h="5776">
                  <a:moveTo>
                    <a:pt x="0" y="0"/>
                  </a:moveTo>
                  <a:lnTo>
                    <a:pt x="6229" y="3593"/>
                  </a:lnTo>
                  <a:lnTo>
                    <a:pt x="2449" y="5775"/>
                  </a:lnTo>
                  <a:lnTo>
                    <a:pt x="0" y="4338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47" name="Freeform 13"/>
          <p:cNvSpPr>
            <a:spLocks noChangeArrowheads="1"/>
          </p:cNvSpPr>
          <p:nvPr/>
        </p:nvSpPr>
        <p:spPr bwMode="auto">
          <a:xfrm>
            <a:off x="1870577" y="2151534"/>
            <a:ext cx="1035302" cy="1191855"/>
          </a:xfrm>
          <a:custGeom>
            <a:avLst/>
            <a:gdLst>
              <a:gd name="T0" fmla="*/ 2449 w 4897"/>
              <a:gd name="T1" fmla="*/ 0 h 5642"/>
              <a:gd name="T2" fmla="*/ 3672 w 4897"/>
              <a:gd name="T3" fmla="*/ 691 h 5642"/>
              <a:gd name="T4" fmla="*/ 4896 w 4897"/>
              <a:gd name="T5" fmla="*/ 1410 h 5642"/>
              <a:gd name="T6" fmla="*/ 4896 w 4897"/>
              <a:gd name="T7" fmla="*/ 2821 h 5642"/>
              <a:gd name="T8" fmla="*/ 4896 w 4897"/>
              <a:gd name="T9" fmla="*/ 4230 h 5642"/>
              <a:gd name="T10" fmla="*/ 3672 w 4897"/>
              <a:gd name="T11" fmla="*/ 4949 h 5642"/>
              <a:gd name="T12" fmla="*/ 2449 w 4897"/>
              <a:gd name="T13" fmla="*/ 5641 h 5642"/>
              <a:gd name="T14" fmla="*/ 1225 w 4897"/>
              <a:gd name="T15" fmla="*/ 4949 h 5642"/>
              <a:gd name="T16" fmla="*/ 0 w 4897"/>
              <a:gd name="T17" fmla="*/ 4230 h 5642"/>
              <a:gd name="T18" fmla="*/ 0 w 4897"/>
              <a:gd name="T19" fmla="*/ 2821 h 5642"/>
              <a:gd name="T20" fmla="*/ 0 w 4897"/>
              <a:gd name="T21" fmla="*/ 1410 h 5642"/>
              <a:gd name="T22" fmla="*/ 1225 w 4897"/>
              <a:gd name="T23" fmla="*/ 691 h 5642"/>
              <a:gd name="T24" fmla="*/ 2449 w 4897"/>
              <a:gd name="T25" fmla="*/ 0 h 5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97" h="5642">
                <a:moveTo>
                  <a:pt x="2449" y="0"/>
                </a:moveTo>
                <a:lnTo>
                  <a:pt x="3672" y="691"/>
                </a:lnTo>
                <a:lnTo>
                  <a:pt x="4896" y="1410"/>
                </a:lnTo>
                <a:lnTo>
                  <a:pt x="4896" y="2821"/>
                </a:lnTo>
                <a:lnTo>
                  <a:pt x="4896" y="4230"/>
                </a:lnTo>
                <a:lnTo>
                  <a:pt x="3672" y="4949"/>
                </a:lnTo>
                <a:lnTo>
                  <a:pt x="2449" y="5641"/>
                </a:lnTo>
                <a:lnTo>
                  <a:pt x="1225" y="4949"/>
                </a:lnTo>
                <a:lnTo>
                  <a:pt x="0" y="4230"/>
                </a:lnTo>
                <a:lnTo>
                  <a:pt x="0" y="2821"/>
                </a:lnTo>
                <a:lnTo>
                  <a:pt x="0" y="1410"/>
                </a:lnTo>
                <a:lnTo>
                  <a:pt x="1225" y="691"/>
                </a:lnTo>
                <a:lnTo>
                  <a:pt x="2449" y="0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013677" y="7374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90581" y="8521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57" name="Subtitle 2"/>
          <p:cNvSpPr txBox="1"/>
          <p:nvPr/>
        </p:nvSpPr>
        <p:spPr>
          <a:xfrm rot="1697080">
            <a:off x="2374585" y="1480059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rgbClr val="FFFFFF"/>
                </a:solidFill>
                <a:latin typeface="+mn-ea"/>
                <a:cs typeface="Calibri"/>
              </a:rPr>
              <a:t>图片</a:t>
            </a:r>
            <a:endParaRPr lang="en-US" sz="900" dirty="0">
              <a:solidFill>
                <a:srgbClr val="FFFFFF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rgbClr val="FFFFFF"/>
                </a:solidFill>
                <a:latin typeface="+mn-ea"/>
                <a:cs typeface="Calibri"/>
              </a:rPr>
              <a:t>单击此处添加副标题或详细文本描述</a:t>
            </a:r>
            <a:r>
              <a:rPr lang="en-US" sz="800" dirty="0">
                <a:solidFill>
                  <a:srgbClr val="FFFFFF"/>
                </a:solidFill>
                <a:latin typeface="+mn-ea"/>
                <a:cs typeface="Calibri"/>
              </a:rPr>
              <a:t>.</a:t>
            </a:r>
          </a:p>
        </p:txBody>
      </p:sp>
      <p:sp>
        <p:nvSpPr>
          <p:cNvPr id="58" name="Subtitle 2"/>
          <p:cNvSpPr txBox="1"/>
          <p:nvPr/>
        </p:nvSpPr>
        <p:spPr>
          <a:xfrm rot="5400000">
            <a:off x="2913422" y="2498450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rgbClr val="FFFFFF"/>
                </a:solidFill>
                <a:latin typeface="+mn-ea"/>
                <a:cs typeface="Calibri"/>
              </a:rPr>
              <a:t>团队合作</a:t>
            </a:r>
            <a:endParaRPr lang="en-US" sz="900" dirty="0">
              <a:solidFill>
                <a:srgbClr val="FFFFFF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rgbClr val="FFFFFF"/>
                </a:solidFill>
                <a:latin typeface="+mn-ea"/>
                <a:cs typeface="Calibri"/>
              </a:rPr>
              <a:t>单击此处添加副标题或详细文本描述</a:t>
            </a:r>
            <a:r>
              <a:rPr lang="en-US" sz="800" dirty="0">
                <a:solidFill>
                  <a:srgbClr val="FFFFFF"/>
                </a:solidFill>
                <a:latin typeface="+mn-ea"/>
                <a:cs typeface="Calibri"/>
              </a:rPr>
              <a:t>.</a:t>
            </a:r>
          </a:p>
        </p:txBody>
      </p:sp>
      <p:sp>
        <p:nvSpPr>
          <p:cNvPr id="59" name="Subtitle 2"/>
          <p:cNvSpPr txBox="1"/>
          <p:nvPr/>
        </p:nvSpPr>
        <p:spPr>
          <a:xfrm rot="20005560">
            <a:off x="2299495" y="3293761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Calibri"/>
              </a:rPr>
              <a:t>视频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ea"/>
                <a:cs typeface="Calibri"/>
              </a:rPr>
              <a:t>单击此处添加副标题或详细文本描述</a:t>
            </a:r>
            <a:r>
              <a:rPr lang="en-US" sz="800" dirty="0">
                <a:solidFill>
                  <a:schemeClr val="bg1"/>
                </a:solidFill>
                <a:latin typeface="+mn-ea"/>
                <a:cs typeface="Calibri"/>
              </a:rPr>
              <a:t>.</a:t>
            </a:r>
          </a:p>
        </p:txBody>
      </p:sp>
      <p:sp>
        <p:nvSpPr>
          <p:cNvPr id="60" name="Subtitle 2"/>
          <p:cNvSpPr txBox="1"/>
          <p:nvPr/>
        </p:nvSpPr>
        <p:spPr>
          <a:xfrm rot="1896679">
            <a:off x="1305981" y="3332600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Calibri"/>
              </a:rPr>
              <a:t>购物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ea"/>
                <a:cs typeface="Calibri"/>
              </a:rPr>
              <a:t>单击此处添加副标题或详细文本描述</a:t>
            </a:r>
            <a:r>
              <a:rPr lang="en-US" sz="800" dirty="0">
                <a:solidFill>
                  <a:schemeClr val="bg1"/>
                </a:solidFill>
                <a:latin typeface="+mn-ea"/>
                <a:cs typeface="Calibri"/>
              </a:rPr>
              <a:t>.</a:t>
            </a:r>
          </a:p>
        </p:txBody>
      </p:sp>
      <p:sp>
        <p:nvSpPr>
          <p:cNvPr id="61" name="Subtitle 2"/>
          <p:cNvSpPr txBox="1"/>
          <p:nvPr/>
        </p:nvSpPr>
        <p:spPr>
          <a:xfrm rot="16200000">
            <a:off x="667309" y="2500838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Calibri"/>
              </a:rPr>
              <a:t>好评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8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62" name="Subtitle 2"/>
          <p:cNvSpPr txBox="1"/>
          <p:nvPr/>
        </p:nvSpPr>
        <p:spPr>
          <a:xfrm rot="19602572">
            <a:off x="1246399" y="1504421"/>
            <a:ext cx="1144323" cy="532431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Calibri"/>
              </a:rPr>
              <a:t>邮件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ea"/>
                <a:cs typeface="Calibri"/>
              </a:rPr>
              <a:t>单击此处添加副标题或详细文本描述</a:t>
            </a:r>
            <a:r>
              <a:rPr lang="en-US" sz="800" dirty="0">
                <a:solidFill>
                  <a:schemeClr val="bg1"/>
                </a:solidFill>
                <a:latin typeface="+mn-ea"/>
                <a:cs typeface="Calibri"/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48" name="Freeform 12"/>
          <p:cNvSpPr>
            <a:spLocks noEditPoints="1"/>
          </p:cNvSpPr>
          <p:nvPr/>
        </p:nvSpPr>
        <p:spPr bwMode="auto">
          <a:xfrm>
            <a:off x="6681138" y="1251898"/>
            <a:ext cx="499026" cy="455632"/>
          </a:xfrm>
          <a:custGeom>
            <a:avLst/>
            <a:gdLst/>
            <a:ahLst/>
            <a:cxnLst>
              <a:cxn ang="0">
                <a:pos x="1284" y="407"/>
              </a:cxn>
              <a:cxn ang="0">
                <a:pos x="1203" y="1128"/>
              </a:cxn>
              <a:cxn ang="0">
                <a:pos x="1657" y="1313"/>
              </a:cxn>
              <a:cxn ang="0">
                <a:pos x="2010" y="1310"/>
              </a:cxn>
              <a:cxn ang="0">
                <a:pos x="2361" y="910"/>
              </a:cxn>
              <a:cxn ang="0">
                <a:pos x="2851" y="696"/>
              </a:cxn>
              <a:cxn ang="0">
                <a:pos x="3216" y="1078"/>
              </a:cxn>
              <a:cxn ang="0">
                <a:pos x="2979" y="1557"/>
              </a:cxn>
              <a:cxn ang="0">
                <a:pos x="2477" y="1517"/>
              </a:cxn>
              <a:cxn ang="0">
                <a:pos x="2080" y="1382"/>
              </a:cxn>
              <a:cxn ang="0">
                <a:pos x="1515" y="2178"/>
              </a:cxn>
              <a:cxn ang="0">
                <a:pos x="1639" y="2686"/>
              </a:cxn>
              <a:cxn ang="0">
                <a:pos x="1428" y="2932"/>
              </a:cxn>
              <a:cxn ang="0">
                <a:pos x="1121" y="2816"/>
              </a:cxn>
              <a:cxn ang="0">
                <a:pos x="1129" y="2487"/>
              </a:cxn>
              <a:cxn ang="0">
                <a:pos x="1413" y="2321"/>
              </a:cxn>
              <a:cxn ang="0">
                <a:pos x="1431" y="1587"/>
              </a:cxn>
              <a:cxn ang="0">
                <a:pos x="954" y="1270"/>
              </a:cxn>
              <a:cxn ang="0">
                <a:pos x="196" y="1138"/>
              </a:cxn>
              <a:cxn ang="0">
                <a:pos x="65" y="378"/>
              </a:cxn>
              <a:cxn ang="0">
                <a:pos x="1533" y="1182"/>
              </a:cxn>
              <a:cxn ang="0">
                <a:pos x="1925" y="1186"/>
              </a:cxn>
              <a:cxn ang="0">
                <a:pos x="2114" y="972"/>
              </a:cxn>
              <a:cxn ang="0">
                <a:pos x="1732" y="1085"/>
              </a:cxn>
              <a:cxn ang="0">
                <a:pos x="2147" y="1514"/>
              </a:cxn>
              <a:cxn ang="0">
                <a:pos x="1918" y="1841"/>
              </a:cxn>
              <a:cxn ang="0">
                <a:pos x="1979" y="2139"/>
              </a:cxn>
              <a:cxn ang="0">
                <a:pos x="2089" y="1757"/>
              </a:cxn>
              <a:cxn ang="0">
                <a:pos x="2167" y="1508"/>
              </a:cxn>
              <a:cxn ang="0">
                <a:pos x="1273" y="1619"/>
              </a:cxn>
              <a:cxn ang="0">
                <a:pos x="1038" y="1398"/>
              </a:cxn>
              <a:cxn ang="0">
                <a:pos x="1199" y="1722"/>
              </a:cxn>
              <a:cxn ang="0">
                <a:pos x="1293" y="2035"/>
              </a:cxn>
              <a:cxn ang="0">
                <a:pos x="650" y="326"/>
              </a:cxn>
              <a:cxn ang="0">
                <a:pos x="1414" y="2691"/>
              </a:cxn>
              <a:cxn ang="0">
                <a:pos x="1400" y="2566"/>
              </a:cxn>
              <a:cxn ang="0">
                <a:pos x="1357" y="2532"/>
              </a:cxn>
              <a:cxn ang="0">
                <a:pos x="1432" y="2647"/>
              </a:cxn>
              <a:cxn ang="0">
                <a:pos x="1338" y="2742"/>
              </a:cxn>
              <a:cxn ang="0">
                <a:pos x="2704" y="1212"/>
              </a:cxn>
              <a:cxn ang="0">
                <a:pos x="2809" y="979"/>
              </a:cxn>
              <a:cxn ang="0">
                <a:pos x="2629" y="1018"/>
              </a:cxn>
              <a:cxn ang="0">
                <a:pos x="2883" y="985"/>
              </a:cxn>
              <a:cxn ang="0">
                <a:pos x="1422" y="2451"/>
              </a:cxn>
              <a:cxn ang="0">
                <a:pos x="1407" y="2447"/>
              </a:cxn>
              <a:cxn ang="0">
                <a:pos x="1384" y="2443"/>
              </a:cxn>
              <a:cxn ang="0">
                <a:pos x="1157" y="2573"/>
              </a:cxn>
              <a:cxn ang="0">
                <a:pos x="1282" y="2861"/>
              </a:cxn>
              <a:cxn ang="0">
                <a:pos x="1564" y="2721"/>
              </a:cxn>
              <a:cxn ang="0">
                <a:pos x="2799" y="751"/>
              </a:cxn>
              <a:cxn ang="0">
                <a:pos x="3147" y="1049"/>
              </a:cxn>
              <a:cxn ang="0">
                <a:pos x="2983" y="1482"/>
              </a:cxn>
              <a:cxn ang="0">
                <a:pos x="2536" y="1483"/>
              </a:cxn>
              <a:cxn ang="0">
                <a:pos x="2359" y="1199"/>
              </a:cxn>
              <a:cxn ang="0">
                <a:pos x="2357" y="1175"/>
              </a:cxn>
              <a:cxn ang="0">
                <a:pos x="2414" y="942"/>
              </a:cxn>
              <a:cxn ang="0">
                <a:pos x="758" y="80"/>
              </a:cxn>
              <a:cxn ang="0">
                <a:pos x="1251" y="547"/>
              </a:cxn>
              <a:cxn ang="0">
                <a:pos x="1106" y="1068"/>
              </a:cxn>
              <a:cxn ang="0">
                <a:pos x="991" y="1165"/>
              </a:cxn>
              <a:cxn ang="0">
                <a:pos x="312" y="1143"/>
              </a:cxn>
              <a:cxn ang="0">
                <a:pos x="100" y="490"/>
              </a:cxn>
              <a:cxn ang="0">
                <a:pos x="638" y="73"/>
              </a:cxn>
            </a:cxnLst>
            <a:rect l="0" t="0" r="r" b="b"/>
            <a:pathLst>
              <a:path w="3221" h="2941">
                <a:moveTo>
                  <a:pt x="668" y="0"/>
                </a:moveTo>
                <a:lnTo>
                  <a:pt x="702" y="1"/>
                </a:lnTo>
                <a:lnTo>
                  <a:pt x="737" y="3"/>
                </a:lnTo>
                <a:lnTo>
                  <a:pt x="770" y="7"/>
                </a:lnTo>
                <a:lnTo>
                  <a:pt x="803" y="13"/>
                </a:lnTo>
                <a:lnTo>
                  <a:pt x="835" y="21"/>
                </a:lnTo>
                <a:lnTo>
                  <a:pt x="867" y="30"/>
                </a:lnTo>
                <a:lnTo>
                  <a:pt x="899" y="40"/>
                </a:lnTo>
                <a:lnTo>
                  <a:pt x="929" y="53"/>
                </a:lnTo>
                <a:lnTo>
                  <a:pt x="958" y="65"/>
                </a:lnTo>
                <a:lnTo>
                  <a:pt x="987" y="81"/>
                </a:lnTo>
                <a:lnTo>
                  <a:pt x="1015" y="96"/>
                </a:lnTo>
                <a:lnTo>
                  <a:pt x="1042" y="114"/>
                </a:lnTo>
                <a:lnTo>
                  <a:pt x="1068" y="132"/>
                </a:lnTo>
                <a:lnTo>
                  <a:pt x="1094" y="152"/>
                </a:lnTo>
                <a:lnTo>
                  <a:pt x="1117" y="173"/>
                </a:lnTo>
                <a:lnTo>
                  <a:pt x="1141" y="195"/>
                </a:lnTo>
                <a:lnTo>
                  <a:pt x="1163" y="218"/>
                </a:lnTo>
                <a:lnTo>
                  <a:pt x="1184" y="242"/>
                </a:lnTo>
                <a:lnTo>
                  <a:pt x="1204" y="268"/>
                </a:lnTo>
                <a:lnTo>
                  <a:pt x="1222" y="294"/>
                </a:lnTo>
                <a:lnTo>
                  <a:pt x="1240" y="321"/>
                </a:lnTo>
                <a:lnTo>
                  <a:pt x="1255" y="349"/>
                </a:lnTo>
                <a:lnTo>
                  <a:pt x="1271" y="378"/>
                </a:lnTo>
                <a:lnTo>
                  <a:pt x="1284" y="407"/>
                </a:lnTo>
                <a:lnTo>
                  <a:pt x="1296" y="438"/>
                </a:lnTo>
                <a:lnTo>
                  <a:pt x="1306" y="469"/>
                </a:lnTo>
                <a:lnTo>
                  <a:pt x="1316" y="500"/>
                </a:lnTo>
                <a:lnTo>
                  <a:pt x="1323" y="532"/>
                </a:lnTo>
                <a:lnTo>
                  <a:pt x="1329" y="565"/>
                </a:lnTo>
                <a:lnTo>
                  <a:pt x="1333" y="598"/>
                </a:lnTo>
                <a:lnTo>
                  <a:pt x="1335" y="632"/>
                </a:lnTo>
                <a:lnTo>
                  <a:pt x="1336" y="666"/>
                </a:lnTo>
                <a:lnTo>
                  <a:pt x="1336" y="699"/>
                </a:lnTo>
                <a:lnTo>
                  <a:pt x="1333" y="730"/>
                </a:lnTo>
                <a:lnTo>
                  <a:pt x="1330" y="760"/>
                </a:lnTo>
                <a:lnTo>
                  <a:pt x="1325" y="790"/>
                </a:lnTo>
                <a:lnTo>
                  <a:pt x="1319" y="820"/>
                </a:lnTo>
                <a:lnTo>
                  <a:pt x="1311" y="849"/>
                </a:lnTo>
                <a:lnTo>
                  <a:pt x="1302" y="878"/>
                </a:lnTo>
                <a:lnTo>
                  <a:pt x="1293" y="906"/>
                </a:lnTo>
                <a:lnTo>
                  <a:pt x="1281" y="934"/>
                </a:lnTo>
                <a:lnTo>
                  <a:pt x="1269" y="960"/>
                </a:lnTo>
                <a:lnTo>
                  <a:pt x="1254" y="986"/>
                </a:lnTo>
                <a:lnTo>
                  <a:pt x="1240" y="1012"/>
                </a:lnTo>
                <a:lnTo>
                  <a:pt x="1224" y="1037"/>
                </a:lnTo>
                <a:lnTo>
                  <a:pt x="1208" y="1061"/>
                </a:lnTo>
                <a:lnTo>
                  <a:pt x="1189" y="1084"/>
                </a:lnTo>
                <a:lnTo>
                  <a:pt x="1170" y="1106"/>
                </a:lnTo>
                <a:lnTo>
                  <a:pt x="1203" y="1128"/>
                </a:lnTo>
                <a:lnTo>
                  <a:pt x="1235" y="1149"/>
                </a:lnTo>
                <a:lnTo>
                  <a:pt x="1269" y="1171"/>
                </a:lnTo>
                <a:lnTo>
                  <a:pt x="1304" y="1192"/>
                </a:lnTo>
                <a:lnTo>
                  <a:pt x="1338" y="1212"/>
                </a:lnTo>
                <a:lnTo>
                  <a:pt x="1373" y="1231"/>
                </a:lnTo>
                <a:lnTo>
                  <a:pt x="1406" y="1248"/>
                </a:lnTo>
                <a:lnTo>
                  <a:pt x="1438" y="1263"/>
                </a:lnTo>
                <a:lnTo>
                  <a:pt x="1466" y="1274"/>
                </a:lnTo>
                <a:lnTo>
                  <a:pt x="1493" y="1283"/>
                </a:lnTo>
                <a:lnTo>
                  <a:pt x="1518" y="1291"/>
                </a:lnTo>
                <a:lnTo>
                  <a:pt x="1543" y="1297"/>
                </a:lnTo>
                <a:lnTo>
                  <a:pt x="1568" y="1302"/>
                </a:lnTo>
                <a:lnTo>
                  <a:pt x="1593" y="1306"/>
                </a:lnTo>
                <a:lnTo>
                  <a:pt x="1618" y="1309"/>
                </a:lnTo>
                <a:lnTo>
                  <a:pt x="1643" y="1312"/>
                </a:lnTo>
                <a:lnTo>
                  <a:pt x="1643" y="1312"/>
                </a:lnTo>
                <a:lnTo>
                  <a:pt x="1646" y="1312"/>
                </a:lnTo>
                <a:lnTo>
                  <a:pt x="1648" y="1312"/>
                </a:lnTo>
                <a:lnTo>
                  <a:pt x="1648" y="1312"/>
                </a:lnTo>
                <a:lnTo>
                  <a:pt x="1650" y="1312"/>
                </a:lnTo>
                <a:lnTo>
                  <a:pt x="1651" y="1313"/>
                </a:lnTo>
                <a:lnTo>
                  <a:pt x="1653" y="1313"/>
                </a:lnTo>
                <a:lnTo>
                  <a:pt x="1655" y="1313"/>
                </a:lnTo>
                <a:lnTo>
                  <a:pt x="1655" y="1313"/>
                </a:lnTo>
                <a:lnTo>
                  <a:pt x="1657" y="1313"/>
                </a:lnTo>
                <a:lnTo>
                  <a:pt x="1658" y="1313"/>
                </a:lnTo>
                <a:lnTo>
                  <a:pt x="1659" y="1313"/>
                </a:lnTo>
                <a:lnTo>
                  <a:pt x="1661" y="1314"/>
                </a:lnTo>
                <a:lnTo>
                  <a:pt x="1662" y="1314"/>
                </a:lnTo>
                <a:lnTo>
                  <a:pt x="1663" y="1314"/>
                </a:lnTo>
                <a:lnTo>
                  <a:pt x="1665" y="1314"/>
                </a:lnTo>
                <a:lnTo>
                  <a:pt x="1666" y="1314"/>
                </a:lnTo>
                <a:lnTo>
                  <a:pt x="1666" y="1314"/>
                </a:lnTo>
                <a:lnTo>
                  <a:pt x="1668" y="1314"/>
                </a:lnTo>
                <a:lnTo>
                  <a:pt x="1669" y="1314"/>
                </a:lnTo>
                <a:lnTo>
                  <a:pt x="1670" y="1315"/>
                </a:lnTo>
                <a:lnTo>
                  <a:pt x="1673" y="1315"/>
                </a:lnTo>
                <a:lnTo>
                  <a:pt x="1681" y="1317"/>
                </a:lnTo>
                <a:lnTo>
                  <a:pt x="1681" y="1317"/>
                </a:lnTo>
                <a:lnTo>
                  <a:pt x="1683" y="1317"/>
                </a:lnTo>
                <a:lnTo>
                  <a:pt x="1712" y="1320"/>
                </a:lnTo>
                <a:lnTo>
                  <a:pt x="1742" y="1322"/>
                </a:lnTo>
                <a:lnTo>
                  <a:pt x="1773" y="1324"/>
                </a:lnTo>
                <a:lnTo>
                  <a:pt x="1804" y="1326"/>
                </a:lnTo>
                <a:lnTo>
                  <a:pt x="1837" y="1327"/>
                </a:lnTo>
                <a:lnTo>
                  <a:pt x="1870" y="1327"/>
                </a:lnTo>
                <a:lnTo>
                  <a:pt x="1903" y="1325"/>
                </a:lnTo>
                <a:lnTo>
                  <a:pt x="1937" y="1322"/>
                </a:lnTo>
                <a:lnTo>
                  <a:pt x="1973" y="1317"/>
                </a:lnTo>
                <a:lnTo>
                  <a:pt x="2010" y="1310"/>
                </a:lnTo>
                <a:lnTo>
                  <a:pt x="2046" y="1301"/>
                </a:lnTo>
                <a:lnTo>
                  <a:pt x="2081" y="1291"/>
                </a:lnTo>
                <a:lnTo>
                  <a:pt x="2118" y="1279"/>
                </a:lnTo>
                <a:lnTo>
                  <a:pt x="2153" y="1266"/>
                </a:lnTo>
                <a:lnTo>
                  <a:pt x="2188" y="1251"/>
                </a:lnTo>
                <a:lnTo>
                  <a:pt x="2222" y="1235"/>
                </a:lnTo>
                <a:lnTo>
                  <a:pt x="2241" y="1226"/>
                </a:lnTo>
                <a:lnTo>
                  <a:pt x="2260" y="1217"/>
                </a:lnTo>
                <a:lnTo>
                  <a:pt x="2278" y="1207"/>
                </a:lnTo>
                <a:lnTo>
                  <a:pt x="2297" y="1197"/>
                </a:lnTo>
                <a:lnTo>
                  <a:pt x="2296" y="1186"/>
                </a:lnTo>
                <a:lnTo>
                  <a:pt x="2295" y="1174"/>
                </a:lnTo>
                <a:lnTo>
                  <a:pt x="2294" y="1161"/>
                </a:lnTo>
                <a:lnTo>
                  <a:pt x="2294" y="1150"/>
                </a:lnTo>
                <a:lnTo>
                  <a:pt x="2295" y="1126"/>
                </a:lnTo>
                <a:lnTo>
                  <a:pt x="2297" y="1102"/>
                </a:lnTo>
                <a:lnTo>
                  <a:pt x="2299" y="1078"/>
                </a:lnTo>
                <a:lnTo>
                  <a:pt x="2303" y="1056"/>
                </a:lnTo>
                <a:lnTo>
                  <a:pt x="2308" y="1034"/>
                </a:lnTo>
                <a:lnTo>
                  <a:pt x="2315" y="1012"/>
                </a:lnTo>
                <a:lnTo>
                  <a:pt x="2322" y="990"/>
                </a:lnTo>
                <a:lnTo>
                  <a:pt x="2330" y="969"/>
                </a:lnTo>
                <a:lnTo>
                  <a:pt x="2340" y="949"/>
                </a:lnTo>
                <a:lnTo>
                  <a:pt x="2350" y="928"/>
                </a:lnTo>
                <a:lnTo>
                  <a:pt x="2361" y="910"/>
                </a:lnTo>
                <a:lnTo>
                  <a:pt x="2374" y="891"/>
                </a:lnTo>
                <a:lnTo>
                  <a:pt x="2386" y="872"/>
                </a:lnTo>
                <a:lnTo>
                  <a:pt x="2400" y="855"/>
                </a:lnTo>
                <a:lnTo>
                  <a:pt x="2414" y="838"/>
                </a:lnTo>
                <a:lnTo>
                  <a:pt x="2430" y="822"/>
                </a:lnTo>
                <a:lnTo>
                  <a:pt x="2446" y="807"/>
                </a:lnTo>
                <a:lnTo>
                  <a:pt x="2463" y="793"/>
                </a:lnTo>
                <a:lnTo>
                  <a:pt x="2481" y="778"/>
                </a:lnTo>
                <a:lnTo>
                  <a:pt x="2498" y="766"/>
                </a:lnTo>
                <a:lnTo>
                  <a:pt x="2517" y="753"/>
                </a:lnTo>
                <a:lnTo>
                  <a:pt x="2537" y="742"/>
                </a:lnTo>
                <a:lnTo>
                  <a:pt x="2556" y="733"/>
                </a:lnTo>
                <a:lnTo>
                  <a:pt x="2577" y="723"/>
                </a:lnTo>
                <a:lnTo>
                  <a:pt x="2599" y="715"/>
                </a:lnTo>
                <a:lnTo>
                  <a:pt x="2620" y="708"/>
                </a:lnTo>
                <a:lnTo>
                  <a:pt x="2643" y="702"/>
                </a:lnTo>
                <a:lnTo>
                  <a:pt x="2664" y="696"/>
                </a:lnTo>
                <a:lnTo>
                  <a:pt x="2687" y="692"/>
                </a:lnTo>
                <a:lnTo>
                  <a:pt x="2711" y="689"/>
                </a:lnTo>
                <a:lnTo>
                  <a:pt x="2734" y="687"/>
                </a:lnTo>
                <a:lnTo>
                  <a:pt x="2758" y="686"/>
                </a:lnTo>
                <a:lnTo>
                  <a:pt x="2782" y="687"/>
                </a:lnTo>
                <a:lnTo>
                  <a:pt x="2805" y="689"/>
                </a:lnTo>
                <a:lnTo>
                  <a:pt x="2828" y="692"/>
                </a:lnTo>
                <a:lnTo>
                  <a:pt x="2851" y="696"/>
                </a:lnTo>
                <a:lnTo>
                  <a:pt x="2874" y="702"/>
                </a:lnTo>
                <a:lnTo>
                  <a:pt x="2896" y="708"/>
                </a:lnTo>
                <a:lnTo>
                  <a:pt x="2917" y="715"/>
                </a:lnTo>
                <a:lnTo>
                  <a:pt x="2938" y="723"/>
                </a:lnTo>
                <a:lnTo>
                  <a:pt x="2959" y="733"/>
                </a:lnTo>
                <a:lnTo>
                  <a:pt x="2979" y="742"/>
                </a:lnTo>
                <a:lnTo>
                  <a:pt x="2998" y="753"/>
                </a:lnTo>
                <a:lnTo>
                  <a:pt x="3017" y="766"/>
                </a:lnTo>
                <a:lnTo>
                  <a:pt x="3036" y="778"/>
                </a:lnTo>
                <a:lnTo>
                  <a:pt x="3053" y="793"/>
                </a:lnTo>
                <a:lnTo>
                  <a:pt x="3070" y="807"/>
                </a:lnTo>
                <a:lnTo>
                  <a:pt x="3086" y="822"/>
                </a:lnTo>
                <a:lnTo>
                  <a:pt x="3101" y="838"/>
                </a:lnTo>
                <a:lnTo>
                  <a:pt x="3116" y="855"/>
                </a:lnTo>
                <a:lnTo>
                  <a:pt x="3130" y="872"/>
                </a:lnTo>
                <a:lnTo>
                  <a:pt x="3143" y="891"/>
                </a:lnTo>
                <a:lnTo>
                  <a:pt x="3155" y="910"/>
                </a:lnTo>
                <a:lnTo>
                  <a:pt x="3165" y="928"/>
                </a:lnTo>
                <a:lnTo>
                  <a:pt x="3176" y="949"/>
                </a:lnTo>
                <a:lnTo>
                  <a:pt x="3185" y="969"/>
                </a:lnTo>
                <a:lnTo>
                  <a:pt x="3193" y="990"/>
                </a:lnTo>
                <a:lnTo>
                  <a:pt x="3201" y="1012"/>
                </a:lnTo>
                <a:lnTo>
                  <a:pt x="3207" y="1034"/>
                </a:lnTo>
                <a:lnTo>
                  <a:pt x="3212" y="1056"/>
                </a:lnTo>
                <a:lnTo>
                  <a:pt x="3216" y="1078"/>
                </a:lnTo>
                <a:lnTo>
                  <a:pt x="3219" y="1102"/>
                </a:lnTo>
                <a:lnTo>
                  <a:pt x="3221" y="1126"/>
                </a:lnTo>
                <a:lnTo>
                  <a:pt x="3221" y="1150"/>
                </a:lnTo>
                <a:lnTo>
                  <a:pt x="3221" y="1174"/>
                </a:lnTo>
                <a:lnTo>
                  <a:pt x="3219" y="1196"/>
                </a:lnTo>
                <a:lnTo>
                  <a:pt x="3216" y="1220"/>
                </a:lnTo>
                <a:lnTo>
                  <a:pt x="3212" y="1243"/>
                </a:lnTo>
                <a:lnTo>
                  <a:pt x="3207" y="1265"/>
                </a:lnTo>
                <a:lnTo>
                  <a:pt x="3201" y="1288"/>
                </a:lnTo>
                <a:lnTo>
                  <a:pt x="3193" y="1308"/>
                </a:lnTo>
                <a:lnTo>
                  <a:pt x="3185" y="1330"/>
                </a:lnTo>
                <a:lnTo>
                  <a:pt x="3176" y="1350"/>
                </a:lnTo>
                <a:lnTo>
                  <a:pt x="3165" y="1370"/>
                </a:lnTo>
                <a:lnTo>
                  <a:pt x="3155" y="1389"/>
                </a:lnTo>
                <a:lnTo>
                  <a:pt x="3143" y="1409"/>
                </a:lnTo>
                <a:lnTo>
                  <a:pt x="3130" y="1426"/>
                </a:lnTo>
                <a:lnTo>
                  <a:pt x="3116" y="1444"/>
                </a:lnTo>
                <a:lnTo>
                  <a:pt x="3101" y="1460"/>
                </a:lnTo>
                <a:lnTo>
                  <a:pt x="3086" y="1477"/>
                </a:lnTo>
                <a:lnTo>
                  <a:pt x="3070" y="1492"/>
                </a:lnTo>
                <a:lnTo>
                  <a:pt x="3053" y="1507"/>
                </a:lnTo>
                <a:lnTo>
                  <a:pt x="3036" y="1520"/>
                </a:lnTo>
                <a:lnTo>
                  <a:pt x="3017" y="1533"/>
                </a:lnTo>
                <a:lnTo>
                  <a:pt x="2998" y="1545"/>
                </a:lnTo>
                <a:lnTo>
                  <a:pt x="2979" y="1557"/>
                </a:lnTo>
                <a:lnTo>
                  <a:pt x="2959" y="1567"/>
                </a:lnTo>
                <a:lnTo>
                  <a:pt x="2938" y="1576"/>
                </a:lnTo>
                <a:lnTo>
                  <a:pt x="2917" y="1585"/>
                </a:lnTo>
                <a:lnTo>
                  <a:pt x="2896" y="1592"/>
                </a:lnTo>
                <a:lnTo>
                  <a:pt x="2874" y="1598"/>
                </a:lnTo>
                <a:lnTo>
                  <a:pt x="2851" y="1603"/>
                </a:lnTo>
                <a:lnTo>
                  <a:pt x="2828" y="1607"/>
                </a:lnTo>
                <a:lnTo>
                  <a:pt x="2805" y="1609"/>
                </a:lnTo>
                <a:lnTo>
                  <a:pt x="2782" y="1612"/>
                </a:lnTo>
                <a:lnTo>
                  <a:pt x="2758" y="1613"/>
                </a:lnTo>
                <a:lnTo>
                  <a:pt x="2737" y="1612"/>
                </a:lnTo>
                <a:lnTo>
                  <a:pt x="2716" y="1610"/>
                </a:lnTo>
                <a:lnTo>
                  <a:pt x="2695" y="1608"/>
                </a:lnTo>
                <a:lnTo>
                  <a:pt x="2676" y="1605"/>
                </a:lnTo>
                <a:lnTo>
                  <a:pt x="2655" y="1601"/>
                </a:lnTo>
                <a:lnTo>
                  <a:pt x="2635" y="1596"/>
                </a:lnTo>
                <a:lnTo>
                  <a:pt x="2617" y="1590"/>
                </a:lnTo>
                <a:lnTo>
                  <a:pt x="2597" y="1584"/>
                </a:lnTo>
                <a:lnTo>
                  <a:pt x="2579" y="1576"/>
                </a:lnTo>
                <a:lnTo>
                  <a:pt x="2561" y="1568"/>
                </a:lnTo>
                <a:lnTo>
                  <a:pt x="2543" y="1560"/>
                </a:lnTo>
                <a:lnTo>
                  <a:pt x="2525" y="1550"/>
                </a:lnTo>
                <a:lnTo>
                  <a:pt x="2509" y="1540"/>
                </a:lnTo>
                <a:lnTo>
                  <a:pt x="2492" y="1529"/>
                </a:lnTo>
                <a:lnTo>
                  <a:pt x="2477" y="1517"/>
                </a:lnTo>
                <a:lnTo>
                  <a:pt x="2461" y="1505"/>
                </a:lnTo>
                <a:lnTo>
                  <a:pt x="2446" y="1492"/>
                </a:lnTo>
                <a:lnTo>
                  <a:pt x="2432" y="1479"/>
                </a:lnTo>
                <a:lnTo>
                  <a:pt x="2418" y="1465"/>
                </a:lnTo>
                <a:lnTo>
                  <a:pt x="2405" y="1450"/>
                </a:lnTo>
                <a:lnTo>
                  <a:pt x="2393" y="1435"/>
                </a:lnTo>
                <a:lnTo>
                  <a:pt x="2381" y="1419"/>
                </a:lnTo>
                <a:lnTo>
                  <a:pt x="2370" y="1402"/>
                </a:lnTo>
                <a:lnTo>
                  <a:pt x="2359" y="1386"/>
                </a:lnTo>
                <a:lnTo>
                  <a:pt x="2350" y="1369"/>
                </a:lnTo>
                <a:lnTo>
                  <a:pt x="2341" y="1352"/>
                </a:lnTo>
                <a:lnTo>
                  <a:pt x="2332" y="1333"/>
                </a:lnTo>
                <a:lnTo>
                  <a:pt x="2325" y="1315"/>
                </a:lnTo>
                <a:lnTo>
                  <a:pt x="2318" y="1296"/>
                </a:lnTo>
                <a:lnTo>
                  <a:pt x="2312" y="1277"/>
                </a:lnTo>
                <a:lnTo>
                  <a:pt x="2306" y="1258"/>
                </a:lnTo>
                <a:lnTo>
                  <a:pt x="2302" y="1238"/>
                </a:lnTo>
                <a:lnTo>
                  <a:pt x="2274" y="1253"/>
                </a:lnTo>
                <a:lnTo>
                  <a:pt x="2246" y="1271"/>
                </a:lnTo>
                <a:lnTo>
                  <a:pt x="2217" y="1288"/>
                </a:lnTo>
                <a:lnTo>
                  <a:pt x="2188" y="1306"/>
                </a:lnTo>
                <a:lnTo>
                  <a:pt x="2160" y="1325"/>
                </a:lnTo>
                <a:lnTo>
                  <a:pt x="2132" y="1343"/>
                </a:lnTo>
                <a:lnTo>
                  <a:pt x="2105" y="1362"/>
                </a:lnTo>
                <a:lnTo>
                  <a:pt x="2080" y="1382"/>
                </a:lnTo>
                <a:lnTo>
                  <a:pt x="2061" y="1397"/>
                </a:lnTo>
                <a:lnTo>
                  <a:pt x="2041" y="1413"/>
                </a:lnTo>
                <a:lnTo>
                  <a:pt x="2023" y="1429"/>
                </a:lnTo>
                <a:lnTo>
                  <a:pt x="2007" y="1445"/>
                </a:lnTo>
                <a:lnTo>
                  <a:pt x="1990" y="1461"/>
                </a:lnTo>
                <a:lnTo>
                  <a:pt x="1974" y="1478"/>
                </a:lnTo>
                <a:lnTo>
                  <a:pt x="1960" y="1495"/>
                </a:lnTo>
                <a:lnTo>
                  <a:pt x="1945" y="1511"/>
                </a:lnTo>
                <a:lnTo>
                  <a:pt x="1917" y="1545"/>
                </a:lnTo>
                <a:lnTo>
                  <a:pt x="1889" y="1581"/>
                </a:lnTo>
                <a:lnTo>
                  <a:pt x="1862" y="1619"/>
                </a:lnTo>
                <a:lnTo>
                  <a:pt x="1834" y="1658"/>
                </a:lnTo>
                <a:lnTo>
                  <a:pt x="1804" y="1701"/>
                </a:lnTo>
                <a:lnTo>
                  <a:pt x="1774" y="1744"/>
                </a:lnTo>
                <a:lnTo>
                  <a:pt x="1743" y="1787"/>
                </a:lnTo>
                <a:lnTo>
                  <a:pt x="1712" y="1833"/>
                </a:lnTo>
                <a:lnTo>
                  <a:pt x="1682" y="1878"/>
                </a:lnTo>
                <a:lnTo>
                  <a:pt x="1653" y="1921"/>
                </a:lnTo>
                <a:lnTo>
                  <a:pt x="1626" y="1964"/>
                </a:lnTo>
                <a:lnTo>
                  <a:pt x="1601" y="2005"/>
                </a:lnTo>
                <a:lnTo>
                  <a:pt x="1579" y="2043"/>
                </a:lnTo>
                <a:lnTo>
                  <a:pt x="1560" y="2079"/>
                </a:lnTo>
                <a:lnTo>
                  <a:pt x="1543" y="2114"/>
                </a:lnTo>
                <a:lnTo>
                  <a:pt x="1528" y="2146"/>
                </a:lnTo>
                <a:lnTo>
                  <a:pt x="1515" y="2178"/>
                </a:lnTo>
                <a:lnTo>
                  <a:pt x="1503" y="2208"/>
                </a:lnTo>
                <a:lnTo>
                  <a:pt x="1492" y="2238"/>
                </a:lnTo>
                <a:lnTo>
                  <a:pt x="1482" y="2268"/>
                </a:lnTo>
                <a:lnTo>
                  <a:pt x="1471" y="2299"/>
                </a:lnTo>
                <a:lnTo>
                  <a:pt x="1461" y="2329"/>
                </a:lnTo>
                <a:lnTo>
                  <a:pt x="1452" y="2359"/>
                </a:lnTo>
                <a:lnTo>
                  <a:pt x="1442" y="2387"/>
                </a:lnTo>
                <a:lnTo>
                  <a:pt x="1463" y="2394"/>
                </a:lnTo>
                <a:lnTo>
                  <a:pt x="1484" y="2403"/>
                </a:lnTo>
                <a:lnTo>
                  <a:pt x="1503" y="2415"/>
                </a:lnTo>
                <a:lnTo>
                  <a:pt x="1522" y="2426"/>
                </a:lnTo>
                <a:lnTo>
                  <a:pt x="1540" y="2440"/>
                </a:lnTo>
                <a:lnTo>
                  <a:pt x="1555" y="2455"/>
                </a:lnTo>
                <a:lnTo>
                  <a:pt x="1571" y="2471"/>
                </a:lnTo>
                <a:lnTo>
                  <a:pt x="1584" y="2488"/>
                </a:lnTo>
                <a:lnTo>
                  <a:pt x="1597" y="2506"/>
                </a:lnTo>
                <a:lnTo>
                  <a:pt x="1608" y="2526"/>
                </a:lnTo>
                <a:lnTo>
                  <a:pt x="1618" y="2545"/>
                </a:lnTo>
                <a:lnTo>
                  <a:pt x="1626" y="2567"/>
                </a:lnTo>
                <a:lnTo>
                  <a:pt x="1632" y="2589"/>
                </a:lnTo>
                <a:lnTo>
                  <a:pt x="1637" y="2610"/>
                </a:lnTo>
                <a:lnTo>
                  <a:pt x="1640" y="2634"/>
                </a:lnTo>
                <a:lnTo>
                  <a:pt x="1640" y="2657"/>
                </a:lnTo>
                <a:lnTo>
                  <a:pt x="1640" y="2671"/>
                </a:lnTo>
                <a:lnTo>
                  <a:pt x="1639" y="2686"/>
                </a:lnTo>
                <a:lnTo>
                  <a:pt x="1637" y="2700"/>
                </a:lnTo>
                <a:lnTo>
                  <a:pt x="1635" y="2715"/>
                </a:lnTo>
                <a:lnTo>
                  <a:pt x="1632" y="2728"/>
                </a:lnTo>
                <a:lnTo>
                  <a:pt x="1628" y="2742"/>
                </a:lnTo>
                <a:lnTo>
                  <a:pt x="1624" y="2754"/>
                </a:lnTo>
                <a:lnTo>
                  <a:pt x="1619" y="2768"/>
                </a:lnTo>
                <a:lnTo>
                  <a:pt x="1612" y="2780"/>
                </a:lnTo>
                <a:lnTo>
                  <a:pt x="1606" y="2793"/>
                </a:lnTo>
                <a:lnTo>
                  <a:pt x="1600" y="2804"/>
                </a:lnTo>
                <a:lnTo>
                  <a:pt x="1593" y="2816"/>
                </a:lnTo>
                <a:lnTo>
                  <a:pt x="1584" y="2827"/>
                </a:lnTo>
                <a:lnTo>
                  <a:pt x="1576" y="2838"/>
                </a:lnTo>
                <a:lnTo>
                  <a:pt x="1567" y="2848"/>
                </a:lnTo>
                <a:lnTo>
                  <a:pt x="1557" y="2858"/>
                </a:lnTo>
                <a:lnTo>
                  <a:pt x="1548" y="2867"/>
                </a:lnTo>
                <a:lnTo>
                  <a:pt x="1538" y="2876"/>
                </a:lnTo>
                <a:lnTo>
                  <a:pt x="1526" y="2885"/>
                </a:lnTo>
                <a:lnTo>
                  <a:pt x="1516" y="2893"/>
                </a:lnTo>
                <a:lnTo>
                  <a:pt x="1504" y="2900"/>
                </a:lnTo>
                <a:lnTo>
                  <a:pt x="1492" y="2906"/>
                </a:lnTo>
                <a:lnTo>
                  <a:pt x="1480" y="2913"/>
                </a:lnTo>
                <a:lnTo>
                  <a:pt x="1467" y="2919"/>
                </a:lnTo>
                <a:lnTo>
                  <a:pt x="1455" y="2924"/>
                </a:lnTo>
                <a:lnTo>
                  <a:pt x="1441" y="2928"/>
                </a:lnTo>
                <a:lnTo>
                  <a:pt x="1428" y="2932"/>
                </a:lnTo>
                <a:lnTo>
                  <a:pt x="1414" y="2935"/>
                </a:lnTo>
                <a:lnTo>
                  <a:pt x="1400" y="2938"/>
                </a:lnTo>
                <a:lnTo>
                  <a:pt x="1385" y="2940"/>
                </a:lnTo>
                <a:lnTo>
                  <a:pt x="1372" y="2941"/>
                </a:lnTo>
                <a:lnTo>
                  <a:pt x="1356" y="2941"/>
                </a:lnTo>
                <a:lnTo>
                  <a:pt x="1342" y="2941"/>
                </a:lnTo>
                <a:lnTo>
                  <a:pt x="1327" y="2940"/>
                </a:lnTo>
                <a:lnTo>
                  <a:pt x="1314" y="2938"/>
                </a:lnTo>
                <a:lnTo>
                  <a:pt x="1299" y="2935"/>
                </a:lnTo>
                <a:lnTo>
                  <a:pt x="1286" y="2932"/>
                </a:lnTo>
                <a:lnTo>
                  <a:pt x="1272" y="2928"/>
                </a:lnTo>
                <a:lnTo>
                  <a:pt x="1259" y="2924"/>
                </a:lnTo>
                <a:lnTo>
                  <a:pt x="1246" y="2919"/>
                </a:lnTo>
                <a:lnTo>
                  <a:pt x="1234" y="2913"/>
                </a:lnTo>
                <a:lnTo>
                  <a:pt x="1221" y="2906"/>
                </a:lnTo>
                <a:lnTo>
                  <a:pt x="1209" y="2900"/>
                </a:lnTo>
                <a:lnTo>
                  <a:pt x="1197" y="2893"/>
                </a:lnTo>
                <a:lnTo>
                  <a:pt x="1186" y="2885"/>
                </a:lnTo>
                <a:lnTo>
                  <a:pt x="1176" y="2876"/>
                </a:lnTo>
                <a:lnTo>
                  <a:pt x="1165" y="2867"/>
                </a:lnTo>
                <a:lnTo>
                  <a:pt x="1156" y="2858"/>
                </a:lnTo>
                <a:lnTo>
                  <a:pt x="1146" y="2848"/>
                </a:lnTo>
                <a:lnTo>
                  <a:pt x="1137" y="2838"/>
                </a:lnTo>
                <a:lnTo>
                  <a:pt x="1129" y="2827"/>
                </a:lnTo>
                <a:lnTo>
                  <a:pt x="1121" y="2816"/>
                </a:lnTo>
                <a:lnTo>
                  <a:pt x="1113" y="2804"/>
                </a:lnTo>
                <a:lnTo>
                  <a:pt x="1106" y="2793"/>
                </a:lnTo>
                <a:lnTo>
                  <a:pt x="1100" y="2780"/>
                </a:lnTo>
                <a:lnTo>
                  <a:pt x="1095" y="2768"/>
                </a:lnTo>
                <a:lnTo>
                  <a:pt x="1089" y="2754"/>
                </a:lnTo>
                <a:lnTo>
                  <a:pt x="1085" y="2742"/>
                </a:lnTo>
                <a:lnTo>
                  <a:pt x="1081" y="2728"/>
                </a:lnTo>
                <a:lnTo>
                  <a:pt x="1078" y="2715"/>
                </a:lnTo>
                <a:lnTo>
                  <a:pt x="1076" y="2700"/>
                </a:lnTo>
                <a:lnTo>
                  <a:pt x="1074" y="2686"/>
                </a:lnTo>
                <a:lnTo>
                  <a:pt x="1073" y="2671"/>
                </a:lnTo>
                <a:lnTo>
                  <a:pt x="1072" y="2657"/>
                </a:lnTo>
                <a:lnTo>
                  <a:pt x="1073" y="2643"/>
                </a:lnTo>
                <a:lnTo>
                  <a:pt x="1074" y="2628"/>
                </a:lnTo>
                <a:lnTo>
                  <a:pt x="1076" y="2615"/>
                </a:lnTo>
                <a:lnTo>
                  <a:pt x="1078" y="2600"/>
                </a:lnTo>
                <a:lnTo>
                  <a:pt x="1081" y="2587"/>
                </a:lnTo>
                <a:lnTo>
                  <a:pt x="1085" y="2573"/>
                </a:lnTo>
                <a:lnTo>
                  <a:pt x="1089" y="2560"/>
                </a:lnTo>
                <a:lnTo>
                  <a:pt x="1095" y="2547"/>
                </a:lnTo>
                <a:lnTo>
                  <a:pt x="1100" y="2534"/>
                </a:lnTo>
                <a:lnTo>
                  <a:pt x="1106" y="2522"/>
                </a:lnTo>
                <a:lnTo>
                  <a:pt x="1113" y="2510"/>
                </a:lnTo>
                <a:lnTo>
                  <a:pt x="1121" y="2499"/>
                </a:lnTo>
                <a:lnTo>
                  <a:pt x="1129" y="2487"/>
                </a:lnTo>
                <a:lnTo>
                  <a:pt x="1137" y="2477"/>
                </a:lnTo>
                <a:lnTo>
                  <a:pt x="1146" y="2467"/>
                </a:lnTo>
                <a:lnTo>
                  <a:pt x="1156" y="2457"/>
                </a:lnTo>
                <a:lnTo>
                  <a:pt x="1165" y="2447"/>
                </a:lnTo>
                <a:lnTo>
                  <a:pt x="1176" y="2439"/>
                </a:lnTo>
                <a:lnTo>
                  <a:pt x="1186" y="2430"/>
                </a:lnTo>
                <a:lnTo>
                  <a:pt x="1197" y="2422"/>
                </a:lnTo>
                <a:lnTo>
                  <a:pt x="1209" y="2415"/>
                </a:lnTo>
                <a:lnTo>
                  <a:pt x="1221" y="2408"/>
                </a:lnTo>
                <a:lnTo>
                  <a:pt x="1234" y="2401"/>
                </a:lnTo>
                <a:lnTo>
                  <a:pt x="1246" y="2396"/>
                </a:lnTo>
                <a:lnTo>
                  <a:pt x="1259" y="2391"/>
                </a:lnTo>
                <a:lnTo>
                  <a:pt x="1272" y="2387"/>
                </a:lnTo>
                <a:lnTo>
                  <a:pt x="1286" y="2383"/>
                </a:lnTo>
                <a:lnTo>
                  <a:pt x="1299" y="2380"/>
                </a:lnTo>
                <a:lnTo>
                  <a:pt x="1314" y="2376"/>
                </a:lnTo>
                <a:lnTo>
                  <a:pt x="1327" y="2375"/>
                </a:lnTo>
                <a:lnTo>
                  <a:pt x="1342" y="2374"/>
                </a:lnTo>
                <a:lnTo>
                  <a:pt x="1356" y="2373"/>
                </a:lnTo>
                <a:lnTo>
                  <a:pt x="1366" y="2373"/>
                </a:lnTo>
                <a:lnTo>
                  <a:pt x="1377" y="2374"/>
                </a:lnTo>
                <a:lnTo>
                  <a:pt x="1387" y="2375"/>
                </a:lnTo>
                <a:lnTo>
                  <a:pt x="1398" y="2376"/>
                </a:lnTo>
                <a:lnTo>
                  <a:pt x="1406" y="2350"/>
                </a:lnTo>
                <a:lnTo>
                  <a:pt x="1413" y="2321"/>
                </a:lnTo>
                <a:lnTo>
                  <a:pt x="1421" y="2291"/>
                </a:lnTo>
                <a:lnTo>
                  <a:pt x="1430" y="2260"/>
                </a:lnTo>
                <a:lnTo>
                  <a:pt x="1438" y="2228"/>
                </a:lnTo>
                <a:lnTo>
                  <a:pt x="1445" y="2197"/>
                </a:lnTo>
                <a:lnTo>
                  <a:pt x="1452" y="2166"/>
                </a:lnTo>
                <a:lnTo>
                  <a:pt x="1458" y="2133"/>
                </a:lnTo>
                <a:lnTo>
                  <a:pt x="1462" y="2100"/>
                </a:lnTo>
                <a:lnTo>
                  <a:pt x="1466" y="2065"/>
                </a:lnTo>
                <a:lnTo>
                  <a:pt x="1468" y="2030"/>
                </a:lnTo>
                <a:lnTo>
                  <a:pt x="1469" y="1991"/>
                </a:lnTo>
                <a:lnTo>
                  <a:pt x="1469" y="1953"/>
                </a:lnTo>
                <a:lnTo>
                  <a:pt x="1467" y="1913"/>
                </a:lnTo>
                <a:lnTo>
                  <a:pt x="1464" y="1871"/>
                </a:lnTo>
                <a:lnTo>
                  <a:pt x="1461" y="1830"/>
                </a:lnTo>
                <a:lnTo>
                  <a:pt x="1457" y="1789"/>
                </a:lnTo>
                <a:lnTo>
                  <a:pt x="1452" y="1747"/>
                </a:lnTo>
                <a:lnTo>
                  <a:pt x="1446" y="1708"/>
                </a:lnTo>
                <a:lnTo>
                  <a:pt x="1442" y="1671"/>
                </a:lnTo>
                <a:lnTo>
                  <a:pt x="1441" y="1666"/>
                </a:lnTo>
                <a:lnTo>
                  <a:pt x="1441" y="1665"/>
                </a:lnTo>
                <a:lnTo>
                  <a:pt x="1441" y="1664"/>
                </a:lnTo>
                <a:lnTo>
                  <a:pt x="1439" y="1652"/>
                </a:lnTo>
                <a:lnTo>
                  <a:pt x="1439" y="1651"/>
                </a:lnTo>
                <a:lnTo>
                  <a:pt x="1435" y="1618"/>
                </a:lnTo>
                <a:lnTo>
                  <a:pt x="1431" y="1587"/>
                </a:lnTo>
                <a:lnTo>
                  <a:pt x="1427" y="1558"/>
                </a:lnTo>
                <a:lnTo>
                  <a:pt x="1421" y="1531"/>
                </a:lnTo>
                <a:lnTo>
                  <a:pt x="1416" y="1505"/>
                </a:lnTo>
                <a:lnTo>
                  <a:pt x="1411" y="1480"/>
                </a:lnTo>
                <a:lnTo>
                  <a:pt x="1405" y="1457"/>
                </a:lnTo>
                <a:lnTo>
                  <a:pt x="1398" y="1436"/>
                </a:lnTo>
                <a:lnTo>
                  <a:pt x="1389" y="1413"/>
                </a:lnTo>
                <a:lnTo>
                  <a:pt x="1379" y="1392"/>
                </a:lnTo>
                <a:lnTo>
                  <a:pt x="1366" y="1371"/>
                </a:lnTo>
                <a:lnTo>
                  <a:pt x="1353" y="1352"/>
                </a:lnTo>
                <a:lnTo>
                  <a:pt x="1335" y="1331"/>
                </a:lnTo>
                <a:lnTo>
                  <a:pt x="1317" y="1309"/>
                </a:lnTo>
                <a:lnTo>
                  <a:pt x="1293" y="1285"/>
                </a:lnTo>
                <a:lnTo>
                  <a:pt x="1267" y="1261"/>
                </a:lnTo>
                <a:lnTo>
                  <a:pt x="1237" y="1233"/>
                </a:lnTo>
                <a:lnTo>
                  <a:pt x="1204" y="1204"/>
                </a:lnTo>
                <a:lnTo>
                  <a:pt x="1169" y="1175"/>
                </a:lnTo>
                <a:lnTo>
                  <a:pt x="1134" y="1145"/>
                </a:lnTo>
                <a:lnTo>
                  <a:pt x="1111" y="1166"/>
                </a:lnTo>
                <a:lnTo>
                  <a:pt x="1087" y="1186"/>
                </a:lnTo>
                <a:lnTo>
                  <a:pt x="1062" y="1206"/>
                </a:lnTo>
                <a:lnTo>
                  <a:pt x="1037" y="1223"/>
                </a:lnTo>
                <a:lnTo>
                  <a:pt x="1010" y="1240"/>
                </a:lnTo>
                <a:lnTo>
                  <a:pt x="982" y="1255"/>
                </a:lnTo>
                <a:lnTo>
                  <a:pt x="954" y="1270"/>
                </a:lnTo>
                <a:lnTo>
                  <a:pt x="924" y="1283"/>
                </a:lnTo>
                <a:lnTo>
                  <a:pt x="894" y="1295"/>
                </a:lnTo>
                <a:lnTo>
                  <a:pt x="863" y="1304"/>
                </a:lnTo>
                <a:lnTo>
                  <a:pt x="832" y="1313"/>
                </a:lnTo>
                <a:lnTo>
                  <a:pt x="801" y="1321"/>
                </a:lnTo>
                <a:lnTo>
                  <a:pt x="768" y="1326"/>
                </a:lnTo>
                <a:lnTo>
                  <a:pt x="736" y="1330"/>
                </a:lnTo>
                <a:lnTo>
                  <a:pt x="702" y="1333"/>
                </a:lnTo>
                <a:lnTo>
                  <a:pt x="668" y="1333"/>
                </a:lnTo>
                <a:lnTo>
                  <a:pt x="634" y="1333"/>
                </a:lnTo>
                <a:lnTo>
                  <a:pt x="600" y="1330"/>
                </a:lnTo>
                <a:lnTo>
                  <a:pt x="567" y="1326"/>
                </a:lnTo>
                <a:lnTo>
                  <a:pt x="533" y="1320"/>
                </a:lnTo>
                <a:lnTo>
                  <a:pt x="501" y="1312"/>
                </a:lnTo>
                <a:lnTo>
                  <a:pt x="469" y="1303"/>
                </a:lnTo>
                <a:lnTo>
                  <a:pt x="439" y="1293"/>
                </a:lnTo>
                <a:lnTo>
                  <a:pt x="408" y="1281"/>
                </a:lnTo>
                <a:lnTo>
                  <a:pt x="379" y="1268"/>
                </a:lnTo>
                <a:lnTo>
                  <a:pt x="350" y="1253"/>
                </a:lnTo>
                <a:lnTo>
                  <a:pt x="322" y="1237"/>
                </a:lnTo>
                <a:lnTo>
                  <a:pt x="295" y="1219"/>
                </a:lnTo>
                <a:lnTo>
                  <a:pt x="269" y="1201"/>
                </a:lnTo>
                <a:lnTo>
                  <a:pt x="243" y="1181"/>
                </a:lnTo>
                <a:lnTo>
                  <a:pt x="219" y="1160"/>
                </a:lnTo>
                <a:lnTo>
                  <a:pt x="196" y="1138"/>
                </a:lnTo>
                <a:lnTo>
                  <a:pt x="173" y="1115"/>
                </a:lnTo>
                <a:lnTo>
                  <a:pt x="153" y="1091"/>
                </a:lnTo>
                <a:lnTo>
                  <a:pt x="133" y="1066"/>
                </a:lnTo>
                <a:lnTo>
                  <a:pt x="114" y="1039"/>
                </a:lnTo>
                <a:lnTo>
                  <a:pt x="97" y="1012"/>
                </a:lnTo>
                <a:lnTo>
                  <a:pt x="81" y="984"/>
                </a:lnTo>
                <a:lnTo>
                  <a:pt x="65" y="956"/>
                </a:lnTo>
                <a:lnTo>
                  <a:pt x="52" y="926"/>
                </a:lnTo>
                <a:lnTo>
                  <a:pt x="41" y="896"/>
                </a:lnTo>
                <a:lnTo>
                  <a:pt x="30" y="865"/>
                </a:lnTo>
                <a:lnTo>
                  <a:pt x="21" y="833"/>
                </a:lnTo>
                <a:lnTo>
                  <a:pt x="14" y="801"/>
                </a:lnTo>
                <a:lnTo>
                  <a:pt x="7" y="768"/>
                </a:lnTo>
                <a:lnTo>
                  <a:pt x="3" y="735"/>
                </a:lnTo>
                <a:lnTo>
                  <a:pt x="1" y="701"/>
                </a:lnTo>
                <a:lnTo>
                  <a:pt x="0" y="666"/>
                </a:lnTo>
                <a:lnTo>
                  <a:pt x="1" y="632"/>
                </a:lnTo>
                <a:lnTo>
                  <a:pt x="3" y="598"/>
                </a:lnTo>
                <a:lnTo>
                  <a:pt x="7" y="565"/>
                </a:lnTo>
                <a:lnTo>
                  <a:pt x="14" y="532"/>
                </a:lnTo>
                <a:lnTo>
                  <a:pt x="21" y="500"/>
                </a:lnTo>
                <a:lnTo>
                  <a:pt x="30" y="469"/>
                </a:lnTo>
                <a:lnTo>
                  <a:pt x="41" y="438"/>
                </a:lnTo>
                <a:lnTo>
                  <a:pt x="52" y="407"/>
                </a:lnTo>
                <a:lnTo>
                  <a:pt x="65" y="378"/>
                </a:lnTo>
                <a:lnTo>
                  <a:pt x="81" y="349"/>
                </a:lnTo>
                <a:lnTo>
                  <a:pt x="97" y="321"/>
                </a:lnTo>
                <a:lnTo>
                  <a:pt x="114" y="294"/>
                </a:lnTo>
                <a:lnTo>
                  <a:pt x="133" y="268"/>
                </a:lnTo>
                <a:lnTo>
                  <a:pt x="153" y="242"/>
                </a:lnTo>
                <a:lnTo>
                  <a:pt x="173" y="218"/>
                </a:lnTo>
                <a:lnTo>
                  <a:pt x="196" y="195"/>
                </a:lnTo>
                <a:lnTo>
                  <a:pt x="219" y="173"/>
                </a:lnTo>
                <a:lnTo>
                  <a:pt x="243" y="152"/>
                </a:lnTo>
                <a:lnTo>
                  <a:pt x="269" y="132"/>
                </a:lnTo>
                <a:lnTo>
                  <a:pt x="295" y="114"/>
                </a:lnTo>
                <a:lnTo>
                  <a:pt x="322" y="96"/>
                </a:lnTo>
                <a:lnTo>
                  <a:pt x="350" y="81"/>
                </a:lnTo>
                <a:lnTo>
                  <a:pt x="379" y="65"/>
                </a:lnTo>
                <a:lnTo>
                  <a:pt x="408" y="53"/>
                </a:lnTo>
                <a:lnTo>
                  <a:pt x="439" y="40"/>
                </a:lnTo>
                <a:lnTo>
                  <a:pt x="469" y="30"/>
                </a:lnTo>
                <a:lnTo>
                  <a:pt x="501" y="21"/>
                </a:lnTo>
                <a:lnTo>
                  <a:pt x="533" y="13"/>
                </a:lnTo>
                <a:lnTo>
                  <a:pt x="567" y="7"/>
                </a:lnTo>
                <a:lnTo>
                  <a:pt x="600" y="3"/>
                </a:lnTo>
                <a:lnTo>
                  <a:pt x="634" y="1"/>
                </a:lnTo>
                <a:lnTo>
                  <a:pt x="668" y="0"/>
                </a:lnTo>
                <a:close/>
                <a:moveTo>
                  <a:pt x="1524" y="1176"/>
                </a:moveTo>
                <a:lnTo>
                  <a:pt x="1533" y="1182"/>
                </a:lnTo>
                <a:lnTo>
                  <a:pt x="1543" y="1187"/>
                </a:lnTo>
                <a:lnTo>
                  <a:pt x="1553" y="1192"/>
                </a:lnTo>
                <a:lnTo>
                  <a:pt x="1565" y="1197"/>
                </a:lnTo>
                <a:lnTo>
                  <a:pt x="1576" y="1201"/>
                </a:lnTo>
                <a:lnTo>
                  <a:pt x="1587" y="1205"/>
                </a:lnTo>
                <a:lnTo>
                  <a:pt x="1599" y="1207"/>
                </a:lnTo>
                <a:lnTo>
                  <a:pt x="1611" y="1210"/>
                </a:lnTo>
                <a:lnTo>
                  <a:pt x="1637" y="1213"/>
                </a:lnTo>
                <a:lnTo>
                  <a:pt x="1663" y="1214"/>
                </a:lnTo>
                <a:lnTo>
                  <a:pt x="1689" y="1214"/>
                </a:lnTo>
                <a:lnTo>
                  <a:pt x="1716" y="1213"/>
                </a:lnTo>
                <a:lnTo>
                  <a:pt x="1742" y="1211"/>
                </a:lnTo>
                <a:lnTo>
                  <a:pt x="1768" y="1208"/>
                </a:lnTo>
                <a:lnTo>
                  <a:pt x="1792" y="1204"/>
                </a:lnTo>
                <a:lnTo>
                  <a:pt x="1815" y="1200"/>
                </a:lnTo>
                <a:lnTo>
                  <a:pt x="1836" y="1194"/>
                </a:lnTo>
                <a:lnTo>
                  <a:pt x="1856" y="1190"/>
                </a:lnTo>
                <a:lnTo>
                  <a:pt x="1873" y="1186"/>
                </a:lnTo>
                <a:lnTo>
                  <a:pt x="1886" y="1183"/>
                </a:lnTo>
                <a:lnTo>
                  <a:pt x="1906" y="1178"/>
                </a:lnTo>
                <a:lnTo>
                  <a:pt x="1916" y="1177"/>
                </a:lnTo>
                <a:lnTo>
                  <a:pt x="1919" y="1178"/>
                </a:lnTo>
                <a:lnTo>
                  <a:pt x="1922" y="1179"/>
                </a:lnTo>
                <a:lnTo>
                  <a:pt x="1924" y="1182"/>
                </a:lnTo>
                <a:lnTo>
                  <a:pt x="1925" y="1186"/>
                </a:lnTo>
                <a:lnTo>
                  <a:pt x="1930" y="1197"/>
                </a:lnTo>
                <a:lnTo>
                  <a:pt x="1935" y="1212"/>
                </a:lnTo>
                <a:lnTo>
                  <a:pt x="1940" y="1225"/>
                </a:lnTo>
                <a:lnTo>
                  <a:pt x="1945" y="1237"/>
                </a:lnTo>
                <a:lnTo>
                  <a:pt x="1950" y="1248"/>
                </a:lnTo>
                <a:lnTo>
                  <a:pt x="1950" y="1249"/>
                </a:lnTo>
                <a:lnTo>
                  <a:pt x="1953" y="1247"/>
                </a:lnTo>
                <a:lnTo>
                  <a:pt x="1972" y="1231"/>
                </a:lnTo>
                <a:lnTo>
                  <a:pt x="1993" y="1214"/>
                </a:lnTo>
                <a:lnTo>
                  <a:pt x="2020" y="1190"/>
                </a:lnTo>
                <a:lnTo>
                  <a:pt x="2035" y="1177"/>
                </a:lnTo>
                <a:lnTo>
                  <a:pt x="2048" y="1161"/>
                </a:lnTo>
                <a:lnTo>
                  <a:pt x="2063" y="1145"/>
                </a:lnTo>
                <a:lnTo>
                  <a:pt x="2076" y="1127"/>
                </a:lnTo>
                <a:lnTo>
                  <a:pt x="2090" y="1109"/>
                </a:lnTo>
                <a:lnTo>
                  <a:pt x="2101" y="1090"/>
                </a:lnTo>
                <a:lnTo>
                  <a:pt x="2112" y="1071"/>
                </a:lnTo>
                <a:lnTo>
                  <a:pt x="2122" y="1053"/>
                </a:lnTo>
                <a:lnTo>
                  <a:pt x="2138" y="1017"/>
                </a:lnTo>
                <a:lnTo>
                  <a:pt x="2150" y="990"/>
                </a:lnTo>
                <a:lnTo>
                  <a:pt x="2161" y="965"/>
                </a:lnTo>
                <a:lnTo>
                  <a:pt x="2162" y="961"/>
                </a:lnTo>
                <a:lnTo>
                  <a:pt x="2159" y="961"/>
                </a:lnTo>
                <a:lnTo>
                  <a:pt x="2137" y="967"/>
                </a:lnTo>
                <a:lnTo>
                  <a:pt x="2114" y="972"/>
                </a:lnTo>
                <a:lnTo>
                  <a:pt x="2084" y="979"/>
                </a:lnTo>
                <a:lnTo>
                  <a:pt x="2050" y="985"/>
                </a:lnTo>
                <a:lnTo>
                  <a:pt x="2013" y="990"/>
                </a:lnTo>
                <a:lnTo>
                  <a:pt x="1974" y="994"/>
                </a:lnTo>
                <a:lnTo>
                  <a:pt x="1938" y="996"/>
                </a:lnTo>
                <a:lnTo>
                  <a:pt x="1907" y="996"/>
                </a:lnTo>
                <a:lnTo>
                  <a:pt x="1883" y="996"/>
                </a:lnTo>
                <a:lnTo>
                  <a:pt x="1860" y="996"/>
                </a:lnTo>
                <a:lnTo>
                  <a:pt x="1857" y="996"/>
                </a:lnTo>
                <a:lnTo>
                  <a:pt x="1857" y="998"/>
                </a:lnTo>
                <a:lnTo>
                  <a:pt x="1862" y="1011"/>
                </a:lnTo>
                <a:lnTo>
                  <a:pt x="1868" y="1025"/>
                </a:lnTo>
                <a:lnTo>
                  <a:pt x="1874" y="1041"/>
                </a:lnTo>
                <a:lnTo>
                  <a:pt x="1880" y="1058"/>
                </a:lnTo>
                <a:lnTo>
                  <a:pt x="1884" y="1072"/>
                </a:lnTo>
                <a:lnTo>
                  <a:pt x="1889" y="1085"/>
                </a:lnTo>
                <a:lnTo>
                  <a:pt x="1890" y="1087"/>
                </a:lnTo>
                <a:lnTo>
                  <a:pt x="1887" y="1088"/>
                </a:lnTo>
                <a:lnTo>
                  <a:pt x="1870" y="1089"/>
                </a:lnTo>
                <a:lnTo>
                  <a:pt x="1850" y="1091"/>
                </a:lnTo>
                <a:lnTo>
                  <a:pt x="1822" y="1092"/>
                </a:lnTo>
                <a:lnTo>
                  <a:pt x="1803" y="1092"/>
                </a:lnTo>
                <a:lnTo>
                  <a:pt x="1782" y="1091"/>
                </a:lnTo>
                <a:lnTo>
                  <a:pt x="1759" y="1088"/>
                </a:lnTo>
                <a:lnTo>
                  <a:pt x="1732" y="1085"/>
                </a:lnTo>
                <a:lnTo>
                  <a:pt x="1702" y="1079"/>
                </a:lnTo>
                <a:lnTo>
                  <a:pt x="1669" y="1073"/>
                </a:lnTo>
                <a:lnTo>
                  <a:pt x="1636" y="1066"/>
                </a:lnTo>
                <a:lnTo>
                  <a:pt x="1602" y="1058"/>
                </a:lnTo>
                <a:lnTo>
                  <a:pt x="1570" y="1050"/>
                </a:lnTo>
                <a:lnTo>
                  <a:pt x="1539" y="1043"/>
                </a:lnTo>
                <a:lnTo>
                  <a:pt x="1512" y="1036"/>
                </a:lnTo>
                <a:lnTo>
                  <a:pt x="1488" y="1030"/>
                </a:lnTo>
                <a:lnTo>
                  <a:pt x="1456" y="1023"/>
                </a:lnTo>
                <a:lnTo>
                  <a:pt x="1439" y="1018"/>
                </a:lnTo>
                <a:lnTo>
                  <a:pt x="1433" y="1016"/>
                </a:lnTo>
                <a:lnTo>
                  <a:pt x="1433" y="1016"/>
                </a:lnTo>
                <a:lnTo>
                  <a:pt x="1434" y="1020"/>
                </a:lnTo>
                <a:lnTo>
                  <a:pt x="1443" y="1047"/>
                </a:lnTo>
                <a:lnTo>
                  <a:pt x="1448" y="1061"/>
                </a:lnTo>
                <a:lnTo>
                  <a:pt x="1454" y="1075"/>
                </a:lnTo>
                <a:lnTo>
                  <a:pt x="1461" y="1093"/>
                </a:lnTo>
                <a:lnTo>
                  <a:pt x="1470" y="1111"/>
                </a:lnTo>
                <a:lnTo>
                  <a:pt x="1481" y="1128"/>
                </a:lnTo>
                <a:lnTo>
                  <a:pt x="1493" y="1146"/>
                </a:lnTo>
                <a:lnTo>
                  <a:pt x="1500" y="1154"/>
                </a:lnTo>
                <a:lnTo>
                  <a:pt x="1508" y="1161"/>
                </a:lnTo>
                <a:lnTo>
                  <a:pt x="1516" y="1168"/>
                </a:lnTo>
                <a:lnTo>
                  <a:pt x="1524" y="1176"/>
                </a:lnTo>
                <a:close/>
                <a:moveTo>
                  <a:pt x="2147" y="1514"/>
                </a:moveTo>
                <a:lnTo>
                  <a:pt x="2136" y="1518"/>
                </a:lnTo>
                <a:lnTo>
                  <a:pt x="2126" y="1524"/>
                </a:lnTo>
                <a:lnTo>
                  <a:pt x="2117" y="1529"/>
                </a:lnTo>
                <a:lnTo>
                  <a:pt x="2106" y="1536"/>
                </a:lnTo>
                <a:lnTo>
                  <a:pt x="2097" y="1543"/>
                </a:lnTo>
                <a:lnTo>
                  <a:pt x="2087" y="1550"/>
                </a:lnTo>
                <a:lnTo>
                  <a:pt x="2078" y="1559"/>
                </a:lnTo>
                <a:lnTo>
                  <a:pt x="2070" y="1568"/>
                </a:lnTo>
                <a:lnTo>
                  <a:pt x="2053" y="1587"/>
                </a:lnTo>
                <a:lnTo>
                  <a:pt x="2037" y="1607"/>
                </a:lnTo>
                <a:lnTo>
                  <a:pt x="2022" y="1629"/>
                </a:lnTo>
                <a:lnTo>
                  <a:pt x="2009" y="1652"/>
                </a:lnTo>
                <a:lnTo>
                  <a:pt x="1996" y="1675"/>
                </a:lnTo>
                <a:lnTo>
                  <a:pt x="1985" y="1698"/>
                </a:lnTo>
                <a:lnTo>
                  <a:pt x="1974" y="1720"/>
                </a:lnTo>
                <a:lnTo>
                  <a:pt x="1965" y="1742"/>
                </a:lnTo>
                <a:lnTo>
                  <a:pt x="1957" y="1763"/>
                </a:lnTo>
                <a:lnTo>
                  <a:pt x="1950" y="1781"/>
                </a:lnTo>
                <a:lnTo>
                  <a:pt x="1944" y="1797"/>
                </a:lnTo>
                <a:lnTo>
                  <a:pt x="1939" y="1810"/>
                </a:lnTo>
                <a:lnTo>
                  <a:pt x="1932" y="1830"/>
                </a:lnTo>
                <a:lnTo>
                  <a:pt x="1928" y="1839"/>
                </a:lnTo>
                <a:lnTo>
                  <a:pt x="1925" y="1841"/>
                </a:lnTo>
                <a:lnTo>
                  <a:pt x="1923" y="1841"/>
                </a:lnTo>
                <a:lnTo>
                  <a:pt x="1918" y="1841"/>
                </a:lnTo>
                <a:lnTo>
                  <a:pt x="1914" y="1840"/>
                </a:lnTo>
                <a:lnTo>
                  <a:pt x="1903" y="1838"/>
                </a:lnTo>
                <a:lnTo>
                  <a:pt x="1888" y="1835"/>
                </a:lnTo>
                <a:lnTo>
                  <a:pt x="1874" y="1831"/>
                </a:lnTo>
                <a:lnTo>
                  <a:pt x="1861" y="1829"/>
                </a:lnTo>
                <a:lnTo>
                  <a:pt x="1850" y="1826"/>
                </a:lnTo>
                <a:lnTo>
                  <a:pt x="1848" y="1826"/>
                </a:lnTo>
                <a:lnTo>
                  <a:pt x="1849" y="1830"/>
                </a:lnTo>
                <a:lnTo>
                  <a:pt x="1851" y="1855"/>
                </a:lnTo>
                <a:lnTo>
                  <a:pt x="1853" y="1882"/>
                </a:lnTo>
                <a:lnTo>
                  <a:pt x="1858" y="1917"/>
                </a:lnTo>
                <a:lnTo>
                  <a:pt x="1862" y="1937"/>
                </a:lnTo>
                <a:lnTo>
                  <a:pt x="1867" y="1957"/>
                </a:lnTo>
                <a:lnTo>
                  <a:pt x="1873" y="1978"/>
                </a:lnTo>
                <a:lnTo>
                  <a:pt x="1879" y="1999"/>
                </a:lnTo>
                <a:lnTo>
                  <a:pt x="1887" y="2019"/>
                </a:lnTo>
                <a:lnTo>
                  <a:pt x="1897" y="2040"/>
                </a:lnTo>
                <a:lnTo>
                  <a:pt x="1907" y="2060"/>
                </a:lnTo>
                <a:lnTo>
                  <a:pt x="1916" y="2078"/>
                </a:lnTo>
                <a:lnTo>
                  <a:pt x="1936" y="2110"/>
                </a:lnTo>
                <a:lnTo>
                  <a:pt x="1952" y="2136"/>
                </a:lnTo>
                <a:lnTo>
                  <a:pt x="1967" y="2159"/>
                </a:lnTo>
                <a:lnTo>
                  <a:pt x="1969" y="2163"/>
                </a:lnTo>
                <a:lnTo>
                  <a:pt x="1970" y="2160"/>
                </a:lnTo>
                <a:lnTo>
                  <a:pt x="1979" y="2139"/>
                </a:lnTo>
                <a:lnTo>
                  <a:pt x="1987" y="2117"/>
                </a:lnTo>
                <a:lnTo>
                  <a:pt x="1998" y="2089"/>
                </a:lnTo>
                <a:lnTo>
                  <a:pt x="2013" y="2057"/>
                </a:lnTo>
                <a:lnTo>
                  <a:pt x="2029" y="2022"/>
                </a:lnTo>
                <a:lnTo>
                  <a:pt x="2048" y="1988"/>
                </a:lnTo>
                <a:lnTo>
                  <a:pt x="2066" y="1958"/>
                </a:lnTo>
                <a:lnTo>
                  <a:pt x="2083" y="1931"/>
                </a:lnTo>
                <a:lnTo>
                  <a:pt x="2096" y="1912"/>
                </a:lnTo>
                <a:lnTo>
                  <a:pt x="2109" y="1893"/>
                </a:lnTo>
                <a:lnTo>
                  <a:pt x="2110" y="1890"/>
                </a:lnTo>
                <a:lnTo>
                  <a:pt x="2109" y="1890"/>
                </a:lnTo>
                <a:lnTo>
                  <a:pt x="2095" y="1886"/>
                </a:lnTo>
                <a:lnTo>
                  <a:pt x="2081" y="1883"/>
                </a:lnTo>
                <a:lnTo>
                  <a:pt x="2064" y="1879"/>
                </a:lnTo>
                <a:lnTo>
                  <a:pt x="2046" y="1874"/>
                </a:lnTo>
                <a:lnTo>
                  <a:pt x="2033" y="1870"/>
                </a:lnTo>
                <a:lnTo>
                  <a:pt x="2019" y="1867"/>
                </a:lnTo>
                <a:lnTo>
                  <a:pt x="2017" y="1867"/>
                </a:lnTo>
                <a:lnTo>
                  <a:pt x="2018" y="1865"/>
                </a:lnTo>
                <a:lnTo>
                  <a:pt x="2026" y="1849"/>
                </a:lnTo>
                <a:lnTo>
                  <a:pt x="2036" y="1832"/>
                </a:lnTo>
                <a:lnTo>
                  <a:pt x="2050" y="1807"/>
                </a:lnTo>
                <a:lnTo>
                  <a:pt x="2061" y="1793"/>
                </a:lnTo>
                <a:lnTo>
                  <a:pt x="2074" y="1776"/>
                </a:lnTo>
                <a:lnTo>
                  <a:pt x="2089" y="1757"/>
                </a:lnTo>
                <a:lnTo>
                  <a:pt x="2107" y="1737"/>
                </a:lnTo>
                <a:lnTo>
                  <a:pt x="2128" y="1715"/>
                </a:lnTo>
                <a:lnTo>
                  <a:pt x="2151" y="1692"/>
                </a:lnTo>
                <a:lnTo>
                  <a:pt x="2176" y="1668"/>
                </a:lnTo>
                <a:lnTo>
                  <a:pt x="2201" y="1645"/>
                </a:lnTo>
                <a:lnTo>
                  <a:pt x="2225" y="1622"/>
                </a:lnTo>
                <a:lnTo>
                  <a:pt x="2248" y="1600"/>
                </a:lnTo>
                <a:lnTo>
                  <a:pt x="2270" y="1581"/>
                </a:lnTo>
                <a:lnTo>
                  <a:pt x="2288" y="1565"/>
                </a:lnTo>
                <a:lnTo>
                  <a:pt x="2313" y="1543"/>
                </a:lnTo>
                <a:lnTo>
                  <a:pt x="2325" y="1532"/>
                </a:lnTo>
                <a:lnTo>
                  <a:pt x="2329" y="1528"/>
                </a:lnTo>
                <a:lnTo>
                  <a:pt x="2330" y="1527"/>
                </a:lnTo>
                <a:lnTo>
                  <a:pt x="2330" y="1527"/>
                </a:lnTo>
                <a:lnTo>
                  <a:pt x="2326" y="1526"/>
                </a:lnTo>
                <a:lnTo>
                  <a:pt x="2317" y="1524"/>
                </a:lnTo>
                <a:lnTo>
                  <a:pt x="2298" y="1518"/>
                </a:lnTo>
                <a:lnTo>
                  <a:pt x="2285" y="1515"/>
                </a:lnTo>
                <a:lnTo>
                  <a:pt x="2269" y="1512"/>
                </a:lnTo>
                <a:lnTo>
                  <a:pt x="2251" y="1508"/>
                </a:lnTo>
                <a:lnTo>
                  <a:pt x="2232" y="1506"/>
                </a:lnTo>
                <a:lnTo>
                  <a:pt x="2211" y="1505"/>
                </a:lnTo>
                <a:lnTo>
                  <a:pt x="2189" y="1505"/>
                </a:lnTo>
                <a:lnTo>
                  <a:pt x="2179" y="1506"/>
                </a:lnTo>
                <a:lnTo>
                  <a:pt x="2167" y="1508"/>
                </a:lnTo>
                <a:lnTo>
                  <a:pt x="2157" y="1511"/>
                </a:lnTo>
                <a:lnTo>
                  <a:pt x="2147" y="1514"/>
                </a:lnTo>
                <a:close/>
                <a:moveTo>
                  <a:pt x="1312" y="2009"/>
                </a:moveTo>
                <a:lnTo>
                  <a:pt x="1318" y="1999"/>
                </a:lnTo>
                <a:lnTo>
                  <a:pt x="1323" y="1988"/>
                </a:lnTo>
                <a:lnTo>
                  <a:pt x="1327" y="1978"/>
                </a:lnTo>
                <a:lnTo>
                  <a:pt x="1330" y="1967"/>
                </a:lnTo>
                <a:lnTo>
                  <a:pt x="1332" y="1955"/>
                </a:lnTo>
                <a:lnTo>
                  <a:pt x="1335" y="1943"/>
                </a:lnTo>
                <a:lnTo>
                  <a:pt x="1336" y="1931"/>
                </a:lnTo>
                <a:lnTo>
                  <a:pt x="1337" y="1919"/>
                </a:lnTo>
                <a:lnTo>
                  <a:pt x="1338" y="1893"/>
                </a:lnTo>
                <a:lnTo>
                  <a:pt x="1337" y="1867"/>
                </a:lnTo>
                <a:lnTo>
                  <a:pt x="1334" y="1840"/>
                </a:lnTo>
                <a:lnTo>
                  <a:pt x="1331" y="1814"/>
                </a:lnTo>
                <a:lnTo>
                  <a:pt x="1326" y="1789"/>
                </a:lnTo>
                <a:lnTo>
                  <a:pt x="1320" y="1764"/>
                </a:lnTo>
                <a:lnTo>
                  <a:pt x="1314" y="1740"/>
                </a:lnTo>
                <a:lnTo>
                  <a:pt x="1306" y="1717"/>
                </a:lnTo>
                <a:lnTo>
                  <a:pt x="1300" y="1696"/>
                </a:lnTo>
                <a:lnTo>
                  <a:pt x="1294" y="1678"/>
                </a:lnTo>
                <a:lnTo>
                  <a:pt x="1288" y="1662"/>
                </a:lnTo>
                <a:lnTo>
                  <a:pt x="1282" y="1649"/>
                </a:lnTo>
                <a:lnTo>
                  <a:pt x="1276" y="1629"/>
                </a:lnTo>
                <a:lnTo>
                  <a:pt x="1273" y="1619"/>
                </a:lnTo>
                <a:lnTo>
                  <a:pt x="1274" y="1616"/>
                </a:lnTo>
                <a:lnTo>
                  <a:pt x="1276" y="1614"/>
                </a:lnTo>
                <a:lnTo>
                  <a:pt x="1278" y="1612"/>
                </a:lnTo>
                <a:lnTo>
                  <a:pt x="1282" y="1609"/>
                </a:lnTo>
                <a:lnTo>
                  <a:pt x="1294" y="1604"/>
                </a:lnTo>
                <a:lnTo>
                  <a:pt x="1306" y="1597"/>
                </a:lnTo>
                <a:lnTo>
                  <a:pt x="1320" y="1591"/>
                </a:lnTo>
                <a:lnTo>
                  <a:pt x="1331" y="1585"/>
                </a:lnTo>
                <a:lnTo>
                  <a:pt x="1342" y="1579"/>
                </a:lnTo>
                <a:lnTo>
                  <a:pt x="1343" y="1578"/>
                </a:lnTo>
                <a:lnTo>
                  <a:pt x="1341" y="1576"/>
                </a:lnTo>
                <a:lnTo>
                  <a:pt x="1322" y="1558"/>
                </a:lnTo>
                <a:lnTo>
                  <a:pt x="1303" y="1539"/>
                </a:lnTo>
                <a:lnTo>
                  <a:pt x="1276" y="1515"/>
                </a:lnTo>
                <a:lnTo>
                  <a:pt x="1262" y="1503"/>
                </a:lnTo>
                <a:lnTo>
                  <a:pt x="1245" y="1489"/>
                </a:lnTo>
                <a:lnTo>
                  <a:pt x="1227" y="1477"/>
                </a:lnTo>
                <a:lnTo>
                  <a:pt x="1208" y="1466"/>
                </a:lnTo>
                <a:lnTo>
                  <a:pt x="1188" y="1454"/>
                </a:lnTo>
                <a:lnTo>
                  <a:pt x="1168" y="1445"/>
                </a:lnTo>
                <a:lnTo>
                  <a:pt x="1149" y="1436"/>
                </a:lnTo>
                <a:lnTo>
                  <a:pt x="1129" y="1428"/>
                </a:lnTo>
                <a:lnTo>
                  <a:pt x="1093" y="1416"/>
                </a:lnTo>
                <a:lnTo>
                  <a:pt x="1065" y="1407"/>
                </a:lnTo>
                <a:lnTo>
                  <a:pt x="1038" y="1398"/>
                </a:lnTo>
                <a:lnTo>
                  <a:pt x="1033" y="1397"/>
                </a:lnTo>
                <a:lnTo>
                  <a:pt x="1034" y="1400"/>
                </a:lnTo>
                <a:lnTo>
                  <a:pt x="1042" y="1421"/>
                </a:lnTo>
                <a:lnTo>
                  <a:pt x="1049" y="1443"/>
                </a:lnTo>
                <a:lnTo>
                  <a:pt x="1059" y="1473"/>
                </a:lnTo>
                <a:lnTo>
                  <a:pt x="1069" y="1506"/>
                </a:lnTo>
                <a:lnTo>
                  <a:pt x="1078" y="1543"/>
                </a:lnTo>
                <a:lnTo>
                  <a:pt x="1085" y="1580"/>
                </a:lnTo>
                <a:lnTo>
                  <a:pt x="1090" y="1616"/>
                </a:lnTo>
                <a:lnTo>
                  <a:pt x="1095" y="1647"/>
                </a:lnTo>
                <a:lnTo>
                  <a:pt x="1097" y="1671"/>
                </a:lnTo>
                <a:lnTo>
                  <a:pt x="1100" y="1693"/>
                </a:lnTo>
                <a:lnTo>
                  <a:pt x="1100" y="1696"/>
                </a:lnTo>
                <a:lnTo>
                  <a:pt x="1102" y="1696"/>
                </a:lnTo>
                <a:lnTo>
                  <a:pt x="1114" y="1690"/>
                </a:lnTo>
                <a:lnTo>
                  <a:pt x="1128" y="1683"/>
                </a:lnTo>
                <a:lnTo>
                  <a:pt x="1143" y="1676"/>
                </a:lnTo>
                <a:lnTo>
                  <a:pt x="1159" y="1667"/>
                </a:lnTo>
                <a:lnTo>
                  <a:pt x="1172" y="1661"/>
                </a:lnTo>
                <a:lnTo>
                  <a:pt x="1185" y="1655"/>
                </a:lnTo>
                <a:lnTo>
                  <a:pt x="1187" y="1655"/>
                </a:lnTo>
                <a:lnTo>
                  <a:pt x="1188" y="1657"/>
                </a:lnTo>
                <a:lnTo>
                  <a:pt x="1191" y="1675"/>
                </a:lnTo>
                <a:lnTo>
                  <a:pt x="1195" y="1693"/>
                </a:lnTo>
                <a:lnTo>
                  <a:pt x="1199" y="1722"/>
                </a:lnTo>
                <a:lnTo>
                  <a:pt x="1200" y="1740"/>
                </a:lnTo>
                <a:lnTo>
                  <a:pt x="1201" y="1761"/>
                </a:lnTo>
                <a:lnTo>
                  <a:pt x="1201" y="1784"/>
                </a:lnTo>
                <a:lnTo>
                  <a:pt x="1200" y="1812"/>
                </a:lnTo>
                <a:lnTo>
                  <a:pt x="1198" y="1842"/>
                </a:lnTo>
                <a:lnTo>
                  <a:pt x="1195" y="1875"/>
                </a:lnTo>
                <a:lnTo>
                  <a:pt x="1192" y="1909"/>
                </a:lnTo>
                <a:lnTo>
                  <a:pt x="1188" y="1943"/>
                </a:lnTo>
                <a:lnTo>
                  <a:pt x="1183" y="1976"/>
                </a:lnTo>
                <a:lnTo>
                  <a:pt x="1179" y="2008"/>
                </a:lnTo>
                <a:lnTo>
                  <a:pt x="1176" y="2036"/>
                </a:lnTo>
                <a:lnTo>
                  <a:pt x="1171" y="2060"/>
                </a:lnTo>
                <a:lnTo>
                  <a:pt x="1167" y="2092"/>
                </a:lnTo>
                <a:lnTo>
                  <a:pt x="1164" y="2109"/>
                </a:lnTo>
                <a:lnTo>
                  <a:pt x="1163" y="2116"/>
                </a:lnTo>
                <a:lnTo>
                  <a:pt x="1163" y="2116"/>
                </a:lnTo>
                <a:lnTo>
                  <a:pt x="1167" y="2115"/>
                </a:lnTo>
                <a:lnTo>
                  <a:pt x="1193" y="2102"/>
                </a:lnTo>
                <a:lnTo>
                  <a:pt x="1206" y="2096"/>
                </a:lnTo>
                <a:lnTo>
                  <a:pt x="1220" y="2089"/>
                </a:lnTo>
                <a:lnTo>
                  <a:pt x="1237" y="2079"/>
                </a:lnTo>
                <a:lnTo>
                  <a:pt x="1253" y="2069"/>
                </a:lnTo>
                <a:lnTo>
                  <a:pt x="1270" y="2057"/>
                </a:lnTo>
                <a:lnTo>
                  <a:pt x="1286" y="2043"/>
                </a:lnTo>
                <a:lnTo>
                  <a:pt x="1293" y="2035"/>
                </a:lnTo>
                <a:lnTo>
                  <a:pt x="1300" y="2027"/>
                </a:lnTo>
                <a:lnTo>
                  <a:pt x="1307" y="2018"/>
                </a:lnTo>
                <a:lnTo>
                  <a:pt x="1312" y="2009"/>
                </a:lnTo>
                <a:close/>
                <a:moveTo>
                  <a:pt x="763" y="998"/>
                </a:moveTo>
                <a:lnTo>
                  <a:pt x="671" y="998"/>
                </a:lnTo>
                <a:lnTo>
                  <a:pt x="671" y="417"/>
                </a:lnTo>
                <a:lnTo>
                  <a:pt x="654" y="433"/>
                </a:lnTo>
                <a:lnTo>
                  <a:pt x="633" y="448"/>
                </a:lnTo>
                <a:lnTo>
                  <a:pt x="610" y="464"/>
                </a:lnTo>
                <a:lnTo>
                  <a:pt x="585" y="480"/>
                </a:lnTo>
                <a:lnTo>
                  <a:pt x="559" y="495"/>
                </a:lnTo>
                <a:lnTo>
                  <a:pt x="534" y="507"/>
                </a:lnTo>
                <a:lnTo>
                  <a:pt x="511" y="517"/>
                </a:lnTo>
                <a:lnTo>
                  <a:pt x="489" y="527"/>
                </a:lnTo>
                <a:lnTo>
                  <a:pt x="489" y="439"/>
                </a:lnTo>
                <a:lnTo>
                  <a:pt x="507" y="429"/>
                </a:lnTo>
                <a:lnTo>
                  <a:pt x="526" y="420"/>
                </a:lnTo>
                <a:lnTo>
                  <a:pt x="544" y="410"/>
                </a:lnTo>
                <a:lnTo>
                  <a:pt x="560" y="398"/>
                </a:lnTo>
                <a:lnTo>
                  <a:pt x="577" y="388"/>
                </a:lnTo>
                <a:lnTo>
                  <a:pt x="592" y="376"/>
                </a:lnTo>
                <a:lnTo>
                  <a:pt x="608" y="364"/>
                </a:lnTo>
                <a:lnTo>
                  <a:pt x="623" y="352"/>
                </a:lnTo>
                <a:lnTo>
                  <a:pt x="636" y="338"/>
                </a:lnTo>
                <a:lnTo>
                  <a:pt x="650" y="326"/>
                </a:lnTo>
                <a:lnTo>
                  <a:pt x="661" y="313"/>
                </a:lnTo>
                <a:lnTo>
                  <a:pt x="671" y="301"/>
                </a:lnTo>
                <a:lnTo>
                  <a:pt x="682" y="289"/>
                </a:lnTo>
                <a:lnTo>
                  <a:pt x="690" y="276"/>
                </a:lnTo>
                <a:lnTo>
                  <a:pt x="697" y="265"/>
                </a:lnTo>
                <a:lnTo>
                  <a:pt x="705" y="252"/>
                </a:lnTo>
                <a:lnTo>
                  <a:pt x="763" y="252"/>
                </a:lnTo>
                <a:lnTo>
                  <a:pt x="763" y="998"/>
                </a:lnTo>
                <a:close/>
                <a:moveTo>
                  <a:pt x="1302" y="2688"/>
                </a:moveTo>
                <a:lnTo>
                  <a:pt x="1328" y="2685"/>
                </a:lnTo>
                <a:lnTo>
                  <a:pt x="1331" y="2695"/>
                </a:lnTo>
                <a:lnTo>
                  <a:pt x="1334" y="2704"/>
                </a:lnTo>
                <a:lnTo>
                  <a:pt x="1338" y="2711"/>
                </a:lnTo>
                <a:lnTo>
                  <a:pt x="1344" y="2717"/>
                </a:lnTo>
                <a:lnTo>
                  <a:pt x="1350" y="2721"/>
                </a:lnTo>
                <a:lnTo>
                  <a:pt x="1356" y="2724"/>
                </a:lnTo>
                <a:lnTo>
                  <a:pt x="1363" y="2726"/>
                </a:lnTo>
                <a:lnTo>
                  <a:pt x="1371" y="2726"/>
                </a:lnTo>
                <a:lnTo>
                  <a:pt x="1380" y="2726"/>
                </a:lnTo>
                <a:lnTo>
                  <a:pt x="1387" y="2723"/>
                </a:lnTo>
                <a:lnTo>
                  <a:pt x="1395" y="2719"/>
                </a:lnTo>
                <a:lnTo>
                  <a:pt x="1402" y="2714"/>
                </a:lnTo>
                <a:lnTo>
                  <a:pt x="1408" y="2707"/>
                </a:lnTo>
                <a:lnTo>
                  <a:pt x="1411" y="2699"/>
                </a:lnTo>
                <a:lnTo>
                  <a:pt x="1414" y="2691"/>
                </a:lnTo>
                <a:lnTo>
                  <a:pt x="1414" y="2682"/>
                </a:lnTo>
                <a:lnTo>
                  <a:pt x="1414" y="2674"/>
                </a:lnTo>
                <a:lnTo>
                  <a:pt x="1412" y="2665"/>
                </a:lnTo>
                <a:lnTo>
                  <a:pt x="1408" y="2659"/>
                </a:lnTo>
                <a:lnTo>
                  <a:pt x="1403" y="2652"/>
                </a:lnTo>
                <a:lnTo>
                  <a:pt x="1397" y="2647"/>
                </a:lnTo>
                <a:lnTo>
                  <a:pt x="1389" y="2644"/>
                </a:lnTo>
                <a:lnTo>
                  <a:pt x="1381" y="2641"/>
                </a:lnTo>
                <a:lnTo>
                  <a:pt x="1373" y="2640"/>
                </a:lnTo>
                <a:lnTo>
                  <a:pt x="1364" y="2641"/>
                </a:lnTo>
                <a:lnTo>
                  <a:pt x="1354" y="2644"/>
                </a:lnTo>
                <a:lnTo>
                  <a:pt x="1357" y="2621"/>
                </a:lnTo>
                <a:lnTo>
                  <a:pt x="1359" y="2621"/>
                </a:lnTo>
                <a:lnTo>
                  <a:pt x="1361" y="2621"/>
                </a:lnTo>
                <a:lnTo>
                  <a:pt x="1370" y="2621"/>
                </a:lnTo>
                <a:lnTo>
                  <a:pt x="1377" y="2619"/>
                </a:lnTo>
                <a:lnTo>
                  <a:pt x="1385" y="2616"/>
                </a:lnTo>
                <a:lnTo>
                  <a:pt x="1391" y="2612"/>
                </a:lnTo>
                <a:lnTo>
                  <a:pt x="1398" y="2607"/>
                </a:lnTo>
                <a:lnTo>
                  <a:pt x="1402" y="2601"/>
                </a:lnTo>
                <a:lnTo>
                  <a:pt x="1404" y="2594"/>
                </a:lnTo>
                <a:lnTo>
                  <a:pt x="1405" y="2586"/>
                </a:lnTo>
                <a:lnTo>
                  <a:pt x="1405" y="2578"/>
                </a:lnTo>
                <a:lnTo>
                  <a:pt x="1403" y="2572"/>
                </a:lnTo>
                <a:lnTo>
                  <a:pt x="1400" y="2566"/>
                </a:lnTo>
                <a:lnTo>
                  <a:pt x="1395" y="2562"/>
                </a:lnTo>
                <a:lnTo>
                  <a:pt x="1390" y="2558"/>
                </a:lnTo>
                <a:lnTo>
                  <a:pt x="1384" y="2555"/>
                </a:lnTo>
                <a:lnTo>
                  <a:pt x="1378" y="2552"/>
                </a:lnTo>
                <a:lnTo>
                  <a:pt x="1370" y="2551"/>
                </a:lnTo>
                <a:lnTo>
                  <a:pt x="1362" y="2552"/>
                </a:lnTo>
                <a:lnTo>
                  <a:pt x="1356" y="2555"/>
                </a:lnTo>
                <a:lnTo>
                  <a:pt x="1350" y="2558"/>
                </a:lnTo>
                <a:lnTo>
                  <a:pt x="1345" y="2562"/>
                </a:lnTo>
                <a:lnTo>
                  <a:pt x="1339" y="2567"/>
                </a:lnTo>
                <a:lnTo>
                  <a:pt x="1336" y="2574"/>
                </a:lnTo>
                <a:lnTo>
                  <a:pt x="1333" y="2581"/>
                </a:lnTo>
                <a:lnTo>
                  <a:pt x="1331" y="2591"/>
                </a:lnTo>
                <a:lnTo>
                  <a:pt x="1305" y="2586"/>
                </a:lnTo>
                <a:lnTo>
                  <a:pt x="1308" y="2573"/>
                </a:lnTo>
                <a:lnTo>
                  <a:pt x="1312" y="2563"/>
                </a:lnTo>
                <a:lnTo>
                  <a:pt x="1316" y="2558"/>
                </a:lnTo>
                <a:lnTo>
                  <a:pt x="1319" y="2552"/>
                </a:lnTo>
                <a:lnTo>
                  <a:pt x="1323" y="2548"/>
                </a:lnTo>
                <a:lnTo>
                  <a:pt x="1327" y="2545"/>
                </a:lnTo>
                <a:lnTo>
                  <a:pt x="1331" y="2541"/>
                </a:lnTo>
                <a:lnTo>
                  <a:pt x="1336" y="2539"/>
                </a:lnTo>
                <a:lnTo>
                  <a:pt x="1341" y="2536"/>
                </a:lnTo>
                <a:lnTo>
                  <a:pt x="1346" y="2534"/>
                </a:lnTo>
                <a:lnTo>
                  <a:pt x="1357" y="2532"/>
                </a:lnTo>
                <a:lnTo>
                  <a:pt x="1370" y="2531"/>
                </a:lnTo>
                <a:lnTo>
                  <a:pt x="1378" y="2531"/>
                </a:lnTo>
                <a:lnTo>
                  <a:pt x="1386" y="2533"/>
                </a:lnTo>
                <a:lnTo>
                  <a:pt x="1394" y="2535"/>
                </a:lnTo>
                <a:lnTo>
                  <a:pt x="1402" y="2538"/>
                </a:lnTo>
                <a:lnTo>
                  <a:pt x="1409" y="2542"/>
                </a:lnTo>
                <a:lnTo>
                  <a:pt x="1414" y="2546"/>
                </a:lnTo>
                <a:lnTo>
                  <a:pt x="1419" y="2552"/>
                </a:lnTo>
                <a:lnTo>
                  <a:pt x="1425" y="2559"/>
                </a:lnTo>
                <a:lnTo>
                  <a:pt x="1428" y="2565"/>
                </a:lnTo>
                <a:lnTo>
                  <a:pt x="1430" y="2572"/>
                </a:lnTo>
                <a:lnTo>
                  <a:pt x="1432" y="2578"/>
                </a:lnTo>
                <a:lnTo>
                  <a:pt x="1432" y="2586"/>
                </a:lnTo>
                <a:lnTo>
                  <a:pt x="1432" y="2593"/>
                </a:lnTo>
                <a:lnTo>
                  <a:pt x="1430" y="2599"/>
                </a:lnTo>
                <a:lnTo>
                  <a:pt x="1428" y="2605"/>
                </a:lnTo>
                <a:lnTo>
                  <a:pt x="1425" y="2610"/>
                </a:lnTo>
                <a:lnTo>
                  <a:pt x="1420" y="2617"/>
                </a:lnTo>
                <a:lnTo>
                  <a:pt x="1415" y="2621"/>
                </a:lnTo>
                <a:lnTo>
                  <a:pt x="1409" y="2625"/>
                </a:lnTo>
                <a:lnTo>
                  <a:pt x="1403" y="2629"/>
                </a:lnTo>
                <a:lnTo>
                  <a:pt x="1411" y="2632"/>
                </a:lnTo>
                <a:lnTo>
                  <a:pt x="1419" y="2635"/>
                </a:lnTo>
                <a:lnTo>
                  <a:pt x="1427" y="2640"/>
                </a:lnTo>
                <a:lnTo>
                  <a:pt x="1432" y="2647"/>
                </a:lnTo>
                <a:lnTo>
                  <a:pt x="1437" y="2655"/>
                </a:lnTo>
                <a:lnTo>
                  <a:pt x="1440" y="2662"/>
                </a:lnTo>
                <a:lnTo>
                  <a:pt x="1442" y="2671"/>
                </a:lnTo>
                <a:lnTo>
                  <a:pt x="1442" y="2682"/>
                </a:lnTo>
                <a:lnTo>
                  <a:pt x="1442" y="2688"/>
                </a:lnTo>
                <a:lnTo>
                  <a:pt x="1441" y="2695"/>
                </a:lnTo>
                <a:lnTo>
                  <a:pt x="1440" y="2702"/>
                </a:lnTo>
                <a:lnTo>
                  <a:pt x="1437" y="2708"/>
                </a:lnTo>
                <a:lnTo>
                  <a:pt x="1435" y="2713"/>
                </a:lnTo>
                <a:lnTo>
                  <a:pt x="1431" y="2719"/>
                </a:lnTo>
                <a:lnTo>
                  <a:pt x="1427" y="2724"/>
                </a:lnTo>
                <a:lnTo>
                  <a:pt x="1422" y="2729"/>
                </a:lnTo>
                <a:lnTo>
                  <a:pt x="1416" y="2734"/>
                </a:lnTo>
                <a:lnTo>
                  <a:pt x="1411" y="2738"/>
                </a:lnTo>
                <a:lnTo>
                  <a:pt x="1405" y="2741"/>
                </a:lnTo>
                <a:lnTo>
                  <a:pt x="1399" y="2744"/>
                </a:lnTo>
                <a:lnTo>
                  <a:pt x="1392" y="2746"/>
                </a:lnTo>
                <a:lnTo>
                  <a:pt x="1385" y="2747"/>
                </a:lnTo>
                <a:lnTo>
                  <a:pt x="1378" y="2748"/>
                </a:lnTo>
                <a:lnTo>
                  <a:pt x="1371" y="2748"/>
                </a:lnTo>
                <a:lnTo>
                  <a:pt x="1363" y="2748"/>
                </a:lnTo>
                <a:lnTo>
                  <a:pt x="1357" y="2747"/>
                </a:lnTo>
                <a:lnTo>
                  <a:pt x="1351" y="2746"/>
                </a:lnTo>
                <a:lnTo>
                  <a:pt x="1345" y="2744"/>
                </a:lnTo>
                <a:lnTo>
                  <a:pt x="1338" y="2742"/>
                </a:lnTo>
                <a:lnTo>
                  <a:pt x="1333" y="2739"/>
                </a:lnTo>
                <a:lnTo>
                  <a:pt x="1328" y="2736"/>
                </a:lnTo>
                <a:lnTo>
                  <a:pt x="1324" y="2732"/>
                </a:lnTo>
                <a:lnTo>
                  <a:pt x="1319" y="2727"/>
                </a:lnTo>
                <a:lnTo>
                  <a:pt x="1316" y="2722"/>
                </a:lnTo>
                <a:lnTo>
                  <a:pt x="1311" y="2718"/>
                </a:lnTo>
                <a:lnTo>
                  <a:pt x="1308" y="2713"/>
                </a:lnTo>
                <a:lnTo>
                  <a:pt x="1306" y="2707"/>
                </a:lnTo>
                <a:lnTo>
                  <a:pt x="1304" y="2700"/>
                </a:lnTo>
                <a:lnTo>
                  <a:pt x="1303" y="2694"/>
                </a:lnTo>
                <a:lnTo>
                  <a:pt x="1302" y="2688"/>
                </a:lnTo>
                <a:close/>
                <a:moveTo>
                  <a:pt x="2898" y="1302"/>
                </a:moveTo>
                <a:lnTo>
                  <a:pt x="2898" y="1352"/>
                </a:lnTo>
                <a:lnTo>
                  <a:pt x="2615" y="1352"/>
                </a:lnTo>
                <a:lnTo>
                  <a:pt x="2615" y="1342"/>
                </a:lnTo>
                <a:lnTo>
                  <a:pt x="2616" y="1333"/>
                </a:lnTo>
                <a:lnTo>
                  <a:pt x="2618" y="1325"/>
                </a:lnTo>
                <a:lnTo>
                  <a:pt x="2621" y="1315"/>
                </a:lnTo>
                <a:lnTo>
                  <a:pt x="2627" y="1301"/>
                </a:lnTo>
                <a:lnTo>
                  <a:pt x="2635" y="1286"/>
                </a:lnTo>
                <a:lnTo>
                  <a:pt x="2645" y="1273"/>
                </a:lnTo>
                <a:lnTo>
                  <a:pt x="2656" y="1259"/>
                </a:lnTo>
                <a:lnTo>
                  <a:pt x="2668" y="1244"/>
                </a:lnTo>
                <a:lnTo>
                  <a:pt x="2685" y="1229"/>
                </a:lnTo>
                <a:lnTo>
                  <a:pt x="2704" y="1212"/>
                </a:lnTo>
                <a:lnTo>
                  <a:pt x="2725" y="1194"/>
                </a:lnTo>
                <a:lnTo>
                  <a:pt x="2757" y="1167"/>
                </a:lnTo>
                <a:lnTo>
                  <a:pt x="2783" y="1143"/>
                </a:lnTo>
                <a:lnTo>
                  <a:pt x="2794" y="1132"/>
                </a:lnTo>
                <a:lnTo>
                  <a:pt x="2803" y="1122"/>
                </a:lnTo>
                <a:lnTo>
                  <a:pt x="2812" y="1113"/>
                </a:lnTo>
                <a:lnTo>
                  <a:pt x="2819" y="1103"/>
                </a:lnTo>
                <a:lnTo>
                  <a:pt x="2824" y="1095"/>
                </a:lnTo>
                <a:lnTo>
                  <a:pt x="2829" y="1088"/>
                </a:lnTo>
                <a:lnTo>
                  <a:pt x="2833" y="1079"/>
                </a:lnTo>
                <a:lnTo>
                  <a:pt x="2838" y="1071"/>
                </a:lnTo>
                <a:lnTo>
                  <a:pt x="2840" y="1063"/>
                </a:lnTo>
                <a:lnTo>
                  <a:pt x="2842" y="1056"/>
                </a:lnTo>
                <a:lnTo>
                  <a:pt x="2843" y="1048"/>
                </a:lnTo>
                <a:lnTo>
                  <a:pt x="2844" y="1040"/>
                </a:lnTo>
                <a:lnTo>
                  <a:pt x="2843" y="1033"/>
                </a:lnTo>
                <a:lnTo>
                  <a:pt x="2842" y="1026"/>
                </a:lnTo>
                <a:lnTo>
                  <a:pt x="2841" y="1018"/>
                </a:lnTo>
                <a:lnTo>
                  <a:pt x="2838" y="1012"/>
                </a:lnTo>
                <a:lnTo>
                  <a:pt x="2834" y="1005"/>
                </a:lnTo>
                <a:lnTo>
                  <a:pt x="2831" y="1000"/>
                </a:lnTo>
                <a:lnTo>
                  <a:pt x="2826" y="994"/>
                </a:lnTo>
                <a:lnTo>
                  <a:pt x="2821" y="988"/>
                </a:lnTo>
                <a:lnTo>
                  <a:pt x="2815" y="983"/>
                </a:lnTo>
                <a:lnTo>
                  <a:pt x="2809" y="979"/>
                </a:lnTo>
                <a:lnTo>
                  <a:pt x="2802" y="975"/>
                </a:lnTo>
                <a:lnTo>
                  <a:pt x="2795" y="972"/>
                </a:lnTo>
                <a:lnTo>
                  <a:pt x="2788" y="970"/>
                </a:lnTo>
                <a:lnTo>
                  <a:pt x="2780" y="968"/>
                </a:lnTo>
                <a:lnTo>
                  <a:pt x="2771" y="967"/>
                </a:lnTo>
                <a:lnTo>
                  <a:pt x="2763" y="967"/>
                </a:lnTo>
                <a:lnTo>
                  <a:pt x="2754" y="967"/>
                </a:lnTo>
                <a:lnTo>
                  <a:pt x="2744" y="968"/>
                </a:lnTo>
                <a:lnTo>
                  <a:pt x="2736" y="970"/>
                </a:lnTo>
                <a:lnTo>
                  <a:pt x="2729" y="972"/>
                </a:lnTo>
                <a:lnTo>
                  <a:pt x="2720" y="975"/>
                </a:lnTo>
                <a:lnTo>
                  <a:pt x="2714" y="979"/>
                </a:lnTo>
                <a:lnTo>
                  <a:pt x="2708" y="984"/>
                </a:lnTo>
                <a:lnTo>
                  <a:pt x="2702" y="989"/>
                </a:lnTo>
                <a:lnTo>
                  <a:pt x="2697" y="996"/>
                </a:lnTo>
                <a:lnTo>
                  <a:pt x="2691" y="1002"/>
                </a:lnTo>
                <a:lnTo>
                  <a:pt x="2687" y="1009"/>
                </a:lnTo>
                <a:lnTo>
                  <a:pt x="2684" y="1016"/>
                </a:lnTo>
                <a:lnTo>
                  <a:pt x="2682" y="1025"/>
                </a:lnTo>
                <a:lnTo>
                  <a:pt x="2680" y="1033"/>
                </a:lnTo>
                <a:lnTo>
                  <a:pt x="2679" y="1042"/>
                </a:lnTo>
                <a:lnTo>
                  <a:pt x="2679" y="1052"/>
                </a:lnTo>
                <a:lnTo>
                  <a:pt x="2625" y="1046"/>
                </a:lnTo>
                <a:lnTo>
                  <a:pt x="2626" y="1032"/>
                </a:lnTo>
                <a:lnTo>
                  <a:pt x="2629" y="1018"/>
                </a:lnTo>
                <a:lnTo>
                  <a:pt x="2633" y="1005"/>
                </a:lnTo>
                <a:lnTo>
                  <a:pt x="2637" y="994"/>
                </a:lnTo>
                <a:lnTo>
                  <a:pt x="2644" y="982"/>
                </a:lnTo>
                <a:lnTo>
                  <a:pt x="2650" y="972"/>
                </a:lnTo>
                <a:lnTo>
                  <a:pt x="2658" y="962"/>
                </a:lnTo>
                <a:lnTo>
                  <a:pt x="2666" y="954"/>
                </a:lnTo>
                <a:lnTo>
                  <a:pt x="2676" y="947"/>
                </a:lnTo>
                <a:lnTo>
                  <a:pt x="2686" y="941"/>
                </a:lnTo>
                <a:lnTo>
                  <a:pt x="2698" y="936"/>
                </a:lnTo>
                <a:lnTo>
                  <a:pt x="2709" y="930"/>
                </a:lnTo>
                <a:lnTo>
                  <a:pt x="2721" y="927"/>
                </a:lnTo>
                <a:lnTo>
                  <a:pt x="2735" y="925"/>
                </a:lnTo>
                <a:lnTo>
                  <a:pt x="2748" y="923"/>
                </a:lnTo>
                <a:lnTo>
                  <a:pt x="2764" y="923"/>
                </a:lnTo>
                <a:lnTo>
                  <a:pt x="2778" y="923"/>
                </a:lnTo>
                <a:lnTo>
                  <a:pt x="2793" y="925"/>
                </a:lnTo>
                <a:lnTo>
                  <a:pt x="2806" y="927"/>
                </a:lnTo>
                <a:lnTo>
                  <a:pt x="2819" y="931"/>
                </a:lnTo>
                <a:lnTo>
                  <a:pt x="2830" y="937"/>
                </a:lnTo>
                <a:lnTo>
                  <a:pt x="2842" y="942"/>
                </a:lnTo>
                <a:lnTo>
                  <a:pt x="2852" y="949"/>
                </a:lnTo>
                <a:lnTo>
                  <a:pt x="2861" y="957"/>
                </a:lnTo>
                <a:lnTo>
                  <a:pt x="2870" y="966"/>
                </a:lnTo>
                <a:lnTo>
                  <a:pt x="2877" y="975"/>
                </a:lnTo>
                <a:lnTo>
                  <a:pt x="2883" y="985"/>
                </a:lnTo>
                <a:lnTo>
                  <a:pt x="2888" y="996"/>
                </a:lnTo>
                <a:lnTo>
                  <a:pt x="2893" y="1006"/>
                </a:lnTo>
                <a:lnTo>
                  <a:pt x="2895" y="1017"/>
                </a:lnTo>
                <a:lnTo>
                  <a:pt x="2897" y="1030"/>
                </a:lnTo>
                <a:lnTo>
                  <a:pt x="2898" y="1042"/>
                </a:lnTo>
                <a:lnTo>
                  <a:pt x="2897" y="1055"/>
                </a:lnTo>
                <a:lnTo>
                  <a:pt x="2895" y="1067"/>
                </a:lnTo>
                <a:lnTo>
                  <a:pt x="2892" y="1079"/>
                </a:lnTo>
                <a:lnTo>
                  <a:pt x="2886" y="1092"/>
                </a:lnTo>
                <a:lnTo>
                  <a:pt x="2880" y="1104"/>
                </a:lnTo>
                <a:lnTo>
                  <a:pt x="2873" y="1118"/>
                </a:lnTo>
                <a:lnTo>
                  <a:pt x="2864" y="1131"/>
                </a:lnTo>
                <a:lnTo>
                  <a:pt x="2852" y="1145"/>
                </a:lnTo>
                <a:lnTo>
                  <a:pt x="2838" y="1159"/>
                </a:lnTo>
                <a:lnTo>
                  <a:pt x="2819" y="1177"/>
                </a:lnTo>
                <a:lnTo>
                  <a:pt x="2797" y="1197"/>
                </a:lnTo>
                <a:lnTo>
                  <a:pt x="2771" y="1219"/>
                </a:lnTo>
                <a:lnTo>
                  <a:pt x="2749" y="1238"/>
                </a:lnTo>
                <a:lnTo>
                  <a:pt x="2732" y="1253"/>
                </a:lnTo>
                <a:lnTo>
                  <a:pt x="2718" y="1265"/>
                </a:lnTo>
                <a:lnTo>
                  <a:pt x="2710" y="1273"/>
                </a:lnTo>
                <a:lnTo>
                  <a:pt x="2698" y="1288"/>
                </a:lnTo>
                <a:lnTo>
                  <a:pt x="2687" y="1302"/>
                </a:lnTo>
                <a:lnTo>
                  <a:pt x="2898" y="1302"/>
                </a:lnTo>
                <a:close/>
                <a:moveTo>
                  <a:pt x="1422" y="2451"/>
                </a:moveTo>
                <a:lnTo>
                  <a:pt x="1421" y="2451"/>
                </a:lnTo>
                <a:lnTo>
                  <a:pt x="1420" y="2451"/>
                </a:lnTo>
                <a:lnTo>
                  <a:pt x="1420" y="2450"/>
                </a:lnTo>
                <a:lnTo>
                  <a:pt x="1419" y="2450"/>
                </a:lnTo>
                <a:lnTo>
                  <a:pt x="1418" y="2450"/>
                </a:lnTo>
                <a:lnTo>
                  <a:pt x="1418" y="2450"/>
                </a:lnTo>
                <a:lnTo>
                  <a:pt x="1417" y="2450"/>
                </a:lnTo>
                <a:lnTo>
                  <a:pt x="1417" y="2449"/>
                </a:lnTo>
                <a:lnTo>
                  <a:pt x="1416" y="2449"/>
                </a:lnTo>
                <a:lnTo>
                  <a:pt x="1416" y="2449"/>
                </a:lnTo>
                <a:lnTo>
                  <a:pt x="1415" y="2449"/>
                </a:lnTo>
                <a:lnTo>
                  <a:pt x="1415" y="2449"/>
                </a:lnTo>
                <a:lnTo>
                  <a:pt x="1414" y="2449"/>
                </a:lnTo>
                <a:lnTo>
                  <a:pt x="1413" y="2448"/>
                </a:lnTo>
                <a:lnTo>
                  <a:pt x="1413" y="2448"/>
                </a:lnTo>
                <a:lnTo>
                  <a:pt x="1412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0" y="2448"/>
                </a:lnTo>
                <a:lnTo>
                  <a:pt x="1409" y="2447"/>
                </a:lnTo>
                <a:lnTo>
                  <a:pt x="1409" y="2447"/>
                </a:lnTo>
                <a:lnTo>
                  <a:pt x="1408" y="2447"/>
                </a:lnTo>
                <a:lnTo>
                  <a:pt x="1407" y="2447"/>
                </a:lnTo>
                <a:lnTo>
                  <a:pt x="1407" y="2447"/>
                </a:lnTo>
                <a:lnTo>
                  <a:pt x="1406" y="2447"/>
                </a:lnTo>
                <a:lnTo>
                  <a:pt x="1406" y="2447"/>
                </a:lnTo>
                <a:lnTo>
                  <a:pt x="1405" y="2446"/>
                </a:lnTo>
                <a:lnTo>
                  <a:pt x="1405" y="2446"/>
                </a:lnTo>
                <a:lnTo>
                  <a:pt x="1404" y="2446"/>
                </a:lnTo>
                <a:lnTo>
                  <a:pt x="1403" y="2446"/>
                </a:lnTo>
                <a:lnTo>
                  <a:pt x="1403" y="2446"/>
                </a:lnTo>
                <a:lnTo>
                  <a:pt x="1402" y="2446"/>
                </a:lnTo>
                <a:lnTo>
                  <a:pt x="1399" y="2445"/>
                </a:lnTo>
                <a:lnTo>
                  <a:pt x="1399" y="2445"/>
                </a:lnTo>
                <a:lnTo>
                  <a:pt x="1398" y="2445"/>
                </a:lnTo>
                <a:lnTo>
                  <a:pt x="1397" y="2445"/>
                </a:lnTo>
                <a:lnTo>
                  <a:pt x="1395" y="2445"/>
                </a:lnTo>
                <a:lnTo>
                  <a:pt x="1393" y="2444"/>
                </a:lnTo>
                <a:lnTo>
                  <a:pt x="1392" y="2444"/>
                </a:lnTo>
                <a:lnTo>
                  <a:pt x="1391" y="2444"/>
                </a:lnTo>
                <a:lnTo>
                  <a:pt x="1391" y="2444"/>
                </a:lnTo>
                <a:lnTo>
                  <a:pt x="1390" y="2444"/>
                </a:lnTo>
                <a:lnTo>
                  <a:pt x="1389" y="2443"/>
                </a:lnTo>
                <a:lnTo>
                  <a:pt x="1388" y="2443"/>
                </a:lnTo>
                <a:lnTo>
                  <a:pt x="1387" y="2443"/>
                </a:lnTo>
                <a:lnTo>
                  <a:pt x="1387" y="2443"/>
                </a:lnTo>
                <a:lnTo>
                  <a:pt x="1386" y="2443"/>
                </a:lnTo>
                <a:lnTo>
                  <a:pt x="1385" y="2443"/>
                </a:lnTo>
                <a:lnTo>
                  <a:pt x="1384" y="2443"/>
                </a:lnTo>
                <a:lnTo>
                  <a:pt x="1383" y="2443"/>
                </a:lnTo>
                <a:lnTo>
                  <a:pt x="1382" y="2443"/>
                </a:lnTo>
                <a:lnTo>
                  <a:pt x="1382" y="2443"/>
                </a:lnTo>
                <a:lnTo>
                  <a:pt x="1381" y="2442"/>
                </a:lnTo>
                <a:lnTo>
                  <a:pt x="1380" y="2442"/>
                </a:lnTo>
                <a:lnTo>
                  <a:pt x="1380" y="2442"/>
                </a:lnTo>
                <a:lnTo>
                  <a:pt x="1378" y="2442"/>
                </a:lnTo>
                <a:lnTo>
                  <a:pt x="1367" y="2441"/>
                </a:lnTo>
                <a:lnTo>
                  <a:pt x="1356" y="2441"/>
                </a:lnTo>
                <a:lnTo>
                  <a:pt x="1346" y="2441"/>
                </a:lnTo>
                <a:lnTo>
                  <a:pt x="1334" y="2442"/>
                </a:lnTo>
                <a:lnTo>
                  <a:pt x="1324" y="2444"/>
                </a:lnTo>
                <a:lnTo>
                  <a:pt x="1312" y="2445"/>
                </a:lnTo>
                <a:lnTo>
                  <a:pt x="1302" y="2448"/>
                </a:lnTo>
                <a:lnTo>
                  <a:pt x="1292" y="2451"/>
                </a:lnTo>
                <a:lnTo>
                  <a:pt x="1282" y="2454"/>
                </a:lnTo>
                <a:lnTo>
                  <a:pt x="1272" y="2458"/>
                </a:lnTo>
                <a:lnTo>
                  <a:pt x="1253" y="2467"/>
                </a:lnTo>
                <a:lnTo>
                  <a:pt x="1235" y="2478"/>
                </a:lnTo>
                <a:lnTo>
                  <a:pt x="1218" y="2490"/>
                </a:lnTo>
                <a:lnTo>
                  <a:pt x="1204" y="2504"/>
                </a:lnTo>
                <a:lnTo>
                  <a:pt x="1189" y="2519"/>
                </a:lnTo>
                <a:lnTo>
                  <a:pt x="1177" y="2536"/>
                </a:lnTo>
                <a:lnTo>
                  <a:pt x="1166" y="2555"/>
                </a:lnTo>
                <a:lnTo>
                  <a:pt x="1157" y="2573"/>
                </a:lnTo>
                <a:lnTo>
                  <a:pt x="1153" y="2582"/>
                </a:lnTo>
                <a:lnTo>
                  <a:pt x="1150" y="2593"/>
                </a:lnTo>
                <a:lnTo>
                  <a:pt x="1146" y="2603"/>
                </a:lnTo>
                <a:lnTo>
                  <a:pt x="1144" y="2614"/>
                </a:lnTo>
                <a:lnTo>
                  <a:pt x="1142" y="2624"/>
                </a:lnTo>
                <a:lnTo>
                  <a:pt x="1140" y="2635"/>
                </a:lnTo>
                <a:lnTo>
                  <a:pt x="1140" y="2647"/>
                </a:lnTo>
                <a:lnTo>
                  <a:pt x="1139" y="2657"/>
                </a:lnTo>
                <a:lnTo>
                  <a:pt x="1140" y="2668"/>
                </a:lnTo>
                <a:lnTo>
                  <a:pt x="1140" y="2680"/>
                </a:lnTo>
                <a:lnTo>
                  <a:pt x="1142" y="2690"/>
                </a:lnTo>
                <a:lnTo>
                  <a:pt x="1144" y="2700"/>
                </a:lnTo>
                <a:lnTo>
                  <a:pt x="1146" y="2712"/>
                </a:lnTo>
                <a:lnTo>
                  <a:pt x="1150" y="2721"/>
                </a:lnTo>
                <a:lnTo>
                  <a:pt x="1153" y="2732"/>
                </a:lnTo>
                <a:lnTo>
                  <a:pt x="1157" y="2742"/>
                </a:lnTo>
                <a:lnTo>
                  <a:pt x="1166" y="2761"/>
                </a:lnTo>
                <a:lnTo>
                  <a:pt x="1177" y="2778"/>
                </a:lnTo>
                <a:lnTo>
                  <a:pt x="1189" y="2795"/>
                </a:lnTo>
                <a:lnTo>
                  <a:pt x="1204" y="2810"/>
                </a:lnTo>
                <a:lnTo>
                  <a:pt x="1218" y="2825"/>
                </a:lnTo>
                <a:lnTo>
                  <a:pt x="1235" y="2837"/>
                </a:lnTo>
                <a:lnTo>
                  <a:pt x="1253" y="2847"/>
                </a:lnTo>
                <a:lnTo>
                  <a:pt x="1272" y="2857"/>
                </a:lnTo>
                <a:lnTo>
                  <a:pt x="1282" y="2861"/>
                </a:lnTo>
                <a:lnTo>
                  <a:pt x="1292" y="2864"/>
                </a:lnTo>
                <a:lnTo>
                  <a:pt x="1302" y="2867"/>
                </a:lnTo>
                <a:lnTo>
                  <a:pt x="1312" y="2869"/>
                </a:lnTo>
                <a:lnTo>
                  <a:pt x="1324" y="2871"/>
                </a:lnTo>
                <a:lnTo>
                  <a:pt x="1334" y="2872"/>
                </a:lnTo>
                <a:lnTo>
                  <a:pt x="1346" y="2873"/>
                </a:lnTo>
                <a:lnTo>
                  <a:pt x="1356" y="2873"/>
                </a:lnTo>
                <a:lnTo>
                  <a:pt x="1367" y="2873"/>
                </a:lnTo>
                <a:lnTo>
                  <a:pt x="1379" y="2872"/>
                </a:lnTo>
                <a:lnTo>
                  <a:pt x="1389" y="2871"/>
                </a:lnTo>
                <a:lnTo>
                  <a:pt x="1401" y="2869"/>
                </a:lnTo>
                <a:lnTo>
                  <a:pt x="1411" y="2867"/>
                </a:lnTo>
                <a:lnTo>
                  <a:pt x="1421" y="2864"/>
                </a:lnTo>
                <a:lnTo>
                  <a:pt x="1431" y="2861"/>
                </a:lnTo>
                <a:lnTo>
                  <a:pt x="1441" y="2857"/>
                </a:lnTo>
                <a:lnTo>
                  <a:pt x="1460" y="2847"/>
                </a:lnTo>
                <a:lnTo>
                  <a:pt x="1477" y="2837"/>
                </a:lnTo>
                <a:lnTo>
                  <a:pt x="1494" y="2825"/>
                </a:lnTo>
                <a:lnTo>
                  <a:pt x="1510" y="2810"/>
                </a:lnTo>
                <a:lnTo>
                  <a:pt x="1524" y="2795"/>
                </a:lnTo>
                <a:lnTo>
                  <a:pt x="1537" y="2778"/>
                </a:lnTo>
                <a:lnTo>
                  <a:pt x="1547" y="2761"/>
                </a:lnTo>
                <a:lnTo>
                  <a:pt x="1556" y="2742"/>
                </a:lnTo>
                <a:lnTo>
                  <a:pt x="1560" y="2732"/>
                </a:lnTo>
                <a:lnTo>
                  <a:pt x="1564" y="2721"/>
                </a:lnTo>
                <a:lnTo>
                  <a:pt x="1567" y="2712"/>
                </a:lnTo>
                <a:lnTo>
                  <a:pt x="1569" y="2700"/>
                </a:lnTo>
                <a:lnTo>
                  <a:pt x="1571" y="2690"/>
                </a:lnTo>
                <a:lnTo>
                  <a:pt x="1573" y="2680"/>
                </a:lnTo>
                <a:lnTo>
                  <a:pt x="1573" y="2668"/>
                </a:lnTo>
                <a:lnTo>
                  <a:pt x="1574" y="2657"/>
                </a:lnTo>
                <a:lnTo>
                  <a:pt x="1573" y="2639"/>
                </a:lnTo>
                <a:lnTo>
                  <a:pt x="1571" y="2622"/>
                </a:lnTo>
                <a:lnTo>
                  <a:pt x="1567" y="2604"/>
                </a:lnTo>
                <a:lnTo>
                  <a:pt x="1563" y="2588"/>
                </a:lnTo>
                <a:lnTo>
                  <a:pt x="1556" y="2572"/>
                </a:lnTo>
                <a:lnTo>
                  <a:pt x="1549" y="2557"/>
                </a:lnTo>
                <a:lnTo>
                  <a:pt x="1541" y="2542"/>
                </a:lnTo>
                <a:lnTo>
                  <a:pt x="1530" y="2529"/>
                </a:lnTo>
                <a:lnTo>
                  <a:pt x="1520" y="2515"/>
                </a:lnTo>
                <a:lnTo>
                  <a:pt x="1509" y="2503"/>
                </a:lnTo>
                <a:lnTo>
                  <a:pt x="1496" y="2491"/>
                </a:lnTo>
                <a:lnTo>
                  <a:pt x="1483" y="2481"/>
                </a:lnTo>
                <a:lnTo>
                  <a:pt x="1469" y="2472"/>
                </a:lnTo>
                <a:lnTo>
                  <a:pt x="1454" y="2463"/>
                </a:lnTo>
                <a:lnTo>
                  <a:pt x="1438" y="2457"/>
                </a:lnTo>
                <a:lnTo>
                  <a:pt x="1422" y="2451"/>
                </a:lnTo>
                <a:close/>
                <a:moveTo>
                  <a:pt x="2758" y="749"/>
                </a:moveTo>
                <a:lnTo>
                  <a:pt x="2778" y="749"/>
                </a:lnTo>
                <a:lnTo>
                  <a:pt x="2799" y="751"/>
                </a:lnTo>
                <a:lnTo>
                  <a:pt x="2819" y="753"/>
                </a:lnTo>
                <a:lnTo>
                  <a:pt x="2839" y="757"/>
                </a:lnTo>
                <a:lnTo>
                  <a:pt x="2858" y="762"/>
                </a:lnTo>
                <a:lnTo>
                  <a:pt x="2877" y="767"/>
                </a:lnTo>
                <a:lnTo>
                  <a:pt x="2896" y="773"/>
                </a:lnTo>
                <a:lnTo>
                  <a:pt x="2914" y="780"/>
                </a:lnTo>
                <a:lnTo>
                  <a:pt x="2932" y="789"/>
                </a:lnTo>
                <a:lnTo>
                  <a:pt x="2950" y="797"/>
                </a:lnTo>
                <a:lnTo>
                  <a:pt x="2966" y="807"/>
                </a:lnTo>
                <a:lnTo>
                  <a:pt x="2983" y="818"/>
                </a:lnTo>
                <a:lnTo>
                  <a:pt x="2998" y="828"/>
                </a:lnTo>
                <a:lnTo>
                  <a:pt x="3013" y="840"/>
                </a:lnTo>
                <a:lnTo>
                  <a:pt x="3028" y="853"/>
                </a:lnTo>
                <a:lnTo>
                  <a:pt x="3042" y="866"/>
                </a:lnTo>
                <a:lnTo>
                  <a:pt x="3055" y="880"/>
                </a:lnTo>
                <a:lnTo>
                  <a:pt x="3068" y="894"/>
                </a:lnTo>
                <a:lnTo>
                  <a:pt x="3079" y="910"/>
                </a:lnTo>
                <a:lnTo>
                  <a:pt x="3091" y="925"/>
                </a:lnTo>
                <a:lnTo>
                  <a:pt x="3101" y="942"/>
                </a:lnTo>
                <a:lnTo>
                  <a:pt x="3111" y="958"/>
                </a:lnTo>
                <a:lnTo>
                  <a:pt x="3120" y="976"/>
                </a:lnTo>
                <a:lnTo>
                  <a:pt x="3128" y="994"/>
                </a:lnTo>
                <a:lnTo>
                  <a:pt x="3135" y="1011"/>
                </a:lnTo>
                <a:lnTo>
                  <a:pt x="3142" y="1030"/>
                </a:lnTo>
                <a:lnTo>
                  <a:pt x="3147" y="1049"/>
                </a:lnTo>
                <a:lnTo>
                  <a:pt x="3151" y="1069"/>
                </a:lnTo>
                <a:lnTo>
                  <a:pt x="3155" y="1089"/>
                </a:lnTo>
                <a:lnTo>
                  <a:pt x="3157" y="1108"/>
                </a:lnTo>
                <a:lnTo>
                  <a:pt x="3159" y="1129"/>
                </a:lnTo>
                <a:lnTo>
                  <a:pt x="3159" y="1150"/>
                </a:lnTo>
                <a:lnTo>
                  <a:pt x="3159" y="1170"/>
                </a:lnTo>
                <a:lnTo>
                  <a:pt x="3157" y="1190"/>
                </a:lnTo>
                <a:lnTo>
                  <a:pt x="3155" y="1211"/>
                </a:lnTo>
                <a:lnTo>
                  <a:pt x="3151" y="1231"/>
                </a:lnTo>
                <a:lnTo>
                  <a:pt x="3147" y="1249"/>
                </a:lnTo>
                <a:lnTo>
                  <a:pt x="3142" y="1269"/>
                </a:lnTo>
                <a:lnTo>
                  <a:pt x="3135" y="1288"/>
                </a:lnTo>
                <a:lnTo>
                  <a:pt x="3128" y="1305"/>
                </a:lnTo>
                <a:lnTo>
                  <a:pt x="3120" y="1323"/>
                </a:lnTo>
                <a:lnTo>
                  <a:pt x="3111" y="1340"/>
                </a:lnTo>
                <a:lnTo>
                  <a:pt x="3101" y="1357"/>
                </a:lnTo>
                <a:lnTo>
                  <a:pt x="3091" y="1373"/>
                </a:lnTo>
                <a:lnTo>
                  <a:pt x="3079" y="1389"/>
                </a:lnTo>
                <a:lnTo>
                  <a:pt x="3068" y="1404"/>
                </a:lnTo>
                <a:lnTo>
                  <a:pt x="3055" y="1419"/>
                </a:lnTo>
                <a:lnTo>
                  <a:pt x="3042" y="1432"/>
                </a:lnTo>
                <a:lnTo>
                  <a:pt x="3028" y="1446"/>
                </a:lnTo>
                <a:lnTo>
                  <a:pt x="3013" y="1458"/>
                </a:lnTo>
                <a:lnTo>
                  <a:pt x="2998" y="1471"/>
                </a:lnTo>
                <a:lnTo>
                  <a:pt x="2983" y="1482"/>
                </a:lnTo>
                <a:lnTo>
                  <a:pt x="2966" y="1492"/>
                </a:lnTo>
                <a:lnTo>
                  <a:pt x="2950" y="1502"/>
                </a:lnTo>
                <a:lnTo>
                  <a:pt x="2932" y="1510"/>
                </a:lnTo>
                <a:lnTo>
                  <a:pt x="2914" y="1518"/>
                </a:lnTo>
                <a:lnTo>
                  <a:pt x="2896" y="1526"/>
                </a:lnTo>
                <a:lnTo>
                  <a:pt x="2877" y="1532"/>
                </a:lnTo>
                <a:lnTo>
                  <a:pt x="2858" y="1537"/>
                </a:lnTo>
                <a:lnTo>
                  <a:pt x="2839" y="1542"/>
                </a:lnTo>
                <a:lnTo>
                  <a:pt x="2819" y="1545"/>
                </a:lnTo>
                <a:lnTo>
                  <a:pt x="2799" y="1548"/>
                </a:lnTo>
                <a:lnTo>
                  <a:pt x="2778" y="1549"/>
                </a:lnTo>
                <a:lnTo>
                  <a:pt x="2758" y="1550"/>
                </a:lnTo>
                <a:lnTo>
                  <a:pt x="2739" y="1549"/>
                </a:lnTo>
                <a:lnTo>
                  <a:pt x="2720" y="1548"/>
                </a:lnTo>
                <a:lnTo>
                  <a:pt x="2702" y="1546"/>
                </a:lnTo>
                <a:lnTo>
                  <a:pt x="2684" y="1543"/>
                </a:lnTo>
                <a:lnTo>
                  <a:pt x="2666" y="1539"/>
                </a:lnTo>
                <a:lnTo>
                  <a:pt x="2649" y="1535"/>
                </a:lnTo>
                <a:lnTo>
                  <a:pt x="2631" y="1530"/>
                </a:lnTo>
                <a:lnTo>
                  <a:pt x="2615" y="1524"/>
                </a:lnTo>
                <a:lnTo>
                  <a:pt x="2598" y="1517"/>
                </a:lnTo>
                <a:lnTo>
                  <a:pt x="2581" y="1509"/>
                </a:lnTo>
                <a:lnTo>
                  <a:pt x="2566" y="1501"/>
                </a:lnTo>
                <a:lnTo>
                  <a:pt x="2550" y="1492"/>
                </a:lnTo>
                <a:lnTo>
                  <a:pt x="2536" y="1483"/>
                </a:lnTo>
                <a:lnTo>
                  <a:pt x="2521" y="1473"/>
                </a:lnTo>
                <a:lnTo>
                  <a:pt x="2507" y="1462"/>
                </a:lnTo>
                <a:lnTo>
                  <a:pt x="2493" y="1451"/>
                </a:lnTo>
                <a:lnTo>
                  <a:pt x="2481" y="1439"/>
                </a:lnTo>
                <a:lnTo>
                  <a:pt x="2468" y="1426"/>
                </a:lnTo>
                <a:lnTo>
                  <a:pt x="2456" y="1414"/>
                </a:lnTo>
                <a:lnTo>
                  <a:pt x="2444" y="1400"/>
                </a:lnTo>
                <a:lnTo>
                  <a:pt x="2434" y="1386"/>
                </a:lnTo>
                <a:lnTo>
                  <a:pt x="2424" y="1371"/>
                </a:lnTo>
                <a:lnTo>
                  <a:pt x="2414" y="1357"/>
                </a:lnTo>
                <a:lnTo>
                  <a:pt x="2406" y="1341"/>
                </a:lnTo>
                <a:lnTo>
                  <a:pt x="2398" y="1326"/>
                </a:lnTo>
                <a:lnTo>
                  <a:pt x="2389" y="1309"/>
                </a:lnTo>
                <a:lnTo>
                  <a:pt x="2383" y="1293"/>
                </a:lnTo>
                <a:lnTo>
                  <a:pt x="2377" y="1276"/>
                </a:lnTo>
                <a:lnTo>
                  <a:pt x="2372" y="1259"/>
                </a:lnTo>
                <a:lnTo>
                  <a:pt x="2368" y="1241"/>
                </a:lnTo>
                <a:lnTo>
                  <a:pt x="2363" y="1223"/>
                </a:lnTo>
                <a:lnTo>
                  <a:pt x="2360" y="1206"/>
                </a:lnTo>
                <a:lnTo>
                  <a:pt x="2360" y="1205"/>
                </a:lnTo>
                <a:lnTo>
                  <a:pt x="2360" y="1204"/>
                </a:lnTo>
                <a:lnTo>
                  <a:pt x="2360" y="1204"/>
                </a:lnTo>
                <a:lnTo>
                  <a:pt x="2360" y="1203"/>
                </a:lnTo>
                <a:lnTo>
                  <a:pt x="2359" y="1199"/>
                </a:lnTo>
                <a:lnTo>
                  <a:pt x="2359" y="1199"/>
                </a:lnTo>
                <a:lnTo>
                  <a:pt x="2359" y="1197"/>
                </a:lnTo>
                <a:lnTo>
                  <a:pt x="2359" y="1197"/>
                </a:lnTo>
                <a:lnTo>
                  <a:pt x="2359" y="1196"/>
                </a:lnTo>
                <a:lnTo>
                  <a:pt x="2359" y="1195"/>
                </a:lnTo>
                <a:lnTo>
                  <a:pt x="2359" y="1195"/>
                </a:lnTo>
                <a:lnTo>
                  <a:pt x="2359" y="1194"/>
                </a:lnTo>
                <a:lnTo>
                  <a:pt x="2359" y="1194"/>
                </a:lnTo>
                <a:lnTo>
                  <a:pt x="2359" y="1193"/>
                </a:lnTo>
                <a:lnTo>
                  <a:pt x="2359" y="1192"/>
                </a:lnTo>
                <a:lnTo>
                  <a:pt x="2358" y="1189"/>
                </a:lnTo>
                <a:lnTo>
                  <a:pt x="2358" y="1188"/>
                </a:lnTo>
                <a:lnTo>
                  <a:pt x="2358" y="1187"/>
                </a:lnTo>
                <a:lnTo>
                  <a:pt x="2358" y="1187"/>
                </a:lnTo>
                <a:lnTo>
                  <a:pt x="2358" y="1186"/>
                </a:lnTo>
                <a:lnTo>
                  <a:pt x="2358" y="1185"/>
                </a:lnTo>
                <a:lnTo>
                  <a:pt x="2358" y="1185"/>
                </a:lnTo>
                <a:lnTo>
                  <a:pt x="2358" y="1184"/>
                </a:lnTo>
                <a:lnTo>
                  <a:pt x="2358" y="1184"/>
                </a:lnTo>
                <a:lnTo>
                  <a:pt x="2358" y="1183"/>
                </a:lnTo>
                <a:lnTo>
                  <a:pt x="2357" y="1178"/>
                </a:lnTo>
                <a:lnTo>
                  <a:pt x="2357" y="1177"/>
                </a:lnTo>
                <a:lnTo>
                  <a:pt x="2357" y="1177"/>
                </a:lnTo>
                <a:lnTo>
                  <a:pt x="2357" y="1176"/>
                </a:lnTo>
                <a:lnTo>
                  <a:pt x="2357" y="1175"/>
                </a:lnTo>
                <a:lnTo>
                  <a:pt x="2357" y="1175"/>
                </a:lnTo>
                <a:lnTo>
                  <a:pt x="2357" y="1174"/>
                </a:lnTo>
                <a:lnTo>
                  <a:pt x="2357" y="1174"/>
                </a:lnTo>
                <a:lnTo>
                  <a:pt x="2357" y="1173"/>
                </a:lnTo>
                <a:lnTo>
                  <a:pt x="2357" y="1172"/>
                </a:lnTo>
                <a:lnTo>
                  <a:pt x="2357" y="1172"/>
                </a:lnTo>
                <a:lnTo>
                  <a:pt x="2357" y="1168"/>
                </a:lnTo>
                <a:lnTo>
                  <a:pt x="2357" y="1167"/>
                </a:lnTo>
                <a:lnTo>
                  <a:pt x="2357" y="1166"/>
                </a:lnTo>
                <a:lnTo>
                  <a:pt x="2357" y="1166"/>
                </a:lnTo>
                <a:lnTo>
                  <a:pt x="2357" y="1165"/>
                </a:lnTo>
                <a:lnTo>
                  <a:pt x="2357" y="1164"/>
                </a:lnTo>
                <a:lnTo>
                  <a:pt x="2357" y="1164"/>
                </a:lnTo>
                <a:lnTo>
                  <a:pt x="2356" y="1157"/>
                </a:lnTo>
                <a:lnTo>
                  <a:pt x="2356" y="1150"/>
                </a:lnTo>
                <a:lnTo>
                  <a:pt x="2357" y="1129"/>
                </a:lnTo>
                <a:lnTo>
                  <a:pt x="2358" y="1108"/>
                </a:lnTo>
                <a:lnTo>
                  <a:pt x="2361" y="1089"/>
                </a:lnTo>
                <a:lnTo>
                  <a:pt x="2365" y="1069"/>
                </a:lnTo>
                <a:lnTo>
                  <a:pt x="2369" y="1049"/>
                </a:lnTo>
                <a:lnTo>
                  <a:pt x="2375" y="1030"/>
                </a:lnTo>
                <a:lnTo>
                  <a:pt x="2381" y="1011"/>
                </a:lnTo>
                <a:lnTo>
                  <a:pt x="2388" y="994"/>
                </a:lnTo>
                <a:lnTo>
                  <a:pt x="2396" y="976"/>
                </a:lnTo>
                <a:lnTo>
                  <a:pt x="2405" y="958"/>
                </a:lnTo>
                <a:lnTo>
                  <a:pt x="2414" y="942"/>
                </a:lnTo>
                <a:lnTo>
                  <a:pt x="2425" y="925"/>
                </a:lnTo>
                <a:lnTo>
                  <a:pt x="2436" y="910"/>
                </a:lnTo>
                <a:lnTo>
                  <a:pt x="2449" y="894"/>
                </a:lnTo>
                <a:lnTo>
                  <a:pt x="2461" y="880"/>
                </a:lnTo>
                <a:lnTo>
                  <a:pt x="2474" y="866"/>
                </a:lnTo>
                <a:lnTo>
                  <a:pt x="2488" y="853"/>
                </a:lnTo>
                <a:lnTo>
                  <a:pt x="2502" y="840"/>
                </a:lnTo>
                <a:lnTo>
                  <a:pt x="2518" y="828"/>
                </a:lnTo>
                <a:lnTo>
                  <a:pt x="2534" y="818"/>
                </a:lnTo>
                <a:lnTo>
                  <a:pt x="2550" y="807"/>
                </a:lnTo>
                <a:lnTo>
                  <a:pt x="2567" y="797"/>
                </a:lnTo>
                <a:lnTo>
                  <a:pt x="2584" y="789"/>
                </a:lnTo>
                <a:lnTo>
                  <a:pt x="2602" y="780"/>
                </a:lnTo>
                <a:lnTo>
                  <a:pt x="2620" y="773"/>
                </a:lnTo>
                <a:lnTo>
                  <a:pt x="2638" y="767"/>
                </a:lnTo>
                <a:lnTo>
                  <a:pt x="2658" y="762"/>
                </a:lnTo>
                <a:lnTo>
                  <a:pt x="2677" y="757"/>
                </a:lnTo>
                <a:lnTo>
                  <a:pt x="2697" y="753"/>
                </a:lnTo>
                <a:lnTo>
                  <a:pt x="2717" y="751"/>
                </a:lnTo>
                <a:lnTo>
                  <a:pt x="2737" y="749"/>
                </a:lnTo>
                <a:lnTo>
                  <a:pt x="2758" y="749"/>
                </a:lnTo>
                <a:close/>
                <a:moveTo>
                  <a:pt x="668" y="73"/>
                </a:moveTo>
                <a:lnTo>
                  <a:pt x="699" y="73"/>
                </a:lnTo>
                <a:lnTo>
                  <a:pt x="729" y="76"/>
                </a:lnTo>
                <a:lnTo>
                  <a:pt x="758" y="80"/>
                </a:lnTo>
                <a:lnTo>
                  <a:pt x="789" y="85"/>
                </a:lnTo>
                <a:lnTo>
                  <a:pt x="817" y="92"/>
                </a:lnTo>
                <a:lnTo>
                  <a:pt x="846" y="99"/>
                </a:lnTo>
                <a:lnTo>
                  <a:pt x="873" y="110"/>
                </a:lnTo>
                <a:lnTo>
                  <a:pt x="900" y="120"/>
                </a:lnTo>
                <a:lnTo>
                  <a:pt x="927" y="131"/>
                </a:lnTo>
                <a:lnTo>
                  <a:pt x="951" y="145"/>
                </a:lnTo>
                <a:lnTo>
                  <a:pt x="976" y="159"/>
                </a:lnTo>
                <a:lnTo>
                  <a:pt x="1001" y="175"/>
                </a:lnTo>
                <a:lnTo>
                  <a:pt x="1024" y="191"/>
                </a:lnTo>
                <a:lnTo>
                  <a:pt x="1047" y="209"/>
                </a:lnTo>
                <a:lnTo>
                  <a:pt x="1069" y="228"/>
                </a:lnTo>
                <a:lnTo>
                  <a:pt x="1089" y="247"/>
                </a:lnTo>
                <a:lnTo>
                  <a:pt x="1109" y="268"/>
                </a:lnTo>
                <a:lnTo>
                  <a:pt x="1128" y="289"/>
                </a:lnTo>
                <a:lnTo>
                  <a:pt x="1145" y="311"/>
                </a:lnTo>
                <a:lnTo>
                  <a:pt x="1162" y="335"/>
                </a:lnTo>
                <a:lnTo>
                  <a:pt x="1177" y="359"/>
                </a:lnTo>
                <a:lnTo>
                  <a:pt x="1191" y="384"/>
                </a:lnTo>
                <a:lnTo>
                  <a:pt x="1205" y="410"/>
                </a:lnTo>
                <a:lnTo>
                  <a:pt x="1216" y="436"/>
                </a:lnTo>
                <a:lnTo>
                  <a:pt x="1227" y="463"/>
                </a:lnTo>
                <a:lnTo>
                  <a:pt x="1237" y="490"/>
                </a:lnTo>
                <a:lnTo>
                  <a:pt x="1244" y="518"/>
                </a:lnTo>
                <a:lnTo>
                  <a:pt x="1251" y="547"/>
                </a:lnTo>
                <a:lnTo>
                  <a:pt x="1256" y="576"/>
                </a:lnTo>
                <a:lnTo>
                  <a:pt x="1261" y="606"/>
                </a:lnTo>
                <a:lnTo>
                  <a:pt x="1263" y="636"/>
                </a:lnTo>
                <a:lnTo>
                  <a:pt x="1263" y="666"/>
                </a:lnTo>
                <a:lnTo>
                  <a:pt x="1263" y="695"/>
                </a:lnTo>
                <a:lnTo>
                  <a:pt x="1261" y="723"/>
                </a:lnTo>
                <a:lnTo>
                  <a:pt x="1258" y="751"/>
                </a:lnTo>
                <a:lnTo>
                  <a:pt x="1252" y="778"/>
                </a:lnTo>
                <a:lnTo>
                  <a:pt x="1247" y="805"/>
                </a:lnTo>
                <a:lnTo>
                  <a:pt x="1240" y="832"/>
                </a:lnTo>
                <a:lnTo>
                  <a:pt x="1232" y="858"/>
                </a:lnTo>
                <a:lnTo>
                  <a:pt x="1222" y="883"/>
                </a:lnTo>
                <a:lnTo>
                  <a:pt x="1212" y="908"/>
                </a:lnTo>
                <a:lnTo>
                  <a:pt x="1200" y="932"/>
                </a:lnTo>
                <a:lnTo>
                  <a:pt x="1188" y="955"/>
                </a:lnTo>
                <a:lnTo>
                  <a:pt x="1175" y="979"/>
                </a:lnTo>
                <a:lnTo>
                  <a:pt x="1160" y="1001"/>
                </a:lnTo>
                <a:lnTo>
                  <a:pt x="1144" y="1023"/>
                </a:lnTo>
                <a:lnTo>
                  <a:pt x="1128" y="1043"/>
                </a:lnTo>
                <a:lnTo>
                  <a:pt x="1110" y="1064"/>
                </a:lnTo>
                <a:lnTo>
                  <a:pt x="1110" y="1064"/>
                </a:lnTo>
                <a:lnTo>
                  <a:pt x="1107" y="1067"/>
                </a:lnTo>
                <a:lnTo>
                  <a:pt x="1107" y="1067"/>
                </a:lnTo>
                <a:lnTo>
                  <a:pt x="1106" y="1068"/>
                </a:lnTo>
                <a:lnTo>
                  <a:pt x="1106" y="1068"/>
                </a:lnTo>
                <a:lnTo>
                  <a:pt x="1106" y="1069"/>
                </a:lnTo>
                <a:lnTo>
                  <a:pt x="1105" y="1070"/>
                </a:lnTo>
                <a:lnTo>
                  <a:pt x="1101" y="1074"/>
                </a:lnTo>
                <a:lnTo>
                  <a:pt x="1101" y="1074"/>
                </a:lnTo>
                <a:lnTo>
                  <a:pt x="1100" y="1075"/>
                </a:lnTo>
                <a:lnTo>
                  <a:pt x="1098" y="1077"/>
                </a:lnTo>
                <a:lnTo>
                  <a:pt x="1098" y="1077"/>
                </a:lnTo>
                <a:lnTo>
                  <a:pt x="1097" y="1078"/>
                </a:lnTo>
                <a:lnTo>
                  <a:pt x="1097" y="1078"/>
                </a:lnTo>
                <a:lnTo>
                  <a:pt x="1092" y="1084"/>
                </a:lnTo>
                <a:lnTo>
                  <a:pt x="1090" y="1085"/>
                </a:lnTo>
                <a:lnTo>
                  <a:pt x="1090" y="1086"/>
                </a:lnTo>
                <a:lnTo>
                  <a:pt x="1090" y="1086"/>
                </a:lnTo>
                <a:lnTo>
                  <a:pt x="1088" y="1087"/>
                </a:lnTo>
                <a:lnTo>
                  <a:pt x="1088" y="1088"/>
                </a:lnTo>
                <a:lnTo>
                  <a:pt x="1087" y="1088"/>
                </a:lnTo>
                <a:lnTo>
                  <a:pt x="1087" y="1089"/>
                </a:lnTo>
                <a:lnTo>
                  <a:pt x="1086" y="1089"/>
                </a:lnTo>
                <a:lnTo>
                  <a:pt x="1080" y="1095"/>
                </a:lnTo>
                <a:lnTo>
                  <a:pt x="1080" y="1095"/>
                </a:lnTo>
                <a:lnTo>
                  <a:pt x="1077" y="1098"/>
                </a:lnTo>
                <a:lnTo>
                  <a:pt x="1057" y="1116"/>
                </a:lnTo>
                <a:lnTo>
                  <a:pt x="1035" y="1133"/>
                </a:lnTo>
                <a:lnTo>
                  <a:pt x="1014" y="1150"/>
                </a:lnTo>
                <a:lnTo>
                  <a:pt x="991" y="1165"/>
                </a:lnTo>
                <a:lnTo>
                  <a:pt x="967" y="1180"/>
                </a:lnTo>
                <a:lnTo>
                  <a:pt x="943" y="1193"/>
                </a:lnTo>
                <a:lnTo>
                  <a:pt x="918" y="1206"/>
                </a:lnTo>
                <a:lnTo>
                  <a:pt x="892" y="1217"/>
                </a:lnTo>
                <a:lnTo>
                  <a:pt x="866" y="1226"/>
                </a:lnTo>
                <a:lnTo>
                  <a:pt x="839" y="1236"/>
                </a:lnTo>
                <a:lnTo>
                  <a:pt x="812" y="1243"/>
                </a:lnTo>
                <a:lnTo>
                  <a:pt x="784" y="1249"/>
                </a:lnTo>
                <a:lnTo>
                  <a:pt x="755" y="1254"/>
                </a:lnTo>
                <a:lnTo>
                  <a:pt x="727" y="1258"/>
                </a:lnTo>
                <a:lnTo>
                  <a:pt x="698" y="1260"/>
                </a:lnTo>
                <a:lnTo>
                  <a:pt x="668" y="1261"/>
                </a:lnTo>
                <a:lnTo>
                  <a:pt x="638" y="1260"/>
                </a:lnTo>
                <a:lnTo>
                  <a:pt x="607" y="1258"/>
                </a:lnTo>
                <a:lnTo>
                  <a:pt x="578" y="1253"/>
                </a:lnTo>
                <a:lnTo>
                  <a:pt x="548" y="1248"/>
                </a:lnTo>
                <a:lnTo>
                  <a:pt x="520" y="1242"/>
                </a:lnTo>
                <a:lnTo>
                  <a:pt x="492" y="1234"/>
                </a:lnTo>
                <a:lnTo>
                  <a:pt x="464" y="1224"/>
                </a:lnTo>
                <a:lnTo>
                  <a:pt x="437" y="1214"/>
                </a:lnTo>
                <a:lnTo>
                  <a:pt x="410" y="1202"/>
                </a:lnTo>
                <a:lnTo>
                  <a:pt x="385" y="1188"/>
                </a:lnTo>
                <a:lnTo>
                  <a:pt x="360" y="1175"/>
                </a:lnTo>
                <a:lnTo>
                  <a:pt x="335" y="1159"/>
                </a:lnTo>
                <a:lnTo>
                  <a:pt x="312" y="1143"/>
                </a:lnTo>
                <a:lnTo>
                  <a:pt x="290" y="1125"/>
                </a:lnTo>
                <a:lnTo>
                  <a:pt x="268" y="1106"/>
                </a:lnTo>
                <a:lnTo>
                  <a:pt x="248" y="1087"/>
                </a:lnTo>
                <a:lnTo>
                  <a:pt x="228" y="1066"/>
                </a:lnTo>
                <a:lnTo>
                  <a:pt x="210" y="1044"/>
                </a:lnTo>
                <a:lnTo>
                  <a:pt x="192" y="1021"/>
                </a:lnTo>
                <a:lnTo>
                  <a:pt x="175" y="999"/>
                </a:lnTo>
                <a:lnTo>
                  <a:pt x="160" y="975"/>
                </a:lnTo>
                <a:lnTo>
                  <a:pt x="145" y="950"/>
                </a:lnTo>
                <a:lnTo>
                  <a:pt x="132" y="924"/>
                </a:lnTo>
                <a:lnTo>
                  <a:pt x="120" y="897"/>
                </a:lnTo>
                <a:lnTo>
                  <a:pt x="109" y="870"/>
                </a:lnTo>
                <a:lnTo>
                  <a:pt x="100" y="843"/>
                </a:lnTo>
                <a:lnTo>
                  <a:pt x="92" y="816"/>
                </a:lnTo>
                <a:lnTo>
                  <a:pt x="85" y="787"/>
                </a:lnTo>
                <a:lnTo>
                  <a:pt x="80" y="758"/>
                </a:lnTo>
                <a:lnTo>
                  <a:pt x="77" y="728"/>
                </a:lnTo>
                <a:lnTo>
                  <a:pt x="74" y="698"/>
                </a:lnTo>
                <a:lnTo>
                  <a:pt x="74" y="666"/>
                </a:lnTo>
                <a:lnTo>
                  <a:pt x="74" y="636"/>
                </a:lnTo>
                <a:lnTo>
                  <a:pt x="77" y="606"/>
                </a:lnTo>
                <a:lnTo>
                  <a:pt x="80" y="576"/>
                </a:lnTo>
                <a:lnTo>
                  <a:pt x="85" y="547"/>
                </a:lnTo>
                <a:lnTo>
                  <a:pt x="92" y="518"/>
                </a:lnTo>
                <a:lnTo>
                  <a:pt x="100" y="490"/>
                </a:lnTo>
                <a:lnTo>
                  <a:pt x="109" y="463"/>
                </a:lnTo>
                <a:lnTo>
                  <a:pt x="120" y="436"/>
                </a:lnTo>
                <a:lnTo>
                  <a:pt x="132" y="410"/>
                </a:lnTo>
                <a:lnTo>
                  <a:pt x="145" y="384"/>
                </a:lnTo>
                <a:lnTo>
                  <a:pt x="160" y="359"/>
                </a:lnTo>
                <a:lnTo>
                  <a:pt x="175" y="335"/>
                </a:lnTo>
                <a:lnTo>
                  <a:pt x="191" y="311"/>
                </a:lnTo>
                <a:lnTo>
                  <a:pt x="210" y="289"/>
                </a:lnTo>
                <a:lnTo>
                  <a:pt x="228" y="268"/>
                </a:lnTo>
                <a:lnTo>
                  <a:pt x="248" y="247"/>
                </a:lnTo>
                <a:lnTo>
                  <a:pt x="268" y="228"/>
                </a:lnTo>
                <a:lnTo>
                  <a:pt x="290" y="209"/>
                </a:lnTo>
                <a:lnTo>
                  <a:pt x="312" y="191"/>
                </a:lnTo>
                <a:lnTo>
                  <a:pt x="335" y="175"/>
                </a:lnTo>
                <a:lnTo>
                  <a:pt x="360" y="159"/>
                </a:lnTo>
                <a:lnTo>
                  <a:pt x="385" y="145"/>
                </a:lnTo>
                <a:lnTo>
                  <a:pt x="410" y="131"/>
                </a:lnTo>
                <a:lnTo>
                  <a:pt x="437" y="120"/>
                </a:lnTo>
                <a:lnTo>
                  <a:pt x="464" y="110"/>
                </a:lnTo>
                <a:lnTo>
                  <a:pt x="492" y="99"/>
                </a:lnTo>
                <a:lnTo>
                  <a:pt x="520" y="92"/>
                </a:lnTo>
                <a:lnTo>
                  <a:pt x="548" y="85"/>
                </a:lnTo>
                <a:lnTo>
                  <a:pt x="578" y="80"/>
                </a:lnTo>
                <a:lnTo>
                  <a:pt x="607" y="76"/>
                </a:lnTo>
                <a:lnTo>
                  <a:pt x="638" y="73"/>
                </a:lnTo>
                <a:lnTo>
                  <a:pt x="668" y="73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ea"/>
            </a:endParaRPr>
          </a:p>
        </p:txBody>
      </p:sp>
      <p:grpSp>
        <p:nvGrpSpPr>
          <p:cNvPr id="65" name="Group 71"/>
          <p:cNvGrpSpPr/>
          <p:nvPr/>
        </p:nvGrpSpPr>
        <p:grpSpPr>
          <a:xfrm>
            <a:off x="4802918" y="2867198"/>
            <a:ext cx="365000" cy="364367"/>
            <a:chOff x="3810000" y="2265363"/>
            <a:chExt cx="915988" cy="914400"/>
          </a:xfrm>
          <a:solidFill>
            <a:schemeClr val="accent3"/>
          </a:solidFill>
        </p:grpSpPr>
        <p:sp>
          <p:nvSpPr>
            <p:cNvPr id="66" name="Rectangle 118"/>
            <p:cNvSpPr>
              <a:spLocks noChangeArrowheads="1"/>
            </p:cNvSpPr>
            <p:nvPr/>
          </p:nvSpPr>
          <p:spPr bwMode="auto">
            <a:xfrm>
              <a:off x="4724400" y="2662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7" name="Freeform 119"/>
            <p:cNvSpPr/>
            <p:nvPr/>
          </p:nvSpPr>
          <p:spPr bwMode="auto">
            <a:xfrm>
              <a:off x="3844925" y="2951163"/>
              <a:ext cx="841375" cy="228600"/>
            </a:xfrm>
            <a:custGeom>
              <a:avLst/>
              <a:gdLst>
                <a:gd name="T0" fmla="*/ 334 w 530"/>
                <a:gd name="T1" fmla="*/ 0 h 144"/>
                <a:gd name="T2" fmla="*/ 196 w 530"/>
                <a:gd name="T3" fmla="*/ 0 h 144"/>
                <a:gd name="T4" fmla="*/ 184 w 530"/>
                <a:gd name="T5" fmla="*/ 10 h 144"/>
                <a:gd name="T6" fmla="*/ 0 w 530"/>
                <a:gd name="T7" fmla="*/ 144 h 144"/>
                <a:gd name="T8" fmla="*/ 530 w 530"/>
                <a:gd name="T9" fmla="*/ 144 h 144"/>
                <a:gd name="T10" fmla="*/ 348 w 530"/>
                <a:gd name="T11" fmla="*/ 10 h 144"/>
                <a:gd name="T12" fmla="*/ 334 w 53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144">
                  <a:moveTo>
                    <a:pt x="334" y="0"/>
                  </a:moveTo>
                  <a:lnTo>
                    <a:pt x="196" y="0"/>
                  </a:lnTo>
                  <a:lnTo>
                    <a:pt x="184" y="10"/>
                  </a:lnTo>
                  <a:lnTo>
                    <a:pt x="0" y="144"/>
                  </a:lnTo>
                  <a:lnTo>
                    <a:pt x="530" y="144"/>
                  </a:lnTo>
                  <a:lnTo>
                    <a:pt x="348" y="1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8" name="Freeform 120"/>
            <p:cNvSpPr/>
            <p:nvPr/>
          </p:nvSpPr>
          <p:spPr bwMode="auto">
            <a:xfrm>
              <a:off x="4438650" y="2725738"/>
              <a:ext cx="285750" cy="419100"/>
            </a:xfrm>
            <a:custGeom>
              <a:avLst/>
              <a:gdLst>
                <a:gd name="T0" fmla="*/ 2 w 180"/>
                <a:gd name="T1" fmla="*/ 132 h 264"/>
                <a:gd name="T2" fmla="*/ 0 w 180"/>
                <a:gd name="T3" fmla="*/ 132 h 264"/>
                <a:gd name="T4" fmla="*/ 180 w 180"/>
                <a:gd name="T5" fmla="*/ 264 h 264"/>
                <a:gd name="T6" fmla="*/ 180 w 180"/>
                <a:gd name="T7" fmla="*/ 0 h 264"/>
                <a:gd name="T8" fmla="*/ 104 w 180"/>
                <a:gd name="T9" fmla="*/ 56 h 264"/>
                <a:gd name="T10" fmla="*/ 2 w 180"/>
                <a:gd name="T11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64">
                  <a:moveTo>
                    <a:pt x="2" y="132"/>
                  </a:moveTo>
                  <a:lnTo>
                    <a:pt x="0" y="132"/>
                  </a:lnTo>
                  <a:lnTo>
                    <a:pt x="180" y="264"/>
                  </a:lnTo>
                  <a:lnTo>
                    <a:pt x="180" y="0"/>
                  </a:lnTo>
                  <a:lnTo>
                    <a:pt x="104" y="56"/>
                  </a:lnTo>
                  <a:lnTo>
                    <a:pt x="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9" name="Freeform 121"/>
            <p:cNvSpPr/>
            <p:nvPr/>
          </p:nvSpPr>
          <p:spPr bwMode="auto">
            <a:xfrm>
              <a:off x="4603750" y="2576513"/>
              <a:ext cx="120650" cy="174625"/>
            </a:xfrm>
            <a:custGeom>
              <a:avLst/>
              <a:gdLst>
                <a:gd name="T0" fmla="*/ 76 w 76"/>
                <a:gd name="T1" fmla="*/ 54 h 110"/>
                <a:gd name="T2" fmla="*/ 76 w 76"/>
                <a:gd name="T3" fmla="*/ 54 h 110"/>
                <a:gd name="T4" fmla="*/ 76 w 76"/>
                <a:gd name="T5" fmla="*/ 54 h 110"/>
                <a:gd name="T6" fmla="*/ 0 w 76"/>
                <a:gd name="T7" fmla="*/ 0 h 110"/>
                <a:gd name="T8" fmla="*/ 0 w 76"/>
                <a:gd name="T9" fmla="*/ 110 h 110"/>
                <a:gd name="T10" fmla="*/ 76 w 76"/>
                <a:gd name="T11" fmla="*/ 56 h 110"/>
                <a:gd name="T12" fmla="*/ 76 w 76"/>
                <a:gd name="T13" fmla="*/ 56 h 110"/>
                <a:gd name="T14" fmla="*/ 76 w 76"/>
                <a:gd name="T15" fmla="*/ 56 h 110"/>
                <a:gd name="T16" fmla="*/ 76 w 76"/>
                <a:gd name="T17" fmla="*/ 56 h 110"/>
                <a:gd name="T18" fmla="*/ 76 w 76"/>
                <a:gd name="T1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0">
                  <a:moveTo>
                    <a:pt x="76" y="54"/>
                  </a:moveTo>
                  <a:lnTo>
                    <a:pt x="76" y="54"/>
                  </a:lnTo>
                  <a:lnTo>
                    <a:pt x="76" y="5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0" name="Freeform 122"/>
            <p:cNvSpPr/>
            <p:nvPr/>
          </p:nvSpPr>
          <p:spPr bwMode="auto">
            <a:xfrm>
              <a:off x="3810000" y="2725738"/>
              <a:ext cx="282575" cy="419100"/>
            </a:xfrm>
            <a:custGeom>
              <a:avLst/>
              <a:gdLst>
                <a:gd name="T0" fmla="*/ 178 w 178"/>
                <a:gd name="T1" fmla="*/ 132 h 264"/>
                <a:gd name="T2" fmla="*/ 76 w 178"/>
                <a:gd name="T3" fmla="*/ 56 h 264"/>
                <a:gd name="T4" fmla="*/ 0 w 178"/>
                <a:gd name="T5" fmla="*/ 0 h 264"/>
                <a:gd name="T6" fmla="*/ 0 w 178"/>
                <a:gd name="T7" fmla="*/ 0 h 264"/>
                <a:gd name="T8" fmla="*/ 0 w 178"/>
                <a:gd name="T9" fmla="*/ 264 h 264"/>
                <a:gd name="T10" fmla="*/ 178 w 178"/>
                <a:gd name="T11" fmla="*/ 132 h 264"/>
                <a:gd name="T12" fmla="*/ 178 w 178"/>
                <a:gd name="T13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4">
                  <a:moveTo>
                    <a:pt x="178" y="132"/>
                  </a:moveTo>
                  <a:lnTo>
                    <a:pt x="76" y="5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78" y="132"/>
                  </a:lnTo>
                  <a:lnTo>
                    <a:pt x="17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1" name="Freeform 123"/>
            <p:cNvSpPr/>
            <p:nvPr/>
          </p:nvSpPr>
          <p:spPr bwMode="auto">
            <a:xfrm>
              <a:off x="3810000" y="2576513"/>
              <a:ext cx="120650" cy="174625"/>
            </a:xfrm>
            <a:custGeom>
              <a:avLst/>
              <a:gdLst>
                <a:gd name="T0" fmla="*/ 76 w 76"/>
                <a:gd name="T1" fmla="*/ 0 h 110"/>
                <a:gd name="T2" fmla="*/ 0 w 76"/>
                <a:gd name="T3" fmla="*/ 54 h 110"/>
                <a:gd name="T4" fmla="*/ 76 w 76"/>
                <a:gd name="T5" fmla="*/ 110 h 110"/>
                <a:gd name="T6" fmla="*/ 76 w 7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10">
                  <a:moveTo>
                    <a:pt x="76" y="0"/>
                  </a:moveTo>
                  <a:lnTo>
                    <a:pt x="0" y="54"/>
                  </a:lnTo>
                  <a:lnTo>
                    <a:pt x="76" y="11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2" name="Freeform 124"/>
            <p:cNvSpPr/>
            <p:nvPr/>
          </p:nvSpPr>
          <p:spPr bwMode="auto">
            <a:xfrm>
              <a:off x="3981450" y="2265363"/>
              <a:ext cx="571500" cy="638175"/>
            </a:xfrm>
            <a:custGeom>
              <a:avLst/>
              <a:gdLst>
                <a:gd name="T0" fmla="*/ 104 w 360"/>
                <a:gd name="T1" fmla="*/ 72 h 402"/>
                <a:gd name="T2" fmla="*/ 104 w 360"/>
                <a:gd name="T3" fmla="*/ 104 h 402"/>
                <a:gd name="T4" fmla="*/ 72 w 360"/>
                <a:gd name="T5" fmla="*/ 104 h 402"/>
                <a:gd name="T6" fmla="*/ 0 w 360"/>
                <a:gd name="T7" fmla="*/ 104 h 402"/>
                <a:gd name="T8" fmla="*/ 0 w 360"/>
                <a:gd name="T9" fmla="*/ 330 h 402"/>
                <a:gd name="T10" fmla="*/ 98 w 360"/>
                <a:gd name="T11" fmla="*/ 402 h 402"/>
                <a:gd name="T12" fmla="*/ 262 w 360"/>
                <a:gd name="T13" fmla="*/ 402 h 402"/>
                <a:gd name="T14" fmla="*/ 360 w 360"/>
                <a:gd name="T15" fmla="*/ 330 h 402"/>
                <a:gd name="T16" fmla="*/ 360 w 360"/>
                <a:gd name="T17" fmla="*/ 0 h 402"/>
                <a:gd name="T18" fmla="*/ 104 w 360"/>
                <a:gd name="T19" fmla="*/ 0 h 402"/>
                <a:gd name="T20" fmla="*/ 104 w 360"/>
                <a:gd name="T21" fmla="*/ 0 h 402"/>
                <a:gd name="T22" fmla="*/ 104 w 360"/>
                <a:gd name="T23" fmla="*/ 7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402">
                  <a:moveTo>
                    <a:pt x="104" y="72"/>
                  </a:moveTo>
                  <a:lnTo>
                    <a:pt x="104" y="104"/>
                  </a:lnTo>
                  <a:lnTo>
                    <a:pt x="72" y="104"/>
                  </a:lnTo>
                  <a:lnTo>
                    <a:pt x="0" y="104"/>
                  </a:lnTo>
                  <a:lnTo>
                    <a:pt x="0" y="330"/>
                  </a:lnTo>
                  <a:lnTo>
                    <a:pt x="98" y="402"/>
                  </a:lnTo>
                  <a:lnTo>
                    <a:pt x="262" y="402"/>
                  </a:lnTo>
                  <a:lnTo>
                    <a:pt x="360" y="330"/>
                  </a:lnTo>
                  <a:lnTo>
                    <a:pt x="36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3" name="Freeform 125"/>
            <p:cNvSpPr/>
            <p:nvPr/>
          </p:nvSpPr>
          <p:spPr bwMode="auto">
            <a:xfrm>
              <a:off x="3981450" y="2265363"/>
              <a:ext cx="114300" cy="114300"/>
            </a:xfrm>
            <a:custGeom>
              <a:avLst/>
              <a:gdLst>
                <a:gd name="T0" fmla="*/ 0 w 72"/>
                <a:gd name="T1" fmla="*/ 72 h 72"/>
                <a:gd name="T2" fmla="*/ 72 w 72"/>
                <a:gd name="T3" fmla="*/ 72 h 72"/>
                <a:gd name="T4" fmla="*/ 72 w 72"/>
                <a:gd name="T5" fmla="*/ 0 h 72"/>
                <a:gd name="T6" fmla="*/ 0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72"/>
                  </a:moveTo>
                  <a:lnTo>
                    <a:pt x="72" y="72"/>
                  </a:lnTo>
                  <a:lnTo>
                    <a:pt x="72" y="0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74" name="Group 173"/>
          <p:cNvGrpSpPr/>
          <p:nvPr/>
        </p:nvGrpSpPr>
        <p:grpSpPr>
          <a:xfrm>
            <a:off x="6772164" y="2850722"/>
            <a:ext cx="350558" cy="348005"/>
            <a:chOff x="6400800" y="1195388"/>
            <a:chExt cx="654050" cy="649287"/>
          </a:xfrm>
          <a:solidFill>
            <a:schemeClr val="accent5"/>
          </a:solidFill>
        </p:grpSpPr>
        <p:sp>
          <p:nvSpPr>
            <p:cNvPr id="75" name="Freeform 289"/>
            <p:cNvSpPr>
              <a:spLocks noEditPoints="1"/>
            </p:cNvSpPr>
            <p:nvPr/>
          </p:nvSpPr>
          <p:spPr bwMode="auto">
            <a:xfrm>
              <a:off x="6400800" y="1195388"/>
              <a:ext cx="654050" cy="649287"/>
            </a:xfrm>
            <a:custGeom>
              <a:avLst/>
              <a:gdLst>
                <a:gd name="T0" fmla="*/ 361 w 412"/>
                <a:gd name="T1" fmla="*/ 47 h 409"/>
                <a:gd name="T2" fmla="*/ 359 w 412"/>
                <a:gd name="T3" fmla="*/ 39 h 409"/>
                <a:gd name="T4" fmla="*/ 355 w 412"/>
                <a:gd name="T5" fmla="*/ 23 h 409"/>
                <a:gd name="T6" fmla="*/ 343 w 412"/>
                <a:gd name="T7" fmla="*/ 10 h 409"/>
                <a:gd name="T8" fmla="*/ 328 w 412"/>
                <a:gd name="T9" fmla="*/ 1 h 409"/>
                <a:gd name="T10" fmla="*/ 66 w 412"/>
                <a:gd name="T11" fmla="*/ 0 h 409"/>
                <a:gd name="T12" fmla="*/ 60 w 412"/>
                <a:gd name="T13" fmla="*/ 0 h 409"/>
                <a:gd name="T14" fmla="*/ 40 w 412"/>
                <a:gd name="T15" fmla="*/ 4 h 409"/>
                <a:gd name="T16" fmla="*/ 29 w 412"/>
                <a:gd name="T17" fmla="*/ 13 h 409"/>
                <a:gd name="T18" fmla="*/ 21 w 412"/>
                <a:gd name="T19" fmla="*/ 20 h 409"/>
                <a:gd name="T20" fmla="*/ 11 w 412"/>
                <a:gd name="T21" fmla="*/ 37 h 409"/>
                <a:gd name="T22" fmla="*/ 4 w 412"/>
                <a:gd name="T23" fmla="*/ 59 h 409"/>
                <a:gd name="T24" fmla="*/ 1 w 412"/>
                <a:gd name="T25" fmla="*/ 86 h 409"/>
                <a:gd name="T26" fmla="*/ 0 w 412"/>
                <a:gd name="T27" fmla="*/ 113 h 409"/>
                <a:gd name="T28" fmla="*/ 52 w 412"/>
                <a:gd name="T29" fmla="*/ 366 h 409"/>
                <a:gd name="T30" fmla="*/ 52 w 412"/>
                <a:gd name="T31" fmla="*/ 378 h 409"/>
                <a:gd name="T32" fmla="*/ 59 w 412"/>
                <a:gd name="T33" fmla="*/ 395 h 409"/>
                <a:gd name="T34" fmla="*/ 63 w 412"/>
                <a:gd name="T35" fmla="*/ 400 h 409"/>
                <a:gd name="T36" fmla="*/ 73 w 412"/>
                <a:gd name="T37" fmla="*/ 408 h 409"/>
                <a:gd name="T38" fmla="*/ 82 w 412"/>
                <a:gd name="T39" fmla="*/ 409 h 409"/>
                <a:gd name="T40" fmla="*/ 348 w 412"/>
                <a:gd name="T41" fmla="*/ 409 h 409"/>
                <a:gd name="T42" fmla="*/ 365 w 412"/>
                <a:gd name="T43" fmla="*/ 408 h 409"/>
                <a:gd name="T44" fmla="*/ 379 w 412"/>
                <a:gd name="T45" fmla="*/ 400 h 409"/>
                <a:gd name="T46" fmla="*/ 391 w 412"/>
                <a:gd name="T47" fmla="*/ 392 h 409"/>
                <a:gd name="T48" fmla="*/ 405 w 412"/>
                <a:gd name="T49" fmla="*/ 368 h 409"/>
                <a:gd name="T50" fmla="*/ 411 w 412"/>
                <a:gd name="T51" fmla="*/ 342 h 409"/>
                <a:gd name="T52" fmla="*/ 412 w 412"/>
                <a:gd name="T53" fmla="*/ 317 h 409"/>
                <a:gd name="T54" fmla="*/ 26 w 412"/>
                <a:gd name="T55" fmla="*/ 87 h 409"/>
                <a:gd name="T56" fmla="*/ 29 w 412"/>
                <a:gd name="T57" fmla="*/ 67 h 409"/>
                <a:gd name="T58" fmla="*/ 39 w 412"/>
                <a:gd name="T59" fmla="*/ 41 h 409"/>
                <a:gd name="T60" fmla="*/ 44 w 412"/>
                <a:gd name="T61" fmla="*/ 33 h 409"/>
                <a:gd name="T62" fmla="*/ 49 w 412"/>
                <a:gd name="T63" fmla="*/ 41 h 409"/>
                <a:gd name="T64" fmla="*/ 52 w 412"/>
                <a:gd name="T65" fmla="*/ 60 h 409"/>
                <a:gd name="T66" fmla="*/ 26 w 412"/>
                <a:gd name="T67" fmla="*/ 87 h 409"/>
                <a:gd name="T68" fmla="*/ 103 w 412"/>
                <a:gd name="T69" fmla="*/ 330 h 409"/>
                <a:gd name="T70" fmla="*/ 102 w 412"/>
                <a:gd name="T71" fmla="*/ 356 h 409"/>
                <a:gd name="T72" fmla="*/ 96 w 412"/>
                <a:gd name="T73" fmla="*/ 372 h 409"/>
                <a:gd name="T74" fmla="*/ 90 w 412"/>
                <a:gd name="T75" fmla="*/ 380 h 409"/>
                <a:gd name="T76" fmla="*/ 83 w 412"/>
                <a:gd name="T77" fmla="*/ 385 h 409"/>
                <a:gd name="T78" fmla="*/ 82 w 412"/>
                <a:gd name="T79" fmla="*/ 383 h 409"/>
                <a:gd name="T80" fmla="*/ 77 w 412"/>
                <a:gd name="T81" fmla="*/ 375 h 409"/>
                <a:gd name="T82" fmla="*/ 77 w 412"/>
                <a:gd name="T83" fmla="*/ 60 h 409"/>
                <a:gd name="T84" fmla="*/ 76 w 412"/>
                <a:gd name="T85" fmla="*/ 49 h 409"/>
                <a:gd name="T86" fmla="*/ 72 w 412"/>
                <a:gd name="T87" fmla="*/ 31 h 409"/>
                <a:gd name="T88" fmla="*/ 316 w 412"/>
                <a:gd name="T89" fmla="*/ 26 h 409"/>
                <a:gd name="T90" fmla="*/ 322 w 412"/>
                <a:gd name="T91" fmla="*/ 26 h 409"/>
                <a:gd name="T92" fmla="*/ 329 w 412"/>
                <a:gd name="T93" fmla="*/ 30 h 409"/>
                <a:gd name="T94" fmla="*/ 333 w 412"/>
                <a:gd name="T95" fmla="*/ 41 h 409"/>
                <a:gd name="T96" fmla="*/ 335 w 412"/>
                <a:gd name="T97" fmla="*/ 317 h 409"/>
                <a:gd name="T98" fmla="*/ 103 w 412"/>
                <a:gd name="T99" fmla="*/ 330 h 409"/>
                <a:gd name="T100" fmla="*/ 119 w 412"/>
                <a:gd name="T101" fmla="*/ 385 h 409"/>
                <a:gd name="T102" fmla="*/ 122 w 412"/>
                <a:gd name="T103" fmla="*/ 376 h 409"/>
                <a:gd name="T104" fmla="*/ 127 w 412"/>
                <a:gd name="T105" fmla="*/ 356 h 409"/>
                <a:gd name="T106" fmla="*/ 385 w 412"/>
                <a:gd name="T107" fmla="*/ 343 h 409"/>
                <a:gd name="T108" fmla="*/ 382 w 412"/>
                <a:gd name="T109" fmla="*/ 356 h 409"/>
                <a:gd name="T110" fmla="*/ 376 w 412"/>
                <a:gd name="T111" fmla="*/ 369 h 409"/>
                <a:gd name="T112" fmla="*/ 365 w 412"/>
                <a:gd name="T113" fmla="*/ 380 h 409"/>
                <a:gd name="T114" fmla="*/ 348 w 412"/>
                <a:gd name="T115" fmla="*/ 38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09">
                  <a:moveTo>
                    <a:pt x="361" y="317"/>
                  </a:moveTo>
                  <a:lnTo>
                    <a:pt x="361" y="47"/>
                  </a:lnTo>
                  <a:lnTo>
                    <a:pt x="361" y="47"/>
                  </a:lnTo>
                  <a:lnTo>
                    <a:pt x="359" y="39"/>
                  </a:lnTo>
                  <a:lnTo>
                    <a:pt x="358" y="31"/>
                  </a:lnTo>
                  <a:lnTo>
                    <a:pt x="355" y="23"/>
                  </a:lnTo>
                  <a:lnTo>
                    <a:pt x="350" y="16"/>
                  </a:lnTo>
                  <a:lnTo>
                    <a:pt x="343" y="10"/>
                  </a:lnTo>
                  <a:lnTo>
                    <a:pt x="336" y="4"/>
                  </a:lnTo>
                  <a:lnTo>
                    <a:pt x="328" y="1"/>
                  </a:lnTo>
                  <a:lnTo>
                    <a:pt x="31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34" y="9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1" y="20"/>
                  </a:lnTo>
                  <a:lnTo>
                    <a:pt x="16" y="27"/>
                  </a:lnTo>
                  <a:lnTo>
                    <a:pt x="11" y="37"/>
                  </a:lnTo>
                  <a:lnTo>
                    <a:pt x="7" y="47"/>
                  </a:lnTo>
                  <a:lnTo>
                    <a:pt x="4" y="59"/>
                  </a:lnTo>
                  <a:lnTo>
                    <a:pt x="1" y="72"/>
                  </a:lnTo>
                  <a:lnTo>
                    <a:pt x="1" y="86"/>
                  </a:lnTo>
                  <a:lnTo>
                    <a:pt x="0" y="100"/>
                  </a:lnTo>
                  <a:lnTo>
                    <a:pt x="0" y="113"/>
                  </a:lnTo>
                  <a:lnTo>
                    <a:pt x="52" y="113"/>
                  </a:lnTo>
                  <a:lnTo>
                    <a:pt x="52" y="366"/>
                  </a:lnTo>
                  <a:lnTo>
                    <a:pt x="52" y="366"/>
                  </a:lnTo>
                  <a:lnTo>
                    <a:pt x="52" y="378"/>
                  </a:lnTo>
                  <a:lnTo>
                    <a:pt x="54" y="386"/>
                  </a:lnTo>
                  <a:lnTo>
                    <a:pt x="59" y="395"/>
                  </a:lnTo>
                  <a:lnTo>
                    <a:pt x="63" y="400"/>
                  </a:lnTo>
                  <a:lnTo>
                    <a:pt x="63" y="400"/>
                  </a:lnTo>
                  <a:lnTo>
                    <a:pt x="69" y="405"/>
                  </a:lnTo>
                  <a:lnTo>
                    <a:pt x="73" y="408"/>
                  </a:lnTo>
                  <a:lnTo>
                    <a:pt x="82" y="409"/>
                  </a:lnTo>
                  <a:lnTo>
                    <a:pt x="82" y="409"/>
                  </a:lnTo>
                  <a:lnTo>
                    <a:pt x="348" y="409"/>
                  </a:lnTo>
                  <a:lnTo>
                    <a:pt x="348" y="409"/>
                  </a:lnTo>
                  <a:lnTo>
                    <a:pt x="358" y="409"/>
                  </a:lnTo>
                  <a:lnTo>
                    <a:pt x="365" y="408"/>
                  </a:lnTo>
                  <a:lnTo>
                    <a:pt x="373" y="405"/>
                  </a:lnTo>
                  <a:lnTo>
                    <a:pt x="379" y="400"/>
                  </a:lnTo>
                  <a:lnTo>
                    <a:pt x="385" y="396"/>
                  </a:lnTo>
                  <a:lnTo>
                    <a:pt x="391" y="392"/>
                  </a:lnTo>
                  <a:lnTo>
                    <a:pt x="399" y="380"/>
                  </a:lnTo>
                  <a:lnTo>
                    <a:pt x="405" y="368"/>
                  </a:lnTo>
                  <a:lnTo>
                    <a:pt x="409" y="355"/>
                  </a:lnTo>
                  <a:lnTo>
                    <a:pt x="411" y="342"/>
                  </a:lnTo>
                  <a:lnTo>
                    <a:pt x="412" y="330"/>
                  </a:lnTo>
                  <a:lnTo>
                    <a:pt x="412" y="317"/>
                  </a:lnTo>
                  <a:lnTo>
                    <a:pt x="361" y="317"/>
                  </a:lnTo>
                  <a:close/>
                  <a:moveTo>
                    <a:pt x="26" y="87"/>
                  </a:moveTo>
                  <a:lnTo>
                    <a:pt x="26" y="87"/>
                  </a:lnTo>
                  <a:lnTo>
                    <a:pt x="29" y="67"/>
                  </a:lnTo>
                  <a:lnTo>
                    <a:pt x="33" y="51"/>
                  </a:lnTo>
                  <a:lnTo>
                    <a:pt x="39" y="4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9"/>
                  </a:lnTo>
                  <a:lnTo>
                    <a:pt x="52" y="60"/>
                  </a:lnTo>
                  <a:lnTo>
                    <a:pt x="52" y="87"/>
                  </a:lnTo>
                  <a:lnTo>
                    <a:pt x="26" y="87"/>
                  </a:lnTo>
                  <a:close/>
                  <a:moveTo>
                    <a:pt x="103" y="330"/>
                  </a:moveTo>
                  <a:lnTo>
                    <a:pt x="103" y="330"/>
                  </a:lnTo>
                  <a:lnTo>
                    <a:pt x="103" y="345"/>
                  </a:lnTo>
                  <a:lnTo>
                    <a:pt x="102" y="356"/>
                  </a:lnTo>
                  <a:lnTo>
                    <a:pt x="99" y="365"/>
                  </a:lnTo>
                  <a:lnTo>
                    <a:pt x="96" y="372"/>
                  </a:lnTo>
                  <a:lnTo>
                    <a:pt x="93" y="378"/>
                  </a:lnTo>
                  <a:lnTo>
                    <a:pt x="90" y="380"/>
                  </a:lnTo>
                  <a:lnTo>
                    <a:pt x="87" y="383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3"/>
                  </a:lnTo>
                  <a:lnTo>
                    <a:pt x="79" y="379"/>
                  </a:lnTo>
                  <a:lnTo>
                    <a:pt x="77" y="375"/>
                  </a:lnTo>
                  <a:lnTo>
                    <a:pt x="77" y="366"/>
                  </a:lnTo>
                  <a:lnTo>
                    <a:pt x="77" y="60"/>
                  </a:lnTo>
                  <a:lnTo>
                    <a:pt x="77" y="60"/>
                  </a:lnTo>
                  <a:lnTo>
                    <a:pt x="76" y="49"/>
                  </a:lnTo>
                  <a:lnTo>
                    <a:pt x="74" y="40"/>
                  </a:lnTo>
                  <a:lnTo>
                    <a:pt x="72" y="31"/>
                  </a:lnTo>
                  <a:lnTo>
                    <a:pt x="69" y="24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2" y="26"/>
                  </a:lnTo>
                  <a:lnTo>
                    <a:pt x="326" y="27"/>
                  </a:lnTo>
                  <a:lnTo>
                    <a:pt x="329" y="30"/>
                  </a:lnTo>
                  <a:lnTo>
                    <a:pt x="332" y="34"/>
                  </a:lnTo>
                  <a:lnTo>
                    <a:pt x="333" y="41"/>
                  </a:lnTo>
                  <a:lnTo>
                    <a:pt x="335" y="47"/>
                  </a:lnTo>
                  <a:lnTo>
                    <a:pt x="335" y="317"/>
                  </a:lnTo>
                  <a:lnTo>
                    <a:pt x="103" y="319"/>
                  </a:lnTo>
                  <a:lnTo>
                    <a:pt x="103" y="330"/>
                  </a:lnTo>
                  <a:close/>
                  <a:moveTo>
                    <a:pt x="348" y="385"/>
                  </a:moveTo>
                  <a:lnTo>
                    <a:pt x="119" y="385"/>
                  </a:lnTo>
                  <a:lnTo>
                    <a:pt x="119" y="385"/>
                  </a:lnTo>
                  <a:lnTo>
                    <a:pt x="122" y="376"/>
                  </a:lnTo>
                  <a:lnTo>
                    <a:pt x="124" y="368"/>
                  </a:lnTo>
                  <a:lnTo>
                    <a:pt x="127" y="356"/>
                  </a:lnTo>
                  <a:lnTo>
                    <a:pt x="129" y="343"/>
                  </a:lnTo>
                  <a:lnTo>
                    <a:pt x="385" y="343"/>
                  </a:lnTo>
                  <a:lnTo>
                    <a:pt x="385" y="343"/>
                  </a:lnTo>
                  <a:lnTo>
                    <a:pt x="382" y="356"/>
                  </a:lnTo>
                  <a:lnTo>
                    <a:pt x="379" y="363"/>
                  </a:lnTo>
                  <a:lnTo>
                    <a:pt x="376" y="369"/>
                  </a:lnTo>
                  <a:lnTo>
                    <a:pt x="371" y="375"/>
                  </a:lnTo>
                  <a:lnTo>
                    <a:pt x="365" y="380"/>
                  </a:lnTo>
                  <a:lnTo>
                    <a:pt x="358" y="383"/>
                  </a:lnTo>
                  <a:lnTo>
                    <a:pt x="348" y="385"/>
                  </a:lnTo>
                  <a:lnTo>
                    <a:pt x="34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6" name="Rectangle 290"/>
            <p:cNvSpPr>
              <a:spLocks noChangeArrowheads="1"/>
            </p:cNvSpPr>
            <p:nvPr/>
          </p:nvSpPr>
          <p:spPr bwMode="auto">
            <a:xfrm>
              <a:off x="6597650" y="1320800"/>
              <a:ext cx="2682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7" name="Rectangle 291"/>
            <p:cNvSpPr>
              <a:spLocks noChangeArrowheads="1"/>
            </p:cNvSpPr>
            <p:nvPr/>
          </p:nvSpPr>
          <p:spPr bwMode="auto">
            <a:xfrm>
              <a:off x="6597650" y="1408113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8" name="Rectangle 292"/>
            <p:cNvSpPr>
              <a:spLocks noChangeArrowheads="1"/>
            </p:cNvSpPr>
            <p:nvPr/>
          </p:nvSpPr>
          <p:spPr bwMode="auto">
            <a:xfrm>
              <a:off x="6597650" y="1500188"/>
              <a:ext cx="268288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9" name="Rectangle 293"/>
            <p:cNvSpPr>
              <a:spLocks noChangeArrowheads="1"/>
            </p:cNvSpPr>
            <p:nvPr/>
          </p:nvSpPr>
          <p:spPr bwMode="auto">
            <a:xfrm>
              <a:off x="6597650" y="1587500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0" name="Group 162"/>
          <p:cNvGrpSpPr/>
          <p:nvPr/>
        </p:nvGrpSpPr>
        <p:grpSpPr>
          <a:xfrm>
            <a:off x="4822570" y="1300027"/>
            <a:ext cx="377537" cy="403785"/>
            <a:chOff x="4267200" y="1196975"/>
            <a:chExt cx="593725" cy="635001"/>
          </a:xfrm>
          <a:solidFill>
            <a:schemeClr val="accent2"/>
          </a:solidFill>
        </p:grpSpPr>
        <p:sp>
          <p:nvSpPr>
            <p:cNvPr id="81" name="Freeform 272"/>
            <p:cNvSpPr/>
            <p:nvPr/>
          </p:nvSpPr>
          <p:spPr bwMode="auto">
            <a:xfrm>
              <a:off x="4267200" y="1566863"/>
              <a:ext cx="593725" cy="265113"/>
            </a:xfrm>
            <a:custGeom>
              <a:avLst/>
              <a:gdLst>
                <a:gd name="T0" fmla="*/ 364 w 374"/>
                <a:gd name="T1" fmla="*/ 47 h 167"/>
                <a:gd name="T2" fmla="*/ 350 w 374"/>
                <a:gd name="T3" fmla="*/ 33 h 167"/>
                <a:gd name="T4" fmla="*/ 332 w 374"/>
                <a:gd name="T5" fmla="*/ 22 h 167"/>
                <a:gd name="T6" fmla="*/ 295 w 374"/>
                <a:gd name="T7" fmla="*/ 8 h 167"/>
                <a:gd name="T8" fmla="*/ 265 w 374"/>
                <a:gd name="T9" fmla="*/ 1 h 167"/>
                <a:gd name="T10" fmla="*/ 253 w 374"/>
                <a:gd name="T11" fmla="*/ 26 h 167"/>
                <a:gd name="T12" fmla="*/ 269 w 374"/>
                <a:gd name="T13" fmla="*/ 30 h 167"/>
                <a:gd name="T14" fmla="*/ 284 w 374"/>
                <a:gd name="T15" fmla="*/ 37 h 167"/>
                <a:gd name="T16" fmla="*/ 305 w 374"/>
                <a:gd name="T17" fmla="*/ 49 h 167"/>
                <a:gd name="T18" fmla="*/ 310 w 374"/>
                <a:gd name="T19" fmla="*/ 56 h 167"/>
                <a:gd name="T20" fmla="*/ 316 w 374"/>
                <a:gd name="T21" fmla="*/ 66 h 167"/>
                <a:gd name="T22" fmla="*/ 316 w 374"/>
                <a:gd name="T23" fmla="*/ 70 h 167"/>
                <a:gd name="T24" fmla="*/ 303 w 374"/>
                <a:gd name="T25" fmla="*/ 83 h 167"/>
                <a:gd name="T26" fmla="*/ 295 w 374"/>
                <a:gd name="T27" fmla="*/ 88 h 167"/>
                <a:gd name="T28" fmla="*/ 266 w 374"/>
                <a:gd name="T29" fmla="*/ 101 h 167"/>
                <a:gd name="T30" fmla="*/ 224 w 374"/>
                <a:gd name="T31" fmla="*/ 107 h 167"/>
                <a:gd name="T32" fmla="*/ 202 w 374"/>
                <a:gd name="T33" fmla="*/ 109 h 167"/>
                <a:gd name="T34" fmla="*/ 158 w 374"/>
                <a:gd name="T35" fmla="*/ 109 h 167"/>
                <a:gd name="T36" fmla="*/ 136 w 374"/>
                <a:gd name="T37" fmla="*/ 105 h 167"/>
                <a:gd name="T38" fmla="*/ 94 w 374"/>
                <a:gd name="T39" fmla="*/ 94 h 167"/>
                <a:gd name="T40" fmla="*/ 84 w 374"/>
                <a:gd name="T41" fmla="*/ 91 h 167"/>
                <a:gd name="T42" fmla="*/ 68 w 374"/>
                <a:gd name="T43" fmla="*/ 80 h 167"/>
                <a:gd name="T44" fmla="*/ 62 w 374"/>
                <a:gd name="T45" fmla="*/ 73 h 167"/>
                <a:gd name="T46" fmla="*/ 58 w 374"/>
                <a:gd name="T47" fmla="*/ 66 h 167"/>
                <a:gd name="T48" fmla="*/ 58 w 374"/>
                <a:gd name="T49" fmla="*/ 65 h 167"/>
                <a:gd name="T50" fmla="*/ 60 w 374"/>
                <a:gd name="T51" fmla="*/ 59 h 167"/>
                <a:gd name="T52" fmla="*/ 72 w 374"/>
                <a:gd name="T53" fmla="*/ 47 h 167"/>
                <a:gd name="T54" fmla="*/ 83 w 374"/>
                <a:gd name="T55" fmla="*/ 38 h 167"/>
                <a:gd name="T56" fmla="*/ 108 w 374"/>
                <a:gd name="T57" fmla="*/ 29 h 167"/>
                <a:gd name="T58" fmla="*/ 121 w 374"/>
                <a:gd name="T59" fmla="*/ 26 h 167"/>
                <a:gd name="T60" fmla="*/ 109 w 374"/>
                <a:gd name="T61" fmla="*/ 0 h 167"/>
                <a:gd name="T62" fmla="*/ 68 w 374"/>
                <a:gd name="T63" fmla="*/ 11 h 167"/>
                <a:gd name="T64" fmla="*/ 29 w 374"/>
                <a:gd name="T65" fmla="*/ 27 h 167"/>
                <a:gd name="T66" fmla="*/ 22 w 374"/>
                <a:gd name="T67" fmla="*/ 33 h 167"/>
                <a:gd name="T68" fmla="*/ 8 w 374"/>
                <a:gd name="T69" fmla="*/ 47 h 167"/>
                <a:gd name="T70" fmla="*/ 3 w 374"/>
                <a:gd name="T71" fmla="*/ 55 h 167"/>
                <a:gd name="T72" fmla="*/ 0 w 374"/>
                <a:gd name="T73" fmla="*/ 71 h 167"/>
                <a:gd name="T74" fmla="*/ 1 w 374"/>
                <a:gd name="T75" fmla="*/ 83 h 167"/>
                <a:gd name="T76" fmla="*/ 4 w 374"/>
                <a:gd name="T77" fmla="*/ 94 h 167"/>
                <a:gd name="T78" fmla="*/ 12 w 374"/>
                <a:gd name="T79" fmla="*/ 109 h 167"/>
                <a:gd name="T80" fmla="*/ 25 w 374"/>
                <a:gd name="T81" fmla="*/ 123 h 167"/>
                <a:gd name="T82" fmla="*/ 55 w 374"/>
                <a:gd name="T83" fmla="*/ 143 h 167"/>
                <a:gd name="T84" fmla="*/ 73 w 374"/>
                <a:gd name="T85" fmla="*/ 150 h 167"/>
                <a:gd name="T86" fmla="*/ 111 w 374"/>
                <a:gd name="T87" fmla="*/ 160 h 167"/>
                <a:gd name="T88" fmla="*/ 150 w 374"/>
                <a:gd name="T89" fmla="*/ 166 h 167"/>
                <a:gd name="T90" fmla="*/ 206 w 374"/>
                <a:gd name="T91" fmla="*/ 167 h 167"/>
                <a:gd name="T92" fmla="*/ 241 w 374"/>
                <a:gd name="T93" fmla="*/ 164 h 167"/>
                <a:gd name="T94" fmla="*/ 276 w 374"/>
                <a:gd name="T95" fmla="*/ 159 h 167"/>
                <a:gd name="T96" fmla="*/ 310 w 374"/>
                <a:gd name="T97" fmla="*/ 148 h 167"/>
                <a:gd name="T98" fmla="*/ 341 w 374"/>
                <a:gd name="T99" fmla="*/ 132 h 167"/>
                <a:gd name="T100" fmla="*/ 352 w 374"/>
                <a:gd name="T101" fmla="*/ 124 h 167"/>
                <a:gd name="T102" fmla="*/ 367 w 374"/>
                <a:gd name="T103" fmla="*/ 102 h 167"/>
                <a:gd name="T104" fmla="*/ 371 w 374"/>
                <a:gd name="T105" fmla="*/ 89 h 167"/>
                <a:gd name="T106" fmla="*/ 374 w 374"/>
                <a:gd name="T107" fmla="*/ 74 h 167"/>
                <a:gd name="T108" fmla="*/ 374 w 374"/>
                <a:gd name="T109" fmla="*/ 67 h 167"/>
                <a:gd name="T110" fmla="*/ 368 w 374"/>
                <a:gd name="T111" fmla="*/ 54 h 167"/>
                <a:gd name="T112" fmla="*/ 364 w 374"/>
                <a:gd name="T11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4" h="167">
                  <a:moveTo>
                    <a:pt x="364" y="47"/>
                  </a:moveTo>
                  <a:lnTo>
                    <a:pt x="364" y="47"/>
                  </a:lnTo>
                  <a:lnTo>
                    <a:pt x="357" y="40"/>
                  </a:lnTo>
                  <a:lnTo>
                    <a:pt x="350" y="33"/>
                  </a:lnTo>
                  <a:lnTo>
                    <a:pt x="342" y="27"/>
                  </a:lnTo>
                  <a:lnTo>
                    <a:pt x="332" y="22"/>
                  </a:lnTo>
                  <a:lnTo>
                    <a:pt x="314" y="15"/>
                  </a:lnTo>
                  <a:lnTo>
                    <a:pt x="295" y="8"/>
                  </a:lnTo>
                  <a:lnTo>
                    <a:pt x="295" y="8"/>
                  </a:lnTo>
                  <a:lnTo>
                    <a:pt x="265" y="1"/>
                  </a:lnTo>
                  <a:lnTo>
                    <a:pt x="265" y="1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69" y="30"/>
                  </a:lnTo>
                  <a:lnTo>
                    <a:pt x="284" y="37"/>
                  </a:lnTo>
                  <a:lnTo>
                    <a:pt x="284" y="37"/>
                  </a:lnTo>
                  <a:lnTo>
                    <a:pt x="299" y="45"/>
                  </a:lnTo>
                  <a:lnTo>
                    <a:pt x="305" y="49"/>
                  </a:lnTo>
                  <a:lnTo>
                    <a:pt x="310" y="56"/>
                  </a:lnTo>
                  <a:lnTo>
                    <a:pt x="310" y="56"/>
                  </a:lnTo>
                  <a:lnTo>
                    <a:pt x="316" y="63"/>
                  </a:lnTo>
                  <a:lnTo>
                    <a:pt x="316" y="66"/>
                  </a:lnTo>
                  <a:lnTo>
                    <a:pt x="316" y="70"/>
                  </a:lnTo>
                  <a:lnTo>
                    <a:pt x="316" y="70"/>
                  </a:lnTo>
                  <a:lnTo>
                    <a:pt x="310" y="77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295" y="88"/>
                  </a:lnTo>
                  <a:lnTo>
                    <a:pt x="285" y="94"/>
                  </a:lnTo>
                  <a:lnTo>
                    <a:pt x="266" y="101"/>
                  </a:lnTo>
                  <a:lnTo>
                    <a:pt x="245" y="105"/>
                  </a:lnTo>
                  <a:lnTo>
                    <a:pt x="224" y="107"/>
                  </a:lnTo>
                  <a:lnTo>
                    <a:pt x="224" y="107"/>
                  </a:lnTo>
                  <a:lnTo>
                    <a:pt x="202" y="109"/>
                  </a:lnTo>
                  <a:lnTo>
                    <a:pt x="180" y="110"/>
                  </a:lnTo>
                  <a:lnTo>
                    <a:pt x="158" y="109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15" y="101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84" y="91"/>
                  </a:lnTo>
                  <a:lnTo>
                    <a:pt x="76" y="85"/>
                  </a:lnTo>
                  <a:lnTo>
                    <a:pt x="68" y="80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5"/>
                  </a:lnTo>
                  <a:lnTo>
                    <a:pt x="58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5" y="52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38"/>
                  </a:lnTo>
                  <a:lnTo>
                    <a:pt x="96" y="33"/>
                  </a:lnTo>
                  <a:lnTo>
                    <a:pt x="108" y="29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89" y="4"/>
                  </a:lnTo>
                  <a:lnTo>
                    <a:pt x="68" y="11"/>
                  </a:lnTo>
                  <a:lnTo>
                    <a:pt x="48" y="18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2" y="33"/>
                  </a:lnTo>
                  <a:lnTo>
                    <a:pt x="14" y="40"/>
                  </a:lnTo>
                  <a:lnTo>
                    <a:pt x="8" y="47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7" y="102"/>
                  </a:lnTo>
                  <a:lnTo>
                    <a:pt x="12" y="109"/>
                  </a:lnTo>
                  <a:lnTo>
                    <a:pt x="18" y="117"/>
                  </a:lnTo>
                  <a:lnTo>
                    <a:pt x="25" y="123"/>
                  </a:lnTo>
                  <a:lnTo>
                    <a:pt x="40" y="135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73" y="150"/>
                  </a:lnTo>
                  <a:lnTo>
                    <a:pt x="91" y="156"/>
                  </a:lnTo>
                  <a:lnTo>
                    <a:pt x="111" y="160"/>
                  </a:lnTo>
                  <a:lnTo>
                    <a:pt x="130" y="163"/>
                  </a:lnTo>
                  <a:lnTo>
                    <a:pt x="150" y="166"/>
                  </a:lnTo>
                  <a:lnTo>
                    <a:pt x="168" y="167"/>
                  </a:lnTo>
                  <a:lnTo>
                    <a:pt x="206" y="167"/>
                  </a:lnTo>
                  <a:lnTo>
                    <a:pt x="206" y="167"/>
                  </a:lnTo>
                  <a:lnTo>
                    <a:pt x="241" y="164"/>
                  </a:lnTo>
                  <a:lnTo>
                    <a:pt x="259" y="161"/>
                  </a:lnTo>
                  <a:lnTo>
                    <a:pt x="276" y="159"/>
                  </a:lnTo>
                  <a:lnTo>
                    <a:pt x="294" y="153"/>
                  </a:lnTo>
                  <a:lnTo>
                    <a:pt x="310" y="148"/>
                  </a:lnTo>
                  <a:lnTo>
                    <a:pt x="326" y="141"/>
                  </a:lnTo>
                  <a:lnTo>
                    <a:pt x="341" y="132"/>
                  </a:lnTo>
                  <a:lnTo>
                    <a:pt x="341" y="132"/>
                  </a:lnTo>
                  <a:lnTo>
                    <a:pt x="352" y="124"/>
                  </a:lnTo>
                  <a:lnTo>
                    <a:pt x="360" y="114"/>
                  </a:lnTo>
                  <a:lnTo>
                    <a:pt x="367" y="102"/>
                  </a:lnTo>
                  <a:lnTo>
                    <a:pt x="370" y="95"/>
                  </a:lnTo>
                  <a:lnTo>
                    <a:pt x="371" y="89"/>
                  </a:lnTo>
                  <a:lnTo>
                    <a:pt x="371" y="89"/>
                  </a:lnTo>
                  <a:lnTo>
                    <a:pt x="374" y="74"/>
                  </a:lnTo>
                  <a:lnTo>
                    <a:pt x="374" y="74"/>
                  </a:lnTo>
                  <a:lnTo>
                    <a:pt x="374" y="67"/>
                  </a:lnTo>
                  <a:lnTo>
                    <a:pt x="373" y="60"/>
                  </a:lnTo>
                  <a:lnTo>
                    <a:pt x="368" y="54"/>
                  </a:lnTo>
                  <a:lnTo>
                    <a:pt x="364" y="47"/>
                  </a:lnTo>
                  <a:lnTo>
                    <a:pt x="36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2" name="Rectangle 273"/>
            <p:cNvSpPr>
              <a:spLocks noChangeArrowheads="1"/>
            </p:cNvSpPr>
            <p:nvPr/>
          </p:nvSpPr>
          <p:spPr bwMode="auto">
            <a:xfrm>
              <a:off x="4845050" y="16414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3" name="Freeform 274"/>
            <p:cNvSpPr>
              <a:spLocks noEditPoints="1"/>
            </p:cNvSpPr>
            <p:nvPr/>
          </p:nvSpPr>
          <p:spPr bwMode="auto">
            <a:xfrm>
              <a:off x="4422775" y="1196975"/>
              <a:ext cx="282575" cy="508000"/>
            </a:xfrm>
            <a:custGeom>
              <a:avLst/>
              <a:gdLst>
                <a:gd name="T0" fmla="*/ 89 w 178"/>
                <a:gd name="T1" fmla="*/ 320 h 320"/>
                <a:gd name="T2" fmla="*/ 133 w 178"/>
                <a:gd name="T3" fmla="*/ 221 h 320"/>
                <a:gd name="T4" fmla="*/ 164 w 178"/>
                <a:gd name="T5" fmla="*/ 144 h 320"/>
                <a:gd name="T6" fmla="*/ 176 w 178"/>
                <a:gd name="T7" fmla="*/ 98 h 320"/>
                <a:gd name="T8" fmla="*/ 178 w 178"/>
                <a:gd name="T9" fmla="*/ 87 h 320"/>
                <a:gd name="T10" fmla="*/ 176 w 178"/>
                <a:gd name="T11" fmla="*/ 71 h 320"/>
                <a:gd name="T12" fmla="*/ 171 w 178"/>
                <a:gd name="T13" fmla="*/ 54 h 320"/>
                <a:gd name="T14" fmla="*/ 153 w 178"/>
                <a:gd name="T15" fmla="*/ 26 h 320"/>
                <a:gd name="T16" fmla="*/ 125 w 178"/>
                <a:gd name="T17" fmla="*/ 7 h 320"/>
                <a:gd name="T18" fmla="*/ 108 w 178"/>
                <a:gd name="T19" fmla="*/ 3 h 320"/>
                <a:gd name="T20" fmla="*/ 90 w 178"/>
                <a:gd name="T21" fmla="*/ 0 h 320"/>
                <a:gd name="T22" fmla="*/ 89 w 178"/>
                <a:gd name="T23" fmla="*/ 0 h 320"/>
                <a:gd name="T24" fmla="*/ 89 w 178"/>
                <a:gd name="T25" fmla="*/ 0 h 320"/>
                <a:gd name="T26" fmla="*/ 89 w 178"/>
                <a:gd name="T27" fmla="*/ 0 h 320"/>
                <a:gd name="T28" fmla="*/ 88 w 178"/>
                <a:gd name="T29" fmla="*/ 0 h 320"/>
                <a:gd name="T30" fmla="*/ 78 w 178"/>
                <a:gd name="T31" fmla="*/ 1 h 320"/>
                <a:gd name="T32" fmla="*/ 61 w 178"/>
                <a:gd name="T33" fmla="*/ 4 h 320"/>
                <a:gd name="T34" fmla="*/ 39 w 178"/>
                <a:gd name="T35" fmla="*/ 15 h 320"/>
                <a:gd name="T36" fmla="*/ 16 w 178"/>
                <a:gd name="T37" fmla="*/ 39 h 320"/>
                <a:gd name="T38" fmla="*/ 5 w 178"/>
                <a:gd name="T39" fmla="*/ 62 h 320"/>
                <a:gd name="T40" fmla="*/ 0 w 178"/>
                <a:gd name="T41" fmla="*/ 79 h 320"/>
                <a:gd name="T42" fmla="*/ 0 w 178"/>
                <a:gd name="T43" fmla="*/ 87 h 320"/>
                <a:gd name="T44" fmla="*/ 5 w 178"/>
                <a:gd name="T45" fmla="*/ 111 h 320"/>
                <a:gd name="T46" fmla="*/ 28 w 178"/>
                <a:gd name="T47" fmla="*/ 181 h 320"/>
                <a:gd name="T48" fmla="*/ 75 w 178"/>
                <a:gd name="T49" fmla="*/ 291 h 320"/>
                <a:gd name="T50" fmla="*/ 89 w 178"/>
                <a:gd name="T51" fmla="*/ 320 h 320"/>
                <a:gd name="T52" fmla="*/ 89 w 178"/>
                <a:gd name="T53" fmla="*/ 40 h 320"/>
                <a:gd name="T54" fmla="*/ 104 w 178"/>
                <a:gd name="T55" fmla="*/ 43 h 320"/>
                <a:gd name="T56" fmla="*/ 117 w 178"/>
                <a:gd name="T57" fmla="*/ 51 h 320"/>
                <a:gd name="T58" fmla="*/ 125 w 178"/>
                <a:gd name="T59" fmla="*/ 64 h 320"/>
                <a:gd name="T60" fmla="*/ 129 w 178"/>
                <a:gd name="T61" fmla="*/ 80 h 320"/>
                <a:gd name="T62" fmla="*/ 128 w 178"/>
                <a:gd name="T63" fmla="*/ 87 h 320"/>
                <a:gd name="T64" fmla="*/ 122 w 178"/>
                <a:gd name="T65" fmla="*/ 102 h 320"/>
                <a:gd name="T66" fmla="*/ 111 w 178"/>
                <a:gd name="T67" fmla="*/ 113 h 320"/>
                <a:gd name="T68" fmla="*/ 97 w 178"/>
                <a:gd name="T69" fmla="*/ 119 h 320"/>
                <a:gd name="T70" fmla="*/ 89 w 178"/>
                <a:gd name="T71" fmla="*/ 119 h 320"/>
                <a:gd name="T72" fmla="*/ 74 w 178"/>
                <a:gd name="T73" fmla="*/ 116 h 320"/>
                <a:gd name="T74" fmla="*/ 60 w 178"/>
                <a:gd name="T75" fmla="*/ 108 h 320"/>
                <a:gd name="T76" fmla="*/ 52 w 178"/>
                <a:gd name="T77" fmla="*/ 96 h 320"/>
                <a:gd name="T78" fmla="*/ 49 w 178"/>
                <a:gd name="T79" fmla="*/ 80 h 320"/>
                <a:gd name="T80" fmla="*/ 50 w 178"/>
                <a:gd name="T81" fmla="*/ 72 h 320"/>
                <a:gd name="T82" fmla="*/ 56 w 178"/>
                <a:gd name="T83" fmla="*/ 58 h 320"/>
                <a:gd name="T84" fmla="*/ 67 w 178"/>
                <a:gd name="T85" fmla="*/ 47 h 320"/>
                <a:gd name="T86" fmla="*/ 81 w 178"/>
                <a:gd name="T87" fmla="*/ 40 h 320"/>
                <a:gd name="T88" fmla="*/ 89 w 178"/>
                <a:gd name="T89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320">
                  <a:moveTo>
                    <a:pt x="89" y="320"/>
                  </a:moveTo>
                  <a:lnTo>
                    <a:pt x="89" y="320"/>
                  </a:lnTo>
                  <a:lnTo>
                    <a:pt x="103" y="291"/>
                  </a:lnTo>
                  <a:lnTo>
                    <a:pt x="133" y="221"/>
                  </a:lnTo>
                  <a:lnTo>
                    <a:pt x="150" y="181"/>
                  </a:lnTo>
                  <a:lnTo>
                    <a:pt x="164" y="144"/>
                  </a:lnTo>
                  <a:lnTo>
                    <a:pt x="173" y="111"/>
                  </a:lnTo>
                  <a:lnTo>
                    <a:pt x="176" y="98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8" y="79"/>
                  </a:lnTo>
                  <a:lnTo>
                    <a:pt x="176" y="71"/>
                  </a:lnTo>
                  <a:lnTo>
                    <a:pt x="173" y="62"/>
                  </a:lnTo>
                  <a:lnTo>
                    <a:pt x="171" y="54"/>
                  </a:lnTo>
                  <a:lnTo>
                    <a:pt x="162" y="39"/>
                  </a:lnTo>
                  <a:lnTo>
                    <a:pt x="153" y="26"/>
                  </a:lnTo>
                  <a:lnTo>
                    <a:pt x="139" y="15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3"/>
                  </a:lnTo>
                  <a:lnTo>
                    <a:pt x="100" y="1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70" y="3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39" y="15"/>
                  </a:lnTo>
                  <a:lnTo>
                    <a:pt x="25" y="26"/>
                  </a:lnTo>
                  <a:lnTo>
                    <a:pt x="16" y="39"/>
                  </a:lnTo>
                  <a:lnTo>
                    <a:pt x="7" y="54"/>
                  </a:lnTo>
                  <a:lnTo>
                    <a:pt x="5" y="62"/>
                  </a:lnTo>
                  <a:lnTo>
                    <a:pt x="2" y="71"/>
                  </a:lnTo>
                  <a:lnTo>
                    <a:pt x="0" y="7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11"/>
                  </a:lnTo>
                  <a:lnTo>
                    <a:pt x="14" y="144"/>
                  </a:lnTo>
                  <a:lnTo>
                    <a:pt x="28" y="181"/>
                  </a:lnTo>
                  <a:lnTo>
                    <a:pt x="45" y="221"/>
                  </a:lnTo>
                  <a:lnTo>
                    <a:pt x="75" y="291"/>
                  </a:lnTo>
                  <a:lnTo>
                    <a:pt x="89" y="320"/>
                  </a:lnTo>
                  <a:lnTo>
                    <a:pt x="89" y="320"/>
                  </a:lnTo>
                  <a:close/>
                  <a:moveTo>
                    <a:pt x="89" y="40"/>
                  </a:moveTo>
                  <a:lnTo>
                    <a:pt x="89" y="40"/>
                  </a:lnTo>
                  <a:lnTo>
                    <a:pt x="97" y="40"/>
                  </a:lnTo>
                  <a:lnTo>
                    <a:pt x="104" y="43"/>
                  </a:lnTo>
                  <a:lnTo>
                    <a:pt x="111" y="47"/>
                  </a:lnTo>
                  <a:lnTo>
                    <a:pt x="117" y="51"/>
                  </a:lnTo>
                  <a:lnTo>
                    <a:pt x="122" y="58"/>
                  </a:lnTo>
                  <a:lnTo>
                    <a:pt x="125" y="64"/>
                  </a:lnTo>
                  <a:lnTo>
                    <a:pt x="128" y="72"/>
                  </a:lnTo>
                  <a:lnTo>
                    <a:pt x="129" y="80"/>
                  </a:lnTo>
                  <a:lnTo>
                    <a:pt x="129" y="80"/>
                  </a:lnTo>
                  <a:lnTo>
                    <a:pt x="128" y="87"/>
                  </a:lnTo>
                  <a:lnTo>
                    <a:pt x="125" y="96"/>
                  </a:lnTo>
                  <a:lnTo>
                    <a:pt x="122" y="102"/>
                  </a:lnTo>
                  <a:lnTo>
                    <a:pt x="117" y="108"/>
                  </a:lnTo>
                  <a:lnTo>
                    <a:pt x="111" y="113"/>
                  </a:lnTo>
                  <a:lnTo>
                    <a:pt x="104" y="116"/>
                  </a:lnTo>
                  <a:lnTo>
                    <a:pt x="97" y="119"/>
                  </a:lnTo>
                  <a:lnTo>
                    <a:pt x="89" y="119"/>
                  </a:lnTo>
                  <a:lnTo>
                    <a:pt x="89" y="119"/>
                  </a:lnTo>
                  <a:lnTo>
                    <a:pt x="81" y="119"/>
                  </a:lnTo>
                  <a:lnTo>
                    <a:pt x="74" y="116"/>
                  </a:lnTo>
                  <a:lnTo>
                    <a:pt x="67" y="113"/>
                  </a:lnTo>
                  <a:lnTo>
                    <a:pt x="60" y="108"/>
                  </a:lnTo>
                  <a:lnTo>
                    <a:pt x="56" y="102"/>
                  </a:lnTo>
                  <a:lnTo>
                    <a:pt x="52" y="96"/>
                  </a:lnTo>
                  <a:lnTo>
                    <a:pt x="50" y="87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50" y="72"/>
                  </a:lnTo>
                  <a:lnTo>
                    <a:pt x="52" y="64"/>
                  </a:lnTo>
                  <a:lnTo>
                    <a:pt x="56" y="58"/>
                  </a:lnTo>
                  <a:lnTo>
                    <a:pt x="60" y="51"/>
                  </a:lnTo>
                  <a:lnTo>
                    <a:pt x="67" y="47"/>
                  </a:lnTo>
                  <a:lnTo>
                    <a:pt x="74" y="43"/>
                  </a:lnTo>
                  <a:lnTo>
                    <a:pt x="81" y="40"/>
                  </a:lnTo>
                  <a:lnTo>
                    <a:pt x="89" y="40"/>
                  </a:lnTo>
                  <a:lnTo>
                    <a:pt x="8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72" y="3567030"/>
            <a:ext cx="1152244" cy="11644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14" y="2329849"/>
            <a:ext cx="859611" cy="8352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632" y="656502"/>
            <a:ext cx="1012024" cy="10120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8467" y="677217"/>
            <a:ext cx="1036410" cy="10303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6048" y="2330566"/>
            <a:ext cx="859611" cy="8108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4956" y="3558718"/>
            <a:ext cx="1188823" cy="1164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47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27065" y="1304605"/>
            <a:ext cx="580947" cy="580947"/>
          </a:xfrm>
          <a:prstGeom prst="ellipse">
            <a:avLst/>
          </a:prstGeom>
          <a:noFill/>
          <a:ln w="38100" cmpd="sng">
            <a:solidFill>
              <a:srgbClr val="6DCD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627065" y="2033323"/>
            <a:ext cx="580947" cy="580947"/>
          </a:xfrm>
          <a:prstGeom prst="ellipse">
            <a:avLst/>
          </a:prstGeom>
          <a:noFill/>
          <a:ln w="38100" cmpd="sng">
            <a:solidFill>
              <a:srgbClr val="4B72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27065" y="2771691"/>
            <a:ext cx="580947" cy="580947"/>
          </a:xfrm>
          <a:prstGeom prst="ellipse">
            <a:avLst/>
          </a:prstGeom>
          <a:noFill/>
          <a:ln w="38100" cmpd="sng">
            <a:solidFill>
              <a:srgbClr val="EF646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627065" y="3517839"/>
            <a:ext cx="580947" cy="580947"/>
          </a:xfrm>
          <a:prstGeom prst="ellipse">
            <a:avLst/>
          </a:prstGeom>
          <a:noFill/>
          <a:ln w="38100" cmpd="sng">
            <a:solidFill>
              <a:srgbClr val="7DB45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1332905" y="1221219"/>
            <a:ext cx="2983583" cy="64630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sz="105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1332905" y="2004304"/>
            <a:ext cx="2983583" cy="64630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sz="105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1332905" y="2746199"/>
            <a:ext cx="2983583" cy="64630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sz="105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1332905" y="3471342"/>
            <a:ext cx="2983583" cy="64630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endParaRPr lang="en-US" sz="105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16" name="Freeform 1"/>
          <p:cNvSpPr>
            <a:spLocks noChangeArrowheads="1"/>
          </p:cNvSpPr>
          <p:nvPr/>
        </p:nvSpPr>
        <p:spPr bwMode="auto">
          <a:xfrm>
            <a:off x="6873037" y="2254889"/>
            <a:ext cx="707351" cy="1034381"/>
          </a:xfrm>
          <a:custGeom>
            <a:avLst/>
            <a:gdLst>
              <a:gd name="T0" fmla="*/ 2000 w 2969"/>
              <a:gd name="T1" fmla="*/ 656 h 4375"/>
              <a:gd name="T2" fmla="*/ 2000 w 2969"/>
              <a:gd name="T3" fmla="*/ 656 h 4375"/>
              <a:gd name="T4" fmla="*/ 2281 w 2969"/>
              <a:gd name="T5" fmla="*/ 562 h 4375"/>
              <a:gd name="T6" fmla="*/ 2750 w 2969"/>
              <a:gd name="T7" fmla="*/ 812 h 4375"/>
              <a:gd name="T8" fmla="*/ 2968 w 2969"/>
              <a:gd name="T9" fmla="*/ 812 h 4375"/>
              <a:gd name="T10" fmla="*/ 2968 w 2969"/>
              <a:gd name="T11" fmla="*/ 0 h 4375"/>
              <a:gd name="T12" fmla="*/ 0 w 2969"/>
              <a:gd name="T13" fmla="*/ 0 h 4375"/>
              <a:gd name="T14" fmla="*/ 0 w 2969"/>
              <a:gd name="T15" fmla="*/ 3186 h 4375"/>
              <a:gd name="T16" fmla="*/ 1062 w 2969"/>
              <a:gd name="T17" fmla="*/ 3186 h 4375"/>
              <a:gd name="T18" fmla="*/ 1156 w 2969"/>
              <a:gd name="T19" fmla="*/ 3249 h 4375"/>
              <a:gd name="T20" fmla="*/ 1156 w 2969"/>
              <a:gd name="T21" fmla="*/ 3624 h 4375"/>
              <a:gd name="T22" fmla="*/ 1125 w 2969"/>
              <a:gd name="T23" fmla="*/ 3686 h 4375"/>
              <a:gd name="T24" fmla="*/ 875 w 2969"/>
              <a:gd name="T25" fmla="*/ 4030 h 4375"/>
              <a:gd name="T26" fmla="*/ 968 w 2969"/>
              <a:gd name="T27" fmla="*/ 4249 h 4375"/>
              <a:gd name="T28" fmla="*/ 1250 w 2969"/>
              <a:gd name="T29" fmla="*/ 4374 h 4375"/>
              <a:gd name="T30" fmla="*/ 1718 w 2969"/>
              <a:gd name="T31" fmla="*/ 4093 h 4375"/>
              <a:gd name="T32" fmla="*/ 1437 w 2969"/>
              <a:gd name="T33" fmla="*/ 3655 h 4375"/>
              <a:gd name="T34" fmla="*/ 1406 w 2969"/>
              <a:gd name="T35" fmla="*/ 3593 h 4375"/>
              <a:gd name="T36" fmla="*/ 1406 w 2969"/>
              <a:gd name="T37" fmla="*/ 3249 h 4375"/>
              <a:gd name="T38" fmla="*/ 1468 w 2969"/>
              <a:gd name="T39" fmla="*/ 3155 h 4375"/>
              <a:gd name="T40" fmla="*/ 2968 w 2969"/>
              <a:gd name="T41" fmla="*/ 3155 h 4375"/>
              <a:gd name="T42" fmla="*/ 2968 w 2969"/>
              <a:gd name="T43" fmla="*/ 1375 h 4375"/>
              <a:gd name="T44" fmla="*/ 2812 w 2969"/>
              <a:gd name="T45" fmla="*/ 1375 h 4375"/>
              <a:gd name="T46" fmla="*/ 2312 w 2969"/>
              <a:gd name="T47" fmla="*/ 1687 h 4375"/>
              <a:gd name="T48" fmla="*/ 1843 w 2969"/>
              <a:gd name="T49" fmla="*/ 1125 h 4375"/>
              <a:gd name="T50" fmla="*/ 2000 w 2969"/>
              <a:gd name="T51" fmla="*/ 656 h 4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69" h="4375">
                <a:moveTo>
                  <a:pt x="2000" y="656"/>
                </a:moveTo>
                <a:lnTo>
                  <a:pt x="2000" y="656"/>
                </a:lnTo>
                <a:cubicBezTo>
                  <a:pt x="2062" y="594"/>
                  <a:pt x="2156" y="562"/>
                  <a:pt x="2281" y="562"/>
                </a:cubicBezTo>
                <a:cubicBezTo>
                  <a:pt x="2468" y="562"/>
                  <a:pt x="2656" y="750"/>
                  <a:pt x="2750" y="812"/>
                </a:cubicBezTo>
                <a:cubicBezTo>
                  <a:pt x="2968" y="812"/>
                  <a:pt x="2968" y="812"/>
                  <a:pt x="2968" y="812"/>
                </a:cubicBezTo>
                <a:cubicBezTo>
                  <a:pt x="2968" y="0"/>
                  <a:pt x="2968" y="0"/>
                  <a:pt x="296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86"/>
                  <a:pt x="0" y="3186"/>
                  <a:pt x="0" y="3186"/>
                </a:cubicBezTo>
                <a:cubicBezTo>
                  <a:pt x="1062" y="3186"/>
                  <a:pt x="1062" y="3186"/>
                  <a:pt x="1062" y="3186"/>
                </a:cubicBezTo>
                <a:cubicBezTo>
                  <a:pt x="1125" y="3186"/>
                  <a:pt x="1156" y="3218"/>
                  <a:pt x="1156" y="3249"/>
                </a:cubicBezTo>
                <a:cubicBezTo>
                  <a:pt x="1156" y="3624"/>
                  <a:pt x="1156" y="3624"/>
                  <a:pt x="1156" y="3624"/>
                </a:cubicBezTo>
                <a:cubicBezTo>
                  <a:pt x="1156" y="3655"/>
                  <a:pt x="1125" y="3686"/>
                  <a:pt x="1125" y="3686"/>
                </a:cubicBezTo>
                <a:cubicBezTo>
                  <a:pt x="1062" y="3749"/>
                  <a:pt x="875" y="3905"/>
                  <a:pt x="875" y="4030"/>
                </a:cubicBezTo>
                <a:cubicBezTo>
                  <a:pt x="875" y="4093"/>
                  <a:pt x="906" y="4186"/>
                  <a:pt x="968" y="4249"/>
                </a:cubicBezTo>
                <a:cubicBezTo>
                  <a:pt x="1031" y="4311"/>
                  <a:pt x="1125" y="4374"/>
                  <a:pt x="1250" y="4374"/>
                </a:cubicBezTo>
                <a:cubicBezTo>
                  <a:pt x="1406" y="4374"/>
                  <a:pt x="1687" y="4311"/>
                  <a:pt x="1718" y="4093"/>
                </a:cubicBezTo>
                <a:cubicBezTo>
                  <a:pt x="1718" y="3843"/>
                  <a:pt x="1437" y="3655"/>
                  <a:pt x="1437" y="3655"/>
                </a:cubicBezTo>
                <a:cubicBezTo>
                  <a:pt x="1406" y="3655"/>
                  <a:pt x="1406" y="3624"/>
                  <a:pt x="1406" y="3593"/>
                </a:cubicBezTo>
                <a:cubicBezTo>
                  <a:pt x="1406" y="3249"/>
                  <a:pt x="1406" y="3249"/>
                  <a:pt x="1406" y="3249"/>
                </a:cubicBezTo>
                <a:cubicBezTo>
                  <a:pt x="1406" y="3186"/>
                  <a:pt x="1437" y="3155"/>
                  <a:pt x="1468" y="3155"/>
                </a:cubicBezTo>
                <a:cubicBezTo>
                  <a:pt x="2968" y="3155"/>
                  <a:pt x="2968" y="3155"/>
                  <a:pt x="2968" y="3155"/>
                </a:cubicBezTo>
                <a:cubicBezTo>
                  <a:pt x="2968" y="1375"/>
                  <a:pt x="2968" y="1375"/>
                  <a:pt x="2968" y="1375"/>
                </a:cubicBezTo>
                <a:cubicBezTo>
                  <a:pt x="2812" y="1375"/>
                  <a:pt x="2812" y="1375"/>
                  <a:pt x="2812" y="1375"/>
                </a:cubicBezTo>
                <a:cubicBezTo>
                  <a:pt x="2718" y="1469"/>
                  <a:pt x="2500" y="1687"/>
                  <a:pt x="2312" y="1687"/>
                </a:cubicBezTo>
                <a:cubicBezTo>
                  <a:pt x="2093" y="1687"/>
                  <a:pt x="1843" y="1531"/>
                  <a:pt x="1843" y="1125"/>
                </a:cubicBezTo>
                <a:cubicBezTo>
                  <a:pt x="1843" y="875"/>
                  <a:pt x="1937" y="719"/>
                  <a:pt x="2000" y="656"/>
                </a:cubicBezTo>
              </a:path>
            </a:pathLst>
          </a:custGeom>
          <a:solidFill>
            <a:srgbClr val="7DB4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+mn-ea"/>
            </a:endParaRPr>
          </a:p>
        </p:txBody>
      </p:sp>
      <p:sp>
        <p:nvSpPr>
          <p:cNvPr id="17" name="Freeform 2"/>
          <p:cNvSpPr>
            <a:spLocks noChangeArrowheads="1"/>
          </p:cNvSpPr>
          <p:nvPr/>
        </p:nvSpPr>
        <p:spPr bwMode="auto">
          <a:xfrm>
            <a:off x="6127849" y="2254889"/>
            <a:ext cx="708402" cy="753889"/>
          </a:xfrm>
          <a:custGeom>
            <a:avLst/>
            <a:gdLst>
              <a:gd name="T0" fmla="*/ 2969 w 2970"/>
              <a:gd name="T1" fmla="*/ 0 h 3187"/>
              <a:gd name="T2" fmla="*/ 2969 w 2970"/>
              <a:gd name="T3" fmla="*/ 0 h 3187"/>
              <a:gd name="T4" fmla="*/ 0 w 2970"/>
              <a:gd name="T5" fmla="*/ 0 h 3187"/>
              <a:gd name="T6" fmla="*/ 0 w 2970"/>
              <a:gd name="T7" fmla="*/ 781 h 3187"/>
              <a:gd name="T8" fmla="*/ 219 w 2970"/>
              <a:gd name="T9" fmla="*/ 781 h 3187"/>
              <a:gd name="T10" fmla="*/ 719 w 2970"/>
              <a:gd name="T11" fmla="*/ 500 h 3187"/>
              <a:gd name="T12" fmla="*/ 1126 w 2970"/>
              <a:gd name="T13" fmla="*/ 1062 h 3187"/>
              <a:gd name="T14" fmla="*/ 1001 w 2970"/>
              <a:gd name="T15" fmla="*/ 1500 h 3187"/>
              <a:gd name="T16" fmla="*/ 688 w 2970"/>
              <a:gd name="T17" fmla="*/ 1625 h 3187"/>
              <a:gd name="T18" fmla="*/ 219 w 2970"/>
              <a:gd name="T19" fmla="*/ 1344 h 3187"/>
              <a:gd name="T20" fmla="*/ 0 w 2970"/>
              <a:gd name="T21" fmla="*/ 1344 h 3187"/>
              <a:gd name="T22" fmla="*/ 0 w 2970"/>
              <a:gd name="T23" fmla="*/ 3030 h 3187"/>
              <a:gd name="T24" fmla="*/ 63 w 2970"/>
              <a:gd name="T25" fmla="*/ 3186 h 3187"/>
              <a:gd name="T26" fmla="*/ 2969 w 2970"/>
              <a:gd name="T27" fmla="*/ 3186 h 3187"/>
              <a:gd name="T28" fmla="*/ 2969 w 2970"/>
              <a:gd name="T29" fmla="*/ 0 h 3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70" h="3187">
                <a:moveTo>
                  <a:pt x="2969" y="0"/>
                </a:moveTo>
                <a:lnTo>
                  <a:pt x="2969" y="0"/>
                </a:lnTo>
                <a:cubicBezTo>
                  <a:pt x="0" y="0"/>
                  <a:pt x="0" y="0"/>
                  <a:pt x="0" y="0"/>
                </a:cubicBezTo>
                <a:cubicBezTo>
                  <a:pt x="0" y="781"/>
                  <a:pt x="0" y="781"/>
                  <a:pt x="0" y="781"/>
                </a:cubicBezTo>
                <a:cubicBezTo>
                  <a:pt x="219" y="781"/>
                  <a:pt x="219" y="781"/>
                  <a:pt x="219" y="781"/>
                </a:cubicBezTo>
                <a:cubicBezTo>
                  <a:pt x="251" y="687"/>
                  <a:pt x="407" y="500"/>
                  <a:pt x="719" y="500"/>
                </a:cubicBezTo>
                <a:cubicBezTo>
                  <a:pt x="1126" y="500"/>
                  <a:pt x="1126" y="937"/>
                  <a:pt x="1126" y="1062"/>
                </a:cubicBezTo>
                <a:cubicBezTo>
                  <a:pt x="1126" y="1281"/>
                  <a:pt x="1094" y="1406"/>
                  <a:pt x="1001" y="1500"/>
                </a:cubicBezTo>
                <a:cubicBezTo>
                  <a:pt x="907" y="1594"/>
                  <a:pt x="813" y="1625"/>
                  <a:pt x="688" y="1625"/>
                </a:cubicBezTo>
                <a:cubicBezTo>
                  <a:pt x="438" y="1594"/>
                  <a:pt x="282" y="1437"/>
                  <a:pt x="219" y="1344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0" y="3030"/>
                  <a:pt x="0" y="3030"/>
                  <a:pt x="0" y="3030"/>
                </a:cubicBezTo>
                <a:cubicBezTo>
                  <a:pt x="32" y="3093"/>
                  <a:pt x="32" y="3124"/>
                  <a:pt x="63" y="3186"/>
                </a:cubicBezTo>
                <a:cubicBezTo>
                  <a:pt x="2969" y="3186"/>
                  <a:pt x="2969" y="3186"/>
                  <a:pt x="2969" y="3186"/>
                </a:cubicBezTo>
                <a:lnTo>
                  <a:pt x="2969" y="0"/>
                </a:lnTo>
              </a:path>
            </a:pathLst>
          </a:custGeom>
          <a:solidFill>
            <a:srgbClr val="EF64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8" name="Freeform 3"/>
          <p:cNvSpPr>
            <a:spLocks noChangeArrowheads="1"/>
          </p:cNvSpPr>
          <p:nvPr/>
        </p:nvSpPr>
        <p:spPr bwMode="auto">
          <a:xfrm>
            <a:off x="6127849" y="717915"/>
            <a:ext cx="1817250" cy="997886"/>
          </a:xfrm>
          <a:custGeom>
            <a:avLst/>
            <a:gdLst>
              <a:gd name="T0" fmla="*/ 0 w 7626"/>
              <a:gd name="T1" fmla="*/ 3031 h 4220"/>
              <a:gd name="T2" fmla="*/ 0 w 7626"/>
              <a:gd name="T3" fmla="*/ 3031 h 4220"/>
              <a:gd name="T4" fmla="*/ 1282 w 7626"/>
              <a:gd name="T5" fmla="*/ 3031 h 4220"/>
              <a:gd name="T6" fmla="*/ 1344 w 7626"/>
              <a:gd name="T7" fmla="*/ 3094 h 4220"/>
              <a:gd name="T8" fmla="*/ 1344 w 7626"/>
              <a:gd name="T9" fmla="*/ 3500 h 4220"/>
              <a:gd name="T10" fmla="*/ 1313 w 7626"/>
              <a:gd name="T11" fmla="*/ 3562 h 4220"/>
              <a:gd name="T12" fmla="*/ 1094 w 7626"/>
              <a:gd name="T13" fmla="*/ 3875 h 4220"/>
              <a:gd name="T14" fmla="*/ 1469 w 7626"/>
              <a:gd name="T15" fmla="*/ 4219 h 4220"/>
              <a:gd name="T16" fmla="*/ 1907 w 7626"/>
              <a:gd name="T17" fmla="*/ 3906 h 4220"/>
              <a:gd name="T18" fmla="*/ 1657 w 7626"/>
              <a:gd name="T19" fmla="*/ 3531 h 4220"/>
              <a:gd name="T20" fmla="*/ 1594 w 7626"/>
              <a:gd name="T21" fmla="*/ 3469 h 4220"/>
              <a:gd name="T22" fmla="*/ 1626 w 7626"/>
              <a:gd name="T23" fmla="*/ 3125 h 4220"/>
              <a:gd name="T24" fmla="*/ 1688 w 7626"/>
              <a:gd name="T25" fmla="*/ 3062 h 4220"/>
              <a:gd name="T26" fmla="*/ 4437 w 7626"/>
              <a:gd name="T27" fmla="*/ 3062 h 4220"/>
              <a:gd name="T28" fmla="*/ 4437 w 7626"/>
              <a:gd name="T29" fmla="*/ 2812 h 4220"/>
              <a:gd name="T30" fmla="*/ 4156 w 7626"/>
              <a:gd name="T31" fmla="*/ 2312 h 4220"/>
              <a:gd name="T32" fmla="*/ 4687 w 7626"/>
              <a:gd name="T33" fmla="*/ 1906 h 4220"/>
              <a:gd name="T34" fmla="*/ 5250 w 7626"/>
              <a:gd name="T35" fmla="*/ 2312 h 4220"/>
              <a:gd name="T36" fmla="*/ 4968 w 7626"/>
              <a:gd name="T37" fmla="*/ 2812 h 4220"/>
              <a:gd name="T38" fmla="*/ 4968 w 7626"/>
              <a:gd name="T39" fmla="*/ 3031 h 4220"/>
              <a:gd name="T40" fmla="*/ 7625 w 7626"/>
              <a:gd name="T41" fmla="*/ 3031 h 4220"/>
              <a:gd name="T42" fmla="*/ 6531 w 7626"/>
              <a:gd name="T43" fmla="*/ 1375 h 4220"/>
              <a:gd name="T44" fmla="*/ 3156 w 7626"/>
              <a:gd name="T45" fmla="*/ 0 h 4220"/>
              <a:gd name="T46" fmla="*/ 0 w 7626"/>
              <a:gd name="T47" fmla="*/ 1000 h 4220"/>
              <a:gd name="T48" fmla="*/ 0 w 7626"/>
              <a:gd name="T49" fmla="*/ 3031 h 4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26" h="4220">
                <a:moveTo>
                  <a:pt x="0" y="3031"/>
                </a:moveTo>
                <a:lnTo>
                  <a:pt x="0" y="3031"/>
                </a:lnTo>
                <a:cubicBezTo>
                  <a:pt x="1282" y="3031"/>
                  <a:pt x="1282" y="3031"/>
                  <a:pt x="1282" y="3031"/>
                </a:cubicBezTo>
                <a:cubicBezTo>
                  <a:pt x="1313" y="3031"/>
                  <a:pt x="1344" y="3062"/>
                  <a:pt x="1344" y="3094"/>
                </a:cubicBezTo>
                <a:cubicBezTo>
                  <a:pt x="1344" y="3500"/>
                  <a:pt x="1344" y="3500"/>
                  <a:pt x="1344" y="3500"/>
                </a:cubicBezTo>
                <a:cubicBezTo>
                  <a:pt x="1344" y="3500"/>
                  <a:pt x="1344" y="3531"/>
                  <a:pt x="1313" y="3562"/>
                </a:cubicBezTo>
                <a:cubicBezTo>
                  <a:pt x="1251" y="3594"/>
                  <a:pt x="1094" y="3719"/>
                  <a:pt x="1094" y="3875"/>
                </a:cubicBezTo>
                <a:cubicBezTo>
                  <a:pt x="1094" y="4031"/>
                  <a:pt x="1219" y="4219"/>
                  <a:pt x="1469" y="4219"/>
                </a:cubicBezTo>
                <a:cubicBezTo>
                  <a:pt x="1719" y="4219"/>
                  <a:pt x="1907" y="4062"/>
                  <a:pt x="1907" y="3906"/>
                </a:cubicBezTo>
                <a:cubicBezTo>
                  <a:pt x="1938" y="3656"/>
                  <a:pt x="1657" y="3531"/>
                  <a:pt x="1657" y="3531"/>
                </a:cubicBezTo>
                <a:cubicBezTo>
                  <a:pt x="1626" y="3531"/>
                  <a:pt x="1594" y="3500"/>
                  <a:pt x="1594" y="3469"/>
                </a:cubicBezTo>
                <a:cubicBezTo>
                  <a:pt x="1626" y="3125"/>
                  <a:pt x="1626" y="3125"/>
                  <a:pt x="1626" y="3125"/>
                </a:cubicBezTo>
                <a:cubicBezTo>
                  <a:pt x="1626" y="3094"/>
                  <a:pt x="1657" y="3062"/>
                  <a:pt x="1688" y="3062"/>
                </a:cubicBezTo>
                <a:cubicBezTo>
                  <a:pt x="4437" y="3062"/>
                  <a:pt x="4437" y="3062"/>
                  <a:pt x="4437" y="3062"/>
                </a:cubicBezTo>
                <a:cubicBezTo>
                  <a:pt x="4437" y="2812"/>
                  <a:pt x="4437" y="2812"/>
                  <a:pt x="4437" y="2812"/>
                </a:cubicBezTo>
                <a:cubicBezTo>
                  <a:pt x="4343" y="2750"/>
                  <a:pt x="4156" y="2594"/>
                  <a:pt x="4156" y="2312"/>
                </a:cubicBezTo>
                <a:cubicBezTo>
                  <a:pt x="4156" y="2031"/>
                  <a:pt x="4437" y="1906"/>
                  <a:pt x="4687" y="1906"/>
                </a:cubicBezTo>
                <a:cubicBezTo>
                  <a:pt x="4937" y="1906"/>
                  <a:pt x="5250" y="2000"/>
                  <a:pt x="5250" y="2312"/>
                </a:cubicBezTo>
                <a:cubicBezTo>
                  <a:pt x="5250" y="2594"/>
                  <a:pt x="5062" y="2750"/>
                  <a:pt x="4968" y="2812"/>
                </a:cubicBezTo>
                <a:cubicBezTo>
                  <a:pt x="4968" y="3031"/>
                  <a:pt x="4968" y="3031"/>
                  <a:pt x="4968" y="3031"/>
                </a:cubicBezTo>
                <a:cubicBezTo>
                  <a:pt x="7625" y="3031"/>
                  <a:pt x="7625" y="3031"/>
                  <a:pt x="7625" y="3031"/>
                </a:cubicBezTo>
                <a:cubicBezTo>
                  <a:pt x="7374" y="2437"/>
                  <a:pt x="6999" y="1812"/>
                  <a:pt x="6531" y="1375"/>
                </a:cubicBezTo>
                <a:cubicBezTo>
                  <a:pt x="5531" y="562"/>
                  <a:pt x="4625" y="31"/>
                  <a:pt x="3156" y="0"/>
                </a:cubicBezTo>
                <a:cubicBezTo>
                  <a:pt x="2251" y="0"/>
                  <a:pt x="1032" y="250"/>
                  <a:pt x="0" y="1000"/>
                </a:cubicBezTo>
                <a:lnTo>
                  <a:pt x="0" y="3031"/>
                </a:lnTo>
              </a:path>
            </a:pathLst>
          </a:custGeom>
          <a:solidFill>
            <a:srgbClr val="6DCD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9" name="Freeform 4"/>
          <p:cNvSpPr>
            <a:spLocks noChangeArrowheads="1"/>
          </p:cNvSpPr>
          <p:nvPr/>
        </p:nvSpPr>
        <p:spPr bwMode="auto">
          <a:xfrm>
            <a:off x="6873037" y="1205909"/>
            <a:ext cx="975366" cy="1019783"/>
          </a:xfrm>
          <a:custGeom>
            <a:avLst/>
            <a:gdLst>
              <a:gd name="T0" fmla="*/ 2968 w 4094"/>
              <a:gd name="T1" fmla="*/ 2875 h 4314"/>
              <a:gd name="T2" fmla="*/ 2968 w 4094"/>
              <a:gd name="T3" fmla="*/ 2875 h 4314"/>
              <a:gd name="T4" fmla="*/ 3031 w 4094"/>
              <a:gd name="T5" fmla="*/ 2813 h 4314"/>
              <a:gd name="T6" fmla="*/ 3375 w 4094"/>
              <a:gd name="T7" fmla="*/ 2813 h 4314"/>
              <a:gd name="T8" fmla="*/ 3406 w 4094"/>
              <a:gd name="T9" fmla="*/ 2844 h 4314"/>
              <a:gd name="T10" fmla="*/ 3812 w 4094"/>
              <a:gd name="T11" fmla="*/ 3063 h 4314"/>
              <a:gd name="T12" fmla="*/ 4093 w 4094"/>
              <a:gd name="T13" fmla="*/ 2657 h 4314"/>
              <a:gd name="T14" fmla="*/ 3812 w 4094"/>
              <a:gd name="T15" fmla="*/ 2282 h 4314"/>
              <a:gd name="T16" fmla="*/ 3406 w 4094"/>
              <a:gd name="T17" fmla="*/ 2532 h 4314"/>
              <a:gd name="T18" fmla="*/ 3343 w 4094"/>
              <a:gd name="T19" fmla="*/ 2563 h 4314"/>
              <a:gd name="T20" fmla="*/ 3000 w 4094"/>
              <a:gd name="T21" fmla="*/ 2563 h 4314"/>
              <a:gd name="T22" fmla="*/ 2937 w 4094"/>
              <a:gd name="T23" fmla="*/ 2500 h 4314"/>
              <a:gd name="T24" fmla="*/ 2937 w 4094"/>
              <a:gd name="T25" fmla="*/ 1125 h 4314"/>
              <a:gd name="T26" fmla="*/ 1781 w 4094"/>
              <a:gd name="T27" fmla="*/ 1125 h 4314"/>
              <a:gd name="T28" fmla="*/ 1718 w 4094"/>
              <a:gd name="T29" fmla="*/ 1063 h 4314"/>
              <a:gd name="T30" fmla="*/ 1718 w 4094"/>
              <a:gd name="T31" fmla="*/ 719 h 4314"/>
              <a:gd name="T32" fmla="*/ 1750 w 4094"/>
              <a:gd name="T33" fmla="*/ 657 h 4314"/>
              <a:gd name="T34" fmla="*/ 1968 w 4094"/>
              <a:gd name="T35" fmla="*/ 250 h 4314"/>
              <a:gd name="T36" fmla="*/ 1562 w 4094"/>
              <a:gd name="T37" fmla="*/ 0 h 4314"/>
              <a:gd name="T38" fmla="*/ 1187 w 4094"/>
              <a:gd name="T39" fmla="*/ 250 h 4314"/>
              <a:gd name="T40" fmla="*/ 1406 w 4094"/>
              <a:gd name="T41" fmla="*/ 657 h 4314"/>
              <a:gd name="T42" fmla="*/ 1468 w 4094"/>
              <a:gd name="T43" fmla="*/ 719 h 4314"/>
              <a:gd name="T44" fmla="*/ 1468 w 4094"/>
              <a:gd name="T45" fmla="*/ 1063 h 4314"/>
              <a:gd name="T46" fmla="*/ 1375 w 4094"/>
              <a:gd name="T47" fmla="*/ 1157 h 4314"/>
              <a:gd name="T48" fmla="*/ 0 w 4094"/>
              <a:gd name="T49" fmla="*/ 1157 h 4314"/>
              <a:gd name="T50" fmla="*/ 0 w 4094"/>
              <a:gd name="T51" fmla="*/ 4313 h 4314"/>
              <a:gd name="T52" fmla="*/ 2968 w 4094"/>
              <a:gd name="T53" fmla="*/ 4313 h 4314"/>
              <a:gd name="T54" fmla="*/ 2968 w 4094"/>
              <a:gd name="T55" fmla="*/ 2875 h 4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94" h="4314">
                <a:moveTo>
                  <a:pt x="2968" y="2875"/>
                </a:moveTo>
                <a:lnTo>
                  <a:pt x="2968" y="2875"/>
                </a:lnTo>
                <a:cubicBezTo>
                  <a:pt x="2968" y="2844"/>
                  <a:pt x="3000" y="2813"/>
                  <a:pt x="3031" y="2813"/>
                </a:cubicBezTo>
                <a:cubicBezTo>
                  <a:pt x="3375" y="2813"/>
                  <a:pt x="3375" y="2813"/>
                  <a:pt x="3375" y="2813"/>
                </a:cubicBezTo>
                <a:cubicBezTo>
                  <a:pt x="3375" y="2813"/>
                  <a:pt x="3406" y="2813"/>
                  <a:pt x="3406" y="2844"/>
                </a:cubicBezTo>
                <a:cubicBezTo>
                  <a:pt x="3468" y="2907"/>
                  <a:pt x="3656" y="3063"/>
                  <a:pt x="3812" y="3063"/>
                </a:cubicBezTo>
                <a:cubicBezTo>
                  <a:pt x="3999" y="3063"/>
                  <a:pt x="4093" y="2844"/>
                  <a:pt x="4093" y="2657"/>
                </a:cubicBezTo>
                <a:cubicBezTo>
                  <a:pt x="4093" y="2407"/>
                  <a:pt x="3968" y="2282"/>
                  <a:pt x="3812" y="2282"/>
                </a:cubicBezTo>
                <a:cubicBezTo>
                  <a:pt x="3687" y="2282"/>
                  <a:pt x="3499" y="2438"/>
                  <a:pt x="3406" y="2532"/>
                </a:cubicBezTo>
                <a:cubicBezTo>
                  <a:pt x="3406" y="2563"/>
                  <a:pt x="3375" y="2563"/>
                  <a:pt x="3343" y="2563"/>
                </a:cubicBezTo>
                <a:cubicBezTo>
                  <a:pt x="3000" y="2563"/>
                  <a:pt x="3000" y="2563"/>
                  <a:pt x="3000" y="2563"/>
                </a:cubicBezTo>
                <a:cubicBezTo>
                  <a:pt x="2968" y="2563"/>
                  <a:pt x="2937" y="2532"/>
                  <a:pt x="2937" y="2500"/>
                </a:cubicBezTo>
                <a:cubicBezTo>
                  <a:pt x="2937" y="1125"/>
                  <a:pt x="2937" y="1125"/>
                  <a:pt x="2937" y="1125"/>
                </a:cubicBezTo>
                <a:cubicBezTo>
                  <a:pt x="1781" y="1125"/>
                  <a:pt x="1781" y="1125"/>
                  <a:pt x="1781" y="1125"/>
                </a:cubicBezTo>
                <a:cubicBezTo>
                  <a:pt x="1750" y="1125"/>
                  <a:pt x="1718" y="1094"/>
                  <a:pt x="1718" y="1063"/>
                </a:cubicBezTo>
                <a:cubicBezTo>
                  <a:pt x="1718" y="719"/>
                  <a:pt x="1718" y="719"/>
                  <a:pt x="1718" y="719"/>
                </a:cubicBezTo>
                <a:cubicBezTo>
                  <a:pt x="1718" y="688"/>
                  <a:pt x="1718" y="657"/>
                  <a:pt x="1750" y="657"/>
                </a:cubicBezTo>
                <a:cubicBezTo>
                  <a:pt x="1750" y="657"/>
                  <a:pt x="1968" y="500"/>
                  <a:pt x="1968" y="250"/>
                </a:cubicBezTo>
                <a:cubicBezTo>
                  <a:pt x="1968" y="0"/>
                  <a:pt x="1625" y="0"/>
                  <a:pt x="1562" y="0"/>
                </a:cubicBezTo>
                <a:cubicBezTo>
                  <a:pt x="1406" y="0"/>
                  <a:pt x="1187" y="32"/>
                  <a:pt x="1187" y="250"/>
                </a:cubicBezTo>
                <a:cubicBezTo>
                  <a:pt x="1187" y="500"/>
                  <a:pt x="1406" y="625"/>
                  <a:pt x="1406" y="657"/>
                </a:cubicBezTo>
                <a:cubicBezTo>
                  <a:pt x="1437" y="657"/>
                  <a:pt x="1468" y="688"/>
                  <a:pt x="1468" y="719"/>
                </a:cubicBezTo>
                <a:cubicBezTo>
                  <a:pt x="1468" y="1063"/>
                  <a:pt x="1468" y="1063"/>
                  <a:pt x="1468" y="1063"/>
                </a:cubicBezTo>
                <a:cubicBezTo>
                  <a:pt x="1468" y="1094"/>
                  <a:pt x="1406" y="1157"/>
                  <a:pt x="1375" y="1157"/>
                </a:cubicBezTo>
                <a:cubicBezTo>
                  <a:pt x="0" y="1157"/>
                  <a:pt x="0" y="1157"/>
                  <a:pt x="0" y="1157"/>
                </a:cubicBezTo>
                <a:cubicBezTo>
                  <a:pt x="0" y="4313"/>
                  <a:pt x="0" y="4313"/>
                  <a:pt x="0" y="4313"/>
                </a:cubicBezTo>
                <a:cubicBezTo>
                  <a:pt x="2968" y="4313"/>
                  <a:pt x="2968" y="4313"/>
                  <a:pt x="2968" y="4313"/>
                </a:cubicBezTo>
                <a:lnTo>
                  <a:pt x="2968" y="2875"/>
                </a:lnTo>
              </a:path>
            </a:pathLst>
          </a:custGeom>
          <a:solidFill>
            <a:srgbClr val="466B9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0" name="Freeform 5"/>
          <p:cNvSpPr>
            <a:spLocks noChangeArrowheads="1"/>
          </p:cNvSpPr>
          <p:nvPr/>
        </p:nvSpPr>
        <p:spPr bwMode="auto">
          <a:xfrm>
            <a:off x="7349159" y="1479103"/>
            <a:ext cx="677921" cy="1462941"/>
          </a:xfrm>
          <a:custGeom>
            <a:avLst/>
            <a:gdLst>
              <a:gd name="T0" fmla="*/ 1093 w 2844"/>
              <a:gd name="T1" fmla="*/ 0 h 6187"/>
              <a:gd name="T2" fmla="*/ 1093 w 2844"/>
              <a:gd name="T3" fmla="*/ 0 h 6187"/>
              <a:gd name="T4" fmla="*/ 1093 w 2844"/>
              <a:gd name="T5" fmla="*/ 1250 h 6187"/>
              <a:gd name="T6" fmla="*/ 1312 w 2844"/>
              <a:gd name="T7" fmla="*/ 1250 h 6187"/>
              <a:gd name="T8" fmla="*/ 1812 w 2844"/>
              <a:gd name="T9" fmla="*/ 968 h 6187"/>
              <a:gd name="T10" fmla="*/ 2218 w 2844"/>
              <a:gd name="T11" fmla="*/ 1500 h 6187"/>
              <a:gd name="T12" fmla="*/ 1812 w 2844"/>
              <a:gd name="T13" fmla="*/ 2062 h 6187"/>
              <a:gd name="T14" fmla="*/ 1312 w 2844"/>
              <a:gd name="T15" fmla="*/ 1781 h 6187"/>
              <a:gd name="T16" fmla="*/ 1125 w 2844"/>
              <a:gd name="T17" fmla="*/ 1781 h 6187"/>
              <a:gd name="T18" fmla="*/ 1125 w 2844"/>
              <a:gd name="T19" fmla="*/ 4187 h 6187"/>
              <a:gd name="T20" fmla="*/ 1031 w 2844"/>
              <a:gd name="T21" fmla="*/ 4250 h 6187"/>
              <a:gd name="T22" fmla="*/ 718 w 2844"/>
              <a:gd name="T23" fmla="*/ 4250 h 6187"/>
              <a:gd name="T24" fmla="*/ 656 w 2844"/>
              <a:gd name="T25" fmla="*/ 4218 h 6187"/>
              <a:gd name="T26" fmla="*/ 281 w 2844"/>
              <a:gd name="T27" fmla="*/ 4000 h 6187"/>
              <a:gd name="T28" fmla="*/ 93 w 2844"/>
              <a:gd name="T29" fmla="*/ 4062 h 6187"/>
              <a:gd name="T30" fmla="*/ 0 w 2844"/>
              <a:gd name="T31" fmla="*/ 4406 h 6187"/>
              <a:gd name="T32" fmla="*/ 312 w 2844"/>
              <a:gd name="T33" fmla="*/ 4812 h 6187"/>
              <a:gd name="T34" fmla="*/ 718 w 2844"/>
              <a:gd name="T35" fmla="*/ 4531 h 6187"/>
              <a:gd name="T36" fmla="*/ 750 w 2844"/>
              <a:gd name="T37" fmla="*/ 4500 h 6187"/>
              <a:gd name="T38" fmla="*/ 1031 w 2844"/>
              <a:gd name="T39" fmla="*/ 4500 h 6187"/>
              <a:gd name="T40" fmla="*/ 1125 w 2844"/>
              <a:gd name="T41" fmla="*/ 4593 h 6187"/>
              <a:gd name="T42" fmla="*/ 1125 w 2844"/>
              <a:gd name="T43" fmla="*/ 6186 h 6187"/>
              <a:gd name="T44" fmla="*/ 2156 w 2844"/>
              <a:gd name="T45" fmla="*/ 3906 h 6187"/>
              <a:gd name="T46" fmla="*/ 2843 w 2844"/>
              <a:gd name="T47" fmla="*/ 1437 h 6187"/>
              <a:gd name="T48" fmla="*/ 2562 w 2844"/>
              <a:gd name="T49" fmla="*/ 0 h 6187"/>
              <a:gd name="T50" fmla="*/ 1093 w 2844"/>
              <a:gd name="T51" fmla="*/ 0 h 6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44" h="6187">
                <a:moveTo>
                  <a:pt x="1093" y="0"/>
                </a:moveTo>
                <a:lnTo>
                  <a:pt x="1093" y="0"/>
                </a:lnTo>
                <a:cubicBezTo>
                  <a:pt x="1093" y="1250"/>
                  <a:pt x="1093" y="1250"/>
                  <a:pt x="1093" y="1250"/>
                </a:cubicBezTo>
                <a:cubicBezTo>
                  <a:pt x="1312" y="1250"/>
                  <a:pt x="1312" y="1250"/>
                  <a:pt x="1312" y="1250"/>
                </a:cubicBezTo>
                <a:cubicBezTo>
                  <a:pt x="1406" y="1187"/>
                  <a:pt x="1624" y="968"/>
                  <a:pt x="1812" y="968"/>
                </a:cubicBezTo>
                <a:cubicBezTo>
                  <a:pt x="1999" y="968"/>
                  <a:pt x="2218" y="1125"/>
                  <a:pt x="2218" y="1500"/>
                </a:cubicBezTo>
                <a:cubicBezTo>
                  <a:pt x="2218" y="1843"/>
                  <a:pt x="2062" y="2062"/>
                  <a:pt x="1812" y="2062"/>
                </a:cubicBezTo>
                <a:cubicBezTo>
                  <a:pt x="1593" y="2062"/>
                  <a:pt x="1406" y="1875"/>
                  <a:pt x="1312" y="1781"/>
                </a:cubicBezTo>
                <a:cubicBezTo>
                  <a:pt x="1125" y="1781"/>
                  <a:pt x="1125" y="1781"/>
                  <a:pt x="1125" y="1781"/>
                </a:cubicBezTo>
                <a:cubicBezTo>
                  <a:pt x="1125" y="4187"/>
                  <a:pt x="1125" y="4187"/>
                  <a:pt x="1125" y="4187"/>
                </a:cubicBezTo>
                <a:cubicBezTo>
                  <a:pt x="1125" y="4218"/>
                  <a:pt x="1062" y="4250"/>
                  <a:pt x="1031" y="4250"/>
                </a:cubicBezTo>
                <a:cubicBezTo>
                  <a:pt x="718" y="4250"/>
                  <a:pt x="718" y="4250"/>
                  <a:pt x="718" y="4250"/>
                </a:cubicBezTo>
                <a:cubicBezTo>
                  <a:pt x="687" y="4250"/>
                  <a:pt x="656" y="4250"/>
                  <a:pt x="656" y="4218"/>
                </a:cubicBezTo>
                <a:cubicBezTo>
                  <a:pt x="593" y="4156"/>
                  <a:pt x="406" y="4000"/>
                  <a:pt x="281" y="4000"/>
                </a:cubicBezTo>
                <a:cubicBezTo>
                  <a:pt x="187" y="4000"/>
                  <a:pt x="156" y="4000"/>
                  <a:pt x="93" y="4062"/>
                </a:cubicBezTo>
                <a:cubicBezTo>
                  <a:pt x="31" y="4125"/>
                  <a:pt x="0" y="4250"/>
                  <a:pt x="0" y="4406"/>
                </a:cubicBezTo>
                <a:cubicBezTo>
                  <a:pt x="0" y="4656"/>
                  <a:pt x="93" y="4812"/>
                  <a:pt x="312" y="4812"/>
                </a:cubicBezTo>
                <a:cubicBezTo>
                  <a:pt x="437" y="4812"/>
                  <a:pt x="656" y="4593"/>
                  <a:pt x="718" y="4531"/>
                </a:cubicBezTo>
                <a:lnTo>
                  <a:pt x="750" y="4500"/>
                </a:lnTo>
                <a:cubicBezTo>
                  <a:pt x="1031" y="4500"/>
                  <a:pt x="1031" y="4500"/>
                  <a:pt x="1031" y="4500"/>
                </a:cubicBezTo>
                <a:cubicBezTo>
                  <a:pt x="1062" y="4500"/>
                  <a:pt x="1125" y="4531"/>
                  <a:pt x="1125" y="4593"/>
                </a:cubicBezTo>
                <a:cubicBezTo>
                  <a:pt x="1125" y="6186"/>
                  <a:pt x="1125" y="6186"/>
                  <a:pt x="1125" y="6186"/>
                </a:cubicBezTo>
                <a:cubicBezTo>
                  <a:pt x="1406" y="5530"/>
                  <a:pt x="1843" y="4562"/>
                  <a:pt x="2156" y="3906"/>
                </a:cubicBezTo>
                <a:cubicBezTo>
                  <a:pt x="2687" y="2875"/>
                  <a:pt x="2843" y="2250"/>
                  <a:pt x="2843" y="1437"/>
                </a:cubicBezTo>
                <a:cubicBezTo>
                  <a:pt x="2843" y="1062"/>
                  <a:pt x="2750" y="531"/>
                  <a:pt x="2562" y="0"/>
                </a:cubicBezTo>
                <a:lnTo>
                  <a:pt x="1093" y="0"/>
                </a:lnTo>
              </a:path>
            </a:pathLst>
          </a:custGeom>
          <a:solidFill>
            <a:srgbClr val="4B72A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1" name="Freeform 6"/>
          <p:cNvSpPr>
            <a:spLocks noChangeArrowheads="1"/>
          </p:cNvSpPr>
          <p:nvPr/>
        </p:nvSpPr>
        <p:spPr bwMode="auto">
          <a:xfrm>
            <a:off x="6158329" y="3037975"/>
            <a:ext cx="1414702" cy="576626"/>
          </a:xfrm>
          <a:custGeom>
            <a:avLst/>
            <a:gdLst>
              <a:gd name="T0" fmla="*/ 4530 w 5937"/>
              <a:gd name="T1" fmla="*/ 0 h 2439"/>
              <a:gd name="T2" fmla="*/ 4530 w 5937"/>
              <a:gd name="T3" fmla="*/ 0 h 2439"/>
              <a:gd name="T4" fmla="*/ 4530 w 5937"/>
              <a:gd name="T5" fmla="*/ 250 h 2439"/>
              <a:gd name="T6" fmla="*/ 4842 w 5937"/>
              <a:gd name="T7" fmla="*/ 782 h 2439"/>
              <a:gd name="T8" fmla="*/ 4249 w 5937"/>
              <a:gd name="T9" fmla="*/ 1188 h 2439"/>
              <a:gd name="T10" fmla="*/ 3842 w 5937"/>
              <a:gd name="T11" fmla="*/ 1032 h 2439"/>
              <a:gd name="T12" fmla="*/ 3717 w 5937"/>
              <a:gd name="T13" fmla="*/ 719 h 2439"/>
              <a:gd name="T14" fmla="*/ 3999 w 5937"/>
              <a:gd name="T15" fmla="*/ 282 h 2439"/>
              <a:gd name="T16" fmla="*/ 3999 w 5937"/>
              <a:gd name="T17" fmla="*/ 32 h 2439"/>
              <a:gd name="T18" fmla="*/ 0 w 5937"/>
              <a:gd name="T19" fmla="*/ 32 h 2439"/>
              <a:gd name="T20" fmla="*/ 156 w 5937"/>
              <a:gd name="T21" fmla="*/ 719 h 2439"/>
              <a:gd name="T22" fmla="*/ 1125 w 5937"/>
              <a:gd name="T23" fmla="*/ 2438 h 2439"/>
              <a:gd name="T24" fmla="*/ 4780 w 5937"/>
              <a:gd name="T25" fmla="*/ 2438 h 2439"/>
              <a:gd name="T26" fmla="*/ 5624 w 5937"/>
              <a:gd name="T27" fmla="*/ 1657 h 2439"/>
              <a:gd name="T28" fmla="*/ 5780 w 5937"/>
              <a:gd name="T29" fmla="*/ 344 h 2439"/>
              <a:gd name="T30" fmla="*/ 5936 w 5937"/>
              <a:gd name="T31" fmla="*/ 0 h 2439"/>
              <a:gd name="T32" fmla="*/ 4530 w 5937"/>
              <a:gd name="T33" fmla="*/ 0 h 2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37" h="2439">
                <a:moveTo>
                  <a:pt x="4530" y="0"/>
                </a:moveTo>
                <a:lnTo>
                  <a:pt x="4530" y="0"/>
                </a:lnTo>
                <a:cubicBezTo>
                  <a:pt x="4530" y="250"/>
                  <a:pt x="4530" y="250"/>
                  <a:pt x="4530" y="250"/>
                </a:cubicBezTo>
                <a:cubicBezTo>
                  <a:pt x="4624" y="313"/>
                  <a:pt x="4874" y="500"/>
                  <a:pt x="4842" y="782"/>
                </a:cubicBezTo>
                <a:cubicBezTo>
                  <a:pt x="4842" y="1032"/>
                  <a:pt x="4624" y="1188"/>
                  <a:pt x="4249" y="1188"/>
                </a:cubicBezTo>
                <a:cubicBezTo>
                  <a:pt x="4030" y="1188"/>
                  <a:pt x="3905" y="1125"/>
                  <a:pt x="3842" y="1032"/>
                </a:cubicBezTo>
                <a:cubicBezTo>
                  <a:pt x="3749" y="969"/>
                  <a:pt x="3717" y="844"/>
                  <a:pt x="3717" y="719"/>
                </a:cubicBezTo>
                <a:cubicBezTo>
                  <a:pt x="3749" y="532"/>
                  <a:pt x="3936" y="344"/>
                  <a:pt x="3999" y="282"/>
                </a:cubicBezTo>
                <a:cubicBezTo>
                  <a:pt x="3999" y="32"/>
                  <a:pt x="3999" y="32"/>
                  <a:pt x="3999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93" y="313"/>
                  <a:pt x="187" y="563"/>
                  <a:pt x="156" y="719"/>
                </a:cubicBezTo>
                <a:cubicBezTo>
                  <a:pt x="125" y="2063"/>
                  <a:pt x="843" y="2438"/>
                  <a:pt x="1125" y="2438"/>
                </a:cubicBezTo>
                <a:cubicBezTo>
                  <a:pt x="2156" y="2438"/>
                  <a:pt x="4436" y="2438"/>
                  <a:pt x="4780" y="2438"/>
                </a:cubicBezTo>
                <a:cubicBezTo>
                  <a:pt x="5124" y="2438"/>
                  <a:pt x="5467" y="2000"/>
                  <a:pt x="5624" y="1657"/>
                </a:cubicBezTo>
                <a:cubicBezTo>
                  <a:pt x="5749" y="1313"/>
                  <a:pt x="5655" y="594"/>
                  <a:pt x="5780" y="344"/>
                </a:cubicBezTo>
                <a:cubicBezTo>
                  <a:pt x="5811" y="313"/>
                  <a:pt x="5842" y="188"/>
                  <a:pt x="5936" y="0"/>
                </a:cubicBezTo>
                <a:lnTo>
                  <a:pt x="4530" y="0"/>
                </a:lnTo>
              </a:path>
            </a:pathLst>
          </a:custGeom>
          <a:solidFill>
            <a:srgbClr val="7DB45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2" name="Freeform 7"/>
          <p:cNvSpPr>
            <a:spLocks noChangeArrowheads="1"/>
          </p:cNvSpPr>
          <p:nvPr/>
        </p:nvSpPr>
        <p:spPr bwMode="auto">
          <a:xfrm>
            <a:off x="5547674" y="983810"/>
            <a:ext cx="812455" cy="1913397"/>
          </a:xfrm>
          <a:custGeom>
            <a:avLst/>
            <a:gdLst>
              <a:gd name="T0" fmla="*/ 2281 w 3407"/>
              <a:gd name="T1" fmla="*/ 6625 h 8094"/>
              <a:gd name="T2" fmla="*/ 2281 w 3407"/>
              <a:gd name="T3" fmla="*/ 6625 h 8094"/>
              <a:gd name="T4" fmla="*/ 2344 w 3407"/>
              <a:gd name="T5" fmla="*/ 6562 h 8094"/>
              <a:gd name="T6" fmla="*/ 2719 w 3407"/>
              <a:gd name="T7" fmla="*/ 6562 h 8094"/>
              <a:gd name="T8" fmla="*/ 2781 w 3407"/>
              <a:gd name="T9" fmla="*/ 6625 h 8094"/>
              <a:gd name="T10" fmla="*/ 3125 w 3407"/>
              <a:gd name="T11" fmla="*/ 6844 h 8094"/>
              <a:gd name="T12" fmla="*/ 3313 w 3407"/>
              <a:gd name="T13" fmla="*/ 6781 h 8094"/>
              <a:gd name="T14" fmla="*/ 3406 w 3407"/>
              <a:gd name="T15" fmla="*/ 6437 h 8094"/>
              <a:gd name="T16" fmla="*/ 3125 w 3407"/>
              <a:gd name="T17" fmla="*/ 6031 h 8094"/>
              <a:gd name="T18" fmla="*/ 2781 w 3407"/>
              <a:gd name="T19" fmla="*/ 6281 h 8094"/>
              <a:gd name="T20" fmla="*/ 2688 w 3407"/>
              <a:gd name="T21" fmla="*/ 6312 h 8094"/>
              <a:gd name="T22" fmla="*/ 2375 w 3407"/>
              <a:gd name="T23" fmla="*/ 6312 h 8094"/>
              <a:gd name="T24" fmla="*/ 2281 w 3407"/>
              <a:gd name="T25" fmla="*/ 6250 h 8094"/>
              <a:gd name="T26" fmla="*/ 2281 w 3407"/>
              <a:gd name="T27" fmla="*/ 5344 h 8094"/>
              <a:gd name="T28" fmla="*/ 2281 w 3407"/>
              <a:gd name="T29" fmla="*/ 5312 h 8094"/>
              <a:gd name="T30" fmla="*/ 2281 w 3407"/>
              <a:gd name="T31" fmla="*/ 5281 h 8094"/>
              <a:gd name="T32" fmla="*/ 2281 w 3407"/>
              <a:gd name="T33" fmla="*/ 0 h 8094"/>
              <a:gd name="T34" fmla="*/ 906 w 3407"/>
              <a:gd name="T35" fmla="*/ 1906 h 8094"/>
              <a:gd name="T36" fmla="*/ 1500 w 3407"/>
              <a:gd name="T37" fmla="*/ 6562 h 8094"/>
              <a:gd name="T38" fmla="*/ 2281 w 3407"/>
              <a:gd name="T39" fmla="*/ 8093 h 8094"/>
              <a:gd name="T40" fmla="*/ 2281 w 3407"/>
              <a:gd name="T41" fmla="*/ 6625 h 8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07" h="8094">
                <a:moveTo>
                  <a:pt x="2281" y="6625"/>
                </a:moveTo>
                <a:lnTo>
                  <a:pt x="2281" y="6625"/>
                </a:lnTo>
                <a:cubicBezTo>
                  <a:pt x="2281" y="6594"/>
                  <a:pt x="2312" y="6562"/>
                  <a:pt x="2344" y="6562"/>
                </a:cubicBezTo>
                <a:cubicBezTo>
                  <a:pt x="2719" y="6562"/>
                  <a:pt x="2719" y="6562"/>
                  <a:pt x="2719" y="6562"/>
                </a:cubicBezTo>
                <a:cubicBezTo>
                  <a:pt x="2750" y="6562"/>
                  <a:pt x="2781" y="6594"/>
                  <a:pt x="2781" y="6625"/>
                </a:cubicBezTo>
                <a:cubicBezTo>
                  <a:pt x="2781" y="6625"/>
                  <a:pt x="2844" y="6844"/>
                  <a:pt x="3125" y="6844"/>
                </a:cubicBezTo>
                <a:cubicBezTo>
                  <a:pt x="3219" y="6844"/>
                  <a:pt x="3281" y="6812"/>
                  <a:pt x="3313" y="6781"/>
                </a:cubicBezTo>
                <a:cubicBezTo>
                  <a:pt x="3375" y="6719"/>
                  <a:pt x="3406" y="6594"/>
                  <a:pt x="3406" y="6437"/>
                </a:cubicBezTo>
                <a:cubicBezTo>
                  <a:pt x="3406" y="6187"/>
                  <a:pt x="3375" y="6031"/>
                  <a:pt x="3125" y="6031"/>
                </a:cubicBezTo>
                <a:cubicBezTo>
                  <a:pt x="2875" y="6000"/>
                  <a:pt x="2781" y="6250"/>
                  <a:pt x="2781" y="6281"/>
                </a:cubicBezTo>
                <a:cubicBezTo>
                  <a:pt x="2750" y="6281"/>
                  <a:pt x="2719" y="6312"/>
                  <a:pt x="2688" y="6312"/>
                </a:cubicBezTo>
                <a:cubicBezTo>
                  <a:pt x="2375" y="6312"/>
                  <a:pt x="2375" y="6312"/>
                  <a:pt x="2375" y="6312"/>
                </a:cubicBezTo>
                <a:cubicBezTo>
                  <a:pt x="2312" y="6312"/>
                  <a:pt x="2281" y="6281"/>
                  <a:pt x="2281" y="6250"/>
                </a:cubicBezTo>
                <a:cubicBezTo>
                  <a:pt x="2281" y="5344"/>
                  <a:pt x="2281" y="5344"/>
                  <a:pt x="2281" y="5344"/>
                </a:cubicBezTo>
                <a:cubicBezTo>
                  <a:pt x="2281" y="5344"/>
                  <a:pt x="2281" y="5344"/>
                  <a:pt x="2281" y="5312"/>
                </a:cubicBezTo>
                <a:lnTo>
                  <a:pt x="2281" y="5281"/>
                </a:lnTo>
                <a:cubicBezTo>
                  <a:pt x="2281" y="0"/>
                  <a:pt x="2281" y="0"/>
                  <a:pt x="2281" y="0"/>
                </a:cubicBezTo>
                <a:cubicBezTo>
                  <a:pt x="1719" y="469"/>
                  <a:pt x="1250" y="1094"/>
                  <a:pt x="906" y="1906"/>
                </a:cubicBezTo>
                <a:cubicBezTo>
                  <a:pt x="0" y="4219"/>
                  <a:pt x="1313" y="6156"/>
                  <a:pt x="1500" y="6562"/>
                </a:cubicBezTo>
                <a:cubicBezTo>
                  <a:pt x="1625" y="6781"/>
                  <a:pt x="1969" y="7436"/>
                  <a:pt x="2281" y="8093"/>
                </a:cubicBezTo>
                <a:lnTo>
                  <a:pt x="2281" y="6625"/>
                </a:lnTo>
              </a:path>
            </a:pathLst>
          </a:custGeom>
          <a:solidFill>
            <a:srgbClr val="EF64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3" name="Freeform 8"/>
          <p:cNvSpPr>
            <a:spLocks noChangeArrowheads="1"/>
          </p:cNvSpPr>
          <p:nvPr/>
        </p:nvSpPr>
        <p:spPr bwMode="auto">
          <a:xfrm>
            <a:off x="6127849" y="1471804"/>
            <a:ext cx="708402" cy="753889"/>
          </a:xfrm>
          <a:custGeom>
            <a:avLst/>
            <a:gdLst>
              <a:gd name="T0" fmla="*/ 2969 w 2970"/>
              <a:gd name="T1" fmla="*/ 32 h 3189"/>
              <a:gd name="T2" fmla="*/ 2969 w 2970"/>
              <a:gd name="T3" fmla="*/ 32 h 3189"/>
              <a:gd name="T4" fmla="*/ 1751 w 2970"/>
              <a:gd name="T5" fmla="*/ 32 h 3189"/>
              <a:gd name="T6" fmla="*/ 1751 w 2970"/>
              <a:gd name="T7" fmla="*/ 219 h 3189"/>
              <a:gd name="T8" fmla="*/ 2063 w 2970"/>
              <a:gd name="T9" fmla="*/ 719 h 3189"/>
              <a:gd name="T10" fmla="*/ 1469 w 2970"/>
              <a:gd name="T11" fmla="*/ 1188 h 3189"/>
              <a:gd name="T12" fmla="*/ 969 w 2970"/>
              <a:gd name="T13" fmla="*/ 688 h 3189"/>
              <a:gd name="T14" fmla="*/ 1219 w 2970"/>
              <a:gd name="T15" fmla="*/ 250 h 3189"/>
              <a:gd name="T16" fmla="*/ 1219 w 2970"/>
              <a:gd name="T17" fmla="*/ 0 h 3189"/>
              <a:gd name="T18" fmla="*/ 0 w 2970"/>
              <a:gd name="T19" fmla="*/ 0 h 3189"/>
              <a:gd name="T20" fmla="*/ 0 w 2970"/>
              <a:gd name="T21" fmla="*/ 3188 h 3189"/>
              <a:gd name="T22" fmla="*/ 2969 w 2970"/>
              <a:gd name="T23" fmla="*/ 3188 h 3189"/>
              <a:gd name="T24" fmla="*/ 2969 w 2970"/>
              <a:gd name="T25" fmla="*/ 32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0" h="3189">
                <a:moveTo>
                  <a:pt x="2969" y="32"/>
                </a:moveTo>
                <a:lnTo>
                  <a:pt x="2969" y="32"/>
                </a:lnTo>
                <a:cubicBezTo>
                  <a:pt x="1751" y="32"/>
                  <a:pt x="1751" y="32"/>
                  <a:pt x="1751" y="32"/>
                </a:cubicBezTo>
                <a:cubicBezTo>
                  <a:pt x="1751" y="219"/>
                  <a:pt x="1751" y="219"/>
                  <a:pt x="1751" y="219"/>
                </a:cubicBezTo>
                <a:cubicBezTo>
                  <a:pt x="1844" y="282"/>
                  <a:pt x="2063" y="438"/>
                  <a:pt x="2063" y="719"/>
                </a:cubicBezTo>
                <a:cubicBezTo>
                  <a:pt x="2063" y="969"/>
                  <a:pt x="1782" y="1188"/>
                  <a:pt x="1469" y="1188"/>
                </a:cubicBezTo>
                <a:cubicBezTo>
                  <a:pt x="1126" y="1188"/>
                  <a:pt x="969" y="907"/>
                  <a:pt x="969" y="688"/>
                </a:cubicBezTo>
                <a:cubicBezTo>
                  <a:pt x="969" y="469"/>
                  <a:pt x="1126" y="313"/>
                  <a:pt x="1219" y="250"/>
                </a:cubicBezTo>
                <a:cubicBezTo>
                  <a:pt x="1219" y="0"/>
                  <a:pt x="1219" y="0"/>
                  <a:pt x="12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88"/>
                  <a:pt x="0" y="3188"/>
                  <a:pt x="0" y="3188"/>
                </a:cubicBezTo>
                <a:cubicBezTo>
                  <a:pt x="2969" y="3188"/>
                  <a:pt x="2969" y="3188"/>
                  <a:pt x="2969" y="3188"/>
                </a:cubicBezTo>
                <a:lnTo>
                  <a:pt x="2969" y="32"/>
                </a:lnTo>
              </a:path>
            </a:pathLst>
          </a:custGeom>
          <a:solidFill>
            <a:srgbClr val="69CD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4" name="Freeform 9"/>
          <p:cNvSpPr>
            <a:spLocks noChangeArrowheads="1"/>
          </p:cNvSpPr>
          <p:nvPr/>
        </p:nvSpPr>
        <p:spPr bwMode="auto">
          <a:xfrm>
            <a:off x="6329649" y="3614600"/>
            <a:ext cx="1049990" cy="953049"/>
          </a:xfrm>
          <a:custGeom>
            <a:avLst/>
            <a:gdLst>
              <a:gd name="T0" fmla="*/ 63 w 4407"/>
              <a:gd name="T1" fmla="*/ 0 h 4032"/>
              <a:gd name="T2" fmla="*/ 63 w 4407"/>
              <a:gd name="T3" fmla="*/ 0 h 4032"/>
              <a:gd name="T4" fmla="*/ 4312 w 4407"/>
              <a:gd name="T5" fmla="*/ 0 h 4032"/>
              <a:gd name="T6" fmla="*/ 4312 w 4407"/>
              <a:gd name="T7" fmla="*/ 375 h 4032"/>
              <a:gd name="T8" fmla="*/ 4406 w 4407"/>
              <a:gd name="T9" fmla="*/ 562 h 4032"/>
              <a:gd name="T10" fmla="*/ 4187 w 4407"/>
              <a:gd name="T11" fmla="*/ 906 h 4032"/>
              <a:gd name="T12" fmla="*/ 4374 w 4407"/>
              <a:gd name="T13" fmla="*/ 1187 h 4032"/>
              <a:gd name="T14" fmla="*/ 4187 w 4407"/>
              <a:gd name="T15" fmla="*/ 1562 h 4032"/>
              <a:gd name="T16" fmla="*/ 4343 w 4407"/>
              <a:gd name="T17" fmla="*/ 1812 h 4032"/>
              <a:gd name="T18" fmla="*/ 4187 w 4407"/>
              <a:gd name="T19" fmla="*/ 2094 h 4032"/>
              <a:gd name="T20" fmla="*/ 4343 w 4407"/>
              <a:gd name="T21" fmla="*/ 2375 h 4032"/>
              <a:gd name="T22" fmla="*/ 4187 w 4407"/>
              <a:gd name="T23" fmla="*/ 2719 h 4032"/>
              <a:gd name="T24" fmla="*/ 4281 w 4407"/>
              <a:gd name="T25" fmla="*/ 2906 h 4032"/>
              <a:gd name="T26" fmla="*/ 3937 w 4407"/>
              <a:gd name="T27" fmla="*/ 3406 h 4032"/>
              <a:gd name="T28" fmla="*/ 3218 w 4407"/>
              <a:gd name="T29" fmla="*/ 4031 h 4032"/>
              <a:gd name="T30" fmla="*/ 1188 w 4407"/>
              <a:gd name="T31" fmla="*/ 4031 h 4032"/>
              <a:gd name="T32" fmla="*/ 282 w 4407"/>
              <a:gd name="T33" fmla="*/ 3281 h 4032"/>
              <a:gd name="T34" fmla="*/ 219 w 4407"/>
              <a:gd name="T35" fmla="*/ 2937 h 4032"/>
              <a:gd name="T36" fmla="*/ 32 w 4407"/>
              <a:gd name="T37" fmla="*/ 2656 h 4032"/>
              <a:gd name="T38" fmla="*/ 188 w 4407"/>
              <a:gd name="T39" fmla="*/ 2437 h 4032"/>
              <a:gd name="T40" fmla="*/ 32 w 4407"/>
              <a:gd name="T41" fmla="*/ 2031 h 4032"/>
              <a:gd name="T42" fmla="*/ 157 w 4407"/>
              <a:gd name="T43" fmla="*/ 1781 h 4032"/>
              <a:gd name="T44" fmla="*/ 32 w 4407"/>
              <a:gd name="T45" fmla="*/ 1469 h 4032"/>
              <a:gd name="T46" fmla="*/ 188 w 4407"/>
              <a:gd name="T47" fmla="*/ 1156 h 4032"/>
              <a:gd name="T48" fmla="*/ 32 w 4407"/>
              <a:gd name="T49" fmla="*/ 844 h 4032"/>
              <a:gd name="T50" fmla="*/ 63 w 4407"/>
              <a:gd name="T51" fmla="*/ 0 h 4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07" h="4032">
                <a:moveTo>
                  <a:pt x="63" y="0"/>
                </a:moveTo>
                <a:lnTo>
                  <a:pt x="63" y="0"/>
                </a:lnTo>
                <a:cubicBezTo>
                  <a:pt x="4312" y="0"/>
                  <a:pt x="4312" y="0"/>
                  <a:pt x="4312" y="0"/>
                </a:cubicBezTo>
                <a:cubicBezTo>
                  <a:pt x="4312" y="375"/>
                  <a:pt x="4312" y="375"/>
                  <a:pt x="4312" y="375"/>
                </a:cubicBezTo>
                <a:cubicBezTo>
                  <a:pt x="4312" y="375"/>
                  <a:pt x="4406" y="437"/>
                  <a:pt x="4406" y="562"/>
                </a:cubicBezTo>
                <a:cubicBezTo>
                  <a:pt x="4406" y="687"/>
                  <a:pt x="4187" y="812"/>
                  <a:pt x="4187" y="906"/>
                </a:cubicBezTo>
                <a:cubicBezTo>
                  <a:pt x="4187" y="1000"/>
                  <a:pt x="4374" y="1062"/>
                  <a:pt x="4374" y="1187"/>
                </a:cubicBezTo>
                <a:cubicBezTo>
                  <a:pt x="4374" y="1312"/>
                  <a:pt x="4187" y="1406"/>
                  <a:pt x="4187" y="1562"/>
                </a:cubicBezTo>
                <a:cubicBezTo>
                  <a:pt x="4218" y="1687"/>
                  <a:pt x="4374" y="1687"/>
                  <a:pt x="4343" y="1812"/>
                </a:cubicBezTo>
                <a:cubicBezTo>
                  <a:pt x="4343" y="1906"/>
                  <a:pt x="4187" y="2000"/>
                  <a:pt x="4187" y="2094"/>
                </a:cubicBezTo>
                <a:cubicBezTo>
                  <a:pt x="4187" y="2218"/>
                  <a:pt x="4343" y="2281"/>
                  <a:pt x="4343" y="2375"/>
                </a:cubicBezTo>
                <a:cubicBezTo>
                  <a:pt x="4343" y="2500"/>
                  <a:pt x="4187" y="2594"/>
                  <a:pt x="4187" y="2719"/>
                </a:cubicBezTo>
                <a:cubicBezTo>
                  <a:pt x="4187" y="2812"/>
                  <a:pt x="4281" y="2844"/>
                  <a:pt x="4281" y="2906"/>
                </a:cubicBezTo>
                <a:cubicBezTo>
                  <a:pt x="4281" y="3000"/>
                  <a:pt x="4249" y="3156"/>
                  <a:pt x="3937" y="3406"/>
                </a:cubicBezTo>
                <a:cubicBezTo>
                  <a:pt x="3656" y="3656"/>
                  <a:pt x="3218" y="4031"/>
                  <a:pt x="3218" y="4031"/>
                </a:cubicBezTo>
                <a:cubicBezTo>
                  <a:pt x="1188" y="4031"/>
                  <a:pt x="1188" y="4031"/>
                  <a:pt x="1188" y="4031"/>
                </a:cubicBezTo>
                <a:cubicBezTo>
                  <a:pt x="282" y="3281"/>
                  <a:pt x="282" y="3281"/>
                  <a:pt x="282" y="3281"/>
                </a:cubicBezTo>
                <a:cubicBezTo>
                  <a:pt x="250" y="3187"/>
                  <a:pt x="250" y="3000"/>
                  <a:pt x="219" y="2937"/>
                </a:cubicBezTo>
                <a:cubicBezTo>
                  <a:pt x="219" y="2875"/>
                  <a:pt x="32" y="2781"/>
                  <a:pt x="32" y="2656"/>
                </a:cubicBezTo>
                <a:cubicBezTo>
                  <a:pt x="32" y="2562"/>
                  <a:pt x="188" y="2531"/>
                  <a:pt x="188" y="2437"/>
                </a:cubicBezTo>
                <a:cubicBezTo>
                  <a:pt x="188" y="2375"/>
                  <a:pt x="0" y="2156"/>
                  <a:pt x="32" y="2031"/>
                </a:cubicBezTo>
                <a:cubicBezTo>
                  <a:pt x="32" y="1875"/>
                  <a:pt x="157" y="1844"/>
                  <a:pt x="157" y="1781"/>
                </a:cubicBezTo>
                <a:cubicBezTo>
                  <a:pt x="188" y="1687"/>
                  <a:pt x="32" y="1594"/>
                  <a:pt x="32" y="1469"/>
                </a:cubicBezTo>
                <a:cubicBezTo>
                  <a:pt x="32" y="1375"/>
                  <a:pt x="188" y="1250"/>
                  <a:pt x="188" y="1156"/>
                </a:cubicBezTo>
                <a:cubicBezTo>
                  <a:pt x="188" y="1062"/>
                  <a:pt x="32" y="1000"/>
                  <a:pt x="32" y="844"/>
                </a:cubicBezTo>
                <a:cubicBezTo>
                  <a:pt x="0" y="656"/>
                  <a:pt x="63" y="0"/>
                  <a:pt x="63" y="0"/>
                </a:cubicBezTo>
              </a:path>
            </a:pathLst>
          </a:custGeom>
          <a:solidFill>
            <a:srgbClr val="4545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5" name="Freeform 10"/>
          <p:cNvSpPr>
            <a:spLocks noChangeArrowheads="1"/>
          </p:cNvSpPr>
          <p:nvPr/>
        </p:nvSpPr>
        <p:spPr bwMode="auto">
          <a:xfrm>
            <a:off x="6627093" y="4596845"/>
            <a:ext cx="431978" cy="59436"/>
          </a:xfrm>
          <a:custGeom>
            <a:avLst/>
            <a:gdLst>
              <a:gd name="T0" fmla="*/ 0 w 1813"/>
              <a:gd name="T1" fmla="*/ 0 h 251"/>
              <a:gd name="T2" fmla="*/ 0 w 1813"/>
              <a:gd name="T3" fmla="*/ 0 h 251"/>
              <a:gd name="T4" fmla="*/ 1812 w 1813"/>
              <a:gd name="T5" fmla="*/ 0 h 251"/>
              <a:gd name="T6" fmla="*/ 1531 w 1813"/>
              <a:gd name="T7" fmla="*/ 250 h 251"/>
              <a:gd name="T8" fmla="*/ 344 w 1813"/>
              <a:gd name="T9" fmla="*/ 250 h 251"/>
              <a:gd name="T10" fmla="*/ 0 w 1813"/>
              <a:gd name="T11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13" h="251">
                <a:moveTo>
                  <a:pt x="0" y="0"/>
                </a:moveTo>
                <a:lnTo>
                  <a:pt x="0" y="0"/>
                </a:lnTo>
                <a:cubicBezTo>
                  <a:pt x="1812" y="0"/>
                  <a:pt x="1812" y="0"/>
                  <a:pt x="1812" y="0"/>
                </a:cubicBezTo>
                <a:cubicBezTo>
                  <a:pt x="1812" y="0"/>
                  <a:pt x="1624" y="250"/>
                  <a:pt x="1531" y="250"/>
                </a:cubicBezTo>
                <a:cubicBezTo>
                  <a:pt x="1406" y="250"/>
                  <a:pt x="407" y="250"/>
                  <a:pt x="344" y="250"/>
                </a:cubicBezTo>
                <a:cubicBezTo>
                  <a:pt x="250" y="250"/>
                  <a:pt x="0" y="0"/>
                  <a:pt x="0" y="0"/>
                </a:cubicBezTo>
              </a:path>
            </a:pathLst>
          </a:custGeom>
          <a:solidFill>
            <a:srgbClr val="4545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645879" y="1417489"/>
            <a:ext cx="570244" cy="307754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29" name="Subtitle 2"/>
          <p:cNvSpPr txBox="1"/>
          <p:nvPr/>
        </p:nvSpPr>
        <p:spPr>
          <a:xfrm>
            <a:off x="636472" y="2149919"/>
            <a:ext cx="570244" cy="307754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45879" y="2897207"/>
            <a:ext cx="570244" cy="307754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1" name="Subtitle 2"/>
          <p:cNvSpPr txBox="1"/>
          <p:nvPr/>
        </p:nvSpPr>
        <p:spPr>
          <a:xfrm>
            <a:off x="645879" y="3633415"/>
            <a:ext cx="570244" cy="307754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49519" y="1372390"/>
            <a:ext cx="1541309" cy="1541308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770742" y="1377890"/>
            <a:ext cx="1541309" cy="1541308"/>
          </a:xfrm>
          <a:prstGeom prst="ellipse">
            <a:avLst/>
          </a:prstGeom>
          <a:solidFill>
            <a:schemeClr val="accent2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894942" y="1377890"/>
            <a:ext cx="1541309" cy="1541308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016376" y="1377890"/>
            <a:ext cx="1541309" cy="1541308"/>
          </a:xfrm>
          <a:prstGeom prst="ellipse">
            <a:avLst/>
          </a:prstGeom>
          <a:solidFill>
            <a:schemeClr val="accent4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6607" y="1626572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rgbClr val="DBDBDB"/>
                </a:solidFill>
                <a:latin typeface="+mn-ea"/>
                <a:cs typeface="Helvetica Neue"/>
              </a:rPr>
              <a:t>+</a:t>
            </a:r>
            <a:endParaRPr lang="ru-RU" sz="5400" b="1" dirty="0">
              <a:solidFill>
                <a:srgbClr val="DBDBDB"/>
              </a:solidFill>
              <a:latin typeface="+mn-ea"/>
              <a:cs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89424" y="1626572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rgbClr val="DBDBDB"/>
                </a:solidFill>
                <a:latin typeface="+mn-ea"/>
                <a:cs typeface="Helvetica Neue"/>
              </a:rPr>
              <a:t>+</a:t>
            </a:r>
            <a:endParaRPr lang="ru-RU" sz="5400" b="1" dirty="0">
              <a:solidFill>
                <a:srgbClr val="DBDBDB"/>
              </a:solidFill>
              <a:latin typeface="+mn-ea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00449" y="1636771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rgbClr val="DBDBDB"/>
                </a:solidFill>
                <a:latin typeface="+mn-ea"/>
                <a:cs typeface="Helvetica Neue"/>
              </a:rPr>
              <a:t>=</a:t>
            </a:r>
            <a:endParaRPr lang="ru-RU" sz="5400" b="1" dirty="0">
              <a:solidFill>
                <a:srgbClr val="DBDBDB"/>
              </a:solidFill>
              <a:latin typeface="+mn-ea"/>
              <a:cs typeface="Helvetica Neue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4345" y="3014147"/>
            <a:ext cx="1807998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搜索引擎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0949" y="3233202"/>
            <a:ext cx="1547915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26163" y="3011602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商务交流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52767" y="3230657"/>
            <a:ext cx="1547915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57584" y="3009058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总结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84188" y="3228113"/>
            <a:ext cx="1547915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81977" y="3014147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成功</a:t>
            </a:r>
            <a:endParaRPr lang="en-US" sz="12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08581" y="3233202"/>
            <a:ext cx="1547915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3" name="Freeform 12"/>
          <p:cNvSpPr>
            <a:spLocks noEditPoints="1"/>
          </p:cNvSpPr>
          <p:nvPr/>
        </p:nvSpPr>
        <p:spPr bwMode="auto">
          <a:xfrm>
            <a:off x="5257077" y="1764027"/>
            <a:ext cx="830228" cy="758034"/>
          </a:xfrm>
          <a:custGeom>
            <a:avLst/>
            <a:gdLst/>
            <a:ahLst/>
            <a:cxnLst>
              <a:cxn ang="0">
                <a:pos x="1284" y="407"/>
              </a:cxn>
              <a:cxn ang="0">
                <a:pos x="1203" y="1128"/>
              </a:cxn>
              <a:cxn ang="0">
                <a:pos x="1657" y="1313"/>
              </a:cxn>
              <a:cxn ang="0">
                <a:pos x="2010" y="1310"/>
              </a:cxn>
              <a:cxn ang="0">
                <a:pos x="2361" y="910"/>
              </a:cxn>
              <a:cxn ang="0">
                <a:pos x="2851" y="696"/>
              </a:cxn>
              <a:cxn ang="0">
                <a:pos x="3216" y="1078"/>
              </a:cxn>
              <a:cxn ang="0">
                <a:pos x="2979" y="1557"/>
              </a:cxn>
              <a:cxn ang="0">
                <a:pos x="2477" y="1517"/>
              </a:cxn>
              <a:cxn ang="0">
                <a:pos x="2080" y="1382"/>
              </a:cxn>
              <a:cxn ang="0">
                <a:pos x="1515" y="2178"/>
              </a:cxn>
              <a:cxn ang="0">
                <a:pos x="1639" y="2686"/>
              </a:cxn>
              <a:cxn ang="0">
                <a:pos x="1428" y="2932"/>
              </a:cxn>
              <a:cxn ang="0">
                <a:pos x="1121" y="2816"/>
              </a:cxn>
              <a:cxn ang="0">
                <a:pos x="1129" y="2487"/>
              </a:cxn>
              <a:cxn ang="0">
                <a:pos x="1413" y="2321"/>
              </a:cxn>
              <a:cxn ang="0">
                <a:pos x="1431" y="1587"/>
              </a:cxn>
              <a:cxn ang="0">
                <a:pos x="954" y="1270"/>
              </a:cxn>
              <a:cxn ang="0">
                <a:pos x="196" y="1138"/>
              </a:cxn>
              <a:cxn ang="0">
                <a:pos x="65" y="378"/>
              </a:cxn>
              <a:cxn ang="0">
                <a:pos x="1533" y="1182"/>
              </a:cxn>
              <a:cxn ang="0">
                <a:pos x="1925" y="1186"/>
              </a:cxn>
              <a:cxn ang="0">
                <a:pos x="2114" y="972"/>
              </a:cxn>
              <a:cxn ang="0">
                <a:pos x="1732" y="1085"/>
              </a:cxn>
              <a:cxn ang="0">
                <a:pos x="2147" y="1514"/>
              </a:cxn>
              <a:cxn ang="0">
                <a:pos x="1918" y="1841"/>
              </a:cxn>
              <a:cxn ang="0">
                <a:pos x="1979" y="2139"/>
              </a:cxn>
              <a:cxn ang="0">
                <a:pos x="2089" y="1757"/>
              </a:cxn>
              <a:cxn ang="0">
                <a:pos x="2167" y="1508"/>
              </a:cxn>
              <a:cxn ang="0">
                <a:pos x="1273" y="1619"/>
              </a:cxn>
              <a:cxn ang="0">
                <a:pos x="1038" y="1398"/>
              </a:cxn>
              <a:cxn ang="0">
                <a:pos x="1199" y="1722"/>
              </a:cxn>
              <a:cxn ang="0">
                <a:pos x="1293" y="2035"/>
              </a:cxn>
              <a:cxn ang="0">
                <a:pos x="650" y="326"/>
              </a:cxn>
              <a:cxn ang="0">
                <a:pos x="1414" y="2691"/>
              </a:cxn>
              <a:cxn ang="0">
                <a:pos x="1400" y="2566"/>
              </a:cxn>
              <a:cxn ang="0">
                <a:pos x="1357" y="2532"/>
              </a:cxn>
              <a:cxn ang="0">
                <a:pos x="1432" y="2647"/>
              </a:cxn>
              <a:cxn ang="0">
                <a:pos x="1338" y="2742"/>
              </a:cxn>
              <a:cxn ang="0">
                <a:pos x="2704" y="1212"/>
              </a:cxn>
              <a:cxn ang="0">
                <a:pos x="2809" y="979"/>
              </a:cxn>
              <a:cxn ang="0">
                <a:pos x="2629" y="1018"/>
              </a:cxn>
              <a:cxn ang="0">
                <a:pos x="2883" y="985"/>
              </a:cxn>
              <a:cxn ang="0">
                <a:pos x="1422" y="2451"/>
              </a:cxn>
              <a:cxn ang="0">
                <a:pos x="1407" y="2447"/>
              </a:cxn>
              <a:cxn ang="0">
                <a:pos x="1384" y="2443"/>
              </a:cxn>
              <a:cxn ang="0">
                <a:pos x="1157" y="2573"/>
              </a:cxn>
              <a:cxn ang="0">
                <a:pos x="1282" y="2861"/>
              </a:cxn>
              <a:cxn ang="0">
                <a:pos x="1564" y="2721"/>
              </a:cxn>
              <a:cxn ang="0">
                <a:pos x="2799" y="751"/>
              </a:cxn>
              <a:cxn ang="0">
                <a:pos x="3147" y="1049"/>
              </a:cxn>
              <a:cxn ang="0">
                <a:pos x="2983" y="1482"/>
              </a:cxn>
              <a:cxn ang="0">
                <a:pos x="2536" y="1483"/>
              </a:cxn>
              <a:cxn ang="0">
                <a:pos x="2359" y="1199"/>
              </a:cxn>
              <a:cxn ang="0">
                <a:pos x="2357" y="1175"/>
              </a:cxn>
              <a:cxn ang="0">
                <a:pos x="2414" y="942"/>
              </a:cxn>
              <a:cxn ang="0">
                <a:pos x="758" y="80"/>
              </a:cxn>
              <a:cxn ang="0">
                <a:pos x="1251" y="547"/>
              </a:cxn>
              <a:cxn ang="0">
                <a:pos x="1106" y="1068"/>
              </a:cxn>
              <a:cxn ang="0">
                <a:pos x="991" y="1165"/>
              </a:cxn>
              <a:cxn ang="0">
                <a:pos x="312" y="1143"/>
              </a:cxn>
              <a:cxn ang="0">
                <a:pos x="100" y="490"/>
              </a:cxn>
              <a:cxn ang="0">
                <a:pos x="638" y="73"/>
              </a:cxn>
            </a:cxnLst>
            <a:rect l="0" t="0" r="r" b="b"/>
            <a:pathLst>
              <a:path w="3221" h="2941">
                <a:moveTo>
                  <a:pt x="668" y="0"/>
                </a:moveTo>
                <a:lnTo>
                  <a:pt x="702" y="1"/>
                </a:lnTo>
                <a:lnTo>
                  <a:pt x="737" y="3"/>
                </a:lnTo>
                <a:lnTo>
                  <a:pt x="770" y="7"/>
                </a:lnTo>
                <a:lnTo>
                  <a:pt x="803" y="13"/>
                </a:lnTo>
                <a:lnTo>
                  <a:pt x="835" y="21"/>
                </a:lnTo>
                <a:lnTo>
                  <a:pt x="867" y="30"/>
                </a:lnTo>
                <a:lnTo>
                  <a:pt x="899" y="40"/>
                </a:lnTo>
                <a:lnTo>
                  <a:pt x="929" y="53"/>
                </a:lnTo>
                <a:lnTo>
                  <a:pt x="958" y="65"/>
                </a:lnTo>
                <a:lnTo>
                  <a:pt x="987" y="81"/>
                </a:lnTo>
                <a:lnTo>
                  <a:pt x="1015" y="96"/>
                </a:lnTo>
                <a:lnTo>
                  <a:pt x="1042" y="114"/>
                </a:lnTo>
                <a:lnTo>
                  <a:pt x="1068" y="132"/>
                </a:lnTo>
                <a:lnTo>
                  <a:pt x="1094" y="152"/>
                </a:lnTo>
                <a:lnTo>
                  <a:pt x="1117" y="173"/>
                </a:lnTo>
                <a:lnTo>
                  <a:pt x="1141" y="195"/>
                </a:lnTo>
                <a:lnTo>
                  <a:pt x="1163" y="218"/>
                </a:lnTo>
                <a:lnTo>
                  <a:pt x="1184" y="242"/>
                </a:lnTo>
                <a:lnTo>
                  <a:pt x="1204" y="268"/>
                </a:lnTo>
                <a:lnTo>
                  <a:pt x="1222" y="294"/>
                </a:lnTo>
                <a:lnTo>
                  <a:pt x="1240" y="321"/>
                </a:lnTo>
                <a:lnTo>
                  <a:pt x="1255" y="349"/>
                </a:lnTo>
                <a:lnTo>
                  <a:pt x="1271" y="378"/>
                </a:lnTo>
                <a:lnTo>
                  <a:pt x="1284" y="407"/>
                </a:lnTo>
                <a:lnTo>
                  <a:pt x="1296" y="438"/>
                </a:lnTo>
                <a:lnTo>
                  <a:pt x="1306" y="469"/>
                </a:lnTo>
                <a:lnTo>
                  <a:pt x="1316" y="500"/>
                </a:lnTo>
                <a:lnTo>
                  <a:pt x="1323" y="532"/>
                </a:lnTo>
                <a:lnTo>
                  <a:pt x="1329" y="565"/>
                </a:lnTo>
                <a:lnTo>
                  <a:pt x="1333" y="598"/>
                </a:lnTo>
                <a:lnTo>
                  <a:pt x="1335" y="632"/>
                </a:lnTo>
                <a:lnTo>
                  <a:pt x="1336" y="666"/>
                </a:lnTo>
                <a:lnTo>
                  <a:pt x="1336" y="699"/>
                </a:lnTo>
                <a:lnTo>
                  <a:pt x="1333" y="730"/>
                </a:lnTo>
                <a:lnTo>
                  <a:pt x="1330" y="760"/>
                </a:lnTo>
                <a:lnTo>
                  <a:pt x="1325" y="790"/>
                </a:lnTo>
                <a:lnTo>
                  <a:pt x="1319" y="820"/>
                </a:lnTo>
                <a:lnTo>
                  <a:pt x="1311" y="849"/>
                </a:lnTo>
                <a:lnTo>
                  <a:pt x="1302" y="878"/>
                </a:lnTo>
                <a:lnTo>
                  <a:pt x="1293" y="906"/>
                </a:lnTo>
                <a:lnTo>
                  <a:pt x="1281" y="934"/>
                </a:lnTo>
                <a:lnTo>
                  <a:pt x="1269" y="960"/>
                </a:lnTo>
                <a:lnTo>
                  <a:pt x="1254" y="986"/>
                </a:lnTo>
                <a:lnTo>
                  <a:pt x="1240" y="1012"/>
                </a:lnTo>
                <a:lnTo>
                  <a:pt x="1224" y="1037"/>
                </a:lnTo>
                <a:lnTo>
                  <a:pt x="1208" y="1061"/>
                </a:lnTo>
                <a:lnTo>
                  <a:pt x="1189" y="1084"/>
                </a:lnTo>
                <a:lnTo>
                  <a:pt x="1170" y="1106"/>
                </a:lnTo>
                <a:lnTo>
                  <a:pt x="1203" y="1128"/>
                </a:lnTo>
                <a:lnTo>
                  <a:pt x="1235" y="1149"/>
                </a:lnTo>
                <a:lnTo>
                  <a:pt x="1269" y="1171"/>
                </a:lnTo>
                <a:lnTo>
                  <a:pt x="1304" y="1192"/>
                </a:lnTo>
                <a:lnTo>
                  <a:pt x="1338" y="1212"/>
                </a:lnTo>
                <a:lnTo>
                  <a:pt x="1373" y="1231"/>
                </a:lnTo>
                <a:lnTo>
                  <a:pt x="1406" y="1248"/>
                </a:lnTo>
                <a:lnTo>
                  <a:pt x="1438" y="1263"/>
                </a:lnTo>
                <a:lnTo>
                  <a:pt x="1466" y="1274"/>
                </a:lnTo>
                <a:lnTo>
                  <a:pt x="1493" y="1283"/>
                </a:lnTo>
                <a:lnTo>
                  <a:pt x="1518" y="1291"/>
                </a:lnTo>
                <a:lnTo>
                  <a:pt x="1543" y="1297"/>
                </a:lnTo>
                <a:lnTo>
                  <a:pt x="1568" y="1302"/>
                </a:lnTo>
                <a:lnTo>
                  <a:pt x="1593" y="1306"/>
                </a:lnTo>
                <a:lnTo>
                  <a:pt x="1618" y="1309"/>
                </a:lnTo>
                <a:lnTo>
                  <a:pt x="1643" y="1312"/>
                </a:lnTo>
                <a:lnTo>
                  <a:pt x="1643" y="1312"/>
                </a:lnTo>
                <a:lnTo>
                  <a:pt x="1646" y="1312"/>
                </a:lnTo>
                <a:lnTo>
                  <a:pt x="1648" y="1312"/>
                </a:lnTo>
                <a:lnTo>
                  <a:pt x="1648" y="1312"/>
                </a:lnTo>
                <a:lnTo>
                  <a:pt x="1650" y="1312"/>
                </a:lnTo>
                <a:lnTo>
                  <a:pt x="1651" y="1313"/>
                </a:lnTo>
                <a:lnTo>
                  <a:pt x="1653" y="1313"/>
                </a:lnTo>
                <a:lnTo>
                  <a:pt x="1655" y="1313"/>
                </a:lnTo>
                <a:lnTo>
                  <a:pt x="1655" y="1313"/>
                </a:lnTo>
                <a:lnTo>
                  <a:pt x="1657" y="1313"/>
                </a:lnTo>
                <a:lnTo>
                  <a:pt x="1658" y="1313"/>
                </a:lnTo>
                <a:lnTo>
                  <a:pt x="1659" y="1313"/>
                </a:lnTo>
                <a:lnTo>
                  <a:pt x="1661" y="1314"/>
                </a:lnTo>
                <a:lnTo>
                  <a:pt x="1662" y="1314"/>
                </a:lnTo>
                <a:lnTo>
                  <a:pt x="1663" y="1314"/>
                </a:lnTo>
                <a:lnTo>
                  <a:pt x="1665" y="1314"/>
                </a:lnTo>
                <a:lnTo>
                  <a:pt x="1666" y="1314"/>
                </a:lnTo>
                <a:lnTo>
                  <a:pt x="1666" y="1314"/>
                </a:lnTo>
                <a:lnTo>
                  <a:pt x="1668" y="1314"/>
                </a:lnTo>
                <a:lnTo>
                  <a:pt x="1669" y="1314"/>
                </a:lnTo>
                <a:lnTo>
                  <a:pt x="1670" y="1315"/>
                </a:lnTo>
                <a:lnTo>
                  <a:pt x="1673" y="1315"/>
                </a:lnTo>
                <a:lnTo>
                  <a:pt x="1681" y="1317"/>
                </a:lnTo>
                <a:lnTo>
                  <a:pt x="1681" y="1317"/>
                </a:lnTo>
                <a:lnTo>
                  <a:pt x="1683" y="1317"/>
                </a:lnTo>
                <a:lnTo>
                  <a:pt x="1712" y="1320"/>
                </a:lnTo>
                <a:lnTo>
                  <a:pt x="1742" y="1322"/>
                </a:lnTo>
                <a:lnTo>
                  <a:pt x="1773" y="1324"/>
                </a:lnTo>
                <a:lnTo>
                  <a:pt x="1804" y="1326"/>
                </a:lnTo>
                <a:lnTo>
                  <a:pt x="1837" y="1327"/>
                </a:lnTo>
                <a:lnTo>
                  <a:pt x="1870" y="1327"/>
                </a:lnTo>
                <a:lnTo>
                  <a:pt x="1903" y="1325"/>
                </a:lnTo>
                <a:lnTo>
                  <a:pt x="1937" y="1322"/>
                </a:lnTo>
                <a:lnTo>
                  <a:pt x="1973" y="1317"/>
                </a:lnTo>
                <a:lnTo>
                  <a:pt x="2010" y="1310"/>
                </a:lnTo>
                <a:lnTo>
                  <a:pt x="2046" y="1301"/>
                </a:lnTo>
                <a:lnTo>
                  <a:pt x="2081" y="1291"/>
                </a:lnTo>
                <a:lnTo>
                  <a:pt x="2118" y="1279"/>
                </a:lnTo>
                <a:lnTo>
                  <a:pt x="2153" y="1266"/>
                </a:lnTo>
                <a:lnTo>
                  <a:pt x="2188" y="1251"/>
                </a:lnTo>
                <a:lnTo>
                  <a:pt x="2222" y="1235"/>
                </a:lnTo>
                <a:lnTo>
                  <a:pt x="2241" y="1226"/>
                </a:lnTo>
                <a:lnTo>
                  <a:pt x="2260" y="1217"/>
                </a:lnTo>
                <a:lnTo>
                  <a:pt x="2278" y="1207"/>
                </a:lnTo>
                <a:lnTo>
                  <a:pt x="2297" y="1197"/>
                </a:lnTo>
                <a:lnTo>
                  <a:pt x="2296" y="1186"/>
                </a:lnTo>
                <a:lnTo>
                  <a:pt x="2295" y="1174"/>
                </a:lnTo>
                <a:lnTo>
                  <a:pt x="2294" y="1161"/>
                </a:lnTo>
                <a:lnTo>
                  <a:pt x="2294" y="1150"/>
                </a:lnTo>
                <a:lnTo>
                  <a:pt x="2295" y="1126"/>
                </a:lnTo>
                <a:lnTo>
                  <a:pt x="2297" y="1102"/>
                </a:lnTo>
                <a:lnTo>
                  <a:pt x="2299" y="1078"/>
                </a:lnTo>
                <a:lnTo>
                  <a:pt x="2303" y="1056"/>
                </a:lnTo>
                <a:lnTo>
                  <a:pt x="2308" y="1034"/>
                </a:lnTo>
                <a:lnTo>
                  <a:pt x="2315" y="1012"/>
                </a:lnTo>
                <a:lnTo>
                  <a:pt x="2322" y="990"/>
                </a:lnTo>
                <a:lnTo>
                  <a:pt x="2330" y="969"/>
                </a:lnTo>
                <a:lnTo>
                  <a:pt x="2340" y="949"/>
                </a:lnTo>
                <a:lnTo>
                  <a:pt x="2350" y="928"/>
                </a:lnTo>
                <a:lnTo>
                  <a:pt x="2361" y="910"/>
                </a:lnTo>
                <a:lnTo>
                  <a:pt x="2374" y="891"/>
                </a:lnTo>
                <a:lnTo>
                  <a:pt x="2386" y="872"/>
                </a:lnTo>
                <a:lnTo>
                  <a:pt x="2400" y="855"/>
                </a:lnTo>
                <a:lnTo>
                  <a:pt x="2414" y="838"/>
                </a:lnTo>
                <a:lnTo>
                  <a:pt x="2430" y="822"/>
                </a:lnTo>
                <a:lnTo>
                  <a:pt x="2446" y="807"/>
                </a:lnTo>
                <a:lnTo>
                  <a:pt x="2463" y="793"/>
                </a:lnTo>
                <a:lnTo>
                  <a:pt x="2481" y="778"/>
                </a:lnTo>
                <a:lnTo>
                  <a:pt x="2498" y="766"/>
                </a:lnTo>
                <a:lnTo>
                  <a:pt x="2517" y="753"/>
                </a:lnTo>
                <a:lnTo>
                  <a:pt x="2537" y="742"/>
                </a:lnTo>
                <a:lnTo>
                  <a:pt x="2556" y="733"/>
                </a:lnTo>
                <a:lnTo>
                  <a:pt x="2577" y="723"/>
                </a:lnTo>
                <a:lnTo>
                  <a:pt x="2599" y="715"/>
                </a:lnTo>
                <a:lnTo>
                  <a:pt x="2620" y="708"/>
                </a:lnTo>
                <a:lnTo>
                  <a:pt x="2643" y="702"/>
                </a:lnTo>
                <a:lnTo>
                  <a:pt x="2664" y="696"/>
                </a:lnTo>
                <a:lnTo>
                  <a:pt x="2687" y="692"/>
                </a:lnTo>
                <a:lnTo>
                  <a:pt x="2711" y="689"/>
                </a:lnTo>
                <a:lnTo>
                  <a:pt x="2734" y="687"/>
                </a:lnTo>
                <a:lnTo>
                  <a:pt x="2758" y="686"/>
                </a:lnTo>
                <a:lnTo>
                  <a:pt x="2782" y="687"/>
                </a:lnTo>
                <a:lnTo>
                  <a:pt x="2805" y="689"/>
                </a:lnTo>
                <a:lnTo>
                  <a:pt x="2828" y="692"/>
                </a:lnTo>
                <a:lnTo>
                  <a:pt x="2851" y="696"/>
                </a:lnTo>
                <a:lnTo>
                  <a:pt x="2874" y="702"/>
                </a:lnTo>
                <a:lnTo>
                  <a:pt x="2896" y="708"/>
                </a:lnTo>
                <a:lnTo>
                  <a:pt x="2917" y="715"/>
                </a:lnTo>
                <a:lnTo>
                  <a:pt x="2938" y="723"/>
                </a:lnTo>
                <a:lnTo>
                  <a:pt x="2959" y="733"/>
                </a:lnTo>
                <a:lnTo>
                  <a:pt x="2979" y="742"/>
                </a:lnTo>
                <a:lnTo>
                  <a:pt x="2998" y="753"/>
                </a:lnTo>
                <a:lnTo>
                  <a:pt x="3017" y="766"/>
                </a:lnTo>
                <a:lnTo>
                  <a:pt x="3036" y="778"/>
                </a:lnTo>
                <a:lnTo>
                  <a:pt x="3053" y="793"/>
                </a:lnTo>
                <a:lnTo>
                  <a:pt x="3070" y="807"/>
                </a:lnTo>
                <a:lnTo>
                  <a:pt x="3086" y="822"/>
                </a:lnTo>
                <a:lnTo>
                  <a:pt x="3101" y="838"/>
                </a:lnTo>
                <a:lnTo>
                  <a:pt x="3116" y="855"/>
                </a:lnTo>
                <a:lnTo>
                  <a:pt x="3130" y="872"/>
                </a:lnTo>
                <a:lnTo>
                  <a:pt x="3143" y="891"/>
                </a:lnTo>
                <a:lnTo>
                  <a:pt x="3155" y="910"/>
                </a:lnTo>
                <a:lnTo>
                  <a:pt x="3165" y="928"/>
                </a:lnTo>
                <a:lnTo>
                  <a:pt x="3176" y="949"/>
                </a:lnTo>
                <a:lnTo>
                  <a:pt x="3185" y="969"/>
                </a:lnTo>
                <a:lnTo>
                  <a:pt x="3193" y="990"/>
                </a:lnTo>
                <a:lnTo>
                  <a:pt x="3201" y="1012"/>
                </a:lnTo>
                <a:lnTo>
                  <a:pt x="3207" y="1034"/>
                </a:lnTo>
                <a:lnTo>
                  <a:pt x="3212" y="1056"/>
                </a:lnTo>
                <a:lnTo>
                  <a:pt x="3216" y="1078"/>
                </a:lnTo>
                <a:lnTo>
                  <a:pt x="3219" y="1102"/>
                </a:lnTo>
                <a:lnTo>
                  <a:pt x="3221" y="1126"/>
                </a:lnTo>
                <a:lnTo>
                  <a:pt x="3221" y="1150"/>
                </a:lnTo>
                <a:lnTo>
                  <a:pt x="3221" y="1174"/>
                </a:lnTo>
                <a:lnTo>
                  <a:pt x="3219" y="1196"/>
                </a:lnTo>
                <a:lnTo>
                  <a:pt x="3216" y="1220"/>
                </a:lnTo>
                <a:lnTo>
                  <a:pt x="3212" y="1243"/>
                </a:lnTo>
                <a:lnTo>
                  <a:pt x="3207" y="1265"/>
                </a:lnTo>
                <a:lnTo>
                  <a:pt x="3201" y="1288"/>
                </a:lnTo>
                <a:lnTo>
                  <a:pt x="3193" y="1308"/>
                </a:lnTo>
                <a:lnTo>
                  <a:pt x="3185" y="1330"/>
                </a:lnTo>
                <a:lnTo>
                  <a:pt x="3176" y="1350"/>
                </a:lnTo>
                <a:lnTo>
                  <a:pt x="3165" y="1370"/>
                </a:lnTo>
                <a:lnTo>
                  <a:pt x="3155" y="1389"/>
                </a:lnTo>
                <a:lnTo>
                  <a:pt x="3143" y="1409"/>
                </a:lnTo>
                <a:lnTo>
                  <a:pt x="3130" y="1426"/>
                </a:lnTo>
                <a:lnTo>
                  <a:pt x="3116" y="1444"/>
                </a:lnTo>
                <a:lnTo>
                  <a:pt x="3101" y="1460"/>
                </a:lnTo>
                <a:lnTo>
                  <a:pt x="3086" y="1477"/>
                </a:lnTo>
                <a:lnTo>
                  <a:pt x="3070" y="1492"/>
                </a:lnTo>
                <a:lnTo>
                  <a:pt x="3053" y="1507"/>
                </a:lnTo>
                <a:lnTo>
                  <a:pt x="3036" y="1520"/>
                </a:lnTo>
                <a:lnTo>
                  <a:pt x="3017" y="1533"/>
                </a:lnTo>
                <a:lnTo>
                  <a:pt x="2998" y="1545"/>
                </a:lnTo>
                <a:lnTo>
                  <a:pt x="2979" y="1557"/>
                </a:lnTo>
                <a:lnTo>
                  <a:pt x="2959" y="1567"/>
                </a:lnTo>
                <a:lnTo>
                  <a:pt x="2938" y="1576"/>
                </a:lnTo>
                <a:lnTo>
                  <a:pt x="2917" y="1585"/>
                </a:lnTo>
                <a:lnTo>
                  <a:pt x="2896" y="1592"/>
                </a:lnTo>
                <a:lnTo>
                  <a:pt x="2874" y="1598"/>
                </a:lnTo>
                <a:lnTo>
                  <a:pt x="2851" y="1603"/>
                </a:lnTo>
                <a:lnTo>
                  <a:pt x="2828" y="1607"/>
                </a:lnTo>
                <a:lnTo>
                  <a:pt x="2805" y="1609"/>
                </a:lnTo>
                <a:lnTo>
                  <a:pt x="2782" y="1612"/>
                </a:lnTo>
                <a:lnTo>
                  <a:pt x="2758" y="1613"/>
                </a:lnTo>
                <a:lnTo>
                  <a:pt x="2737" y="1612"/>
                </a:lnTo>
                <a:lnTo>
                  <a:pt x="2716" y="1610"/>
                </a:lnTo>
                <a:lnTo>
                  <a:pt x="2695" y="1608"/>
                </a:lnTo>
                <a:lnTo>
                  <a:pt x="2676" y="1605"/>
                </a:lnTo>
                <a:lnTo>
                  <a:pt x="2655" y="1601"/>
                </a:lnTo>
                <a:lnTo>
                  <a:pt x="2635" y="1596"/>
                </a:lnTo>
                <a:lnTo>
                  <a:pt x="2617" y="1590"/>
                </a:lnTo>
                <a:lnTo>
                  <a:pt x="2597" y="1584"/>
                </a:lnTo>
                <a:lnTo>
                  <a:pt x="2579" y="1576"/>
                </a:lnTo>
                <a:lnTo>
                  <a:pt x="2561" y="1568"/>
                </a:lnTo>
                <a:lnTo>
                  <a:pt x="2543" y="1560"/>
                </a:lnTo>
                <a:lnTo>
                  <a:pt x="2525" y="1550"/>
                </a:lnTo>
                <a:lnTo>
                  <a:pt x="2509" y="1540"/>
                </a:lnTo>
                <a:lnTo>
                  <a:pt x="2492" y="1529"/>
                </a:lnTo>
                <a:lnTo>
                  <a:pt x="2477" y="1517"/>
                </a:lnTo>
                <a:lnTo>
                  <a:pt x="2461" y="1505"/>
                </a:lnTo>
                <a:lnTo>
                  <a:pt x="2446" y="1492"/>
                </a:lnTo>
                <a:lnTo>
                  <a:pt x="2432" y="1479"/>
                </a:lnTo>
                <a:lnTo>
                  <a:pt x="2418" y="1465"/>
                </a:lnTo>
                <a:lnTo>
                  <a:pt x="2405" y="1450"/>
                </a:lnTo>
                <a:lnTo>
                  <a:pt x="2393" y="1435"/>
                </a:lnTo>
                <a:lnTo>
                  <a:pt x="2381" y="1419"/>
                </a:lnTo>
                <a:lnTo>
                  <a:pt x="2370" y="1402"/>
                </a:lnTo>
                <a:lnTo>
                  <a:pt x="2359" y="1386"/>
                </a:lnTo>
                <a:lnTo>
                  <a:pt x="2350" y="1369"/>
                </a:lnTo>
                <a:lnTo>
                  <a:pt x="2341" y="1352"/>
                </a:lnTo>
                <a:lnTo>
                  <a:pt x="2332" y="1333"/>
                </a:lnTo>
                <a:lnTo>
                  <a:pt x="2325" y="1315"/>
                </a:lnTo>
                <a:lnTo>
                  <a:pt x="2318" y="1296"/>
                </a:lnTo>
                <a:lnTo>
                  <a:pt x="2312" y="1277"/>
                </a:lnTo>
                <a:lnTo>
                  <a:pt x="2306" y="1258"/>
                </a:lnTo>
                <a:lnTo>
                  <a:pt x="2302" y="1238"/>
                </a:lnTo>
                <a:lnTo>
                  <a:pt x="2274" y="1253"/>
                </a:lnTo>
                <a:lnTo>
                  <a:pt x="2246" y="1271"/>
                </a:lnTo>
                <a:lnTo>
                  <a:pt x="2217" y="1288"/>
                </a:lnTo>
                <a:lnTo>
                  <a:pt x="2188" y="1306"/>
                </a:lnTo>
                <a:lnTo>
                  <a:pt x="2160" y="1325"/>
                </a:lnTo>
                <a:lnTo>
                  <a:pt x="2132" y="1343"/>
                </a:lnTo>
                <a:lnTo>
                  <a:pt x="2105" y="1362"/>
                </a:lnTo>
                <a:lnTo>
                  <a:pt x="2080" y="1382"/>
                </a:lnTo>
                <a:lnTo>
                  <a:pt x="2061" y="1397"/>
                </a:lnTo>
                <a:lnTo>
                  <a:pt x="2041" y="1413"/>
                </a:lnTo>
                <a:lnTo>
                  <a:pt x="2023" y="1429"/>
                </a:lnTo>
                <a:lnTo>
                  <a:pt x="2007" y="1445"/>
                </a:lnTo>
                <a:lnTo>
                  <a:pt x="1990" y="1461"/>
                </a:lnTo>
                <a:lnTo>
                  <a:pt x="1974" y="1478"/>
                </a:lnTo>
                <a:lnTo>
                  <a:pt x="1960" y="1495"/>
                </a:lnTo>
                <a:lnTo>
                  <a:pt x="1945" y="1511"/>
                </a:lnTo>
                <a:lnTo>
                  <a:pt x="1917" y="1545"/>
                </a:lnTo>
                <a:lnTo>
                  <a:pt x="1889" y="1581"/>
                </a:lnTo>
                <a:lnTo>
                  <a:pt x="1862" y="1619"/>
                </a:lnTo>
                <a:lnTo>
                  <a:pt x="1834" y="1658"/>
                </a:lnTo>
                <a:lnTo>
                  <a:pt x="1804" y="1701"/>
                </a:lnTo>
                <a:lnTo>
                  <a:pt x="1774" y="1744"/>
                </a:lnTo>
                <a:lnTo>
                  <a:pt x="1743" y="1787"/>
                </a:lnTo>
                <a:lnTo>
                  <a:pt x="1712" y="1833"/>
                </a:lnTo>
                <a:lnTo>
                  <a:pt x="1682" y="1878"/>
                </a:lnTo>
                <a:lnTo>
                  <a:pt x="1653" y="1921"/>
                </a:lnTo>
                <a:lnTo>
                  <a:pt x="1626" y="1964"/>
                </a:lnTo>
                <a:lnTo>
                  <a:pt x="1601" y="2005"/>
                </a:lnTo>
                <a:lnTo>
                  <a:pt x="1579" y="2043"/>
                </a:lnTo>
                <a:lnTo>
                  <a:pt x="1560" y="2079"/>
                </a:lnTo>
                <a:lnTo>
                  <a:pt x="1543" y="2114"/>
                </a:lnTo>
                <a:lnTo>
                  <a:pt x="1528" y="2146"/>
                </a:lnTo>
                <a:lnTo>
                  <a:pt x="1515" y="2178"/>
                </a:lnTo>
                <a:lnTo>
                  <a:pt x="1503" y="2208"/>
                </a:lnTo>
                <a:lnTo>
                  <a:pt x="1492" y="2238"/>
                </a:lnTo>
                <a:lnTo>
                  <a:pt x="1482" y="2268"/>
                </a:lnTo>
                <a:lnTo>
                  <a:pt x="1471" y="2299"/>
                </a:lnTo>
                <a:lnTo>
                  <a:pt x="1461" y="2329"/>
                </a:lnTo>
                <a:lnTo>
                  <a:pt x="1452" y="2359"/>
                </a:lnTo>
                <a:lnTo>
                  <a:pt x="1442" y="2387"/>
                </a:lnTo>
                <a:lnTo>
                  <a:pt x="1463" y="2394"/>
                </a:lnTo>
                <a:lnTo>
                  <a:pt x="1484" y="2403"/>
                </a:lnTo>
                <a:lnTo>
                  <a:pt x="1503" y="2415"/>
                </a:lnTo>
                <a:lnTo>
                  <a:pt x="1522" y="2426"/>
                </a:lnTo>
                <a:lnTo>
                  <a:pt x="1540" y="2440"/>
                </a:lnTo>
                <a:lnTo>
                  <a:pt x="1555" y="2455"/>
                </a:lnTo>
                <a:lnTo>
                  <a:pt x="1571" y="2471"/>
                </a:lnTo>
                <a:lnTo>
                  <a:pt x="1584" y="2488"/>
                </a:lnTo>
                <a:lnTo>
                  <a:pt x="1597" y="2506"/>
                </a:lnTo>
                <a:lnTo>
                  <a:pt x="1608" y="2526"/>
                </a:lnTo>
                <a:lnTo>
                  <a:pt x="1618" y="2545"/>
                </a:lnTo>
                <a:lnTo>
                  <a:pt x="1626" y="2567"/>
                </a:lnTo>
                <a:lnTo>
                  <a:pt x="1632" y="2589"/>
                </a:lnTo>
                <a:lnTo>
                  <a:pt x="1637" y="2610"/>
                </a:lnTo>
                <a:lnTo>
                  <a:pt x="1640" y="2634"/>
                </a:lnTo>
                <a:lnTo>
                  <a:pt x="1640" y="2657"/>
                </a:lnTo>
                <a:lnTo>
                  <a:pt x="1640" y="2671"/>
                </a:lnTo>
                <a:lnTo>
                  <a:pt x="1639" y="2686"/>
                </a:lnTo>
                <a:lnTo>
                  <a:pt x="1637" y="2700"/>
                </a:lnTo>
                <a:lnTo>
                  <a:pt x="1635" y="2715"/>
                </a:lnTo>
                <a:lnTo>
                  <a:pt x="1632" y="2728"/>
                </a:lnTo>
                <a:lnTo>
                  <a:pt x="1628" y="2742"/>
                </a:lnTo>
                <a:lnTo>
                  <a:pt x="1624" y="2754"/>
                </a:lnTo>
                <a:lnTo>
                  <a:pt x="1619" y="2768"/>
                </a:lnTo>
                <a:lnTo>
                  <a:pt x="1612" y="2780"/>
                </a:lnTo>
                <a:lnTo>
                  <a:pt x="1606" y="2793"/>
                </a:lnTo>
                <a:lnTo>
                  <a:pt x="1600" y="2804"/>
                </a:lnTo>
                <a:lnTo>
                  <a:pt x="1593" y="2816"/>
                </a:lnTo>
                <a:lnTo>
                  <a:pt x="1584" y="2827"/>
                </a:lnTo>
                <a:lnTo>
                  <a:pt x="1576" y="2838"/>
                </a:lnTo>
                <a:lnTo>
                  <a:pt x="1567" y="2848"/>
                </a:lnTo>
                <a:lnTo>
                  <a:pt x="1557" y="2858"/>
                </a:lnTo>
                <a:lnTo>
                  <a:pt x="1548" y="2867"/>
                </a:lnTo>
                <a:lnTo>
                  <a:pt x="1538" y="2876"/>
                </a:lnTo>
                <a:lnTo>
                  <a:pt x="1526" y="2885"/>
                </a:lnTo>
                <a:lnTo>
                  <a:pt x="1516" y="2893"/>
                </a:lnTo>
                <a:lnTo>
                  <a:pt x="1504" y="2900"/>
                </a:lnTo>
                <a:lnTo>
                  <a:pt x="1492" y="2906"/>
                </a:lnTo>
                <a:lnTo>
                  <a:pt x="1480" y="2913"/>
                </a:lnTo>
                <a:lnTo>
                  <a:pt x="1467" y="2919"/>
                </a:lnTo>
                <a:lnTo>
                  <a:pt x="1455" y="2924"/>
                </a:lnTo>
                <a:lnTo>
                  <a:pt x="1441" y="2928"/>
                </a:lnTo>
                <a:lnTo>
                  <a:pt x="1428" y="2932"/>
                </a:lnTo>
                <a:lnTo>
                  <a:pt x="1414" y="2935"/>
                </a:lnTo>
                <a:lnTo>
                  <a:pt x="1400" y="2938"/>
                </a:lnTo>
                <a:lnTo>
                  <a:pt x="1385" y="2940"/>
                </a:lnTo>
                <a:lnTo>
                  <a:pt x="1372" y="2941"/>
                </a:lnTo>
                <a:lnTo>
                  <a:pt x="1356" y="2941"/>
                </a:lnTo>
                <a:lnTo>
                  <a:pt x="1342" y="2941"/>
                </a:lnTo>
                <a:lnTo>
                  <a:pt x="1327" y="2940"/>
                </a:lnTo>
                <a:lnTo>
                  <a:pt x="1314" y="2938"/>
                </a:lnTo>
                <a:lnTo>
                  <a:pt x="1299" y="2935"/>
                </a:lnTo>
                <a:lnTo>
                  <a:pt x="1286" y="2932"/>
                </a:lnTo>
                <a:lnTo>
                  <a:pt x="1272" y="2928"/>
                </a:lnTo>
                <a:lnTo>
                  <a:pt x="1259" y="2924"/>
                </a:lnTo>
                <a:lnTo>
                  <a:pt x="1246" y="2919"/>
                </a:lnTo>
                <a:lnTo>
                  <a:pt x="1234" y="2913"/>
                </a:lnTo>
                <a:lnTo>
                  <a:pt x="1221" y="2906"/>
                </a:lnTo>
                <a:lnTo>
                  <a:pt x="1209" y="2900"/>
                </a:lnTo>
                <a:lnTo>
                  <a:pt x="1197" y="2893"/>
                </a:lnTo>
                <a:lnTo>
                  <a:pt x="1186" y="2885"/>
                </a:lnTo>
                <a:lnTo>
                  <a:pt x="1176" y="2876"/>
                </a:lnTo>
                <a:lnTo>
                  <a:pt x="1165" y="2867"/>
                </a:lnTo>
                <a:lnTo>
                  <a:pt x="1156" y="2858"/>
                </a:lnTo>
                <a:lnTo>
                  <a:pt x="1146" y="2848"/>
                </a:lnTo>
                <a:lnTo>
                  <a:pt x="1137" y="2838"/>
                </a:lnTo>
                <a:lnTo>
                  <a:pt x="1129" y="2827"/>
                </a:lnTo>
                <a:lnTo>
                  <a:pt x="1121" y="2816"/>
                </a:lnTo>
                <a:lnTo>
                  <a:pt x="1113" y="2804"/>
                </a:lnTo>
                <a:lnTo>
                  <a:pt x="1106" y="2793"/>
                </a:lnTo>
                <a:lnTo>
                  <a:pt x="1100" y="2780"/>
                </a:lnTo>
                <a:lnTo>
                  <a:pt x="1095" y="2768"/>
                </a:lnTo>
                <a:lnTo>
                  <a:pt x="1089" y="2754"/>
                </a:lnTo>
                <a:lnTo>
                  <a:pt x="1085" y="2742"/>
                </a:lnTo>
                <a:lnTo>
                  <a:pt x="1081" y="2728"/>
                </a:lnTo>
                <a:lnTo>
                  <a:pt x="1078" y="2715"/>
                </a:lnTo>
                <a:lnTo>
                  <a:pt x="1076" y="2700"/>
                </a:lnTo>
                <a:lnTo>
                  <a:pt x="1074" y="2686"/>
                </a:lnTo>
                <a:lnTo>
                  <a:pt x="1073" y="2671"/>
                </a:lnTo>
                <a:lnTo>
                  <a:pt x="1072" y="2657"/>
                </a:lnTo>
                <a:lnTo>
                  <a:pt x="1073" y="2643"/>
                </a:lnTo>
                <a:lnTo>
                  <a:pt x="1074" y="2628"/>
                </a:lnTo>
                <a:lnTo>
                  <a:pt x="1076" y="2615"/>
                </a:lnTo>
                <a:lnTo>
                  <a:pt x="1078" y="2600"/>
                </a:lnTo>
                <a:lnTo>
                  <a:pt x="1081" y="2587"/>
                </a:lnTo>
                <a:lnTo>
                  <a:pt x="1085" y="2573"/>
                </a:lnTo>
                <a:lnTo>
                  <a:pt x="1089" y="2560"/>
                </a:lnTo>
                <a:lnTo>
                  <a:pt x="1095" y="2547"/>
                </a:lnTo>
                <a:lnTo>
                  <a:pt x="1100" y="2534"/>
                </a:lnTo>
                <a:lnTo>
                  <a:pt x="1106" y="2522"/>
                </a:lnTo>
                <a:lnTo>
                  <a:pt x="1113" y="2510"/>
                </a:lnTo>
                <a:lnTo>
                  <a:pt x="1121" y="2499"/>
                </a:lnTo>
                <a:lnTo>
                  <a:pt x="1129" y="2487"/>
                </a:lnTo>
                <a:lnTo>
                  <a:pt x="1137" y="2477"/>
                </a:lnTo>
                <a:lnTo>
                  <a:pt x="1146" y="2467"/>
                </a:lnTo>
                <a:lnTo>
                  <a:pt x="1156" y="2457"/>
                </a:lnTo>
                <a:lnTo>
                  <a:pt x="1165" y="2447"/>
                </a:lnTo>
                <a:lnTo>
                  <a:pt x="1176" y="2439"/>
                </a:lnTo>
                <a:lnTo>
                  <a:pt x="1186" y="2430"/>
                </a:lnTo>
                <a:lnTo>
                  <a:pt x="1197" y="2422"/>
                </a:lnTo>
                <a:lnTo>
                  <a:pt x="1209" y="2415"/>
                </a:lnTo>
                <a:lnTo>
                  <a:pt x="1221" y="2408"/>
                </a:lnTo>
                <a:lnTo>
                  <a:pt x="1234" y="2401"/>
                </a:lnTo>
                <a:lnTo>
                  <a:pt x="1246" y="2396"/>
                </a:lnTo>
                <a:lnTo>
                  <a:pt x="1259" y="2391"/>
                </a:lnTo>
                <a:lnTo>
                  <a:pt x="1272" y="2387"/>
                </a:lnTo>
                <a:lnTo>
                  <a:pt x="1286" y="2383"/>
                </a:lnTo>
                <a:lnTo>
                  <a:pt x="1299" y="2380"/>
                </a:lnTo>
                <a:lnTo>
                  <a:pt x="1314" y="2376"/>
                </a:lnTo>
                <a:lnTo>
                  <a:pt x="1327" y="2375"/>
                </a:lnTo>
                <a:lnTo>
                  <a:pt x="1342" y="2374"/>
                </a:lnTo>
                <a:lnTo>
                  <a:pt x="1356" y="2373"/>
                </a:lnTo>
                <a:lnTo>
                  <a:pt x="1366" y="2373"/>
                </a:lnTo>
                <a:lnTo>
                  <a:pt x="1377" y="2374"/>
                </a:lnTo>
                <a:lnTo>
                  <a:pt x="1387" y="2375"/>
                </a:lnTo>
                <a:lnTo>
                  <a:pt x="1398" y="2376"/>
                </a:lnTo>
                <a:lnTo>
                  <a:pt x="1406" y="2350"/>
                </a:lnTo>
                <a:lnTo>
                  <a:pt x="1413" y="2321"/>
                </a:lnTo>
                <a:lnTo>
                  <a:pt x="1421" y="2291"/>
                </a:lnTo>
                <a:lnTo>
                  <a:pt x="1430" y="2260"/>
                </a:lnTo>
                <a:lnTo>
                  <a:pt x="1438" y="2228"/>
                </a:lnTo>
                <a:lnTo>
                  <a:pt x="1445" y="2197"/>
                </a:lnTo>
                <a:lnTo>
                  <a:pt x="1452" y="2166"/>
                </a:lnTo>
                <a:lnTo>
                  <a:pt x="1458" y="2133"/>
                </a:lnTo>
                <a:lnTo>
                  <a:pt x="1462" y="2100"/>
                </a:lnTo>
                <a:lnTo>
                  <a:pt x="1466" y="2065"/>
                </a:lnTo>
                <a:lnTo>
                  <a:pt x="1468" y="2030"/>
                </a:lnTo>
                <a:lnTo>
                  <a:pt x="1469" y="1991"/>
                </a:lnTo>
                <a:lnTo>
                  <a:pt x="1469" y="1953"/>
                </a:lnTo>
                <a:lnTo>
                  <a:pt x="1467" y="1913"/>
                </a:lnTo>
                <a:lnTo>
                  <a:pt x="1464" y="1871"/>
                </a:lnTo>
                <a:lnTo>
                  <a:pt x="1461" y="1830"/>
                </a:lnTo>
                <a:lnTo>
                  <a:pt x="1457" y="1789"/>
                </a:lnTo>
                <a:lnTo>
                  <a:pt x="1452" y="1747"/>
                </a:lnTo>
                <a:lnTo>
                  <a:pt x="1446" y="1708"/>
                </a:lnTo>
                <a:lnTo>
                  <a:pt x="1442" y="1671"/>
                </a:lnTo>
                <a:lnTo>
                  <a:pt x="1441" y="1666"/>
                </a:lnTo>
                <a:lnTo>
                  <a:pt x="1441" y="1665"/>
                </a:lnTo>
                <a:lnTo>
                  <a:pt x="1441" y="1664"/>
                </a:lnTo>
                <a:lnTo>
                  <a:pt x="1439" y="1652"/>
                </a:lnTo>
                <a:lnTo>
                  <a:pt x="1439" y="1651"/>
                </a:lnTo>
                <a:lnTo>
                  <a:pt x="1435" y="1618"/>
                </a:lnTo>
                <a:lnTo>
                  <a:pt x="1431" y="1587"/>
                </a:lnTo>
                <a:lnTo>
                  <a:pt x="1427" y="1558"/>
                </a:lnTo>
                <a:lnTo>
                  <a:pt x="1421" y="1531"/>
                </a:lnTo>
                <a:lnTo>
                  <a:pt x="1416" y="1505"/>
                </a:lnTo>
                <a:lnTo>
                  <a:pt x="1411" y="1480"/>
                </a:lnTo>
                <a:lnTo>
                  <a:pt x="1405" y="1457"/>
                </a:lnTo>
                <a:lnTo>
                  <a:pt x="1398" y="1436"/>
                </a:lnTo>
                <a:lnTo>
                  <a:pt x="1389" y="1413"/>
                </a:lnTo>
                <a:lnTo>
                  <a:pt x="1379" y="1392"/>
                </a:lnTo>
                <a:lnTo>
                  <a:pt x="1366" y="1371"/>
                </a:lnTo>
                <a:lnTo>
                  <a:pt x="1353" y="1352"/>
                </a:lnTo>
                <a:lnTo>
                  <a:pt x="1335" y="1331"/>
                </a:lnTo>
                <a:lnTo>
                  <a:pt x="1317" y="1309"/>
                </a:lnTo>
                <a:lnTo>
                  <a:pt x="1293" y="1285"/>
                </a:lnTo>
                <a:lnTo>
                  <a:pt x="1267" y="1261"/>
                </a:lnTo>
                <a:lnTo>
                  <a:pt x="1237" y="1233"/>
                </a:lnTo>
                <a:lnTo>
                  <a:pt x="1204" y="1204"/>
                </a:lnTo>
                <a:lnTo>
                  <a:pt x="1169" y="1175"/>
                </a:lnTo>
                <a:lnTo>
                  <a:pt x="1134" y="1145"/>
                </a:lnTo>
                <a:lnTo>
                  <a:pt x="1111" y="1166"/>
                </a:lnTo>
                <a:lnTo>
                  <a:pt x="1087" y="1186"/>
                </a:lnTo>
                <a:lnTo>
                  <a:pt x="1062" y="1206"/>
                </a:lnTo>
                <a:lnTo>
                  <a:pt x="1037" y="1223"/>
                </a:lnTo>
                <a:lnTo>
                  <a:pt x="1010" y="1240"/>
                </a:lnTo>
                <a:lnTo>
                  <a:pt x="982" y="1255"/>
                </a:lnTo>
                <a:lnTo>
                  <a:pt x="954" y="1270"/>
                </a:lnTo>
                <a:lnTo>
                  <a:pt x="924" y="1283"/>
                </a:lnTo>
                <a:lnTo>
                  <a:pt x="894" y="1295"/>
                </a:lnTo>
                <a:lnTo>
                  <a:pt x="863" y="1304"/>
                </a:lnTo>
                <a:lnTo>
                  <a:pt x="832" y="1313"/>
                </a:lnTo>
                <a:lnTo>
                  <a:pt x="801" y="1321"/>
                </a:lnTo>
                <a:lnTo>
                  <a:pt x="768" y="1326"/>
                </a:lnTo>
                <a:lnTo>
                  <a:pt x="736" y="1330"/>
                </a:lnTo>
                <a:lnTo>
                  <a:pt x="702" y="1333"/>
                </a:lnTo>
                <a:lnTo>
                  <a:pt x="668" y="1333"/>
                </a:lnTo>
                <a:lnTo>
                  <a:pt x="634" y="1333"/>
                </a:lnTo>
                <a:lnTo>
                  <a:pt x="600" y="1330"/>
                </a:lnTo>
                <a:lnTo>
                  <a:pt x="567" y="1326"/>
                </a:lnTo>
                <a:lnTo>
                  <a:pt x="533" y="1320"/>
                </a:lnTo>
                <a:lnTo>
                  <a:pt x="501" y="1312"/>
                </a:lnTo>
                <a:lnTo>
                  <a:pt x="469" y="1303"/>
                </a:lnTo>
                <a:lnTo>
                  <a:pt x="439" y="1293"/>
                </a:lnTo>
                <a:lnTo>
                  <a:pt x="408" y="1281"/>
                </a:lnTo>
                <a:lnTo>
                  <a:pt x="379" y="1268"/>
                </a:lnTo>
                <a:lnTo>
                  <a:pt x="350" y="1253"/>
                </a:lnTo>
                <a:lnTo>
                  <a:pt x="322" y="1237"/>
                </a:lnTo>
                <a:lnTo>
                  <a:pt x="295" y="1219"/>
                </a:lnTo>
                <a:lnTo>
                  <a:pt x="269" y="1201"/>
                </a:lnTo>
                <a:lnTo>
                  <a:pt x="243" y="1181"/>
                </a:lnTo>
                <a:lnTo>
                  <a:pt x="219" y="1160"/>
                </a:lnTo>
                <a:lnTo>
                  <a:pt x="196" y="1138"/>
                </a:lnTo>
                <a:lnTo>
                  <a:pt x="173" y="1115"/>
                </a:lnTo>
                <a:lnTo>
                  <a:pt x="153" y="1091"/>
                </a:lnTo>
                <a:lnTo>
                  <a:pt x="133" y="1066"/>
                </a:lnTo>
                <a:lnTo>
                  <a:pt x="114" y="1039"/>
                </a:lnTo>
                <a:lnTo>
                  <a:pt x="97" y="1012"/>
                </a:lnTo>
                <a:lnTo>
                  <a:pt x="81" y="984"/>
                </a:lnTo>
                <a:lnTo>
                  <a:pt x="65" y="956"/>
                </a:lnTo>
                <a:lnTo>
                  <a:pt x="52" y="926"/>
                </a:lnTo>
                <a:lnTo>
                  <a:pt x="41" y="896"/>
                </a:lnTo>
                <a:lnTo>
                  <a:pt x="30" y="865"/>
                </a:lnTo>
                <a:lnTo>
                  <a:pt x="21" y="833"/>
                </a:lnTo>
                <a:lnTo>
                  <a:pt x="14" y="801"/>
                </a:lnTo>
                <a:lnTo>
                  <a:pt x="7" y="768"/>
                </a:lnTo>
                <a:lnTo>
                  <a:pt x="3" y="735"/>
                </a:lnTo>
                <a:lnTo>
                  <a:pt x="1" y="701"/>
                </a:lnTo>
                <a:lnTo>
                  <a:pt x="0" y="666"/>
                </a:lnTo>
                <a:lnTo>
                  <a:pt x="1" y="632"/>
                </a:lnTo>
                <a:lnTo>
                  <a:pt x="3" y="598"/>
                </a:lnTo>
                <a:lnTo>
                  <a:pt x="7" y="565"/>
                </a:lnTo>
                <a:lnTo>
                  <a:pt x="14" y="532"/>
                </a:lnTo>
                <a:lnTo>
                  <a:pt x="21" y="500"/>
                </a:lnTo>
                <a:lnTo>
                  <a:pt x="30" y="469"/>
                </a:lnTo>
                <a:lnTo>
                  <a:pt x="41" y="438"/>
                </a:lnTo>
                <a:lnTo>
                  <a:pt x="52" y="407"/>
                </a:lnTo>
                <a:lnTo>
                  <a:pt x="65" y="378"/>
                </a:lnTo>
                <a:lnTo>
                  <a:pt x="81" y="349"/>
                </a:lnTo>
                <a:lnTo>
                  <a:pt x="97" y="321"/>
                </a:lnTo>
                <a:lnTo>
                  <a:pt x="114" y="294"/>
                </a:lnTo>
                <a:lnTo>
                  <a:pt x="133" y="268"/>
                </a:lnTo>
                <a:lnTo>
                  <a:pt x="153" y="242"/>
                </a:lnTo>
                <a:lnTo>
                  <a:pt x="173" y="218"/>
                </a:lnTo>
                <a:lnTo>
                  <a:pt x="196" y="195"/>
                </a:lnTo>
                <a:lnTo>
                  <a:pt x="219" y="173"/>
                </a:lnTo>
                <a:lnTo>
                  <a:pt x="243" y="152"/>
                </a:lnTo>
                <a:lnTo>
                  <a:pt x="269" y="132"/>
                </a:lnTo>
                <a:lnTo>
                  <a:pt x="295" y="114"/>
                </a:lnTo>
                <a:lnTo>
                  <a:pt x="322" y="96"/>
                </a:lnTo>
                <a:lnTo>
                  <a:pt x="350" y="81"/>
                </a:lnTo>
                <a:lnTo>
                  <a:pt x="379" y="65"/>
                </a:lnTo>
                <a:lnTo>
                  <a:pt x="408" y="53"/>
                </a:lnTo>
                <a:lnTo>
                  <a:pt x="439" y="40"/>
                </a:lnTo>
                <a:lnTo>
                  <a:pt x="469" y="30"/>
                </a:lnTo>
                <a:lnTo>
                  <a:pt x="501" y="21"/>
                </a:lnTo>
                <a:lnTo>
                  <a:pt x="533" y="13"/>
                </a:lnTo>
                <a:lnTo>
                  <a:pt x="567" y="7"/>
                </a:lnTo>
                <a:lnTo>
                  <a:pt x="600" y="3"/>
                </a:lnTo>
                <a:lnTo>
                  <a:pt x="634" y="1"/>
                </a:lnTo>
                <a:lnTo>
                  <a:pt x="668" y="0"/>
                </a:lnTo>
                <a:close/>
                <a:moveTo>
                  <a:pt x="1524" y="1176"/>
                </a:moveTo>
                <a:lnTo>
                  <a:pt x="1533" y="1182"/>
                </a:lnTo>
                <a:lnTo>
                  <a:pt x="1543" y="1187"/>
                </a:lnTo>
                <a:lnTo>
                  <a:pt x="1553" y="1192"/>
                </a:lnTo>
                <a:lnTo>
                  <a:pt x="1565" y="1197"/>
                </a:lnTo>
                <a:lnTo>
                  <a:pt x="1576" y="1201"/>
                </a:lnTo>
                <a:lnTo>
                  <a:pt x="1587" y="1205"/>
                </a:lnTo>
                <a:lnTo>
                  <a:pt x="1599" y="1207"/>
                </a:lnTo>
                <a:lnTo>
                  <a:pt x="1611" y="1210"/>
                </a:lnTo>
                <a:lnTo>
                  <a:pt x="1637" y="1213"/>
                </a:lnTo>
                <a:lnTo>
                  <a:pt x="1663" y="1214"/>
                </a:lnTo>
                <a:lnTo>
                  <a:pt x="1689" y="1214"/>
                </a:lnTo>
                <a:lnTo>
                  <a:pt x="1716" y="1213"/>
                </a:lnTo>
                <a:lnTo>
                  <a:pt x="1742" y="1211"/>
                </a:lnTo>
                <a:lnTo>
                  <a:pt x="1768" y="1208"/>
                </a:lnTo>
                <a:lnTo>
                  <a:pt x="1792" y="1204"/>
                </a:lnTo>
                <a:lnTo>
                  <a:pt x="1815" y="1200"/>
                </a:lnTo>
                <a:lnTo>
                  <a:pt x="1836" y="1194"/>
                </a:lnTo>
                <a:lnTo>
                  <a:pt x="1856" y="1190"/>
                </a:lnTo>
                <a:lnTo>
                  <a:pt x="1873" y="1186"/>
                </a:lnTo>
                <a:lnTo>
                  <a:pt x="1886" y="1183"/>
                </a:lnTo>
                <a:lnTo>
                  <a:pt x="1906" y="1178"/>
                </a:lnTo>
                <a:lnTo>
                  <a:pt x="1916" y="1177"/>
                </a:lnTo>
                <a:lnTo>
                  <a:pt x="1919" y="1178"/>
                </a:lnTo>
                <a:lnTo>
                  <a:pt x="1922" y="1179"/>
                </a:lnTo>
                <a:lnTo>
                  <a:pt x="1924" y="1182"/>
                </a:lnTo>
                <a:lnTo>
                  <a:pt x="1925" y="1186"/>
                </a:lnTo>
                <a:lnTo>
                  <a:pt x="1930" y="1197"/>
                </a:lnTo>
                <a:lnTo>
                  <a:pt x="1935" y="1212"/>
                </a:lnTo>
                <a:lnTo>
                  <a:pt x="1940" y="1225"/>
                </a:lnTo>
                <a:lnTo>
                  <a:pt x="1945" y="1237"/>
                </a:lnTo>
                <a:lnTo>
                  <a:pt x="1950" y="1248"/>
                </a:lnTo>
                <a:lnTo>
                  <a:pt x="1950" y="1249"/>
                </a:lnTo>
                <a:lnTo>
                  <a:pt x="1953" y="1247"/>
                </a:lnTo>
                <a:lnTo>
                  <a:pt x="1972" y="1231"/>
                </a:lnTo>
                <a:lnTo>
                  <a:pt x="1993" y="1214"/>
                </a:lnTo>
                <a:lnTo>
                  <a:pt x="2020" y="1190"/>
                </a:lnTo>
                <a:lnTo>
                  <a:pt x="2035" y="1177"/>
                </a:lnTo>
                <a:lnTo>
                  <a:pt x="2048" y="1161"/>
                </a:lnTo>
                <a:lnTo>
                  <a:pt x="2063" y="1145"/>
                </a:lnTo>
                <a:lnTo>
                  <a:pt x="2076" y="1127"/>
                </a:lnTo>
                <a:lnTo>
                  <a:pt x="2090" y="1109"/>
                </a:lnTo>
                <a:lnTo>
                  <a:pt x="2101" y="1090"/>
                </a:lnTo>
                <a:lnTo>
                  <a:pt x="2112" y="1071"/>
                </a:lnTo>
                <a:lnTo>
                  <a:pt x="2122" y="1053"/>
                </a:lnTo>
                <a:lnTo>
                  <a:pt x="2138" y="1017"/>
                </a:lnTo>
                <a:lnTo>
                  <a:pt x="2150" y="990"/>
                </a:lnTo>
                <a:lnTo>
                  <a:pt x="2161" y="965"/>
                </a:lnTo>
                <a:lnTo>
                  <a:pt x="2162" y="961"/>
                </a:lnTo>
                <a:lnTo>
                  <a:pt x="2159" y="961"/>
                </a:lnTo>
                <a:lnTo>
                  <a:pt x="2137" y="967"/>
                </a:lnTo>
                <a:lnTo>
                  <a:pt x="2114" y="972"/>
                </a:lnTo>
                <a:lnTo>
                  <a:pt x="2084" y="979"/>
                </a:lnTo>
                <a:lnTo>
                  <a:pt x="2050" y="985"/>
                </a:lnTo>
                <a:lnTo>
                  <a:pt x="2013" y="990"/>
                </a:lnTo>
                <a:lnTo>
                  <a:pt x="1974" y="994"/>
                </a:lnTo>
                <a:lnTo>
                  <a:pt x="1938" y="996"/>
                </a:lnTo>
                <a:lnTo>
                  <a:pt x="1907" y="996"/>
                </a:lnTo>
                <a:lnTo>
                  <a:pt x="1883" y="996"/>
                </a:lnTo>
                <a:lnTo>
                  <a:pt x="1860" y="996"/>
                </a:lnTo>
                <a:lnTo>
                  <a:pt x="1857" y="996"/>
                </a:lnTo>
                <a:lnTo>
                  <a:pt x="1857" y="998"/>
                </a:lnTo>
                <a:lnTo>
                  <a:pt x="1862" y="1011"/>
                </a:lnTo>
                <a:lnTo>
                  <a:pt x="1868" y="1025"/>
                </a:lnTo>
                <a:lnTo>
                  <a:pt x="1874" y="1041"/>
                </a:lnTo>
                <a:lnTo>
                  <a:pt x="1880" y="1058"/>
                </a:lnTo>
                <a:lnTo>
                  <a:pt x="1884" y="1072"/>
                </a:lnTo>
                <a:lnTo>
                  <a:pt x="1889" y="1085"/>
                </a:lnTo>
                <a:lnTo>
                  <a:pt x="1890" y="1087"/>
                </a:lnTo>
                <a:lnTo>
                  <a:pt x="1887" y="1088"/>
                </a:lnTo>
                <a:lnTo>
                  <a:pt x="1870" y="1089"/>
                </a:lnTo>
                <a:lnTo>
                  <a:pt x="1850" y="1091"/>
                </a:lnTo>
                <a:lnTo>
                  <a:pt x="1822" y="1092"/>
                </a:lnTo>
                <a:lnTo>
                  <a:pt x="1803" y="1092"/>
                </a:lnTo>
                <a:lnTo>
                  <a:pt x="1782" y="1091"/>
                </a:lnTo>
                <a:lnTo>
                  <a:pt x="1759" y="1088"/>
                </a:lnTo>
                <a:lnTo>
                  <a:pt x="1732" y="1085"/>
                </a:lnTo>
                <a:lnTo>
                  <a:pt x="1702" y="1079"/>
                </a:lnTo>
                <a:lnTo>
                  <a:pt x="1669" y="1073"/>
                </a:lnTo>
                <a:lnTo>
                  <a:pt x="1636" y="1066"/>
                </a:lnTo>
                <a:lnTo>
                  <a:pt x="1602" y="1058"/>
                </a:lnTo>
                <a:lnTo>
                  <a:pt x="1570" y="1050"/>
                </a:lnTo>
                <a:lnTo>
                  <a:pt x="1539" y="1043"/>
                </a:lnTo>
                <a:lnTo>
                  <a:pt x="1512" y="1036"/>
                </a:lnTo>
                <a:lnTo>
                  <a:pt x="1488" y="1030"/>
                </a:lnTo>
                <a:lnTo>
                  <a:pt x="1456" y="1023"/>
                </a:lnTo>
                <a:lnTo>
                  <a:pt x="1439" y="1018"/>
                </a:lnTo>
                <a:lnTo>
                  <a:pt x="1433" y="1016"/>
                </a:lnTo>
                <a:lnTo>
                  <a:pt x="1433" y="1016"/>
                </a:lnTo>
                <a:lnTo>
                  <a:pt x="1434" y="1020"/>
                </a:lnTo>
                <a:lnTo>
                  <a:pt x="1443" y="1047"/>
                </a:lnTo>
                <a:lnTo>
                  <a:pt x="1448" y="1061"/>
                </a:lnTo>
                <a:lnTo>
                  <a:pt x="1454" y="1075"/>
                </a:lnTo>
                <a:lnTo>
                  <a:pt x="1461" y="1093"/>
                </a:lnTo>
                <a:lnTo>
                  <a:pt x="1470" y="1111"/>
                </a:lnTo>
                <a:lnTo>
                  <a:pt x="1481" y="1128"/>
                </a:lnTo>
                <a:lnTo>
                  <a:pt x="1493" y="1146"/>
                </a:lnTo>
                <a:lnTo>
                  <a:pt x="1500" y="1154"/>
                </a:lnTo>
                <a:lnTo>
                  <a:pt x="1508" y="1161"/>
                </a:lnTo>
                <a:lnTo>
                  <a:pt x="1516" y="1168"/>
                </a:lnTo>
                <a:lnTo>
                  <a:pt x="1524" y="1176"/>
                </a:lnTo>
                <a:close/>
                <a:moveTo>
                  <a:pt x="2147" y="1514"/>
                </a:moveTo>
                <a:lnTo>
                  <a:pt x="2136" y="1518"/>
                </a:lnTo>
                <a:lnTo>
                  <a:pt x="2126" y="1524"/>
                </a:lnTo>
                <a:lnTo>
                  <a:pt x="2117" y="1529"/>
                </a:lnTo>
                <a:lnTo>
                  <a:pt x="2106" y="1536"/>
                </a:lnTo>
                <a:lnTo>
                  <a:pt x="2097" y="1543"/>
                </a:lnTo>
                <a:lnTo>
                  <a:pt x="2087" y="1550"/>
                </a:lnTo>
                <a:lnTo>
                  <a:pt x="2078" y="1559"/>
                </a:lnTo>
                <a:lnTo>
                  <a:pt x="2070" y="1568"/>
                </a:lnTo>
                <a:lnTo>
                  <a:pt x="2053" y="1587"/>
                </a:lnTo>
                <a:lnTo>
                  <a:pt x="2037" y="1607"/>
                </a:lnTo>
                <a:lnTo>
                  <a:pt x="2022" y="1629"/>
                </a:lnTo>
                <a:lnTo>
                  <a:pt x="2009" y="1652"/>
                </a:lnTo>
                <a:lnTo>
                  <a:pt x="1996" y="1675"/>
                </a:lnTo>
                <a:lnTo>
                  <a:pt x="1985" y="1698"/>
                </a:lnTo>
                <a:lnTo>
                  <a:pt x="1974" y="1720"/>
                </a:lnTo>
                <a:lnTo>
                  <a:pt x="1965" y="1742"/>
                </a:lnTo>
                <a:lnTo>
                  <a:pt x="1957" y="1763"/>
                </a:lnTo>
                <a:lnTo>
                  <a:pt x="1950" y="1781"/>
                </a:lnTo>
                <a:lnTo>
                  <a:pt x="1944" y="1797"/>
                </a:lnTo>
                <a:lnTo>
                  <a:pt x="1939" y="1810"/>
                </a:lnTo>
                <a:lnTo>
                  <a:pt x="1932" y="1830"/>
                </a:lnTo>
                <a:lnTo>
                  <a:pt x="1928" y="1839"/>
                </a:lnTo>
                <a:lnTo>
                  <a:pt x="1925" y="1841"/>
                </a:lnTo>
                <a:lnTo>
                  <a:pt x="1923" y="1841"/>
                </a:lnTo>
                <a:lnTo>
                  <a:pt x="1918" y="1841"/>
                </a:lnTo>
                <a:lnTo>
                  <a:pt x="1914" y="1840"/>
                </a:lnTo>
                <a:lnTo>
                  <a:pt x="1903" y="1838"/>
                </a:lnTo>
                <a:lnTo>
                  <a:pt x="1888" y="1835"/>
                </a:lnTo>
                <a:lnTo>
                  <a:pt x="1874" y="1831"/>
                </a:lnTo>
                <a:lnTo>
                  <a:pt x="1861" y="1829"/>
                </a:lnTo>
                <a:lnTo>
                  <a:pt x="1850" y="1826"/>
                </a:lnTo>
                <a:lnTo>
                  <a:pt x="1848" y="1826"/>
                </a:lnTo>
                <a:lnTo>
                  <a:pt x="1849" y="1830"/>
                </a:lnTo>
                <a:lnTo>
                  <a:pt x="1851" y="1855"/>
                </a:lnTo>
                <a:lnTo>
                  <a:pt x="1853" y="1882"/>
                </a:lnTo>
                <a:lnTo>
                  <a:pt x="1858" y="1917"/>
                </a:lnTo>
                <a:lnTo>
                  <a:pt x="1862" y="1937"/>
                </a:lnTo>
                <a:lnTo>
                  <a:pt x="1867" y="1957"/>
                </a:lnTo>
                <a:lnTo>
                  <a:pt x="1873" y="1978"/>
                </a:lnTo>
                <a:lnTo>
                  <a:pt x="1879" y="1999"/>
                </a:lnTo>
                <a:lnTo>
                  <a:pt x="1887" y="2019"/>
                </a:lnTo>
                <a:lnTo>
                  <a:pt x="1897" y="2040"/>
                </a:lnTo>
                <a:lnTo>
                  <a:pt x="1907" y="2060"/>
                </a:lnTo>
                <a:lnTo>
                  <a:pt x="1916" y="2078"/>
                </a:lnTo>
                <a:lnTo>
                  <a:pt x="1936" y="2110"/>
                </a:lnTo>
                <a:lnTo>
                  <a:pt x="1952" y="2136"/>
                </a:lnTo>
                <a:lnTo>
                  <a:pt x="1967" y="2159"/>
                </a:lnTo>
                <a:lnTo>
                  <a:pt x="1969" y="2163"/>
                </a:lnTo>
                <a:lnTo>
                  <a:pt x="1970" y="2160"/>
                </a:lnTo>
                <a:lnTo>
                  <a:pt x="1979" y="2139"/>
                </a:lnTo>
                <a:lnTo>
                  <a:pt x="1987" y="2117"/>
                </a:lnTo>
                <a:lnTo>
                  <a:pt x="1998" y="2089"/>
                </a:lnTo>
                <a:lnTo>
                  <a:pt x="2013" y="2057"/>
                </a:lnTo>
                <a:lnTo>
                  <a:pt x="2029" y="2022"/>
                </a:lnTo>
                <a:lnTo>
                  <a:pt x="2048" y="1988"/>
                </a:lnTo>
                <a:lnTo>
                  <a:pt x="2066" y="1958"/>
                </a:lnTo>
                <a:lnTo>
                  <a:pt x="2083" y="1931"/>
                </a:lnTo>
                <a:lnTo>
                  <a:pt x="2096" y="1912"/>
                </a:lnTo>
                <a:lnTo>
                  <a:pt x="2109" y="1893"/>
                </a:lnTo>
                <a:lnTo>
                  <a:pt x="2110" y="1890"/>
                </a:lnTo>
                <a:lnTo>
                  <a:pt x="2109" y="1890"/>
                </a:lnTo>
                <a:lnTo>
                  <a:pt x="2095" y="1886"/>
                </a:lnTo>
                <a:lnTo>
                  <a:pt x="2081" y="1883"/>
                </a:lnTo>
                <a:lnTo>
                  <a:pt x="2064" y="1879"/>
                </a:lnTo>
                <a:lnTo>
                  <a:pt x="2046" y="1874"/>
                </a:lnTo>
                <a:lnTo>
                  <a:pt x="2033" y="1870"/>
                </a:lnTo>
                <a:lnTo>
                  <a:pt x="2019" y="1867"/>
                </a:lnTo>
                <a:lnTo>
                  <a:pt x="2017" y="1867"/>
                </a:lnTo>
                <a:lnTo>
                  <a:pt x="2018" y="1865"/>
                </a:lnTo>
                <a:lnTo>
                  <a:pt x="2026" y="1849"/>
                </a:lnTo>
                <a:lnTo>
                  <a:pt x="2036" y="1832"/>
                </a:lnTo>
                <a:lnTo>
                  <a:pt x="2050" y="1807"/>
                </a:lnTo>
                <a:lnTo>
                  <a:pt x="2061" y="1793"/>
                </a:lnTo>
                <a:lnTo>
                  <a:pt x="2074" y="1776"/>
                </a:lnTo>
                <a:lnTo>
                  <a:pt x="2089" y="1757"/>
                </a:lnTo>
                <a:lnTo>
                  <a:pt x="2107" y="1737"/>
                </a:lnTo>
                <a:lnTo>
                  <a:pt x="2128" y="1715"/>
                </a:lnTo>
                <a:lnTo>
                  <a:pt x="2151" y="1692"/>
                </a:lnTo>
                <a:lnTo>
                  <a:pt x="2176" y="1668"/>
                </a:lnTo>
                <a:lnTo>
                  <a:pt x="2201" y="1645"/>
                </a:lnTo>
                <a:lnTo>
                  <a:pt x="2225" y="1622"/>
                </a:lnTo>
                <a:lnTo>
                  <a:pt x="2248" y="1600"/>
                </a:lnTo>
                <a:lnTo>
                  <a:pt x="2270" y="1581"/>
                </a:lnTo>
                <a:lnTo>
                  <a:pt x="2288" y="1565"/>
                </a:lnTo>
                <a:lnTo>
                  <a:pt x="2313" y="1543"/>
                </a:lnTo>
                <a:lnTo>
                  <a:pt x="2325" y="1532"/>
                </a:lnTo>
                <a:lnTo>
                  <a:pt x="2329" y="1528"/>
                </a:lnTo>
                <a:lnTo>
                  <a:pt x="2330" y="1527"/>
                </a:lnTo>
                <a:lnTo>
                  <a:pt x="2330" y="1527"/>
                </a:lnTo>
                <a:lnTo>
                  <a:pt x="2326" y="1526"/>
                </a:lnTo>
                <a:lnTo>
                  <a:pt x="2317" y="1524"/>
                </a:lnTo>
                <a:lnTo>
                  <a:pt x="2298" y="1518"/>
                </a:lnTo>
                <a:lnTo>
                  <a:pt x="2285" y="1515"/>
                </a:lnTo>
                <a:lnTo>
                  <a:pt x="2269" y="1512"/>
                </a:lnTo>
                <a:lnTo>
                  <a:pt x="2251" y="1508"/>
                </a:lnTo>
                <a:lnTo>
                  <a:pt x="2232" y="1506"/>
                </a:lnTo>
                <a:lnTo>
                  <a:pt x="2211" y="1505"/>
                </a:lnTo>
                <a:lnTo>
                  <a:pt x="2189" y="1505"/>
                </a:lnTo>
                <a:lnTo>
                  <a:pt x="2179" y="1506"/>
                </a:lnTo>
                <a:lnTo>
                  <a:pt x="2167" y="1508"/>
                </a:lnTo>
                <a:lnTo>
                  <a:pt x="2157" y="1511"/>
                </a:lnTo>
                <a:lnTo>
                  <a:pt x="2147" y="1514"/>
                </a:lnTo>
                <a:close/>
                <a:moveTo>
                  <a:pt x="1312" y="2009"/>
                </a:moveTo>
                <a:lnTo>
                  <a:pt x="1318" y="1999"/>
                </a:lnTo>
                <a:lnTo>
                  <a:pt x="1323" y="1988"/>
                </a:lnTo>
                <a:lnTo>
                  <a:pt x="1327" y="1978"/>
                </a:lnTo>
                <a:lnTo>
                  <a:pt x="1330" y="1967"/>
                </a:lnTo>
                <a:lnTo>
                  <a:pt x="1332" y="1955"/>
                </a:lnTo>
                <a:lnTo>
                  <a:pt x="1335" y="1943"/>
                </a:lnTo>
                <a:lnTo>
                  <a:pt x="1336" y="1931"/>
                </a:lnTo>
                <a:lnTo>
                  <a:pt x="1337" y="1919"/>
                </a:lnTo>
                <a:lnTo>
                  <a:pt x="1338" y="1893"/>
                </a:lnTo>
                <a:lnTo>
                  <a:pt x="1337" y="1867"/>
                </a:lnTo>
                <a:lnTo>
                  <a:pt x="1334" y="1840"/>
                </a:lnTo>
                <a:lnTo>
                  <a:pt x="1331" y="1814"/>
                </a:lnTo>
                <a:lnTo>
                  <a:pt x="1326" y="1789"/>
                </a:lnTo>
                <a:lnTo>
                  <a:pt x="1320" y="1764"/>
                </a:lnTo>
                <a:lnTo>
                  <a:pt x="1314" y="1740"/>
                </a:lnTo>
                <a:lnTo>
                  <a:pt x="1306" y="1717"/>
                </a:lnTo>
                <a:lnTo>
                  <a:pt x="1300" y="1696"/>
                </a:lnTo>
                <a:lnTo>
                  <a:pt x="1294" y="1678"/>
                </a:lnTo>
                <a:lnTo>
                  <a:pt x="1288" y="1662"/>
                </a:lnTo>
                <a:lnTo>
                  <a:pt x="1282" y="1649"/>
                </a:lnTo>
                <a:lnTo>
                  <a:pt x="1276" y="1629"/>
                </a:lnTo>
                <a:lnTo>
                  <a:pt x="1273" y="1619"/>
                </a:lnTo>
                <a:lnTo>
                  <a:pt x="1274" y="1616"/>
                </a:lnTo>
                <a:lnTo>
                  <a:pt x="1276" y="1614"/>
                </a:lnTo>
                <a:lnTo>
                  <a:pt x="1278" y="1612"/>
                </a:lnTo>
                <a:lnTo>
                  <a:pt x="1282" y="1609"/>
                </a:lnTo>
                <a:lnTo>
                  <a:pt x="1294" y="1604"/>
                </a:lnTo>
                <a:lnTo>
                  <a:pt x="1306" y="1597"/>
                </a:lnTo>
                <a:lnTo>
                  <a:pt x="1320" y="1591"/>
                </a:lnTo>
                <a:lnTo>
                  <a:pt x="1331" y="1585"/>
                </a:lnTo>
                <a:lnTo>
                  <a:pt x="1342" y="1579"/>
                </a:lnTo>
                <a:lnTo>
                  <a:pt x="1343" y="1578"/>
                </a:lnTo>
                <a:lnTo>
                  <a:pt x="1341" y="1576"/>
                </a:lnTo>
                <a:lnTo>
                  <a:pt x="1322" y="1558"/>
                </a:lnTo>
                <a:lnTo>
                  <a:pt x="1303" y="1539"/>
                </a:lnTo>
                <a:lnTo>
                  <a:pt x="1276" y="1515"/>
                </a:lnTo>
                <a:lnTo>
                  <a:pt x="1262" y="1503"/>
                </a:lnTo>
                <a:lnTo>
                  <a:pt x="1245" y="1489"/>
                </a:lnTo>
                <a:lnTo>
                  <a:pt x="1227" y="1477"/>
                </a:lnTo>
                <a:lnTo>
                  <a:pt x="1208" y="1466"/>
                </a:lnTo>
                <a:lnTo>
                  <a:pt x="1188" y="1454"/>
                </a:lnTo>
                <a:lnTo>
                  <a:pt x="1168" y="1445"/>
                </a:lnTo>
                <a:lnTo>
                  <a:pt x="1149" y="1436"/>
                </a:lnTo>
                <a:lnTo>
                  <a:pt x="1129" y="1428"/>
                </a:lnTo>
                <a:lnTo>
                  <a:pt x="1093" y="1416"/>
                </a:lnTo>
                <a:lnTo>
                  <a:pt x="1065" y="1407"/>
                </a:lnTo>
                <a:lnTo>
                  <a:pt x="1038" y="1398"/>
                </a:lnTo>
                <a:lnTo>
                  <a:pt x="1033" y="1397"/>
                </a:lnTo>
                <a:lnTo>
                  <a:pt x="1034" y="1400"/>
                </a:lnTo>
                <a:lnTo>
                  <a:pt x="1042" y="1421"/>
                </a:lnTo>
                <a:lnTo>
                  <a:pt x="1049" y="1443"/>
                </a:lnTo>
                <a:lnTo>
                  <a:pt x="1059" y="1473"/>
                </a:lnTo>
                <a:lnTo>
                  <a:pt x="1069" y="1506"/>
                </a:lnTo>
                <a:lnTo>
                  <a:pt x="1078" y="1543"/>
                </a:lnTo>
                <a:lnTo>
                  <a:pt x="1085" y="1580"/>
                </a:lnTo>
                <a:lnTo>
                  <a:pt x="1090" y="1616"/>
                </a:lnTo>
                <a:lnTo>
                  <a:pt x="1095" y="1647"/>
                </a:lnTo>
                <a:lnTo>
                  <a:pt x="1097" y="1671"/>
                </a:lnTo>
                <a:lnTo>
                  <a:pt x="1100" y="1693"/>
                </a:lnTo>
                <a:lnTo>
                  <a:pt x="1100" y="1696"/>
                </a:lnTo>
                <a:lnTo>
                  <a:pt x="1102" y="1696"/>
                </a:lnTo>
                <a:lnTo>
                  <a:pt x="1114" y="1690"/>
                </a:lnTo>
                <a:lnTo>
                  <a:pt x="1128" y="1683"/>
                </a:lnTo>
                <a:lnTo>
                  <a:pt x="1143" y="1676"/>
                </a:lnTo>
                <a:lnTo>
                  <a:pt x="1159" y="1667"/>
                </a:lnTo>
                <a:lnTo>
                  <a:pt x="1172" y="1661"/>
                </a:lnTo>
                <a:lnTo>
                  <a:pt x="1185" y="1655"/>
                </a:lnTo>
                <a:lnTo>
                  <a:pt x="1187" y="1655"/>
                </a:lnTo>
                <a:lnTo>
                  <a:pt x="1188" y="1657"/>
                </a:lnTo>
                <a:lnTo>
                  <a:pt x="1191" y="1675"/>
                </a:lnTo>
                <a:lnTo>
                  <a:pt x="1195" y="1693"/>
                </a:lnTo>
                <a:lnTo>
                  <a:pt x="1199" y="1722"/>
                </a:lnTo>
                <a:lnTo>
                  <a:pt x="1200" y="1740"/>
                </a:lnTo>
                <a:lnTo>
                  <a:pt x="1201" y="1761"/>
                </a:lnTo>
                <a:lnTo>
                  <a:pt x="1201" y="1784"/>
                </a:lnTo>
                <a:lnTo>
                  <a:pt x="1200" y="1812"/>
                </a:lnTo>
                <a:lnTo>
                  <a:pt x="1198" y="1842"/>
                </a:lnTo>
                <a:lnTo>
                  <a:pt x="1195" y="1875"/>
                </a:lnTo>
                <a:lnTo>
                  <a:pt x="1192" y="1909"/>
                </a:lnTo>
                <a:lnTo>
                  <a:pt x="1188" y="1943"/>
                </a:lnTo>
                <a:lnTo>
                  <a:pt x="1183" y="1976"/>
                </a:lnTo>
                <a:lnTo>
                  <a:pt x="1179" y="2008"/>
                </a:lnTo>
                <a:lnTo>
                  <a:pt x="1176" y="2036"/>
                </a:lnTo>
                <a:lnTo>
                  <a:pt x="1171" y="2060"/>
                </a:lnTo>
                <a:lnTo>
                  <a:pt x="1167" y="2092"/>
                </a:lnTo>
                <a:lnTo>
                  <a:pt x="1164" y="2109"/>
                </a:lnTo>
                <a:lnTo>
                  <a:pt x="1163" y="2116"/>
                </a:lnTo>
                <a:lnTo>
                  <a:pt x="1163" y="2116"/>
                </a:lnTo>
                <a:lnTo>
                  <a:pt x="1167" y="2115"/>
                </a:lnTo>
                <a:lnTo>
                  <a:pt x="1193" y="2102"/>
                </a:lnTo>
                <a:lnTo>
                  <a:pt x="1206" y="2096"/>
                </a:lnTo>
                <a:lnTo>
                  <a:pt x="1220" y="2089"/>
                </a:lnTo>
                <a:lnTo>
                  <a:pt x="1237" y="2079"/>
                </a:lnTo>
                <a:lnTo>
                  <a:pt x="1253" y="2069"/>
                </a:lnTo>
                <a:lnTo>
                  <a:pt x="1270" y="2057"/>
                </a:lnTo>
                <a:lnTo>
                  <a:pt x="1286" y="2043"/>
                </a:lnTo>
                <a:lnTo>
                  <a:pt x="1293" y="2035"/>
                </a:lnTo>
                <a:lnTo>
                  <a:pt x="1300" y="2027"/>
                </a:lnTo>
                <a:lnTo>
                  <a:pt x="1307" y="2018"/>
                </a:lnTo>
                <a:lnTo>
                  <a:pt x="1312" y="2009"/>
                </a:lnTo>
                <a:close/>
                <a:moveTo>
                  <a:pt x="763" y="998"/>
                </a:moveTo>
                <a:lnTo>
                  <a:pt x="671" y="998"/>
                </a:lnTo>
                <a:lnTo>
                  <a:pt x="671" y="417"/>
                </a:lnTo>
                <a:lnTo>
                  <a:pt x="654" y="433"/>
                </a:lnTo>
                <a:lnTo>
                  <a:pt x="633" y="448"/>
                </a:lnTo>
                <a:lnTo>
                  <a:pt x="610" y="464"/>
                </a:lnTo>
                <a:lnTo>
                  <a:pt x="585" y="480"/>
                </a:lnTo>
                <a:lnTo>
                  <a:pt x="559" y="495"/>
                </a:lnTo>
                <a:lnTo>
                  <a:pt x="534" y="507"/>
                </a:lnTo>
                <a:lnTo>
                  <a:pt x="511" y="517"/>
                </a:lnTo>
                <a:lnTo>
                  <a:pt x="489" y="527"/>
                </a:lnTo>
                <a:lnTo>
                  <a:pt x="489" y="439"/>
                </a:lnTo>
                <a:lnTo>
                  <a:pt x="507" y="429"/>
                </a:lnTo>
                <a:lnTo>
                  <a:pt x="526" y="420"/>
                </a:lnTo>
                <a:lnTo>
                  <a:pt x="544" y="410"/>
                </a:lnTo>
                <a:lnTo>
                  <a:pt x="560" y="398"/>
                </a:lnTo>
                <a:lnTo>
                  <a:pt x="577" y="388"/>
                </a:lnTo>
                <a:lnTo>
                  <a:pt x="592" y="376"/>
                </a:lnTo>
                <a:lnTo>
                  <a:pt x="608" y="364"/>
                </a:lnTo>
                <a:lnTo>
                  <a:pt x="623" y="352"/>
                </a:lnTo>
                <a:lnTo>
                  <a:pt x="636" y="338"/>
                </a:lnTo>
                <a:lnTo>
                  <a:pt x="650" y="326"/>
                </a:lnTo>
                <a:lnTo>
                  <a:pt x="661" y="313"/>
                </a:lnTo>
                <a:lnTo>
                  <a:pt x="671" y="301"/>
                </a:lnTo>
                <a:lnTo>
                  <a:pt x="682" y="289"/>
                </a:lnTo>
                <a:lnTo>
                  <a:pt x="690" y="276"/>
                </a:lnTo>
                <a:lnTo>
                  <a:pt x="697" y="265"/>
                </a:lnTo>
                <a:lnTo>
                  <a:pt x="705" y="252"/>
                </a:lnTo>
                <a:lnTo>
                  <a:pt x="763" y="252"/>
                </a:lnTo>
                <a:lnTo>
                  <a:pt x="763" y="998"/>
                </a:lnTo>
                <a:close/>
                <a:moveTo>
                  <a:pt x="1302" y="2688"/>
                </a:moveTo>
                <a:lnTo>
                  <a:pt x="1328" y="2685"/>
                </a:lnTo>
                <a:lnTo>
                  <a:pt x="1331" y="2695"/>
                </a:lnTo>
                <a:lnTo>
                  <a:pt x="1334" y="2704"/>
                </a:lnTo>
                <a:lnTo>
                  <a:pt x="1338" y="2711"/>
                </a:lnTo>
                <a:lnTo>
                  <a:pt x="1344" y="2717"/>
                </a:lnTo>
                <a:lnTo>
                  <a:pt x="1350" y="2721"/>
                </a:lnTo>
                <a:lnTo>
                  <a:pt x="1356" y="2724"/>
                </a:lnTo>
                <a:lnTo>
                  <a:pt x="1363" y="2726"/>
                </a:lnTo>
                <a:lnTo>
                  <a:pt x="1371" y="2726"/>
                </a:lnTo>
                <a:lnTo>
                  <a:pt x="1380" y="2726"/>
                </a:lnTo>
                <a:lnTo>
                  <a:pt x="1387" y="2723"/>
                </a:lnTo>
                <a:lnTo>
                  <a:pt x="1395" y="2719"/>
                </a:lnTo>
                <a:lnTo>
                  <a:pt x="1402" y="2714"/>
                </a:lnTo>
                <a:lnTo>
                  <a:pt x="1408" y="2707"/>
                </a:lnTo>
                <a:lnTo>
                  <a:pt x="1411" y="2699"/>
                </a:lnTo>
                <a:lnTo>
                  <a:pt x="1414" y="2691"/>
                </a:lnTo>
                <a:lnTo>
                  <a:pt x="1414" y="2682"/>
                </a:lnTo>
                <a:lnTo>
                  <a:pt x="1414" y="2674"/>
                </a:lnTo>
                <a:lnTo>
                  <a:pt x="1412" y="2665"/>
                </a:lnTo>
                <a:lnTo>
                  <a:pt x="1408" y="2659"/>
                </a:lnTo>
                <a:lnTo>
                  <a:pt x="1403" y="2652"/>
                </a:lnTo>
                <a:lnTo>
                  <a:pt x="1397" y="2647"/>
                </a:lnTo>
                <a:lnTo>
                  <a:pt x="1389" y="2644"/>
                </a:lnTo>
                <a:lnTo>
                  <a:pt x="1381" y="2641"/>
                </a:lnTo>
                <a:lnTo>
                  <a:pt x="1373" y="2640"/>
                </a:lnTo>
                <a:lnTo>
                  <a:pt x="1364" y="2641"/>
                </a:lnTo>
                <a:lnTo>
                  <a:pt x="1354" y="2644"/>
                </a:lnTo>
                <a:lnTo>
                  <a:pt x="1357" y="2621"/>
                </a:lnTo>
                <a:lnTo>
                  <a:pt x="1359" y="2621"/>
                </a:lnTo>
                <a:lnTo>
                  <a:pt x="1361" y="2621"/>
                </a:lnTo>
                <a:lnTo>
                  <a:pt x="1370" y="2621"/>
                </a:lnTo>
                <a:lnTo>
                  <a:pt x="1377" y="2619"/>
                </a:lnTo>
                <a:lnTo>
                  <a:pt x="1385" y="2616"/>
                </a:lnTo>
                <a:lnTo>
                  <a:pt x="1391" y="2612"/>
                </a:lnTo>
                <a:lnTo>
                  <a:pt x="1398" y="2607"/>
                </a:lnTo>
                <a:lnTo>
                  <a:pt x="1402" y="2601"/>
                </a:lnTo>
                <a:lnTo>
                  <a:pt x="1404" y="2594"/>
                </a:lnTo>
                <a:lnTo>
                  <a:pt x="1405" y="2586"/>
                </a:lnTo>
                <a:lnTo>
                  <a:pt x="1405" y="2578"/>
                </a:lnTo>
                <a:lnTo>
                  <a:pt x="1403" y="2572"/>
                </a:lnTo>
                <a:lnTo>
                  <a:pt x="1400" y="2566"/>
                </a:lnTo>
                <a:lnTo>
                  <a:pt x="1395" y="2562"/>
                </a:lnTo>
                <a:lnTo>
                  <a:pt x="1390" y="2558"/>
                </a:lnTo>
                <a:lnTo>
                  <a:pt x="1384" y="2555"/>
                </a:lnTo>
                <a:lnTo>
                  <a:pt x="1378" y="2552"/>
                </a:lnTo>
                <a:lnTo>
                  <a:pt x="1370" y="2551"/>
                </a:lnTo>
                <a:lnTo>
                  <a:pt x="1362" y="2552"/>
                </a:lnTo>
                <a:lnTo>
                  <a:pt x="1356" y="2555"/>
                </a:lnTo>
                <a:lnTo>
                  <a:pt x="1350" y="2558"/>
                </a:lnTo>
                <a:lnTo>
                  <a:pt x="1345" y="2562"/>
                </a:lnTo>
                <a:lnTo>
                  <a:pt x="1339" y="2567"/>
                </a:lnTo>
                <a:lnTo>
                  <a:pt x="1336" y="2574"/>
                </a:lnTo>
                <a:lnTo>
                  <a:pt x="1333" y="2581"/>
                </a:lnTo>
                <a:lnTo>
                  <a:pt x="1331" y="2591"/>
                </a:lnTo>
                <a:lnTo>
                  <a:pt x="1305" y="2586"/>
                </a:lnTo>
                <a:lnTo>
                  <a:pt x="1308" y="2573"/>
                </a:lnTo>
                <a:lnTo>
                  <a:pt x="1312" y="2563"/>
                </a:lnTo>
                <a:lnTo>
                  <a:pt x="1316" y="2558"/>
                </a:lnTo>
                <a:lnTo>
                  <a:pt x="1319" y="2552"/>
                </a:lnTo>
                <a:lnTo>
                  <a:pt x="1323" y="2548"/>
                </a:lnTo>
                <a:lnTo>
                  <a:pt x="1327" y="2545"/>
                </a:lnTo>
                <a:lnTo>
                  <a:pt x="1331" y="2541"/>
                </a:lnTo>
                <a:lnTo>
                  <a:pt x="1336" y="2539"/>
                </a:lnTo>
                <a:lnTo>
                  <a:pt x="1341" y="2536"/>
                </a:lnTo>
                <a:lnTo>
                  <a:pt x="1346" y="2534"/>
                </a:lnTo>
                <a:lnTo>
                  <a:pt x="1357" y="2532"/>
                </a:lnTo>
                <a:lnTo>
                  <a:pt x="1370" y="2531"/>
                </a:lnTo>
                <a:lnTo>
                  <a:pt x="1378" y="2531"/>
                </a:lnTo>
                <a:lnTo>
                  <a:pt x="1386" y="2533"/>
                </a:lnTo>
                <a:lnTo>
                  <a:pt x="1394" y="2535"/>
                </a:lnTo>
                <a:lnTo>
                  <a:pt x="1402" y="2538"/>
                </a:lnTo>
                <a:lnTo>
                  <a:pt x="1409" y="2542"/>
                </a:lnTo>
                <a:lnTo>
                  <a:pt x="1414" y="2546"/>
                </a:lnTo>
                <a:lnTo>
                  <a:pt x="1419" y="2552"/>
                </a:lnTo>
                <a:lnTo>
                  <a:pt x="1425" y="2559"/>
                </a:lnTo>
                <a:lnTo>
                  <a:pt x="1428" y="2565"/>
                </a:lnTo>
                <a:lnTo>
                  <a:pt x="1430" y="2572"/>
                </a:lnTo>
                <a:lnTo>
                  <a:pt x="1432" y="2578"/>
                </a:lnTo>
                <a:lnTo>
                  <a:pt x="1432" y="2586"/>
                </a:lnTo>
                <a:lnTo>
                  <a:pt x="1432" y="2593"/>
                </a:lnTo>
                <a:lnTo>
                  <a:pt x="1430" y="2599"/>
                </a:lnTo>
                <a:lnTo>
                  <a:pt x="1428" y="2605"/>
                </a:lnTo>
                <a:lnTo>
                  <a:pt x="1425" y="2610"/>
                </a:lnTo>
                <a:lnTo>
                  <a:pt x="1420" y="2617"/>
                </a:lnTo>
                <a:lnTo>
                  <a:pt x="1415" y="2621"/>
                </a:lnTo>
                <a:lnTo>
                  <a:pt x="1409" y="2625"/>
                </a:lnTo>
                <a:lnTo>
                  <a:pt x="1403" y="2629"/>
                </a:lnTo>
                <a:lnTo>
                  <a:pt x="1411" y="2632"/>
                </a:lnTo>
                <a:lnTo>
                  <a:pt x="1419" y="2635"/>
                </a:lnTo>
                <a:lnTo>
                  <a:pt x="1427" y="2640"/>
                </a:lnTo>
                <a:lnTo>
                  <a:pt x="1432" y="2647"/>
                </a:lnTo>
                <a:lnTo>
                  <a:pt x="1437" y="2655"/>
                </a:lnTo>
                <a:lnTo>
                  <a:pt x="1440" y="2662"/>
                </a:lnTo>
                <a:lnTo>
                  <a:pt x="1442" y="2671"/>
                </a:lnTo>
                <a:lnTo>
                  <a:pt x="1442" y="2682"/>
                </a:lnTo>
                <a:lnTo>
                  <a:pt x="1442" y="2688"/>
                </a:lnTo>
                <a:lnTo>
                  <a:pt x="1441" y="2695"/>
                </a:lnTo>
                <a:lnTo>
                  <a:pt x="1440" y="2702"/>
                </a:lnTo>
                <a:lnTo>
                  <a:pt x="1437" y="2708"/>
                </a:lnTo>
                <a:lnTo>
                  <a:pt x="1435" y="2713"/>
                </a:lnTo>
                <a:lnTo>
                  <a:pt x="1431" y="2719"/>
                </a:lnTo>
                <a:lnTo>
                  <a:pt x="1427" y="2724"/>
                </a:lnTo>
                <a:lnTo>
                  <a:pt x="1422" y="2729"/>
                </a:lnTo>
                <a:lnTo>
                  <a:pt x="1416" y="2734"/>
                </a:lnTo>
                <a:lnTo>
                  <a:pt x="1411" y="2738"/>
                </a:lnTo>
                <a:lnTo>
                  <a:pt x="1405" y="2741"/>
                </a:lnTo>
                <a:lnTo>
                  <a:pt x="1399" y="2744"/>
                </a:lnTo>
                <a:lnTo>
                  <a:pt x="1392" y="2746"/>
                </a:lnTo>
                <a:lnTo>
                  <a:pt x="1385" y="2747"/>
                </a:lnTo>
                <a:lnTo>
                  <a:pt x="1378" y="2748"/>
                </a:lnTo>
                <a:lnTo>
                  <a:pt x="1371" y="2748"/>
                </a:lnTo>
                <a:lnTo>
                  <a:pt x="1363" y="2748"/>
                </a:lnTo>
                <a:lnTo>
                  <a:pt x="1357" y="2747"/>
                </a:lnTo>
                <a:lnTo>
                  <a:pt x="1351" y="2746"/>
                </a:lnTo>
                <a:lnTo>
                  <a:pt x="1345" y="2744"/>
                </a:lnTo>
                <a:lnTo>
                  <a:pt x="1338" y="2742"/>
                </a:lnTo>
                <a:lnTo>
                  <a:pt x="1333" y="2739"/>
                </a:lnTo>
                <a:lnTo>
                  <a:pt x="1328" y="2736"/>
                </a:lnTo>
                <a:lnTo>
                  <a:pt x="1324" y="2732"/>
                </a:lnTo>
                <a:lnTo>
                  <a:pt x="1319" y="2727"/>
                </a:lnTo>
                <a:lnTo>
                  <a:pt x="1316" y="2722"/>
                </a:lnTo>
                <a:lnTo>
                  <a:pt x="1311" y="2718"/>
                </a:lnTo>
                <a:lnTo>
                  <a:pt x="1308" y="2713"/>
                </a:lnTo>
                <a:lnTo>
                  <a:pt x="1306" y="2707"/>
                </a:lnTo>
                <a:lnTo>
                  <a:pt x="1304" y="2700"/>
                </a:lnTo>
                <a:lnTo>
                  <a:pt x="1303" y="2694"/>
                </a:lnTo>
                <a:lnTo>
                  <a:pt x="1302" y="2688"/>
                </a:lnTo>
                <a:close/>
                <a:moveTo>
                  <a:pt x="2898" y="1302"/>
                </a:moveTo>
                <a:lnTo>
                  <a:pt x="2898" y="1352"/>
                </a:lnTo>
                <a:lnTo>
                  <a:pt x="2615" y="1352"/>
                </a:lnTo>
                <a:lnTo>
                  <a:pt x="2615" y="1342"/>
                </a:lnTo>
                <a:lnTo>
                  <a:pt x="2616" y="1333"/>
                </a:lnTo>
                <a:lnTo>
                  <a:pt x="2618" y="1325"/>
                </a:lnTo>
                <a:lnTo>
                  <a:pt x="2621" y="1315"/>
                </a:lnTo>
                <a:lnTo>
                  <a:pt x="2627" y="1301"/>
                </a:lnTo>
                <a:lnTo>
                  <a:pt x="2635" y="1286"/>
                </a:lnTo>
                <a:lnTo>
                  <a:pt x="2645" y="1273"/>
                </a:lnTo>
                <a:lnTo>
                  <a:pt x="2656" y="1259"/>
                </a:lnTo>
                <a:lnTo>
                  <a:pt x="2668" y="1244"/>
                </a:lnTo>
                <a:lnTo>
                  <a:pt x="2685" y="1229"/>
                </a:lnTo>
                <a:lnTo>
                  <a:pt x="2704" y="1212"/>
                </a:lnTo>
                <a:lnTo>
                  <a:pt x="2725" y="1194"/>
                </a:lnTo>
                <a:lnTo>
                  <a:pt x="2757" y="1167"/>
                </a:lnTo>
                <a:lnTo>
                  <a:pt x="2783" y="1143"/>
                </a:lnTo>
                <a:lnTo>
                  <a:pt x="2794" y="1132"/>
                </a:lnTo>
                <a:lnTo>
                  <a:pt x="2803" y="1122"/>
                </a:lnTo>
                <a:lnTo>
                  <a:pt x="2812" y="1113"/>
                </a:lnTo>
                <a:lnTo>
                  <a:pt x="2819" y="1103"/>
                </a:lnTo>
                <a:lnTo>
                  <a:pt x="2824" y="1095"/>
                </a:lnTo>
                <a:lnTo>
                  <a:pt x="2829" y="1088"/>
                </a:lnTo>
                <a:lnTo>
                  <a:pt x="2833" y="1079"/>
                </a:lnTo>
                <a:lnTo>
                  <a:pt x="2838" y="1071"/>
                </a:lnTo>
                <a:lnTo>
                  <a:pt x="2840" y="1063"/>
                </a:lnTo>
                <a:lnTo>
                  <a:pt x="2842" y="1056"/>
                </a:lnTo>
                <a:lnTo>
                  <a:pt x="2843" y="1048"/>
                </a:lnTo>
                <a:lnTo>
                  <a:pt x="2844" y="1040"/>
                </a:lnTo>
                <a:lnTo>
                  <a:pt x="2843" y="1033"/>
                </a:lnTo>
                <a:lnTo>
                  <a:pt x="2842" y="1026"/>
                </a:lnTo>
                <a:lnTo>
                  <a:pt x="2841" y="1018"/>
                </a:lnTo>
                <a:lnTo>
                  <a:pt x="2838" y="1012"/>
                </a:lnTo>
                <a:lnTo>
                  <a:pt x="2834" y="1005"/>
                </a:lnTo>
                <a:lnTo>
                  <a:pt x="2831" y="1000"/>
                </a:lnTo>
                <a:lnTo>
                  <a:pt x="2826" y="994"/>
                </a:lnTo>
                <a:lnTo>
                  <a:pt x="2821" y="988"/>
                </a:lnTo>
                <a:lnTo>
                  <a:pt x="2815" y="983"/>
                </a:lnTo>
                <a:lnTo>
                  <a:pt x="2809" y="979"/>
                </a:lnTo>
                <a:lnTo>
                  <a:pt x="2802" y="975"/>
                </a:lnTo>
                <a:lnTo>
                  <a:pt x="2795" y="972"/>
                </a:lnTo>
                <a:lnTo>
                  <a:pt x="2788" y="970"/>
                </a:lnTo>
                <a:lnTo>
                  <a:pt x="2780" y="968"/>
                </a:lnTo>
                <a:lnTo>
                  <a:pt x="2771" y="967"/>
                </a:lnTo>
                <a:lnTo>
                  <a:pt x="2763" y="967"/>
                </a:lnTo>
                <a:lnTo>
                  <a:pt x="2754" y="967"/>
                </a:lnTo>
                <a:lnTo>
                  <a:pt x="2744" y="968"/>
                </a:lnTo>
                <a:lnTo>
                  <a:pt x="2736" y="970"/>
                </a:lnTo>
                <a:lnTo>
                  <a:pt x="2729" y="972"/>
                </a:lnTo>
                <a:lnTo>
                  <a:pt x="2720" y="975"/>
                </a:lnTo>
                <a:lnTo>
                  <a:pt x="2714" y="979"/>
                </a:lnTo>
                <a:lnTo>
                  <a:pt x="2708" y="984"/>
                </a:lnTo>
                <a:lnTo>
                  <a:pt x="2702" y="989"/>
                </a:lnTo>
                <a:lnTo>
                  <a:pt x="2697" y="996"/>
                </a:lnTo>
                <a:lnTo>
                  <a:pt x="2691" y="1002"/>
                </a:lnTo>
                <a:lnTo>
                  <a:pt x="2687" y="1009"/>
                </a:lnTo>
                <a:lnTo>
                  <a:pt x="2684" y="1016"/>
                </a:lnTo>
                <a:lnTo>
                  <a:pt x="2682" y="1025"/>
                </a:lnTo>
                <a:lnTo>
                  <a:pt x="2680" y="1033"/>
                </a:lnTo>
                <a:lnTo>
                  <a:pt x="2679" y="1042"/>
                </a:lnTo>
                <a:lnTo>
                  <a:pt x="2679" y="1052"/>
                </a:lnTo>
                <a:lnTo>
                  <a:pt x="2625" y="1046"/>
                </a:lnTo>
                <a:lnTo>
                  <a:pt x="2626" y="1032"/>
                </a:lnTo>
                <a:lnTo>
                  <a:pt x="2629" y="1018"/>
                </a:lnTo>
                <a:lnTo>
                  <a:pt x="2633" y="1005"/>
                </a:lnTo>
                <a:lnTo>
                  <a:pt x="2637" y="994"/>
                </a:lnTo>
                <a:lnTo>
                  <a:pt x="2644" y="982"/>
                </a:lnTo>
                <a:lnTo>
                  <a:pt x="2650" y="972"/>
                </a:lnTo>
                <a:lnTo>
                  <a:pt x="2658" y="962"/>
                </a:lnTo>
                <a:lnTo>
                  <a:pt x="2666" y="954"/>
                </a:lnTo>
                <a:lnTo>
                  <a:pt x="2676" y="947"/>
                </a:lnTo>
                <a:lnTo>
                  <a:pt x="2686" y="941"/>
                </a:lnTo>
                <a:lnTo>
                  <a:pt x="2698" y="936"/>
                </a:lnTo>
                <a:lnTo>
                  <a:pt x="2709" y="930"/>
                </a:lnTo>
                <a:lnTo>
                  <a:pt x="2721" y="927"/>
                </a:lnTo>
                <a:lnTo>
                  <a:pt x="2735" y="925"/>
                </a:lnTo>
                <a:lnTo>
                  <a:pt x="2748" y="923"/>
                </a:lnTo>
                <a:lnTo>
                  <a:pt x="2764" y="923"/>
                </a:lnTo>
                <a:lnTo>
                  <a:pt x="2778" y="923"/>
                </a:lnTo>
                <a:lnTo>
                  <a:pt x="2793" y="925"/>
                </a:lnTo>
                <a:lnTo>
                  <a:pt x="2806" y="927"/>
                </a:lnTo>
                <a:lnTo>
                  <a:pt x="2819" y="931"/>
                </a:lnTo>
                <a:lnTo>
                  <a:pt x="2830" y="937"/>
                </a:lnTo>
                <a:lnTo>
                  <a:pt x="2842" y="942"/>
                </a:lnTo>
                <a:lnTo>
                  <a:pt x="2852" y="949"/>
                </a:lnTo>
                <a:lnTo>
                  <a:pt x="2861" y="957"/>
                </a:lnTo>
                <a:lnTo>
                  <a:pt x="2870" y="966"/>
                </a:lnTo>
                <a:lnTo>
                  <a:pt x="2877" y="975"/>
                </a:lnTo>
                <a:lnTo>
                  <a:pt x="2883" y="985"/>
                </a:lnTo>
                <a:lnTo>
                  <a:pt x="2888" y="996"/>
                </a:lnTo>
                <a:lnTo>
                  <a:pt x="2893" y="1006"/>
                </a:lnTo>
                <a:lnTo>
                  <a:pt x="2895" y="1017"/>
                </a:lnTo>
                <a:lnTo>
                  <a:pt x="2897" y="1030"/>
                </a:lnTo>
                <a:lnTo>
                  <a:pt x="2898" y="1042"/>
                </a:lnTo>
                <a:lnTo>
                  <a:pt x="2897" y="1055"/>
                </a:lnTo>
                <a:lnTo>
                  <a:pt x="2895" y="1067"/>
                </a:lnTo>
                <a:lnTo>
                  <a:pt x="2892" y="1079"/>
                </a:lnTo>
                <a:lnTo>
                  <a:pt x="2886" y="1092"/>
                </a:lnTo>
                <a:lnTo>
                  <a:pt x="2880" y="1104"/>
                </a:lnTo>
                <a:lnTo>
                  <a:pt x="2873" y="1118"/>
                </a:lnTo>
                <a:lnTo>
                  <a:pt x="2864" y="1131"/>
                </a:lnTo>
                <a:lnTo>
                  <a:pt x="2852" y="1145"/>
                </a:lnTo>
                <a:lnTo>
                  <a:pt x="2838" y="1159"/>
                </a:lnTo>
                <a:lnTo>
                  <a:pt x="2819" y="1177"/>
                </a:lnTo>
                <a:lnTo>
                  <a:pt x="2797" y="1197"/>
                </a:lnTo>
                <a:lnTo>
                  <a:pt x="2771" y="1219"/>
                </a:lnTo>
                <a:lnTo>
                  <a:pt x="2749" y="1238"/>
                </a:lnTo>
                <a:lnTo>
                  <a:pt x="2732" y="1253"/>
                </a:lnTo>
                <a:lnTo>
                  <a:pt x="2718" y="1265"/>
                </a:lnTo>
                <a:lnTo>
                  <a:pt x="2710" y="1273"/>
                </a:lnTo>
                <a:lnTo>
                  <a:pt x="2698" y="1288"/>
                </a:lnTo>
                <a:lnTo>
                  <a:pt x="2687" y="1302"/>
                </a:lnTo>
                <a:lnTo>
                  <a:pt x="2898" y="1302"/>
                </a:lnTo>
                <a:close/>
                <a:moveTo>
                  <a:pt x="1422" y="2451"/>
                </a:moveTo>
                <a:lnTo>
                  <a:pt x="1421" y="2451"/>
                </a:lnTo>
                <a:lnTo>
                  <a:pt x="1420" y="2451"/>
                </a:lnTo>
                <a:lnTo>
                  <a:pt x="1420" y="2450"/>
                </a:lnTo>
                <a:lnTo>
                  <a:pt x="1419" y="2450"/>
                </a:lnTo>
                <a:lnTo>
                  <a:pt x="1418" y="2450"/>
                </a:lnTo>
                <a:lnTo>
                  <a:pt x="1418" y="2450"/>
                </a:lnTo>
                <a:lnTo>
                  <a:pt x="1417" y="2450"/>
                </a:lnTo>
                <a:lnTo>
                  <a:pt x="1417" y="2449"/>
                </a:lnTo>
                <a:lnTo>
                  <a:pt x="1416" y="2449"/>
                </a:lnTo>
                <a:lnTo>
                  <a:pt x="1416" y="2449"/>
                </a:lnTo>
                <a:lnTo>
                  <a:pt x="1415" y="2449"/>
                </a:lnTo>
                <a:lnTo>
                  <a:pt x="1415" y="2449"/>
                </a:lnTo>
                <a:lnTo>
                  <a:pt x="1414" y="2449"/>
                </a:lnTo>
                <a:lnTo>
                  <a:pt x="1413" y="2448"/>
                </a:lnTo>
                <a:lnTo>
                  <a:pt x="1413" y="2448"/>
                </a:lnTo>
                <a:lnTo>
                  <a:pt x="1412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0" y="2448"/>
                </a:lnTo>
                <a:lnTo>
                  <a:pt x="1409" y="2447"/>
                </a:lnTo>
                <a:lnTo>
                  <a:pt x="1409" y="2447"/>
                </a:lnTo>
                <a:lnTo>
                  <a:pt x="1408" y="2447"/>
                </a:lnTo>
                <a:lnTo>
                  <a:pt x="1407" y="2447"/>
                </a:lnTo>
                <a:lnTo>
                  <a:pt x="1407" y="2447"/>
                </a:lnTo>
                <a:lnTo>
                  <a:pt x="1406" y="2447"/>
                </a:lnTo>
                <a:lnTo>
                  <a:pt x="1406" y="2447"/>
                </a:lnTo>
                <a:lnTo>
                  <a:pt x="1405" y="2446"/>
                </a:lnTo>
                <a:lnTo>
                  <a:pt x="1405" y="2446"/>
                </a:lnTo>
                <a:lnTo>
                  <a:pt x="1404" y="2446"/>
                </a:lnTo>
                <a:lnTo>
                  <a:pt x="1403" y="2446"/>
                </a:lnTo>
                <a:lnTo>
                  <a:pt x="1403" y="2446"/>
                </a:lnTo>
                <a:lnTo>
                  <a:pt x="1402" y="2446"/>
                </a:lnTo>
                <a:lnTo>
                  <a:pt x="1399" y="2445"/>
                </a:lnTo>
                <a:lnTo>
                  <a:pt x="1399" y="2445"/>
                </a:lnTo>
                <a:lnTo>
                  <a:pt x="1398" y="2445"/>
                </a:lnTo>
                <a:lnTo>
                  <a:pt x="1397" y="2445"/>
                </a:lnTo>
                <a:lnTo>
                  <a:pt x="1395" y="2445"/>
                </a:lnTo>
                <a:lnTo>
                  <a:pt x="1393" y="2444"/>
                </a:lnTo>
                <a:lnTo>
                  <a:pt x="1392" y="2444"/>
                </a:lnTo>
                <a:lnTo>
                  <a:pt x="1391" y="2444"/>
                </a:lnTo>
                <a:lnTo>
                  <a:pt x="1391" y="2444"/>
                </a:lnTo>
                <a:lnTo>
                  <a:pt x="1390" y="2444"/>
                </a:lnTo>
                <a:lnTo>
                  <a:pt x="1389" y="2443"/>
                </a:lnTo>
                <a:lnTo>
                  <a:pt x="1388" y="2443"/>
                </a:lnTo>
                <a:lnTo>
                  <a:pt x="1387" y="2443"/>
                </a:lnTo>
                <a:lnTo>
                  <a:pt x="1387" y="2443"/>
                </a:lnTo>
                <a:lnTo>
                  <a:pt x="1386" y="2443"/>
                </a:lnTo>
                <a:lnTo>
                  <a:pt x="1385" y="2443"/>
                </a:lnTo>
                <a:lnTo>
                  <a:pt x="1384" y="2443"/>
                </a:lnTo>
                <a:lnTo>
                  <a:pt x="1383" y="2443"/>
                </a:lnTo>
                <a:lnTo>
                  <a:pt x="1382" y="2443"/>
                </a:lnTo>
                <a:lnTo>
                  <a:pt x="1382" y="2443"/>
                </a:lnTo>
                <a:lnTo>
                  <a:pt x="1381" y="2442"/>
                </a:lnTo>
                <a:lnTo>
                  <a:pt x="1380" y="2442"/>
                </a:lnTo>
                <a:lnTo>
                  <a:pt x="1380" y="2442"/>
                </a:lnTo>
                <a:lnTo>
                  <a:pt x="1378" y="2442"/>
                </a:lnTo>
                <a:lnTo>
                  <a:pt x="1367" y="2441"/>
                </a:lnTo>
                <a:lnTo>
                  <a:pt x="1356" y="2441"/>
                </a:lnTo>
                <a:lnTo>
                  <a:pt x="1346" y="2441"/>
                </a:lnTo>
                <a:lnTo>
                  <a:pt x="1334" y="2442"/>
                </a:lnTo>
                <a:lnTo>
                  <a:pt x="1324" y="2444"/>
                </a:lnTo>
                <a:lnTo>
                  <a:pt x="1312" y="2445"/>
                </a:lnTo>
                <a:lnTo>
                  <a:pt x="1302" y="2448"/>
                </a:lnTo>
                <a:lnTo>
                  <a:pt x="1292" y="2451"/>
                </a:lnTo>
                <a:lnTo>
                  <a:pt x="1282" y="2454"/>
                </a:lnTo>
                <a:lnTo>
                  <a:pt x="1272" y="2458"/>
                </a:lnTo>
                <a:lnTo>
                  <a:pt x="1253" y="2467"/>
                </a:lnTo>
                <a:lnTo>
                  <a:pt x="1235" y="2478"/>
                </a:lnTo>
                <a:lnTo>
                  <a:pt x="1218" y="2490"/>
                </a:lnTo>
                <a:lnTo>
                  <a:pt x="1204" y="2504"/>
                </a:lnTo>
                <a:lnTo>
                  <a:pt x="1189" y="2519"/>
                </a:lnTo>
                <a:lnTo>
                  <a:pt x="1177" y="2536"/>
                </a:lnTo>
                <a:lnTo>
                  <a:pt x="1166" y="2555"/>
                </a:lnTo>
                <a:lnTo>
                  <a:pt x="1157" y="2573"/>
                </a:lnTo>
                <a:lnTo>
                  <a:pt x="1153" y="2582"/>
                </a:lnTo>
                <a:lnTo>
                  <a:pt x="1150" y="2593"/>
                </a:lnTo>
                <a:lnTo>
                  <a:pt x="1146" y="2603"/>
                </a:lnTo>
                <a:lnTo>
                  <a:pt x="1144" y="2614"/>
                </a:lnTo>
                <a:lnTo>
                  <a:pt x="1142" y="2624"/>
                </a:lnTo>
                <a:lnTo>
                  <a:pt x="1140" y="2635"/>
                </a:lnTo>
                <a:lnTo>
                  <a:pt x="1140" y="2647"/>
                </a:lnTo>
                <a:lnTo>
                  <a:pt x="1139" y="2657"/>
                </a:lnTo>
                <a:lnTo>
                  <a:pt x="1140" y="2668"/>
                </a:lnTo>
                <a:lnTo>
                  <a:pt x="1140" y="2680"/>
                </a:lnTo>
                <a:lnTo>
                  <a:pt x="1142" y="2690"/>
                </a:lnTo>
                <a:lnTo>
                  <a:pt x="1144" y="2700"/>
                </a:lnTo>
                <a:lnTo>
                  <a:pt x="1146" y="2712"/>
                </a:lnTo>
                <a:lnTo>
                  <a:pt x="1150" y="2721"/>
                </a:lnTo>
                <a:lnTo>
                  <a:pt x="1153" y="2732"/>
                </a:lnTo>
                <a:lnTo>
                  <a:pt x="1157" y="2742"/>
                </a:lnTo>
                <a:lnTo>
                  <a:pt x="1166" y="2761"/>
                </a:lnTo>
                <a:lnTo>
                  <a:pt x="1177" y="2778"/>
                </a:lnTo>
                <a:lnTo>
                  <a:pt x="1189" y="2795"/>
                </a:lnTo>
                <a:lnTo>
                  <a:pt x="1204" y="2810"/>
                </a:lnTo>
                <a:lnTo>
                  <a:pt x="1218" y="2825"/>
                </a:lnTo>
                <a:lnTo>
                  <a:pt x="1235" y="2837"/>
                </a:lnTo>
                <a:lnTo>
                  <a:pt x="1253" y="2847"/>
                </a:lnTo>
                <a:lnTo>
                  <a:pt x="1272" y="2857"/>
                </a:lnTo>
                <a:lnTo>
                  <a:pt x="1282" y="2861"/>
                </a:lnTo>
                <a:lnTo>
                  <a:pt x="1292" y="2864"/>
                </a:lnTo>
                <a:lnTo>
                  <a:pt x="1302" y="2867"/>
                </a:lnTo>
                <a:lnTo>
                  <a:pt x="1312" y="2869"/>
                </a:lnTo>
                <a:lnTo>
                  <a:pt x="1324" y="2871"/>
                </a:lnTo>
                <a:lnTo>
                  <a:pt x="1334" y="2872"/>
                </a:lnTo>
                <a:lnTo>
                  <a:pt x="1346" y="2873"/>
                </a:lnTo>
                <a:lnTo>
                  <a:pt x="1356" y="2873"/>
                </a:lnTo>
                <a:lnTo>
                  <a:pt x="1367" y="2873"/>
                </a:lnTo>
                <a:lnTo>
                  <a:pt x="1379" y="2872"/>
                </a:lnTo>
                <a:lnTo>
                  <a:pt x="1389" y="2871"/>
                </a:lnTo>
                <a:lnTo>
                  <a:pt x="1401" y="2869"/>
                </a:lnTo>
                <a:lnTo>
                  <a:pt x="1411" y="2867"/>
                </a:lnTo>
                <a:lnTo>
                  <a:pt x="1421" y="2864"/>
                </a:lnTo>
                <a:lnTo>
                  <a:pt x="1431" y="2861"/>
                </a:lnTo>
                <a:lnTo>
                  <a:pt x="1441" y="2857"/>
                </a:lnTo>
                <a:lnTo>
                  <a:pt x="1460" y="2847"/>
                </a:lnTo>
                <a:lnTo>
                  <a:pt x="1477" y="2837"/>
                </a:lnTo>
                <a:lnTo>
                  <a:pt x="1494" y="2825"/>
                </a:lnTo>
                <a:lnTo>
                  <a:pt x="1510" y="2810"/>
                </a:lnTo>
                <a:lnTo>
                  <a:pt x="1524" y="2795"/>
                </a:lnTo>
                <a:lnTo>
                  <a:pt x="1537" y="2778"/>
                </a:lnTo>
                <a:lnTo>
                  <a:pt x="1547" y="2761"/>
                </a:lnTo>
                <a:lnTo>
                  <a:pt x="1556" y="2742"/>
                </a:lnTo>
                <a:lnTo>
                  <a:pt x="1560" y="2732"/>
                </a:lnTo>
                <a:lnTo>
                  <a:pt x="1564" y="2721"/>
                </a:lnTo>
                <a:lnTo>
                  <a:pt x="1567" y="2712"/>
                </a:lnTo>
                <a:lnTo>
                  <a:pt x="1569" y="2700"/>
                </a:lnTo>
                <a:lnTo>
                  <a:pt x="1571" y="2690"/>
                </a:lnTo>
                <a:lnTo>
                  <a:pt x="1573" y="2680"/>
                </a:lnTo>
                <a:lnTo>
                  <a:pt x="1573" y="2668"/>
                </a:lnTo>
                <a:lnTo>
                  <a:pt x="1574" y="2657"/>
                </a:lnTo>
                <a:lnTo>
                  <a:pt x="1573" y="2639"/>
                </a:lnTo>
                <a:lnTo>
                  <a:pt x="1571" y="2622"/>
                </a:lnTo>
                <a:lnTo>
                  <a:pt x="1567" y="2604"/>
                </a:lnTo>
                <a:lnTo>
                  <a:pt x="1563" y="2588"/>
                </a:lnTo>
                <a:lnTo>
                  <a:pt x="1556" y="2572"/>
                </a:lnTo>
                <a:lnTo>
                  <a:pt x="1549" y="2557"/>
                </a:lnTo>
                <a:lnTo>
                  <a:pt x="1541" y="2542"/>
                </a:lnTo>
                <a:lnTo>
                  <a:pt x="1530" y="2529"/>
                </a:lnTo>
                <a:lnTo>
                  <a:pt x="1520" y="2515"/>
                </a:lnTo>
                <a:lnTo>
                  <a:pt x="1509" y="2503"/>
                </a:lnTo>
                <a:lnTo>
                  <a:pt x="1496" y="2491"/>
                </a:lnTo>
                <a:lnTo>
                  <a:pt x="1483" y="2481"/>
                </a:lnTo>
                <a:lnTo>
                  <a:pt x="1469" y="2472"/>
                </a:lnTo>
                <a:lnTo>
                  <a:pt x="1454" y="2463"/>
                </a:lnTo>
                <a:lnTo>
                  <a:pt x="1438" y="2457"/>
                </a:lnTo>
                <a:lnTo>
                  <a:pt x="1422" y="2451"/>
                </a:lnTo>
                <a:close/>
                <a:moveTo>
                  <a:pt x="2758" y="749"/>
                </a:moveTo>
                <a:lnTo>
                  <a:pt x="2778" y="749"/>
                </a:lnTo>
                <a:lnTo>
                  <a:pt x="2799" y="751"/>
                </a:lnTo>
                <a:lnTo>
                  <a:pt x="2819" y="753"/>
                </a:lnTo>
                <a:lnTo>
                  <a:pt x="2839" y="757"/>
                </a:lnTo>
                <a:lnTo>
                  <a:pt x="2858" y="762"/>
                </a:lnTo>
                <a:lnTo>
                  <a:pt x="2877" y="767"/>
                </a:lnTo>
                <a:lnTo>
                  <a:pt x="2896" y="773"/>
                </a:lnTo>
                <a:lnTo>
                  <a:pt x="2914" y="780"/>
                </a:lnTo>
                <a:lnTo>
                  <a:pt x="2932" y="789"/>
                </a:lnTo>
                <a:lnTo>
                  <a:pt x="2950" y="797"/>
                </a:lnTo>
                <a:lnTo>
                  <a:pt x="2966" y="807"/>
                </a:lnTo>
                <a:lnTo>
                  <a:pt x="2983" y="818"/>
                </a:lnTo>
                <a:lnTo>
                  <a:pt x="2998" y="828"/>
                </a:lnTo>
                <a:lnTo>
                  <a:pt x="3013" y="840"/>
                </a:lnTo>
                <a:lnTo>
                  <a:pt x="3028" y="853"/>
                </a:lnTo>
                <a:lnTo>
                  <a:pt x="3042" y="866"/>
                </a:lnTo>
                <a:lnTo>
                  <a:pt x="3055" y="880"/>
                </a:lnTo>
                <a:lnTo>
                  <a:pt x="3068" y="894"/>
                </a:lnTo>
                <a:lnTo>
                  <a:pt x="3079" y="910"/>
                </a:lnTo>
                <a:lnTo>
                  <a:pt x="3091" y="925"/>
                </a:lnTo>
                <a:lnTo>
                  <a:pt x="3101" y="942"/>
                </a:lnTo>
                <a:lnTo>
                  <a:pt x="3111" y="958"/>
                </a:lnTo>
                <a:lnTo>
                  <a:pt x="3120" y="976"/>
                </a:lnTo>
                <a:lnTo>
                  <a:pt x="3128" y="994"/>
                </a:lnTo>
                <a:lnTo>
                  <a:pt x="3135" y="1011"/>
                </a:lnTo>
                <a:lnTo>
                  <a:pt x="3142" y="1030"/>
                </a:lnTo>
                <a:lnTo>
                  <a:pt x="3147" y="1049"/>
                </a:lnTo>
                <a:lnTo>
                  <a:pt x="3151" y="1069"/>
                </a:lnTo>
                <a:lnTo>
                  <a:pt x="3155" y="1089"/>
                </a:lnTo>
                <a:lnTo>
                  <a:pt x="3157" y="1108"/>
                </a:lnTo>
                <a:lnTo>
                  <a:pt x="3159" y="1129"/>
                </a:lnTo>
                <a:lnTo>
                  <a:pt x="3159" y="1150"/>
                </a:lnTo>
                <a:lnTo>
                  <a:pt x="3159" y="1170"/>
                </a:lnTo>
                <a:lnTo>
                  <a:pt x="3157" y="1190"/>
                </a:lnTo>
                <a:lnTo>
                  <a:pt x="3155" y="1211"/>
                </a:lnTo>
                <a:lnTo>
                  <a:pt x="3151" y="1231"/>
                </a:lnTo>
                <a:lnTo>
                  <a:pt x="3147" y="1249"/>
                </a:lnTo>
                <a:lnTo>
                  <a:pt x="3142" y="1269"/>
                </a:lnTo>
                <a:lnTo>
                  <a:pt x="3135" y="1288"/>
                </a:lnTo>
                <a:lnTo>
                  <a:pt x="3128" y="1305"/>
                </a:lnTo>
                <a:lnTo>
                  <a:pt x="3120" y="1323"/>
                </a:lnTo>
                <a:lnTo>
                  <a:pt x="3111" y="1340"/>
                </a:lnTo>
                <a:lnTo>
                  <a:pt x="3101" y="1357"/>
                </a:lnTo>
                <a:lnTo>
                  <a:pt x="3091" y="1373"/>
                </a:lnTo>
                <a:lnTo>
                  <a:pt x="3079" y="1389"/>
                </a:lnTo>
                <a:lnTo>
                  <a:pt x="3068" y="1404"/>
                </a:lnTo>
                <a:lnTo>
                  <a:pt x="3055" y="1419"/>
                </a:lnTo>
                <a:lnTo>
                  <a:pt x="3042" y="1432"/>
                </a:lnTo>
                <a:lnTo>
                  <a:pt x="3028" y="1446"/>
                </a:lnTo>
                <a:lnTo>
                  <a:pt x="3013" y="1458"/>
                </a:lnTo>
                <a:lnTo>
                  <a:pt x="2998" y="1471"/>
                </a:lnTo>
                <a:lnTo>
                  <a:pt x="2983" y="1482"/>
                </a:lnTo>
                <a:lnTo>
                  <a:pt x="2966" y="1492"/>
                </a:lnTo>
                <a:lnTo>
                  <a:pt x="2950" y="1502"/>
                </a:lnTo>
                <a:lnTo>
                  <a:pt x="2932" y="1510"/>
                </a:lnTo>
                <a:lnTo>
                  <a:pt x="2914" y="1518"/>
                </a:lnTo>
                <a:lnTo>
                  <a:pt x="2896" y="1526"/>
                </a:lnTo>
                <a:lnTo>
                  <a:pt x="2877" y="1532"/>
                </a:lnTo>
                <a:lnTo>
                  <a:pt x="2858" y="1537"/>
                </a:lnTo>
                <a:lnTo>
                  <a:pt x="2839" y="1542"/>
                </a:lnTo>
                <a:lnTo>
                  <a:pt x="2819" y="1545"/>
                </a:lnTo>
                <a:lnTo>
                  <a:pt x="2799" y="1548"/>
                </a:lnTo>
                <a:lnTo>
                  <a:pt x="2778" y="1549"/>
                </a:lnTo>
                <a:lnTo>
                  <a:pt x="2758" y="1550"/>
                </a:lnTo>
                <a:lnTo>
                  <a:pt x="2739" y="1549"/>
                </a:lnTo>
                <a:lnTo>
                  <a:pt x="2720" y="1548"/>
                </a:lnTo>
                <a:lnTo>
                  <a:pt x="2702" y="1546"/>
                </a:lnTo>
                <a:lnTo>
                  <a:pt x="2684" y="1543"/>
                </a:lnTo>
                <a:lnTo>
                  <a:pt x="2666" y="1539"/>
                </a:lnTo>
                <a:lnTo>
                  <a:pt x="2649" y="1535"/>
                </a:lnTo>
                <a:lnTo>
                  <a:pt x="2631" y="1530"/>
                </a:lnTo>
                <a:lnTo>
                  <a:pt x="2615" y="1524"/>
                </a:lnTo>
                <a:lnTo>
                  <a:pt x="2598" y="1517"/>
                </a:lnTo>
                <a:lnTo>
                  <a:pt x="2581" y="1509"/>
                </a:lnTo>
                <a:lnTo>
                  <a:pt x="2566" y="1501"/>
                </a:lnTo>
                <a:lnTo>
                  <a:pt x="2550" y="1492"/>
                </a:lnTo>
                <a:lnTo>
                  <a:pt x="2536" y="1483"/>
                </a:lnTo>
                <a:lnTo>
                  <a:pt x="2521" y="1473"/>
                </a:lnTo>
                <a:lnTo>
                  <a:pt x="2507" y="1462"/>
                </a:lnTo>
                <a:lnTo>
                  <a:pt x="2493" y="1451"/>
                </a:lnTo>
                <a:lnTo>
                  <a:pt x="2481" y="1439"/>
                </a:lnTo>
                <a:lnTo>
                  <a:pt x="2468" y="1426"/>
                </a:lnTo>
                <a:lnTo>
                  <a:pt x="2456" y="1414"/>
                </a:lnTo>
                <a:lnTo>
                  <a:pt x="2444" y="1400"/>
                </a:lnTo>
                <a:lnTo>
                  <a:pt x="2434" y="1386"/>
                </a:lnTo>
                <a:lnTo>
                  <a:pt x="2424" y="1371"/>
                </a:lnTo>
                <a:lnTo>
                  <a:pt x="2414" y="1357"/>
                </a:lnTo>
                <a:lnTo>
                  <a:pt x="2406" y="1341"/>
                </a:lnTo>
                <a:lnTo>
                  <a:pt x="2398" y="1326"/>
                </a:lnTo>
                <a:lnTo>
                  <a:pt x="2389" y="1309"/>
                </a:lnTo>
                <a:lnTo>
                  <a:pt x="2383" y="1293"/>
                </a:lnTo>
                <a:lnTo>
                  <a:pt x="2377" y="1276"/>
                </a:lnTo>
                <a:lnTo>
                  <a:pt x="2372" y="1259"/>
                </a:lnTo>
                <a:lnTo>
                  <a:pt x="2368" y="1241"/>
                </a:lnTo>
                <a:lnTo>
                  <a:pt x="2363" y="1223"/>
                </a:lnTo>
                <a:lnTo>
                  <a:pt x="2360" y="1206"/>
                </a:lnTo>
                <a:lnTo>
                  <a:pt x="2360" y="1205"/>
                </a:lnTo>
                <a:lnTo>
                  <a:pt x="2360" y="1204"/>
                </a:lnTo>
                <a:lnTo>
                  <a:pt x="2360" y="1204"/>
                </a:lnTo>
                <a:lnTo>
                  <a:pt x="2360" y="1203"/>
                </a:lnTo>
                <a:lnTo>
                  <a:pt x="2359" y="1199"/>
                </a:lnTo>
                <a:lnTo>
                  <a:pt x="2359" y="1199"/>
                </a:lnTo>
                <a:lnTo>
                  <a:pt x="2359" y="1197"/>
                </a:lnTo>
                <a:lnTo>
                  <a:pt x="2359" y="1197"/>
                </a:lnTo>
                <a:lnTo>
                  <a:pt x="2359" y="1196"/>
                </a:lnTo>
                <a:lnTo>
                  <a:pt x="2359" y="1195"/>
                </a:lnTo>
                <a:lnTo>
                  <a:pt x="2359" y="1195"/>
                </a:lnTo>
                <a:lnTo>
                  <a:pt x="2359" y="1194"/>
                </a:lnTo>
                <a:lnTo>
                  <a:pt x="2359" y="1194"/>
                </a:lnTo>
                <a:lnTo>
                  <a:pt x="2359" y="1193"/>
                </a:lnTo>
                <a:lnTo>
                  <a:pt x="2359" y="1192"/>
                </a:lnTo>
                <a:lnTo>
                  <a:pt x="2358" y="1189"/>
                </a:lnTo>
                <a:lnTo>
                  <a:pt x="2358" y="1188"/>
                </a:lnTo>
                <a:lnTo>
                  <a:pt x="2358" y="1187"/>
                </a:lnTo>
                <a:lnTo>
                  <a:pt x="2358" y="1187"/>
                </a:lnTo>
                <a:lnTo>
                  <a:pt x="2358" y="1186"/>
                </a:lnTo>
                <a:lnTo>
                  <a:pt x="2358" y="1185"/>
                </a:lnTo>
                <a:lnTo>
                  <a:pt x="2358" y="1185"/>
                </a:lnTo>
                <a:lnTo>
                  <a:pt x="2358" y="1184"/>
                </a:lnTo>
                <a:lnTo>
                  <a:pt x="2358" y="1184"/>
                </a:lnTo>
                <a:lnTo>
                  <a:pt x="2358" y="1183"/>
                </a:lnTo>
                <a:lnTo>
                  <a:pt x="2357" y="1178"/>
                </a:lnTo>
                <a:lnTo>
                  <a:pt x="2357" y="1177"/>
                </a:lnTo>
                <a:lnTo>
                  <a:pt x="2357" y="1177"/>
                </a:lnTo>
                <a:lnTo>
                  <a:pt x="2357" y="1176"/>
                </a:lnTo>
                <a:lnTo>
                  <a:pt x="2357" y="1175"/>
                </a:lnTo>
                <a:lnTo>
                  <a:pt x="2357" y="1175"/>
                </a:lnTo>
                <a:lnTo>
                  <a:pt x="2357" y="1174"/>
                </a:lnTo>
                <a:lnTo>
                  <a:pt x="2357" y="1174"/>
                </a:lnTo>
                <a:lnTo>
                  <a:pt x="2357" y="1173"/>
                </a:lnTo>
                <a:lnTo>
                  <a:pt x="2357" y="1172"/>
                </a:lnTo>
                <a:lnTo>
                  <a:pt x="2357" y="1172"/>
                </a:lnTo>
                <a:lnTo>
                  <a:pt x="2357" y="1168"/>
                </a:lnTo>
                <a:lnTo>
                  <a:pt x="2357" y="1167"/>
                </a:lnTo>
                <a:lnTo>
                  <a:pt x="2357" y="1166"/>
                </a:lnTo>
                <a:lnTo>
                  <a:pt x="2357" y="1166"/>
                </a:lnTo>
                <a:lnTo>
                  <a:pt x="2357" y="1165"/>
                </a:lnTo>
                <a:lnTo>
                  <a:pt x="2357" y="1164"/>
                </a:lnTo>
                <a:lnTo>
                  <a:pt x="2357" y="1164"/>
                </a:lnTo>
                <a:lnTo>
                  <a:pt x="2356" y="1157"/>
                </a:lnTo>
                <a:lnTo>
                  <a:pt x="2356" y="1150"/>
                </a:lnTo>
                <a:lnTo>
                  <a:pt x="2357" y="1129"/>
                </a:lnTo>
                <a:lnTo>
                  <a:pt x="2358" y="1108"/>
                </a:lnTo>
                <a:lnTo>
                  <a:pt x="2361" y="1089"/>
                </a:lnTo>
                <a:lnTo>
                  <a:pt x="2365" y="1069"/>
                </a:lnTo>
                <a:lnTo>
                  <a:pt x="2369" y="1049"/>
                </a:lnTo>
                <a:lnTo>
                  <a:pt x="2375" y="1030"/>
                </a:lnTo>
                <a:lnTo>
                  <a:pt x="2381" y="1011"/>
                </a:lnTo>
                <a:lnTo>
                  <a:pt x="2388" y="994"/>
                </a:lnTo>
                <a:lnTo>
                  <a:pt x="2396" y="976"/>
                </a:lnTo>
                <a:lnTo>
                  <a:pt x="2405" y="958"/>
                </a:lnTo>
                <a:lnTo>
                  <a:pt x="2414" y="942"/>
                </a:lnTo>
                <a:lnTo>
                  <a:pt x="2425" y="925"/>
                </a:lnTo>
                <a:lnTo>
                  <a:pt x="2436" y="910"/>
                </a:lnTo>
                <a:lnTo>
                  <a:pt x="2449" y="894"/>
                </a:lnTo>
                <a:lnTo>
                  <a:pt x="2461" y="880"/>
                </a:lnTo>
                <a:lnTo>
                  <a:pt x="2474" y="866"/>
                </a:lnTo>
                <a:lnTo>
                  <a:pt x="2488" y="853"/>
                </a:lnTo>
                <a:lnTo>
                  <a:pt x="2502" y="840"/>
                </a:lnTo>
                <a:lnTo>
                  <a:pt x="2518" y="828"/>
                </a:lnTo>
                <a:lnTo>
                  <a:pt x="2534" y="818"/>
                </a:lnTo>
                <a:lnTo>
                  <a:pt x="2550" y="807"/>
                </a:lnTo>
                <a:lnTo>
                  <a:pt x="2567" y="797"/>
                </a:lnTo>
                <a:lnTo>
                  <a:pt x="2584" y="789"/>
                </a:lnTo>
                <a:lnTo>
                  <a:pt x="2602" y="780"/>
                </a:lnTo>
                <a:lnTo>
                  <a:pt x="2620" y="773"/>
                </a:lnTo>
                <a:lnTo>
                  <a:pt x="2638" y="767"/>
                </a:lnTo>
                <a:lnTo>
                  <a:pt x="2658" y="762"/>
                </a:lnTo>
                <a:lnTo>
                  <a:pt x="2677" y="757"/>
                </a:lnTo>
                <a:lnTo>
                  <a:pt x="2697" y="753"/>
                </a:lnTo>
                <a:lnTo>
                  <a:pt x="2717" y="751"/>
                </a:lnTo>
                <a:lnTo>
                  <a:pt x="2737" y="749"/>
                </a:lnTo>
                <a:lnTo>
                  <a:pt x="2758" y="749"/>
                </a:lnTo>
                <a:close/>
                <a:moveTo>
                  <a:pt x="668" y="73"/>
                </a:moveTo>
                <a:lnTo>
                  <a:pt x="699" y="73"/>
                </a:lnTo>
                <a:lnTo>
                  <a:pt x="729" y="76"/>
                </a:lnTo>
                <a:lnTo>
                  <a:pt x="758" y="80"/>
                </a:lnTo>
                <a:lnTo>
                  <a:pt x="789" y="85"/>
                </a:lnTo>
                <a:lnTo>
                  <a:pt x="817" y="92"/>
                </a:lnTo>
                <a:lnTo>
                  <a:pt x="846" y="99"/>
                </a:lnTo>
                <a:lnTo>
                  <a:pt x="873" y="110"/>
                </a:lnTo>
                <a:lnTo>
                  <a:pt x="900" y="120"/>
                </a:lnTo>
                <a:lnTo>
                  <a:pt x="927" y="131"/>
                </a:lnTo>
                <a:lnTo>
                  <a:pt x="951" y="145"/>
                </a:lnTo>
                <a:lnTo>
                  <a:pt x="976" y="159"/>
                </a:lnTo>
                <a:lnTo>
                  <a:pt x="1001" y="175"/>
                </a:lnTo>
                <a:lnTo>
                  <a:pt x="1024" y="191"/>
                </a:lnTo>
                <a:lnTo>
                  <a:pt x="1047" y="209"/>
                </a:lnTo>
                <a:lnTo>
                  <a:pt x="1069" y="228"/>
                </a:lnTo>
                <a:lnTo>
                  <a:pt x="1089" y="247"/>
                </a:lnTo>
                <a:lnTo>
                  <a:pt x="1109" y="268"/>
                </a:lnTo>
                <a:lnTo>
                  <a:pt x="1128" y="289"/>
                </a:lnTo>
                <a:lnTo>
                  <a:pt x="1145" y="311"/>
                </a:lnTo>
                <a:lnTo>
                  <a:pt x="1162" y="335"/>
                </a:lnTo>
                <a:lnTo>
                  <a:pt x="1177" y="359"/>
                </a:lnTo>
                <a:lnTo>
                  <a:pt x="1191" y="384"/>
                </a:lnTo>
                <a:lnTo>
                  <a:pt x="1205" y="410"/>
                </a:lnTo>
                <a:lnTo>
                  <a:pt x="1216" y="436"/>
                </a:lnTo>
                <a:lnTo>
                  <a:pt x="1227" y="463"/>
                </a:lnTo>
                <a:lnTo>
                  <a:pt x="1237" y="490"/>
                </a:lnTo>
                <a:lnTo>
                  <a:pt x="1244" y="518"/>
                </a:lnTo>
                <a:lnTo>
                  <a:pt x="1251" y="547"/>
                </a:lnTo>
                <a:lnTo>
                  <a:pt x="1256" y="576"/>
                </a:lnTo>
                <a:lnTo>
                  <a:pt x="1261" y="606"/>
                </a:lnTo>
                <a:lnTo>
                  <a:pt x="1263" y="636"/>
                </a:lnTo>
                <a:lnTo>
                  <a:pt x="1263" y="666"/>
                </a:lnTo>
                <a:lnTo>
                  <a:pt x="1263" y="695"/>
                </a:lnTo>
                <a:lnTo>
                  <a:pt x="1261" y="723"/>
                </a:lnTo>
                <a:lnTo>
                  <a:pt x="1258" y="751"/>
                </a:lnTo>
                <a:lnTo>
                  <a:pt x="1252" y="778"/>
                </a:lnTo>
                <a:lnTo>
                  <a:pt x="1247" y="805"/>
                </a:lnTo>
                <a:lnTo>
                  <a:pt x="1240" y="832"/>
                </a:lnTo>
                <a:lnTo>
                  <a:pt x="1232" y="858"/>
                </a:lnTo>
                <a:lnTo>
                  <a:pt x="1222" y="883"/>
                </a:lnTo>
                <a:lnTo>
                  <a:pt x="1212" y="908"/>
                </a:lnTo>
                <a:lnTo>
                  <a:pt x="1200" y="932"/>
                </a:lnTo>
                <a:lnTo>
                  <a:pt x="1188" y="955"/>
                </a:lnTo>
                <a:lnTo>
                  <a:pt x="1175" y="979"/>
                </a:lnTo>
                <a:lnTo>
                  <a:pt x="1160" y="1001"/>
                </a:lnTo>
                <a:lnTo>
                  <a:pt x="1144" y="1023"/>
                </a:lnTo>
                <a:lnTo>
                  <a:pt x="1128" y="1043"/>
                </a:lnTo>
                <a:lnTo>
                  <a:pt x="1110" y="1064"/>
                </a:lnTo>
                <a:lnTo>
                  <a:pt x="1110" y="1064"/>
                </a:lnTo>
                <a:lnTo>
                  <a:pt x="1107" y="1067"/>
                </a:lnTo>
                <a:lnTo>
                  <a:pt x="1107" y="1067"/>
                </a:lnTo>
                <a:lnTo>
                  <a:pt x="1106" y="1068"/>
                </a:lnTo>
                <a:lnTo>
                  <a:pt x="1106" y="1068"/>
                </a:lnTo>
                <a:lnTo>
                  <a:pt x="1106" y="1069"/>
                </a:lnTo>
                <a:lnTo>
                  <a:pt x="1105" y="1070"/>
                </a:lnTo>
                <a:lnTo>
                  <a:pt x="1101" y="1074"/>
                </a:lnTo>
                <a:lnTo>
                  <a:pt x="1101" y="1074"/>
                </a:lnTo>
                <a:lnTo>
                  <a:pt x="1100" y="1075"/>
                </a:lnTo>
                <a:lnTo>
                  <a:pt x="1098" y="1077"/>
                </a:lnTo>
                <a:lnTo>
                  <a:pt x="1098" y="1077"/>
                </a:lnTo>
                <a:lnTo>
                  <a:pt x="1097" y="1078"/>
                </a:lnTo>
                <a:lnTo>
                  <a:pt x="1097" y="1078"/>
                </a:lnTo>
                <a:lnTo>
                  <a:pt x="1092" y="1084"/>
                </a:lnTo>
                <a:lnTo>
                  <a:pt x="1090" y="1085"/>
                </a:lnTo>
                <a:lnTo>
                  <a:pt x="1090" y="1086"/>
                </a:lnTo>
                <a:lnTo>
                  <a:pt x="1090" y="1086"/>
                </a:lnTo>
                <a:lnTo>
                  <a:pt x="1088" y="1087"/>
                </a:lnTo>
                <a:lnTo>
                  <a:pt x="1088" y="1088"/>
                </a:lnTo>
                <a:lnTo>
                  <a:pt x="1087" y="1088"/>
                </a:lnTo>
                <a:lnTo>
                  <a:pt x="1087" y="1089"/>
                </a:lnTo>
                <a:lnTo>
                  <a:pt x="1086" y="1089"/>
                </a:lnTo>
                <a:lnTo>
                  <a:pt x="1080" y="1095"/>
                </a:lnTo>
                <a:lnTo>
                  <a:pt x="1080" y="1095"/>
                </a:lnTo>
                <a:lnTo>
                  <a:pt x="1077" y="1098"/>
                </a:lnTo>
                <a:lnTo>
                  <a:pt x="1057" y="1116"/>
                </a:lnTo>
                <a:lnTo>
                  <a:pt x="1035" y="1133"/>
                </a:lnTo>
                <a:lnTo>
                  <a:pt x="1014" y="1150"/>
                </a:lnTo>
                <a:lnTo>
                  <a:pt x="991" y="1165"/>
                </a:lnTo>
                <a:lnTo>
                  <a:pt x="967" y="1180"/>
                </a:lnTo>
                <a:lnTo>
                  <a:pt x="943" y="1193"/>
                </a:lnTo>
                <a:lnTo>
                  <a:pt x="918" y="1206"/>
                </a:lnTo>
                <a:lnTo>
                  <a:pt x="892" y="1217"/>
                </a:lnTo>
                <a:lnTo>
                  <a:pt x="866" y="1226"/>
                </a:lnTo>
                <a:lnTo>
                  <a:pt x="839" y="1236"/>
                </a:lnTo>
                <a:lnTo>
                  <a:pt x="812" y="1243"/>
                </a:lnTo>
                <a:lnTo>
                  <a:pt x="784" y="1249"/>
                </a:lnTo>
                <a:lnTo>
                  <a:pt x="755" y="1254"/>
                </a:lnTo>
                <a:lnTo>
                  <a:pt x="727" y="1258"/>
                </a:lnTo>
                <a:lnTo>
                  <a:pt x="698" y="1260"/>
                </a:lnTo>
                <a:lnTo>
                  <a:pt x="668" y="1261"/>
                </a:lnTo>
                <a:lnTo>
                  <a:pt x="638" y="1260"/>
                </a:lnTo>
                <a:lnTo>
                  <a:pt x="607" y="1258"/>
                </a:lnTo>
                <a:lnTo>
                  <a:pt x="578" y="1253"/>
                </a:lnTo>
                <a:lnTo>
                  <a:pt x="548" y="1248"/>
                </a:lnTo>
                <a:lnTo>
                  <a:pt x="520" y="1242"/>
                </a:lnTo>
                <a:lnTo>
                  <a:pt x="492" y="1234"/>
                </a:lnTo>
                <a:lnTo>
                  <a:pt x="464" y="1224"/>
                </a:lnTo>
                <a:lnTo>
                  <a:pt x="437" y="1214"/>
                </a:lnTo>
                <a:lnTo>
                  <a:pt x="410" y="1202"/>
                </a:lnTo>
                <a:lnTo>
                  <a:pt x="385" y="1188"/>
                </a:lnTo>
                <a:lnTo>
                  <a:pt x="360" y="1175"/>
                </a:lnTo>
                <a:lnTo>
                  <a:pt x="335" y="1159"/>
                </a:lnTo>
                <a:lnTo>
                  <a:pt x="312" y="1143"/>
                </a:lnTo>
                <a:lnTo>
                  <a:pt x="290" y="1125"/>
                </a:lnTo>
                <a:lnTo>
                  <a:pt x="268" y="1106"/>
                </a:lnTo>
                <a:lnTo>
                  <a:pt x="248" y="1087"/>
                </a:lnTo>
                <a:lnTo>
                  <a:pt x="228" y="1066"/>
                </a:lnTo>
                <a:lnTo>
                  <a:pt x="210" y="1044"/>
                </a:lnTo>
                <a:lnTo>
                  <a:pt x="192" y="1021"/>
                </a:lnTo>
                <a:lnTo>
                  <a:pt x="175" y="999"/>
                </a:lnTo>
                <a:lnTo>
                  <a:pt x="160" y="975"/>
                </a:lnTo>
                <a:lnTo>
                  <a:pt x="145" y="950"/>
                </a:lnTo>
                <a:lnTo>
                  <a:pt x="132" y="924"/>
                </a:lnTo>
                <a:lnTo>
                  <a:pt x="120" y="897"/>
                </a:lnTo>
                <a:lnTo>
                  <a:pt x="109" y="870"/>
                </a:lnTo>
                <a:lnTo>
                  <a:pt x="100" y="843"/>
                </a:lnTo>
                <a:lnTo>
                  <a:pt x="92" y="816"/>
                </a:lnTo>
                <a:lnTo>
                  <a:pt x="85" y="787"/>
                </a:lnTo>
                <a:lnTo>
                  <a:pt x="80" y="758"/>
                </a:lnTo>
                <a:lnTo>
                  <a:pt x="77" y="728"/>
                </a:lnTo>
                <a:lnTo>
                  <a:pt x="74" y="698"/>
                </a:lnTo>
                <a:lnTo>
                  <a:pt x="74" y="666"/>
                </a:lnTo>
                <a:lnTo>
                  <a:pt x="74" y="636"/>
                </a:lnTo>
                <a:lnTo>
                  <a:pt x="77" y="606"/>
                </a:lnTo>
                <a:lnTo>
                  <a:pt x="80" y="576"/>
                </a:lnTo>
                <a:lnTo>
                  <a:pt x="85" y="547"/>
                </a:lnTo>
                <a:lnTo>
                  <a:pt x="92" y="518"/>
                </a:lnTo>
                <a:lnTo>
                  <a:pt x="100" y="490"/>
                </a:lnTo>
                <a:lnTo>
                  <a:pt x="109" y="463"/>
                </a:lnTo>
                <a:lnTo>
                  <a:pt x="120" y="436"/>
                </a:lnTo>
                <a:lnTo>
                  <a:pt x="132" y="410"/>
                </a:lnTo>
                <a:lnTo>
                  <a:pt x="145" y="384"/>
                </a:lnTo>
                <a:lnTo>
                  <a:pt x="160" y="359"/>
                </a:lnTo>
                <a:lnTo>
                  <a:pt x="175" y="335"/>
                </a:lnTo>
                <a:lnTo>
                  <a:pt x="191" y="311"/>
                </a:lnTo>
                <a:lnTo>
                  <a:pt x="210" y="289"/>
                </a:lnTo>
                <a:lnTo>
                  <a:pt x="228" y="268"/>
                </a:lnTo>
                <a:lnTo>
                  <a:pt x="248" y="247"/>
                </a:lnTo>
                <a:lnTo>
                  <a:pt x="268" y="228"/>
                </a:lnTo>
                <a:lnTo>
                  <a:pt x="290" y="209"/>
                </a:lnTo>
                <a:lnTo>
                  <a:pt x="312" y="191"/>
                </a:lnTo>
                <a:lnTo>
                  <a:pt x="335" y="175"/>
                </a:lnTo>
                <a:lnTo>
                  <a:pt x="360" y="159"/>
                </a:lnTo>
                <a:lnTo>
                  <a:pt x="385" y="145"/>
                </a:lnTo>
                <a:lnTo>
                  <a:pt x="410" y="131"/>
                </a:lnTo>
                <a:lnTo>
                  <a:pt x="437" y="120"/>
                </a:lnTo>
                <a:lnTo>
                  <a:pt x="464" y="110"/>
                </a:lnTo>
                <a:lnTo>
                  <a:pt x="492" y="99"/>
                </a:lnTo>
                <a:lnTo>
                  <a:pt x="520" y="92"/>
                </a:lnTo>
                <a:lnTo>
                  <a:pt x="548" y="85"/>
                </a:lnTo>
                <a:lnTo>
                  <a:pt x="578" y="80"/>
                </a:lnTo>
                <a:lnTo>
                  <a:pt x="607" y="76"/>
                </a:lnTo>
                <a:lnTo>
                  <a:pt x="638" y="73"/>
                </a:lnTo>
                <a:lnTo>
                  <a:pt x="668" y="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ea"/>
            </a:endParaRPr>
          </a:p>
        </p:txBody>
      </p:sp>
      <p:grpSp>
        <p:nvGrpSpPr>
          <p:cNvPr id="27" name="Group 71"/>
          <p:cNvGrpSpPr/>
          <p:nvPr/>
        </p:nvGrpSpPr>
        <p:grpSpPr>
          <a:xfrm>
            <a:off x="3223099" y="1839946"/>
            <a:ext cx="607249" cy="606196"/>
            <a:chOff x="3810000" y="2265363"/>
            <a:chExt cx="915988" cy="914400"/>
          </a:xfrm>
          <a:solidFill>
            <a:schemeClr val="bg1"/>
          </a:solidFill>
        </p:grpSpPr>
        <p:sp>
          <p:nvSpPr>
            <p:cNvPr id="28" name="Rectangle 118"/>
            <p:cNvSpPr>
              <a:spLocks noChangeArrowheads="1"/>
            </p:cNvSpPr>
            <p:nvPr/>
          </p:nvSpPr>
          <p:spPr bwMode="auto">
            <a:xfrm>
              <a:off x="4724400" y="2662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9" name="Freeform 119"/>
            <p:cNvSpPr/>
            <p:nvPr/>
          </p:nvSpPr>
          <p:spPr bwMode="auto">
            <a:xfrm>
              <a:off x="3844925" y="2951163"/>
              <a:ext cx="841375" cy="228600"/>
            </a:xfrm>
            <a:custGeom>
              <a:avLst/>
              <a:gdLst>
                <a:gd name="T0" fmla="*/ 334 w 530"/>
                <a:gd name="T1" fmla="*/ 0 h 144"/>
                <a:gd name="T2" fmla="*/ 196 w 530"/>
                <a:gd name="T3" fmla="*/ 0 h 144"/>
                <a:gd name="T4" fmla="*/ 184 w 530"/>
                <a:gd name="T5" fmla="*/ 10 h 144"/>
                <a:gd name="T6" fmla="*/ 0 w 530"/>
                <a:gd name="T7" fmla="*/ 144 h 144"/>
                <a:gd name="T8" fmla="*/ 530 w 530"/>
                <a:gd name="T9" fmla="*/ 144 h 144"/>
                <a:gd name="T10" fmla="*/ 348 w 530"/>
                <a:gd name="T11" fmla="*/ 10 h 144"/>
                <a:gd name="T12" fmla="*/ 334 w 53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144">
                  <a:moveTo>
                    <a:pt x="334" y="0"/>
                  </a:moveTo>
                  <a:lnTo>
                    <a:pt x="196" y="0"/>
                  </a:lnTo>
                  <a:lnTo>
                    <a:pt x="184" y="10"/>
                  </a:lnTo>
                  <a:lnTo>
                    <a:pt x="0" y="144"/>
                  </a:lnTo>
                  <a:lnTo>
                    <a:pt x="530" y="144"/>
                  </a:lnTo>
                  <a:lnTo>
                    <a:pt x="348" y="1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2" name="Freeform 120"/>
            <p:cNvSpPr/>
            <p:nvPr/>
          </p:nvSpPr>
          <p:spPr bwMode="auto">
            <a:xfrm>
              <a:off x="4438650" y="2725738"/>
              <a:ext cx="285750" cy="419100"/>
            </a:xfrm>
            <a:custGeom>
              <a:avLst/>
              <a:gdLst>
                <a:gd name="T0" fmla="*/ 2 w 180"/>
                <a:gd name="T1" fmla="*/ 132 h 264"/>
                <a:gd name="T2" fmla="*/ 0 w 180"/>
                <a:gd name="T3" fmla="*/ 132 h 264"/>
                <a:gd name="T4" fmla="*/ 180 w 180"/>
                <a:gd name="T5" fmla="*/ 264 h 264"/>
                <a:gd name="T6" fmla="*/ 180 w 180"/>
                <a:gd name="T7" fmla="*/ 0 h 264"/>
                <a:gd name="T8" fmla="*/ 104 w 180"/>
                <a:gd name="T9" fmla="*/ 56 h 264"/>
                <a:gd name="T10" fmla="*/ 2 w 180"/>
                <a:gd name="T11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64">
                  <a:moveTo>
                    <a:pt x="2" y="132"/>
                  </a:moveTo>
                  <a:lnTo>
                    <a:pt x="0" y="132"/>
                  </a:lnTo>
                  <a:lnTo>
                    <a:pt x="180" y="264"/>
                  </a:lnTo>
                  <a:lnTo>
                    <a:pt x="180" y="0"/>
                  </a:lnTo>
                  <a:lnTo>
                    <a:pt x="104" y="56"/>
                  </a:lnTo>
                  <a:lnTo>
                    <a:pt x="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5" name="Freeform 121"/>
            <p:cNvSpPr/>
            <p:nvPr/>
          </p:nvSpPr>
          <p:spPr bwMode="auto">
            <a:xfrm>
              <a:off x="4603750" y="2576513"/>
              <a:ext cx="120650" cy="174625"/>
            </a:xfrm>
            <a:custGeom>
              <a:avLst/>
              <a:gdLst>
                <a:gd name="T0" fmla="*/ 76 w 76"/>
                <a:gd name="T1" fmla="*/ 54 h 110"/>
                <a:gd name="T2" fmla="*/ 76 w 76"/>
                <a:gd name="T3" fmla="*/ 54 h 110"/>
                <a:gd name="T4" fmla="*/ 76 w 76"/>
                <a:gd name="T5" fmla="*/ 54 h 110"/>
                <a:gd name="T6" fmla="*/ 0 w 76"/>
                <a:gd name="T7" fmla="*/ 0 h 110"/>
                <a:gd name="T8" fmla="*/ 0 w 76"/>
                <a:gd name="T9" fmla="*/ 110 h 110"/>
                <a:gd name="T10" fmla="*/ 76 w 76"/>
                <a:gd name="T11" fmla="*/ 56 h 110"/>
                <a:gd name="T12" fmla="*/ 76 w 76"/>
                <a:gd name="T13" fmla="*/ 56 h 110"/>
                <a:gd name="T14" fmla="*/ 76 w 76"/>
                <a:gd name="T15" fmla="*/ 56 h 110"/>
                <a:gd name="T16" fmla="*/ 76 w 76"/>
                <a:gd name="T17" fmla="*/ 56 h 110"/>
                <a:gd name="T18" fmla="*/ 76 w 76"/>
                <a:gd name="T1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0">
                  <a:moveTo>
                    <a:pt x="76" y="54"/>
                  </a:moveTo>
                  <a:lnTo>
                    <a:pt x="76" y="54"/>
                  </a:lnTo>
                  <a:lnTo>
                    <a:pt x="76" y="5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8" name="Freeform 122"/>
            <p:cNvSpPr/>
            <p:nvPr/>
          </p:nvSpPr>
          <p:spPr bwMode="auto">
            <a:xfrm>
              <a:off x="3810000" y="2725738"/>
              <a:ext cx="282575" cy="419100"/>
            </a:xfrm>
            <a:custGeom>
              <a:avLst/>
              <a:gdLst>
                <a:gd name="T0" fmla="*/ 178 w 178"/>
                <a:gd name="T1" fmla="*/ 132 h 264"/>
                <a:gd name="T2" fmla="*/ 76 w 178"/>
                <a:gd name="T3" fmla="*/ 56 h 264"/>
                <a:gd name="T4" fmla="*/ 0 w 178"/>
                <a:gd name="T5" fmla="*/ 0 h 264"/>
                <a:gd name="T6" fmla="*/ 0 w 178"/>
                <a:gd name="T7" fmla="*/ 0 h 264"/>
                <a:gd name="T8" fmla="*/ 0 w 178"/>
                <a:gd name="T9" fmla="*/ 264 h 264"/>
                <a:gd name="T10" fmla="*/ 178 w 178"/>
                <a:gd name="T11" fmla="*/ 132 h 264"/>
                <a:gd name="T12" fmla="*/ 178 w 178"/>
                <a:gd name="T13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4">
                  <a:moveTo>
                    <a:pt x="178" y="132"/>
                  </a:moveTo>
                  <a:lnTo>
                    <a:pt x="76" y="5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78" y="132"/>
                  </a:lnTo>
                  <a:lnTo>
                    <a:pt x="17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123"/>
            <p:cNvSpPr/>
            <p:nvPr/>
          </p:nvSpPr>
          <p:spPr bwMode="auto">
            <a:xfrm>
              <a:off x="3810000" y="2576513"/>
              <a:ext cx="120650" cy="174625"/>
            </a:xfrm>
            <a:custGeom>
              <a:avLst/>
              <a:gdLst>
                <a:gd name="T0" fmla="*/ 76 w 76"/>
                <a:gd name="T1" fmla="*/ 0 h 110"/>
                <a:gd name="T2" fmla="*/ 0 w 76"/>
                <a:gd name="T3" fmla="*/ 54 h 110"/>
                <a:gd name="T4" fmla="*/ 76 w 76"/>
                <a:gd name="T5" fmla="*/ 110 h 110"/>
                <a:gd name="T6" fmla="*/ 76 w 7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10">
                  <a:moveTo>
                    <a:pt x="76" y="0"/>
                  </a:moveTo>
                  <a:lnTo>
                    <a:pt x="0" y="54"/>
                  </a:lnTo>
                  <a:lnTo>
                    <a:pt x="76" y="11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4" name="Freeform 124"/>
            <p:cNvSpPr/>
            <p:nvPr/>
          </p:nvSpPr>
          <p:spPr bwMode="auto">
            <a:xfrm>
              <a:off x="3981450" y="2265363"/>
              <a:ext cx="571500" cy="638175"/>
            </a:xfrm>
            <a:custGeom>
              <a:avLst/>
              <a:gdLst>
                <a:gd name="T0" fmla="*/ 104 w 360"/>
                <a:gd name="T1" fmla="*/ 72 h 402"/>
                <a:gd name="T2" fmla="*/ 104 w 360"/>
                <a:gd name="T3" fmla="*/ 104 h 402"/>
                <a:gd name="T4" fmla="*/ 72 w 360"/>
                <a:gd name="T5" fmla="*/ 104 h 402"/>
                <a:gd name="T6" fmla="*/ 0 w 360"/>
                <a:gd name="T7" fmla="*/ 104 h 402"/>
                <a:gd name="T8" fmla="*/ 0 w 360"/>
                <a:gd name="T9" fmla="*/ 330 h 402"/>
                <a:gd name="T10" fmla="*/ 98 w 360"/>
                <a:gd name="T11" fmla="*/ 402 h 402"/>
                <a:gd name="T12" fmla="*/ 262 w 360"/>
                <a:gd name="T13" fmla="*/ 402 h 402"/>
                <a:gd name="T14" fmla="*/ 360 w 360"/>
                <a:gd name="T15" fmla="*/ 330 h 402"/>
                <a:gd name="T16" fmla="*/ 360 w 360"/>
                <a:gd name="T17" fmla="*/ 0 h 402"/>
                <a:gd name="T18" fmla="*/ 104 w 360"/>
                <a:gd name="T19" fmla="*/ 0 h 402"/>
                <a:gd name="T20" fmla="*/ 104 w 360"/>
                <a:gd name="T21" fmla="*/ 0 h 402"/>
                <a:gd name="T22" fmla="*/ 104 w 360"/>
                <a:gd name="T23" fmla="*/ 7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402">
                  <a:moveTo>
                    <a:pt x="104" y="72"/>
                  </a:moveTo>
                  <a:lnTo>
                    <a:pt x="104" y="104"/>
                  </a:lnTo>
                  <a:lnTo>
                    <a:pt x="72" y="104"/>
                  </a:lnTo>
                  <a:lnTo>
                    <a:pt x="0" y="104"/>
                  </a:lnTo>
                  <a:lnTo>
                    <a:pt x="0" y="330"/>
                  </a:lnTo>
                  <a:lnTo>
                    <a:pt x="98" y="402"/>
                  </a:lnTo>
                  <a:lnTo>
                    <a:pt x="262" y="402"/>
                  </a:lnTo>
                  <a:lnTo>
                    <a:pt x="360" y="330"/>
                  </a:lnTo>
                  <a:lnTo>
                    <a:pt x="36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125"/>
            <p:cNvSpPr/>
            <p:nvPr/>
          </p:nvSpPr>
          <p:spPr bwMode="auto">
            <a:xfrm>
              <a:off x="3981450" y="2265363"/>
              <a:ext cx="114300" cy="114300"/>
            </a:xfrm>
            <a:custGeom>
              <a:avLst/>
              <a:gdLst>
                <a:gd name="T0" fmla="*/ 0 w 72"/>
                <a:gd name="T1" fmla="*/ 72 h 72"/>
                <a:gd name="T2" fmla="*/ 72 w 72"/>
                <a:gd name="T3" fmla="*/ 72 h 72"/>
                <a:gd name="T4" fmla="*/ 72 w 72"/>
                <a:gd name="T5" fmla="*/ 0 h 72"/>
                <a:gd name="T6" fmla="*/ 0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72"/>
                  </a:moveTo>
                  <a:lnTo>
                    <a:pt x="72" y="72"/>
                  </a:lnTo>
                  <a:lnTo>
                    <a:pt x="72" y="0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6" name="Group 173"/>
          <p:cNvGrpSpPr/>
          <p:nvPr/>
        </p:nvGrpSpPr>
        <p:grpSpPr>
          <a:xfrm>
            <a:off x="7380679" y="1744111"/>
            <a:ext cx="803718" cy="797865"/>
            <a:chOff x="6400800" y="1195388"/>
            <a:chExt cx="654050" cy="649287"/>
          </a:xfrm>
          <a:solidFill>
            <a:schemeClr val="bg1"/>
          </a:solidFill>
        </p:grpSpPr>
        <p:sp>
          <p:nvSpPr>
            <p:cNvPr id="47" name="Freeform 289"/>
            <p:cNvSpPr>
              <a:spLocks noEditPoints="1"/>
            </p:cNvSpPr>
            <p:nvPr/>
          </p:nvSpPr>
          <p:spPr bwMode="auto">
            <a:xfrm>
              <a:off x="6400800" y="1195388"/>
              <a:ext cx="654050" cy="649287"/>
            </a:xfrm>
            <a:custGeom>
              <a:avLst/>
              <a:gdLst>
                <a:gd name="T0" fmla="*/ 361 w 412"/>
                <a:gd name="T1" fmla="*/ 47 h 409"/>
                <a:gd name="T2" fmla="*/ 359 w 412"/>
                <a:gd name="T3" fmla="*/ 39 h 409"/>
                <a:gd name="T4" fmla="*/ 355 w 412"/>
                <a:gd name="T5" fmla="*/ 23 h 409"/>
                <a:gd name="T6" fmla="*/ 343 w 412"/>
                <a:gd name="T7" fmla="*/ 10 h 409"/>
                <a:gd name="T8" fmla="*/ 328 w 412"/>
                <a:gd name="T9" fmla="*/ 1 h 409"/>
                <a:gd name="T10" fmla="*/ 66 w 412"/>
                <a:gd name="T11" fmla="*/ 0 h 409"/>
                <a:gd name="T12" fmla="*/ 60 w 412"/>
                <a:gd name="T13" fmla="*/ 0 h 409"/>
                <a:gd name="T14" fmla="*/ 40 w 412"/>
                <a:gd name="T15" fmla="*/ 4 h 409"/>
                <a:gd name="T16" fmla="*/ 29 w 412"/>
                <a:gd name="T17" fmla="*/ 13 h 409"/>
                <a:gd name="T18" fmla="*/ 21 w 412"/>
                <a:gd name="T19" fmla="*/ 20 h 409"/>
                <a:gd name="T20" fmla="*/ 11 w 412"/>
                <a:gd name="T21" fmla="*/ 37 h 409"/>
                <a:gd name="T22" fmla="*/ 4 w 412"/>
                <a:gd name="T23" fmla="*/ 59 h 409"/>
                <a:gd name="T24" fmla="*/ 1 w 412"/>
                <a:gd name="T25" fmla="*/ 86 h 409"/>
                <a:gd name="T26" fmla="*/ 0 w 412"/>
                <a:gd name="T27" fmla="*/ 113 h 409"/>
                <a:gd name="T28" fmla="*/ 52 w 412"/>
                <a:gd name="T29" fmla="*/ 366 h 409"/>
                <a:gd name="T30" fmla="*/ 52 w 412"/>
                <a:gd name="T31" fmla="*/ 378 h 409"/>
                <a:gd name="T32" fmla="*/ 59 w 412"/>
                <a:gd name="T33" fmla="*/ 395 h 409"/>
                <a:gd name="T34" fmla="*/ 63 w 412"/>
                <a:gd name="T35" fmla="*/ 400 h 409"/>
                <a:gd name="T36" fmla="*/ 73 w 412"/>
                <a:gd name="T37" fmla="*/ 408 h 409"/>
                <a:gd name="T38" fmla="*/ 82 w 412"/>
                <a:gd name="T39" fmla="*/ 409 h 409"/>
                <a:gd name="T40" fmla="*/ 348 w 412"/>
                <a:gd name="T41" fmla="*/ 409 h 409"/>
                <a:gd name="T42" fmla="*/ 365 w 412"/>
                <a:gd name="T43" fmla="*/ 408 h 409"/>
                <a:gd name="T44" fmla="*/ 379 w 412"/>
                <a:gd name="T45" fmla="*/ 400 h 409"/>
                <a:gd name="T46" fmla="*/ 391 w 412"/>
                <a:gd name="T47" fmla="*/ 392 h 409"/>
                <a:gd name="T48" fmla="*/ 405 w 412"/>
                <a:gd name="T49" fmla="*/ 368 h 409"/>
                <a:gd name="T50" fmla="*/ 411 w 412"/>
                <a:gd name="T51" fmla="*/ 342 h 409"/>
                <a:gd name="T52" fmla="*/ 412 w 412"/>
                <a:gd name="T53" fmla="*/ 317 h 409"/>
                <a:gd name="T54" fmla="*/ 26 w 412"/>
                <a:gd name="T55" fmla="*/ 87 h 409"/>
                <a:gd name="T56" fmla="*/ 29 w 412"/>
                <a:gd name="T57" fmla="*/ 67 h 409"/>
                <a:gd name="T58" fmla="*/ 39 w 412"/>
                <a:gd name="T59" fmla="*/ 41 h 409"/>
                <a:gd name="T60" fmla="*/ 44 w 412"/>
                <a:gd name="T61" fmla="*/ 33 h 409"/>
                <a:gd name="T62" fmla="*/ 49 w 412"/>
                <a:gd name="T63" fmla="*/ 41 h 409"/>
                <a:gd name="T64" fmla="*/ 52 w 412"/>
                <a:gd name="T65" fmla="*/ 60 h 409"/>
                <a:gd name="T66" fmla="*/ 26 w 412"/>
                <a:gd name="T67" fmla="*/ 87 h 409"/>
                <a:gd name="T68" fmla="*/ 103 w 412"/>
                <a:gd name="T69" fmla="*/ 330 h 409"/>
                <a:gd name="T70" fmla="*/ 102 w 412"/>
                <a:gd name="T71" fmla="*/ 356 h 409"/>
                <a:gd name="T72" fmla="*/ 96 w 412"/>
                <a:gd name="T73" fmla="*/ 372 h 409"/>
                <a:gd name="T74" fmla="*/ 90 w 412"/>
                <a:gd name="T75" fmla="*/ 380 h 409"/>
                <a:gd name="T76" fmla="*/ 83 w 412"/>
                <a:gd name="T77" fmla="*/ 385 h 409"/>
                <a:gd name="T78" fmla="*/ 82 w 412"/>
                <a:gd name="T79" fmla="*/ 383 h 409"/>
                <a:gd name="T80" fmla="*/ 77 w 412"/>
                <a:gd name="T81" fmla="*/ 375 h 409"/>
                <a:gd name="T82" fmla="*/ 77 w 412"/>
                <a:gd name="T83" fmla="*/ 60 h 409"/>
                <a:gd name="T84" fmla="*/ 76 w 412"/>
                <a:gd name="T85" fmla="*/ 49 h 409"/>
                <a:gd name="T86" fmla="*/ 72 w 412"/>
                <a:gd name="T87" fmla="*/ 31 h 409"/>
                <a:gd name="T88" fmla="*/ 316 w 412"/>
                <a:gd name="T89" fmla="*/ 26 h 409"/>
                <a:gd name="T90" fmla="*/ 322 w 412"/>
                <a:gd name="T91" fmla="*/ 26 h 409"/>
                <a:gd name="T92" fmla="*/ 329 w 412"/>
                <a:gd name="T93" fmla="*/ 30 h 409"/>
                <a:gd name="T94" fmla="*/ 333 w 412"/>
                <a:gd name="T95" fmla="*/ 41 h 409"/>
                <a:gd name="T96" fmla="*/ 335 w 412"/>
                <a:gd name="T97" fmla="*/ 317 h 409"/>
                <a:gd name="T98" fmla="*/ 103 w 412"/>
                <a:gd name="T99" fmla="*/ 330 h 409"/>
                <a:gd name="T100" fmla="*/ 119 w 412"/>
                <a:gd name="T101" fmla="*/ 385 h 409"/>
                <a:gd name="T102" fmla="*/ 122 w 412"/>
                <a:gd name="T103" fmla="*/ 376 h 409"/>
                <a:gd name="T104" fmla="*/ 127 w 412"/>
                <a:gd name="T105" fmla="*/ 356 h 409"/>
                <a:gd name="T106" fmla="*/ 385 w 412"/>
                <a:gd name="T107" fmla="*/ 343 h 409"/>
                <a:gd name="T108" fmla="*/ 382 w 412"/>
                <a:gd name="T109" fmla="*/ 356 h 409"/>
                <a:gd name="T110" fmla="*/ 376 w 412"/>
                <a:gd name="T111" fmla="*/ 369 h 409"/>
                <a:gd name="T112" fmla="*/ 365 w 412"/>
                <a:gd name="T113" fmla="*/ 380 h 409"/>
                <a:gd name="T114" fmla="*/ 348 w 412"/>
                <a:gd name="T115" fmla="*/ 38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09">
                  <a:moveTo>
                    <a:pt x="361" y="317"/>
                  </a:moveTo>
                  <a:lnTo>
                    <a:pt x="361" y="47"/>
                  </a:lnTo>
                  <a:lnTo>
                    <a:pt x="361" y="47"/>
                  </a:lnTo>
                  <a:lnTo>
                    <a:pt x="359" y="39"/>
                  </a:lnTo>
                  <a:lnTo>
                    <a:pt x="358" y="31"/>
                  </a:lnTo>
                  <a:lnTo>
                    <a:pt x="355" y="23"/>
                  </a:lnTo>
                  <a:lnTo>
                    <a:pt x="350" y="16"/>
                  </a:lnTo>
                  <a:lnTo>
                    <a:pt x="343" y="10"/>
                  </a:lnTo>
                  <a:lnTo>
                    <a:pt x="336" y="4"/>
                  </a:lnTo>
                  <a:lnTo>
                    <a:pt x="328" y="1"/>
                  </a:lnTo>
                  <a:lnTo>
                    <a:pt x="31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34" y="9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1" y="20"/>
                  </a:lnTo>
                  <a:lnTo>
                    <a:pt x="16" y="27"/>
                  </a:lnTo>
                  <a:lnTo>
                    <a:pt x="11" y="37"/>
                  </a:lnTo>
                  <a:lnTo>
                    <a:pt x="7" y="47"/>
                  </a:lnTo>
                  <a:lnTo>
                    <a:pt x="4" y="59"/>
                  </a:lnTo>
                  <a:lnTo>
                    <a:pt x="1" y="72"/>
                  </a:lnTo>
                  <a:lnTo>
                    <a:pt x="1" y="86"/>
                  </a:lnTo>
                  <a:lnTo>
                    <a:pt x="0" y="100"/>
                  </a:lnTo>
                  <a:lnTo>
                    <a:pt x="0" y="113"/>
                  </a:lnTo>
                  <a:lnTo>
                    <a:pt x="52" y="113"/>
                  </a:lnTo>
                  <a:lnTo>
                    <a:pt x="52" y="366"/>
                  </a:lnTo>
                  <a:lnTo>
                    <a:pt x="52" y="366"/>
                  </a:lnTo>
                  <a:lnTo>
                    <a:pt x="52" y="378"/>
                  </a:lnTo>
                  <a:lnTo>
                    <a:pt x="54" y="386"/>
                  </a:lnTo>
                  <a:lnTo>
                    <a:pt x="59" y="395"/>
                  </a:lnTo>
                  <a:lnTo>
                    <a:pt x="63" y="400"/>
                  </a:lnTo>
                  <a:lnTo>
                    <a:pt x="63" y="400"/>
                  </a:lnTo>
                  <a:lnTo>
                    <a:pt x="69" y="405"/>
                  </a:lnTo>
                  <a:lnTo>
                    <a:pt x="73" y="408"/>
                  </a:lnTo>
                  <a:lnTo>
                    <a:pt x="82" y="409"/>
                  </a:lnTo>
                  <a:lnTo>
                    <a:pt x="82" y="409"/>
                  </a:lnTo>
                  <a:lnTo>
                    <a:pt x="348" y="409"/>
                  </a:lnTo>
                  <a:lnTo>
                    <a:pt x="348" y="409"/>
                  </a:lnTo>
                  <a:lnTo>
                    <a:pt x="358" y="409"/>
                  </a:lnTo>
                  <a:lnTo>
                    <a:pt x="365" y="408"/>
                  </a:lnTo>
                  <a:lnTo>
                    <a:pt x="373" y="405"/>
                  </a:lnTo>
                  <a:lnTo>
                    <a:pt x="379" y="400"/>
                  </a:lnTo>
                  <a:lnTo>
                    <a:pt x="385" y="396"/>
                  </a:lnTo>
                  <a:lnTo>
                    <a:pt x="391" y="392"/>
                  </a:lnTo>
                  <a:lnTo>
                    <a:pt x="399" y="380"/>
                  </a:lnTo>
                  <a:lnTo>
                    <a:pt x="405" y="368"/>
                  </a:lnTo>
                  <a:lnTo>
                    <a:pt x="409" y="355"/>
                  </a:lnTo>
                  <a:lnTo>
                    <a:pt x="411" y="342"/>
                  </a:lnTo>
                  <a:lnTo>
                    <a:pt x="412" y="330"/>
                  </a:lnTo>
                  <a:lnTo>
                    <a:pt x="412" y="317"/>
                  </a:lnTo>
                  <a:lnTo>
                    <a:pt x="361" y="317"/>
                  </a:lnTo>
                  <a:close/>
                  <a:moveTo>
                    <a:pt x="26" y="87"/>
                  </a:moveTo>
                  <a:lnTo>
                    <a:pt x="26" y="87"/>
                  </a:lnTo>
                  <a:lnTo>
                    <a:pt x="29" y="67"/>
                  </a:lnTo>
                  <a:lnTo>
                    <a:pt x="33" y="51"/>
                  </a:lnTo>
                  <a:lnTo>
                    <a:pt x="39" y="4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9"/>
                  </a:lnTo>
                  <a:lnTo>
                    <a:pt x="52" y="60"/>
                  </a:lnTo>
                  <a:lnTo>
                    <a:pt x="52" y="87"/>
                  </a:lnTo>
                  <a:lnTo>
                    <a:pt x="26" y="87"/>
                  </a:lnTo>
                  <a:close/>
                  <a:moveTo>
                    <a:pt x="103" y="330"/>
                  </a:moveTo>
                  <a:lnTo>
                    <a:pt x="103" y="330"/>
                  </a:lnTo>
                  <a:lnTo>
                    <a:pt x="103" y="345"/>
                  </a:lnTo>
                  <a:lnTo>
                    <a:pt x="102" y="356"/>
                  </a:lnTo>
                  <a:lnTo>
                    <a:pt x="99" y="365"/>
                  </a:lnTo>
                  <a:lnTo>
                    <a:pt x="96" y="372"/>
                  </a:lnTo>
                  <a:lnTo>
                    <a:pt x="93" y="378"/>
                  </a:lnTo>
                  <a:lnTo>
                    <a:pt x="90" y="380"/>
                  </a:lnTo>
                  <a:lnTo>
                    <a:pt x="87" y="383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3"/>
                  </a:lnTo>
                  <a:lnTo>
                    <a:pt x="79" y="379"/>
                  </a:lnTo>
                  <a:lnTo>
                    <a:pt x="77" y="375"/>
                  </a:lnTo>
                  <a:lnTo>
                    <a:pt x="77" y="366"/>
                  </a:lnTo>
                  <a:lnTo>
                    <a:pt x="77" y="60"/>
                  </a:lnTo>
                  <a:lnTo>
                    <a:pt x="77" y="60"/>
                  </a:lnTo>
                  <a:lnTo>
                    <a:pt x="76" y="49"/>
                  </a:lnTo>
                  <a:lnTo>
                    <a:pt x="74" y="40"/>
                  </a:lnTo>
                  <a:lnTo>
                    <a:pt x="72" y="31"/>
                  </a:lnTo>
                  <a:lnTo>
                    <a:pt x="69" y="24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2" y="26"/>
                  </a:lnTo>
                  <a:lnTo>
                    <a:pt x="326" y="27"/>
                  </a:lnTo>
                  <a:lnTo>
                    <a:pt x="329" y="30"/>
                  </a:lnTo>
                  <a:lnTo>
                    <a:pt x="332" y="34"/>
                  </a:lnTo>
                  <a:lnTo>
                    <a:pt x="333" y="41"/>
                  </a:lnTo>
                  <a:lnTo>
                    <a:pt x="335" y="47"/>
                  </a:lnTo>
                  <a:lnTo>
                    <a:pt x="335" y="317"/>
                  </a:lnTo>
                  <a:lnTo>
                    <a:pt x="103" y="319"/>
                  </a:lnTo>
                  <a:lnTo>
                    <a:pt x="103" y="330"/>
                  </a:lnTo>
                  <a:close/>
                  <a:moveTo>
                    <a:pt x="348" y="385"/>
                  </a:moveTo>
                  <a:lnTo>
                    <a:pt x="119" y="385"/>
                  </a:lnTo>
                  <a:lnTo>
                    <a:pt x="119" y="385"/>
                  </a:lnTo>
                  <a:lnTo>
                    <a:pt x="122" y="376"/>
                  </a:lnTo>
                  <a:lnTo>
                    <a:pt x="124" y="368"/>
                  </a:lnTo>
                  <a:lnTo>
                    <a:pt x="127" y="356"/>
                  </a:lnTo>
                  <a:lnTo>
                    <a:pt x="129" y="343"/>
                  </a:lnTo>
                  <a:lnTo>
                    <a:pt x="385" y="343"/>
                  </a:lnTo>
                  <a:lnTo>
                    <a:pt x="385" y="343"/>
                  </a:lnTo>
                  <a:lnTo>
                    <a:pt x="382" y="356"/>
                  </a:lnTo>
                  <a:lnTo>
                    <a:pt x="379" y="363"/>
                  </a:lnTo>
                  <a:lnTo>
                    <a:pt x="376" y="369"/>
                  </a:lnTo>
                  <a:lnTo>
                    <a:pt x="371" y="375"/>
                  </a:lnTo>
                  <a:lnTo>
                    <a:pt x="365" y="380"/>
                  </a:lnTo>
                  <a:lnTo>
                    <a:pt x="358" y="383"/>
                  </a:lnTo>
                  <a:lnTo>
                    <a:pt x="348" y="385"/>
                  </a:lnTo>
                  <a:lnTo>
                    <a:pt x="34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Rectangle 290"/>
            <p:cNvSpPr>
              <a:spLocks noChangeArrowheads="1"/>
            </p:cNvSpPr>
            <p:nvPr/>
          </p:nvSpPr>
          <p:spPr bwMode="auto">
            <a:xfrm>
              <a:off x="6597650" y="1320800"/>
              <a:ext cx="2682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9" name="Rectangle 291"/>
            <p:cNvSpPr>
              <a:spLocks noChangeArrowheads="1"/>
            </p:cNvSpPr>
            <p:nvPr/>
          </p:nvSpPr>
          <p:spPr bwMode="auto">
            <a:xfrm>
              <a:off x="6597650" y="1408113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0" name="Rectangle 292"/>
            <p:cNvSpPr>
              <a:spLocks noChangeArrowheads="1"/>
            </p:cNvSpPr>
            <p:nvPr/>
          </p:nvSpPr>
          <p:spPr bwMode="auto">
            <a:xfrm>
              <a:off x="6597650" y="1500188"/>
              <a:ext cx="268288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1" name="Rectangle 293"/>
            <p:cNvSpPr>
              <a:spLocks noChangeArrowheads="1"/>
            </p:cNvSpPr>
            <p:nvPr/>
          </p:nvSpPr>
          <p:spPr bwMode="auto">
            <a:xfrm>
              <a:off x="6597650" y="1587500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2" name="Group 162"/>
          <p:cNvGrpSpPr/>
          <p:nvPr/>
        </p:nvGrpSpPr>
        <p:grpSpPr>
          <a:xfrm>
            <a:off x="1106119" y="1774366"/>
            <a:ext cx="628107" cy="671776"/>
            <a:chOff x="4267200" y="1196975"/>
            <a:chExt cx="593725" cy="635001"/>
          </a:xfrm>
          <a:solidFill>
            <a:schemeClr val="bg1"/>
          </a:solidFill>
        </p:grpSpPr>
        <p:sp>
          <p:nvSpPr>
            <p:cNvPr id="53" name="Freeform 272"/>
            <p:cNvSpPr/>
            <p:nvPr/>
          </p:nvSpPr>
          <p:spPr bwMode="auto">
            <a:xfrm>
              <a:off x="4267200" y="1566863"/>
              <a:ext cx="593725" cy="265113"/>
            </a:xfrm>
            <a:custGeom>
              <a:avLst/>
              <a:gdLst>
                <a:gd name="T0" fmla="*/ 364 w 374"/>
                <a:gd name="T1" fmla="*/ 47 h 167"/>
                <a:gd name="T2" fmla="*/ 350 w 374"/>
                <a:gd name="T3" fmla="*/ 33 h 167"/>
                <a:gd name="T4" fmla="*/ 332 w 374"/>
                <a:gd name="T5" fmla="*/ 22 h 167"/>
                <a:gd name="T6" fmla="*/ 295 w 374"/>
                <a:gd name="T7" fmla="*/ 8 h 167"/>
                <a:gd name="T8" fmla="*/ 265 w 374"/>
                <a:gd name="T9" fmla="*/ 1 h 167"/>
                <a:gd name="T10" fmla="*/ 253 w 374"/>
                <a:gd name="T11" fmla="*/ 26 h 167"/>
                <a:gd name="T12" fmla="*/ 269 w 374"/>
                <a:gd name="T13" fmla="*/ 30 h 167"/>
                <a:gd name="T14" fmla="*/ 284 w 374"/>
                <a:gd name="T15" fmla="*/ 37 h 167"/>
                <a:gd name="T16" fmla="*/ 305 w 374"/>
                <a:gd name="T17" fmla="*/ 49 h 167"/>
                <a:gd name="T18" fmla="*/ 310 w 374"/>
                <a:gd name="T19" fmla="*/ 56 h 167"/>
                <a:gd name="T20" fmla="*/ 316 w 374"/>
                <a:gd name="T21" fmla="*/ 66 h 167"/>
                <a:gd name="T22" fmla="*/ 316 w 374"/>
                <a:gd name="T23" fmla="*/ 70 h 167"/>
                <a:gd name="T24" fmla="*/ 303 w 374"/>
                <a:gd name="T25" fmla="*/ 83 h 167"/>
                <a:gd name="T26" fmla="*/ 295 w 374"/>
                <a:gd name="T27" fmla="*/ 88 h 167"/>
                <a:gd name="T28" fmla="*/ 266 w 374"/>
                <a:gd name="T29" fmla="*/ 101 h 167"/>
                <a:gd name="T30" fmla="*/ 224 w 374"/>
                <a:gd name="T31" fmla="*/ 107 h 167"/>
                <a:gd name="T32" fmla="*/ 202 w 374"/>
                <a:gd name="T33" fmla="*/ 109 h 167"/>
                <a:gd name="T34" fmla="*/ 158 w 374"/>
                <a:gd name="T35" fmla="*/ 109 h 167"/>
                <a:gd name="T36" fmla="*/ 136 w 374"/>
                <a:gd name="T37" fmla="*/ 105 h 167"/>
                <a:gd name="T38" fmla="*/ 94 w 374"/>
                <a:gd name="T39" fmla="*/ 94 h 167"/>
                <a:gd name="T40" fmla="*/ 84 w 374"/>
                <a:gd name="T41" fmla="*/ 91 h 167"/>
                <a:gd name="T42" fmla="*/ 68 w 374"/>
                <a:gd name="T43" fmla="*/ 80 h 167"/>
                <a:gd name="T44" fmla="*/ 62 w 374"/>
                <a:gd name="T45" fmla="*/ 73 h 167"/>
                <a:gd name="T46" fmla="*/ 58 w 374"/>
                <a:gd name="T47" fmla="*/ 66 h 167"/>
                <a:gd name="T48" fmla="*/ 58 w 374"/>
                <a:gd name="T49" fmla="*/ 65 h 167"/>
                <a:gd name="T50" fmla="*/ 60 w 374"/>
                <a:gd name="T51" fmla="*/ 59 h 167"/>
                <a:gd name="T52" fmla="*/ 72 w 374"/>
                <a:gd name="T53" fmla="*/ 47 h 167"/>
                <a:gd name="T54" fmla="*/ 83 w 374"/>
                <a:gd name="T55" fmla="*/ 38 h 167"/>
                <a:gd name="T56" fmla="*/ 108 w 374"/>
                <a:gd name="T57" fmla="*/ 29 h 167"/>
                <a:gd name="T58" fmla="*/ 121 w 374"/>
                <a:gd name="T59" fmla="*/ 26 h 167"/>
                <a:gd name="T60" fmla="*/ 109 w 374"/>
                <a:gd name="T61" fmla="*/ 0 h 167"/>
                <a:gd name="T62" fmla="*/ 68 w 374"/>
                <a:gd name="T63" fmla="*/ 11 h 167"/>
                <a:gd name="T64" fmla="*/ 29 w 374"/>
                <a:gd name="T65" fmla="*/ 27 h 167"/>
                <a:gd name="T66" fmla="*/ 22 w 374"/>
                <a:gd name="T67" fmla="*/ 33 h 167"/>
                <a:gd name="T68" fmla="*/ 8 w 374"/>
                <a:gd name="T69" fmla="*/ 47 h 167"/>
                <a:gd name="T70" fmla="*/ 3 w 374"/>
                <a:gd name="T71" fmla="*/ 55 h 167"/>
                <a:gd name="T72" fmla="*/ 0 w 374"/>
                <a:gd name="T73" fmla="*/ 71 h 167"/>
                <a:gd name="T74" fmla="*/ 1 w 374"/>
                <a:gd name="T75" fmla="*/ 83 h 167"/>
                <a:gd name="T76" fmla="*/ 4 w 374"/>
                <a:gd name="T77" fmla="*/ 94 h 167"/>
                <a:gd name="T78" fmla="*/ 12 w 374"/>
                <a:gd name="T79" fmla="*/ 109 h 167"/>
                <a:gd name="T80" fmla="*/ 25 w 374"/>
                <a:gd name="T81" fmla="*/ 123 h 167"/>
                <a:gd name="T82" fmla="*/ 55 w 374"/>
                <a:gd name="T83" fmla="*/ 143 h 167"/>
                <a:gd name="T84" fmla="*/ 73 w 374"/>
                <a:gd name="T85" fmla="*/ 150 h 167"/>
                <a:gd name="T86" fmla="*/ 111 w 374"/>
                <a:gd name="T87" fmla="*/ 160 h 167"/>
                <a:gd name="T88" fmla="*/ 150 w 374"/>
                <a:gd name="T89" fmla="*/ 166 h 167"/>
                <a:gd name="T90" fmla="*/ 206 w 374"/>
                <a:gd name="T91" fmla="*/ 167 h 167"/>
                <a:gd name="T92" fmla="*/ 241 w 374"/>
                <a:gd name="T93" fmla="*/ 164 h 167"/>
                <a:gd name="T94" fmla="*/ 276 w 374"/>
                <a:gd name="T95" fmla="*/ 159 h 167"/>
                <a:gd name="T96" fmla="*/ 310 w 374"/>
                <a:gd name="T97" fmla="*/ 148 h 167"/>
                <a:gd name="T98" fmla="*/ 341 w 374"/>
                <a:gd name="T99" fmla="*/ 132 h 167"/>
                <a:gd name="T100" fmla="*/ 352 w 374"/>
                <a:gd name="T101" fmla="*/ 124 h 167"/>
                <a:gd name="T102" fmla="*/ 367 w 374"/>
                <a:gd name="T103" fmla="*/ 102 h 167"/>
                <a:gd name="T104" fmla="*/ 371 w 374"/>
                <a:gd name="T105" fmla="*/ 89 h 167"/>
                <a:gd name="T106" fmla="*/ 374 w 374"/>
                <a:gd name="T107" fmla="*/ 74 h 167"/>
                <a:gd name="T108" fmla="*/ 374 w 374"/>
                <a:gd name="T109" fmla="*/ 67 h 167"/>
                <a:gd name="T110" fmla="*/ 368 w 374"/>
                <a:gd name="T111" fmla="*/ 54 h 167"/>
                <a:gd name="T112" fmla="*/ 364 w 374"/>
                <a:gd name="T11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4" h="167">
                  <a:moveTo>
                    <a:pt x="364" y="47"/>
                  </a:moveTo>
                  <a:lnTo>
                    <a:pt x="364" y="47"/>
                  </a:lnTo>
                  <a:lnTo>
                    <a:pt x="357" y="40"/>
                  </a:lnTo>
                  <a:lnTo>
                    <a:pt x="350" y="33"/>
                  </a:lnTo>
                  <a:lnTo>
                    <a:pt x="342" y="27"/>
                  </a:lnTo>
                  <a:lnTo>
                    <a:pt x="332" y="22"/>
                  </a:lnTo>
                  <a:lnTo>
                    <a:pt x="314" y="15"/>
                  </a:lnTo>
                  <a:lnTo>
                    <a:pt x="295" y="8"/>
                  </a:lnTo>
                  <a:lnTo>
                    <a:pt x="295" y="8"/>
                  </a:lnTo>
                  <a:lnTo>
                    <a:pt x="265" y="1"/>
                  </a:lnTo>
                  <a:lnTo>
                    <a:pt x="265" y="1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69" y="30"/>
                  </a:lnTo>
                  <a:lnTo>
                    <a:pt x="284" y="37"/>
                  </a:lnTo>
                  <a:lnTo>
                    <a:pt x="284" y="37"/>
                  </a:lnTo>
                  <a:lnTo>
                    <a:pt x="299" y="45"/>
                  </a:lnTo>
                  <a:lnTo>
                    <a:pt x="305" y="49"/>
                  </a:lnTo>
                  <a:lnTo>
                    <a:pt x="310" y="56"/>
                  </a:lnTo>
                  <a:lnTo>
                    <a:pt x="310" y="56"/>
                  </a:lnTo>
                  <a:lnTo>
                    <a:pt x="316" y="63"/>
                  </a:lnTo>
                  <a:lnTo>
                    <a:pt x="316" y="66"/>
                  </a:lnTo>
                  <a:lnTo>
                    <a:pt x="316" y="70"/>
                  </a:lnTo>
                  <a:lnTo>
                    <a:pt x="316" y="70"/>
                  </a:lnTo>
                  <a:lnTo>
                    <a:pt x="310" y="77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295" y="88"/>
                  </a:lnTo>
                  <a:lnTo>
                    <a:pt x="285" y="94"/>
                  </a:lnTo>
                  <a:lnTo>
                    <a:pt x="266" y="101"/>
                  </a:lnTo>
                  <a:lnTo>
                    <a:pt x="245" y="105"/>
                  </a:lnTo>
                  <a:lnTo>
                    <a:pt x="224" y="107"/>
                  </a:lnTo>
                  <a:lnTo>
                    <a:pt x="224" y="107"/>
                  </a:lnTo>
                  <a:lnTo>
                    <a:pt x="202" y="109"/>
                  </a:lnTo>
                  <a:lnTo>
                    <a:pt x="180" y="110"/>
                  </a:lnTo>
                  <a:lnTo>
                    <a:pt x="158" y="109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15" y="101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84" y="91"/>
                  </a:lnTo>
                  <a:lnTo>
                    <a:pt x="76" y="85"/>
                  </a:lnTo>
                  <a:lnTo>
                    <a:pt x="68" y="80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5"/>
                  </a:lnTo>
                  <a:lnTo>
                    <a:pt x="58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5" y="52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38"/>
                  </a:lnTo>
                  <a:lnTo>
                    <a:pt x="96" y="33"/>
                  </a:lnTo>
                  <a:lnTo>
                    <a:pt x="108" y="29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89" y="4"/>
                  </a:lnTo>
                  <a:lnTo>
                    <a:pt x="68" y="11"/>
                  </a:lnTo>
                  <a:lnTo>
                    <a:pt x="48" y="18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2" y="33"/>
                  </a:lnTo>
                  <a:lnTo>
                    <a:pt x="14" y="40"/>
                  </a:lnTo>
                  <a:lnTo>
                    <a:pt x="8" y="47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7" y="102"/>
                  </a:lnTo>
                  <a:lnTo>
                    <a:pt x="12" y="109"/>
                  </a:lnTo>
                  <a:lnTo>
                    <a:pt x="18" y="117"/>
                  </a:lnTo>
                  <a:lnTo>
                    <a:pt x="25" y="123"/>
                  </a:lnTo>
                  <a:lnTo>
                    <a:pt x="40" y="135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73" y="150"/>
                  </a:lnTo>
                  <a:lnTo>
                    <a:pt x="91" y="156"/>
                  </a:lnTo>
                  <a:lnTo>
                    <a:pt x="111" y="160"/>
                  </a:lnTo>
                  <a:lnTo>
                    <a:pt x="130" y="163"/>
                  </a:lnTo>
                  <a:lnTo>
                    <a:pt x="150" y="166"/>
                  </a:lnTo>
                  <a:lnTo>
                    <a:pt x="168" y="167"/>
                  </a:lnTo>
                  <a:lnTo>
                    <a:pt x="206" y="167"/>
                  </a:lnTo>
                  <a:lnTo>
                    <a:pt x="206" y="167"/>
                  </a:lnTo>
                  <a:lnTo>
                    <a:pt x="241" y="164"/>
                  </a:lnTo>
                  <a:lnTo>
                    <a:pt x="259" y="161"/>
                  </a:lnTo>
                  <a:lnTo>
                    <a:pt x="276" y="159"/>
                  </a:lnTo>
                  <a:lnTo>
                    <a:pt x="294" y="153"/>
                  </a:lnTo>
                  <a:lnTo>
                    <a:pt x="310" y="148"/>
                  </a:lnTo>
                  <a:lnTo>
                    <a:pt x="326" y="141"/>
                  </a:lnTo>
                  <a:lnTo>
                    <a:pt x="341" y="132"/>
                  </a:lnTo>
                  <a:lnTo>
                    <a:pt x="341" y="132"/>
                  </a:lnTo>
                  <a:lnTo>
                    <a:pt x="352" y="124"/>
                  </a:lnTo>
                  <a:lnTo>
                    <a:pt x="360" y="114"/>
                  </a:lnTo>
                  <a:lnTo>
                    <a:pt x="367" y="102"/>
                  </a:lnTo>
                  <a:lnTo>
                    <a:pt x="370" y="95"/>
                  </a:lnTo>
                  <a:lnTo>
                    <a:pt x="371" y="89"/>
                  </a:lnTo>
                  <a:lnTo>
                    <a:pt x="371" y="89"/>
                  </a:lnTo>
                  <a:lnTo>
                    <a:pt x="374" y="74"/>
                  </a:lnTo>
                  <a:lnTo>
                    <a:pt x="374" y="74"/>
                  </a:lnTo>
                  <a:lnTo>
                    <a:pt x="374" y="67"/>
                  </a:lnTo>
                  <a:lnTo>
                    <a:pt x="373" y="60"/>
                  </a:lnTo>
                  <a:lnTo>
                    <a:pt x="368" y="54"/>
                  </a:lnTo>
                  <a:lnTo>
                    <a:pt x="364" y="47"/>
                  </a:lnTo>
                  <a:lnTo>
                    <a:pt x="36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4" name="Rectangle 273"/>
            <p:cNvSpPr>
              <a:spLocks noChangeArrowheads="1"/>
            </p:cNvSpPr>
            <p:nvPr/>
          </p:nvSpPr>
          <p:spPr bwMode="auto">
            <a:xfrm>
              <a:off x="4845050" y="16414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5" name="Freeform 274"/>
            <p:cNvSpPr>
              <a:spLocks noEditPoints="1"/>
            </p:cNvSpPr>
            <p:nvPr/>
          </p:nvSpPr>
          <p:spPr bwMode="auto">
            <a:xfrm>
              <a:off x="4422775" y="1196975"/>
              <a:ext cx="282575" cy="508000"/>
            </a:xfrm>
            <a:custGeom>
              <a:avLst/>
              <a:gdLst>
                <a:gd name="T0" fmla="*/ 89 w 178"/>
                <a:gd name="T1" fmla="*/ 320 h 320"/>
                <a:gd name="T2" fmla="*/ 133 w 178"/>
                <a:gd name="T3" fmla="*/ 221 h 320"/>
                <a:gd name="T4" fmla="*/ 164 w 178"/>
                <a:gd name="T5" fmla="*/ 144 h 320"/>
                <a:gd name="T6" fmla="*/ 176 w 178"/>
                <a:gd name="T7" fmla="*/ 98 h 320"/>
                <a:gd name="T8" fmla="*/ 178 w 178"/>
                <a:gd name="T9" fmla="*/ 87 h 320"/>
                <a:gd name="T10" fmla="*/ 176 w 178"/>
                <a:gd name="T11" fmla="*/ 71 h 320"/>
                <a:gd name="T12" fmla="*/ 171 w 178"/>
                <a:gd name="T13" fmla="*/ 54 h 320"/>
                <a:gd name="T14" fmla="*/ 153 w 178"/>
                <a:gd name="T15" fmla="*/ 26 h 320"/>
                <a:gd name="T16" fmla="*/ 125 w 178"/>
                <a:gd name="T17" fmla="*/ 7 h 320"/>
                <a:gd name="T18" fmla="*/ 108 w 178"/>
                <a:gd name="T19" fmla="*/ 3 h 320"/>
                <a:gd name="T20" fmla="*/ 90 w 178"/>
                <a:gd name="T21" fmla="*/ 0 h 320"/>
                <a:gd name="T22" fmla="*/ 89 w 178"/>
                <a:gd name="T23" fmla="*/ 0 h 320"/>
                <a:gd name="T24" fmla="*/ 89 w 178"/>
                <a:gd name="T25" fmla="*/ 0 h 320"/>
                <a:gd name="T26" fmla="*/ 89 w 178"/>
                <a:gd name="T27" fmla="*/ 0 h 320"/>
                <a:gd name="T28" fmla="*/ 88 w 178"/>
                <a:gd name="T29" fmla="*/ 0 h 320"/>
                <a:gd name="T30" fmla="*/ 78 w 178"/>
                <a:gd name="T31" fmla="*/ 1 h 320"/>
                <a:gd name="T32" fmla="*/ 61 w 178"/>
                <a:gd name="T33" fmla="*/ 4 h 320"/>
                <a:gd name="T34" fmla="*/ 39 w 178"/>
                <a:gd name="T35" fmla="*/ 15 h 320"/>
                <a:gd name="T36" fmla="*/ 16 w 178"/>
                <a:gd name="T37" fmla="*/ 39 h 320"/>
                <a:gd name="T38" fmla="*/ 5 w 178"/>
                <a:gd name="T39" fmla="*/ 62 h 320"/>
                <a:gd name="T40" fmla="*/ 0 w 178"/>
                <a:gd name="T41" fmla="*/ 79 h 320"/>
                <a:gd name="T42" fmla="*/ 0 w 178"/>
                <a:gd name="T43" fmla="*/ 87 h 320"/>
                <a:gd name="T44" fmla="*/ 5 w 178"/>
                <a:gd name="T45" fmla="*/ 111 h 320"/>
                <a:gd name="T46" fmla="*/ 28 w 178"/>
                <a:gd name="T47" fmla="*/ 181 h 320"/>
                <a:gd name="T48" fmla="*/ 75 w 178"/>
                <a:gd name="T49" fmla="*/ 291 h 320"/>
                <a:gd name="T50" fmla="*/ 89 w 178"/>
                <a:gd name="T51" fmla="*/ 320 h 320"/>
                <a:gd name="T52" fmla="*/ 89 w 178"/>
                <a:gd name="T53" fmla="*/ 40 h 320"/>
                <a:gd name="T54" fmla="*/ 104 w 178"/>
                <a:gd name="T55" fmla="*/ 43 h 320"/>
                <a:gd name="T56" fmla="*/ 117 w 178"/>
                <a:gd name="T57" fmla="*/ 51 h 320"/>
                <a:gd name="T58" fmla="*/ 125 w 178"/>
                <a:gd name="T59" fmla="*/ 64 h 320"/>
                <a:gd name="T60" fmla="*/ 129 w 178"/>
                <a:gd name="T61" fmla="*/ 80 h 320"/>
                <a:gd name="T62" fmla="*/ 128 w 178"/>
                <a:gd name="T63" fmla="*/ 87 h 320"/>
                <a:gd name="T64" fmla="*/ 122 w 178"/>
                <a:gd name="T65" fmla="*/ 102 h 320"/>
                <a:gd name="T66" fmla="*/ 111 w 178"/>
                <a:gd name="T67" fmla="*/ 113 h 320"/>
                <a:gd name="T68" fmla="*/ 97 w 178"/>
                <a:gd name="T69" fmla="*/ 119 h 320"/>
                <a:gd name="T70" fmla="*/ 89 w 178"/>
                <a:gd name="T71" fmla="*/ 119 h 320"/>
                <a:gd name="T72" fmla="*/ 74 w 178"/>
                <a:gd name="T73" fmla="*/ 116 h 320"/>
                <a:gd name="T74" fmla="*/ 60 w 178"/>
                <a:gd name="T75" fmla="*/ 108 h 320"/>
                <a:gd name="T76" fmla="*/ 52 w 178"/>
                <a:gd name="T77" fmla="*/ 96 h 320"/>
                <a:gd name="T78" fmla="*/ 49 w 178"/>
                <a:gd name="T79" fmla="*/ 80 h 320"/>
                <a:gd name="T80" fmla="*/ 50 w 178"/>
                <a:gd name="T81" fmla="*/ 72 h 320"/>
                <a:gd name="T82" fmla="*/ 56 w 178"/>
                <a:gd name="T83" fmla="*/ 58 h 320"/>
                <a:gd name="T84" fmla="*/ 67 w 178"/>
                <a:gd name="T85" fmla="*/ 47 h 320"/>
                <a:gd name="T86" fmla="*/ 81 w 178"/>
                <a:gd name="T87" fmla="*/ 40 h 320"/>
                <a:gd name="T88" fmla="*/ 89 w 178"/>
                <a:gd name="T89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320">
                  <a:moveTo>
                    <a:pt x="89" y="320"/>
                  </a:moveTo>
                  <a:lnTo>
                    <a:pt x="89" y="320"/>
                  </a:lnTo>
                  <a:lnTo>
                    <a:pt x="103" y="291"/>
                  </a:lnTo>
                  <a:lnTo>
                    <a:pt x="133" y="221"/>
                  </a:lnTo>
                  <a:lnTo>
                    <a:pt x="150" y="181"/>
                  </a:lnTo>
                  <a:lnTo>
                    <a:pt x="164" y="144"/>
                  </a:lnTo>
                  <a:lnTo>
                    <a:pt x="173" y="111"/>
                  </a:lnTo>
                  <a:lnTo>
                    <a:pt x="176" y="98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8" y="79"/>
                  </a:lnTo>
                  <a:lnTo>
                    <a:pt x="176" y="71"/>
                  </a:lnTo>
                  <a:lnTo>
                    <a:pt x="173" y="62"/>
                  </a:lnTo>
                  <a:lnTo>
                    <a:pt x="171" y="54"/>
                  </a:lnTo>
                  <a:lnTo>
                    <a:pt x="162" y="39"/>
                  </a:lnTo>
                  <a:lnTo>
                    <a:pt x="153" y="26"/>
                  </a:lnTo>
                  <a:lnTo>
                    <a:pt x="139" y="15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3"/>
                  </a:lnTo>
                  <a:lnTo>
                    <a:pt x="100" y="1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70" y="3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39" y="15"/>
                  </a:lnTo>
                  <a:lnTo>
                    <a:pt x="25" y="26"/>
                  </a:lnTo>
                  <a:lnTo>
                    <a:pt x="16" y="39"/>
                  </a:lnTo>
                  <a:lnTo>
                    <a:pt x="7" y="54"/>
                  </a:lnTo>
                  <a:lnTo>
                    <a:pt x="5" y="62"/>
                  </a:lnTo>
                  <a:lnTo>
                    <a:pt x="2" y="71"/>
                  </a:lnTo>
                  <a:lnTo>
                    <a:pt x="0" y="7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11"/>
                  </a:lnTo>
                  <a:lnTo>
                    <a:pt x="14" y="144"/>
                  </a:lnTo>
                  <a:lnTo>
                    <a:pt x="28" y="181"/>
                  </a:lnTo>
                  <a:lnTo>
                    <a:pt x="45" y="221"/>
                  </a:lnTo>
                  <a:lnTo>
                    <a:pt x="75" y="291"/>
                  </a:lnTo>
                  <a:lnTo>
                    <a:pt x="89" y="320"/>
                  </a:lnTo>
                  <a:lnTo>
                    <a:pt x="89" y="320"/>
                  </a:lnTo>
                  <a:close/>
                  <a:moveTo>
                    <a:pt x="89" y="40"/>
                  </a:moveTo>
                  <a:lnTo>
                    <a:pt x="89" y="40"/>
                  </a:lnTo>
                  <a:lnTo>
                    <a:pt x="97" y="40"/>
                  </a:lnTo>
                  <a:lnTo>
                    <a:pt x="104" y="43"/>
                  </a:lnTo>
                  <a:lnTo>
                    <a:pt x="111" y="47"/>
                  </a:lnTo>
                  <a:lnTo>
                    <a:pt x="117" y="51"/>
                  </a:lnTo>
                  <a:lnTo>
                    <a:pt x="122" y="58"/>
                  </a:lnTo>
                  <a:lnTo>
                    <a:pt x="125" y="64"/>
                  </a:lnTo>
                  <a:lnTo>
                    <a:pt x="128" y="72"/>
                  </a:lnTo>
                  <a:lnTo>
                    <a:pt x="129" y="80"/>
                  </a:lnTo>
                  <a:lnTo>
                    <a:pt x="129" y="80"/>
                  </a:lnTo>
                  <a:lnTo>
                    <a:pt x="128" y="87"/>
                  </a:lnTo>
                  <a:lnTo>
                    <a:pt x="125" y="96"/>
                  </a:lnTo>
                  <a:lnTo>
                    <a:pt x="122" y="102"/>
                  </a:lnTo>
                  <a:lnTo>
                    <a:pt x="117" y="108"/>
                  </a:lnTo>
                  <a:lnTo>
                    <a:pt x="111" y="113"/>
                  </a:lnTo>
                  <a:lnTo>
                    <a:pt x="104" y="116"/>
                  </a:lnTo>
                  <a:lnTo>
                    <a:pt x="97" y="119"/>
                  </a:lnTo>
                  <a:lnTo>
                    <a:pt x="89" y="119"/>
                  </a:lnTo>
                  <a:lnTo>
                    <a:pt x="89" y="119"/>
                  </a:lnTo>
                  <a:lnTo>
                    <a:pt x="81" y="119"/>
                  </a:lnTo>
                  <a:lnTo>
                    <a:pt x="74" y="116"/>
                  </a:lnTo>
                  <a:lnTo>
                    <a:pt x="67" y="113"/>
                  </a:lnTo>
                  <a:lnTo>
                    <a:pt x="60" y="108"/>
                  </a:lnTo>
                  <a:lnTo>
                    <a:pt x="56" y="102"/>
                  </a:lnTo>
                  <a:lnTo>
                    <a:pt x="52" y="96"/>
                  </a:lnTo>
                  <a:lnTo>
                    <a:pt x="50" y="87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50" y="72"/>
                  </a:lnTo>
                  <a:lnTo>
                    <a:pt x="52" y="64"/>
                  </a:lnTo>
                  <a:lnTo>
                    <a:pt x="56" y="58"/>
                  </a:lnTo>
                  <a:lnTo>
                    <a:pt x="60" y="51"/>
                  </a:lnTo>
                  <a:lnTo>
                    <a:pt x="67" y="47"/>
                  </a:lnTo>
                  <a:lnTo>
                    <a:pt x="74" y="43"/>
                  </a:lnTo>
                  <a:lnTo>
                    <a:pt x="81" y="40"/>
                  </a:lnTo>
                  <a:lnTo>
                    <a:pt x="89" y="40"/>
                  </a:lnTo>
                  <a:lnTo>
                    <a:pt x="8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1" grpId="0" animBg="1"/>
      <p:bldP spid="24" grpId="0"/>
      <p:bldP spid="25" grpId="0"/>
      <p:bldP spid="26" grpId="0"/>
      <p:bldP spid="30" grpId="0"/>
      <p:bldP spid="31" grpId="0"/>
      <p:bldP spid="33" grpId="0"/>
      <p:bldP spid="34" grpId="0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>
            <a:spLocks noChangeArrowheads="1"/>
          </p:cNvSpPr>
          <p:nvPr/>
        </p:nvSpPr>
        <p:spPr bwMode="auto">
          <a:xfrm rot="19397468">
            <a:off x="3375889" y="1105650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 rot="3202081">
            <a:off x="4597061" y="1514636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9" name="Freeform 3"/>
          <p:cNvSpPr>
            <a:spLocks noChangeArrowheads="1"/>
          </p:cNvSpPr>
          <p:nvPr/>
        </p:nvSpPr>
        <p:spPr bwMode="auto">
          <a:xfrm rot="8579122">
            <a:off x="4185275" y="27377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0" name="Freeform 3"/>
          <p:cNvSpPr>
            <a:spLocks noChangeArrowheads="1"/>
          </p:cNvSpPr>
          <p:nvPr/>
        </p:nvSpPr>
        <p:spPr bwMode="auto">
          <a:xfrm rot="13978264">
            <a:off x="2964746" y="2337375"/>
            <a:ext cx="1730288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91491" y="1433040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n-ea"/>
                <a:cs typeface="Helvetica Neue"/>
              </a:rPr>
              <a:t>S</a:t>
            </a:r>
            <a:endParaRPr lang="ru-RU" sz="54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0498" y="188454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n-ea"/>
                <a:cs typeface="Helvetica Neue"/>
              </a:rPr>
              <a:t>O</a:t>
            </a:r>
            <a:endParaRPr lang="ru-RU" sz="54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77646" y="3165079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n-ea"/>
                <a:cs typeface="Helvetica Neue"/>
              </a:rPr>
              <a:t>T</a:t>
            </a:r>
            <a:endParaRPr lang="ru-RU" sz="54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61226" y="2712071"/>
            <a:ext cx="1094015" cy="923308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n-ea"/>
                <a:cs typeface="Helvetica Neue"/>
              </a:rPr>
              <a:t>W</a:t>
            </a:r>
            <a:endParaRPr lang="ru-RU" sz="54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55787" y="3588763"/>
            <a:ext cx="188834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accent5"/>
                </a:solidFill>
                <a:latin typeface="+mn-ea"/>
                <a:cs typeface="Calibri"/>
              </a:rPr>
              <a:t>劣势</a:t>
            </a:r>
            <a:endParaRPr lang="en-US" sz="1400" dirty="0">
              <a:solidFill>
                <a:schemeClr val="accent5"/>
              </a:solidFill>
              <a:latin typeface="+mn-ea"/>
              <a:cs typeface="Calibri"/>
            </a:endParaRPr>
          </a:p>
          <a:p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84112" y="1468613"/>
            <a:ext cx="195946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accent2"/>
                </a:solidFill>
                <a:latin typeface="+mn-ea"/>
                <a:cs typeface="Calibri"/>
              </a:rPr>
              <a:t>优势</a:t>
            </a:r>
            <a:endParaRPr lang="en-US" sz="1400" dirty="0">
              <a:solidFill>
                <a:schemeClr val="accent2"/>
              </a:solidFill>
              <a:latin typeface="+mn-ea"/>
              <a:cs typeface="Calibri"/>
            </a:endParaRPr>
          </a:p>
          <a:p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41696" y="1326102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+mn-ea"/>
                <a:cs typeface="Calibri"/>
              </a:rPr>
              <a:t>机会</a:t>
            </a:r>
            <a:endParaRPr lang="en-US" sz="1000" dirty="0">
              <a:solidFill>
                <a:schemeClr val="accent3"/>
              </a:solidFill>
              <a:latin typeface="+mn-ea"/>
              <a:cs typeface="Calibri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4505" y="3431598"/>
            <a:ext cx="1604533" cy="723275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4"/>
                </a:solidFill>
                <a:latin typeface="+mn-ea"/>
                <a:cs typeface="Calibri"/>
              </a:rPr>
              <a:t>风险</a:t>
            </a:r>
            <a:endParaRPr lang="en-US" sz="1000" dirty="0">
              <a:solidFill>
                <a:schemeClr val="accent4"/>
              </a:solidFill>
              <a:latin typeface="+mn-ea"/>
              <a:cs typeface="Calibri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cxnSp>
        <p:nvCxnSpPr>
          <p:cNvPr id="64" name="Elbow Connector 63"/>
          <p:cNvCxnSpPr/>
          <p:nvPr/>
        </p:nvCxnSpPr>
        <p:spPr>
          <a:xfrm rot="5400000" flipH="1" flipV="1">
            <a:off x="1810504" y="2082792"/>
            <a:ext cx="222683" cy="2468487"/>
          </a:xfrm>
          <a:prstGeom prst="bentConnector2">
            <a:avLst/>
          </a:prstGeom>
          <a:ln>
            <a:solidFill>
              <a:schemeClr val="accent5"/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687602" y="932610"/>
            <a:ext cx="3554105" cy="563931"/>
            <a:chOff x="687602" y="840984"/>
            <a:chExt cx="3554105" cy="682225"/>
          </a:xfrm>
          <a:effectLst/>
        </p:grpSpPr>
        <p:cxnSp>
          <p:nvCxnSpPr>
            <p:cNvPr id="17" name="Straight Connector 16"/>
            <p:cNvCxnSpPr/>
            <p:nvPr/>
          </p:nvCxnSpPr>
          <p:spPr>
            <a:xfrm flipV="1">
              <a:off x="4231411" y="840984"/>
              <a:ext cx="0" cy="459861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687602" y="853440"/>
              <a:ext cx="3554105" cy="0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97641" y="840984"/>
              <a:ext cx="0" cy="682225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/>
          <p:cNvCxnSpPr/>
          <p:nvPr/>
        </p:nvCxnSpPr>
        <p:spPr>
          <a:xfrm flipH="1">
            <a:off x="6135699" y="2351929"/>
            <a:ext cx="261926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6394450" y="1032084"/>
            <a:ext cx="0" cy="1331803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388100" y="1044086"/>
            <a:ext cx="2074330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8454614" y="1031394"/>
            <a:ext cx="0" cy="254698"/>
          </a:xfrm>
          <a:prstGeom prst="line">
            <a:avLst/>
          </a:prstGeom>
          <a:ln>
            <a:solidFill>
              <a:schemeClr val="accent3"/>
            </a:solidFill>
            <a:headEnd type="oval" w="med" len="med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5051541" y="4649055"/>
            <a:ext cx="1218034" cy="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051541" y="4257668"/>
            <a:ext cx="0" cy="402118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6275509" y="2966065"/>
            <a:ext cx="0" cy="1719804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6271491" y="2933289"/>
            <a:ext cx="2183123" cy="4428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8454614" y="2919314"/>
            <a:ext cx="0" cy="402118"/>
          </a:xfrm>
          <a:prstGeom prst="line">
            <a:avLst/>
          </a:prstGeom>
          <a:ln>
            <a:solidFill>
              <a:schemeClr val="accent4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2"/>
          <p:cNvSpPr>
            <a:spLocks noChangeArrowheads="1"/>
          </p:cNvSpPr>
          <p:nvPr/>
        </p:nvSpPr>
        <p:spPr bwMode="auto">
          <a:xfrm>
            <a:off x="474410" y="1613902"/>
            <a:ext cx="422690" cy="422690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2" name="Freeform 3"/>
          <p:cNvSpPr>
            <a:spLocks noChangeArrowheads="1"/>
          </p:cNvSpPr>
          <p:nvPr/>
        </p:nvSpPr>
        <p:spPr bwMode="auto">
          <a:xfrm>
            <a:off x="353812" y="3658470"/>
            <a:ext cx="543288" cy="417020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3" name="Freeform 1"/>
          <p:cNvSpPr>
            <a:spLocks noChangeArrowheads="1"/>
          </p:cNvSpPr>
          <p:nvPr/>
        </p:nvSpPr>
        <p:spPr bwMode="auto">
          <a:xfrm>
            <a:off x="8230065" y="1425564"/>
            <a:ext cx="451280" cy="451280"/>
          </a:xfrm>
          <a:custGeom>
            <a:avLst/>
            <a:gdLst>
              <a:gd name="T0" fmla="*/ 4905 w 5031"/>
              <a:gd name="T1" fmla="*/ 0 h 5031"/>
              <a:gd name="T2" fmla="*/ 4905 w 5031"/>
              <a:gd name="T3" fmla="*/ 0 h 5031"/>
              <a:gd name="T4" fmla="*/ 125 w 5031"/>
              <a:gd name="T5" fmla="*/ 0 h 5031"/>
              <a:gd name="T6" fmla="*/ 0 w 5031"/>
              <a:gd name="T7" fmla="*/ 125 h 5031"/>
              <a:gd name="T8" fmla="*/ 0 w 5031"/>
              <a:gd name="T9" fmla="*/ 4905 h 5031"/>
              <a:gd name="T10" fmla="*/ 125 w 5031"/>
              <a:gd name="T11" fmla="*/ 5030 h 5031"/>
              <a:gd name="T12" fmla="*/ 4905 w 5031"/>
              <a:gd name="T13" fmla="*/ 5030 h 5031"/>
              <a:gd name="T14" fmla="*/ 5030 w 5031"/>
              <a:gd name="T15" fmla="*/ 4905 h 5031"/>
              <a:gd name="T16" fmla="*/ 5030 w 5031"/>
              <a:gd name="T17" fmla="*/ 125 h 5031"/>
              <a:gd name="T18" fmla="*/ 4905 w 5031"/>
              <a:gd name="T19" fmla="*/ 0 h 5031"/>
              <a:gd name="T20" fmla="*/ 3687 w 5031"/>
              <a:gd name="T21" fmla="*/ 2624 h 5031"/>
              <a:gd name="T22" fmla="*/ 3687 w 5031"/>
              <a:gd name="T23" fmla="*/ 2624 h 5031"/>
              <a:gd name="T24" fmla="*/ 3624 w 5031"/>
              <a:gd name="T25" fmla="*/ 2687 h 5031"/>
              <a:gd name="T26" fmla="*/ 3562 w 5031"/>
              <a:gd name="T27" fmla="*/ 2687 h 5031"/>
              <a:gd name="T28" fmla="*/ 3187 w 5031"/>
              <a:gd name="T29" fmla="*/ 2313 h 5031"/>
              <a:gd name="T30" fmla="*/ 1688 w 5031"/>
              <a:gd name="T31" fmla="*/ 3812 h 5031"/>
              <a:gd name="T32" fmla="*/ 1625 w 5031"/>
              <a:gd name="T33" fmla="*/ 3843 h 5031"/>
              <a:gd name="T34" fmla="*/ 1563 w 5031"/>
              <a:gd name="T35" fmla="*/ 3812 h 5031"/>
              <a:gd name="T36" fmla="*/ 1219 w 5031"/>
              <a:gd name="T37" fmla="*/ 3468 h 5031"/>
              <a:gd name="T38" fmla="*/ 1188 w 5031"/>
              <a:gd name="T39" fmla="*/ 3405 h 5031"/>
              <a:gd name="T40" fmla="*/ 1219 w 5031"/>
              <a:gd name="T41" fmla="*/ 3343 h 5031"/>
              <a:gd name="T42" fmla="*/ 2718 w 5031"/>
              <a:gd name="T43" fmla="*/ 1844 h 5031"/>
              <a:gd name="T44" fmla="*/ 2344 w 5031"/>
              <a:gd name="T45" fmla="*/ 1469 h 5031"/>
              <a:gd name="T46" fmla="*/ 2344 w 5031"/>
              <a:gd name="T47" fmla="*/ 1406 h 5031"/>
              <a:gd name="T48" fmla="*/ 2406 w 5031"/>
              <a:gd name="T49" fmla="*/ 1344 h 5031"/>
              <a:gd name="T50" fmla="*/ 3749 w 5031"/>
              <a:gd name="T51" fmla="*/ 1188 h 5031"/>
              <a:gd name="T52" fmla="*/ 3812 w 5031"/>
              <a:gd name="T53" fmla="*/ 1219 h 5031"/>
              <a:gd name="T54" fmla="*/ 3843 w 5031"/>
              <a:gd name="T55" fmla="*/ 1281 h 5031"/>
              <a:gd name="T56" fmla="*/ 3687 w 5031"/>
              <a:gd name="T57" fmla="*/ 2624 h 5031"/>
              <a:gd name="T58" fmla="*/ 3687 w 5031"/>
              <a:gd name="T59" fmla="*/ 2624 h 5031"/>
              <a:gd name="T60" fmla="*/ 3687 w 5031"/>
              <a:gd name="T61" fmla="*/ 2624 h 5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5" name="Freeform 4"/>
          <p:cNvSpPr>
            <a:spLocks noChangeArrowheads="1"/>
          </p:cNvSpPr>
          <p:nvPr/>
        </p:nvSpPr>
        <p:spPr bwMode="auto">
          <a:xfrm>
            <a:off x="8249191" y="3509393"/>
            <a:ext cx="439861" cy="439861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23" grpId="0"/>
      <p:bldP spid="24" grpId="0"/>
      <p:bldP spid="25" grpId="0"/>
      <p:bldP spid="26" grpId="0"/>
      <p:bldP spid="42" grpId="0"/>
      <p:bldP spid="44" grpId="0"/>
      <p:bldP spid="57" grpId="0"/>
      <p:bldP spid="59" grpId="0"/>
      <p:bldP spid="31" grpId="0" animBg="1"/>
      <p:bldP spid="32" grpId="0" animBg="1"/>
      <p:bldP spid="33" grpId="0" animBg="1"/>
      <p:bldP spid="35" grpId="0" animBg="1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21066" y="1539127"/>
            <a:ext cx="1343698" cy="1329913"/>
            <a:chOff x="1021066" y="1539127"/>
            <a:chExt cx="1343698" cy="1329913"/>
          </a:xfrm>
        </p:grpSpPr>
        <p:sp>
          <p:nvSpPr>
            <p:cNvPr id="46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7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51469" y="1539127"/>
            <a:ext cx="1343698" cy="1329913"/>
            <a:chOff x="2951469" y="1539127"/>
            <a:chExt cx="1343698" cy="1329913"/>
          </a:xfrm>
        </p:grpSpPr>
        <p:sp>
          <p:nvSpPr>
            <p:cNvPr id="49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0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881873" y="1539127"/>
            <a:ext cx="1343698" cy="1329913"/>
            <a:chOff x="4881873" y="1539127"/>
            <a:chExt cx="1343698" cy="1329913"/>
          </a:xfrm>
        </p:grpSpPr>
        <p:sp>
          <p:nvSpPr>
            <p:cNvPr id="52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3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12276" y="1539127"/>
            <a:ext cx="1343698" cy="1329913"/>
            <a:chOff x="6812276" y="1539127"/>
            <a:chExt cx="1343698" cy="1329913"/>
          </a:xfrm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280832" y="1930003"/>
            <a:ext cx="84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211328" y="1938562"/>
            <a:ext cx="84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137539" y="1941805"/>
            <a:ext cx="84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093158" y="1941805"/>
            <a:ext cx="84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n-ea"/>
                <a:cs typeface="Helvetica Neue"/>
              </a:rPr>
              <a:t>25%</a:t>
            </a:r>
          </a:p>
        </p:txBody>
      </p:sp>
      <p:sp>
        <p:nvSpPr>
          <p:cNvPr id="30" name="Oval 29"/>
          <p:cNvSpPr/>
          <p:nvPr/>
        </p:nvSpPr>
        <p:spPr>
          <a:xfrm>
            <a:off x="983077" y="3365692"/>
            <a:ext cx="492298" cy="49229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5392" y="3291611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2"/>
                </a:solidFill>
                <a:latin typeface="+mn-ea"/>
                <a:cs typeface="Calibri"/>
              </a:rPr>
              <a:t>商务交流</a:t>
            </a:r>
            <a:endParaRPr lang="en-US" sz="1100" dirty="0">
              <a:solidFill>
                <a:schemeClr val="accent2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2888082" y="3365692"/>
            <a:ext cx="492298" cy="49229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70397" y="3291611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3"/>
                </a:solidFill>
                <a:latin typeface="+mn-ea"/>
                <a:cs typeface="Calibri"/>
              </a:rPr>
              <a:t>搜索引擎</a:t>
            </a:r>
            <a:endParaRPr lang="en-US" sz="1100" dirty="0">
              <a:solidFill>
                <a:schemeClr val="accent3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32439" y="3291611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4"/>
                </a:solidFill>
                <a:latin typeface="+mn-ea"/>
                <a:cs typeface="Calibri"/>
              </a:rPr>
              <a:t>图形图表</a:t>
            </a:r>
            <a:endParaRPr lang="en-US" sz="1100" dirty="0">
              <a:solidFill>
                <a:schemeClr val="accent4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765708" y="3365692"/>
            <a:ext cx="492298" cy="49229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8023" y="3291611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5"/>
                </a:solidFill>
                <a:latin typeface="+mn-ea"/>
                <a:cs typeface="Calibri"/>
              </a:rPr>
              <a:t>产品质量</a:t>
            </a:r>
            <a:endParaRPr lang="en-US" sz="1100" dirty="0">
              <a:solidFill>
                <a:schemeClr val="accent5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47177" y="3292130"/>
            <a:ext cx="495245" cy="565860"/>
            <a:chOff x="4847177" y="3292130"/>
            <a:chExt cx="495245" cy="565860"/>
          </a:xfrm>
        </p:grpSpPr>
        <p:sp>
          <p:nvSpPr>
            <p:cNvPr id="39" name="Oval 38"/>
            <p:cNvSpPr/>
            <p:nvPr/>
          </p:nvSpPr>
          <p:spPr>
            <a:xfrm>
              <a:off x="4850124" y="3365692"/>
              <a:ext cx="492298" cy="4922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847177" y="3292130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3010009" y="3489692"/>
            <a:ext cx="249494" cy="232138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38" name="Group 40"/>
          <p:cNvGrpSpPr/>
          <p:nvPr/>
        </p:nvGrpSpPr>
        <p:grpSpPr>
          <a:xfrm>
            <a:off x="4961565" y="3512681"/>
            <a:ext cx="262937" cy="188073"/>
            <a:chOff x="3962400" y="3128963"/>
            <a:chExt cx="914400" cy="654050"/>
          </a:xfrm>
          <a:solidFill>
            <a:schemeClr val="bg1"/>
          </a:solidFill>
        </p:grpSpPr>
        <p:sp>
          <p:nvSpPr>
            <p:cNvPr id="41" name="Freeform 57"/>
            <p:cNvSpPr>
              <a:spLocks noEditPoints="1"/>
            </p:cNvSpPr>
            <p:nvPr/>
          </p:nvSpPr>
          <p:spPr bwMode="auto">
            <a:xfrm>
              <a:off x="3962400" y="3128963"/>
              <a:ext cx="914400" cy="654050"/>
            </a:xfrm>
            <a:custGeom>
              <a:avLst/>
              <a:gdLst>
                <a:gd name="T0" fmla="*/ 444 w 576"/>
                <a:gd name="T1" fmla="*/ 48 h 412"/>
                <a:gd name="T2" fmla="*/ 442 w 576"/>
                <a:gd name="T3" fmla="*/ 48 h 412"/>
                <a:gd name="T4" fmla="*/ 426 w 576"/>
                <a:gd name="T5" fmla="*/ 16 h 412"/>
                <a:gd name="T6" fmla="*/ 416 w 576"/>
                <a:gd name="T7" fmla="*/ 4 h 412"/>
                <a:gd name="T8" fmla="*/ 402 w 576"/>
                <a:gd name="T9" fmla="*/ 0 h 412"/>
                <a:gd name="T10" fmla="*/ 180 w 576"/>
                <a:gd name="T11" fmla="*/ 0 h 412"/>
                <a:gd name="T12" fmla="*/ 166 w 576"/>
                <a:gd name="T13" fmla="*/ 4 h 412"/>
                <a:gd name="T14" fmla="*/ 154 w 576"/>
                <a:gd name="T15" fmla="*/ 16 h 412"/>
                <a:gd name="T16" fmla="*/ 138 w 576"/>
                <a:gd name="T17" fmla="*/ 48 h 412"/>
                <a:gd name="T18" fmla="*/ 18 w 576"/>
                <a:gd name="T19" fmla="*/ 48 h 412"/>
                <a:gd name="T20" fmla="*/ 10 w 576"/>
                <a:gd name="T21" fmla="*/ 50 h 412"/>
                <a:gd name="T22" fmla="*/ 2 w 576"/>
                <a:gd name="T23" fmla="*/ 60 h 412"/>
                <a:gd name="T24" fmla="*/ 0 w 576"/>
                <a:gd name="T25" fmla="*/ 394 h 412"/>
                <a:gd name="T26" fmla="*/ 2 w 576"/>
                <a:gd name="T27" fmla="*/ 400 h 412"/>
                <a:gd name="T28" fmla="*/ 10 w 576"/>
                <a:gd name="T29" fmla="*/ 410 h 412"/>
                <a:gd name="T30" fmla="*/ 558 w 576"/>
                <a:gd name="T31" fmla="*/ 412 h 412"/>
                <a:gd name="T32" fmla="*/ 566 w 576"/>
                <a:gd name="T33" fmla="*/ 410 h 412"/>
                <a:gd name="T34" fmla="*/ 574 w 576"/>
                <a:gd name="T35" fmla="*/ 400 h 412"/>
                <a:gd name="T36" fmla="*/ 576 w 576"/>
                <a:gd name="T37" fmla="*/ 66 h 412"/>
                <a:gd name="T38" fmla="*/ 574 w 576"/>
                <a:gd name="T39" fmla="*/ 60 h 412"/>
                <a:gd name="T40" fmla="*/ 566 w 576"/>
                <a:gd name="T41" fmla="*/ 50 h 412"/>
                <a:gd name="T42" fmla="*/ 558 w 576"/>
                <a:gd name="T43" fmla="*/ 48 h 412"/>
                <a:gd name="T44" fmla="*/ 288 w 576"/>
                <a:gd name="T45" fmla="*/ 362 h 412"/>
                <a:gd name="T46" fmla="*/ 260 w 576"/>
                <a:gd name="T47" fmla="*/ 358 h 412"/>
                <a:gd name="T48" fmla="*/ 236 w 576"/>
                <a:gd name="T49" fmla="*/ 352 h 412"/>
                <a:gd name="T50" fmla="*/ 212 w 576"/>
                <a:gd name="T51" fmla="*/ 338 h 412"/>
                <a:gd name="T52" fmla="*/ 192 w 576"/>
                <a:gd name="T53" fmla="*/ 322 h 412"/>
                <a:gd name="T54" fmla="*/ 176 w 576"/>
                <a:gd name="T55" fmla="*/ 302 h 412"/>
                <a:gd name="T56" fmla="*/ 164 w 576"/>
                <a:gd name="T57" fmla="*/ 278 h 412"/>
                <a:gd name="T58" fmla="*/ 156 w 576"/>
                <a:gd name="T59" fmla="*/ 254 h 412"/>
                <a:gd name="T60" fmla="*/ 152 w 576"/>
                <a:gd name="T61" fmla="*/ 226 h 412"/>
                <a:gd name="T62" fmla="*/ 154 w 576"/>
                <a:gd name="T63" fmla="*/ 212 h 412"/>
                <a:gd name="T64" fmla="*/ 158 w 576"/>
                <a:gd name="T65" fmla="*/ 186 h 412"/>
                <a:gd name="T66" fmla="*/ 168 w 576"/>
                <a:gd name="T67" fmla="*/ 162 h 412"/>
                <a:gd name="T68" fmla="*/ 184 w 576"/>
                <a:gd name="T69" fmla="*/ 140 h 412"/>
                <a:gd name="T70" fmla="*/ 202 w 576"/>
                <a:gd name="T71" fmla="*/ 122 h 412"/>
                <a:gd name="T72" fmla="*/ 224 w 576"/>
                <a:gd name="T73" fmla="*/ 106 h 412"/>
                <a:gd name="T74" fmla="*/ 248 w 576"/>
                <a:gd name="T75" fmla="*/ 96 h 412"/>
                <a:gd name="T76" fmla="*/ 274 w 576"/>
                <a:gd name="T77" fmla="*/ 92 h 412"/>
                <a:gd name="T78" fmla="*/ 288 w 576"/>
                <a:gd name="T79" fmla="*/ 90 h 412"/>
                <a:gd name="T80" fmla="*/ 316 w 576"/>
                <a:gd name="T81" fmla="*/ 94 h 412"/>
                <a:gd name="T82" fmla="*/ 340 w 576"/>
                <a:gd name="T83" fmla="*/ 102 h 412"/>
                <a:gd name="T84" fmla="*/ 364 w 576"/>
                <a:gd name="T85" fmla="*/ 114 h 412"/>
                <a:gd name="T86" fmla="*/ 384 w 576"/>
                <a:gd name="T87" fmla="*/ 130 h 412"/>
                <a:gd name="T88" fmla="*/ 400 w 576"/>
                <a:gd name="T89" fmla="*/ 150 h 412"/>
                <a:gd name="T90" fmla="*/ 414 w 576"/>
                <a:gd name="T91" fmla="*/ 174 h 412"/>
                <a:gd name="T92" fmla="*/ 422 w 576"/>
                <a:gd name="T93" fmla="*/ 198 h 412"/>
                <a:gd name="T94" fmla="*/ 424 w 576"/>
                <a:gd name="T95" fmla="*/ 226 h 412"/>
                <a:gd name="T96" fmla="*/ 424 w 576"/>
                <a:gd name="T97" fmla="*/ 240 h 412"/>
                <a:gd name="T98" fmla="*/ 418 w 576"/>
                <a:gd name="T99" fmla="*/ 266 h 412"/>
                <a:gd name="T100" fmla="*/ 408 w 576"/>
                <a:gd name="T101" fmla="*/ 290 h 412"/>
                <a:gd name="T102" fmla="*/ 392 w 576"/>
                <a:gd name="T103" fmla="*/ 312 h 412"/>
                <a:gd name="T104" fmla="*/ 374 w 576"/>
                <a:gd name="T105" fmla="*/ 330 h 412"/>
                <a:gd name="T106" fmla="*/ 352 w 576"/>
                <a:gd name="T107" fmla="*/ 346 h 412"/>
                <a:gd name="T108" fmla="*/ 328 w 576"/>
                <a:gd name="T109" fmla="*/ 356 h 412"/>
                <a:gd name="T110" fmla="*/ 302 w 576"/>
                <a:gd name="T111" fmla="*/ 362 h 412"/>
                <a:gd name="T112" fmla="*/ 288 w 576"/>
                <a:gd name="T113" fmla="*/ 3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412">
                  <a:moveTo>
                    <a:pt x="558" y="48"/>
                  </a:moveTo>
                  <a:lnTo>
                    <a:pt x="444" y="48"/>
                  </a:lnTo>
                  <a:lnTo>
                    <a:pt x="444" y="48"/>
                  </a:lnTo>
                  <a:lnTo>
                    <a:pt x="442" y="48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2" y="10"/>
                  </a:lnTo>
                  <a:lnTo>
                    <a:pt x="416" y="4"/>
                  </a:lnTo>
                  <a:lnTo>
                    <a:pt x="408" y="2"/>
                  </a:lnTo>
                  <a:lnTo>
                    <a:pt x="40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2" y="2"/>
                  </a:lnTo>
                  <a:lnTo>
                    <a:pt x="166" y="4"/>
                  </a:lnTo>
                  <a:lnTo>
                    <a:pt x="158" y="10"/>
                  </a:lnTo>
                  <a:lnTo>
                    <a:pt x="154" y="1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50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400"/>
                  </a:lnTo>
                  <a:lnTo>
                    <a:pt x="6" y="406"/>
                  </a:lnTo>
                  <a:lnTo>
                    <a:pt x="10" y="410"/>
                  </a:lnTo>
                  <a:lnTo>
                    <a:pt x="18" y="412"/>
                  </a:lnTo>
                  <a:lnTo>
                    <a:pt x="558" y="412"/>
                  </a:lnTo>
                  <a:lnTo>
                    <a:pt x="558" y="412"/>
                  </a:lnTo>
                  <a:lnTo>
                    <a:pt x="566" y="410"/>
                  </a:lnTo>
                  <a:lnTo>
                    <a:pt x="570" y="406"/>
                  </a:lnTo>
                  <a:lnTo>
                    <a:pt x="574" y="400"/>
                  </a:lnTo>
                  <a:lnTo>
                    <a:pt x="576" y="394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4" y="60"/>
                  </a:lnTo>
                  <a:lnTo>
                    <a:pt x="570" y="54"/>
                  </a:lnTo>
                  <a:lnTo>
                    <a:pt x="566" y="50"/>
                  </a:lnTo>
                  <a:lnTo>
                    <a:pt x="558" y="48"/>
                  </a:lnTo>
                  <a:lnTo>
                    <a:pt x="558" y="48"/>
                  </a:lnTo>
                  <a:close/>
                  <a:moveTo>
                    <a:pt x="288" y="362"/>
                  </a:moveTo>
                  <a:lnTo>
                    <a:pt x="288" y="362"/>
                  </a:lnTo>
                  <a:lnTo>
                    <a:pt x="274" y="362"/>
                  </a:lnTo>
                  <a:lnTo>
                    <a:pt x="260" y="358"/>
                  </a:lnTo>
                  <a:lnTo>
                    <a:pt x="248" y="356"/>
                  </a:lnTo>
                  <a:lnTo>
                    <a:pt x="236" y="352"/>
                  </a:lnTo>
                  <a:lnTo>
                    <a:pt x="224" y="346"/>
                  </a:lnTo>
                  <a:lnTo>
                    <a:pt x="212" y="338"/>
                  </a:lnTo>
                  <a:lnTo>
                    <a:pt x="202" y="330"/>
                  </a:lnTo>
                  <a:lnTo>
                    <a:pt x="192" y="322"/>
                  </a:lnTo>
                  <a:lnTo>
                    <a:pt x="184" y="312"/>
                  </a:lnTo>
                  <a:lnTo>
                    <a:pt x="176" y="302"/>
                  </a:lnTo>
                  <a:lnTo>
                    <a:pt x="168" y="290"/>
                  </a:lnTo>
                  <a:lnTo>
                    <a:pt x="164" y="278"/>
                  </a:lnTo>
                  <a:lnTo>
                    <a:pt x="158" y="266"/>
                  </a:lnTo>
                  <a:lnTo>
                    <a:pt x="156" y="254"/>
                  </a:lnTo>
                  <a:lnTo>
                    <a:pt x="154" y="240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12"/>
                  </a:lnTo>
                  <a:lnTo>
                    <a:pt x="156" y="198"/>
                  </a:lnTo>
                  <a:lnTo>
                    <a:pt x="158" y="186"/>
                  </a:lnTo>
                  <a:lnTo>
                    <a:pt x="164" y="174"/>
                  </a:lnTo>
                  <a:lnTo>
                    <a:pt x="168" y="162"/>
                  </a:lnTo>
                  <a:lnTo>
                    <a:pt x="176" y="150"/>
                  </a:lnTo>
                  <a:lnTo>
                    <a:pt x="184" y="140"/>
                  </a:lnTo>
                  <a:lnTo>
                    <a:pt x="192" y="130"/>
                  </a:lnTo>
                  <a:lnTo>
                    <a:pt x="202" y="122"/>
                  </a:lnTo>
                  <a:lnTo>
                    <a:pt x="212" y="114"/>
                  </a:lnTo>
                  <a:lnTo>
                    <a:pt x="224" y="106"/>
                  </a:lnTo>
                  <a:lnTo>
                    <a:pt x="236" y="102"/>
                  </a:lnTo>
                  <a:lnTo>
                    <a:pt x="248" y="96"/>
                  </a:lnTo>
                  <a:lnTo>
                    <a:pt x="260" y="94"/>
                  </a:lnTo>
                  <a:lnTo>
                    <a:pt x="274" y="92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302" y="92"/>
                  </a:lnTo>
                  <a:lnTo>
                    <a:pt x="316" y="94"/>
                  </a:lnTo>
                  <a:lnTo>
                    <a:pt x="328" y="96"/>
                  </a:lnTo>
                  <a:lnTo>
                    <a:pt x="340" y="102"/>
                  </a:lnTo>
                  <a:lnTo>
                    <a:pt x="352" y="106"/>
                  </a:lnTo>
                  <a:lnTo>
                    <a:pt x="364" y="114"/>
                  </a:lnTo>
                  <a:lnTo>
                    <a:pt x="374" y="122"/>
                  </a:lnTo>
                  <a:lnTo>
                    <a:pt x="384" y="130"/>
                  </a:lnTo>
                  <a:lnTo>
                    <a:pt x="392" y="140"/>
                  </a:lnTo>
                  <a:lnTo>
                    <a:pt x="400" y="150"/>
                  </a:lnTo>
                  <a:lnTo>
                    <a:pt x="408" y="162"/>
                  </a:lnTo>
                  <a:lnTo>
                    <a:pt x="414" y="174"/>
                  </a:lnTo>
                  <a:lnTo>
                    <a:pt x="418" y="186"/>
                  </a:lnTo>
                  <a:lnTo>
                    <a:pt x="422" y="198"/>
                  </a:lnTo>
                  <a:lnTo>
                    <a:pt x="424" y="212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24" y="240"/>
                  </a:lnTo>
                  <a:lnTo>
                    <a:pt x="422" y="254"/>
                  </a:lnTo>
                  <a:lnTo>
                    <a:pt x="418" y="266"/>
                  </a:lnTo>
                  <a:lnTo>
                    <a:pt x="414" y="278"/>
                  </a:lnTo>
                  <a:lnTo>
                    <a:pt x="408" y="290"/>
                  </a:lnTo>
                  <a:lnTo>
                    <a:pt x="400" y="302"/>
                  </a:lnTo>
                  <a:lnTo>
                    <a:pt x="392" y="312"/>
                  </a:lnTo>
                  <a:lnTo>
                    <a:pt x="384" y="322"/>
                  </a:lnTo>
                  <a:lnTo>
                    <a:pt x="374" y="330"/>
                  </a:lnTo>
                  <a:lnTo>
                    <a:pt x="364" y="338"/>
                  </a:lnTo>
                  <a:lnTo>
                    <a:pt x="352" y="346"/>
                  </a:lnTo>
                  <a:lnTo>
                    <a:pt x="340" y="352"/>
                  </a:lnTo>
                  <a:lnTo>
                    <a:pt x="328" y="356"/>
                  </a:lnTo>
                  <a:lnTo>
                    <a:pt x="316" y="358"/>
                  </a:lnTo>
                  <a:lnTo>
                    <a:pt x="302" y="362"/>
                  </a:lnTo>
                  <a:lnTo>
                    <a:pt x="288" y="362"/>
                  </a:lnTo>
                  <a:lnTo>
                    <a:pt x="288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4279900" y="3348038"/>
              <a:ext cx="279400" cy="279400"/>
            </a:xfrm>
            <a:custGeom>
              <a:avLst/>
              <a:gdLst>
                <a:gd name="T0" fmla="*/ 88 w 176"/>
                <a:gd name="T1" fmla="*/ 0 h 176"/>
                <a:gd name="T2" fmla="*/ 88 w 176"/>
                <a:gd name="T3" fmla="*/ 0 h 176"/>
                <a:gd name="T4" fmla="*/ 70 w 176"/>
                <a:gd name="T5" fmla="*/ 2 h 176"/>
                <a:gd name="T6" fmla="*/ 54 w 176"/>
                <a:gd name="T7" fmla="*/ 8 h 176"/>
                <a:gd name="T8" fmla="*/ 40 w 176"/>
                <a:gd name="T9" fmla="*/ 16 h 176"/>
                <a:gd name="T10" fmla="*/ 26 w 176"/>
                <a:gd name="T11" fmla="*/ 26 h 176"/>
                <a:gd name="T12" fmla="*/ 16 w 176"/>
                <a:gd name="T13" fmla="*/ 40 h 176"/>
                <a:gd name="T14" fmla="*/ 8 w 176"/>
                <a:gd name="T15" fmla="*/ 54 h 176"/>
                <a:gd name="T16" fmla="*/ 2 w 176"/>
                <a:gd name="T17" fmla="*/ 70 h 176"/>
                <a:gd name="T18" fmla="*/ 0 w 176"/>
                <a:gd name="T19" fmla="*/ 88 h 176"/>
                <a:gd name="T20" fmla="*/ 0 w 176"/>
                <a:gd name="T21" fmla="*/ 88 h 176"/>
                <a:gd name="T22" fmla="*/ 2 w 176"/>
                <a:gd name="T23" fmla="*/ 106 h 176"/>
                <a:gd name="T24" fmla="*/ 8 w 176"/>
                <a:gd name="T25" fmla="*/ 122 h 176"/>
                <a:gd name="T26" fmla="*/ 16 w 176"/>
                <a:gd name="T27" fmla="*/ 138 h 176"/>
                <a:gd name="T28" fmla="*/ 26 w 176"/>
                <a:gd name="T29" fmla="*/ 150 h 176"/>
                <a:gd name="T30" fmla="*/ 40 w 176"/>
                <a:gd name="T31" fmla="*/ 160 h 176"/>
                <a:gd name="T32" fmla="*/ 54 w 176"/>
                <a:gd name="T33" fmla="*/ 168 h 176"/>
                <a:gd name="T34" fmla="*/ 70 w 176"/>
                <a:gd name="T35" fmla="*/ 174 h 176"/>
                <a:gd name="T36" fmla="*/ 88 w 176"/>
                <a:gd name="T37" fmla="*/ 176 h 176"/>
                <a:gd name="T38" fmla="*/ 88 w 176"/>
                <a:gd name="T39" fmla="*/ 176 h 176"/>
                <a:gd name="T40" fmla="*/ 106 w 176"/>
                <a:gd name="T41" fmla="*/ 174 h 176"/>
                <a:gd name="T42" fmla="*/ 122 w 176"/>
                <a:gd name="T43" fmla="*/ 168 h 176"/>
                <a:gd name="T44" fmla="*/ 138 w 176"/>
                <a:gd name="T45" fmla="*/ 160 h 176"/>
                <a:gd name="T46" fmla="*/ 150 w 176"/>
                <a:gd name="T47" fmla="*/ 150 h 176"/>
                <a:gd name="T48" fmla="*/ 160 w 176"/>
                <a:gd name="T49" fmla="*/ 138 h 176"/>
                <a:gd name="T50" fmla="*/ 168 w 176"/>
                <a:gd name="T51" fmla="*/ 122 h 176"/>
                <a:gd name="T52" fmla="*/ 174 w 176"/>
                <a:gd name="T53" fmla="*/ 106 h 176"/>
                <a:gd name="T54" fmla="*/ 176 w 176"/>
                <a:gd name="T55" fmla="*/ 88 h 176"/>
                <a:gd name="T56" fmla="*/ 176 w 176"/>
                <a:gd name="T57" fmla="*/ 88 h 176"/>
                <a:gd name="T58" fmla="*/ 174 w 176"/>
                <a:gd name="T59" fmla="*/ 70 h 176"/>
                <a:gd name="T60" fmla="*/ 168 w 176"/>
                <a:gd name="T61" fmla="*/ 54 h 176"/>
                <a:gd name="T62" fmla="*/ 160 w 176"/>
                <a:gd name="T63" fmla="*/ 40 h 176"/>
                <a:gd name="T64" fmla="*/ 150 w 176"/>
                <a:gd name="T65" fmla="*/ 26 h 176"/>
                <a:gd name="T66" fmla="*/ 138 w 176"/>
                <a:gd name="T67" fmla="*/ 16 h 176"/>
                <a:gd name="T68" fmla="*/ 122 w 176"/>
                <a:gd name="T69" fmla="*/ 8 h 176"/>
                <a:gd name="T70" fmla="*/ 106 w 176"/>
                <a:gd name="T71" fmla="*/ 2 h 176"/>
                <a:gd name="T72" fmla="*/ 88 w 176"/>
                <a:gd name="T73" fmla="*/ 0 h 176"/>
                <a:gd name="T74" fmla="*/ 88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6"/>
                  </a:lnTo>
                  <a:lnTo>
                    <a:pt x="26" y="26"/>
                  </a:lnTo>
                  <a:lnTo>
                    <a:pt x="16" y="40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6"/>
                  </a:lnTo>
                  <a:lnTo>
                    <a:pt x="8" y="122"/>
                  </a:lnTo>
                  <a:lnTo>
                    <a:pt x="16" y="138"/>
                  </a:lnTo>
                  <a:lnTo>
                    <a:pt x="26" y="150"/>
                  </a:lnTo>
                  <a:lnTo>
                    <a:pt x="40" y="160"/>
                  </a:lnTo>
                  <a:lnTo>
                    <a:pt x="54" y="168"/>
                  </a:lnTo>
                  <a:lnTo>
                    <a:pt x="70" y="174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106" y="174"/>
                  </a:lnTo>
                  <a:lnTo>
                    <a:pt x="122" y="168"/>
                  </a:lnTo>
                  <a:lnTo>
                    <a:pt x="138" y="160"/>
                  </a:lnTo>
                  <a:lnTo>
                    <a:pt x="150" y="150"/>
                  </a:lnTo>
                  <a:lnTo>
                    <a:pt x="160" y="138"/>
                  </a:lnTo>
                  <a:lnTo>
                    <a:pt x="168" y="122"/>
                  </a:lnTo>
                  <a:lnTo>
                    <a:pt x="174" y="106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68" y="54"/>
                  </a:lnTo>
                  <a:lnTo>
                    <a:pt x="160" y="40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8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1" name="Group 53"/>
          <p:cNvGrpSpPr/>
          <p:nvPr/>
        </p:nvGrpSpPr>
        <p:grpSpPr>
          <a:xfrm>
            <a:off x="6895600" y="3478350"/>
            <a:ext cx="255759" cy="255759"/>
            <a:chOff x="4808538" y="2608263"/>
            <a:chExt cx="914400" cy="914400"/>
          </a:xfrm>
          <a:solidFill>
            <a:schemeClr val="bg1"/>
          </a:solidFill>
        </p:grpSpPr>
        <p:sp>
          <p:nvSpPr>
            <p:cNvPr id="54" name="Freeform 76"/>
            <p:cNvSpPr/>
            <p:nvPr/>
          </p:nvSpPr>
          <p:spPr bwMode="auto">
            <a:xfrm>
              <a:off x="4808538" y="2919413"/>
              <a:ext cx="603250" cy="603250"/>
            </a:xfrm>
            <a:custGeom>
              <a:avLst/>
              <a:gdLst>
                <a:gd name="T0" fmla="*/ 0 w 380"/>
                <a:gd name="T1" fmla="*/ 0 h 380"/>
                <a:gd name="T2" fmla="*/ 0 w 380"/>
                <a:gd name="T3" fmla="*/ 112 h 380"/>
                <a:gd name="T4" fmla="*/ 0 w 380"/>
                <a:gd name="T5" fmla="*/ 112 h 380"/>
                <a:gd name="T6" fmla="*/ 26 w 380"/>
                <a:gd name="T7" fmla="*/ 112 h 380"/>
                <a:gd name="T8" fmla="*/ 52 w 380"/>
                <a:gd name="T9" fmla="*/ 116 h 380"/>
                <a:gd name="T10" fmla="*/ 78 w 380"/>
                <a:gd name="T11" fmla="*/ 122 h 380"/>
                <a:gd name="T12" fmla="*/ 102 w 380"/>
                <a:gd name="T13" fmla="*/ 132 h 380"/>
                <a:gd name="T14" fmla="*/ 126 w 380"/>
                <a:gd name="T15" fmla="*/ 142 h 380"/>
                <a:gd name="T16" fmla="*/ 150 w 380"/>
                <a:gd name="T17" fmla="*/ 156 h 380"/>
                <a:gd name="T18" fmla="*/ 170 w 380"/>
                <a:gd name="T19" fmla="*/ 172 h 380"/>
                <a:gd name="T20" fmla="*/ 190 w 380"/>
                <a:gd name="T21" fmla="*/ 190 h 380"/>
                <a:gd name="T22" fmla="*/ 190 w 380"/>
                <a:gd name="T23" fmla="*/ 190 h 380"/>
                <a:gd name="T24" fmla="*/ 208 w 380"/>
                <a:gd name="T25" fmla="*/ 210 h 380"/>
                <a:gd name="T26" fmla="*/ 224 w 380"/>
                <a:gd name="T27" fmla="*/ 232 h 380"/>
                <a:gd name="T28" fmla="*/ 238 w 380"/>
                <a:gd name="T29" fmla="*/ 254 h 380"/>
                <a:gd name="T30" fmla="*/ 248 w 380"/>
                <a:gd name="T31" fmla="*/ 278 h 380"/>
                <a:gd name="T32" fmla="*/ 258 w 380"/>
                <a:gd name="T33" fmla="*/ 302 h 380"/>
                <a:gd name="T34" fmla="*/ 264 w 380"/>
                <a:gd name="T35" fmla="*/ 326 h 380"/>
                <a:gd name="T36" fmla="*/ 268 w 380"/>
                <a:gd name="T37" fmla="*/ 352 h 380"/>
                <a:gd name="T38" fmla="*/ 270 w 380"/>
                <a:gd name="T39" fmla="*/ 380 h 380"/>
                <a:gd name="T40" fmla="*/ 380 w 380"/>
                <a:gd name="T41" fmla="*/ 380 h 380"/>
                <a:gd name="T42" fmla="*/ 380 w 380"/>
                <a:gd name="T43" fmla="*/ 380 h 380"/>
                <a:gd name="T44" fmla="*/ 378 w 380"/>
                <a:gd name="T45" fmla="*/ 340 h 380"/>
                <a:gd name="T46" fmla="*/ 372 w 380"/>
                <a:gd name="T47" fmla="*/ 304 h 380"/>
                <a:gd name="T48" fmla="*/ 362 w 380"/>
                <a:gd name="T49" fmla="*/ 266 h 380"/>
                <a:gd name="T50" fmla="*/ 350 w 380"/>
                <a:gd name="T51" fmla="*/ 232 h 380"/>
                <a:gd name="T52" fmla="*/ 334 w 380"/>
                <a:gd name="T53" fmla="*/ 198 h 380"/>
                <a:gd name="T54" fmla="*/ 314 w 380"/>
                <a:gd name="T55" fmla="*/ 168 h 380"/>
                <a:gd name="T56" fmla="*/ 292 w 380"/>
                <a:gd name="T57" fmla="*/ 138 h 380"/>
                <a:gd name="T58" fmla="*/ 268 w 380"/>
                <a:gd name="T59" fmla="*/ 112 h 380"/>
                <a:gd name="T60" fmla="*/ 240 w 380"/>
                <a:gd name="T61" fmla="*/ 86 h 380"/>
                <a:gd name="T62" fmla="*/ 212 w 380"/>
                <a:gd name="T63" fmla="*/ 66 h 380"/>
                <a:gd name="T64" fmla="*/ 180 w 380"/>
                <a:gd name="T65" fmla="*/ 46 h 380"/>
                <a:gd name="T66" fmla="*/ 146 w 380"/>
                <a:gd name="T67" fmla="*/ 30 h 380"/>
                <a:gd name="T68" fmla="*/ 112 w 380"/>
                <a:gd name="T69" fmla="*/ 18 h 380"/>
                <a:gd name="T70" fmla="*/ 76 w 380"/>
                <a:gd name="T71" fmla="*/ 8 h 380"/>
                <a:gd name="T72" fmla="*/ 38 w 380"/>
                <a:gd name="T73" fmla="*/ 2 h 380"/>
                <a:gd name="T74" fmla="*/ 0 w 380"/>
                <a:gd name="T75" fmla="*/ 0 h 380"/>
                <a:gd name="T76" fmla="*/ 0 w 380"/>
                <a:gd name="T7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380">
                  <a:moveTo>
                    <a:pt x="0" y="0"/>
                  </a:moveTo>
                  <a:lnTo>
                    <a:pt x="0" y="112"/>
                  </a:lnTo>
                  <a:lnTo>
                    <a:pt x="0" y="112"/>
                  </a:lnTo>
                  <a:lnTo>
                    <a:pt x="26" y="112"/>
                  </a:lnTo>
                  <a:lnTo>
                    <a:pt x="52" y="116"/>
                  </a:lnTo>
                  <a:lnTo>
                    <a:pt x="78" y="122"/>
                  </a:lnTo>
                  <a:lnTo>
                    <a:pt x="102" y="132"/>
                  </a:lnTo>
                  <a:lnTo>
                    <a:pt x="126" y="142"/>
                  </a:lnTo>
                  <a:lnTo>
                    <a:pt x="150" y="156"/>
                  </a:lnTo>
                  <a:lnTo>
                    <a:pt x="170" y="172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208" y="210"/>
                  </a:lnTo>
                  <a:lnTo>
                    <a:pt x="224" y="232"/>
                  </a:lnTo>
                  <a:lnTo>
                    <a:pt x="238" y="254"/>
                  </a:lnTo>
                  <a:lnTo>
                    <a:pt x="248" y="278"/>
                  </a:lnTo>
                  <a:lnTo>
                    <a:pt x="258" y="302"/>
                  </a:lnTo>
                  <a:lnTo>
                    <a:pt x="264" y="326"/>
                  </a:lnTo>
                  <a:lnTo>
                    <a:pt x="268" y="352"/>
                  </a:lnTo>
                  <a:lnTo>
                    <a:pt x="270" y="380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78" y="340"/>
                  </a:lnTo>
                  <a:lnTo>
                    <a:pt x="372" y="304"/>
                  </a:lnTo>
                  <a:lnTo>
                    <a:pt x="362" y="266"/>
                  </a:lnTo>
                  <a:lnTo>
                    <a:pt x="350" y="232"/>
                  </a:lnTo>
                  <a:lnTo>
                    <a:pt x="334" y="198"/>
                  </a:lnTo>
                  <a:lnTo>
                    <a:pt x="314" y="168"/>
                  </a:lnTo>
                  <a:lnTo>
                    <a:pt x="292" y="138"/>
                  </a:lnTo>
                  <a:lnTo>
                    <a:pt x="268" y="112"/>
                  </a:lnTo>
                  <a:lnTo>
                    <a:pt x="240" y="86"/>
                  </a:lnTo>
                  <a:lnTo>
                    <a:pt x="212" y="66"/>
                  </a:lnTo>
                  <a:lnTo>
                    <a:pt x="180" y="46"/>
                  </a:lnTo>
                  <a:lnTo>
                    <a:pt x="146" y="30"/>
                  </a:lnTo>
                  <a:lnTo>
                    <a:pt x="112" y="18"/>
                  </a:lnTo>
                  <a:lnTo>
                    <a:pt x="76" y="8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7" name="Freeform 77"/>
            <p:cNvSpPr/>
            <p:nvPr/>
          </p:nvSpPr>
          <p:spPr bwMode="auto">
            <a:xfrm>
              <a:off x="4808538" y="2608263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110 h 576"/>
                <a:gd name="T4" fmla="*/ 0 w 576"/>
                <a:gd name="T5" fmla="*/ 110 h 576"/>
                <a:gd name="T6" fmla="*/ 24 w 576"/>
                <a:gd name="T7" fmla="*/ 112 h 576"/>
                <a:gd name="T8" fmla="*/ 48 w 576"/>
                <a:gd name="T9" fmla="*/ 114 h 576"/>
                <a:gd name="T10" fmla="*/ 94 w 576"/>
                <a:gd name="T11" fmla="*/ 120 h 576"/>
                <a:gd name="T12" fmla="*/ 138 w 576"/>
                <a:gd name="T13" fmla="*/ 132 h 576"/>
                <a:gd name="T14" fmla="*/ 180 w 576"/>
                <a:gd name="T15" fmla="*/ 148 h 576"/>
                <a:gd name="T16" fmla="*/ 220 w 576"/>
                <a:gd name="T17" fmla="*/ 166 h 576"/>
                <a:gd name="T18" fmla="*/ 258 w 576"/>
                <a:gd name="T19" fmla="*/ 190 h 576"/>
                <a:gd name="T20" fmla="*/ 294 w 576"/>
                <a:gd name="T21" fmla="*/ 216 h 576"/>
                <a:gd name="T22" fmla="*/ 328 w 576"/>
                <a:gd name="T23" fmla="*/ 246 h 576"/>
                <a:gd name="T24" fmla="*/ 358 w 576"/>
                <a:gd name="T25" fmla="*/ 280 h 576"/>
                <a:gd name="T26" fmla="*/ 384 w 576"/>
                <a:gd name="T27" fmla="*/ 316 h 576"/>
                <a:gd name="T28" fmla="*/ 408 w 576"/>
                <a:gd name="T29" fmla="*/ 354 h 576"/>
                <a:gd name="T30" fmla="*/ 428 w 576"/>
                <a:gd name="T31" fmla="*/ 394 h 576"/>
                <a:gd name="T32" fmla="*/ 444 w 576"/>
                <a:gd name="T33" fmla="*/ 438 h 576"/>
                <a:gd name="T34" fmla="*/ 456 w 576"/>
                <a:gd name="T35" fmla="*/ 482 h 576"/>
                <a:gd name="T36" fmla="*/ 462 w 576"/>
                <a:gd name="T37" fmla="*/ 528 h 576"/>
                <a:gd name="T38" fmla="*/ 464 w 576"/>
                <a:gd name="T39" fmla="*/ 552 h 576"/>
                <a:gd name="T40" fmla="*/ 466 w 576"/>
                <a:gd name="T41" fmla="*/ 576 h 576"/>
                <a:gd name="T42" fmla="*/ 576 w 576"/>
                <a:gd name="T43" fmla="*/ 576 h 576"/>
                <a:gd name="T44" fmla="*/ 576 w 576"/>
                <a:gd name="T45" fmla="*/ 576 h 576"/>
                <a:gd name="T46" fmla="*/ 576 w 576"/>
                <a:gd name="T47" fmla="*/ 546 h 576"/>
                <a:gd name="T48" fmla="*/ 572 w 576"/>
                <a:gd name="T49" fmla="*/ 516 h 576"/>
                <a:gd name="T50" fmla="*/ 568 w 576"/>
                <a:gd name="T51" fmla="*/ 488 h 576"/>
                <a:gd name="T52" fmla="*/ 564 w 576"/>
                <a:gd name="T53" fmla="*/ 460 h 576"/>
                <a:gd name="T54" fmla="*/ 558 w 576"/>
                <a:gd name="T55" fmla="*/ 432 h 576"/>
                <a:gd name="T56" fmla="*/ 550 w 576"/>
                <a:gd name="T57" fmla="*/ 404 h 576"/>
                <a:gd name="T58" fmla="*/ 540 w 576"/>
                <a:gd name="T59" fmla="*/ 378 h 576"/>
                <a:gd name="T60" fmla="*/ 530 w 576"/>
                <a:gd name="T61" fmla="*/ 352 h 576"/>
                <a:gd name="T62" fmla="*/ 518 w 576"/>
                <a:gd name="T63" fmla="*/ 326 h 576"/>
                <a:gd name="T64" fmla="*/ 506 w 576"/>
                <a:gd name="T65" fmla="*/ 302 h 576"/>
                <a:gd name="T66" fmla="*/ 492 w 576"/>
                <a:gd name="T67" fmla="*/ 278 h 576"/>
                <a:gd name="T68" fmla="*/ 476 w 576"/>
                <a:gd name="T69" fmla="*/ 254 h 576"/>
                <a:gd name="T70" fmla="*/ 460 w 576"/>
                <a:gd name="T71" fmla="*/ 232 h 576"/>
                <a:gd name="T72" fmla="*/ 444 w 576"/>
                <a:gd name="T73" fmla="*/ 210 h 576"/>
                <a:gd name="T74" fmla="*/ 426 w 576"/>
                <a:gd name="T75" fmla="*/ 188 h 576"/>
                <a:gd name="T76" fmla="*/ 406 w 576"/>
                <a:gd name="T77" fmla="*/ 168 h 576"/>
                <a:gd name="T78" fmla="*/ 386 w 576"/>
                <a:gd name="T79" fmla="*/ 150 h 576"/>
                <a:gd name="T80" fmla="*/ 366 w 576"/>
                <a:gd name="T81" fmla="*/ 132 h 576"/>
                <a:gd name="T82" fmla="*/ 344 w 576"/>
                <a:gd name="T83" fmla="*/ 114 h 576"/>
                <a:gd name="T84" fmla="*/ 320 w 576"/>
                <a:gd name="T85" fmla="*/ 98 h 576"/>
                <a:gd name="T86" fmla="*/ 298 w 576"/>
                <a:gd name="T87" fmla="*/ 84 h 576"/>
                <a:gd name="T88" fmla="*/ 274 w 576"/>
                <a:gd name="T89" fmla="*/ 70 h 576"/>
                <a:gd name="T90" fmla="*/ 248 w 576"/>
                <a:gd name="T91" fmla="*/ 56 h 576"/>
                <a:gd name="T92" fmla="*/ 224 w 576"/>
                <a:gd name="T93" fmla="*/ 46 h 576"/>
                <a:gd name="T94" fmla="*/ 198 w 576"/>
                <a:gd name="T95" fmla="*/ 34 h 576"/>
                <a:gd name="T96" fmla="*/ 170 w 576"/>
                <a:gd name="T97" fmla="*/ 26 h 576"/>
                <a:gd name="T98" fmla="*/ 144 w 576"/>
                <a:gd name="T99" fmla="*/ 18 h 576"/>
                <a:gd name="T100" fmla="*/ 116 w 576"/>
                <a:gd name="T101" fmla="*/ 12 h 576"/>
                <a:gd name="T102" fmla="*/ 88 w 576"/>
                <a:gd name="T103" fmla="*/ 6 h 576"/>
                <a:gd name="T104" fmla="*/ 58 w 576"/>
                <a:gd name="T105" fmla="*/ 2 h 576"/>
                <a:gd name="T106" fmla="*/ 30 w 576"/>
                <a:gd name="T107" fmla="*/ 0 h 576"/>
                <a:gd name="T108" fmla="*/ 0 w 576"/>
                <a:gd name="T109" fmla="*/ 0 h 576"/>
                <a:gd name="T110" fmla="*/ 0 w 576"/>
                <a:gd name="T11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24" y="112"/>
                  </a:lnTo>
                  <a:lnTo>
                    <a:pt x="48" y="114"/>
                  </a:lnTo>
                  <a:lnTo>
                    <a:pt x="94" y="120"/>
                  </a:lnTo>
                  <a:lnTo>
                    <a:pt x="138" y="132"/>
                  </a:lnTo>
                  <a:lnTo>
                    <a:pt x="180" y="148"/>
                  </a:lnTo>
                  <a:lnTo>
                    <a:pt x="220" y="166"/>
                  </a:lnTo>
                  <a:lnTo>
                    <a:pt x="258" y="190"/>
                  </a:lnTo>
                  <a:lnTo>
                    <a:pt x="294" y="216"/>
                  </a:lnTo>
                  <a:lnTo>
                    <a:pt x="328" y="246"/>
                  </a:lnTo>
                  <a:lnTo>
                    <a:pt x="358" y="280"/>
                  </a:lnTo>
                  <a:lnTo>
                    <a:pt x="384" y="316"/>
                  </a:lnTo>
                  <a:lnTo>
                    <a:pt x="408" y="354"/>
                  </a:lnTo>
                  <a:lnTo>
                    <a:pt x="428" y="394"/>
                  </a:lnTo>
                  <a:lnTo>
                    <a:pt x="444" y="438"/>
                  </a:lnTo>
                  <a:lnTo>
                    <a:pt x="456" y="482"/>
                  </a:lnTo>
                  <a:lnTo>
                    <a:pt x="462" y="528"/>
                  </a:lnTo>
                  <a:lnTo>
                    <a:pt x="464" y="552"/>
                  </a:lnTo>
                  <a:lnTo>
                    <a:pt x="466" y="576"/>
                  </a:lnTo>
                  <a:lnTo>
                    <a:pt x="576" y="576"/>
                  </a:lnTo>
                  <a:lnTo>
                    <a:pt x="576" y="576"/>
                  </a:lnTo>
                  <a:lnTo>
                    <a:pt x="576" y="546"/>
                  </a:lnTo>
                  <a:lnTo>
                    <a:pt x="572" y="516"/>
                  </a:lnTo>
                  <a:lnTo>
                    <a:pt x="568" y="488"/>
                  </a:lnTo>
                  <a:lnTo>
                    <a:pt x="564" y="460"/>
                  </a:lnTo>
                  <a:lnTo>
                    <a:pt x="558" y="432"/>
                  </a:lnTo>
                  <a:lnTo>
                    <a:pt x="550" y="404"/>
                  </a:lnTo>
                  <a:lnTo>
                    <a:pt x="540" y="378"/>
                  </a:lnTo>
                  <a:lnTo>
                    <a:pt x="530" y="352"/>
                  </a:lnTo>
                  <a:lnTo>
                    <a:pt x="518" y="326"/>
                  </a:lnTo>
                  <a:lnTo>
                    <a:pt x="506" y="302"/>
                  </a:lnTo>
                  <a:lnTo>
                    <a:pt x="492" y="278"/>
                  </a:lnTo>
                  <a:lnTo>
                    <a:pt x="476" y="254"/>
                  </a:lnTo>
                  <a:lnTo>
                    <a:pt x="460" y="232"/>
                  </a:lnTo>
                  <a:lnTo>
                    <a:pt x="444" y="210"/>
                  </a:lnTo>
                  <a:lnTo>
                    <a:pt x="426" y="188"/>
                  </a:lnTo>
                  <a:lnTo>
                    <a:pt x="406" y="168"/>
                  </a:lnTo>
                  <a:lnTo>
                    <a:pt x="386" y="150"/>
                  </a:lnTo>
                  <a:lnTo>
                    <a:pt x="366" y="132"/>
                  </a:lnTo>
                  <a:lnTo>
                    <a:pt x="344" y="114"/>
                  </a:lnTo>
                  <a:lnTo>
                    <a:pt x="320" y="98"/>
                  </a:lnTo>
                  <a:lnTo>
                    <a:pt x="298" y="84"/>
                  </a:lnTo>
                  <a:lnTo>
                    <a:pt x="274" y="70"/>
                  </a:lnTo>
                  <a:lnTo>
                    <a:pt x="248" y="56"/>
                  </a:lnTo>
                  <a:lnTo>
                    <a:pt x="224" y="46"/>
                  </a:lnTo>
                  <a:lnTo>
                    <a:pt x="198" y="34"/>
                  </a:lnTo>
                  <a:lnTo>
                    <a:pt x="170" y="26"/>
                  </a:lnTo>
                  <a:lnTo>
                    <a:pt x="144" y="18"/>
                  </a:lnTo>
                  <a:lnTo>
                    <a:pt x="116" y="12"/>
                  </a:lnTo>
                  <a:lnTo>
                    <a:pt x="88" y="6"/>
                  </a:lnTo>
                  <a:lnTo>
                    <a:pt x="58" y="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8" name="Freeform 78"/>
            <p:cNvSpPr/>
            <p:nvPr/>
          </p:nvSpPr>
          <p:spPr bwMode="auto">
            <a:xfrm>
              <a:off x="4808538" y="3278188"/>
              <a:ext cx="244475" cy="244475"/>
            </a:xfrm>
            <a:custGeom>
              <a:avLst/>
              <a:gdLst>
                <a:gd name="T0" fmla="*/ 76 w 154"/>
                <a:gd name="T1" fmla="*/ 0 h 154"/>
                <a:gd name="T2" fmla="*/ 76 w 154"/>
                <a:gd name="T3" fmla="*/ 0 h 154"/>
                <a:gd name="T4" fmla="*/ 60 w 154"/>
                <a:gd name="T5" fmla="*/ 2 h 154"/>
                <a:gd name="T6" fmla="*/ 46 w 154"/>
                <a:gd name="T7" fmla="*/ 6 h 154"/>
                <a:gd name="T8" fmla="*/ 34 w 154"/>
                <a:gd name="T9" fmla="*/ 12 h 154"/>
                <a:gd name="T10" fmla="*/ 22 w 154"/>
                <a:gd name="T11" fmla="*/ 22 h 154"/>
                <a:gd name="T12" fmla="*/ 12 w 154"/>
                <a:gd name="T13" fmla="*/ 34 h 154"/>
                <a:gd name="T14" fmla="*/ 6 w 154"/>
                <a:gd name="T15" fmla="*/ 46 h 154"/>
                <a:gd name="T16" fmla="*/ 2 w 154"/>
                <a:gd name="T17" fmla="*/ 62 h 154"/>
                <a:gd name="T18" fmla="*/ 0 w 154"/>
                <a:gd name="T19" fmla="*/ 76 h 154"/>
                <a:gd name="T20" fmla="*/ 0 w 154"/>
                <a:gd name="T21" fmla="*/ 76 h 154"/>
                <a:gd name="T22" fmla="*/ 2 w 154"/>
                <a:gd name="T23" fmla="*/ 92 h 154"/>
                <a:gd name="T24" fmla="*/ 6 w 154"/>
                <a:gd name="T25" fmla="*/ 106 h 154"/>
                <a:gd name="T26" fmla="*/ 12 w 154"/>
                <a:gd name="T27" fmla="*/ 120 h 154"/>
                <a:gd name="T28" fmla="*/ 22 w 154"/>
                <a:gd name="T29" fmla="*/ 130 h 154"/>
                <a:gd name="T30" fmla="*/ 34 w 154"/>
                <a:gd name="T31" fmla="*/ 140 h 154"/>
                <a:gd name="T32" fmla="*/ 46 w 154"/>
                <a:gd name="T33" fmla="*/ 148 h 154"/>
                <a:gd name="T34" fmla="*/ 60 w 154"/>
                <a:gd name="T35" fmla="*/ 152 h 154"/>
                <a:gd name="T36" fmla="*/ 76 w 154"/>
                <a:gd name="T37" fmla="*/ 154 h 154"/>
                <a:gd name="T38" fmla="*/ 76 w 154"/>
                <a:gd name="T39" fmla="*/ 154 h 154"/>
                <a:gd name="T40" fmla="*/ 92 w 154"/>
                <a:gd name="T41" fmla="*/ 152 h 154"/>
                <a:gd name="T42" fmla="*/ 106 w 154"/>
                <a:gd name="T43" fmla="*/ 148 h 154"/>
                <a:gd name="T44" fmla="*/ 120 w 154"/>
                <a:gd name="T45" fmla="*/ 140 h 154"/>
                <a:gd name="T46" fmla="*/ 130 w 154"/>
                <a:gd name="T47" fmla="*/ 130 h 154"/>
                <a:gd name="T48" fmla="*/ 140 w 154"/>
                <a:gd name="T49" fmla="*/ 120 h 154"/>
                <a:gd name="T50" fmla="*/ 148 w 154"/>
                <a:gd name="T51" fmla="*/ 106 h 154"/>
                <a:gd name="T52" fmla="*/ 152 w 154"/>
                <a:gd name="T53" fmla="*/ 92 h 154"/>
                <a:gd name="T54" fmla="*/ 154 w 154"/>
                <a:gd name="T55" fmla="*/ 76 h 154"/>
                <a:gd name="T56" fmla="*/ 154 w 154"/>
                <a:gd name="T57" fmla="*/ 76 h 154"/>
                <a:gd name="T58" fmla="*/ 152 w 154"/>
                <a:gd name="T59" fmla="*/ 62 h 154"/>
                <a:gd name="T60" fmla="*/ 148 w 154"/>
                <a:gd name="T61" fmla="*/ 46 h 154"/>
                <a:gd name="T62" fmla="*/ 140 w 154"/>
                <a:gd name="T63" fmla="*/ 34 h 154"/>
                <a:gd name="T64" fmla="*/ 130 w 154"/>
                <a:gd name="T65" fmla="*/ 22 h 154"/>
                <a:gd name="T66" fmla="*/ 120 w 154"/>
                <a:gd name="T67" fmla="*/ 12 h 154"/>
                <a:gd name="T68" fmla="*/ 106 w 154"/>
                <a:gd name="T69" fmla="*/ 6 h 154"/>
                <a:gd name="T70" fmla="*/ 92 w 154"/>
                <a:gd name="T71" fmla="*/ 2 h 154"/>
                <a:gd name="T72" fmla="*/ 76 w 154"/>
                <a:gd name="T73" fmla="*/ 0 h 154"/>
                <a:gd name="T74" fmla="*/ 76 w 154"/>
                <a:gd name="T7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76" y="0"/>
                  </a:moveTo>
                  <a:lnTo>
                    <a:pt x="76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6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92"/>
                  </a:lnTo>
                  <a:lnTo>
                    <a:pt x="6" y="106"/>
                  </a:lnTo>
                  <a:lnTo>
                    <a:pt x="12" y="120"/>
                  </a:lnTo>
                  <a:lnTo>
                    <a:pt x="22" y="130"/>
                  </a:lnTo>
                  <a:lnTo>
                    <a:pt x="34" y="140"/>
                  </a:lnTo>
                  <a:lnTo>
                    <a:pt x="46" y="148"/>
                  </a:lnTo>
                  <a:lnTo>
                    <a:pt x="60" y="152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92" y="152"/>
                  </a:lnTo>
                  <a:lnTo>
                    <a:pt x="106" y="148"/>
                  </a:lnTo>
                  <a:lnTo>
                    <a:pt x="120" y="140"/>
                  </a:lnTo>
                  <a:lnTo>
                    <a:pt x="130" y="130"/>
                  </a:lnTo>
                  <a:lnTo>
                    <a:pt x="140" y="120"/>
                  </a:lnTo>
                  <a:lnTo>
                    <a:pt x="148" y="106"/>
                  </a:lnTo>
                  <a:lnTo>
                    <a:pt x="152" y="9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2" y="62"/>
                  </a:lnTo>
                  <a:lnTo>
                    <a:pt x="148" y="46"/>
                  </a:lnTo>
                  <a:lnTo>
                    <a:pt x="140" y="34"/>
                  </a:lnTo>
                  <a:lnTo>
                    <a:pt x="130" y="22"/>
                  </a:lnTo>
                  <a:lnTo>
                    <a:pt x="120" y="12"/>
                  </a:lnTo>
                  <a:lnTo>
                    <a:pt x="106" y="6"/>
                  </a:lnTo>
                  <a:lnTo>
                    <a:pt x="9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9" name="Group 80"/>
          <p:cNvGrpSpPr/>
          <p:nvPr/>
        </p:nvGrpSpPr>
        <p:grpSpPr>
          <a:xfrm>
            <a:off x="1108881" y="3489692"/>
            <a:ext cx="240690" cy="249348"/>
            <a:chOff x="2927350" y="3395663"/>
            <a:chExt cx="882650" cy="914400"/>
          </a:xfrm>
          <a:solidFill>
            <a:schemeClr val="bg1"/>
          </a:solidFill>
        </p:grpSpPr>
        <p:sp>
          <p:nvSpPr>
            <p:cNvPr id="64" name="Freeform 157"/>
            <p:cNvSpPr/>
            <p:nvPr/>
          </p:nvSpPr>
          <p:spPr bwMode="auto">
            <a:xfrm>
              <a:off x="2927350" y="4043363"/>
              <a:ext cx="882650" cy="266700"/>
            </a:xfrm>
            <a:custGeom>
              <a:avLst/>
              <a:gdLst>
                <a:gd name="T0" fmla="*/ 278 w 556"/>
                <a:gd name="T1" fmla="*/ 40 h 168"/>
                <a:gd name="T2" fmla="*/ 276 w 556"/>
                <a:gd name="T3" fmla="*/ 40 h 168"/>
                <a:gd name="T4" fmla="*/ 276 w 556"/>
                <a:gd name="T5" fmla="*/ 40 h 168"/>
                <a:gd name="T6" fmla="*/ 220 w 556"/>
                <a:gd name="T7" fmla="*/ 38 h 168"/>
                <a:gd name="T8" fmla="*/ 166 w 556"/>
                <a:gd name="T9" fmla="*/ 34 h 168"/>
                <a:gd name="T10" fmla="*/ 116 w 556"/>
                <a:gd name="T11" fmla="*/ 30 h 168"/>
                <a:gd name="T12" fmla="*/ 72 w 556"/>
                <a:gd name="T13" fmla="*/ 22 h 168"/>
                <a:gd name="T14" fmla="*/ 72 w 556"/>
                <a:gd name="T15" fmla="*/ 22 h 168"/>
                <a:gd name="T16" fmla="*/ 38 w 556"/>
                <a:gd name="T17" fmla="*/ 16 h 168"/>
                <a:gd name="T18" fmla="*/ 20 w 556"/>
                <a:gd name="T19" fmla="*/ 10 h 168"/>
                <a:gd name="T20" fmla="*/ 0 w 556"/>
                <a:gd name="T21" fmla="*/ 2 h 168"/>
                <a:gd name="T22" fmla="*/ 0 w 556"/>
                <a:gd name="T23" fmla="*/ 114 h 168"/>
                <a:gd name="T24" fmla="*/ 0 w 556"/>
                <a:gd name="T25" fmla="*/ 114 h 168"/>
                <a:gd name="T26" fmla="*/ 2 w 556"/>
                <a:gd name="T27" fmla="*/ 120 h 168"/>
                <a:gd name="T28" fmla="*/ 6 w 556"/>
                <a:gd name="T29" fmla="*/ 126 h 168"/>
                <a:gd name="T30" fmla="*/ 12 w 556"/>
                <a:gd name="T31" fmla="*/ 130 h 168"/>
                <a:gd name="T32" fmla="*/ 22 w 556"/>
                <a:gd name="T33" fmla="*/ 136 h 168"/>
                <a:gd name="T34" fmla="*/ 48 w 556"/>
                <a:gd name="T35" fmla="*/ 144 h 168"/>
                <a:gd name="T36" fmla="*/ 82 w 556"/>
                <a:gd name="T37" fmla="*/ 152 h 168"/>
                <a:gd name="T38" fmla="*/ 122 w 556"/>
                <a:gd name="T39" fmla="*/ 160 h 168"/>
                <a:gd name="T40" fmla="*/ 168 w 556"/>
                <a:gd name="T41" fmla="*/ 164 h 168"/>
                <a:gd name="T42" fmla="*/ 220 w 556"/>
                <a:gd name="T43" fmla="*/ 168 h 168"/>
                <a:gd name="T44" fmla="*/ 276 w 556"/>
                <a:gd name="T45" fmla="*/ 168 h 168"/>
                <a:gd name="T46" fmla="*/ 276 w 556"/>
                <a:gd name="T47" fmla="*/ 168 h 168"/>
                <a:gd name="T48" fmla="*/ 278 w 556"/>
                <a:gd name="T49" fmla="*/ 168 h 168"/>
                <a:gd name="T50" fmla="*/ 278 w 556"/>
                <a:gd name="T51" fmla="*/ 168 h 168"/>
                <a:gd name="T52" fmla="*/ 334 w 556"/>
                <a:gd name="T53" fmla="*/ 168 h 168"/>
                <a:gd name="T54" fmla="*/ 386 w 556"/>
                <a:gd name="T55" fmla="*/ 164 h 168"/>
                <a:gd name="T56" fmla="*/ 434 w 556"/>
                <a:gd name="T57" fmla="*/ 158 h 168"/>
                <a:gd name="T58" fmla="*/ 474 w 556"/>
                <a:gd name="T59" fmla="*/ 152 h 168"/>
                <a:gd name="T60" fmla="*/ 508 w 556"/>
                <a:gd name="T61" fmla="*/ 144 h 168"/>
                <a:gd name="T62" fmla="*/ 534 w 556"/>
                <a:gd name="T63" fmla="*/ 136 h 168"/>
                <a:gd name="T64" fmla="*/ 544 w 556"/>
                <a:gd name="T65" fmla="*/ 130 h 168"/>
                <a:gd name="T66" fmla="*/ 550 w 556"/>
                <a:gd name="T67" fmla="*/ 126 h 168"/>
                <a:gd name="T68" fmla="*/ 554 w 556"/>
                <a:gd name="T69" fmla="*/ 120 h 168"/>
                <a:gd name="T70" fmla="*/ 556 w 556"/>
                <a:gd name="T71" fmla="*/ 114 h 168"/>
                <a:gd name="T72" fmla="*/ 556 w 556"/>
                <a:gd name="T73" fmla="*/ 0 h 168"/>
                <a:gd name="T74" fmla="*/ 556 w 556"/>
                <a:gd name="T75" fmla="*/ 0 h 168"/>
                <a:gd name="T76" fmla="*/ 536 w 556"/>
                <a:gd name="T77" fmla="*/ 8 h 168"/>
                <a:gd name="T78" fmla="*/ 516 w 556"/>
                <a:gd name="T79" fmla="*/ 14 h 168"/>
                <a:gd name="T80" fmla="*/ 484 w 556"/>
                <a:gd name="T81" fmla="*/ 22 h 168"/>
                <a:gd name="T82" fmla="*/ 484 w 556"/>
                <a:gd name="T83" fmla="*/ 22 h 168"/>
                <a:gd name="T84" fmla="*/ 438 w 556"/>
                <a:gd name="T85" fmla="*/ 30 h 168"/>
                <a:gd name="T86" fmla="*/ 390 w 556"/>
                <a:gd name="T87" fmla="*/ 34 h 168"/>
                <a:gd name="T88" fmla="*/ 336 w 556"/>
                <a:gd name="T89" fmla="*/ 38 h 168"/>
                <a:gd name="T90" fmla="*/ 278 w 556"/>
                <a:gd name="T91" fmla="*/ 40 h 168"/>
                <a:gd name="T92" fmla="*/ 278 w 556"/>
                <a:gd name="T93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6" h="168">
                  <a:moveTo>
                    <a:pt x="278" y="40"/>
                  </a:moveTo>
                  <a:lnTo>
                    <a:pt x="276" y="40"/>
                  </a:lnTo>
                  <a:lnTo>
                    <a:pt x="276" y="40"/>
                  </a:lnTo>
                  <a:lnTo>
                    <a:pt x="220" y="38"/>
                  </a:lnTo>
                  <a:lnTo>
                    <a:pt x="166" y="34"/>
                  </a:lnTo>
                  <a:lnTo>
                    <a:pt x="116" y="3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38" y="16"/>
                  </a:lnTo>
                  <a:lnTo>
                    <a:pt x="20" y="10"/>
                  </a:lnTo>
                  <a:lnTo>
                    <a:pt x="0" y="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0"/>
                  </a:lnTo>
                  <a:lnTo>
                    <a:pt x="6" y="126"/>
                  </a:lnTo>
                  <a:lnTo>
                    <a:pt x="12" y="130"/>
                  </a:lnTo>
                  <a:lnTo>
                    <a:pt x="22" y="136"/>
                  </a:lnTo>
                  <a:lnTo>
                    <a:pt x="48" y="144"/>
                  </a:lnTo>
                  <a:lnTo>
                    <a:pt x="82" y="152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68"/>
                  </a:lnTo>
                  <a:lnTo>
                    <a:pt x="276" y="168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58"/>
                  </a:lnTo>
                  <a:lnTo>
                    <a:pt x="474" y="152"/>
                  </a:lnTo>
                  <a:lnTo>
                    <a:pt x="508" y="144"/>
                  </a:lnTo>
                  <a:lnTo>
                    <a:pt x="534" y="136"/>
                  </a:lnTo>
                  <a:lnTo>
                    <a:pt x="544" y="130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4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2"/>
                  </a:lnTo>
                  <a:lnTo>
                    <a:pt x="484" y="22"/>
                  </a:lnTo>
                  <a:lnTo>
                    <a:pt x="438" y="30"/>
                  </a:lnTo>
                  <a:lnTo>
                    <a:pt x="390" y="34"/>
                  </a:lnTo>
                  <a:lnTo>
                    <a:pt x="336" y="38"/>
                  </a:lnTo>
                  <a:lnTo>
                    <a:pt x="278" y="40"/>
                  </a:lnTo>
                  <a:lnTo>
                    <a:pt x="27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5" name="Freeform 158"/>
            <p:cNvSpPr/>
            <p:nvPr/>
          </p:nvSpPr>
          <p:spPr bwMode="auto">
            <a:xfrm>
              <a:off x="2927350" y="3763963"/>
              <a:ext cx="882650" cy="269875"/>
            </a:xfrm>
            <a:custGeom>
              <a:avLst/>
              <a:gdLst>
                <a:gd name="T0" fmla="*/ 278 w 556"/>
                <a:gd name="T1" fmla="*/ 38 h 170"/>
                <a:gd name="T2" fmla="*/ 276 w 556"/>
                <a:gd name="T3" fmla="*/ 38 h 170"/>
                <a:gd name="T4" fmla="*/ 276 w 556"/>
                <a:gd name="T5" fmla="*/ 38 h 170"/>
                <a:gd name="T6" fmla="*/ 220 w 556"/>
                <a:gd name="T7" fmla="*/ 36 h 170"/>
                <a:gd name="T8" fmla="*/ 166 w 556"/>
                <a:gd name="T9" fmla="*/ 34 h 170"/>
                <a:gd name="T10" fmla="*/ 116 w 556"/>
                <a:gd name="T11" fmla="*/ 28 h 170"/>
                <a:gd name="T12" fmla="*/ 72 w 556"/>
                <a:gd name="T13" fmla="*/ 20 h 170"/>
                <a:gd name="T14" fmla="*/ 72 w 556"/>
                <a:gd name="T15" fmla="*/ 20 h 170"/>
                <a:gd name="T16" fmla="*/ 38 w 556"/>
                <a:gd name="T17" fmla="*/ 14 h 170"/>
                <a:gd name="T18" fmla="*/ 20 w 556"/>
                <a:gd name="T19" fmla="*/ 8 h 170"/>
                <a:gd name="T20" fmla="*/ 0 w 556"/>
                <a:gd name="T21" fmla="*/ 0 h 170"/>
                <a:gd name="T22" fmla="*/ 0 w 556"/>
                <a:gd name="T23" fmla="*/ 0 h 170"/>
                <a:gd name="T24" fmla="*/ 0 w 556"/>
                <a:gd name="T25" fmla="*/ 0 h 170"/>
                <a:gd name="T26" fmla="*/ 0 w 556"/>
                <a:gd name="T27" fmla="*/ 116 h 170"/>
                <a:gd name="T28" fmla="*/ 0 w 556"/>
                <a:gd name="T29" fmla="*/ 116 h 170"/>
                <a:gd name="T30" fmla="*/ 2 w 556"/>
                <a:gd name="T31" fmla="*/ 122 h 170"/>
                <a:gd name="T32" fmla="*/ 6 w 556"/>
                <a:gd name="T33" fmla="*/ 126 h 170"/>
                <a:gd name="T34" fmla="*/ 12 w 556"/>
                <a:gd name="T35" fmla="*/ 132 h 170"/>
                <a:gd name="T36" fmla="*/ 22 w 556"/>
                <a:gd name="T37" fmla="*/ 136 h 170"/>
                <a:gd name="T38" fmla="*/ 48 w 556"/>
                <a:gd name="T39" fmla="*/ 146 h 170"/>
                <a:gd name="T40" fmla="*/ 82 w 556"/>
                <a:gd name="T41" fmla="*/ 154 h 170"/>
                <a:gd name="T42" fmla="*/ 122 w 556"/>
                <a:gd name="T43" fmla="*/ 160 h 170"/>
                <a:gd name="T44" fmla="*/ 168 w 556"/>
                <a:gd name="T45" fmla="*/ 164 h 170"/>
                <a:gd name="T46" fmla="*/ 220 w 556"/>
                <a:gd name="T47" fmla="*/ 168 h 170"/>
                <a:gd name="T48" fmla="*/ 276 w 556"/>
                <a:gd name="T49" fmla="*/ 170 h 170"/>
                <a:gd name="T50" fmla="*/ 276 w 556"/>
                <a:gd name="T51" fmla="*/ 170 h 170"/>
                <a:gd name="T52" fmla="*/ 278 w 556"/>
                <a:gd name="T53" fmla="*/ 170 h 170"/>
                <a:gd name="T54" fmla="*/ 278 w 556"/>
                <a:gd name="T55" fmla="*/ 170 h 170"/>
                <a:gd name="T56" fmla="*/ 334 w 556"/>
                <a:gd name="T57" fmla="*/ 168 h 170"/>
                <a:gd name="T58" fmla="*/ 386 w 556"/>
                <a:gd name="T59" fmla="*/ 164 h 170"/>
                <a:gd name="T60" fmla="*/ 434 w 556"/>
                <a:gd name="T61" fmla="*/ 160 h 170"/>
                <a:gd name="T62" fmla="*/ 474 w 556"/>
                <a:gd name="T63" fmla="*/ 154 h 170"/>
                <a:gd name="T64" fmla="*/ 508 w 556"/>
                <a:gd name="T65" fmla="*/ 146 h 170"/>
                <a:gd name="T66" fmla="*/ 534 w 556"/>
                <a:gd name="T67" fmla="*/ 136 h 170"/>
                <a:gd name="T68" fmla="*/ 544 w 556"/>
                <a:gd name="T69" fmla="*/ 132 h 170"/>
                <a:gd name="T70" fmla="*/ 550 w 556"/>
                <a:gd name="T71" fmla="*/ 126 h 170"/>
                <a:gd name="T72" fmla="*/ 554 w 556"/>
                <a:gd name="T73" fmla="*/ 120 h 170"/>
                <a:gd name="T74" fmla="*/ 556 w 556"/>
                <a:gd name="T75" fmla="*/ 116 h 170"/>
                <a:gd name="T76" fmla="*/ 556 w 556"/>
                <a:gd name="T77" fmla="*/ 0 h 170"/>
                <a:gd name="T78" fmla="*/ 556 w 556"/>
                <a:gd name="T79" fmla="*/ 0 h 170"/>
                <a:gd name="T80" fmla="*/ 556 w 556"/>
                <a:gd name="T81" fmla="*/ 0 h 170"/>
                <a:gd name="T82" fmla="*/ 556 w 556"/>
                <a:gd name="T83" fmla="*/ 0 h 170"/>
                <a:gd name="T84" fmla="*/ 536 w 556"/>
                <a:gd name="T85" fmla="*/ 8 h 170"/>
                <a:gd name="T86" fmla="*/ 516 w 556"/>
                <a:gd name="T87" fmla="*/ 14 h 170"/>
                <a:gd name="T88" fmla="*/ 484 w 556"/>
                <a:gd name="T89" fmla="*/ 20 h 170"/>
                <a:gd name="T90" fmla="*/ 484 w 556"/>
                <a:gd name="T91" fmla="*/ 20 h 170"/>
                <a:gd name="T92" fmla="*/ 438 w 556"/>
                <a:gd name="T93" fmla="*/ 28 h 170"/>
                <a:gd name="T94" fmla="*/ 390 w 556"/>
                <a:gd name="T95" fmla="*/ 32 h 170"/>
                <a:gd name="T96" fmla="*/ 336 w 556"/>
                <a:gd name="T97" fmla="*/ 36 h 170"/>
                <a:gd name="T98" fmla="*/ 278 w 556"/>
                <a:gd name="T99" fmla="*/ 38 h 170"/>
                <a:gd name="T100" fmla="*/ 278 w 556"/>
                <a:gd name="T101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6" h="170">
                  <a:moveTo>
                    <a:pt x="278" y="38"/>
                  </a:moveTo>
                  <a:lnTo>
                    <a:pt x="276" y="38"/>
                  </a:lnTo>
                  <a:lnTo>
                    <a:pt x="276" y="38"/>
                  </a:lnTo>
                  <a:lnTo>
                    <a:pt x="220" y="36"/>
                  </a:lnTo>
                  <a:lnTo>
                    <a:pt x="166" y="34"/>
                  </a:lnTo>
                  <a:lnTo>
                    <a:pt x="116" y="28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38" y="14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6" y="126"/>
                  </a:lnTo>
                  <a:lnTo>
                    <a:pt x="12" y="132"/>
                  </a:lnTo>
                  <a:lnTo>
                    <a:pt x="22" y="136"/>
                  </a:lnTo>
                  <a:lnTo>
                    <a:pt x="48" y="146"/>
                  </a:lnTo>
                  <a:lnTo>
                    <a:pt x="82" y="154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8" y="170"/>
                  </a:lnTo>
                  <a:lnTo>
                    <a:pt x="278" y="170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60"/>
                  </a:lnTo>
                  <a:lnTo>
                    <a:pt x="474" y="154"/>
                  </a:lnTo>
                  <a:lnTo>
                    <a:pt x="508" y="146"/>
                  </a:lnTo>
                  <a:lnTo>
                    <a:pt x="534" y="136"/>
                  </a:lnTo>
                  <a:lnTo>
                    <a:pt x="544" y="132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6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0"/>
                  </a:lnTo>
                  <a:lnTo>
                    <a:pt x="484" y="20"/>
                  </a:lnTo>
                  <a:lnTo>
                    <a:pt x="438" y="28"/>
                  </a:lnTo>
                  <a:lnTo>
                    <a:pt x="390" y="32"/>
                  </a:lnTo>
                  <a:lnTo>
                    <a:pt x="336" y="36"/>
                  </a:lnTo>
                  <a:lnTo>
                    <a:pt x="278" y="38"/>
                  </a:lnTo>
                  <a:lnTo>
                    <a:pt x="27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6" name="Freeform 159"/>
            <p:cNvSpPr/>
            <p:nvPr/>
          </p:nvSpPr>
          <p:spPr bwMode="auto">
            <a:xfrm>
              <a:off x="2927350" y="3395663"/>
              <a:ext cx="882650" cy="355600"/>
            </a:xfrm>
            <a:custGeom>
              <a:avLst/>
              <a:gdLst>
                <a:gd name="T0" fmla="*/ 276 w 556"/>
                <a:gd name="T1" fmla="*/ 224 h 224"/>
                <a:gd name="T2" fmla="*/ 276 w 556"/>
                <a:gd name="T3" fmla="*/ 224 h 224"/>
                <a:gd name="T4" fmla="*/ 278 w 556"/>
                <a:gd name="T5" fmla="*/ 224 h 224"/>
                <a:gd name="T6" fmla="*/ 278 w 556"/>
                <a:gd name="T7" fmla="*/ 224 h 224"/>
                <a:gd name="T8" fmla="*/ 334 w 556"/>
                <a:gd name="T9" fmla="*/ 222 h 224"/>
                <a:gd name="T10" fmla="*/ 386 w 556"/>
                <a:gd name="T11" fmla="*/ 218 h 224"/>
                <a:gd name="T12" fmla="*/ 434 w 556"/>
                <a:gd name="T13" fmla="*/ 214 h 224"/>
                <a:gd name="T14" fmla="*/ 474 w 556"/>
                <a:gd name="T15" fmla="*/ 208 h 224"/>
                <a:gd name="T16" fmla="*/ 508 w 556"/>
                <a:gd name="T17" fmla="*/ 200 h 224"/>
                <a:gd name="T18" fmla="*/ 534 w 556"/>
                <a:gd name="T19" fmla="*/ 190 h 224"/>
                <a:gd name="T20" fmla="*/ 544 w 556"/>
                <a:gd name="T21" fmla="*/ 186 h 224"/>
                <a:gd name="T22" fmla="*/ 550 w 556"/>
                <a:gd name="T23" fmla="*/ 180 h 224"/>
                <a:gd name="T24" fmla="*/ 554 w 556"/>
                <a:gd name="T25" fmla="*/ 174 h 224"/>
                <a:gd name="T26" fmla="*/ 556 w 556"/>
                <a:gd name="T27" fmla="*/ 170 h 224"/>
                <a:gd name="T28" fmla="*/ 556 w 556"/>
                <a:gd name="T29" fmla="*/ 54 h 224"/>
                <a:gd name="T30" fmla="*/ 556 w 556"/>
                <a:gd name="T31" fmla="*/ 54 h 224"/>
                <a:gd name="T32" fmla="*/ 554 w 556"/>
                <a:gd name="T33" fmla="*/ 48 h 224"/>
                <a:gd name="T34" fmla="*/ 550 w 556"/>
                <a:gd name="T35" fmla="*/ 42 h 224"/>
                <a:gd name="T36" fmla="*/ 544 w 556"/>
                <a:gd name="T37" fmla="*/ 38 h 224"/>
                <a:gd name="T38" fmla="*/ 534 w 556"/>
                <a:gd name="T39" fmla="*/ 32 h 224"/>
                <a:gd name="T40" fmla="*/ 508 w 556"/>
                <a:gd name="T41" fmla="*/ 24 h 224"/>
                <a:gd name="T42" fmla="*/ 474 w 556"/>
                <a:gd name="T43" fmla="*/ 16 h 224"/>
                <a:gd name="T44" fmla="*/ 434 w 556"/>
                <a:gd name="T45" fmla="*/ 10 h 224"/>
                <a:gd name="T46" fmla="*/ 388 w 556"/>
                <a:gd name="T47" fmla="*/ 4 h 224"/>
                <a:gd name="T48" fmla="*/ 336 w 556"/>
                <a:gd name="T49" fmla="*/ 2 h 224"/>
                <a:gd name="T50" fmla="*/ 280 w 556"/>
                <a:gd name="T51" fmla="*/ 0 h 224"/>
                <a:gd name="T52" fmla="*/ 280 w 556"/>
                <a:gd name="T53" fmla="*/ 0 h 224"/>
                <a:gd name="T54" fmla="*/ 278 w 556"/>
                <a:gd name="T55" fmla="*/ 0 h 224"/>
                <a:gd name="T56" fmla="*/ 278 w 556"/>
                <a:gd name="T57" fmla="*/ 0 h 224"/>
                <a:gd name="T58" fmla="*/ 222 w 556"/>
                <a:gd name="T59" fmla="*/ 2 h 224"/>
                <a:gd name="T60" fmla="*/ 170 w 556"/>
                <a:gd name="T61" fmla="*/ 4 h 224"/>
                <a:gd name="T62" fmla="*/ 122 w 556"/>
                <a:gd name="T63" fmla="*/ 10 h 224"/>
                <a:gd name="T64" fmla="*/ 82 w 556"/>
                <a:gd name="T65" fmla="*/ 16 h 224"/>
                <a:gd name="T66" fmla="*/ 48 w 556"/>
                <a:gd name="T67" fmla="*/ 24 h 224"/>
                <a:gd name="T68" fmla="*/ 22 w 556"/>
                <a:gd name="T69" fmla="*/ 34 h 224"/>
                <a:gd name="T70" fmla="*/ 12 w 556"/>
                <a:gd name="T71" fmla="*/ 38 h 224"/>
                <a:gd name="T72" fmla="*/ 6 w 556"/>
                <a:gd name="T73" fmla="*/ 44 h 224"/>
                <a:gd name="T74" fmla="*/ 2 w 556"/>
                <a:gd name="T75" fmla="*/ 48 h 224"/>
                <a:gd name="T76" fmla="*/ 0 w 556"/>
                <a:gd name="T77" fmla="*/ 54 h 224"/>
                <a:gd name="T78" fmla="*/ 0 w 556"/>
                <a:gd name="T79" fmla="*/ 170 h 224"/>
                <a:gd name="T80" fmla="*/ 0 w 556"/>
                <a:gd name="T81" fmla="*/ 170 h 224"/>
                <a:gd name="T82" fmla="*/ 2 w 556"/>
                <a:gd name="T83" fmla="*/ 176 h 224"/>
                <a:gd name="T84" fmla="*/ 6 w 556"/>
                <a:gd name="T85" fmla="*/ 180 h 224"/>
                <a:gd name="T86" fmla="*/ 12 w 556"/>
                <a:gd name="T87" fmla="*/ 186 h 224"/>
                <a:gd name="T88" fmla="*/ 22 w 556"/>
                <a:gd name="T89" fmla="*/ 190 h 224"/>
                <a:gd name="T90" fmla="*/ 48 w 556"/>
                <a:gd name="T91" fmla="*/ 200 h 224"/>
                <a:gd name="T92" fmla="*/ 82 w 556"/>
                <a:gd name="T93" fmla="*/ 208 h 224"/>
                <a:gd name="T94" fmla="*/ 122 w 556"/>
                <a:gd name="T95" fmla="*/ 214 h 224"/>
                <a:gd name="T96" fmla="*/ 168 w 556"/>
                <a:gd name="T97" fmla="*/ 220 h 224"/>
                <a:gd name="T98" fmla="*/ 220 w 556"/>
                <a:gd name="T99" fmla="*/ 222 h 224"/>
                <a:gd name="T100" fmla="*/ 276 w 556"/>
                <a:gd name="T101" fmla="*/ 224 h 224"/>
                <a:gd name="T102" fmla="*/ 276 w 556"/>
                <a:gd name="T10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6" h="224">
                  <a:moveTo>
                    <a:pt x="276" y="224"/>
                  </a:moveTo>
                  <a:lnTo>
                    <a:pt x="276" y="224"/>
                  </a:lnTo>
                  <a:lnTo>
                    <a:pt x="278" y="224"/>
                  </a:lnTo>
                  <a:lnTo>
                    <a:pt x="278" y="224"/>
                  </a:lnTo>
                  <a:lnTo>
                    <a:pt x="334" y="222"/>
                  </a:lnTo>
                  <a:lnTo>
                    <a:pt x="386" y="218"/>
                  </a:lnTo>
                  <a:lnTo>
                    <a:pt x="434" y="214"/>
                  </a:lnTo>
                  <a:lnTo>
                    <a:pt x="474" y="208"/>
                  </a:lnTo>
                  <a:lnTo>
                    <a:pt x="508" y="200"/>
                  </a:lnTo>
                  <a:lnTo>
                    <a:pt x="534" y="190"/>
                  </a:lnTo>
                  <a:lnTo>
                    <a:pt x="544" y="186"/>
                  </a:lnTo>
                  <a:lnTo>
                    <a:pt x="550" y="180"/>
                  </a:lnTo>
                  <a:lnTo>
                    <a:pt x="554" y="174"/>
                  </a:lnTo>
                  <a:lnTo>
                    <a:pt x="556" y="170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4" y="48"/>
                  </a:lnTo>
                  <a:lnTo>
                    <a:pt x="550" y="42"/>
                  </a:lnTo>
                  <a:lnTo>
                    <a:pt x="544" y="38"/>
                  </a:lnTo>
                  <a:lnTo>
                    <a:pt x="534" y="32"/>
                  </a:lnTo>
                  <a:lnTo>
                    <a:pt x="508" y="24"/>
                  </a:lnTo>
                  <a:lnTo>
                    <a:pt x="474" y="16"/>
                  </a:lnTo>
                  <a:lnTo>
                    <a:pt x="434" y="10"/>
                  </a:lnTo>
                  <a:lnTo>
                    <a:pt x="388" y="4"/>
                  </a:lnTo>
                  <a:lnTo>
                    <a:pt x="336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22" y="2"/>
                  </a:lnTo>
                  <a:lnTo>
                    <a:pt x="170" y="4"/>
                  </a:lnTo>
                  <a:lnTo>
                    <a:pt x="122" y="10"/>
                  </a:lnTo>
                  <a:lnTo>
                    <a:pt x="82" y="16"/>
                  </a:lnTo>
                  <a:lnTo>
                    <a:pt x="48" y="24"/>
                  </a:lnTo>
                  <a:lnTo>
                    <a:pt x="22" y="34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76"/>
                  </a:lnTo>
                  <a:lnTo>
                    <a:pt x="6" y="180"/>
                  </a:lnTo>
                  <a:lnTo>
                    <a:pt x="12" y="186"/>
                  </a:lnTo>
                  <a:lnTo>
                    <a:pt x="22" y="190"/>
                  </a:lnTo>
                  <a:lnTo>
                    <a:pt x="48" y="200"/>
                  </a:lnTo>
                  <a:lnTo>
                    <a:pt x="82" y="208"/>
                  </a:lnTo>
                  <a:lnTo>
                    <a:pt x="122" y="214"/>
                  </a:lnTo>
                  <a:lnTo>
                    <a:pt x="168" y="220"/>
                  </a:lnTo>
                  <a:lnTo>
                    <a:pt x="220" y="222"/>
                  </a:lnTo>
                  <a:lnTo>
                    <a:pt x="276" y="224"/>
                  </a:lnTo>
                  <a:lnTo>
                    <a:pt x="276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9" grpId="0"/>
      <p:bldP spid="60" grpId="0"/>
      <p:bldP spid="61" grpId="0"/>
      <p:bldP spid="62" grpId="0"/>
      <p:bldP spid="30" grpId="0" animBg="1"/>
      <p:bldP spid="63" grpId="0"/>
      <p:bldP spid="36" grpId="0" animBg="1"/>
      <p:bldP spid="37" grpId="0"/>
      <p:bldP spid="40" grpId="0"/>
      <p:bldP spid="42" grpId="0" animBg="1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martArt Placeholder 13"/>
          <p:cNvGraphicFramePr/>
          <p:nvPr/>
        </p:nvGraphicFramePr>
        <p:xfrm>
          <a:off x="723290" y="1123460"/>
          <a:ext cx="4018038" cy="3412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Rectangle 26"/>
          <p:cNvSpPr/>
          <p:nvPr/>
        </p:nvSpPr>
        <p:spPr>
          <a:xfrm>
            <a:off x="5559913" y="3303810"/>
            <a:ext cx="531697" cy="53169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Subtitle 2"/>
          <p:cNvSpPr txBox="1"/>
          <p:nvPr/>
        </p:nvSpPr>
        <p:spPr>
          <a:xfrm>
            <a:off x="6099995" y="3303810"/>
            <a:ext cx="2300208" cy="510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  <a:r>
              <a:rPr lang="en-US" altLang="zh-CN" sz="1200" dirty="0">
                <a:solidFill>
                  <a:srgbClr val="1D4A53"/>
                </a:solidFill>
                <a:latin typeface="+mn-ea"/>
                <a:cs typeface="Calibri"/>
              </a:rPr>
              <a:t>: 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68298" y="4004264"/>
            <a:ext cx="531697" cy="5316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6108380" y="4004264"/>
            <a:ext cx="2300208" cy="5316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  <a:r>
              <a:rPr lang="en-US" altLang="zh-CN" sz="1200" dirty="0">
                <a:solidFill>
                  <a:srgbClr val="1D4A53"/>
                </a:solidFill>
                <a:latin typeface="+mn-ea"/>
                <a:cs typeface="Calibri"/>
              </a:rPr>
              <a:t>: 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66099" y="2574701"/>
            <a:ext cx="531697" cy="53169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6106181" y="2574701"/>
            <a:ext cx="2300208" cy="510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  <a:r>
              <a:rPr lang="en-US" altLang="zh-CN" sz="1200" dirty="0">
                <a:solidFill>
                  <a:srgbClr val="1D4A53"/>
                </a:solidFill>
                <a:latin typeface="+mn-ea"/>
                <a:cs typeface="Calibri"/>
              </a:rPr>
              <a:t>: 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66099" y="1852569"/>
            <a:ext cx="531697" cy="53169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Subtitle 2"/>
          <p:cNvSpPr txBox="1"/>
          <p:nvPr/>
        </p:nvSpPr>
        <p:spPr>
          <a:xfrm>
            <a:off x="6106181" y="1852569"/>
            <a:ext cx="2300208" cy="5316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1D4A53"/>
                </a:solidFill>
                <a:latin typeface="+mn-ea"/>
                <a:cs typeface="Calibri"/>
              </a:rPr>
              <a:t>添加标题</a:t>
            </a:r>
            <a:r>
              <a:rPr lang="en-US" altLang="zh-CN" sz="1200" dirty="0">
                <a:solidFill>
                  <a:srgbClr val="1D4A53"/>
                </a:solidFill>
                <a:latin typeface="+mn-ea"/>
                <a:cs typeface="Calibri"/>
              </a:rPr>
              <a:t>: </a:t>
            </a:r>
          </a:p>
          <a:p>
            <a:pPr marL="0" lvl="0" indent="0" defTabSz="456565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959596"/>
                </a:solidFill>
                <a:latin typeface="+mn-ea"/>
                <a:cs typeface="Calibri"/>
              </a:rPr>
              <a:t>单击此处添加副标题或详细文本描述</a:t>
            </a:r>
            <a:endParaRPr lang="en-US" altLang="zh-CN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72285" y="1123460"/>
            <a:ext cx="531697" cy="531698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Subtitle 2"/>
          <p:cNvSpPr txBox="1"/>
          <p:nvPr/>
        </p:nvSpPr>
        <p:spPr>
          <a:xfrm>
            <a:off x="6112367" y="1123460"/>
            <a:ext cx="2300208" cy="5316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ea"/>
                <a:cs typeface="Calibri"/>
              </a:rPr>
              <a:t>添加标题</a:t>
            </a:r>
            <a:r>
              <a:rPr lang="en-US" sz="1200" dirty="0">
                <a:solidFill>
                  <a:schemeClr val="accent1"/>
                </a:solidFill>
                <a:latin typeface="+mn-ea"/>
                <a:cs typeface="Calibri"/>
              </a:rPr>
              <a:t>: 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solidFill>
                <a:srgbClr val="BFBFBF"/>
              </a:solidFill>
              <a:latin typeface="+mn-ea"/>
              <a:cs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0" name="Freeform 33"/>
          <p:cNvSpPr>
            <a:spLocks noEditPoints="1"/>
          </p:cNvSpPr>
          <p:nvPr/>
        </p:nvSpPr>
        <p:spPr bwMode="auto">
          <a:xfrm>
            <a:off x="5727748" y="2002349"/>
            <a:ext cx="249494" cy="232138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22" name="Group 40"/>
          <p:cNvGrpSpPr/>
          <p:nvPr/>
        </p:nvGrpSpPr>
        <p:grpSpPr>
          <a:xfrm>
            <a:off x="5710728" y="2746513"/>
            <a:ext cx="262937" cy="188073"/>
            <a:chOff x="3962400" y="3128963"/>
            <a:chExt cx="914400" cy="654050"/>
          </a:xfrm>
          <a:solidFill>
            <a:schemeClr val="bg1"/>
          </a:solidFill>
        </p:grpSpPr>
        <p:sp>
          <p:nvSpPr>
            <p:cNvPr id="25" name="Freeform 57"/>
            <p:cNvSpPr>
              <a:spLocks noEditPoints="1"/>
            </p:cNvSpPr>
            <p:nvPr/>
          </p:nvSpPr>
          <p:spPr bwMode="auto">
            <a:xfrm>
              <a:off x="3962400" y="3128963"/>
              <a:ext cx="914400" cy="654050"/>
            </a:xfrm>
            <a:custGeom>
              <a:avLst/>
              <a:gdLst>
                <a:gd name="T0" fmla="*/ 444 w 576"/>
                <a:gd name="T1" fmla="*/ 48 h 412"/>
                <a:gd name="T2" fmla="*/ 442 w 576"/>
                <a:gd name="T3" fmla="*/ 48 h 412"/>
                <a:gd name="T4" fmla="*/ 426 w 576"/>
                <a:gd name="T5" fmla="*/ 16 h 412"/>
                <a:gd name="T6" fmla="*/ 416 w 576"/>
                <a:gd name="T7" fmla="*/ 4 h 412"/>
                <a:gd name="T8" fmla="*/ 402 w 576"/>
                <a:gd name="T9" fmla="*/ 0 h 412"/>
                <a:gd name="T10" fmla="*/ 180 w 576"/>
                <a:gd name="T11" fmla="*/ 0 h 412"/>
                <a:gd name="T12" fmla="*/ 166 w 576"/>
                <a:gd name="T13" fmla="*/ 4 h 412"/>
                <a:gd name="T14" fmla="*/ 154 w 576"/>
                <a:gd name="T15" fmla="*/ 16 h 412"/>
                <a:gd name="T16" fmla="*/ 138 w 576"/>
                <a:gd name="T17" fmla="*/ 48 h 412"/>
                <a:gd name="T18" fmla="*/ 18 w 576"/>
                <a:gd name="T19" fmla="*/ 48 h 412"/>
                <a:gd name="T20" fmla="*/ 10 w 576"/>
                <a:gd name="T21" fmla="*/ 50 h 412"/>
                <a:gd name="T22" fmla="*/ 2 w 576"/>
                <a:gd name="T23" fmla="*/ 60 h 412"/>
                <a:gd name="T24" fmla="*/ 0 w 576"/>
                <a:gd name="T25" fmla="*/ 394 h 412"/>
                <a:gd name="T26" fmla="*/ 2 w 576"/>
                <a:gd name="T27" fmla="*/ 400 h 412"/>
                <a:gd name="T28" fmla="*/ 10 w 576"/>
                <a:gd name="T29" fmla="*/ 410 h 412"/>
                <a:gd name="T30" fmla="*/ 558 w 576"/>
                <a:gd name="T31" fmla="*/ 412 h 412"/>
                <a:gd name="T32" fmla="*/ 566 w 576"/>
                <a:gd name="T33" fmla="*/ 410 h 412"/>
                <a:gd name="T34" fmla="*/ 574 w 576"/>
                <a:gd name="T35" fmla="*/ 400 h 412"/>
                <a:gd name="T36" fmla="*/ 576 w 576"/>
                <a:gd name="T37" fmla="*/ 66 h 412"/>
                <a:gd name="T38" fmla="*/ 574 w 576"/>
                <a:gd name="T39" fmla="*/ 60 h 412"/>
                <a:gd name="T40" fmla="*/ 566 w 576"/>
                <a:gd name="T41" fmla="*/ 50 h 412"/>
                <a:gd name="T42" fmla="*/ 558 w 576"/>
                <a:gd name="T43" fmla="*/ 48 h 412"/>
                <a:gd name="T44" fmla="*/ 288 w 576"/>
                <a:gd name="T45" fmla="*/ 362 h 412"/>
                <a:gd name="T46" fmla="*/ 260 w 576"/>
                <a:gd name="T47" fmla="*/ 358 h 412"/>
                <a:gd name="T48" fmla="*/ 236 w 576"/>
                <a:gd name="T49" fmla="*/ 352 h 412"/>
                <a:gd name="T50" fmla="*/ 212 w 576"/>
                <a:gd name="T51" fmla="*/ 338 h 412"/>
                <a:gd name="T52" fmla="*/ 192 w 576"/>
                <a:gd name="T53" fmla="*/ 322 h 412"/>
                <a:gd name="T54" fmla="*/ 176 w 576"/>
                <a:gd name="T55" fmla="*/ 302 h 412"/>
                <a:gd name="T56" fmla="*/ 164 w 576"/>
                <a:gd name="T57" fmla="*/ 278 h 412"/>
                <a:gd name="T58" fmla="*/ 156 w 576"/>
                <a:gd name="T59" fmla="*/ 254 h 412"/>
                <a:gd name="T60" fmla="*/ 152 w 576"/>
                <a:gd name="T61" fmla="*/ 226 h 412"/>
                <a:gd name="T62" fmla="*/ 154 w 576"/>
                <a:gd name="T63" fmla="*/ 212 h 412"/>
                <a:gd name="T64" fmla="*/ 158 w 576"/>
                <a:gd name="T65" fmla="*/ 186 h 412"/>
                <a:gd name="T66" fmla="*/ 168 w 576"/>
                <a:gd name="T67" fmla="*/ 162 h 412"/>
                <a:gd name="T68" fmla="*/ 184 w 576"/>
                <a:gd name="T69" fmla="*/ 140 h 412"/>
                <a:gd name="T70" fmla="*/ 202 w 576"/>
                <a:gd name="T71" fmla="*/ 122 h 412"/>
                <a:gd name="T72" fmla="*/ 224 w 576"/>
                <a:gd name="T73" fmla="*/ 106 h 412"/>
                <a:gd name="T74" fmla="*/ 248 w 576"/>
                <a:gd name="T75" fmla="*/ 96 h 412"/>
                <a:gd name="T76" fmla="*/ 274 w 576"/>
                <a:gd name="T77" fmla="*/ 92 h 412"/>
                <a:gd name="T78" fmla="*/ 288 w 576"/>
                <a:gd name="T79" fmla="*/ 90 h 412"/>
                <a:gd name="T80" fmla="*/ 316 w 576"/>
                <a:gd name="T81" fmla="*/ 94 h 412"/>
                <a:gd name="T82" fmla="*/ 340 w 576"/>
                <a:gd name="T83" fmla="*/ 102 h 412"/>
                <a:gd name="T84" fmla="*/ 364 w 576"/>
                <a:gd name="T85" fmla="*/ 114 h 412"/>
                <a:gd name="T86" fmla="*/ 384 w 576"/>
                <a:gd name="T87" fmla="*/ 130 h 412"/>
                <a:gd name="T88" fmla="*/ 400 w 576"/>
                <a:gd name="T89" fmla="*/ 150 h 412"/>
                <a:gd name="T90" fmla="*/ 414 w 576"/>
                <a:gd name="T91" fmla="*/ 174 h 412"/>
                <a:gd name="T92" fmla="*/ 422 w 576"/>
                <a:gd name="T93" fmla="*/ 198 h 412"/>
                <a:gd name="T94" fmla="*/ 424 w 576"/>
                <a:gd name="T95" fmla="*/ 226 h 412"/>
                <a:gd name="T96" fmla="*/ 424 w 576"/>
                <a:gd name="T97" fmla="*/ 240 h 412"/>
                <a:gd name="T98" fmla="*/ 418 w 576"/>
                <a:gd name="T99" fmla="*/ 266 h 412"/>
                <a:gd name="T100" fmla="*/ 408 w 576"/>
                <a:gd name="T101" fmla="*/ 290 h 412"/>
                <a:gd name="T102" fmla="*/ 392 w 576"/>
                <a:gd name="T103" fmla="*/ 312 h 412"/>
                <a:gd name="T104" fmla="*/ 374 w 576"/>
                <a:gd name="T105" fmla="*/ 330 h 412"/>
                <a:gd name="T106" fmla="*/ 352 w 576"/>
                <a:gd name="T107" fmla="*/ 346 h 412"/>
                <a:gd name="T108" fmla="*/ 328 w 576"/>
                <a:gd name="T109" fmla="*/ 356 h 412"/>
                <a:gd name="T110" fmla="*/ 302 w 576"/>
                <a:gd name="T111" fmla="*/ 362 h 412"/>
                <a:gd name="T112" fmla="*/ 288 w 576"/>
                <a:gd name="T113" fmla="*/ 3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412">
                  <a:moveTo>
                    <a:pt x="558" y="48"/>
                  </a:moveTo>
                  <a:lnTo>
                    <a:pt x="444" y="48"/>
                  </a:lnTo>
                  <a:lnTo>
                    <a:pt x="444" y="48"/>
                  </a:lnTo>
                  <a:lnTo>
                    <a:pt x="442" y="48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2" y="10"/>
                  </a:lnTo>
                  <a:lnTo>
                    <a:pt x="416" y="4"/>
                  </a:lnTo>
                  <a:lnTo>
                    <a:pt x="408" y="2"/>
                  </a:lnTo>
                  <a:lnTo>
                    <a:pt x="40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2" y="2"/>
                  </a:lnTo>
                  <a:lnTo>
                    <a:pt x="166" y="4"/>
                  </a:lnTo>
                  <a:lnTo>
                    <a:pt x="158" y="10"/>
                  </a:lnTo>
                  <a:lnTo>
                    <a:pt x="154" y="1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50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400"/>
                  </a:lnTo>
                  <a:lnTo>
                    <a:pt x="6" y="406"/>
                  </a:lnTo>
                  <a:lnTo>
                    <a:pt x="10" y="410"/>
                  </a:lnTo>
                  <a:lnTo>
                    <a:pt x="18" y="412"/>
                  </a:lnTo>
                  <a:lnTo>
                    <a:pt x="558" y="412"/>
                  </a:lnTo>
                  <a:lnTo>
                    <a:pt x="558" y="412"/>
                  </a:lnTo>
                  <a:lnTo>
                    <a:pt x="566" y="410"/>
                  </a:lnTo>
                  <a:lnTo>
                    <a:pt x="570" y="406"/>
                  </a:lnTo>
                  <a:lnTo>
                    <a:pt x="574" y="400"/>
                  </a:lnTo>
                  <a:lnTo>
                    <a:pt x="576" y="394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4" y="60"/>
                  </a:lnTo>
                  <a:lnTo>
                    <a:pt x="570" y="54"/>
                  </a:lnTo>
                  <a:lnTo>
                    <a:pt x="566" y="50"/>
                  </a:lnTo>
                  <a:lnTo>
                    <a:pt x="558" y="48"/>
                  </a:lnTo>
                  <a:lnTo>
                    <a:pt x="558" y="48"/>
                  </a:lnTo>
                  <a:close/>
                  <a:moveTo>
                    <a:pt x="288" y="362"/>
                  </a:moveTo>
                  <a:lnTo>
                    <a:pt x="288" y="362"/>
                  </a:lnTo>
                  <a:lnTo>
                    <a:pt x="274" y="362"/>
                  </a:lnTo>
                  <a:lnTo>
                    <a:pt x="260" y="358"/>
                  </a:lnTo>
                  <a:lnTo>
                    <a:pt x="248" y="356"/>
                  </a:lnTo>
                  <a:lnTo>
                    <a:pt x="236" y="352"/>
                  </a:lnTo>
                  <a:lnTo>
                    <a:pt x="224" y="346"/>
                  </a:lnTo>
                  <a:lnTo>
                    <a:pt x="212" y="338"/>
                  </a:lnTo>
                  <a:lnTo>
                    <a:pt x="202" y="330"/>
                  </a:lnTo>
                  <a:lnTo>
                    <a:pt x="192" y="322"/>
                  </a:lnTo>
                  <a:lnTo>
                    <a:pt x="184" y="312"/>
                  </a:lnTo>
                  <a:lnTo>
                    <a:pt x="176" y="302"/>
                  </a:lnTo>
                  <a:lnTo>
                    <a:pt x="168" y="290"/>
                  </a:lnTo>
                  <a:lnTo>
                    <a:pt x="164" y="278"/>
                  </a:lnTo>
                  <a:lnTo>
                    <a:pt x="158" y="266"/>
                  </a:lnTo>
                  <a:lnTo>
                    <a:pt x="156" y="254"/>
                  </a:lnTo>
                  <a:lnTo>
                    <a:pt x="154" y="240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12"/>
                  </a:lnTo>
                  <a:lnTo>
                    <a:pt x="156" y="198"/>
                  </a:lnTo>
                  <a:lnTo>
                    <a:pt x="158" y="186"/>
                  </a:lnTo>
                  <a:lnTo>
                    <a:pt x="164" y="174"/>
                  </a:lnTo>
                  <a:lnTo>
                    <a:pt x="168" y="162"/>
                  </a:lnTo>
                  <a:lnTo>
                    <a:pt x="176" y="150"/>
                  </a:lnTo>
                  <a:lnTo>
                    <a:pt x="184" y="140"/>
                  </a:lnTo>
                  <a:lnTo>
                    <a:pt x="192" y="130"/>
                  </a:lnTo>
                  <a:lnTo>
                    <a:pt x="202" y="122"/>
                  </a:lnTo>
                  <a:lnTo>
                    <a:pt x="212" y="114"/>
                  </a:lnTo>
                  <a:lnTo>
                    <a:pt x="224" y="106"/>
                  </a:lnTo>
                  <a:lnTo>
                    <a:pt x="236" y="102"/>
                  </a:lnTo>
                  <a:lnTo>
                    <a:pt x="248" y="96"/>
                  </a:lnTo>
                  <a:lnTo>
                    <a:pt x="260" y="94"/>
                  </a:lnTo>
                  <a:lnTo>
                    <a:pt x="274" y="92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302" y="92"/>
                  </a:lnTo>
                  <a:lnTo>
                    <a:pt x="316" y="94"/>
                  </a:lnTo>
                  <a:lnTo>
                    <a:pt x="328" y="96"/>
                  </a:lnTo>
                  <a:lnTo>
                    <a:pt x="340" y="102"/>
                  </a:lnTo>
                  <a:lnTo>
                    <a:pt x="352" y="106"/>
                  </a:lnTo>
                  <a:lnTo>
                    <a:pt x="364" y="114"/>
                  </a:lnTo>
                  <a:lnTo>
                    <a:pt x="374" y="122"/>
                  </a:lnTo>
                  <a:lnTo>
                    <a:pt x="384" y="130"/>
                  </a:lnTo>
                  <a:lnTo>
                    <a:pt x="392" y="140"/>
                  </a:lnTo>
                  <a:lnTo>
                    <a:pt x="400" y="150"/>
                  </a:lnTo>
                  <a:lnTo>
                    <a:pt x="408" y="162"/>
                  </a:lnTo>
                  <a:lnTo>
                    <a:pt x="414" y="174"/>
                  </a:lnTo>
                  <a:lnTo>
                    <a:pt x="418" y="186"/>
                  </a:lnTo>
                  <a:lnTo>
                    <a:pt x="422" y="198"/>
                  </a:lnTo>
                  <a:lnTo>
                    <a:pt x="424" y="212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24" y="240"/>
                  </a:lnTo>
                  <a:lnTo>
                    <a:pt x="422" y="254"/>
                  </a:lnTo>
                  <a:lnTo>
                    <a:pt x="418" y="266"/>
                  </a:lnTo>
                  <a:lnTo>
                    <a:pt x="414" y="278"/>
                  </a:lnTo>
                  <a:lnTo>
                    <a:pt x="408" y="290"/>
                  </a:lnTo>
                  <a:lnTo>
                    <a:pt x="400" y="302"/>
                  </a:lnTo>
                  <a:lnTo>
                    <a:pt x="392" y="312"/>
                  </a:lnTo>
                  <a:lnTo>
                    <a:pt x="384" y="322"/>
                  </a:lnTo>
                  <a:lnTo>
                    <a:pt x="374" y="330"/>
                  </a:lnTo>
                  <a:lnTo>
                    <a:pt x="364" y="338"/>
                  </a:lnTo>
                  <a:lnTo>
                    <a:pt x="352" y="346"/>
                  </a:lnTo>
                  <a:lnTo>
                    <a:pt x="340" y="352"/>
                  </a:lnTo>
                  <a:lnTo>
                    <a:pt x="328" y="356"/>
                  </a:lnTo>
                  <a:lnTo>
                    <a:pt x="316" y="358"/>
                  </a:lnTo>
                  <a:lnTo>
                    <a:pt x="302" y="362"/>
                  </a:lnTo>
                  <a:lnTo>
                    <a:pt x="288" y="362"/>
                  </a:lnTo>
                  <a:lnTo>
                    <a:pt x="288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8" name="Freeform 58"/>
            <p:cNvSpPr/>
            <p:nvPr/>
          </p:nvSpPr>
          <p:spPr bwMode="auto">
            <a:xfrm>
              <a:off x="4279900" y="3348038"/>
              <a:ext cx="279400" cy="279400"/>
            </a:xfrm>
            <a:custGeom>
              <a:avLst/>
              <a:gdLst>
                <a:gd name="T0" fmla="*/ 88 w 176"/>
                <a:gd name="T1" fmla="*/ 0 h 176"/>
                <a:gd name="T2" fmla="*/ 88 w 176"/>
                <a:gd name="T3" fmla="*/ 0 h 176"/>
                <a:gd name="T4" fmla="*/ 70 w 176"/>
                <a:gd name="T5" fmla="*/ 2 h 176"/>
                <a:gd name="T6" fmla="*/ 54 w 176"/>
                <a:gd name="T7" fmla="*/ 8 h 176"/>
                <a:gd name="T8" fmla="*/ 40 w 176"/>
                <a:gd name="T9" fmla="*/ 16 h 176"/>
                <a:gd name="T10" fmla="*/ 26 w 176"/>
                <a:gd name="T11" fmla="*/ 26 h 176"/>
                <a:gd name="T12" fmla="*/ 16 w 176"/>
                <a:gd name="T13" fmla="*/ 40 h 176"/>
                <a:gd name="T14" fmla="*/ 8 w 176"/>
                <a:gd name="T15" fmla="*/ 54 h 176"/>
                <a:gd name="T16" fmla="*/ 2 w 176"/>
                <a:gd name="T17" fmla="*/ 70 h 176"/>
                <a:gd name="T18" fmla="*/ 0 w 176"/>
                <a:gd name="T19" fmla="*/ 88 h 176"/>
                <a:gd name="T20" fmla="*/ 0 w 176"/>
                <a:gd name="T21" fmla="*/ 88 h 176"/>
                <a:gd name="T22" fmla="*/ 2 w 176"/>
                <a:gd name="T23" fmla="*/ 106 h 176"/>
                <a:gd name="T24" fmla="*/ 8 w 176"/>
                <a:gd name="T25" fmla="*/ 122 h 176"/>
                <a:gd name="T26" fmla="*/ 16 w 176"/>
                <a:gd name="T27" fmla="*/ 138 h 176"/>
                <a:gd name="T28" fmla="*/ 26 w 176"/>
                <a:gd name="T29" fmla="*/ 150 h 176"/>
                <a:gd name="T30" fmla="*/ 40 w 176"/>
                <a:gd name="T31" fmla="*/ 160 h 176"/>
                <a:gd name="T32" fmla="*/ 54 w 176"/>
                <a:gd name="T33" fmla="*/ 168 h 176"/>
                <a:gd name="T34" fmla="*/ 70 w 176"/>
                <a:gd name="T35" fmla="*/ 174 h 176"/>
                <a:gd name="T36" fmla="*/ 88 w 176"/>
                <a:gd name="T37" fmla="*/ 176 h 176"/>
                <a:gd name="T38" fmla="*/ 88 w 176"/>
                <a:gd name="T39" fmla="*/ 176 h 176"/>
                <a:gd name="T40" fmla="*/ 106 w 176"/>
                <a:gd name="T41" fmla="*/ 174 h 176"/>
                <a:gd name="T42" fmla="*/ 122 w 176"/>
                <a:gd name="T43" fmla="*/ 168 h 176"/>
                <a:gd name="T44" fmla="*/ 138 w 176"/>
                <a:gd name="T45" fmla="*/ 160 h 176"/>
                <a:gd name="T46" fmla="*/ 150 w 176"/>
                <a:gd name="T47" fmla="*/ 150 h 176"/>
                <a:gd name="T48" fmla="*/ 160 w 176"/>
                <a:gd name="T49" fmla="*/ 138 h 176"/>
                <a:gd name="T50" fmla="*/ 168 w 176"/>
                <a:gd name="T51" fmla="*/ 122 h 176"/>
                <a:gd name="T52" fmla="*/ 174 w 176"/>
                <a:gd name="T53" fmla="*/ 106 h 176"/>
                <a:gd name="T54" fmla="*/ 176 w 176"/>
                <a:gd name="T55" fmla="*/ 88 h 176"/>
                <a:gd name="T56" fmla="*/ 176 w 176"/>
                <a:gd name="T57" fmla="*/ 88 h 176"/>
                <a:gd name="T58" fmla="*/ 174 w 176"/>
                <a:gd name="T59" fmla="*/ 70 h 176"/>
                <a:gd name="T60" fmla="*/ 168 w 176"/>
                <a:gd name="T61" fmla="*/ 54 h 176"/>
                <a:gd name="T62" fmla="*/ 160 w 176"/>
                <a:gd name="T63" fmla="*/ 40 h 176"/>
                <a:gd name="T64" fmla="*/ 150 w 176"/>
                <a:gd name="T65" fmla="*/ 26 h 176"/>
                <a:gd name="T66" fmla="*/ 138 w 176"/>
                <a:gd name="T67" fmla="*/ 16 h 176"/>
                <a:gd name="T68" fmla="*/ 122 w 176"/>
                <a:gd name="T69" fmla="*/ 8 h 176"/>
                <a:gd name="T70" fmla="*/ 106 w 176"/>
                <a:gd name="T71" fmla="*/ 2 h 176"/>
                <a:gd name="T72" fmla="*/ 88 w 176"/>
                <a:gd name="T73" fmla="*/ 0 h 176"/>
                <a:gd name="T74" fmla="*/ 88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6"/>
                  </a:lnTo>
                  <a:lnTo>
                    <a:pt x="26" y="26"/>
                  </a:lnTo>
                  <a:lnTo>
                    <a:pt x="16" y="40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6"/>
                  </a:lnTo>
                  <a:lnTo>
                    <a:pt x="8" y="122"/>
                  </a:lnTo>
                  <a:lnTo>
                    <a:pt x="16" y="138"/>
                  </a:lnTo>
                  <a:lnTo>
                    <a:pt x="26" y="150"/>
                  </a:lnTo>
                  <a:lnTo>
                    <a:pt x="40" y="160"/>
                  </a:lnTo>
                  <a:lnTo>
                    <a:pt x="54" y="168"/>
                  </a:lnTo>
                  <a:lnTo>
                    <a:pt x="70" y="174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106" y="174"/>
                  </a:lnTo>
                  <a:lnTo>
                    <a:pt x="122" y="168"/>
                  </a:lnTo>
                  <a:lnTo>
                    <a:pt x="138" y="160"/>
                  </a:lnTo>
                  <a:lnTo>
                    <a:pt x="150" y="150"/>
                  </a:lnTo>
                  <a:lnTo>
                    <a:pt x="160" y="138"/>
                  </a:lnTo>
                  <a:lnTo>
                    <a:pt x="168" y="122"/>
                  </a:lnTo>
                  <a:lnTo>
                    <a:pt x="174" y="106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68" y="54"/>
                  </a:lnTo>
                  <a:lnTo>
                    <a:pt x="160" y="40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8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32" name="Group 53"/>
          <p:cNvGrpSpPr/>
          <p:nvPr/>
        </p:nvGrpSpPr>
        <p:grpSpPr>
          <a:xfrm>
            <a:off x="5714316" y="3421411"/>
            <a:ext cx="255759" cy="255759"/>
            <a:chOff x="4808538" y="2608263"/>
            <a:chExt cx="914400" cy="914400"/>
          </a:xfrm>
          <a:solidFill>
            <a:schemeClr val="bg1"/>
          </a:solidFill>
        </p:grpSpPr>
        <p:sp>
          <p:nvSpPr>
            <p:cNvPr id="33" name="Freeform 76"/>
            <p:cNvSpPr/>
            <p:nvPr/>
          </p:nvSpPr>
          <p:spPr bwMode="auto">
            <a:xfrm>
              <a:off x="4808538" y="2919413"/>
              <a:ext cx="603250" cy="603250"/>
            </a:xfrm>
            <a:custGeom>
              <a:avLst/>
              <a:gdLst>
                <a:gd name="T0" fmla="*/ 0 w 380"/>
                <a:gd name="T1" fmla="*/ 0 h 380"/>
                <a:gd name="T2" fmla="*/ 0 w 380"/>
                <a:gd name="T3" fmla="*/ 112 h 380"/>
                <a:gd name="T4" fmla="*/ 0 w 380"/>
                <a:gd name="T5" fmla="*/ 112 h 380"/>
                <a:gd name="T6" fmla="*/ 26 w 380"/>
                <a:gd name="T7" fmla="*/ 112 h 380"/>
                <a:gd name="T8" fmla="*/ 52 w 380"/>
                <a:gd name="T9" fmla="*/ 116 h 380"/>
                <a:gd name="T10" fmla="*/ 78 w 380"/>
                <a:gd name="T11" fmla="*/ 122 h 380"/>
                <a:gd name="T12" fmla="*/ 102 w 380"/>
                <a:gd name="T13" fmla="*/ 132 h 380"/>
                <a:gd name="T14" fmla="*/ 126 w 380"/>
                <a:gd name="T15" fmla="*/ 142 h 380"/>
                <a:gd name="T16" fmla="*/ 150 w 380"/>
                <a:gd name="T17" fmla="*/ 156 h 380"/>
                <a:gd name="T18" fmla="*/ 170 w 380"/>
                <a:gd name="T19" fmla="*/ 172 h 380"/>
                <a:gd name="T20" fmla="*/ 190 w 380"/>
                <a:gd name="T21" fmla="*/ 190 h 380"/>
                <a:gd name="T22" fmla="*/ 190 w 380"/>
                <a:gd name="T23" fmla="*/ 190 h 380"/>
                <a:gd name="T24" fmla="*/ 208 w 380"/>
                <a:gd name="T25" fmla="*/ 210 h 380"/>
                <a:gd name="T26" fmla="*/ 224 w 380"/>
                <a:gd name="T27" fmla="*/ 232 h 380"/>
                <a:gd name="T28" fmla="*/ 238 w 380"/>
                <a:gd name="T29" fmla="*/ 254 h 380"/>
                <a:gd name="T30" fmla="*/ 248 w 380"/>
                <a:gd name="T31" fmla="*/ 278 h 380"/>
                <a:gd name="T32" fmla="*/ 258 w 380"/>
                <a:gd name="T33" fmla="*/ 302 h 380"/>
                <a:gd name="T34" fmla="*/ 264 w 380"/>
                <a:gd name="T35" fmla="*/ 326 h 380"/>
                <a:gd name="T36" fmla="*/ 268 w 380"/>
                <a:gd name="T37" fmla="*/ 352 h 380"/>
                <a:gd name="T38" fmla="*/ 270 w 380"/>
                <a:gd name="T39" fmla="*/ 380 h 380"/>
                <a:gd name="T40" fmla="*/ 380 w 380"/>
                <a:gd name="T41" fmla="*/ 380 h 380"/>
                <a:gd name="T42" fmla="*/ 380 w 380"/>
                <a:gd name="T43" fmla="*/ 380 h 380"/>
                <a:gd name="T44" fmla="*/ 378 w 380"/>
                <a:gd name="T45" fmla="*/ 340 h 380"/>
                <a:gd name="T46" fmla="*/ 372 w 380"/>
                <a:gd name="T47" fmla="*/ 304 h 380"/>
                <a:gd name="T48" fmla="*/ 362 w 380"/>
                <a:gd name="T49" fmla="*/ 266 h 380"/>
                <a:gd name="T50" fmla="*/ 350 w 380"/>
                <a:gd name="T51" fmla="*/ 232 h 380"/>
                <a:gd name="T52" fmla="*/ 334 w 380"/>
                <a:gd name="T53" fmla="*/ 198 h 380"/>
                <a:gd name="T54" fmla="*/ 314 w 380"/>
                <a:gd name="T55" fmla="*/ 168 h 380"/>
                <a:gd name="T56" fmla="*/ 292 w 380"/>
                <a:gd name="T57" fmla="*/ 138 h 380"/>
                <a:gd name="T58" fmla="*/ 268 w 380"/>
                <a:gd name="T59" fmla="*/ 112 h 380"/>
                <a:gd name="T60" fmla="*/ 240 w 380"/>
                <a:gd name="T61" fmla="*/ 86 h 380"/>
                <a:gd name="T62" fmla="*/ 212 w 380"/>
                <a:gd name="T63" fmla="*/ 66 h 380"/>
                <a:gd name="T64" fmla="*/ 180 w 380"/>
                <a:gd name="T65" fmla="*/ 46 h 380"/>
                <a:gd name="T66" fmla="*/ 146 w 380"/>
                <a:gd name="T67" fmla="*/ 30 h 380"/>
                <a:gd name="T68" fmla="*/ 112 w 380"/>
                <a:gd name="T69" fmla="*/ 18 h 380"/>
                <a:gd name="T70" fmla="*/ 76 w 380"/>
                <a:gd name="T71" fmla="*/ 8 h 380"/>
                <a:gd name="T72" fmla="*/ 38 w 380"/>
                <a:gd name="T73" fmla="*/ 2 h 380"/>
                <a:gd name="T74" fmla="*/ 0 w 380"/>
                <a:gd name="T75" fmla="*/ 0 h 380"/>
                <a:gd name="T76" fmla="*/ 0 w 380"/>
                <a:gd name="T7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380">
                  <a:moveTo>
                    <a:pt x="0" y="0"/>
                  </a:moveTo>
                  <a:lnTo>
                    <a:pt x="0" y="112"/>
                  </a:lnTo>
                  <a:lnTo>
                    <a:pt x="0" y="112"/>
                  </a:lnTo>
                  <a:lnTo>
                    <a:pt x="26" y="112"/>
                  </a:lnTo>
                  <a:lnTo>
                    <a:pt x="52" y="116"/>
                  </a:lnTo>
                  <a:lnTo>
                    <a:pt x="78" y="122"/>
                  </a:lnTo>
                  <a:lnTo>
                    <a:pt x="102" y="132"/>
                  </a:lnTo>
                  <a:lnTo>
                    <a:pt x="126" y="142"/>
                  </a:lnTo>
                  <a:lnTo>
                    <a:pt x="150" y="156"/>
                  </a:lnTo>
                  <a:lnTo>
                    <a:pt x="170" y="172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208" y="210"/>
                  </a:lnTo>
                  <a:lnTo>
                    <a:pt x="224" y="232"/>
                  </a:lnTo>
                  <a:lnTo>
                    <a:pt x="238" y="254"/>
                  </a:lnTo>
                  <a:lnTo>
                    <a:pt x="248" y="278"/>
                  </a:lnTo>
                  <a:lnTo>
                    <a:pt x="258" y="302"/>
                  </a:lnTo>
                  <a:lnTo>
                    <a:pt x="264" y="326"/>
                  </a:lnTo>
                  <a:lnTo>
                    <a:pt x="268" y="352"/>
                  </a:lnTo>
                  <a:lnTo>
                    <a:pt x="270" y="380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78" y="340"/>
                  </a:lnTo>
                  <a:lnTo>
                    <a:pt x="372" y="304"/>
                  </a:lnTo>
                  <a:lnTo>
                    <a:pt x="362" y="266"/>
                  </a:lnTo>
                  <a:lnTo>
                    <a:pt x="350" y="232"/>
                  </a:lnTo>
                  <a:lnTo>
                    <a:pt x="334" y="198"/>
                  </a:lnTo>
                  <a:lnTo>
                    <a:pt x="314" y="168"/>
                  </a:lnTo>
                  <a:lnTo>
                    <a:pt x="292" y="138"/>
                  </a:lnTo>
                  <a:lnTo>
                    <a:pt x="268" y="112"/>
                  </a:lnTo>
                  <a:lnTo>
                    <a:pt x="240" y="86"/>
                  </a:lnTo>
                  <a:lnTo>
                    <a:pt x="212" y="66"/>
                  </a:lnTo>
                  <a:lnTo>
                    <a:pt x="180" y="46"/>
                  </a:lnTo>
                  <a:lnTo>
                    <a:pt x="146" y="30"/>
                  </a:lnTo>
                  <a:lnTo>
                    <a:pt x="112" y="18"/>
                  </a:lnTo>
                  <a:lnTo>
                    <a:pt x="76" y="8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4" name="Freeform 77"/>
            <p:cNvSpPr/>
            <p:nvPr/>
          </p:nvSpPr>
          <p:spPr bwMode="auto">
            <a:xfrm>
              <a:off x="4808538" y="2608263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110 h 576"/>
                <a:gd name="T4" fmla="*/ 0 w 576"/>
                <a:gd name="T5" fmla="*/ 110 h 576"/>
                <a:gd name="T6" fmla="*/ 24 w 576"/>
                <a:gd name="T7" fmla="*/ 112 h 576"/>
                <a:gd name="T8" fmla="*/ 48 w 576"/>
                <a:gd name="T9" fmla="*/ 114 h 576"/>
                <a:gd name="T10" fmla="*/ 94 w 576"/>
                <a:gd name="T11" fmla="*/ 120 h 576"/>
                <a:gd name="T12" fmla="*/ 138 w 576"/>
                <a:gd name="T13" fmla="*/ 132 h 576"/>
                <a:gd name="T14" fmla="*/ 180 w 576"/>
                <a:gd name="T15" fmla="*/ 148 h 576"/>
                <a:gd name="T16" fmla="*/ 220 w 576"/>
                <a:gd name="T17" fmla="*/ 166 h 576"/>
                <a:gd name="T18" fmla="*/ 258 w 576"/>
                <a:gd name="T19" fmla="*/ 190 h 576"/>
                <a:gd name="T20" fmla="*/ 294 w 576"/>
                <a:gd name="T21" fmla="*/ 216 h 576"/>
                <a:gd name="T22" fmla="*/ 328 w 576"/>
                <a:gd name="T23" fmla="*/ 246 h 576"/>
                <a:gd name="T24" fmla="*/ 358 w 576"/>
                <a:gd name="T25" fmla="*/ 280 h 576"/>
                <a:gd name="T26" fmla="*/ 384 w 576"/>
                <a:gd name="T27" fmla="*/ 316 h 576"/>
                <a:gd name="T28" fmla="*/ 408 w 576"/>
                <a:gd name="T29" fmla="*/ 354 h 576"/>
                <a:gd name="T30" fmla="*/ 428 w 576"/>
                <a:gd name="T31" fmla="*/ 394 h 576"/>
                <a:gd name="T32" fmla="*/ 444 w 576"/>
                <a:gd name="T33" fmla="*/ 438 h 576"/>
                <a:gd name="T34" fmla="*/ 456 w 576"/>
                <a:gd name="T35" fmla="*/ 482 h 576"/>
                <a:gd name="T36" fmla="*/ 462 w 576"/>
                <a:gd name="T37" fmla="*/ 528 h 576"/>
                <a:gd name="T38" fmla="*/ 464 w 576"/>
                <a:gd name="T39" fmla="*/ 552 h 576"/>
                <a:gd name="T40" fmla="*/ 466 w 576"/>
                <a:gd name="T41" fmla="*/ 576 h 576"/>
                <a:gd name="T42" fmla="*/ 576 w 576"/>
                <a:gd name="T43" fmla="*/ 576 h 576"/>
                <a:gd name="T44" fmla="*/ 576 w 576"/>
                <a:gd name="T45" fmla="*/ 576 h 576"/>
                <a:gd name="T46" fmla="*/ 576 w 576"/>
                <a:gd name="T47" fmla="*/ 546 h 576"/>
                <a:gd name="T48" fmla="*/ 572 w 576"/>
                <a:gd name="T49" fmla="*/ 516 h 576"/>
                <a:gd name="T50" fmla="*/ 568 w 576"/>
                <a:gd name="T51" fmla="*/ 488 h 576"/>
                <a:gd name="T52" fmla="*/ 564 w 576"/>
                <a:gd name="T53" fmla="*/ 460 h 576"/>
                <a:gd name="T54" fmla="*/ 558 w 576"/>
                <a:gd name="T55" fmla="*/ 432 h 576"/>
                <a:gd name="T56" fmla="*/ 550 w 576"/>
                <a:gd name="T57" fmla="*/ 404 h 576"/>
                <a:gd name="T58" fmla="*/ 540 w 576"/>
                <a:gd name="T59" fmla="*/ 378 h 576"/>
                <a:gd name="T60" fmla="*/ 530 w 576"/>
                <a:gd name="T61" fmla="*/ 352 h 576"/>
                <a:gd name="T62" fmla="*/ 518 w 576"/>
                <a:gd name="T63" fmla="*/ 326 h 576"/>
                <a:gd name="T64" fmla="*/ 506 w 576"/>
                <a:gd name="T65" fmla="*/ 302 h 576"/>
                <a:gd name="T66" fmla="*/ 492 w 576"/>
                <a:gd name="T67" fmla="*/ 278 h 576"/>
                <a:gd name="T68" fmla="*/ 476 w 576"/>
                <a:gd name="T69" fmla="*/ 254 h 576"/>
                <a:gd name="T70" fmla="*/ 460 w 576"/>
                <a:gd name="T71" fmla="*/ 232 h 576"/>
                <a:gd name="T72" fmla="*/ 444 w 576"/>
                <a:gd name="T73" fmla="*/ 210 h 576"/>
                <a:gd name="T74" fmla="*/ 426 w 576"/>
                <a:gd name="T75" fmla="*/ 188 h 576"/>
                <a:gd name="T76" fmla="*/ 406 w 576"/>
                <a:gd name="T77" fmla="*/ 168 h 576"/>
                <a:gd name="T78" fmla="*/ 386 w 576"/>
                <a:gd name="T79" fmla="*/ 150 h 576"/>
                <a:gd name="T80" fmla="*/ 366 w 576"/>
                <a:gd name="T81" fmla="*/ 132 h 576"/>
                <a:gd name="T82" fmla="*/ 344 w 576"/>
                <a:gd name="T83" fmla="*/ 114 h 576"/>
                <a:gd name="T84" fmla="*/ 320 w 576"/>
                <a:gd name="T85" fmla="*/ 98 h 576"/>
                <a:gd name="T86" fmla="*/ 298 w 576"/>
                <a:gd name="T87" fmla="*/ 84 h 576"/>
                <a:gd name="T88" fmla="*/ 274 w 576"/>
                <a:gd name="T89" fmla="*/ 70 h 576"/>
                <a:gd name="T90" fmla="*/ 248 w 576"/>
                <a:gd name="T91" fmla="*/ 56 h 576"/>
                <a:gd name="T92" fmla="*/ 224 w 576"/>
                <a:gd name="T93" fmla="*/ 46 h 576"/>
                <a:gd name="T94" fmla="*/ 198 w 576"/>
                <a:gd name="T95" fmla="*/ 34 h 576"/>
                <a:gd name="T96" fmla="*/ 170 w 576"/>
                <a:gd name="T97" fmla="*/ 26 h 576"/>
                <a:gd name="T98" fmla="*/ 144 w 576"/>
                <a:gd name="T99" fmla="*/ 18 h 576"/>
                <a:gd name="T100" fmla="*/ 116 w 576"/>
                <a:gd name="T101" fmla="*/ 12 h 576"/>
                <a:gd name="T102" fmla="*/ 88 w 576"/>
                <a:gd name="T103" fmla="*/ 6 h 576"/>
                <a:gd name="T104" fmla="*/ 58 w 576"/>
                <a:gd name="T105" fmla="*/ 2 h 576"/>
                <a:gd name="T106" fmla="*/ 30 w 576"/>
                <a:gd name="T107" fmla="*/ 0 h 576"/>
                <a:gd name="T108" fmla="*/ 0 w 576"/>
                <a:gd name="T109" fmla="*/ 0 h 576"/>
                <a:gd name="T110" fmla="*/ 0 w 576"/>
                <a:gd name="T11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24" y="112"/>
                  </a:lnTo>
                  <a:lnTo>
                    <a:pt x="48" y="114"/>
                  </a:lnTo>
                  <a:lnTo>
                    <a:pt x="94" y="120"/>
                  </a:lnTo>
                  <a:lnTo>
                    <a:pt x="138" y="132"/>
                  </a:lnTo>
                  <a:lnTo>
                    <a:pt x="180" y="148"/>
                  </a:lnTo>
                  <a:lnTo>
                    <a:pt x="220" y="166"/>
                  </a:lnTo>
                  <a:lnTo>
                    <a:pt x="258" y="190"/>
                  </a:lnTo>
                  <a:lnTo>
                    <a:pt x="294" y="216"/>
                  </a:lnTo>
                  <a:lnTo>
                    <a:pt x="328" y="246"/>
                  </a:lnTo>
                  <a:lnTo>
                    <a:pt x="358" y="280"/>
                  </a:lnTo>
                  <a:lnTo>
                    <a:pt x="384" y="316"/>
                  </a:lnTo>
                  <a:lnTo>
                    <a:pt x="408" y="354"/>
                  </a:lnTo>
                  <a:lnTo>
                    <a:pt x="428" y="394"/>
                  </a:lnTo>
                  <a:lnTo>
                    <a:pt x="444" y="438"/>
                  </a:lnTo>
                  <a:lnTo>
                    <a:pt x="456" y="482"/>
                  </a:lnTo>
                  <a:lnTo>
                    <a:pt x="462" y="528"/>
                  </a:lnTo>
                  <a:lnTo>
                    <a:pt x="464" y="552"/>
                  </a:lnTo>
                  <a:lnTo>
                    <a:pt x="466" y="576"/>
                  </a:lnTo>
                  <a:lnTo>
                    <a:pt x="576" y="576"/>
                  </a:lnTo>
                  <a:lnTo>
                    <a:pt x="576" y="576"/>
                  </a:lnTo>
                  <a:lnTo>
                    <a:pt x="576" y="546"/>
                  </a:lnTo>
                  <a:lnTo>
                    <a:pt x="572" y="516"/>
                  </a:lnTo>
                  <a:lnTo>
                    <a:pt x="568" y="488"/>
                  </a:lnTo>
                  <a:lnTo>
                    <a:pt x="564" y="460"/>
                  </a:lnTo>
                  <a:lnTo>
                    <a:pt x="558" y="432"/>
                  </a:lnTo>
                  <a:lnTo>
                    <a:pt x="550" y="404"/>
                  </a:lnTo>
                  <a:lnTo>
                    <a:pt x="540" y="378"/>
                  </a:lnTo>
                  <a:lnTo>
                    <a:pt x="530" y="352"/>
                  </a:lnTo>
                  <a:lnTo>
                    <a:pt x="518" y="326"/>
                  </a:lnTo>
                  <a:lnTo>
                    <a:pt x="506" y="302"/>
                  </a:lnTo>
                  <a:lnTo>
                    <a:pt x="492" y="278"/>
                  </a:lnTo>
                  <a:lnTo>
                    <a:pt x="476" y="254"/>
                  </a:lnTo>
                  <a:lnTo>
                    <a:pt x="460" y="232"/>
                  </a:lnTo>
                  <a:lnTo>
                    <a:pt x="444" y="210"/>
                  </a:lnTo>
                  <a:lnTo>
                    <a:pt x="426" y="188"/>
                  </a:lnTo>
                  <a:lnTo>
                    <a:pt x="406" y="168"/>
                  </a:lnTo>
                  <a:lnTo>
                    <a:pt x="386" y="150"/>
                  </a:lnTo>
                  <a:lnTo>
                    <a:pt x="366" y="132"/>
                  </a:lnTo>
                  <a:lnTo>
                    <a:pt x="344" y="114"/>
                  </a:lnTo>
                  <a:lnTo>
                    <a:pt x="320" y="98"/>
                  </a:lnTo>
                  <a:lnTo>
                    <a:pt x="298" y="84"/>
                  </a:lnTo>
                  <a:lnTo>
                    <a:pt x="274" y="70"/>
                  </a:lnTo>
                  <a:lnTo>
                    <a:pt x="248" y="56"/>
                  </a:lnTo>
                  <a:lnTo>
                    <a:pt x="224" y="46"/>
                  </a:lnTo>
                  <a:lnTo>
                    <a:pt x="198" y="34"/>
                  </a:lnTo>
                  <a:lnTo>
                    <a:pt x="170" y="26"/>
                  </a:lnTo>
                  <a:lnTo>
                    <a:pt x="144" y="18"/>
                  </a:lnTo>
                  <a:lnTo>
                    <a:pt x="116" y="12"/>
                  </a:lnTo>
                  <a:lnTo>
                    <a:pt x="88" y="6"/>
                  </a:lnTo>
                  <a:lnTo>
                    <a:pt x="58" y="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5" name="Freeform 78"/>
            <p:cNvSpPr/>
            <p:nvPr/>
          </p:nvSpPr>
          <p:spPr bwMode="auto">
            <a:xfrm>
              <a:off x="4808538" y="3278188"/>
              <a:ext cx="244475" cy="244475"/>
            </a:xfrm>
            <a:custGeom>
              <a:avLst/>
              <a:gdLst>
                <a:gd name="T0" fmla="*/ 76 w 154"/>
                <a:gd name="T1" fmla="*/ 0 h 154"/>
                <a:gd name="T2" fmla="*/ 76 w 154"/>
                <a:gd name="T3" fmla="*/ 0 h 154"/>
                <a:gd name="T4" fmla="*/ 60 w 154"/>
                <a:gd name="T5" fmla="*/ 2 h 154"/>
                <a:gd name="T6" fmla="*/ 46 w 154"/>
                <a:gd name="T7" fmla="*/ 6 h 154"/>
                <a:gd name="T8" fmla="*/ 34 w 154"/>
                <a:gd name="T9" fmla="*/ 12 h 154"/>
                <a:gd name="T10" fmla="*/ 22 w 154"/>
                <a:gd name="T11" fmla="*/ 22 h 154"/>
                <a:gd name="T12" fmla="*/ 12 w 154"/>
                <a:gd name="T13" fmla="*/ 34 h 154"/>
                <a:gd name="T14" fmla="*/ 6 w 154"/>
                <a:gd name="T15" fmla="*/ 46 h 154"/>
                <a:gd name="T16" fmla="*/ 2 w 154"/>
                <a:gd name="T17" fmla="*/ 62 h 154"/>
                <a:gd name="T18" fmla="*/ 0 w 154"/>
                <a:gd name="T19" fmla="*/ 76 h 154"/>
                <a:gd name="T20" fmla="*/ 0 w 154"/>
                <a:gd name="T21" fmla="*/ 76 h 154"/>
                <a:gd name="T22" fmla="*/ 2 w 154"/>
                <a:gd name="T23" fmla="*/ 92 h 154"/>
                <a:gd name="T24" fmla="*/ 6 w 154"/>
                <a:gd name="T25" fmla="*/ 106 h 154"/>
                <a:gd name="T26" fmla="*/ 12 w 154"/>
                <a:gd name="T27" fmla="*/ 120 h 154"/>
                <a:gd name="T28" fmla="*/ 22 w 154"/>
                <a:gd name="T29" fmla="*/ 130 h 154"/>
                <a:gd name="T30" fmla="*/ 34 w 154"/>
                <a:gd name="T31" fmla="*/ 140 h 154"/>
                <a:gd name="T32" fmla="*/ 46 w 154"/>
                <a:gd name="T33" fmla="*/ 148 h 154"/>
                <a:gd name="T34" fmla="*/ 60 w 154"/>
                <a:gd name="T35" fmla="*/ 152 h 154"/>
                <a:gd name="T36" fmla="*/ 76 w 154"/>
                <a:gd name="T37" fmla="*/ 154 h 154"/>
                <a:gd name="T38" fmla="*/ 76 w 154"/>
                <a:gd name="T39" fmla="*/ 154 h 154"/>
                <a:gd name="T40" fmla="*/ 92 w 154"/>
                <a:gd name="T41" fmla="*/ 152 h 154"/>
                <a:gd name="T42" fmla="*/ 106 w 154"/>
                <a:gd name="T43" fmla="*/ 148 h 154"/>
                <a:gd name="T44" fmla="*/ 120 w 154"/>
                <a:gd name="T45" fmla="*/ 140 h 154"/>
                <a:gd name="T46" fmla="*/ 130 w 154"/>
                <a:gd name="T47" fmla="*/ 130 h 154"/>
                <a:gd name="T48" fmla="*/ 140 w 154"/>
                <a:gd name="T49" fmla="*/ 120 h 154"/>
                <a:gd name="T50" fmla="*/ 148 w 154"/>
                <a:gd name="T51" fmla="*/ 106 h 154"/>
                <a:gd name="T52" fmla="*/ 152 w 154"/>
                <a:gd name="T53" fmla="*/ 92 h 154"/>
                <a:gd name="T54" fmla="*/ 154 w 154"/>
                <a:gd name="T55" fmla="*/ 76 h 154"/>
                <a:gd name="T56" fmla="*/ 154 w 154"/>
                <a:gd name="T57" fmla="*/ 76 h 154"/>
                <a:gd name="T58" fmla="*/ 152 w 154"/>
                <a:gd name="T59" fmla="*/ 62 h 154"/>
                <a:gd name="T60" fmla="*/ 148 w 154"/>
                <a:gd name="T61" fmla="*/ 46 h 154"/>
                <a:gd name="T62" fmla="*/ 140 w 154"/>
                <a:gd name="T63" fmla="*/ 34 h 154"/>
                <a:gd name="T64" fmla="*/ 130 w 154"/>
                <a:gd name="T65" fmla="*/ 22 h 154"/>
                <a:gd name="T66" fmla="*/ 120 w 154"/>
                <a:gd name="T67" fmla="*/ 12 h 154"/>
                <a:gd name="T68" fmla="*/ 106 w 154"/>
                <a:gd name="T69" fmla="*/ 6 h 154"/>
                <a:gd name="T70" fmla="*/ 92 w 154"/>
                <a:gd name="T71" fmla="*/ 2 h 154"/>
                <a:gd name="T72" fmla="*/ 76 w 154"/>
                <a:gd name="T73" fmla="*/ 0 h 154"/>
                <a:gd name="T74" fmla="*/ 76 w 154"/>
                <a:gd name="T7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76" y="0"/>
                  </a:moveTo>
                  <a:lnTo>
                    <a:pt x="76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6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92"/>
                  </a:lnTo>
                  <a:lnTo>
                    <a:pt x="6" y="106"/>
                  </a:lnTo>
                  <a:lnTo>
                    <a:pt x="12" y="120"/>
                  </a:lnTo>
                  <a:lnTo>
                    <a:pt x="22" y="130"/>
                  </a:lnTo>
                  <a:lnTo>
                    <a:pt x="34" y="140"/>
                  </a:lnTo>
                  <a:lnTo>
                    <a:pt x="46" y="148"/>
                  </a:lnTo>
                  <a:lnTo>
                    <a:pt x="60" y="152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92" y="152"/>
                  </a:lnTo>
                  <a:lnTo>
                    <a:pt x="106" y="148"/>
                  </a:lnTo>
                  <a:lnTo>
                    <a:pt x="120" y="140"/>
                  </a:lnTo>
                  <a:lnTo>
                    <a:pt x="130" y="130"/>
                  </a:lnTo>
                  <a:lnTo>
                    <a:pt x="140" y="120"/>
                  </a:lnTo>
                  <a:lnTo>
                    <a:pt x="148" y="106"/>
                  </a:lnTo>
                  <a:lnTo>
                    <a:pt x="152" y="9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2" y="62"/>
                  </a:lnTo>
                  <a:lnTo>
                    <a:pt x="148" y="46"/>
                  </a:lnTo>
                  <a:lnTo>
                    <a:pt x="140" y="34"/>
                  </a:lnTo>
                  <a:lnTo>
                    <a:pt x="130" y="22"/>
                  </a:lnTo>
                  <a:lnTo>
                    <a:pt x="120" y="12"/>
                  </a:lnTo>
                  <a:lnTo>
                    <a:pt x="106" y="6"/>
                  </a:lnTo>
                  <a:lnTo>
                    <a:pt x="9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36" name="Group 80"/>
          <p:cNvGrpSpPr/>
          <p:nvPr/>
        </p:nvGrpSpPr>
        <p:grpSpPr>
          <a:xfrm>
            <a:off x="5721850" y="1268124"/>
            <a:ext cx="240690" cy="249348"/>
            <a:chOff x="2927350" y="3395663"/>
            <a:chExt cx="882650" cy="914400"/>
          </a:xfrm>
          <a:solidFill>
            <a:schemeClr val="bg1"/>
          </a:solidFill>
        </p:grpSpPr>
        <p:sp>
          <p:nvSpPr>
            <p:cNvPr id="42" name="Freeform 157"/>
            <p:cNvSpPr/>
            <p:nvPr/>
          </p:nvSpPr>
          <p:spPr bwMode="auto">
            <a:xfrm>
              <a:off x="2927350" y="4043363"/>
              <a:ext cx="882650" cy="266700"/>
            </a:xfrm>
            <a:custGeom>
              <a:avLst/>
              <a:gdLst>
                <a:gd name="T0" fmla="*/ 278 w 556"/>
                <a:gd name="T1" fmla="*/ 40 h 168"/>
                <a:gd name="T2" fmla="*/ 276 w 556"/>
                <a:gd name="T3" fmla="*/ 40 h 168"/>
                <a:gd name="T4" fmla="*/ 276 w 556"/>
                <a:gd name="T5" fmla="*/ 40 h 168"/>
                <a:gd name="T6" fmla="*/ 220 w 556"/>
                <a:gd name="T7" fmla="*/ 38 h 168"/>
                <a:gd name="T8" fmla="*/ 166 w 556"/>
                <a:gd name="T9" fmla="*/ 34 h 168"/>
                <a:gd name="T10" fmla="*/ 116 w 556"/>
                <a:gd name="T11" fmla="*/ 30 h 168"/>
                <a:gd name="T12" fmla="*/ 72 w 556"/>
                <a:gd name="T13" fmla="*/ 22 h 168"/>
                <a:gd name="T14" fmla="*/ 72 w 556"/>
                <a:gd name="T15" fmla="*/ 22 h 168"/>
                <a:gd name="T16" fmla="*/ 38 w 556"/>
                <a:gd name="T17" fmla="*/ 16 h 168"/>
                <a:gd name="T18" fmla="*/ 20 w 556"/>
                <a:gd name="T19" fmla="*/ 10 h 168"/>
                <a:gd name="T20" fmla="*/ 0 w 556"/>
                <a:gd name="T21" fmla="*/ 2 h 168"/>
                <a:gd name="T22" fmla="*/ 0 w 556"/>
                <a:gd name="T23" fmla="*/ 114 h 168"/>
                <a:gd name="T24" fmla="*/ 0 w 556"/>
                <a:gd name="T25" fmla="*/ 114 h 168"/>
                <a:gd name="T26" fmla="*/ 2 w 556"/>
                <a:gd name="T27" fmla="*/ 120 h 168"/>
                <a:gd name="T28" fmla="*/ 6 w 556"/>
                <a:gd name="T29" fmla="*/ 126 h 168"/>
                <a:gd name="T30" fmla="*/ 12 w 556"/>
                <a:gd name="T31" fmla="*/ 130 h 168"/>
                <a:gd name="T32" fmla="*/ 22 w 556"/>
                <a:gd name="T33" fmla="*/ 136 h 168"/>
                <a:gd name="T34" fmla="*/ 48 w 556"/>
                <a:gd name="T35" fmla="*/ 144 h 168"/>
                <a:gd name="T36" fmla="*/ 82 w 556"/>
                <a:gd name="T37" fmla="*/ 152 h 168"/>
                <a:gd name="T38" fmla="*/ 122 w 556"/>
                <a:gd name="T39" fmla="*/ 160 h 168"/>
                <a:gd name="T40" fmla="*/ 168 w 556"/>
                <a:gd name="T41" fmla="*/ 164 h 168"/>
                <a:gd name="T42" fmla="*/ 220 w 556"/>
                <a:gd name="T43" fmla="*/ 168 h 168"/>
                <a:gd name="T44" fmla="*/ 276 w 556"/>
                <a:gd name="T45" fmla="*/ 168 h 168"/>
                <a:gd name="T46" fmla="*/ 276 w 556"/>
                <a:gd name="T47" fmla="*/ 168 h 168"/>
                <a:gd name="T48" fmla="*/ 278 w 556"/>
                <a:gd name="T49" fmla="*/ 168 h 168"/>
                <a:gd name="T50" fmla="*/ 278 w 556"/>
                <a:gd name="T51" fmla="*/ 168 h 168"/>
                <a:gd name="T52" fmla="*/ 334 w 556"/>
                <a:gd name="T53" fmla="*/ 168 h 168"/>
                <a:gd name="T54" fmla="*/ 386 w 556"/>
                <a:gd name="T55" fmla="*/ 164 h 168"/>
                <a:gd name="T56" fmla="*/ 434 w 556"/>
                <a:gd name="T57" fmla="*/ 158 h 168"/>
                <a:gd name="T58" fmla="*/ 474 w 556"/>
                <a:gd name="T59" fmla="*/ 152 h 168"/>
                <a:gd name="T60" fmla="*/ 508 w 556"/>
                <a:gd name="T61" fmla="*/ 144 h 168"/>
                <a:gd name="T62" fmla="*/ 534 w 556"/>
                <a:gd name="T63" fmla="*/ 136 h 168"/>
                <a:gd name="T64" fmla="*/ 544 w 556"/>
                <a:gd name="T65" fmla="*/ 130 h 168"/>
                <a:gd name="T66" fmla="*/ 550 w 556"/>
                <a:gd name="T67" fmla="*/ 126 h 168"/>
                <a:gd name="T68" fmla="*/ 554 w 556"/>
                <a:gd name="T69" fmla="*/ 120 h 168"/>
                <a:gd name="T70" fmla="*/ 556 w 556"/>
                <a:gd name="T71" fmla="*/ 114 h 168"/>
                <a:gd name="T72" fmla="*/ 556 w 556"/>
                <a:gd name="T73" fmla="*/ 0 h 168"/>
                <a:gd name="T74" fmla="*/ 556 w 556"/>
                <a:gd name="T75" fmla="*/ 0 h 168"/>
                <a:gd name="T76" fmla="*/ 536 w 556"/>
                <a:gd name="T77" fmla="*/ 8 h 168"/>
                <a:gd name="T78" fmla="*/ 516 w 556"/>
                <a:gd name="T79" fmla="*/ 14 h 168"/>
                <a:gd name="T80" fmla="*/ 484 w 556"/>
                <a:gd name="T81" fmla="*/ 22 h 168"/>
                <a:gd name="T82" fmla="*/ 484 w 556"/>
                <a:gd name="T83" fmla="*/ 22 h 168"/>
                <a:gd name="T84" fmla="*/ 438 w 556"/>
                <a:gd name="T85" fmla="*/ 30 h 168"/>
                <a:gd name="T86" fmla="*/ 390 w 556"/>
                <a:gd name="T87" fmla="*/ 34 h 168"/>
                <a:gd name="T88" fmla="*/ 336 w 556"/>
                <a:gd name="T89" fmla="*/ 38 h 168"/>
                <a:gd name="T90" fmla="*/ 278 w 556"/>
                <a:gd name="T91" fmla="*/ 40 h 168"/>
                <a:gd name="T92" fmla="*/ 278 w 556"/>
                <a:gd name="T93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6" h="168">
                  <a:moveTo>
                    <a:pt x="278" y="40"/>
                  </a:moveTo>
                  <a:lnTo>
                    <a:pt x="276" y="40"/>
                  </a:lnTo>
                  <a:lnTo>
                    <a:pt x="276" y="40"/>
                  </a:lnTo>
                  <a:lnTo>
                    <a:pt x="220" y="38"/>
                  </a:lnTo>
                  <a:lnTo>
                    <a:pt x="166" y="34"/>
                  </a:lnTo>
                  <a:lnTo>
                    <a:pt x="116" y="3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38" y="16"/>
                  </a:lnTo>
                  <a:lnTo>
                    <a:pt x="20" y="10"/>
                  </a:lnTo>
                  <a:lnTo>
                    <a:pt x="0" y="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0"/>
                  </a:lnTo>
                  <a:lnTo>
                    <a:pt x="6" y="126"/>
                  </a:lnTo>
                  <a:lnTo>
                    <a:pt x="12" y="130"/>
                  </a:lnTo>
                  <a:lnTo>
                    <a:pt x="22" y="136"/>
                  </a:lnTo>
                  <a:lnTo>
                    <a:pt x="48" y="144"/>
                  </a:lnTo>
                  <a:lnTo>
                    <a:pt x="82" y="152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68"/>
                  </a:lnTo>
                  <a:lnTo>
                    <a:pt x="276" y="168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58"/>
                  </a:lnTo>
                  <a:lnTo>
                    <a:pt x="474" y="152"/>
                  </a:lnTo>
                  <a:lnTo>
                    <a:pt x="508" y="144"/>
                  </a:lnTo>
                  <a:lnTo>
                    <a:pt x="534" y="136"/>
                  </a:lnTo>
                  <a:lnTo>
                    <a:pt x="544" y="130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4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2"/>
                  </a:lnTo>
                  <a:lnTo>
                    <a:pt x="484" y="22"/>
                  </a:lnTo>
                  <a:lnTo>
                    <a:pt x="438" y="30"/>
                  </a:lnTo>
                  <a:lnTo>
                    <a:pt x="390" y="34"/>
                  </a:lnTo>
                  <a:lnTo>
                    <a:pt x="336" y="38"/>
                  </a:lnTo>
                  <a:lnTo>
                    <a:pt x="278" y="40"/>
                  </a:lnTo>
                  <a:lnTo>
                    <a:pt x="27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3" name="Freeform 158"/>
            <p:cNvSpPr/>
            <p:nvPr/>
          </p:nvSpPr>
          <p:spPr bwMode="auto">
            <a:xfrm>
              <a:off x="2927350" y="3763963"/>
              <a:ext cx="882650" cy="269875"/>
            </a:xfrm>
            <a:custGeom>
              <a:avLst/>
              <a:gdLst>
                <a:gd name="T0" fmla="*/ 278 w 556"/>
                <a:gd name="T1" fmla="*/ 38 h 170"/>
                <a:gd name="T2" fmla="*/ 276 w 556"/>
                <a:gd name="T3" fmla="*/ 38 h 170"/>
                <a:gd name="T4" fmla="*/ 276 w 556"/>
                <a:gd name="T5" fmla="*/ 38 h 170"/>
                <a:gd name="T6" fmla="*/ 220 w 556"/>
                <a:gd name="T7" fmla="*/ 36 h 170"/>
                <a:gd name="T8" fmla="*/ 166 w 556"/>
                <a:gd name="T9" fmla="*/ 34 h 170"/>
                <a:gd name="T10" fmla="*/ 116 w 556"/>
                <a:gd name="T11" fmla="*/ 28 h 170"/>
                <a:gd name="T12" fmla="*/ 72 w 556"/>
                <a:gd name="T13" fmla="*/ 20 h 170"/>
                <a:gd name="T14" fmla="*/ 72 w 556"/>
                <a:gd name="T15" fmla="*/ 20 h 170"/>
                <a:gd name="T16" fmla="*/ 38 w 556"/>
                <a:gd name="T17" fmla="*/ 14 h 170"/>
                <a:gd name="T18" fmla="*/ 20 w 556"/>
                <a:gd name="T19" fmla="*/ 8 h 170"/>
                <a:gd name="T20" fmla="*/ 0 w 556"/>
                <a:gd name="T21" fmla="*/ 0 h 170"/>
                <a:gd name="T22" fmla="*/ 0 w 556"/>
                <a:gd name="T23" fmla="*/ 0 h 170"/>
                <a:gd name="T24" fmla="*/ 0 w 556"/>
                <a:gd name="T25" fmla="*/ 0 h 170"/>
                <a:gd name="T26" fmla="*/ 0 w 556"/>
                <a:gd name="T27" fmla="*/ 116 h 170"/>
                <a:gd name="T28" fmla="*/ 0 w 556"/>
                <a:gd name="T29" fmla="*/ 116 h 170"/>
                <a:gd name="T30" fmla="*/ 2 w 556"/>
                <a:gd name="T31" fmla="*/ 122 h 170"/>
                <a:gd name="T32" fmla="*/ 6 w 556"/>
                <a:gd name="T33" fmla="*/ 126 h 170"/>
                <a:gd name="T34" fmla="*/ 12 w 556"/>
                <a:gd name="T35" fmla="*/ 132 h 170"/>
                <a:gd name="T36" fmla="*/ 22 w 556"/>
                <a:gd name="T37" fmla="*/ 136 h 170"/>
                <a:gd name="T38" fmla="*/ 48 w 556"/>
                <a:gd name="T39" fmla="*/ 146 h 170"/>
                <a:gd name="T40" fmla="*/ 82 w 556"/>
                <a:gd name="T41" fmla="*/ 154 h 170"/>
                <a:gd name="T42" fmla="*/ 122 w 556"/>
                <a:gd name="T43" fmla="*/ 160 h 170"/>
                <a:gd name="T44" fmla="*/ 168 w 556"/>
                <a:gd name="T45" fmla="*/ 164 h 170"/>
                <a:gd name="T46" fmla="*/ 220 w 556"/>
                <a:gd name="T47" fmla="*/ 168 h 170"/>
                <a:gd name="T48" fmla="*/ 276 w 556"/>
                <a:gd name="T49" fmla="*/ 170 h 170"/>
                <a:gd name="T50" fmla="*/ 276 w 556"/>
                <a:gd name="T51" fmla="*/ 170 h 170"/>
                <a:gd name="T52" fmla="*/ 278 w 556"/>
                <a:gd name="T53" fmla="*/ 170 h 170"/>
                <a:gd name="T54" fmla="*/ 278 w 556"/>
                <a:gd name="T55" fmla="*/ 170 h 170"/>
                <a:gd name="T56" fmla="*/ 334 w 556"/>
                <a:gd name="T57" fmla="*/ 168 h 170"/>
                <a:gd name="T58" fmla="*/ 386 w 556"/>
                <a:gd name="T59" fmla="*/ 164 h 170"/>
                <a:gd name="T60" fmla="*/ 434 w 556"/>
                <a:gd name="T61" fmla="*/ 160 h 170"/>
                <a:gd name="T62" fmla="*/ 474 w 556"/>
                <a:gd name="T63" fmla="*/ 154 h 170"/>
                <a:gd name="T64" fmla="*/ 508 w 556"/>
                <a:gd name="T65" fmla="*/ 146 h 170"/>
                <a:gd name="T66" fmla="*/ 534 w 556"/>
                <a:gd name="T67" fmla="*/ 136 h 170"/>
                <a:gd name="T68" fmla="*/ 544 w 556"/>
                <a:gd name="T69" fmla="*/ 132 h 170"/>
                <a:gd name="T70" fmla="*/ 550 w 556"/>
                <a:gd name="T71" fmla="*/ 126 h 170"/>
                <a:gd name="T72" fmla="*/ 554 w 556"/>
                <a:gd name="T73" fmla="*/ 120 h 170"/>
                <a:gd name="T74" fmla="*/ 556 w 556"/>
                <a:gd name="T75" fmla="*/ 116 h 170"/>
                <a:gd name="T76" fmla="*/ 556 w 556"/>
                <a:gd name="T77" fmla="*/ 0 h 170"/>
                <a:gd name="T78" fmla="*/ 556 w 556"/>
                <a:gd name="T79" fmla="*/ 0 h 170"/>
                <a:gd name="T80" fmla="*/ 556 w 556"/>
                <a:gd name="T81" fmla="*/ 0 h 170"/>
                <a:gd name="T82" fmla="*/ 556 w 556"/>
                <a:gd name="T83" fmla="*/ 0 h 170"/>
                <a:gd name="T84" fmla="*/ 536 w 556"/>
                <a:gd name="T85" fmla="*/ 8 h 170"/>
                <a:gd name="T86" fmla="*/ 516 w 556"/>
                <a:gd name="T87" fmla="*/ 14 h 170"/>
                <a:gd name="T88" fmla="*/ 484 w 556"/>
                <a:gd name="T89" fmla="*/ 20 h 170"/>
                <a:gd name="T90" fmla="*/ 484 w 556"/>
                <a:gd name="T91" fmla="*/ 20 h 170"/>
                <a:gd name="T92" fmla="*/ 438 w 556"/>
                <a:gd name="T93" fmla="*/ 28 h 170"/>
                <a:gd name="T94" fmla="*/ 390 w 556"/>
                <a:gd name="T95" fmla="*/ 32 h 170"/>
                <a:gd name="T96" fmla="*/ 336 w 556"/>
                <a:gd name="T97" fmla="*/ 36 h 170"/>
                <a:gd name="T98" fmla="*/ 278 w 556"/>
                <a:gd name="T99" fmla="*/ 38 h 170"/>
                <a:gd name="T100" fmla="*/ 278 w 556"/>
                <a:gd name="T101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6" h="170">
                  <a:moveTo>
                    <a:pt x="278" y="38"/>
                  </a:moveTo>
                  <a:lnTo>
                    <a:pt x="276" y="38"/>
                  </a:lnTo>
                  <a:lnTo>
                    <a:pt x="276" y="38"/>
                  </a:lnTo>
                  <a:lnTo>
                    <a:pt x="220" y="36"/>
                  </a:lnTo>
                  <a:lnTo>
                    <a:pt x="166" y="34"/>
                  </a:lnTo>
                  <a:lnTo>
                    <a:pt x="116" y="28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38" y="14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6" y="126"/>
                  </a:lnTo>
                  <a:lnTo>
                    <a:pt x="12" y="132"/>
                  </a:lnTo>
                  <a:lnTo>
                    <a:pt x="22" y="136"/>
                  </a:lnTo>
                  <a:lnTo>
                    <a:pt x="48" y="146"/>
                  </a:lnTo>
                  <a:lnTo>
                    <a:pt x="82" y="154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8" y="170"/>
                  </a:lnTo>
                  <a:lnTo>
                    <a:pt x="278" y="170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60"/>
                  </a:lnTo>
                  <a:lnTo>
                    <a:pt x="474" y="154"/>
                  </a:lnTo>
                  <a:lnTo>
                    <a:pt x="508" y="146"/>
                  </a:lnTo>
                  <a:lnTo>
                    <a:pt x="534" y="136"/>
                  </a:lnTo>
                  <a:lnTo>
                    <a:pt x="544" y="132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6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0"/>
                  </a:lnTo>
                  <a:lnTo>
                    <a:pt x="484" y="20"/>
                  </a:lnTo>
                  <a:lnTo>
                    <a:pt x="438" y="28"/>
                  </a:lnTo>
                  <a:lnTo>
                    <a:pt x="390" y="32"/>
                  </a:lnTo>
                  <a:lnTo>
                    <a:pt x="336" y="36"/>
                  </a:lnTo>
                  <a:lnTo>
                    <a:pt x="278" y="38"/>
                  </a:lnTo>
                  <a:lnTo>
                    <a:pt x="27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4" name="Freeform 159"/>
            <p:cNvSpPr/>
            <p:nvPr/>
          </p:nvSpPr>
          <p:spPr bwMode="auto">
            <a:xfrm>
              <a:off x="2927350" y="3395663"/>
              <a:ext cx="882650" cy="355600"/>
            </a:xfrm>
            <a:custGeom>
              <a:avLst/>
              <a:gdLst>
                <a:gd name="T0" fmla="*/ 276 w 556"/>
                <a:gd name="T1" fmla="*/ 224 h 224"/>
                <a:gd name="T2" fmla="*/ 276 w 556"/>
                <a:gd name="T3" fmla="*/ 224 h 224"/>
                <a:gd name="T4" fmla="*/ 278 w 556"/>
                <a:gd name="T5" fmla="*/ 224 h 224"/>
                <a:gd name="T6" fmla="*/ 278 w 556"/>
                <a:gd name="T7" fmla="*/ 224 h 224"/>
                <a:gd name="T8" fmla="*/ 334 w 556"/>
                <a:gd name="T9" fmla="*/ 222 h 224"/>
                <a:gd name="T10" fmla="*/ 386 w 556"/>
                <a:gd name="T11" fmla="*/ 218 h 224"/>
                <a:gd name="T12" fmla="*/ 434 w 556"/>
                <a:gd name="T13" fmla="*/ 214 h 224"/>
                <a:gd name="T14" fmla="*/ 474 w 556"/>
                <a:gd name="T15" fmla="*/ 208 h 224"/>
                <a:gd name="T16" fmla="*/ 508 w 556"/>
                <a:gd name="T17" fmla="*/ 200 h 224"/>
                <a:gd name="T18" fmla="*/ 534 w 556"/>
                <a:gd name="T19" fmla="*/ 190 h 224"/>
                <a:gd name="T20" fmla="*/ 544 w 556"/>
                <a:gd name="T21" fmla="*/ 186 h 224"/>
                <a:gd name="T22" fmla="*/ 550 w 556"/>
                <a:gd name="T23" fmla="*/ 180 h 224"/>
                <a:gd name="T24" fmla="*/ 554 w 556"/>
                <a:gd name="T25" fmla="*/ 174 h 224"/>
                <a:gd name="T26" fmla="*/ 556 w 556"/>
                <a:gd name="T27" fmla="*/ 170 h 224"/>
                <a:gd name="T28" fmla="*/ 556 w 556"/>
                <a:gd name="T29" fmla="*/ 54 h 224"/>
                <a:gd name="T30" fmla="*/ 556 w 556"/>
                <a:gd name="T31" fmla="*/ 54 h 224"/>
                <a:gd name="T32" fmla="*/ 554 w 556"/>
                <a:gd name="T33" fmla="*/ 48 h 224"/>
                <a:gd name="T34" fmla="*/ 550 w 556"/>
                <a:gd name="T35" fmla="*/ 42 h 224"/>
                <a:gd name="T36" fmla="*/ 544 w 556"/>
                <a:gd name="T37" fmla="*/ 38 h 224"/>
                <a:gd name="T38" fmla="*/ 534 w 556"/>
                <a:gd name="T39" fmla="*/ 32 h 224"/>
                <a:gd name="T40" fmla="*/ 508 w 556"/>
                <a:gd name="T41" fmla="*/ 24 h 224"/>
                <a:gd name="T42" fmla="*/ 474 w 556"/>
                <a:gd name="T43" fmla="*/ 16 h 224"/>
                <a:gd name="T44" fmla="*/ 434 w 556"/>
                <a:gd name="T45" fmla="*/ 10 h 224"/>
                <a:gd name="T46" fmla="*/ 388 w 556"/>
                <a:gd name="T47" fmla="*/ 4 h 224"/>
                <a:gd name="T48" fmla="*/ 336 w 556"/>
                <a:gd name="T49" fmla="*/ 2 h 224"/>
                <a:gd name="T50" fmla="*/ 280 w 556"/>
                <a:gd name="T51" fmla="*/ 0 h 224"/>
                <a:gd name="T52" fmla="*/ 280 w 556"/>
                <a:gd name="T53" fmla="*/ 0 h 224"/>
                <a:gd name="T54" fmla="*/ 278 w 556"/>
                <a:gd name="T55" fmla="*/ 0 h 224"/>
                <a:gd name="T56" fmla="*/ 278 w 556"/>
                <a:gd name="T57" fmla="*/ 0 h 224"/>
                <a:gd name="T58" fmla="*/ 222 w 556"/>
                <a:gd name="T59" fmla="*/ 2 h 224"/>
                <a:gd name="T60" fmla="*/ 170 w 556"/>
                <a:gd name="T61" fmla="*/ 4 h 224"/>
                <a:gd name="T62" fmla="*/ 122 w 556"/>
                <a:gd name="T63" fmla="*/ 10 h 224"/>
                <a:gd name="T64" fmla="*/ 82 w 556"/>
                <a:gd name="T65" fmla="*/ 16 h 224"/>
                <a:gd name="T66" fmla="*/ 48 w 556"/>
                <a:gd name="T67" fmla="*/ 24 h 224"/>
                <a:gd name="T68" fmla="*/ 22 w 556"/>
                <a:gd name="T69" fmla="*/ 34 h 224"/>
                <a:gd name="T70" fmla="*/ 12 w 556"/>
                <a:gd name="T71" fmla="*/ 38 h 224"/>
                <a:gd name="T72" fmla="*/ 6 w 556"/>
                <a:gd name="T73" fmla="*/ 44 h 224"/>
                <a:gd name="T74" fmla="*/ 2 w 556"/>
                <a:gd name="T75" fmla="*/ 48 h 224"/>
                <a:gd name="T76" fmla="*/ 0 w 556"/>
                <a:gd name="T77" fmla="*/ 54 h 224"/>
                <a:gd name="T78" fmla="*/ 0 w 556"/>
                <a:gd name="T79" fmla="*/ 170 h 224"/>
                <a:gd name="T80" fmla="*/ 0 w 556"/>
                <a:gd name="T81" fmla="*/ 170 h 224"/>
                <a:gd name="T82" fmla="*/ 2 w 556"/>
                <a:gd name="T83" fmla="*/ 176 h 224"/>
                <a:gd name="T84" fmla="*/ 6 w 556"/>
                <a:gd name="T85" fmla="*/ 180 h 224"/>
                <a:gd name="T86" fmla="*/ 12 w 556"/>
                <a:gd name="T87" fmla="*/ 186 h 224"/>
                <a:gd name="T88" fmla="*/ 22 w 556"/>
                <a:gd name="T89" fmla="*/ 190 h 224"/>
                <a:gd name="T90" fmla="*/ 48 w 556"/>
                <a:gd name="T91" fmla="*/ 200 h 224"/>
                <a:gd name="T92" fmla="*/ 82 w 556"/>
                <a:gd name="T93" fmla="*/ 208 h 224"/>
                <a:gd name="T94" fmla="*/ 122 w 556"/>
                <a:gd name="T95" fmla="*/ 214 h 224"/>
                <a:gd name="T96" fmla="*/ 168 w 556"/>
                <a:gd name="T97" fmla="*/ 220 h 224"/>
                <a:gd name="T98" fmla="*/ 220 w 556"/>
                <a:gd name="T99" fmla="*/ 222 h 224"/>
                <a:gd name="T100" fmla="*/ 276 w 556"/>
                <a:gd name="T101" fmla="*/ 224 h 224"/>
                <a:gd name="T102" fmla="*/ 276 w 556"/>
                <a:gd name="T10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6" h="224">
                  <a:moveTo>
                    <a:pt x="276" y="224"/>
                  </a:moveTo>
                  <a:lnTo>
                    <a:pt x="276" y="224"/>
                  </a:lnTo>
                  <a:lnTo>
                    <a:pt x="278" y="224"/>
                  </a:lnTo>
                  <a:lnTo>
                    <a:pt x="278" y="224"/>
                  </a:lnTo>
                  <a:lnTo>
                    <a:pt x="334" y="222"/>
                  </a:lnTo>
                  <a:lnTo>
                    <a:pt x="386" y="218"/>
                  </a:lnTo>
                  <a:lnTo>
                    <a:pt x="434" y="214"/>
                  </a:lnTo>
                  <a:lnTo>
                    <a:pt x="474" y="208"/>
                  </a:lnTo>
                  <a:lnTo>
                    <a:pt x="508" y="200"/>
                  </a:lnTo>
                  <a:lnTo>
                    <a:pt x="534" y="190"/>
                  </a:lnTo>
                  <a:lnTo>
                    <a:pt x="544" y="186"/>
                  </a:lnTo>
                  <a:lnTo>
                    <a:pt x="550" y="180"/>
                  </a:lnTo>
                  <a:lnTo>
                    <a:pt x="554" y="174"/>
                  </a:lnTo>
                  <a:lnTo>
                    <a:pt x="556" y="170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4" y="48"/>
                  </a:lnTo>
                  <a:lnTo>
                    <a:pt x="550" y="42"/>
                  </a:lnTo>
                  <a:lnTo>
                    <a:pt x="544" y="38"/>
                  </a:lnTo>
                  <a:lnTo>
                    <a:pt x="534" y="32"/>
                  </a:lnTo>
                  <a:lnTo>
                    <a:pt x="508" y="24"/>
                  </a:lnTo>
                  <a:lnTo>
                    <a:pt x="474" y="16"/>
                  </a:lnTo>
                  <a:lnTo>
                    <a:pt x="434" y="10"/>
                  </a:lnTo>
                  <a:lnTo>
                    <a:pt x="388" y="4"/>
                  </a:lnTo>
                  <a:lnTo>
                    <a:pt x="336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22" y="2"/>
                  </a:lnTo>
                  <a:lnTo>
                    <a:pt x="170" y="4"/>
                  </a:lnTo>
                  <a:lnTo>
                    <a:pt x="122" y="10"/>
                  </a:lnTo>
                  <a:lnTo>
                    <a:pt x="82" y="16"/>
                  </a:lnTo>
                  <a:lnTo>
                    <a:pt x="48" y="24"/>
                  </a:lnTo>
                  <a:lnTo>
                    <a:pt x="22" y="34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76"/>
                  </a:lnTo>
                  <a:lnTo>
                    <a:pt x="6" y="180"/>
                  </a:lnTo>
                  <a:lnTo>
                    <a:pt x="12" y="186"/>
                  </a:lnTo>
                  <a:lnTo>
                    <a:pt x="22" y="190"/>
                  </a:lnTo>
                  <a:lnTo>
                    <a:pt x="48" y="200"/>
                  </a:lnTo>
                  <a:lnTo>
                    <a:pt x="82" y="208"/>
                  </a:lnTo>
                  <a:lnTo>
                    <a:pt x="122" y="214"/>
                  </a:lnTo>
                  <a:lnTo>
                    <a:pt x="168" y="220"/>
                  </a:lnTo>
                  <a:lnTo>
                    <a:pt x="220" y="222"/>
                  </a:lnTo>
                  <a:lnTo>
                    <a:pt x="276" y="224"/>
                  </a:lnTo>
                  <a:lnTo>
                    <a:pt x="276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5" name="Group 162"/>
          <p:cNvGrpSpPr/>
          <p:nvPr/>
        </p:nvGrpSpPr>
        <p:grpSpPr>
          <a:xfrm>
            <a:off x="5698423" y="4133922"/>
            <a:ext cx="254676" cy="272382"/>
            <a:chOff x="4267200" y="1196975"/>
            <a:chExt cx="593725" cy="635001"/>
          </a:xfrm>
          <a:solidFill>
            <a:schemeClr val="bg1"/>
          </a:solidFill>
        </p:grpSpPr>
        <p:sp>
          <p:nvSpPr>
            <p:cNvPr id="46" name="Freeform 272"/>
            <p:cNvSpPr/>
            <p:nvPr/>
          </p:nvSpPr>
          <p:spPr bwMode="auto">
            <a:xfrm>
              <a:off x="4267200" y="1566863"/>
              <a:ext cx="593725" cy="265113"/>
            </a:xfrm>
            <a:custGeom>
              <a:avLst/>
              <a:gdLst>
                <a:gd name="T0" fmla="*/ 364 w 374"/>
                <a:gd name="T1" fmla="*/ 47 h 167"/>
                <a:gd name="T2" fmla="*/ 350 w 374"/>
                <a:gd name="T3" fmla="*/ 33 h 167"/>
                <a:gd name="T4" fmla="*/ 332 w 374"/>
                <a:gd name="T5" fmla="*/ 22 h 167"/>
                <a:gd name="T6" fmla="*/ 295 w 374"/>
                <a:gd name="T7" fmla="*/ 8 h 167"/>
                <a:gd name="T8" fmla="*/ 265 w 374"/>
                <a:gd name="T9" fmla="*/ 1 h 167"/>
                <a:gd name="T10" fmla="*/ 253 w 374"/>
                <a:gd name="T11" fmla="*/ 26 h 167"/>
                <a:gd name="T12" fmla="*/ 269 w 374"/>
                <a:gd name="T13" fmla="*/ 30 h 167"/>
                <a:gd name="T14" fmla="*/ 284 w 374"/>
                <a:gd name="T15" fmla="*/ 37 h 167"/>
                <a:gd name="T16" fmla="*/ 305 w 374"/>
                <a:gd name="T17" fmla="*/ 49 h 167"/>
                <a:gd name="T18" fmla="*/ 310 w 374"/>
                <a:gd name="T19" fmla="*/ 56 h 167"/>
                <a:gd name="T20" fmla="*/ 316 w 374"/>
                <a:gd name="T21" fmla="*/ 66 h 167"/>
                <a:gd name="T22" fmla="*/ 316 w 374"/>
                <a:gd name="T23" fmla="*/ 70 h 167"/>
                <a:gd name="T24" fmla="*/ 303 w 374"/>
                <a:gd name="T25" fmla="*/ 83 h 167"/>
                <a:gd name="T26" fmla="*/ 295 w 374"/>
                <a:gd name="T27" fmla="*/ 88 h 167"/>
                <a:gd name="T28" fmla="*/ 266 w 374"/>
                <a:gd name="T29" fmla="*/ 101 h 167"/>
                <a:gd name="T30" fmla="*/ 224 w 374"/>
                <a:gd name="T31" fmla="*/ 107 h 167"/>
                <a:gd name="T32" fmla="*/ 202 w 374"/>
                <a:gd name="T33" fmla="*/ 109 h 167"/>
                <a:gd name="T34" fmla="*/ 158 w 374"/>
                <a:gd name="T35" fmla="*/ 109 h 167"/>
                <a:gd name="T36" fmla="*/ 136 w 374"/>
                <a:gd name="T37" fmla="*/ 105 h 167"/>
                <a:gd name="T38" fmla="*/ 94 w 374"/>
                <a:gd name="T39" fmla="*/ 94 h 167"/>
                <a:gd name="T40" fmla="*/ 84 w 374"/>
                <a:gd name="T41" fmla="*/ 91 h 167"/>
                <a:gd name="T42" fmla="*/ 68 w 374"/>
                <a:gd name="T43" fmla="*/ 80 h 167"/>
                <a:gd name="T44" fmla="*/ 62 w 374"/>
                <a:gd name="T45" fmla="*/ 73 h 167"/>
                <a:gd name="T46" fmla="*/ 58 w 374"/>
                <a:gd name="T47" fmla="*/ 66 h 167"/>
                <a:gd name="T48" fmla="*/ 58 w 374"/>
                <a:gd name="T49" fmla="*/ 65 h 167"/>
                <a:gd name="T50" fmla="*/ 60 w 374"/>
                <a:gd name="T51" fmla="*/ 59 h 167"/>
                <a:gd name="T52" fmla="*/ 72 w 374"/>
                <a:gd name="T53" fmla="*/ 47 h 167"/>
                <a:gd name="T54" fmla="*/ 83 w 374"/>
                <a:gd name="T55" fmla="*/ 38 h 167"/>
                <a:gd name="T56" fmla="*/ 108 w 374"/>
                <a:gd name="T57" fmla="*/ 29 h 167"/>
                <a:gd name="T58" fmla="*/ 121 w 374"/>
                <a:gd name="T59" fmla="*/ 26 h 167"/>
                <a:gd name="T60" fmla="*/ 109 w 374"/>
                <a:gd name="T61" fmla="*/ 0 h 167"/>
                <a:gd name="T62" fmla="*/ 68 w 374"/>
                <a:gd name="T63" fmla="*/ 11 h 167"/>
                <a:gd name="T64" fmla="*/ 29 w 374"/>
                <a:gd name="T65" fmla="*/ 27 h 167"/>
                <a:gd name="T66" fmla="*/ 22 w 374"/>
                <a:gd name="T67" fmla="*/ 33 h 167"/>
                <a:gd name="T68" fmla="*/ 8 w 374"/>
                <a:gd name="T69" fmla="*/ 47 h 167"/>
                <a:gd name="T70" fmla="*/ 3 w 374"/>
                <a:gd name="T71" fmla="*/ 55 h 167"/>
                <a:gd name="T72" fmla="*/ 0 w 374"/>
                <a:gd name="T73" fmla="*/ 71 h 167"/>
                <a:gd name="T74" fmla="*/ 1 w 374"/>
                <a:gd name="T75" fmla="*/ 83 h 167"/>
                <a:gd name="T76" fmla="*/ 4 w 374"/>
                <a:gd name="T77" fmla="*/ 94 h 167"/>
                <a:gd name="T78" fmla="*/ 12 w 374"/>
                <a:gd name="T79" fmla="*/ 109 h 167"/>
                <a:gd name="T80" fmla="*/ 25 w 374"/>
                <a:gd name="T81" fmla="*/ 123 h 167"/>
                <a:gd name="T82" fmla="*/ 55 w 374"/>
                <a:gd name="T83" fmla="*/ 143 h 167"/>
                <a:gd name="T84" fmla="*/ 73 w 374"/>
                <a:gd name="T85" fmla="*/ 150 h 167"/>
                <a:gd name="T86" fmla="*/ 111 w 374"/>
                <a:gd name="T87" fmla="*/ 160 h 167"/>
                <a:gd name="T88" fmla="*/ 150 w 374"/>
                <a:gd name="T89" fmla="*/ 166 h 167"/>
                <a:gd name="T90" fmla="*/ 206 w 374"/>
                <a:gd name="T91" fmla="*/ 167 h 167"/>
                <a:gd name="T92" fmla="*/ 241 w 374"/>
                <a:gd name="T93" fmla="*/ 164 h 167"/>
                <a:gd name="T94" fmla="*/ 276 w 374"/>
                <a:gd name="T95" fmla="*/ 159 h 167"/>
                <a:gd name="T96" fmla="*/ 310 w 374"/>
                <a:gd name="T97" fmla="*/ 148 h 167"/>
                <a:gd name="T98" fmla="*/ 341 w 374"/>
                <a:gd name="T99" fmla="*/ 132 h 167"/>
                <a:gd name="T100" fmla="*/ 352 w 374"/>
                <a:gd name="T101" fmla="*/ 124 h 167"/>
                <a:gd name="T102" fmla="*/ 367 w 374"/>
                <a:gd name="T103" fmla="*/ 102 h 167"/>
                <a:gd name="T104" fmla="*/ 371 w 374"/>
                <a:gd name="T105" fmla="*/ 89 h 167"/>
                <a:gd name="T106" fmla="*/ 374 w 374"/>
                <a:gd name="T107" fmla="*/ 74 h 167"/>
                <a:gd name="T108" fmla="*/ 374 w 374"/>
                <a:gd name="T109" fmla="*/ 67 h 167"/>
                <a:gd name="T110" fmla="*/ 368 w 374"/>
                <a:gd name="T111" fmla="*/ 54 h 167"/>
                <a:gd name="T112" fmla="*/ 364 w 374"/>
                <a:gd name="T11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4" h="167">
                  <a:moveTo>
                    <a:pt x="364" y="47"/>
                  </a:moveTo>
                  <a:lnTo>
                    <a:pt x="364" y="47"/>
                  </a:lnTo>
                  <a:lnTo>
                    <a:pt x="357" y="40"/>
                  </a:lnTo>
                  <a:lnTo>
                    <a:pt x="350" y="33"/>
                  </a:lnTo>
                  <a:lnTo>
                    <a:pt x="342" y="27"/>
                  </a:lnTo>
                  <a:lnTo>
                    <a:pt x="332" y="22"/>
                  </a:lnTo>
                  <a:lnTo>
                    <a:pt x="314" y="15"/>
                  </a:lnTo>
                  <a:lnTo>
                    <a:pt x="295" y="8"/>
                  </a:lnTo>
                  <a:lnTo>
                    <a:pt x="295" y="8"/>
                  </a:lnTo>
                  <a:lnTo>
                    <a:pt x="265" y="1"/>
                  </a:lnTo>
                  <a:lnTo>
                    <a:pt x="265" y="1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69" y="30"/>
                  </a:lnTo>
                  <a:lnTo>
                    <a:pt x="284" y="37"/>
                  </a:lnTo>
                  <a:lnTo>
                    <a:pt x="284" y="37"/>
                  </a:lnTo>
                  <a:lnTo>
                    <a:pt x="299" y="45"/>
                  </a:lnTo>
                  <a:lnTo>
                    <a:pt x="305" y="49"/>
                  </a:lnTo>
                  <a:lnTo>
                    <a:pt x="310" y="56"/>
                  </a:lnTo>
                  <a:lnTo>
                    <a:pt x="310" y="56"/>
                  </a:lnTo>
                  <a:lnTo>
                    <a:pt x="316" y="63"/>
                  </a:lnTo>
                  <a:lnTo>
                    <a:pt x="316" y="66"/>
                  </a:lnTo>
                  <a:lnTo>
                    <a:pt x="316" y="70"/>
                  </a:lnTo>
                  <a:lnTo>
                    <a:pt x="316" y="70"/>
                  </a:lnTo>
                  <a:lnTo>
                    <a:pt x="310" y="77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295" y="88"/>
                  </a:lnTo>
                  <a:lnTo>
                    <a:pt x="285" y="94"/>
                  </a:lnTo>
                  <a:lnTo>
                    <a:pt x="266" y="101"/>
                  </a:lnTo>
                  <a:lnTo>
                    <a:pt x="245" y="105"/>
                  </a:lnTo>
                  <a:lnTo>
                    <a:pt x="224" y="107"/>
                  </a:lnTo>
                  <a:lnTo>
                    <a:pt x="224" y="107"/>
                  </a:lnTo>
                  <a:lnTo>
                    <a:pt x="202" y="109"/>
                  </a:lnTo>
                  <a:lnTo>
                    <a:pt x="180" y="110"/>
                  </a:lnTo>
                  <a:lnTo>
                    <a:pt x="158" y="109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15" y="101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84" y="91"/>
                  </a:lnTo>
                  <a:lnTo>
                    <a:pt x="76" y="85"/>
                  </a:lnTo>
                  <a:lnTo>
                    <a:pt x="68" y="80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5"/>
                  </a:lnTo>
                  <a:lnTo>
                    <a:pt x="58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5" y="52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38"/>
                  </a:lnTo>
                  <a:lnTo>
                    <a:pt x="96" y="33"/>
                  </a:lnTo>
                  <a:lnTo>
                    <a:pt x="108" y="29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89" y="4"/>
                  </a:lnTo>
                  <a:lnTo>
                    <a:pt x="68" y="11"/>
                  </a:lnTo>
                  <a:lnTo>
                    <a:pt x="48" y="18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2" y="33"/>
                  </a:lnTo>
                  <a:lnTo>
                    <a:pt x="14" y="40"/>
                  </a:lnTo>
                  <a:lnTo>
                    <a:pt x="8" y="47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7" y="102"/>
                  </a:lnTo>
                  <a:lnTo>
                    <a:pt x="12" y="109"/>
                  </a:lnTo>
                  <a:lnTo>
                    <a:pt x="18" y="117"/>
                  </a:lnTo>
                  <a:lnTo>
                    <a:pt x="25" y="123"/>
                  </a:lnTo>
                  <a:lnTo>
                    <a:pt x="40" y="135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73" y="150"/>
                  </a:lnTo>
                  <a:lnTo>
                    <a:pt x="91" y="156"/>
                  </a:lnTo>
                  <a:lnTo>
                    <a:pt x="111" y="160"/>
                  </a:lnTo>
                  <a:lnTo>
                    <a:pt x="130" y="163"/>
                  </a:lnTo>
                  <a:lnTo>
                    <a:pt x="150" y="166"/>
                  </a:lnTo>
                  <a:lnTo>
                    <a:pt x="168" y="167"/>
                  </a:lnTo>
                  <a:lnTo>
                    <a:pt x="206" y="167"/>
                  </a:lnTo>
                  <a:lnTo>
                    <a:pt x="206" y="167"/>
                  </a:lnTo>
                  <a:lnTo>
                    <a:pt x="241" y="164"/>
                  </a:lnTo>
                  <a:lnTo>
                    <a:pt x="259" y="161"/>
                  </a:lnTo>
                  <a:lnTo>
                    <a:pt x="276" y="159"/>
                  </a:lnTo>
                  <a:lnTo>
                    <a:pt x="294" y="153"/>
                  </a:lnTo>
                  <a:lnTo>
                    <a:pt x="310" y="148"/>
                  </a:lnTo>
                  <a:lnTo>
                    <a:pt x="326" y="141"/>
                  </a:lnTo>
                  <a:lnTo>
                    <a:pt x="341" y="132"/>
                  </a:lnTo>
                  <a:lnTo>
                    <a:pt x="341" y="132"/>
                  </a:lnTo>
                  <a:lnTo>
                    <a:pt x="352" y="124"/>
                  </a:lnTo>
                  <a:lnTo>
                    <a:pt x="360" y="114"/>
                  </a:lnTo>
                  <a:lnTo>
                    <a:pt x="367" y="102"/>
                  </a:lnTo>
                  <a:lnTo>
                    <a:pt x="370" y="95"/>
                  </a:lnTo>
                  <a:lnTo>
                    <a:pt x="371" y="89"/>
                  </a:lnTo>
                  <a:lnTo>
                    <a:pt x="371" y="89"/>
                  </a:lnTo>
                  <a:lnTo>
                    <a:pt x="374" y="74"/>
                  </a:lnTo>
                  <a:lnTo>
                    <a:pt x="374" y="74"/>
                  </a:lnTo>
                  <a:lnTo>
                    <a:pt x="374" y="67"/>
                  </a:lnTo>
                  <a:lnTo>
                    <a:pt x="373" y="60"/>
                  </a:lnTo>
                  <a:lnTo>
                    <a:pt x="368" y="54"/>
                  </a:lnTo>
                  <a:lnTo>
                    <a:pt x="364" y="47"/>
                  </a:lnTo>
                  <a:lnTo>
                    <a:pt x="36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7" name="Rectangle 273"/>
            <p:cNvSpPr>
              <a:spLocks noChangeArrowheads="1"/>
            </p:cNvSpPr>
            <p:nvPr/>
          </p:nvSpPr>
          <p:spPr bwMode="auto">
            <a:xfrm>
              <a:off x="4845050" y="16414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Freeform 274"/>
            <p:cNvSpPr>
              <a:spLocks noEditPoints="1"/>
            </p:cNvSpPr>
            <p:nvPr/>
          </p:nvSpPr>
          <p:spPr bwMode="auto">
            <a:xfrm>
              <a:off x="4422775" y="1196975"/>
              <a:ext cx="282575" cy="508000"/>
            </a:xfrm>
            <a:custGeom>
              <a:avLst/>
              <a:gdLst>
                <a:gd name="T0" fmla="*/ 89 w 178"/>
                <a:gd name="T1" fmla="*/ 320 h 320"/>
                <a:gd name="T2" fmla="*/ 133 w 178"/>
                <a:gd name="T3" fmla="*/ 221 h 320"/>
                <a:gd name="T4" fmla="*/ 164 w 178"/>
                <a:gd name="T5" fmla="*/ 144 h 320"/>
                <a:gd name="T6" fmla="*/ 176 w 178"/>
                <a:gd name="T7" fmla="*/ 98 h 320"/>
                <a:gd name="T8" fmla="*/ 178 w 178"/>
                <a:gd name="T9" fmla="*/ 87 h 320"/>
                <a:gd name="T10" fmla="*/ 176 w 178"/>
                <a:gd name="T11" fmla="*/ 71 h 320"/>
                <a:gd name="T12" fmla="*/ 171 w 178"/>
                <a:gd name="T13" fmla="*/ 54 h 320"/>
                <a:gd name="T14" fmla="*/ 153 w 178"/>
                <a:gd name="T15" fmla="*/ 26 h 320"/>
                <a:gd name="T16" fmla="*/ 125 w 178"/>
                <a:gd name="T17" fmla="*/ 7 h 320"/>
                <a:gd name="T18" fmla="*/ 108 w 178"/>
                <a:gd name="T19" fmla="*/ 3 h 320"/>
                <a:gd name="T20" fmla="*/ 90 w 178"/>
                <a:gd name="T21" fmla="*/ 0 h 320"/>
                <a:gd name="T22" fmla="*/ 89 w 178"/>
                <a:gd name="T23" fmla="*/ 0 h 320"/>
                <a:gd name="T24" fmla="*/ 89 w 178"/>
                <a:gd name="T25" fmla="*/ 0 h 320"/>
                <a:gd name="T26" fmla="*/ 89 w 178"/>
                <a:gd name="T27" fmla="*/ 0 h 320"/>
                <a:gd name="T28" fmla="*/ 88 w 178"/>
                <a:gd name="T29" fmla="*/ 0 h 320"/>
                <a:gd name="T30" fmla="*/ 78 w 178"/>
                <a:gd name="T31" fmla="*/ 1 h 320"/>
                <a:gd name="T32" fmla="*/ 61 w 178"/>
                <a:gd name="T33" fmla="*/ 4 h 320"/>
                <a:gd name="T34" fmla="*/ 39 w 178"/>
                <a:gd name="T35" fmla="*/ 15 h 320"/>
                <a:gd name="T36" fmla="*/ 16 w 178"/>
                <a:gd name="T37" fmla="*/ 39 h 320"/>
                <a:gd name="T38" fmla="*/ 5 w 178"/>
                <a:gd name="T39" fmla="*/ 62 h 320"/>
                <a:gd name="T40" fmla="*/ 0 w 178"/>
                <a:gd name="T41" fmla="*/ 79 h 320"/>
                <a:gd name="T42" fmla="*/ 0 w 178"/>
                <a:gd name="T43" fmla="*/ 87 h 320"/>
                <a:gd name="T44" fmla="*/ 5 w 178"/>
                <a:gd name="T45" fmla="*/ 111 h 320"/>
                <a:gd name="T46" fmla="*/ 28 w 178"/>
                <a:gd name="T47" fmla="*/ 181 h 320"/>
                <a:gd name="T48" fmla="*/ 75 w 178"/>
                <a:gd name="T49" fmla="*/ 291 h 320"/>
                <a:gd name="T50" fmla="*/ 89 w 178"/>
                <a:gd name="T51" fmla="*/ 320 h 320"/>
                <a:gd name="T52" fmla="*/ 89 w 178"/>
                <a:gd name="T53" fmla="*/ 40 h 320"/>
                <a:gd name="T54" fmla="*/ 104 w 178"/>
                <a:gd name="T55" fmla="*/ 43 h 320"/>
                <a:gd name="T56" fmla="*/ 117 w 178"/>
                <a:gd name="T57" fmla="*/ 51 h 320"/>
                <a:gd name="T58" fmla="*/ 125 w 178"/>
                <a:gd name="T59" fmla="*/ 64 h 320"/>
                <a:gd name="T60" fmla="*/ 129 w 178"/>
                <a:gd name="T61" fmla="*/ 80 h 320"/>
                <a:gd name="T62" fmla="*/ 128 w 178"/>
                <a:gd name="T63" fmla="*/ 87 h 320"/>
                <a:gd name="T64" fmla="*/ 122 w 178"/>
                <a:gd name="T65" fmla="*/ 102 h 320"/>
                <a:gd name="T66" fmla="*/ 111 w 178"/>
                <a:gd name="T67" fmla="*/ 113 h 320"/>
                <a:gd name="T68" fmla="*/ 97 w 178"/>
                <a:gd name="T69" fmla="*/ 119 h 320"/>
                <a:gd name="T70" fmla="*/ 89 w 178"/>
                <a:gd name="T71" fmla="*/ 119 h 320"/>
                <a:gd name="T72" fmla="*/ 74 w 178"/>
                <a:gd name="T73" fmla="*/ 116 h 320"/>
                <a:gd name="T74" fmla="*/ 60 w 178"/>
                <a:gd name="T75" fmla="*/ 108 h 320"/>
                <a:gd name="T76" fmla="*/ 52 w 178"/>
                <a:gd name="T77" fmla="*/ 96 h 320"/>
                <a:gd name="T78" fmla="*/ 49 w 178"/>
                <a:gd name="T79" fmla="*/ 80 h 320"/>
                <a:gd name="T80" fmla="*/ 50 w 178"/>
                <a:gd name="T81" fmla="*/ 72 h 320"/>
                <a:gd name="T82" fmla="*/ 56 w 178"/>
                <a:gd name="T83" fmla="*/ 58 h 320"/>
                <a:gd name="T84" fmla="*/ 67 w 178"/>
                <a:gd name="T85" fmla="*/ 47 h 320"/>
                <a:gd name="T86" fmla="*/ 81 w 178"/>
                <a:gd name="T87" fmla="*/ 40 h 320"/>
                <a:gd name="T88" fmla="*/ 89 w 178"/>
                <a:gd name="T89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320">
                  <a:moveTo>
                    <a:pt x="89" y="320"/>
                  </a:moveTo>
                  <a:lnTo>
                    <a:pt x="89" y="320"/>
                  </a:lnTo>
                  <a:lnTo>
                    <a:pt x="103" y="291"/>
                  </a:lnTo>
                  <a:lnTo>
                    <a:pt x="133" y="221"/>
                  </a:lnTo>
                  <a:lnTo>
                    <a:pt x="150" y="181"/>
                  </a:lnTo>
                  <a:lnTo>
                    <a:pt x="164" y="144"/>
                  </a:lnTo>
                  <a:lnTo>
                    <a:pt x="173" y="111"/>
                  </a:lnTo>
                  <a:lnTo>
                    <a:pt x="176" y="98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8" y="79"/>
                  </a:lnTo>
                  <a:lnTo>
                    <a:pt x="176" y="71"/>
                  </a:lnTo>
                  <a:lnTo>
                    <a:pt x="173" y="62"/>
                  </a:lnTo>
                  <a:lnTo>
                    <a:pt x="171" y="54"/>
                  </a:lnTo>
                  <a:lnTo>
                    <a:pt x="162" y="39"/>
                  </a:lnTo>
                  <a:lnTo>
                    <a:pt x="153" y="26"/>
                  </a:lnTo>
                  <a:lnTo>
                    <a:pt x="139" y="15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3"/>
                  </a:lnTo>
                  <a:lnTo>
                    <a:pt x="100" y="1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70" y="3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39" y="15"/>
                  </a:lnTo>
                  <a:lnTo>
                    <a:pt x="25" y="26"/>
                  </a:lnTo>
                  <a:lnTo>
                    <a:pt x="16" y="39"/>
                  </a:lnTo>
                  <a:lnTo>
                    <a:pt x="7" y="54"/>
                  </a:lnTo>
                  <a:lnTo>
                    <a:pt x="5" y="62"/>
                  </a:lnTo>
                  <a:lnTo>
                    <a:pt x="2" y="71"/>
                  </a:lnTo>
                  <a:lnTo>
                    <a:pt x="0" y="7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11"/>
                  </a:lnTo>
                  <a:lnTo>
                    <a:pt x="14" y="144"/>
                  </a:lnTo>
                  <a:lnTo>
                    <a:pt x="28" y="181"/>
                  </a:lnTo>
                  <a:lnTo>
                    <a:pt x="45" y="221"/>
                  </a:lnTo>
                  <a:lnTo>
                    <a:pt x="75" y="291"/>
                  </a:lnTo>
                  <a:lnTo>
                    <a:pt x="89" y="320"/>
                  </a:lnTo>
                  <a:lnTo>
                    <a:pt x="89" y="320"/>
                  </a:lnTo>
                  <a:close/>
                  <a:moveTo>
                    <a:pt x="89" y="40"/>
                  </a:moveTo>
                  <a:lnTo>
                    <a:pt x="89" y="40"/>
                  </a:lnTo>
                  <a:lnTo>
                    <a:pt x="97" y="40"/>
                  </a:lnTo>
                  <a:lnTo>
                    <a:pt x="104" y="43"/>
                  </a:lnTo>
                  <a:lnTo>
                    <a:pt x="111" y="47"/>
                  </a:lnTo>
                  <a:lnTo>
                    <a:pt x="117" y="51"/>
                  </a:lnTo>
                  <a:lnTo>
                    <a:pt x="122" y="58"/>
                  </a:lnTo>
                  <a:lnTo>
                    <a:pt x="125" y="64"/>
                  </a:lnTo>
                  <a:lnTo>
                    <a:pt x="128" y="72"/>
                  </a:lnTo>
                  <a:lnTo>
                    <a:pt x="129" y="80"/>
                  </a:lnTo>
                  <a:lnTo>
                    <a:pt x="129" y="80"/>
                  </a:lnTo>
                  <a:lnTo>
                    <a:pt x="128" y="87"/>
                  </a:lnTo>
                  <a:lnTo>
                    <a:pt x="125" y="96"/>
                  </a:lnTo>
                  <a:lnTo>
                    <a:pt x="122" y="102"/>
                  </a:lnTo>
                  <a:lnTo>
                    <a:pt x="117" y="108"/>
                  </a:lnTo>
                  <a:lnTo>
                    <a:pt x="111" y="113"/>
                  </a:lnTo>
                  <a:lnTo>
                    <a:pt x="104" y="116"/>
                  </a:lnTo>
                  <a:lnTo>
                    <a:pt x="97" y="119"/>
                  </a:lnTo>
                  <a:lnTo>
                    <a:pt x="89" y="119"/>
                  </a:lnTo>
                  <a:lnTo>
                    <a:pt x="89" y="119"/>
                  </a:lnTo>
                  <a:lnTo>
                    <a:pt x="81" y="119"/>
                  </a:lnTo>
                  <a:lnTo>
                    <a:pt x="74" y="116"/>
                  </a:lnTo>
                  <a:lnTo>
                    <a:pt x="67" y="113"/>
                  </a:lnTo>
                  <a:lnTo>
                    <a:pt x="60" y="108"/>
                  </a:lnTo>
                  <a:lnTo>
                    <a:pt x="56" y="102"/>
                  </a:lnTo>
                  <a:lnTo>
                    <a:pt x="52" y="96"/>
                  </a:lnTo>
                  <a:lnTo>
                    <a:pt x="50" y="87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50" y="72"/>
                  </a:lnTo>
                  <a:lnTo>
                    <a:pt x="52" y="64"/>
                  </a:lnTo>
                  <a:lnTo>
                    <a:pt x="56" y="58"/>
                  </a:lnTo>
                  <a:lnTo>
                    <a:pt x="60" y="51"/>
                  </a:lnTo>
                  <a:lnTo>
                    <a:pt x="67" y="47"/>
                  </a:lnTo>
                  <a:lnTo>
                    <a:pt x="74" y="43"/>
                  </a:lnTo>
                  <a:lnTo>
                    <a:pt x="81" y="40"/>
                  </a:lnTo>
                  <a:lnTo>
                    <a:pt x="89" y="40"/>
                  </a:lnTo>
                  <a:lnTo>
                    <a:pt x="8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7" grpId="0" animBg="1"/>
      <p:bldP spid="29" grpId="0"/>
      <p:bldP spid="24" grpId="0" animBg="1"/>
      <p:bldP spid="26" grpId="0"/>
      <p:bldP spid="21" grpId="0" animBg="1"/>
      <p:bldP spid="23" grpId="0"/>
      <p:bldP spid="15" grpId="0" animBg="1"/>
      <p:bldP spid="19" grpId="0"/>
      <p:bldP spid="12" grpId="0" animBg="1"/>
      <p:bldP spid="14" grpId="0"/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5" name="Shape 14945"/>
          <p:cNvSpPr/>
          <p:nvPr/>
        </p:nvSpPr>
        <p:spPr>
          <a:xfrm>
            <a:off x="0" y="3492500"/>
            <a:ext cx="9144000" cy="1651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4946" name="Shape 14946"/>
          <p:cNvSpPr/>
          <p:nvPr/>
        </p:nvSpPr>
        <p:spPr>
          <a:xfrm>
            <a:off x="6267450" y="600075"/>
            <a:ext cx="552450" cy="552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4957" name="Group 14957"/>
          <p:cNvGrpSpPr/>
          <p:nvPr/>
        </p:nvGrpSpPr>
        <p:grpSpPr>
          <a:xfrm>
            <a:off x="5264148" y="1653749"/>
            <a:ext cx="2597153" cy="2597152"/>
            <a:chOff x="-1" y="-1"/>
            <a:chExt cx="2597152" cy="2597151"/>
          </a:xfrm>
        </p:grpSpPr>
        <p:sp>
          <p:nvSpPr>
            <p:cNvPr id="14947" name="Shape 14947"/>
            <p:cNvSpPr/>
            <p:nvPr/>
          </p:nvSpPr>
          <p:spPr>
            <a:xfrm>
              <a:off x="-1" y="-1"/>
              <a:ext cx="2597151" cy="2597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4954" name="Shape 14954"/>
            <p:cNvSpPr/>
            <p:nvPr/>
          </p:nvSpPr>
          <p:spPr>
            <a:xfrm>
              <a:off x="0" y="899527"/>
              <a:ext cx="2597151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32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</a:rPr>
                <a:t>此处添加标题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</a:endParaRPr>
            </a:p>
          </p:txBody>
        </p:sp>
        <p:sp>
          <p:nvSpPr>
            <p:cNvPr id="14956" name="Shape 14956"/>
            <p:cNvSpPr/>
            <p:nvPr/>
          </p:nvSpPr>
          <p:spPr>
            <a:xfrm>
              <a:off x="367805" y="1596797"/>
              <a:ext cx="1894531" cy="603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</p:grpSp>
      <p:sp>
        <p:nvSpPr>
          <p:cNvPr id="14958" name="Shape 14958"/>
          <p:cNvSpPr/>
          <p:nvPr/>
        </p:nvSpPr>
        <p:spPr>
          <a:xfrm>
            <a:off x="6984999" y="1041399"/>
            <a:ext cx="1371603" cy="137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23" name="Shape 15214"/>
          <p:cNvSpPr/>
          <p:nvPr/>
        </p:nvSpPr>
        <p:spPr>
          <a:xfrm>
            <a:off x="7307632" y="1304584"/>
            <a:ext cx="726335" cy="845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 algn="ctr">
              <a:lnSpc>
                <a:spcPct val="140000"/>
              </a:lnSpc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03</a:t>
            </a:r>
            <a:endParaRPr sz="44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6" grpId="0" animBg="1" advAuto="0"/>
      <p:bldP spid="14957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Freeform 1"/>
          <p:cNvSpPr>
            <a:spLocks noChangeArrowheads="1"/>
          </p:cNvSpPr>
          <p:nvPr/>
        </p:nvSpPr>
        <p:spPr bwMode="auto">
          <a:xfrm>
            <a:off x="1894845" y="2962706"/>
            <a:ext cx="2044766" cy="1579051"/>
          </a:xfrm>
          <a:custGeom>
            <a:avLst/>
            <a:gdLst>
              <a:gd name="T0" fmla="*/ 0 w 9469"/>
              <a:gd name="T1" fmla="*/ 7031 h 7313"/>
              <a:gd name="T2" fmla="*/ 0 w 9469"/>
              <a:gd name="T3" fmla="*/ 7031 h 7313"/>
              <a:gd name="T4" fmla="*/ 0 w 9469"/>
              <a:gd name="T5" fmla="*/ 281 h 7313"/>
              <a:gd name="T6" fmla="*/ 250 w 9469"/>
              <a:gd name="T7" fmla="*/ 0 h 7313"/>
              <a:gd name="T8" fmla="*/ 9187 w 9469"/>
              <a:gd name="T9" fmla="*/ 0 h 7313"/>
              <a:gd name="T10" fmla="*/ 9468 w 9469"/>
              <a:gd name="T11" fmla="*/ 281 h 7313"/>
              <a:gd name="T12" fmla="*/ 9468 w 9469"/>
              <a:gd name="T13" fmla="*/ 7031 h 7313"/>
              <a:gd name="T14" fmla="*/ 9187 w 9469"/>
              <a:gd name="T15" fmla="*/ 7312 h 7313"/>
              <a:gd name="T16" fmla="*/ 250 w 9469"/>
              <a:gd name="T17" fmla="*/ 7312 h 7313"/>
              <a:gd name="T18" fmla="*/ 0 w 9469"/>
              <a:gd name="T19" fmla="*/ 7031 h 7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69" h="7313">
                <a:moveTo>
                  <a:pt x="0" y="7031"/>
                </a:moveTo>
                <a:lnTo>
                  <a:pt x="0" y="7031"/>
                </a:lnTo>
                <a:cubicBezTo>
                  <a:pt x="0" y="281"/>
                  <a:pt x="0" y="281"/>
                  <a:pt x="0" y="281"/>
                </a:cubicBezTo>
                <a:cubicBezTo>
                  <a:pt x="0" y="125"/>
                  <a:pt x="125" y="0"/>
                  <a:pt x="250" y="0"/>
                </a:cubicBezTo>
                <a:cubicBezTo>
                  <a:pt x="9187" y="0"/>
                  <a:pt x="9187" y="0"/>
                  <a:pt x="9187" y="0"/>
                </a:cubicBezTo>
                <a:cubicBezTo>
                  <a:pt x="9343" y="0"/>
                  <a:pt x="9468" y="125"/>
                  <a:pt x="9468" y="281"/>
                </a:cubicBezTo>
                <a:cubicBezTo>
                  <a:pt x="9468" y="7031"/>
                  <a:pt x="9468" y="7031"/>
                  <a:pt x="9468" y="7031"/>
                </a:cubicBezTo>
                <a:cubicBezTo>
                  <a:pt x="9468" y="7187"/>
                  <a:pt x="9343" y="7312"/>
                  <a:pt x="9187" y="7312"/>
                </a:cubicBezTo>
                <a:cubicBezTo>
                  <a:pt x="250" y="7312"/>
                  <a:pt x="250" y="7312"/>
                  <a:pt x="250" y="7312"/>
                </a:cubicBezTo>
                <a:cubicBezTo>
                  <a:pt x="125" y="7312"/>
                  <a:pt x="0" y="7187"/>
                  <a:pt x="0" y="7031"/>
                </a:cubicBezTo>
              </a:path>
            </a:pathLst>
          </a:custGeom>
          <a:solidFill>
            <a:srgbClr val="716F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97" name="Freeform 3"/>
          <p:cNvSpPr>
            <a:spLocks noChangeArrowheads="1"/>
          </p:cNvSpPr>
          <p:nvPr/>
        </p:nvSpPr>
        <p:spPr bwMode="auto">
          <a:xfrm>
            <a:off x="2076750" y="3111278"/>
            <a:ext cx="1680955" cy="1282860"/>
          </a:xfrm>
          <a:custGeom>
            <a:avLst/>
            <a:gdLst>
              <a:gd name="T0" fmla="*/ 0 w 7781"/>
              <a:gd name="T1" fmla="*/ 0 h 5939"/>
              <a:gd name="T2" fmla="*/ 7780 w 7781"/>
              <a:gd name="T3" fmla="*/ 0 h 5939"/>
              <a:gd name="T4" fmla="*/ 7780 w 7781"/>
              <a:gd name="T5" fmla="*/ 5938 h 5939"/>
              <a:gd name="T6" fmla="*/ 0 w 7781"/>
              <a:gd name="T7" fmla="*/ 5938 h 5939"/>
              <a:gd name="T8" fmla="*/ 0 w 7781"/>
              <a:gd name="T9" fmla="*/ 0 h 5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1" h="5939">
                <a:moveTo>
                  <a:pt x="0" y="0"/>
                </a:moveTo>
                <a:lnTo>
                  <a:pt x="7780" y="0"/>
                </a:lnTo>
                <a:lnTo>
                  <a:pt x="7780" y="5938"/>
                </a:lnTo>
                <a:lnTo>
                  <a:pt x="0" y="5938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5364014" y="3110818"/>
            <a:ext cx="493314" cy="4933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5401326" y="3082009"/>
            <a:ext cx="427305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Helvetica Neue"/>
              </a:rPr>
              <a:t>4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5371794" y="3760707"/>
            <a:ext cx="493314" cy="493315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5430633" y="3729935"/>
            <a:ext cx="335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Helvetica Neue"/>
              </a:rPr>
              <a:t>5</a:t>
            </a:r>
          </a:p>
        </p:txBody>
      </p:sp>
      <p:sp>
        <p:nvSpPr>
          <p:cNvPr id="176" name="Rectangle 175"/>
          <p:cNvSpPr/>
          <p:nvPr/>
        </p:nvSpPr>
        <p:spPr>
          <a:xfrm>
            <a:off x="5369753" y="2434343"/>
            <a:ext cx="493314" cy="49331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5414921" y="2405534"/>
            <a:ext cx="41371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Helvetica Neue"/>
              </a:rPr>
              <a:t>3</a:t>
            </a:r>
          </a:p>
        </p:txBody>
      </p:sp>
      <p:sp>
        <p:nvSpPr>
          <p:cNvPr id="180" name="Rectangle 179"/>
          <p:cNvSpPr/>
          <p:nvPr/>
        </p:nvSpPr>
        <p:spPr>
          <a:xfrm>
            <a:off x="5369753" y="1764340"/>
            <a:ext cx="493314" cy="49331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400690" y="1732344"/>
            <a:ext cx="413710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Helvetica Neue"/>
              </a:rPr>
              <a:t>2</a:t>
            </a:r>
          </a:p>
        </p:txBody>
      </p:sp>
      <p:sp>
        <p:nvSpPr>
          <p:cNvPr id="184" name="Rectangle 183"/>
          <p:cNvSpPr/>
          <p:nvPr/>
        </p:nvSpPr>
        <p:spPr>
          <a:xfrm>
            <a:off x="5375493" y="1087865"/>
            <a:ext cx="493314" cy="49331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430917" y="1059057"/>
            <a:ext cx="35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ea"/>
                <a:cs typeface="Helvetica Neue"/>
              </a:rPr>
              <a:t>1</a:t>
            </a:r>
          </a:p>
        </p:txBody>
      </p:sp>
      <p:sp>
        <p:nvSpPr>
          <p:cNvPr id="186" name="Subtitle 2"/>
          <p:cNvSpPr txBox="1"/>
          <p:nvPr/>
        </p:nvSpPr>
        <p:spPr>
          <a:xfrm>
            <a:off x="5876587" y="1074076"/>
            <a:ext cx="2134159" cy="473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81" name="Subtitle 2"/>
          <p:cNvSpPr txBox="1"/>
          <p:nvPr/>
        </p:nvSpPr>
        <p:spPr>
          <a:xfrm>
            <a:off x="5876587" y="1735050"/>
            <a:ext cx="2134159" cy="5379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82" name="Subtitle 2"/>
          <p:cNvSpPr txBox="1"/>
          <p:nvPr/>
        </p:nvSpPr>
        <p:spPr>
          <a:xfrm>
            <a:off x="5876587" y="2390670"/>
            <a:ext cx="2134159" cy="473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83" name="Subtitle 2"/>
          <p:cNvSpPr txBox="1"/>
          <p:nvPr/>
        </p:nvSpPr>
        <p:spPr>
          <a:xfrm>
            <a:off x="5865247" y="3086383"/>
            <a:ext cx="2134159" cy="473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84" name="Subtitle 2"/>
          <p:cNvSpPr txBox="1"/>
          <p:nvPr/>
        </p:nvSpPr>
        <p:spPr>
          <a:xfrm>
            <a:off x="5876587" y="3736270"/>
            <a:ext cx="2134159" cy="473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4" name="Oval 3"/>
          <p:cNvSpPr/>
          <p:nvPr/>
        </p:nvSpPr>
        <p:spPr>
          <a:xfrm>
            <a:off x="3798024" y="3743664"/>
            <a:ext cx="100765" cy="9622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354" y="1350786"/>
            <a:ext cx="3867148" cy="1985324"/>
            <a:chOff x="1125320" y="1276036"/>
            <a:chExt cx="3522864" cy="1808575"/>
          </a:xfrm>
        </p:grpSpPr>
        <p:sp>
          <p:nvSpPr>
            <p:cNvPr id="96" name="Freeform 2"/>
            <p:cNvSpPr>
              <a:spLocks noChangeArrowheads="1"/>
            </p:cNvSpPr>
            <p:nvPr/>
          </p:nvSpPr>
          <p:spPr bwMode="auto">
            <a:xfrm>
              <a:off x="2873895" y="3003659"/>
              <a:ext cx="80953" cy="80952"/>
            </a:xfrm>
            <a:custGeom>
              <a:avLst/>
              <a:gdLst>
                <a:gd name="T0" fmla="*/ 0 w 375"/>
                <a:gd name="T1" fmla="*/ 188 h 376"/>
                <a:gd name="T2" fmla="*/ 0 w 375"/>
                <a:gd name="T3" fmla="*/ 188 h 376"/>
                <a:gd name="T4" fmla="*/ 187 w 375"/>
                <a:gd name="T5" fmla="*/ 0 h 376"/>
                <a:gd name="T6" fmla="*/ 374 w 375"/>
                <a:gd name="T7" fmla="*/ 188 h 376"/>
                <a:gd name="T8" fmla="*/ 187 w 375"/>
                <a:gd name="T9" fmla="*/ 375 h 376"/>
                <a:gd name="T10" fmla="*/ 0 w 375"/>
                <a:gd name="T11" fmla="*/ 18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376">
                  <a:moveTo>
                    <a:pt x="0" y="188"/>
                  </a:moveTo>
                  <a:lnTo>
                    <a:pt x="0" y="188"/>
                  </a:lnTo>
                  <a:cubicBezTo>
                    <a:pt x="0" y="94"/>
                    <a:pt x="93" y="0"/>
                    <a:pt x="187" y="0"/>
                  </a:cubicBezTo>
                  <a:cubicBezTo>
                    <a:pt x="281" y="0"/>
                    <a:pt x="374" y="94"/>
                    <a:pt x="374" y="188"/>
                  </a:cubicBezTo>
                  <a:cubicBezTo>
                    <a:pt x="374" y="281"/>
                    <a:pt x="281" y="375"/>
                    <a:pt x="187" y="375"/>
                  </a:cubicBezTo>
                  <a:cubicBezTo>
                    <a:pt x="93" y="375"/>
                    <a:pt x="0" y="281"/>
                    <a:pt x="0" y="188"/>
                  </a:cubicBezTo>
                </a:path>
              </a:pathLst>
            </a:custGeom>
            <a:solidFill>
              <a:srgbClr val="716F7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99" name="Freeform 5"/>
            <p:cNvSpPr>
              <a:spLocks noChangeArrowheads="1"/>
            </p:cNvSpPr>
            <p:nvPr/>
          </p:nvSpPr>
          <p:spPr bwMode="auto">
            <a:xfrm>
              <a:off x="3244372" y="1411275"/>
              <a:ext cx="338096" cy="330477"/>
            </a:xfrm>
            <a:custGeom>
              <a:avLst/>
              <a:gdLst>
                <a:gd name="T0" fmla="*/ 781 w 1564"/>
                <a:gd name="T1" fmla="*/ 1531 h 1532"/>
                <a:gd name="T2" fmla="*/ 781 w 1564"/>
                <a:gd name="T3" fmla="*/ 1531 h 1532"/>
                <a:gd name="T4" fmla="*/ 1563 w 1564"/>
                <a:gd name="T5" fmla="*/ 750 h 1532"/>
                <a:gd name="T6" fmla="*/ 781 w 1564"/>
                <a:gd name="T7" fmla="*/ 0 h 1532"/>
                <a:gd name="T8" fmla="*/ 0 w 1564"/>
                <a:gd name="T9" fmla="*/ 750 h 1532"/>
                <a:gd name="T10" fmla="*/ 781 w 1564"/>
                <a:gd name="T11" fmla="*/ 1531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4" h="1532">
                  <a:moveTo>
                    <a:pt x="781" y="1531"/>
                  </a:moveTo>
                  <a:lnTo>
                    <a:pt x="781" y="1531"/>
                  </a:lnTo>
                  <a:cubicBezTo>
                    <a:pt x="1188" y="1531"/>
                    <a:pt x="1563" y="1188"/>
                    <a:pt x="1563" y="750"/>
                  </a:cubicBezTo>
                  <a:cubicBezTo>
                    <a:pt x="1563" y="344"/>
                    <a:pt x="1188" y="0"/>
                    <a:pt x="781" y="0"/>
                  </a:cubicBezTo>
                  <a:cubicBezTo>
                    <a:pt x="344" y="0"/>
                    <a:pt x="0" y="344"/>
                    <a:pt x="0" y="750"/>
                  </a:cubicBezTo>
                  <a:cubicBezTo>
                    <a:pt x="0" y="1188"/>
                    <a:pt x="344" y="1531"/>
                    <a:pt x="781" y="153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0" name="Freeform 6"/>
            <p:cNvSpPr>
              <a:spLocks noChangeArrowheads="1"/>
            </p:cNvSpPr>
            <p:nvPr/>
          </p:nvSpPr>
          <p:spPr bwMode="auto">
            <a:xfrm>
              <a:off x="3305324" y="1552227"/>
              <a:ext cx="216191" cy="101905"/>
            </a:xfrm>
            <a:custGeom>
              <a:avLst/>
              <a:gdLst>
                <a:gd name="T0" fmla="*/ 875 w 1001"/>
                <a:gd name="T1" fmla="*/ 0 h 470"/>
                <a:gd name="T2" fmla="*/ 875 w 1001"/>
                <a:gd name="T3" fmla="*/ 157 h 470"/>
                <a:gd name="T4" fmla="*/ 875 w 1001"/>
                <a:gd name="T5" fmla="*/ 157 h 470"/>
                <a:gd name="T6" fmla="*/ 875 w 1001"/>
                <a:gd name="T7" fmla="*/ 94 h 470"/>
                <a:gd name="T8" fmla="*/ 875 w 1001"/>
                <a:gd name="T9" fmla="*/ 219 h 470"/>
                <a:gd name="T10" fmla="*/ 813 w 1001"/>
                <a:gd name="T11" fmla="*/ 344 h 470"/>
                <a:gd name="T12" fmla="*/ 813 w 1001"/>
                <a:gd name="T13" fmla="*/ 438 h 470"/>
                <a:gd name="T14" fmla="*/ 813 w 1001"/>
                <a:gd name="T15" fmla="*/ 438 h 470"/>
                <a:gd name="T16" fmla="*/ 750 w 1001"/>
                <a:gd name="T17" fmla="*/ 0 h 470"/>
                <a:gd name="T18" fmla="*/ 750 w 1001"/>
                <a:gd name="T19" fmla="*/ 157 h 470"/>
                <a:gd name="T20" fmla="*/ 782 w 1001"/>
                <a:gd name="T21" fmla="*/ 282 h 470"/>
                <a:gd name="T22" fmla="*/ 688 w 1001"/>
                <a:gd name="T23" fmla="*/ 469 h 470"/>
                <a:gd name="T24" fmla="*/ 688 w 1001"/>
                <a:gd name="T25" fmla="*/ 469 h 470"/>
                <a:gd name="T26" fmla="*/ 719 w 1001"/>
                <a:gd name="T27" fmla="*/ 219 h 470"/>
                <a:gd name="T28" fmla="*/ 750 w 1001"/>
                <a:gd name="T29" fmla="*/ 344 h 470"/>
                <a:gd name="T30" fmla="*/ 719 w 1001"/>
                <a:gd name="T31" fmla="*/ 94 h 470"/>
                <a:gd name="T32" fmla="*/ 688 w 1001"/>
                <a:gd name="T33" fmla="*/ 469 h 470"/>
                <a:gd name="T34" fmla="*/ 688 w 1001"/>
                <a:gd name="T35" fmla="*/ 0 h 470"/>
                <a:gd name="T36" fmla="*/ 657 w 1001"/>
                <a:gd name="T37" fmla="*/ 157 h 470"/>
                <a:gd name="T38" fmla="*/ 688 w 1001"/>
                <a:gd name="T39" fmla="*/ 282 h 470"/>
                <a:gd name="T40" fmla="*/ 688 w 1001"/>
                <a:gd name="T41" fmla="*/ 219 h 470"/>
                <a:gd name="T42" fmla="*/ 625 w 1001"/>
                <a:gd name="T43" fmla="*/ 438 h 470"/>
                <a:gd name="T44" fmla="*/ 563 w 1001"/>
                <a:gd name="T45" fmla="*/ 0 h 470"/>
                <a:gd name="T46" fmla="*/ 563 w 1001"/>
                <a:gd name="T47" fmla="*/ 282 h 470"/>
                <a:gd name="T48" fmla="*/ 594 w 1001"/>
                <a:gd name="T49" fmla="*/ 157 h 470"/>
                <a:gd name="T50" fmla="*/ 625 w 1001"/>
                <a:gd name="T51" fmla="*/ 0 h 470"/>
                <a:gd name="T52" fmla="*/ 500 w 1001"/>
                <a:gd name="T53" fmla="*/ 438 h 470"/>
                <a:gd name="T54" fmla="*/ 500 w 1001"/>
                <a:gd name="T55" fmla="*/ 94 h 470"/>
                <a:gd name="T56" fmla="*/ 500 w 1001"/>
                <a:gd name="T57" fmla="*/ 344 h 470"/>
                <a:gd name="T58" fmla="*/ 500 w 1001"/>
                <a:gd name="T59" fmla="*/ 282 h 470"/>
                <a:gd name="T60" fmla="*/ 438 w 1001"/>
                <a:gd name="T61" fmla="*/ 469 h 470"/>
                <a:gd name="T62" fmla="*/ 438 w 1001"/>
                <a:gd name="T63" fmla="*/ 469 h 470"/>
                <a:gd name="T64" fmla="*/ 469 w 1001"/>
                <a:gd name="T65" fmla="*/ 219 h 470"/>
                <a:gd name="T66" fmla="*/ 500 w 1001"/>
                <a:gd name="T67" fmla="*/ 344 h 470"/>
                <a:gd name="T68" fmla="*/ 438 w 1001"/>
                <a:gd name="T69" fmla="*/ 94 h 470"/>
                <a:gd name="T70" fmla="*/ 438 w 1001"/>
                <a:gd name="T71" fmla="*/ 469 h 470"/>
                <a:gd name="T72" fmla="*/ 438 w 1001"/>
                <a:gd name="T73" fmla="*/ 0 h 470"/>
                <a:gd name="T74" fmla="*/ 407 w 1001"/>
                <a:gd name="T75" fmla="*/ 157 h 470"/>
                <a:gd name="T76" fmla="*/ 438 w 1001"/>
                <a:gd name="T77" fmla="*/ 282 h 470"/>
                <a:gd name="T78" fmla="*/ 438 w 1001"/>
                <a:gd name="T79" fmla="*/ 219 h 470"/>
                <a:gd name="T80" fmla="*/ 375 w 1001"/>
                <a:gd name="T81" fmla="*/ 438 h 470"/>
                <a:gd name="T82" fmla="*/ 313 w 1001"/>
                <a:gd name="T83" fmla="*/ 0 h 470"/>
                <a:gd name="T84" fmla="*/ 313 w 1001"/>
                <a:gd name="T85" fmla="*/ 282 h 470"/>
                <a:gd name="T86" fmla="*/ 313 w 1001"/>
                <a:gd name="T87" fmla="*/ 157 h 470"/>
                <a:gd name="T88" fmla="*/ 375 w 1001"/>
                <a:gd name="T89" fmla="*/ 0 h 470"/>
                <a:gd name="T90" fmla="*/ 219 w 1001"/>
                <a:gd name="T91" fmla="*/ 438 h 470"/>
                <a:gd name="T92" fmla="*/ 219 w 1001"/>
                <a:gd name="T93" fmla="*/ 94 h 470"/>
                <a:gd name="T94" fmla="*/ 219 w 1001"/>
                <a:gd name="T95" fmla="*/ 344 h 470"/>
                <a:gd name="T96" fmla="*/ 250 w 1001"/>
                <a:gd name="T97" fmla="*/ 282 h 470"/>
                <a:gd name="T98" fmla="*/ 157 w 1001"/>
                <a:gd name="T99" fmla="*/ 469 h 470"/>
                <a:gd name="T100" fmla="*/ 157 w 1001"/>
                <a:gd name="T101" fmla="*/ 469 h 470"/>
                <a:gd name="T102" fmla="*/ 219 w 1001"/>
                <a:gd name="T103" fmla="*/ 219 h 470"/>
                <a:gd name="T104" fmla="*/ 219 w 1001"/>
                <a:gd name="T105" fmla="*/ 344 h 470"/>
                <a:gd name="T106" fmla="*/ 188 w 1001"/>
                <a:gd name="T107" fmla="*/ 94 h 470"/>
                <a:gd name="T108" fmla="*/ 157 w 1001"/>
                <a:gd name="T109" fmla="*/ 469 h 470"/>
                <a:gd name="T110" fmla="*/ 157 w 1001"/>
                <a:gd name="T111" fmla="*/ 344 h 470"/>
                <a:gd name="T112" fmla="*/ 125 w 1001"/>
                <a:gd name="T113" fmla="*/ 219 h 470"/>
                <a:gd name="T114" fmla="*/ 94 w 1001"/>
                <a:gd name="T115" fmla="*/ 94 h 470"/>
                <a:gd name="T116" fmla="*/ 94 w 1001"/>
                <a:gd name="T117" fmla="*/ 469 h 470"/>
                <a:gd name="T118" fmla="*/ 63 w 1001"/>
                <a:gd name="T119" fmla="*/ 157 h 470"/>
                <a:gd name="T120" fmla="*/ 94 w 1001"/>
                <a:gd name="T121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1" h="470">
                  <a:moveTo>
                    <a:pt x="875" y="469"/>
                  </a:moveTo>
                  <a:lnTo>
                    <a:pt x="1000" y="469"/>
                  </a:lnTo>
                  <a:lnTo>
                    <a:pt x="1000" y="0"/>
                  </a:lnTo>
                  <a:lnTo>
                    <a:pt x="875" y="0"/>
                  </a:lnTo>
                  <a:lnTo>
                    <a:pt x="875" y="94"/>
                  </a:lnTo>
                  <a:lnTo>
                    <a:pt x="938" y="94"/>
                  </a:lnTo>
                  <a:lnTo>
                    <a:pt x="938" y="157"/>
                  </a:lnTo>
                  <a:lnTo>
                    <a:pt x="875" y="157"/>
                  </a:lnTo>
                  <a:lnTo>
                    <a:pt x="875" y="469"/>
                  </a:lnTo>
                  <a:close/>
                  <a:moveTo>
                    <a:pt x="813" y="469"/>
                  </a:moveTo>
                  <a:lnTo>
                    <a:pt x="875" y="469"/>
                  </a:lnTo>
                  <a:lnTo>
                    <a:pt x="875" y="157"/>
                  </a:lnTo>
                  <a:lnTo>
                    <a:pt x="844" y="157"/>
                  </a:lnTo>
                  <a:lnTo>
                    <a:pt x="844" y="94"/>
                  </a:lnTo>
                  <a:lnTo>
                    <a:pt x="844" y="94"/>
                  </a:lnTo>
                  <a:lnTo>
                    <a:pt x="875" y="94"/>
                  </a:lnTo>
                  <a:lnTo>
                    <a:pt x="875" y="0"/>
                  </a:lnTo>
                  <a:lnTo>
                    <a:pt x="813" y="0"/>
                  </a:lnTo>
                  <a:lnTo>
                    <a:pt x="813" y="219"/>
                  </a:lnTo>
                  <a:lnTo>
                    <a:pt x="875" y="219"/>
                  </a:lnTo>
                  <a:lnTo>
                    <a:pt x="875" y="282"/>
                  </a:lnTo>
                  <a:lnTo>
                    <a:pt x="875" y="282"/>
                  </a:lnTo>
                  <a:lnTo>
                    <a:pt x="813" y="282"/>
                  </a:lnTo>
                  <a:lnTo>
                    <a:pt x="813" y="344"/>
                  </a:lnTo>
                  <a:lnTo>
                    <a:pt x="813" y="344"/>
                  </a:lnTo>
                  <a:lnTo>
                    <a:pt x="813" y="438"/>
                  </a:lnTo>
                  <a:lnTo>
                    <a:pt x="813" y="438"/>
                  </a:lnTo>
                  <a:lnTo>
                    <a:pt x="813" y="438"/>
                  </a:lnTo>
                  <a:lnTo>
                    <a:pt x="813" y="469"/>
                  </a:lnTo>
                  <a:close/>
                  <a:moveTo>
                    <a:pt x="750" y="469"/>
                  </a:moveTo>
                  <a:lnTo>
                    <a:pt x="813" y="469"/>
                  </a:lnTo>
                  <a:lnTo>
                    <a:pt x="813" y="438"/>
                  </a:lnTo>
                  <a:lnTo>
                    <a:pt x="750" y="438"/>
                  </a:lnTo>
                  <a:lnTo>
                    <a:pt x="750" y="469"/>
                  </a:lnTo>
                  <a:close/>
                  <a:moveTo>
                    <a:pt x="813" y="0"/>
                  </a:moveTo>
                  <a:lnTo>
                    <a:pt x="750" y="0"/>
                  </a:lnTo>
                  <a:lnTo>
                    <a:pt x="750" y="94"/>
                  </a:lnTo>
                  <a:lnTo>
                    <a:pt x="782" y="94"/>
                  </a:lnTo>
                  <a:lnTo>
                    <a:pt x="782" y="157"/>
                  </a:lnTo>
                  <a:lnTo>
                    <a:pt x="750" y="157"/>
                  </a:lnTo>
                  <a:lnTo>
                    <a:pt x="750" y="344"/>
                  </a:lnTo>
                  <a:lnTo>
                    <a:pt x="813" y="344"/>
                  </a:lnTo>
                  <a:lnTo>
                    <a:pt x="813" y="282"/>
                  </a:lnTo>
                  <a:lnTo>
                    <a:pt x="782" y="282"/>
                  </a:lnTo>
                  <a:lnTo>
                    <a:pt x="782" y="219"/>
                  </a:lnTo>
                  <a:lnTo>
                    <a:pt x="813" y="219"/>
                  </a:lnTo>
                  <a:lnTo>
                    <a:pt x="813" y="0"/>
                  </a:lnTo>
                  <a:close/>
                  <a:moveTo>
                    <a:pt x="688" y="469"/>
                  </a:moveTo>
                  <a:lnTo>
                    <a:pt x="750" y="469"/>
                  </a:lnTo>
                  <a:lnTo>
                    <a:pt x="750" y="438"/>
                  </a:lnTo>
                  <a:lnTo>
                    <a:pt x="688" y="438"/>
                  </a:lnTo>
                  <a:lnTo>
                    <a:pt x="688" y="469"/>
                  </a:lnTo>
                  <a:close/>
                  <a:moveTo>
                    <a:pt x="750" y="0"/>
                  </a:moveTo>
                  <a:lnTo>
                    <a:pt x="688" y="0"/>
                  </a:lnTo>
                  <a:lnTo>
                    <a:pt x="688" y="219"/>
                  </a:lnTo>
                  <a:lnTo>
                    <a:pt x="719" y="219"/>
                  </a:lnTo>
                  <a:lnTo>
                    <a:pt x="719" y="282"/>
                  </a:lnTo>
                  <a:lnTo>
                    <a:pt x="688" y="282"/>
                  </a:lnTo>
                  <a:lnTo>
                    <a:pt x="688" y="344"/>
                  </a:lnTo>
                  <a:lnTo>
                    <a:pt x="750" y="344"/>
                  </a:lnTo>
                  <a:lnTo>
                    <a:pt x="750" y="157"/>
                  </a:lnTo>
                  <a:lnTo>
                    <a:pt x="719" y="157"/>
                  </a:lnTo>
                  <a:lnTo>
                    <a:pt x="719" y="94"/>
                  </a:lnTo>
                  <a:lnTo>
                    <a:pt x="719" y="94"/>
                  </a:lnTo>
                  <a:lnTo>
                    <a:pt x="750" y="94"/>
                  </a:lnTo>
                  <a:lnTo>
                    <a:pt x="750" y="0"/>
                  </a:lnTo>
                  <a:close/>
                  <a:moveTo>
                    <a:pt x="625" y="469"/>
                  </a:moveTo>
                  <a:lnTo>
                    <a:pt x="688" y="469"/>
                  </a:lnTo>
                  <a:lnTo>
                    <a:pt x="688" y="438"/>
                  </a:lnTo>
                  <a:lnTo>
                    <a:pt x="625" y="438"/>
                  </a:lnTo>
                  <a:lnTo>
                    <a:pt x="625" y="469"/>
                  </a:lnTo>
                  <a:close/>
                  <a:moveTo>
                    <a:pt x="688" y="0"/>
                  </a:moveTo>
                  <a:lnTo>
                    <a:pt x="625" y="0"/>
                  </a:lnTo>
                  <a:lnTo>
                    <a:pt x="625" y="94"/>
                  </a:lnTo>
                  <a:lnTo>
                    <a:pt x="657" y="94"/>
                  </a:lnTo>
                  <a:lnTo>
                    <a:pt x="657" y="157"/>
                  </a:lnTo>
                  <a:lnTo>
                    <a:pt x="625" y="157"/>
                  </a:lnTo>
                  <a:lnTo>
                    <a:pt x="625" y="344"/>
                  </a:lnTo>
                  <a:lnTo>
                    <a:pt x="688" y="344"/>
                  </a:lnTo>
                  <a:lnTo>
                    <a:pt x="688" y="282"/>
                  </a:lnTo>
                  <a:lnTo>
                    <a:pt x="657" y="282"/>
                  </a:lnTo>
                  <a:lnTo>
                    <a:pt x="657" y="282"/>
                  </a:lnTo>
                  <a:lnTo>
                    <a:pt x="657" y="219"/>
                  </a:lnTo>
                  <a:lnTo>
                    <a:pt x="688" y="219"/>
                  </a:lnTo>
                  <a:lnTo>
                    <a:pt x="688" y="0"/>
                  </a:lnTo>
                  <a:close/>
                  <a:moveTo>
                    <a:pt x="563" y="469"/>
                  </a:moveTo>
                  <a:lnTo>
                    <a:pt x="625" y="469"/>
                  </a:lnTo>
                  <a:lnTo>
                    <a:pt x="625" y="438"/>
                  </a:lnTo>
                  <a:lnTo>
                    <a:pt x="563" y="438"/>
                  </a:lnTo>
                  <a:lnTo>
                    <a:pt x="563" y="469"/>
                  </a:lnTo>
                  <a:close/>
                  <a:moveTo>
                    <a:pt x="625" y="0"/>
                  </a:moveTo>
                  <a:lnTo>
                    <a:pt x="563" y="0"/>
                  </a:lnTo>
                  <a:lnTo>
                    <a:pt x="563" y="219"/>
                  </a:lnTo>
                  <a:lnTo>
                    <a:pt x="594" y="219"/>
                  </a:lnTo>
                  <a:lnTo>
                    <a:pt x="594" y="282"/>
                  </a:lnTo>
                  <a:lnTo>
                    <a:pt x="563" y="282"/>
                  </a:lnTo>
                  <a:lnTo>
                    <a:pt x="563" y="344"/>
                  </a:lnTo>
                  <a:lnTo>
                    <a:pt x="625" y="344"/>
                  </a:lnTo>
                  <a:lnTo>
                    <a:pt x="625" y="157"/>
                  </a:lnTo>
                  <a:lnTo>
                    <a:pt x="594" y="157"/>
                  </a:lnTo>
                  <a:lnTo>
                    <a:pt x="594" y="94"/>
                  </a:lnTo>
                  <a:lnTo>
                    <a:pt x="594" y="94"/>
                  </a:lnTo>
                  <a:lnTo>
                    <a:pt x="625" y="94"/>
                  </a:lnTo>
                  <a:lnTo>
                    <a:pt x="625" y="0"/>
                  </a:lnTo>
                  <a:close/>
                  <a:moveTo>
                    <a:pt x="500" y="469"/>
                  </a:moveTo>
                  <a:lnTo>
                    <a:pt x="563" y="469"/>
                  </a:lnTo>
                  <a:lnTo>
                    <a:pt x="563" y="438"/>
                  </a:lnTo>
                  <a:lnTo>
                    <a:pt x="500" y="438"/>
                  </a:lnTo>
                  <a:lnTo>
                    <a:pt x="500" y="469"/>
                  </a:lnTo>
                  <a:close/>
                  <a:moveTo>
                    <a:pt x="563" y="0"/>
                  </a:moveTo>
                  <a:lnTo>
                    <a:pt x="500" y="0"/>
                  </a:lnTo>
                  <a:lnTo>
                    <a:pt x="500" y="94"/>
                  </a:lnTo>
                  <a:lnTo>
                    <a:pt x="532" y="94"/>
                  </a:lnTo>
                  <a:lnTo>
                    <a:pt x="532" y="157"/>
                  </a:lnTo>
                  <a:lnTo>
                    <a:pt x="500" y="157"/>
                  </a:lnTo>
                  <a:lnTo>
                    <a:pt x="500" y="344"/>
                  </a:lnTo>
                  <a:lnTo>
                    <a:pt x="563" y="344"/>
                  </a:lnTo>
                  <a:lnTo>
                    <a:pt x="563" y="282"/>
                  </a:lnTo>
                  <a:lnTo>
                    <a:pt x="500" y="282"/>
                  </a:lnTo>
                  <a:lnTo>
                    <a:pt x="500" y="282"/>
                  </a:lnTo>
                  <a:lnTo>
                    <a:pt x="500" y="219"/>
                  </a:lnTo>
                  <a:lnTo>
                    <a:pt x="563" y="219"/>
                  </a:lnTo>
                  <a:lnTo>
                    <a:pt x="563" y="0"/>
                  </a:lnTo>
                  <a:close/>
                  <a:moveTo>
                    <a:pt x="438" y="469"/>
                  </a:moveTo>
                  <a:lnTo>
                    <a:pt x="500" y="469"/>
                  </a:lnTo>
                  <a:lnTo>
                    <a:pt x="500" y="438"/>
                  </a:lnTo>
                  <a:lnTo>
                    <a:pt x="438" y="438"/>
                  </a:lnTo>
                  <a:lnTo>
                    <a:pt x="438" y="469"/>
                  </a:lnTo>
                  <a:close/>
                  <a:moveTo>
                    <a:pt x="500" y="0"/>
                  </a:moveTo>
                  <a:lnTo>
                    <a:pt x="438" y="0"/>
                  </a:lnTo>
                  <a:lnTo>
                    <a:pt x="438" y="219"/>
                  </a:lnTo>
                  <a:lnTo>
                    <a:pt x="469" y="219"/>
                  </a:lnTo>
                  <a:lnTo>
                    <a:pt x="469" y="282"/>
                  </a:lnTo>
                  <a:lnTo>
                    <a:pt x="438" y="282"/>
                  </a:lnTo>
                  <a:lnTo>
                    <a:pt x="438" y="344"/>
                  </a:lnTo>
                  <a:lnTo>
                    <a:pt x="500" y="344"/>
                  </a:lnTo>
                  <a:lnTo>
                    <a:pt x="500" y="157"/>
                  </a:lnTo>
                  <a:lnTo>
                    <a:pt x="438" y="157"/>
                  </a:lnTo>
                  <a:lnTo>
                    <a:pt x="438" y="94"/>
                  </a:lnTo>
                  <a:lnTo>
                    <a:pt x="438" y="94"/>
                  </a:lnTo>
                  <a:lnTo>
                    <a:pt x="500" y="94"/>
                  </a:lnTo>
                  <a:lnTo>
                    <a:pt x="500" y="0"/>
                  </a:lnTo>
                  <a:close/>
                  <a:moveTo>
                    <a:pt x="375" y="469"/>
                  </a:moveTo>
                  <a:lnTo>
                    <a:pt x="438" y="469"/>
                  </a:lnTo>
                  <a:lnTo>
                    <a:pt x="438" y="438"/>
                  </a:lnTo>
                  <a:lnTo>
                    <a:pt x="375" y="438"/>
                  </a:lnTo>
                  <a:lnTo>
                    <a:pt x="375" y="469"/>
                  </a:lnTo>
                  <a:close/>
                  <a:moveTo>
                    <a:pt x="438" y="0"/>
                  </a:moveTo>
                  <a:lnTo>
                    <a:pt x="375" y="0"/>
                  </a:lnTo>
                  <a:lnTo>
                    <a:pt x="375" y="94"/>
                  </a:lnTo>
                  <a:lnTo>
                    <a:pt x="407" y="94"/>
                  </a:lnTo>
                  <a:lnTo>
                    <a:pt x="407" y="157"/>
                  </a:lnTo>
                  <a:lnTo>
                    <a:pt x="375" y="157"/>
                  </a:lnTo>
                  <a:lnTo>
                    <a:pt x="375" y="344"/>
                  </a:lnTo>
                  <a:lnTo>
                    <a:pt x="438" y="344"/>
                  </a:lnTo>
                  <a:lnTo>
                    <a:pt x="438" y="282"/>
                  </a:lnTo>
                  <a:lnTo>
                    <a:pt x="375" y="282"/>
                  </a:lnTo>
                  <a:lnTo>
                    <a:pt x="375" y="282"/>
                  </a:lnTo>
                  <a:lnTo>
                    <a:pt x="375" y="219"/>
                  </a:lnTo>
                  <a:lnTo>
                    <a:pt x="438" y="219"/>
                  </a:lnTo>
                  <a:lnTo>
                    <a:pt x="438" y="0"/>
                  </a:lnTo>
                  <a:close/>
                  <a:moveTo>
                    <a:pt x="313" y="469"/>
                  </a:moveTo>
                  <a:lnTo>
                    <a:pt x="375" y="469"/>
                  </a:lnTo>
                  <a:lnTo>
                    <a:pt x="375" y="438"/>
                  </a:lnTo>
                  <a:lnTo>
                    <a:pt x="313" y="438"/>
                  </a:lnTo>
                  <a:lnTo>
                    <a:pt x="313" y="469"/>
                  </a:lnTo>
                  <a:close/>
                  <a:moveTo>
                    <a:pt x="375" y="0"/>
                  </a:moveTo>
                  <a:lnTo>
                    <a:pt x="313" y="0"/>
                  </a:lnTo>
                  <a:lnTo>
                    <a:pt x="313" y="219"/>
                  </a:lnTo>
                  <a:lnTo>
                    <a:pt x="344" y="219"/>
                  </a:lnTo>
                  <a:lnTo>
                    <a:pt x="344" y="282"/>
                  </a:lnTo>
                  <a:lnTo>
                    <a:pt x="313" y="282"/>
                  </a:lnTo>
                  <a:lnTo>
                    <a:pt x="313" y="344"/>
                  </a:lnTo>
                  <a:lnTo>
                    <a:pt x="375" y="344"/>
                  </a:lnTo>
                  <a:lnTo>
                    <a:pt x="375" y="157"/>
                  </a:lnTo>
                  <a:lnTo>
                    <a:pt x="313" y="157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75" y="94"/>
                  </a:lnTo>
                  <a:lnTo>
                    <a:pt x="375" y="0"/>
                  </a:lnTo>
                  <a:close/>
                  <a:moveTo>
                    <a:pt x="219" y="469"/>
                  </a:moveTo>
                  <a:lnTo>
                    <a:pt x="313" y="469"/>
                  </a:lnTo>
                  <a:lnTo>
                    <a:pt x="313" y="438"/>
                  </a:lnTo>
                  <a:lnTo>
                    <a:pt x="219" y="438"/>
                  </a:lnTo>
                  <a:lnTo>
                    <a:pt x="219" y="469"/>
                  </a:lnTo>
                  <a:close/>
                  <a:moveTo>
                    <a:pt x="313" y="0"/>
                  </a:moveTo>
                  <a:lnTo>
                    <a:pt x="219" y="0"/>
                  </a:lnTo>
                  <a:lnTo>
                    <a:pt x="219" y="94"/>
                  </a:lnTo>
                  <a:lnTo>
                    <a:pt x="282" y="94"/>
                  </a:lnTo>
                  <a:lnTo>
                    <a:pt x="282" y="157"/>
                  </a:lnTo>
                  <a:lnTo>
                    <a:pt x="219" y="157"/>
                  </a:lnTo>
                  <a:lnTo>
                    <a:pt x="219" y="344"/>
                  </a:lnTo>
                  <a:lnTo>
                    <a:pt x="313" y="344"/>
                  </a:lnTo>
                  <a:lnTo>
                    <a:pt x="313" y="282"/>
                  </a:lnTo>
                  <a:lnTo>
                    <a:pt x="250" y="282"/>
                  </a:lnTo>
                  <a:lnTo>
                    <a:pt x="250" y="282"/>
                  </a:lnTo>
                  <a:lnTo>
                    <a:pt x="250" y="219"/>
                  </a:lnTo>
                  <a:lnTo>
                    <a:pt x="313" y="219"/>
                  </a:lnTo>
                  <a:lnTo>
                    <a:pt x="313" y="0"/>
                  </a:lnTo>
                  <a:close/>
                  <a:moveTo>
                    <a:pt x="157" y="469"/>
                  </a:moveTo>
                  <a:lnTo>
                    <a:pt x="219" y="469"/>
                  </a:lnTo>
                  <a:lnTo>
                    <a:pt x="219" y="438"/>
                  </a:lnTo>
                  <a:lnTo>
                    <a:pt x="157" y="438"/>
                  </a:lnTo>
                  <a:lnTo>
                    <a:pt x="157" y="469"/>
                  </a:lnTo>
                  <a:close/>
                  <a:moveTo>
                    <a:pt x="219" y="0"/>
                  </a:moveTo>
                  <a:lnTo>
                    <a:pt x="157" y="0"/>
                  </a:lnTo>
                  <a:lnTo>
                    <a:pt x="157" y="219"/>
                  </a:lnTo>
                  <a:lnTo>
                    <a:pt x="219" y="219"/>
                  </a:lnTo>
                  <a:lnTo>
                    <a:pt x="219" y="282"/>
                  </a:lnTo>
                  <a:lnTo>
                    <a:pt x="157" y="282"/>
                  </a:lnTo>
                  <a:lnTo>
                    <a:pt x="157" y="344"/>
                  </a:lnTo>
                  <a:lnTo>
                    <a:pt x="219" y="344"/>
                  </a:lnTo>
                  <a:lnTo>
                    <a:pt x="219" y="157"/>
                  </a:lnTo>
                  <a:lnTo>
                    <a:pt x="188" y="157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219" y="94"/>
                  </a:lnTo>
                  <a:lnTo>
                    <a:pt x="219" y="0"/>
                  </a:lnTo>
                  <a:close/>
                  <a:moveTo>
                    <a:pt x="94" y="469"/>
                  </a:moveTo>
                  <a:lnTo>
                    <a:pt x="157" y="469"/>
                  </a:lnTo>
                  <a:lnTo>
                    <a:pt x="157" y="438"/>
                  </a:lnTo>
                  <a:lnTo>
                    <a:pt x="157" y="438"/>
                  </a:lnTo>
                  <a:lnTo>
                    <a:pt x="157" y="344"/>
                  </a:lnTo>
                  <a:lnTo>
                    <a:pt x="157" y="344"/>
                  </a:lnTo>
                  <a:lnTo>
                    <a:pt x="157" y="282"/>
                  </a:lnTo>
                  <a:lnTo>
                    <a:pt x="125" y="282"/>
                  </a:lnTo>
                  <a:lnTo>
                    <a:pt x="125" y="282"/>
                  </a:lnTo>
                  <a:lnTo>
                    <a:pt x="125" y="219"/>
                  </a:lnTo>
                  <a:lnTo>
                    <a:pt x="157" y="219"/>
                  </a:lnTo>
                  <a:lnTo>
                    <a:pt x="157" y="0"/>
                  </a:lnTo>
                  <a:lnTo>
                    <a:pt x="94" y="0"/>
                  </a:lnTo>
                  <a:lnTo>
                    <a:pt x="94" y="94"/>
                  </a:lnTo>
                  <a:lnTo>
                    <a:pt x="157" y="94"/>
                  </a:lnTo>
                  <a:lnTo>
                    <a:pt x="157" y="157"/>
                  </a:lnTo>
                  <a:lnTo>
                    <a:pt x="94" y="157"/>
                  </a:lnTo>
                  <a:lnTo>
                    <a:pt x="94" y="469"/>
                  </a:lnTo>
                  <a:close/>
                  <a:moveTo>
                    <a:pt x="0" y="469"/>
                  </a:moveTo>
                  <a:lnTo>
                    <a:pt x="94" y="469"/>
                  </a:lnTo>
                  <a:lnTo>
                    <a:pt x="94" y="157"/>
                  </a:lnTo>
                  <a:lnTo>
                    <a:pt x="63" y="157"/>
                  </a:lnTo>
                  <a:lnTo>
                    <a:pt x="63" y="94"/>
                  </a:lnTo>
                  <a:lnTo>
                    <a:pt x="63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lnTo>
                    <a:pt x="0" y="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1" name="Freeform 7"/>
            <p:cNvSpPr>
              <a:spLocks noChangeArrowheads="1"/>
            </p:cNvSpPr>
            <p:nvPr/>
          </p:nvSpPr>
          <p:spPr bwMode="auto">
            <a:xfrm>
              <a:off x="3346276" y="1512227"/>
              <a:ext cx="121905" cy="27619"/>
            </a:xfrm>
            <a:custGeom>
              <a:avLst/>
              <a:gdLst>
                <a:gd name="T0" fmla="*/ 0 w 563"/>
                <a:gd name="T1" fmla="*/ 62 h 126"/>
                <a:gd name="T2" fmla="*/ 0 w 563"/>
                <a:gd name="T3" fmla="*/ 62 h 126"/>
                <a:gd name="T4" fmla="*/ 31 w 563"/>
                <a:gd name="T5" fmla="*/ 125 h 126"/>
                <a:gd name="T6" fmla="*/ 281 w 563"/>
                <a:gd name="T7" fmla="*/ 62 h 126"/>
                <a:gd name="T8" fmla="*/ 531 w 563"/>
                <a:gd name="T9" fmla="*/ 125 h 126"/>
                <a:gd name="T10" fmla="*/ 562 w 563"/>
                <a:gd name="T11" fmla="*/ 62 h 126"/>
                <a:gd name="T12" fmla="*/ 281 w 563"/>
                <a:gd name="T13" fmla="*/ 0 h 126"/>
                <a:gd name="T14" fmla="*/ 0 w 563"/>
                <a:gd name="T15" fmla="*/ 6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3" h="126">
                  <a:moveTo>
                    <a:pt x="0" y="62"/>
                  </a:moveTo>
                  <a:lnTo>
                    <a:pt x="0" y="62"/>
                  </a:lnTo>
                  <a:cubicBezTo>
                    <a:pt x="31" y="125"/>
                    <a:pt x="31" y="125"/>
                    <a:pt x="31" y="125"/>
                  </a:cubicBezTo>
                  <a:cubicBezTo>
                    <a:pt x="94" y="94"/>
                    <a:pt x="187" y="62"/>
                    <a:pt x="281" y="62"/>
                  </a:cubicBezTo>
                  <a:cubicBezTo>
                    <a:pt x="375" y="62"/>
                    <a:pt x="469" y="94"/>
                    <a:pt x="531" y="125"/>
                  </a:cubicBezTo>
                  <a:cubicBezTo>
                    <a:pt x="562" y="62"/>
                    <a:pt x="562" y="62"/>
                    <a:pt x="562" y="62"/>
                  </a:cubicBezTo>
                  <a:cubicBezTo>
                    <a:pt x="500" y="0"/>
                    <a:pt x="375" y="0"/>
                    <a:pt x="281" y="0"/>
                  </a:cubicBezTo>
                  <a:cubicBezTo>
                    <a:pt x="187" y="0"/>
                    <a:pt x="94" y="0"/>
                    <a:pt x="0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2" name="Freeform 8"/>
            <p:cNvSpPr>
              <a:spLocks noChangeArrowheads="1"/>
            </p:cNvSpPr>
            <p:nvPr/>
          </p:nvSpPr>
          <p:spPr bwMode="auto">
            <a:xfrm>
              <a:off x="3325324" y="1478894"/>
              <a:ext cx="161905" cy="34286"/>
            </a:xfrm>
            <a:custGeom>
              <a:avLst/>
              <a:gdLst>
                <a:gd name="T0" fmla="*/ 750 w 751"/>
                <a:gd name="T1" fmla="*/ 93 h 157"/>
                <a:gd name="T2" fmla="*/ 750 w 751"/>
                <a:gd name="T3" fmla="*/ 93 h 157"/>
                <a:gd name="T4" fmla="*/ 375 w 751"/>
                <a:gd name="T5" fmla="*/ 0 h 157"/>
                <a:gd name="T6" fmla="*/ 0 w 751"/>
                <a:gd name="T7" fmla="*/ 93 h 157"/>
                <a:gd name="T8" fmla="*/ 31 w 751"/>
                <a:gd name="T9" fmla="*/ 156 h 157"/>
                <a:gd name="T10" fmla="*/ 375 w 751"/>
                <a:gd name="T11" fmla="*/ 62 h 157"/>
                <a:gd name="T12" fmla="*/ 719 w 751"/>
                <a:gd name="T13" fmla="*/ 156 h 157"/>
                <a:gd name="T14" fmla="*/ 750 w 751"/>
                <a:gd name="T15" fmla="*/ 9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1" h="157">
                  <a:moveTo>
                    <a:pt x="750" y="93"/>
                  </a:moveTo>
                  <a:lnTo>
                    <a:pt x="750" y="93"/>
                  </a:lnTo>
                  <a:cubicBezTo>
                    <a:pt x="656" y="31"/>
                    <a:pt x="500" y="0"/>
                    <a:pt x="375" y="0"/>
                  </a:cubicBezTo>
                  <a:cubicBezTo>
                    <a:pt x="250" y="0"/>
                    <a:pt x="94" y="31"/>
                    <a:pt x="0" y="93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25" y="93"/>
                    <a:pt x="250" y="62"/>
                    <a:pt x="375" y="62"/>
                  </a:cubicBezTo>
                  <a:cubicBezTo>
                    <a:pt x="500" y="62"/>
                    <a:pt x="625" y="93"/>
                    <a:pt x="719" y="156"/>
                  </a:cubicBezTo>
                  <a:lnTo>
                    <a:pt x="750" y="9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4" name="Freeform 10"/>
            <p:cNvSpPr>
              <a:spLocks noChangeArrowheads="1"/>
            </p:cNvSpPr>
            <p:nvPr/>
          </p:nvSpPr>
          <p:spPr bwMode="auto">
            <a:xfrm>
              <a:off x="2239608" y="1417941"/>
              <a:ext cx="337144" cy="331429"/>
            </a:xfrm>
            <a:custGeom>
              <a:avLst/>
              <a:gdLst>
                <a:gd name="T0" fmla="*/ 781 w 1563"/>
                <a:gd name="T1" fmla="*/ 1532 h 1533"/>
                <a:gd name="T2" fmla="*/ 781 w 1563"/>
                <a:gd name="T3" fmla="*/ 1532 h 1533"/>
                <a:gd name="T4" fmla="*/ 1562 w 1563"/>
                <a:gd name="T5" fmla="*/ 750 h 1533"/>
                <a:gd name="T6" fmla="*/ 781 w 1563"/>
                <a:gd name="T7" fmla="*/ 0 h 1533"/>
                <a:gd name="T8" fmla="*/ 0 w 1563"/>
                <a:gd name="T9" fmla="*/ 750 h 1533"/>
                <a:gd name="T10" fmla="*/ 781 w 1563"/>
                <a:gd name="T11" fmla="*/ 1532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3" h="1533">
                  <a:moveTo>
                    <a:pt x="781" y="1532"/>
                  </a:moveTo>
                  <a:lnTo>
                    <a:pt x="781" y="1532"/>
                  </a:lnTo>
                  <a:cubicBezTo>
                    <a:pt x="1219" y="1532"/>
                    <a:pt x="1562" y="1188"/>
                    <a:pt x="1562" y="750"/>
                  </a:cubicBezTo>
                  <a:cubicBezTo>
                    <a:pt x="1562" y="344"/>
                    <a:pt x="1219" y="0"/>
                    <a:pt x="781" y="0"/>
                  </a:cubicBezTo>
                  <a:cubicBezTo>
                    <a:pt x="375" y="0"/>
                    <a:pt x="0" y="344"/>
                    <a:pt x="0" y="750"/>
                  </a:cubicBezTo>
                  <a:cubicBezTo>
                    <a:pt x="0" y="1188"/>
                    <a:pt x="375" y="1532"/>
                    <a:pt x="781" y="153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5" name="Freeform 11"/>
            <p:cNvSpPr>
              <a:spLocks noChangeArrowheads="1"/>
            </p:cNvSpPr>
            <p:nvPr/>
          </p:nvSpPr>
          <p:spPr bwMode="auto">
            <a:xfrm>
              <a:off x="2340560" y="1471275"/>
              <a:ext cx="135238" cy="222858"/>
            </a:xfrm>
            <a:custGeom>
              <a:avLst/>
              <a:gdLst>
                <a:gd name="T0" fmla="*/ 625 w 626"/>
                <a:gd name="T1" fmla="*/ 1032 h 1033"/>
                <a:gd name="T2" fmla="*/ 562 w 626"/>
                <a:gd name="T3" fmla="*/ 32 h 1033"/>
                <a:gd name="T4" fmla="*/ 500 w 626"/>
                <a:gd name="T5" fmla="*/ 0 h 1033"/>
                <a:gd name="T6" fmla="*/ 562 w 626"/>
                <a:gd name="T7" fmla="*/ 94 h 1033"/>
                <a:gd name="T8" fmla="*/ 562 w 626"/>
                <a:gd name="T9" fmla="*/ 657 h 1033"/>
                <a:gd name="T10" fmla="*/ 500 w 626"/>
                <a:gd name="T11" fmla="*/ 719 h 1033"/>
                <a:gd name="T12" fmla="*/ 562 w 626"/>
                <a:gd name="T13" fmla="*/ 813 h 1033"/>
                <a:gd name="T14" fmla="*/ 500 w 626"/>
                <a:gd name="T15" fmla="*/ 813 h 1033"/>
                <a:gd name="T16" fmla="*/ 562 w 626"/>
                <a:gd name="T17" fmla="*/ 875 h 1033"/>
                <a:gd name="T18" fmla="*/ 562 w 626"/>
                <a:gd name="T19" fmla="*/ 938 h 1033"/>
                <a:gd name="T20" fmla="*/ 500 w 626"/>
                <a:gd name="T21" fmla="*/ 1032 h 1033"/>
                <a:gd name="T22" fmla="*/ 437 w 626"/>
                <a:gd name="T23" fmla="*/ 32 h 1033"/>
                <a:gd name="T24" fmla="*/ 312 w 626"/>
                <a:gd name="T25" fmla="*/ 94 h 1033"/>
                <a:gd name="T26" fmla="*/ 500 w 626"/>
                <a:gd name="T27" fmla="*/ 0 h 1033"/>
                <a:gd name="T28" fmla="*/ 312 w 626"/>
                <a:gd name="T29" fmla="*/ 1032 h 1033"/>
                <a:gd name="T30" fmla="*/ 500 w 626"/>
                <a:gd name="T31" fmla="*/ 938 h 1033"/>
                <a:gd name="T32" fmla="*/ 437 w 626"/>
                <a:gd name="T33" fmla="*/ 875 h 1033"/>
                <a:gd name="T34" fmla="*/ 500 w 626"/>
                <a:gd name="T35" fmla="*/ 813 h 1033"/>
                <a:gd name="T36" fmla="*/ 437 w 626"/>
                <a:gd name="T37" fmla="*/ 719 h 1033"/>
                <a:gd name="T38" fmla="*/ 500 w 626"/>
                <a:gd name="T39" fmla="*/ 657 h 1033"/>
                <a:gd name="T40" fmla="*/ 312 w 626"/>
                <a:gd name="T41" fmla="*/ 719 h 1033"/>
                <a:gd name="T42" fmla="*/ 375 w 626"/>
                <a:gd name="T43" fmla="*/ 813 h 1033"/>
                <a:gd name="T44" fmla="*/ 312 w 626"/>
                <a:gd name="T45" fmla="*/ 813 h 1033"/>
                <a:gd name="T46" fmla="*/ 375 w 626"/>
                <a:gd name="T47" fmla="*/ 875 h 1033"/>
                <a:gd name="T48" fmla="*/ 375 w 626"/>
                <a:gd name="T49" fmla="*/ 938 h 1033"/>
                <a:gd name="T50" fmla="*/ 312 w 626"/>
                <a:gd name="T51" fmla="*/ 1032 h 1033"/>
                <a:gd name="T52" fmla="*/ 125 w 626"/>
                <a:gd name="T53" fmla="*/ 32 h 1033"/>
                <a:gd name="T54" fmla="*/ 312 w 626"/>
                <a:gd name="T55" fmla="*/ 94 h 1033"/>
                <a:gd name="T56" fmla="*/ 125 w 626"/>
                <a:gd name="T57" fmla="*/ 1032 h 1033"/>
                <a:gd name="T58" fmla="*/ 312 w 626"/>
                <a:gd name="T59" fmla="*/ 938 h 1033"/>
                <a:gd name="T60" fmla="*/ 250 w 626"/>
                <a:gd name="T61" fmla="*/ 875 h 1033"/>
                <a:gd name="T62" fmla="*/ 312 w 626"/>
                <a:gd name="T63" fmla="*/ 813 h 1033"/>
                <a:gd name="T64" fmla="*/ 250 w 626"/>
                <a:gd name="T65" fmla="*/ 719 h 1033"/>
                <a:gd name="T66" fmla="*/ 312 w 626"/>
                <a:gd name="T67" fmla="*/ 657 h 1033"/>
                <a:gd name="T68" fmla="*/ 125 w 626"/>
                <a:gd name="T69" fmla="*/ 719 h 1033"/>
                <a:gd name="T70" fmla="*/ 187 w 626"/>
                <a:gd name="T71" fmla="*/ 813 h 1033"/>
                <a:gd name="T72" fmla="*/ 125 w 626"/>
                <a:gd name="T73" fmla="*/ 813 h 1033"/>
                <a:gd name="T74" fmla="*/ 187 w 626"/>
                <a:gd name="T75" fmla="*/ 875 h 1033"/>
                <a:gd name="T76" fmla="*/ 187 w 626"/>
                <a:gd name="T77" fmla="*/ 938 h 1033"/>
                <a:gd name="T78" fmla="*/ 125 w 626"/>
                <a:gd name="T79" fmla="*/ 1032 h 1033"/>
                <a:gd name="T80" fmla="*/ 0 w 626"/>
                <a:gd name="T81" fmla="*/ 32 h 1033"/>
                <a:gd name="T82" fmla="*/ 125 w 626"/>
                <a:gd name="T83" fmla="*/ 1032 h 1033"/>
                <a:gd name="T84" fmla="*/ 62 w 626"/>
                <a:gd name="T85" fmla="*/ 938 h 1033"/>
                <a:gd name="T86" fmla="*/ 125 w 626"/>
                <a:gd name="T87" fmla="*/ 875 h 1033"/>
                <a:gd name="T88" fmla="*/ 62 w 626"/>
                <a:gd name="T89" fmla="*/ 813 h 1033"/>
                <a:gd name="T90" fmla="*/ 125 w 626"/>
                <a:gd name="T91" fmla="*/ 719 h 1033"/>
                <a:gd name="T92" fmla="*/ 62 w 626"/>
                <a:gd name="T93" fmla="*/ 657 h 1033"/>
                <a:gd name="T94" fmla="*/ 125 w 626"/>
                <a:gd name="T95" fmla="*/ 9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6" h="1033">
                  <a:moveTo>
                    <a:pt x="500" y="1032"/>
                  </a:moveTo>
                  <a:lnTo>
                    <a:pt x="625" y="1032"/>
                  </a:lnTo>
                  <a:lnTo>
                    <a:pt x="625" y="32"/>
                  </a:lnTo>
                  <a:lnTo>
                    <a:pt x="562" y="32"/>
                  </a:lnTo>
                  <a:lnTo>
                    <a:pt x="562" y="0"/>
                  </a:lnTo>
                  <a:lnTo>
                    <a:pt x="500" y="0"/>
                  </a:lnTo>
                  <a:lnTo>
                    <a:pt x="500" y="94"/>
                  </a:lnTo>
                  <a:lnTo>
                    <a:pt x="562" y="94"/>
                  </a:lnTo>
                  <a:lnTo>
                    <a:pt x="562" y="657"/>
                  </a:lnTo>
                  <a:lnTo>
                    <a:pt x="562" y="657"/>
                  </a:lnTo>
                  <a:lnTo>
                    <a:pt x="500" y="657"/>
                  </a:lnTo>
                  <a:lnTo>
                    <a:pt x="500" y="719"/>
                  </a:lnTo>
                  <a:lnTo>
                    <a:pt x="562" y="719"/>
                  </a:lnTo>
                  <a:lnTo>
                    <a:pt x="562" y="813"/>
                  </a:lnTo>
                  <a:lnTo>
                    <a:pt x="562" y="813"/>
                  </a:lnTo>
                  <a:lnTo>
                    <a:pt x="500" y="813"/>
                  </a:lnTo>
                  <a:lnTo>
                    <a:pt x="500" y="875"/>
                  </a:lnTo>
                  <a:lnTo>
                    <a:pt x="562" y="875"/>
                  </a:lnTo>
                  <a:lnTo>
                    <a:pt x="562" y="938"/>
                  </a:lnTo>
                  <a:lnTo>
                    <a:pt x="562" y="938"/>
                  </a:lnTo>
                  <a:lnTo>
                    <a:pt x="500" y="938"/>
                  </a:lnTo>
                  <a:lnTo>
                    <a:pt x="500" y="1032"/>
                  </a:lnTo>
                  <a:close/>
                  <a:moveTo>
                    <a:pt x="437" y="0"/>
                  </a:moveTo>
                  <a:lnTo>
                    <a:pt x="437" y="32"/>
                  </a:lnTo>
                  <a:lnTo>
                    <a:pt x="312" y="32"/>
                  </a:lnTo>
                  <a:lnTo>
                    <a:pt x="312" y="94"/>
                  </a:lnTo>
                  <a:lnTo>
                    <a:pt x="500" y="94"/>
                  </a:lnTo>
                  <a:lnTo>
                    <a:pt x="500" y="0"/>
                  </a:lnTo>
                  <a:lnTo>
                    <a:pt x="437" y="0"/>
                  </a:lnTo>
                  <a:close/>
                  <a:moveTo>
                    <a:pt x="312" y="1032"/>
                  </a:moveTo>
                  <a:lnTo>
                    <a:pt x="500" y="1032"/>
                  </a:lnTo>
                  <a:lnTo>
                    <a:pt x="500" y="938"/>
                  </a:lnTo>
                  <a:lnTo>
                    <a:pt x="437" y="938"/>
                  </a:lnTo>
                  <a:lnTo>
                    <a:pt x="437" y="875"/>
                  </a:lnTo>
                  <a:lnTo>
                    <a:pt x="500" y="875"/>
                  </a:lnTo>
                  <a:lnTo>
                    <a:pt x="500" y="813"/>
                  </a:lnTo>
                  <a:lnTo>
                    <a:pt x="437" y="813"/>
                  </a:lnTo>
                  <a:lnTo>
                    <a:pt x="437" y="719"/>
                  </a:lnTo>
                  <a:lnTo>
                    <a:pt x="500" y="719"/>
                  </a:lnTo>
                  <a:lnTo>
                    <a:pt x="500" y="657"/>
                  </a:lnTo>
                  <a:lnTo>
                    <a:pt x="312" y="657"/>
                  </a:lnTo>
                  <a:lnTo>
                    <a:pt x="312" y="719"/>
                  </a:lnTo>
                  <a:lnTo>
                    <a:pt x="375" y="719"/>
                  </a:lnTo>
                  <a:lnTo>
                    <a:pt x="375" y="813"/>
                  </a:lnTo>
                  <a:lnTo>
                    <a:pt x="375" y="813"/>
                  </a:lnTo>
                  <a:lnTo>
                    <a:pt x="312" y="813"/>
                  </a:lnTo>
                  <a:lnTo>
                    <a:pt x="312" y="875"/>
                  </a:lnTo>
                  <a:lnTo>
                    <a:pt x="375" y="875"/>
                  </a:lnTo>
                  <a:lnTo>
                    <a:pt x="375" y="938"/>
                  </a:lnTo>
                  <a:lnTo>
                    <a:pt x="375" y="938"/>
                  </a:lnTo>
                  <a:lnTo>
                    <a:pt x="312" y="938"/>
                  </a:lnTo>
                  <a:lnTo>
                    <a:pt x="312" y="1032"/>
                  </a:lnTo>
                  <a:close/>
                  <a:moveTo>
                    <a:pt x="312" y="32"/>
                  </a:moveTo>
                  <a:lnTo>
                    <a:pt x="125" y="32"/>
                  </a:lnTo>
                  <a:lnTo>
                    <a:pt x="125" y="94"/>
                  </a:lnTo>
                  <a:lnTo>
                    <a:pt x="312" y="94"/>
                  </a:lnTo>
                  <a:lnTo>
                    <a:pt x="312" y="32"/>
                  </a:lnTo>
                  <a:close/>
                  <a:moveTo>
                    <a:pt x="125" y="1032"/>
                  </a:moveTo>
                  <a:lnTo>
                    <a:pt x="312" y="1032"/>
                  </a:lnTo>
                  <a:lnTo>
                    <a:pt x="312" y="938"/>
                  </a:lnTo>
                  <a:lnTo>
                    <a:pt x="250" y="938"/>
                  </a:lnTo>
                  <a:lnTo>
                    <a:pt x="250" y="875"/>
                  </a:lnTo>
                  <a:lnTo>
                    <a:pt x="312" y="875"/>
                  </a:lnTo>
                  <a:lnTo>
                    <a:pt x="312" y="813"/>
                  </a:lnTo>
                  <a:lnTo>
                    <a:pt x="250" y="813"/>
                  </a:lnTo>
                  <a:lnTo>
                    <a:pt x="250" y="719"/>
                  </a:lnTo>
                  <a:lnTo>
                    <a:pt x="312" y="719"/>
                  </a:lnTo>
                  <a:lnTo>
                    <a:pt x="312" y="657"/>
                  </a:lnTo>
                  <a:lnTo>
                    <a:pt x="125" y="657"/>
                  </a:lnTo>
                  <a:lnTo>
                    <a:pt x="125" y="719"/>
                  </a:lnTo>
                  <a:lnTo>
                    <a:pt x="187" y="719"/>
                  </a:lnTo>
                  <a:lnTo>
                    <a:pt x="187" y="813"/>
                  </a:lnTo>
                  <a:lnTo>
                    <a:pt x="187" y="813"/>
                  </a:lnTo>
                  <a:lnTo>
                    <a:pt x="125" y="813"/>
                  </a:lnTo>
                  <a:lnTo>
                    <a:pt x="125" y="875"/>
                  </a:lnTo>
                  <a:lnTo>
                    <a:pt x="187" y="875"/>
                  </a:lnTo>
                  <a:lnTo>
                    <a:pt x="187" y="938"/>
                  </a:lnTo>
                  <a:lnTo>
                    <a:pt x="187" y="938"/>
                  </a:lnTo>
                  <a:lnTo>
                    <a:pt x="125" y="938"/>
                  </a:lnTo>
                  <a:lnTo>
                    <a:pt x="125" y="1032"/>
                  </a:lnTo>
                  <a:close/>
                  <a:moveTo>
                    <a:pt x="125" y="32"/>
                  </a:moveTo>
                  <a:lnTo>
                    <a:pt x="0" y="32"/>
                  </a:lnTo>
                  <a:lnTo>
                    <a:pt x="0" y="1032"/>
                  </a:lnTo>
                  <a:lnTo>
                    <a:pt x="125" y="1032"/>
                  </a:lnTo>
                  <a:lnTo>
                    <a:pt x="125" y="938"/>
                  </a:lnTo>
                  <a:lnTo>
                    <a:pt x="62" y="938"/>
                  </a:lnTo>
                  <a:lnTo>
                    <a:pt x="62" y="875"/>
                  </a:lnTo>
                  <a:lnTo>
                    <a:pt x="125" y="875"/>
                  </a:lnTo>
                  <a:lnTo>
                    <a:pt x="125" y="813"/>
                  </a:lnTo>
                  <a:lnTo>
                    <a:pt x="62" y="813"/>
                  </a:lnTo>
                  <a:lnTo>
                    <a:pt x="62" y="719"/>
                  </a:lnTo>
                  <a:lnTo>
                    <a:pt x="125" y="719"/>
                  </a:lnTo>
                  <a:lnTo>
                    <a:pt x="125" y="657"/>
                  </a:lnTo>
                  <a:lnTo>
                    <a:pt x="62" y="657"/>
                  </a:lnTo>
                  <a:lnTo>
                    <a:pt x="62" y="94"/>
                  </a:lnTo>
                  <a:lnTo>
                    <a:pt x="125" y="94"/>
                  </a:lnTo>
                  <a:lnTo>
                    <a:pt x="12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7" name="Freeform 13"/>
            <p:cNvSpPr>
              <a:spLocks noChangeArrowheads="1"/>
            </p:cNvSpPr>
            <p:nvPr/>
          </p:nvSpPr>
          <p:spPr bwMode="auto">
            <a:xfrm>
              <a:off x="3528182" y="1957942"/>
              <a:ext cx="398096" cy="398096"/>
            </a:xfrm>
            <a:custGeom>
              <a:avLst/>
              <a:gdLst>
                <a:gd name="T0" fmla="*/ 906 w 1844"/>
                <a:gd name="T1" fmla="*/ 1844 h 1845"/>
                <a:gd name="T2" fmla="*/ 906 w 1844"/>
                <a:gd name="T3" fmla="*/ 1844 h 1845"/>
                <a:gd name="T4" fmla="*/ 1843 w 1844"/>
                <a:gd name="T5" fmla="*/ 938 h 1845"/>
                <a:gd name="T6" fmla="*/ 906 w 1844"/>
                <a:gd name="T7" fmla="*/ 0 h 1845"/>
                <a:gd name="T8" fmla="*/ 0 w 1844"/>
                <a:gd name="T9" fmla="*/ 938 h 1845"/>
                <a:gd name="T10" fmla="*/ 906 w 1844"/>
                <a:gd name="T11" fmla="*/ 1844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4" h="1845">
                  <a:moveTo>
                    <a:pt x="906" y="1844"/>
                  </a:moveTo>
                  <a:lnTo>
                    <a:pt x="906" y="1844"/>
                  </a:lnTo>
                  <a:cubicBezTo>
                    <a:pt x="1437" y="1844"/>
                    <a:pt x="1843" y="1438"/>
                    <a:pt x="1843" y="938"/>
                  </a:cubicBezTo>
                  <a:cubicBezTo>
                    <a:pt x="1843" y="407"/>
                    <a:pt x="1437" y="0"/>
                    <a:pt x="906" y="0"/>
                  </a:cubicBezTo>
                  <a:cubicBezTo>
                    <a:pt x="406" y="0"/>
                    <a:pt x="0" y="407"/>
                    <a:pt x="0" y="938"/>
                  </a:cubicBezTo>
                  <a:cubicBezTo>
                    <a:pt x="0" y="1438"/>
                    <a:pt x="406" y="1844"/>
                    <a:pt x="906" y="184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8" name="Freeform 14"/>
            <p:cNvSpPr>
              <a:spLocks noChangeArrowheads="1"/>
            </p:cNvSpPr>
            <p:nvPr/>
          </p:nvSpPr>
          <p:spPr bwMode="auto">
            <a:xfrm>
              <a:off x="3602468" y="2180800"/>
              <a:ext cx="250476" cy="67619"/>
            </a:xfrm>
            <a:custGeom>
              <a:avLst/>
              <a:gdLst>
                <a:gd name="T0" fmla="*/ 750 w 1158"/>
                <a:gd name="T1" fmla="*/ 156 h 313"/>
                <a:gd name="T2" fmla="*/ 407 w 1158"/>
                <a:gd name="T3" fmla="*/ 156 h 313"/>
                <a:gd name="T4" fmla="*/ 407 w 1158"/>
                <a:gd name="T5" fmla="*/ 0 h 313"/>
                <a:gd name="T6" fmla="*/ 0 w 1158"/>
                <a:gd name="T7" fmla="*/ 0 h 313"/>
                <a:gd name="T8" fmla="*/ 0 w 1158"/>
                <a:gd name="T9" fmla="*/ 312 h 313"/>
                <a:gd name="T10" fmla="*/ 1157 w 1158"/>
                <a:gd name="T11" fmla="*/ 312 h 313"/>
                <a:gd name="T12" fmla="*/ 1157 w 1158"/>
                <a:gd name="T13" fmla="*/ 0 h 313"/>
                <a:gd name="T14" fmla="*/ 750 w 1158"/>
                <a:gd name="T15" fmla="*/ 0 h 313"/>
                <a:gd name="T16" fmla="*/ 750 w 1158"/>
                <a:gd name="T17" fmla="*/ 15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8" h="313">
                  <a:moveTo>
                    <a:pt x="750" y="156"/>
                  </a:moveTo>
                  <a:lnTo>
                    <a:pt x="407" y="156"/>
                  </a:lnTo>
                  <a:lnTo>
                    <a:pt x="407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1157" y="312"/>
                  </a:lnTo>
                  <a:lnTo>
                    <a:pt x="1157" y="0"/>
                  </a:lnTo>
                  <a:lnTo>
                    <a:pt x="750" y="0"/>
                  </a:lnTo>
                  <a:lnTo>
                    <a:pt x="750" y="15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09" name="Freeform 15"/>
            <p:cNvSpPr>
              <a:spLocks noChangeArrowheads="1"/>
            </p:cNvSpPr>
            <p:nvPr/>
          </p:nvSpPr>
          <p:spPr bwMode="auto">
            <a:xfrm>
              <a:off x="3703420" y="2180800"/>
              <a:ext cx="47619" cy="20000"/>
            </a:xfrm>
            <a:custGeom>
              <a:avLst/>
              <a:gdLst>
                <a:gd name="T0" fmla="*/ 0 w 220"/>
                <a:gd name="T1" fmla="*/ 0 h 94"/>
                <a:gd name="T2" fmla="*/ 219 w 220"/>
                <a:gd name="T3" fmla="*/ 0 h 94"/>
                <a:gd name="T4" fmla="*/ 219 w 220"/>
                <a:gd name="T5" fmla="*/ 93 h 94"/>
                <a:gd name="T6" fmla="*/ 0 w 220"/>
                <a:gd name="T7" fmla="*/ 93 h 94"/>
                <a:gd name="T8" fmla="*/ 0 w 220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94">
                  <a:moveTo>
                    <a:pt x="0" y="0"/>
                  </a:moveTo>
                  <a:lnTo>
                    <a:pt x="219" y="0"/>
                  </a:lnTo>
                  <a:lnTo>
                    <a:pt x="219" y="93"/>
                  </a:lnTo>
                  <a:lnTo>
                    <a:pt x="0" y="9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0" name="Freeform 16"/>
            <p:cNvSpPr>
              <a:spLocks noChangeArrowheads="1"/>
            </p:cNvSpPr>
            <p:nvPr/>
          </p:nvSpPr>
          <p:spPr bwMode="auto">
            <a:xfrm>
              <a:off x="3602468" y="2038895"/>
              <a:ext cx="250476" cy="128572"/>
            </a:xfrm>
            <a:custGeom>
              <a:avLst/>
              <a:gdLst>
                <a:gd name="T0" fmla="*/ 844 w 1158"/>
                <a:gd name="T1" fmla="*/ 0 h 595"/>
                <a:gd name="T2" fmla="*/ 563 w 1158"/>
                <a:gd name="T3" fmla="*/ 0 h 595"/>
                <a:gd name="T4" fmla="*/ 563 w 1158"/>
                <a:gd name="T5" fmla="*/ 94 h 595"/>
                <a:gd name="T6" fmla="*/ 750 w 1158"/>
                <a:gd name="T7" fmla="*/ 94 h 595"/>
                <a:gd name="T8" fmla="*/ 750 w 1158"/>
                <a:gd name="T9" fmla="*/ 219 h 595"/>
                <a:gd name="T10" fmla="*/ 563 w 1158"/>
                <a:gd name="T11" fmla="*/ 219 h 595"/>
                <a:gd name="T12" fmla="*/ 563 w 1158"/>
                <a:gd name="T13" fmla="*/ 594 h 595"/>
                <a:gd name="T14" fmla="*/ 750 w 1158"/>
                <a:gd name="T15" fmla="*/ 594 h 595"/>
                <a:gd name="T16" fmla="*/ 1157 w 1158"/>
                <a:gd name="T17" fmla="*/ 594 h 595"/>
                <a:gd name="T18" fmla="*/ 1157 w 1158"/>
                <a:gd name="T19" fmla="*/ 219 h 595"/>
                <a:gd name="T20" fmla="*/ 844 w 1158"/>
                <a:gd name="T21" fmla="*/ 219 h 595"/>
                <a:gd name="T22" fmla="*/ 844 w 1158"/>
                <a:gd name="T23" fmla="*/ 0 h 595"/>
                <a:gd name="T24" fmla="*/ 563 w 1158"/>
                <a:gd name="T25" fmla="*/ 0 h 595"/>
                <a:gd name="T26" fmla="*/ 282 w 1158"/>
                <a:gd name="T27" fmla="*/ 0 h 595"/>
                <a:gd name="T28" fmla="*/ 282 w 1158"/>
                <a:gd name="T29" fmla="*/ 219 h 595"/>
                <a:gd name="T30" fmla="*/ 0 w 1158"/>
                <a:gd name="T31" fmla="*/ 219 h 595"/>
                <a:gd name="T32" fmla="*/ 0 w 1158"/>
                <a:gd name="T33" fmla="*/ 594 h 595"/>
                <a:gd name="T34" fmla="*/ 407 w 1158"/>
                <a:gd name="T35" fmla="*/ 594 h 595"/>
                <a:gd name="T36" fmla="*/ 563 w 1158"/>
                <a:gd name="T37" fmla="*/ 594 h 595"/>
                <a:gd name="T38" fmla="*/ 563 w 1158"/>
                <a:gd name="T39" fmla="*/ 219 h 595"/>
                <a:gd name="T40" fmla="*/ 375 w 1158"/>
                <a:gd name="T41" fmla="*/ 219 h 595"/>
                <a:gd name="T42" fmla="*/ 375 w 1158"/>
                <a:gd name="T43" fmla="*/ 219 h 595"/>
                <a:gd name="T44" fmla="*/ 375 w 1158"/>
                <a:gd name="T45" fmla="*/ 94 h 595"/>
                <a:gd name="T46" fmla="*/ 563 w 1158"/>
                <a:gd name="T47" fmla="*/ 94 h 595"/>
                <a:gd name="T48" fmla="*/ 563 w 1158"/>
                <a:gd name="T4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8" h="595">
                  <a:moveTo>
                    <a:pt x="844" y="0"/>
                  </a:moveTo>
                  <a:lnTo>
                    <a:pt x="563" y="0"/>
                  </a:lnTo>
                  <a:lnTo>
                    <a:pt x="563" y="94"/>
                  </a:lnTo>
                  <a:lnTo>
                    <a:pt x="750" y="94"/>
                  </a:lnTo>
                  <a:lnTo>
                    <a:pt x="750" y="219"/>
                  </a:lnTo>
                  <a:lnTo>
                    <a:pt x="563" y="219"/>
                  </a:lnTo>
                  <a:lnTo>
                    <a:pt x="563" y="594"/>
                  </a:lnTo>
                  <a:lnTo>
                    <a:pt x="750" y="594"/>
                  </a:lnTo>
                  <a:lnTo>
                    <a:pt x="1157" y="594"/>
                  </a:lnTo>
                  <a:lnTo>
                    <a:pt x="1157" y="219"/>
                  </a:lnTo>
                  <a:lnTo>
                    <a:pt x="844" y="219"/>
                  </a:lnTo>
                  <a:lnTo>
                    <a:pt x="844" y="0"/>
                  </a:lnTo>
                  <a:close/>
                  <a:moveTo>
                    <a:pt x="563" y="0"/>
                  </a:moveTo>
                  <a:lnTo>
                    <a:pt x="282" y="0"/>
                  </a:lnTo>
                  <a:lnTo>
                    <a:pt x="282" y="219"/>
                  </a:lnTo>
                  <a:lnTo>
                    <a:pt x="0" y="219"/>
                  </a:lnTo>
                  <a:lnTo>
                    <a:pt x="0" y="594"/>
                  </a:lnTo>
                  <a:lnTo>
                    <a:pt x="407" y="594"/>
                  </a:lnTo>
                  <a:lnTo>
                    <a:pt x="563" y="594"/>
                  </a:lnTo>
                  <a:lnTo>
                    <a:pt x="563" y="219"/>
                  </a:lnTo>
                  <a:lnTo>
                    <a:pt x="375" y="219"/>
                  </a:lnTo>
                  <a:lnTo>
                    <a:pt x="375" y="219"/>
                  </a:lnTo>
                  <a:lnTo>
                    <a:pt x="375" y="94"/>
                  </a:lnTo>
                  <a:lnTo>
                    <a:pt x="563" y="94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2" name="Freeform 18"/>
            <p:cNvSpPr>
              <a:spLocks noChangeArrowheads="1"/>
            </p:cNvSpPr>
            <p:nvPr/>
          </p:nvSpPr>
          <p:spPr bwMode="auto">
            <a:xfrm>
              <a:off x="1435797" y="1276036"/>
              <a:ext cx="209524" cy="209524"/>
            </a:xfrm>
            <a:custGeom>
              <a:avLst/>
              <a:gdLst>
                <a:gd name="T0" fmla="*/ 500 w 970"/>
                <a:gd name="T1" fmla="*/ 969 h 970"/>
                <a:gd name="T2" fmla="*/ 500 w 970"/>
                <a:gd name="T3" fmla="*/ 969 h 970"/>
                <a:gd name="T4" fmla="*/ 969 w 970"/>
                <a:gd name="T5" fmla="*/ 469 h 970"/>
                <a:gd name="T6" fmla="*/ 500 w 970"/>
                <a:gd name="T7" fmla="*/ 0 h 970"/>
                <a:gd name="T8" fmla="*/ 0 w 970"/>
                <a:gd name="T9" fmla="*/ 469 h 970"/>
                <a:gd name="T10" fmla="*/ 500 w 970"/>
                <a:gd name="T11" fmla="*/ 969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0" h="970">
                  <a:moveTo>
                    <a:pt x="500" y="969"/>
                  </a:moveTo>
                  <a:lnTo>
                    <a:pt x="500" y="969"/>
                  </a:lnTo>
                  <a:cubicBezTo>
                    <a:pt x="750" y="969"/>
                    <a:pt x="969" y="750"/>
                    <a:pt x="969" y="469"/>
                  </a:cubicBezTo>
                  <a:cubicBezTo>
                    <a:pt x="969" y="219"/>
                    <a:pt x="750" y="0"/>
                    <a:pt x="500" y="0"/>
                  </a:cubicBezTo>
                  <a:cubicBezTo>
                    <a:pt x="219" y="0"/>
                    <a:pt x="0" y="219"/>
                    <a:pt x="0" y="469"/>
                  </a:cubicBezTo>
                  <a:cubicBezTo>
                    <a:pt x="0" y="750"/>
                    <a:pt x="219" y="969"/>
                    <a:pt x="500" y="9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3" name="Freeform 19"/>
            <p:cNvSpPr>
              <a:spLocks noChangeArrowheads="1"/>
            </p:cNvSpPr>
            <p:nvPr/>
          </p:nvSpPr>
          <p:spPr bwMode="auto">
            <a:xfrm>
              <a:off x="1476749" y="1302703"/>
              <a:ext cx="135238" cy="141905"/>
            </a:xfrm>
            <a:custGeom>
              <a:avLst/>
              <a:gdLst>
                <a:gd name="T0" fmla="*/ 312 w 626"/>
                <a:gd name="T1" fmla="*/ 0 h 657"/>
                <a:gd name="T2" fmla="*/ 312 w 626"/>
                <a:gd name="T3" fmla="*/ 0 h 657"/>
                <a:gd name="T4" fmla="*/ 250 w 626"/>
                <a:gd name="T5" fmla="*/ 125 h 657"/>
                <a:gd name="T6" fmla="*/ 250 w 626"/>
                <a:gd name="T7" fmla="*/ 250 h 657"/>
                <a:gd name="T8" fmla="*/ 0 w 626"/>
                <a:gd name="T9" fmla="*/ 344 h 657"/>
                <a:gd name="T10" fmla="*/ 0 w 626"/>
                <a:gd name="T11" fmla="*/ 406 h 657"/>
                <a:gd name="T12" fmla="*/ 250 w 626"/>
                <a:gd name="T13" fmla="*/ 375 h 657"/>
                <a:gd name="T14" fmla="*/ 250 w 626"/>
                <a:gd name="T15" fmla="*/ 500 h 657"/>
                <a:gd name="T16" fmla="*/ 125 w 626"/>
                <a:gd name="T17" fmla="*/ 594 h 657"/>
                <a:gd name="T18" fmla="*/ 125 w 626"/>
                <a:gd name="T19" fmla="*/ 656 h 657"/>
                <a:gd name="T20" fmla="*/ 312 w 626"/>
                <a:gd name="T21" fmla="*/ 594 h 657"/>
                <a:gd name="T22" fmla="*/ 468 w 626"/>
                <a:gd name="T23" fmla="*/ 656 h 657"/>
                <a:gd name="T24" fmla="*/ 468 w 626"/>
                <a:gd name="T25" fmla="*/ 594 h 657"/>
                <a:gd name="T26" fmla="*/ 375 w 626"/>
                <a:gd name="T27" fmla="*/ 500 h 657"/>
                <a:gd name="T28" fmla="*/ 375 w 626"/>
                <a:gd name="T29" fmla="*/ 375 h 657"/>
                <a:gd name="T30" fmla="*/ 625 w 626"/>
                <a:gd name="T31" fmla="*/ 406 h 657"/>
                <a:gd name="T32" fmla="*/ 625 w 626"/>
                <a:gd name="T33" fmla="*/ 344 h 657"/>
                <a:gd name="T34" fmla="*/ 375 w 626"/>
                <a:gd name="T35" fmla="*/ 250 h 657"/>
                <a:gd name="T36" fmla="*/ 375 w 626"/>
                <a:gd name="T37" fmla="*/ 125 h 657"/>
                <a:gd name="T38" fmla="*/ 312 w 626"/>
                <a:gd name="T3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6" h="657">
                  <a:moveTo>
                    <a:pt x="312" y="0"/>
                  </a:moveTo>
                  <a:lnTo>
                    <a:pt x="312" y="0"/>
                  </a:lnTo>
                  <a:cubicBezTo>
                    <a:pt x="281" y="0"/>
                    <a:pt x="250" y="94"/>
                    <a:pt x="250" y="125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250" y="375"/>
                    <a:pt x="250" y="375"/>
                    <a:pt x="250" y="375"/>
                  </a:cubicBezTo>
                  <a:cubicBezTo>
                    <a:pt x="250" y="500"/>
                    <a:pt x="250" y="500"/>
                    <a:pt x="250" y="500"/>
                  </a:cubicBezTo>
                  <a:cubicBezTo>
                    <a:pt x="125" y="594"/>
                    <a:pt x="125" y="594"/>
                    <a:pt x="125" y="594"/>
                  </a:cubicBezTo>
                  <a:cubicBezTo>
                    <a:pt x="125" y="656"/>
                    <a:pt x="125" y="656"/>
                    <a:pt x="125" y="656"/>
                  </a:cubicBezTo>
                  <a:cubicBezTo>
                    <a:pt x="312" y="594"/>
                    <a:pt x="312" y="594"/>
                    <a:pt x="312" y="594"/>
                  </a:cubicBezTo>
                  <a:cubicBezTo>
                    <a:pt x="468" y="656"/>
                    <a:pt x="468" y="656"/>
                    <a:pt x="468" y="656"/>
                  </a:cubicBezTo>
                  <a:cubicBezTo>
                    <a:pt x="468" y="594"/>
                    <a:pt x="468" y="594"/>
                    <a:pt x="468" y="594"/>
                  </a:cubicBezTo>
                  <a:cubicBezTo>
                    <a:pt x="375" y="500"/>
                    <a:pt x="375" y="500"/>
                    <a:pt x="375" y="500"/>
                  </a:cubicBezTo>
                  <a:cubicBezTo>
                    <a:pt x="375" y="375"/>
                    <a:pt x="375" y="375"/>
                    <a:pt x="375" y="375"/>
                  </a:cubicBezTo>
                  <a:cubicBezTo>
                    <a:pt x="625" y="406"/>
                    <a:pt x="625" y="406"/>
                    <a:pt x="625" y="406"/>
                  </a:cubicBezTo>
                  <a:cubicBezTo>
                    <a:pt x="625" y="344"/>
                    <a:pt x="625" y="344"/>
                    <a:pt x="625" y="344"/>
                  </a:cubicBezTo>
                  <a:cubicBezTo>
                    <a:pt x="375" y="250"/>
                    <a:pt x="375" y="250"/>
                    <a:pt x="375" y="250"/>
                  </a:cubicBezTo>
                  <a:cubicBezTo>
                    <a:pt x="375" y="125"/>
                    <a:pt x="375" y="125"/>
                    <a:pt x="375" y="125"/>
                  </a:cubicBezTo>
                  <a:cubicBezTo>
                    <a:pt x="375" y="94"/>
                    <a:pt x="343" y="0"/>
                    <a:pt x="3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4" name="Freeform 20"/>
            <p:cNvSpPr>
              <a:spLocks noChangeArrowheads="1"/>
            </p:cNvSpPr>
            <p:nvPr/>
          </p:nvSpPr>
          <p:spPr bwMode="auto">
            <a:xfrm>
              <a:off x="4357707" y="2214133"/>
              <a:ext cx="290477" cy="290477"/>
            </a:xfrm>
            <a:custGeom>
              <a:avLst/>
              <a:gdLst>
                <a:gd name="T0" fmla="*/ 657 w 1345"/>
                <a:gd name="T1" fmla="*/ 0 h 1345"/>
                <a:gd name="T2" fmla="*/ 657 w 1345"/>
                <a:gd name="T3" fmla="*/ 0 h 1345"/>
                <a:gd name="T4" fmla="*/ 1125 w 1345"/>
                <a:gd name="T5" fmla="*/ 219 h 1345"/>
                <a:gd name="T6" fmla="*/ 1344 w 1345"/>
                <a:gd name="T7" fmla="*/ 687 h 1345"/>
                <a:gd name="T8" fmla="*/ 1125 w 1345"/>
                <a:gd name="T9" fmla="*/ 1125 h 1345"/>
                <a:gd name="T10" fmla="*/ 657 w 1345"/>
                <a:gd name="T11" fmla="*/ 1344 h 1345"/>
                <a:gd name="T12" fmla="*/ 657 w 1345"/>
                <a:gd name="T13" fmla="*/ 1187 h 1345"/>
                <a:gd name="T14" fmla="*/ 1032 w 1345"/>
                <a:gd name="T15" fmla="*/ 1031 h 1345"/>
                <a:gd name="T16" fmla="*/ 1188 w 1345"/>
                <a:gd name="T17" fmla="*/ 687 h 1345"/>
                <a:gd name="T18" fmla="*/ 1032 w 1345"/>
                <a:gd name="T19" fmla="*/ 312 h 1345"/>
                <a:gd name="T20" fmla="*/ 657 w 1345"/>
                <a:gd name="T21" fmla="*/ 156 h 1345"/>
                <a:gd name="T22" fmla="*/ 657 w 1345"/>
                <a:gd name="T23" fmla="*/ 0 h 1345"/>
                <a:gd name="T24" fmla="*/ 657 w 1345"/>
                <a:gd name="T25" fmla="*/ 1344 h 1345"/>
                <a:gd name="T26" fmla="*/ 657 w 1345"/>
                <a:gd name="T27" fmla="*/ 1344 h 1345"/>
                <a:gd name="T28" fmla="*/ 219 w 1345"/>
                <a:gd name="T29" fmla="*/ 1125 h 1345"/>
                <a:gd name="T30" fmla="*/ 0 w 1345"/>
                <a:gd name="T31" fmla="*/ 687 h 1345"/>
                <a:gd name="T32" fmla="*/ 219 w 1345"/>
                <a:gd name="T33" fmla="*/ 219 h 1345"/>
                <a:gd name="T34" fmla="*/ 657 w 1345"/>
                <a:gd name="T35" fmla="*/ 0 h 1345"/>
                <a:gd name="T36" fmla="*/ 657 w 1345"/>
                <a:gd name="T37" fmla="*/ 156 h 1345"/>
                <a:gd name="T38" fmla="*/ 313 w 1345"/>
                <a:gd name="T39" fmla="*/ 312 h 1345"/>
                <a:gd name="T40" fmla="*/ 157 w 1345"/>
                <a:gd name="T41" fmla="*/ 687 h 1345"/>
                <a:gd name="T42" fmla="*/ 313 w 1345"/>
                <a:gd name="T43" fmla="*/ 1031 h 1345"/>
                <a:gd name="T44" fmla="*/ 657 w 1345"/>
                <a:gd name="T45" fmla="*/ 1187 h 1345"/>
                <a:gd name="T46" fmla="*/ 657 w 1345"/>
                <a:gd name="T47" fmla="*/ 1344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45" h="1345">
                  <a:moveTo>
                    <a:pt x="657" y="0"/>
                  </a:moveTo>
                  <a:lnTo>
                    <a:pt x="657" y="0"/>
                  </a:lnTo>
                  <a:cubicBezTo>
                    <a:pt x="844" y="0"/>
                    <a:pt x="1032" y="94"/>
                    <a:pt x="1125" y="219"/>
                  </a:cubicBezTo>
                  <a:cubicBezTo>
                    <a:pt x="1250" y="312"/>
                    <a:pt x="1344" y="500"/>
                    <a:pt x="1344" y="687"/>
                  </a:cubicBezTo>
                  <a:cubicBezTo>
                    <a:pt x="1344" y="844"/>
                    <a:pt x="1250" y="1031"/>
                    <a:pt x="1125" y="1125"/>
                  </a:cubicBezTo>
                  <a:cubicBezTo>
                    <a:pt x="1032" y="1250"/>
                    <a:pt x="844" y="1344"/>
                    <a:pt x="657" y="1344"/>
                  </a:cubicBezTo>
                  <a:cubicBezTo>
                    <a:pt x="657" y="1187"/>
                    <a:pt x="657" y="1187"/>
                    <a:pt x="657" y="1187"/>
                  </a:cubicBezTo>
                  <a:cubicBezTo>
                    <a:pt x="813" y="1187"/>
                    <a:pt x="938" y="1125"/>
                    <a:pt x="1032" y="1031"/>
                  </a:cubicBezTo>
                  <a:cubicBezTo>
                    <a:pt x="1125" y="937"/>
                    <a:pt x="1188" y="812"/>
                    <a:pt x="1188" y="687"/>
                  </a:cubicBezTo>
                  <a:cubicBezTo>
                    <a:pt x="1188" y="531"/>
                    <a:pt x="1125" y="406"/>
                    <a:pt x="1032" y="312"/>
                  </a:cubicBezTo>
                  <a:cubicBezTo>
                    <a:pt x="938" y="219"/>
                    <a:pt x="813" y="156"/>
                    <a:pt x="657" y="156"/>
                  </a:cubicBezTo>
                  <a:lnTo>
                    <a:pt x="657" y="0"/>
                  </a:lnTo>
                  <a:close/>
                  <a:moveTo>
                    <a:pt x="657" y="1344"/>
                  </a:moveTo>
                  <a:lnTo>
                    <a:pt x="657" y="1344"/>
                  </a:lnTo>
                  <a:cubicBezTo>
                    <a:pt x="500" y="1344"/>
                    <a:pt x="313" y="1250"/>
                    <a:pt x="219" y="1125"/>
                  </a:cubicBezTo>
                  <a:cubicBezTo>
                    <a:pt x="94" y="1031"/>
                    <a:pt x="0" y="844"/>
                    <a:pt x="0" y="687"/>
                  </a:cubicBezTo>
                  <a:cubicBezTo>
                    <a:pt x="0" y="500"/>
                    <a:pt x="94" y="312"/>
                    <a:pt x="219" y="219"/>
                  </a:cubicBezTo>
                  <a:cubicBezTo>
                    <a:pt x="313" y="94"/>
                    <a:pt x="500" y="0"/>
                    <a:pt x="657" y="0"/>
                  </a:cubicBezTo>
                  <a:cubicBezTo>
                    <a:pt x="657" y="156"/>
                    <a:pt x="657" y="156"/>
                    <a:pt x="657" y="156"/>
                  </a:cubicBezTo>
                  <a:cubicBezTo>
                    <a:pt x="532" y="156"/>
                    <a:pt x="407" y="219"/>
                    <a:pt x="313" y="312"/>
                  </a:cubicBezTo>
                  <a:cubicBezTo>
                    <a:pt x="219" y="406"/>
                    <a:pt x="157" y="531"/>
                    <a:pt x="157" y="687"/>
                  </a:cubicBezTo>
                  <a:cubicBezTo>
                    <a:pt x="157" y="812"/>
                    <a:pt x="219" y="937"/>
                    <a:pt x="313" y="1031"/>
                  </a:cubicBezTo>
                  <a:cubicBezTo>
                    <a:pt x="407" y="1125"/>
                    <a:pt x="532" y="1187"/>
                    <a:pt x="657" y="1187"/>
                  </a:cubicBezTo>
                  <a:lnTo>
                    <a:pt x="657" y="13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5" name="Freeform 21"/>
            <p:cNvSpPr>
              <a:spLocks noChangeArrowheads="1"/>
            </p:cNvSpPr>
            <p:nvPr/>
          </p:nvSpPr>
          <p:spPr bwMode="auto">
            <a:xfrm>
              <a:off x="4378659" y="2234134"/>
              <a:ext cx="249524" cy="249524"/>
            </a:xfrm>
            <a:custGeom>
              <a:avLst/>
              <a:gdLst>
                <a:gd name="T0" fmla="*/ 563 w 1157"/>
                <a:gd name="T1" fmla="*/ 1156 h 1157"/>
                <a:gd name="T2" fmla="*/ 563 w 1157"/>
                <a:gd name="T3" fmla="*/ 1156 h 1157"/>
                <a:gd name="T4" fmla="*/ 1156 w 1157"/>
                <a:gd name="T5" fmla="*/ 593 h 1157"/>
                <a:gd name="T6" fmla="*/ 563 w 1157"/>
                <a:gd name="T7" fmla="*/ 0 h 1157"/>
                <a:gd name="T8" fmla="*/ 0 w 1157"/>
                <a:gd name="T9" fmla="*/ 593 h 1157"/>
                <a:gd name="T10" fmla="*/ 563 w 1157"/>
                <a:gd name="T11" fmla="*/ 1156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7" h="1157">
                  <a:moveTo>
                    <a:pt x="563" y="1156"/>
                  </a:moveTo>
                  <a:lnTo>
                    <a:pt x="563" y="1156"/>
                  </a:lnTo>
                  <a:cubicBezTo>
                    <a:pt x="906" y="1156"/>
                    <a:pt x="1156" y="906"/>
                    <a:pt x="1156" y="593"/>
                  </a:cubicBezTo>
                  <a:cubicBezTo>
                    <a:pt x="1156" y="250"/>
                    <a:pt x="906" y="0"/>
                    <a:pt x="563" y="0"/>
                  </a:cubicBezTo>
                  <a:cubicBezTo>
                    <a:pt x="250" y="0"/>
                    <a:pt x="0" y="250"/>
                    <a:pt x="0" y="593"/>
                  </a:cubicBezTo>
                  <a:cubicBezTo>
                    <a:pt x="0" y="906"/>
                    <a:pt x="250" y="1156"/>
                    <a:pt x="563" y="11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6" name="Freeform 22"/>
            <p:cNvSpPr>
              <a:spLocks noChangeArrowheads="1"/>
            </p:cNvSpPr>
            <p:nvPr/>
          </p:nvSpPr>
          <p:spPr bwMode="auto">
            <a:xfrm>
              <a:off x="4088183" y="1309369"/>
              <a:ext cx="364762" cy="364763"/>
            </a:xfrm>
            <a:custGeom>
              <a:avLst/>
              <a:gdLst>
                <a:gd name="T0" fmla="*/ 844 w 1689"/>
                <a:gd name="T1" fmla="*/ 0 h 1689"/>
                <a:gd name="T2" fmla="*/ 844 w 1689"/>
                <a:gd name="T3" fmla="*/ 0 h 1689"/>
                <a:gd name="T4" fmla="*/ 1438 w 1689"/>
                <a:gd name="T5" fmla="*/ 250 h 1689"/>
                <a:gd name="T6" fmla="*/ 1688 w 1689"/>
                <a:gd name="T7" fmla="*/ 844 h 1689"/>
                <a:gd name="T8" fmla="*/ 1438 w 1689"/>
                <a:gd name="T9" fmla="*/ 1438 h 1689"/>
                <a:gd name="T10" fmla="*/ 844 w 1689"/>
                <a:gd name="T11" fmla="*/ 1688 h 1689"/>
                <a:gd name="T12" fmla="*/ 844 w 1689"/>
                <a:gd name="T13" fmla="*/ 1532 h 1689"/>
                <a:gd name="T14" fmla="*/ 1344 w 1689"/>
                <a:gd name="T15" fmla="*/ 1344 h 1689"/>
                <a:gd name="T16" fmla="*/ 1563 w 1689"/>
                <a:gd name="T17" fmla="*/ 844 h 1689"/>
                <a:gd name="T18" fmla="*/ 1344 w 1689"/>
                <a:gd name="T19" fmla="*/ 344 h 1689"/>
                <a:gd name="T20" fmla="*/ 844 w 1689"/>
                <a:gd name="T21" fmla="*/ 125 h 1689"/>
                <a:gd name="T22" fmla="*/ 844 w 1689"/>
                <a:gd name="T23" fmla="*/ 0 h 1689"/>
                <a:gd name="T24" fmla="*/ 844 w 1689"/>
                <a:gd name="T25" fmla="*/ 1688 h 1689"/>
                <a:gd name="T26" fmla="*/ 844 w 1689"/>
                <a:gd name="T27" fmla="*/ 1688 h 1689"/>
                <a:gd name="T28" fmla="*/ 250 w 1689"/>
                <a:gd name="T29" fmla="*/ 1438 h 1689"/>
                <a:gd name="T30" fmla="*/ 0 w 1689"/>
                <a:gd name="T31" fmla="*/ 844 h 1689"/>
                <a:gd name="T32" fmla="*/ 250 w 1689"/>
                <a:gd name="T33" fmla="*/ 250 h 1689"/>
                <a:gd name="T34" fmla="*/ 844 w 1689"/>
                <a:gd name="T35" fmla="*/ 0 h 1689"/>
                <a:gd name="T36" fmla="*/ 844 w 1689"/>
                <a:gd name="T37" fmla="*/ 125 h 1689"/>
                <a:gd name="T38" fmla="*/ 344 w 1689"/>
                <a:gd name="T39" fmla="*/ 344 h 1689"/>
                <a:gd name="T40" fmla="*/ 157 w 1689"/>
                <a:gd name="T41" fmla="*/ 844 h 1689"/>
                <a:gd name="T42" fmla="*/ 344 w 1689"/>
                <a:gd name="T43" fmla="*/ 1344 h 1689"/>
                <a:gd name="T44" fmla="*/ 844 w 1689"/>
                <a:gd name="T45" fmla="*/ 1532 h 1689"/>
                <a:gd name="T46" fmla="*/ 844 w 1689"/>
                <a:gd name="T47" fmla="*/ 1688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89" h="1689">
                  <a:moveTo>
                    <a:pt x="844" y="0"/>
                  </a:moveTo>
                  <a:lnTo>
                    <a:pt x="844" y="0"/>
                  </a:lnTo>
                  <a:cubicBezTo>
                    <a:pt x="1094" y="0"/>
                    <a:pt x="1282" y="94"/>
                    <a:pt x="1438" y="250"/>
                  </a:cubicBezTo>
                  <a:cubicBezTo>
                    <a:pt x="1594" y="375"/>
                    <a:pt x="1688" y="594"/>
                    <a:pt x="1688" y="844"/>
                  </a:cubicBezTo>
                  <a:cubicBezTo>
                    <a:pt x="1688" y="1063"/>
                    <a:pt x="1594" y="1282"/>
                    <a:pt x="1438" y="1438"/>
                  </a:cubicBezTo>
                  <a:cubicBezTo>
                    <a:pt x="1282" y="1594"/>
                    <a:pt x="1094" y="1688"/>
                    <a:pt x="844" y="1688"/>
                  </a:cubicBezTo>
                  <a:cubicBezTo>
                    <a:pt x="844" y="1532"/>
                    <a:pt x="844" y="1532"/>
                    <a:pt x="844" y="1532"/>
                  </a:cubicBezTo>
                  <a:cubicBezTo>
                    <a:pt x="1032" y="1532"/>
                    <a:pt x="1219" y="1469"/>
                    <a:pt x="1344" y="1344"/>
                  </a:cubicBezTo>
                  <a:cubicBezTo>
                    <a:pt x="1469" y="1219"/>
                    <a:pt x="1563" y="1032"/>
                    <a:pt x="1563" y="844"/>
                  </a:cubicBezTo>
                  <a:cubicBezTo>
                    <a:pt x="1563" y="625"/>
                    <a:pt x="1469" y="469"/>
                    <a:pt x="1344" y="344"/>
                  </a:cubicBezTo>
                  <a:cubicBezTo>
                    <a:pt x="1219" y="219"/>
                    <a:pt x="1032" y="125"/>
                    <a:pt x="844" y="125"/>
                  </a:cubicBezTo>
                  <a:lnTo>
                    <a:pt x="844" y="0"/>
                  </a:lnTo>
                  <a:close/>
                  <a:moveTo>
                    <a:pt x="844" y="1688"/>
                  </a:moveTo>
                  <a:lnTo>
                    <a:pt x="844" y="1688"/>
                  </a:lnTo>
                  <a:cubicBezTo>
                    <a:pt x="625" y="1688"/>
                    <a:pt x="407" y="1594"/>
                    <a:pt x="250" y="1438"/>
                  </a:cubicBezTo>
                  <a:cubicBezTo>
                    <a:pt x="94" y="1282"/>
                    <a:pt x="0" y="1063"/>
                    <a:pt x="0" y="844"/>
                  </a:cubicBezTo>
                  <a:cubicBezTo>
                    <a:pt x="0" y="594"/>
                    <a:pt x="94" y="375"/>
                    <a:pt x="250" y="250"/>
                  </a:cubicBezTo>
                  <a:cubicBezTo>
                    <a:pt x="407" y="94"/>
                    <a:pt x="625" y="0"/>
                    <a:pt x="844" y="0"/>
                  </a:cubicBezTo>
                  <a:cubicBezTo>
                    <a:pt x="844" y="125"/>
                    <a:pt x="844" y="125"/>
                    <a:pt x="844" y="125"/>
                  </a:cubicBezTo>
                  <a:cubicBezTo>
                    <a:pt x="657" y="125"/>
                    <a:pt x="469" y="219"/>
                    <a:pt x="344" y="344"/>
                  </a:cubicBezTo>
                  <a:cubicBezTo>
                    <a:pt x="219" y="469"/>
                    <a:pt x="157" y="625"/>
                    <a:pt x="157" y="844"/>
                  </a:cubicBezTo>
                  <a:cubicBezTo>
                    <a:pt x="157" y="1032"/>
                    <a:pt x="219" y="1219"/>
                    <a:pt x="344" y="1344"/>
                  </a:cubicBezTo>
                  <a:cubicBezTo>
                    <a:pt x="469" y="1469"/>
                    <a:pt x="657" y="1532"/>
                    <a:pt x="844" y="1532"/>
                  </a:cubicBezTo>
                  <a:lnTo>
                    <a:pt x="844" y="16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7" name="Freeform 23"/>
            <p:cNvSpPr>
              <a:spLocks noChangeArrowheads="1"/>
            </p:cNvSpPr>
            <p:nvPr/>
          </p:nvSpPr>
          <p:spPr bwMode="auto">
            <a:xfrm>
              <a:off x="4101516" y="1323655"/>
              <a:ext cx="337144" cy="330477"/>
            </a:xfrm>
            <a:custGeom>
              <a:avLst/>
              <a:gdLst>
                <a:gd name="T0" fmla="*/ 781 w 1563"/>
                <a:gd name="T1" fmla="*/ 1531 h 1532"/>
                <a:gd name="T2" fmla="*/ 781 w 1563"/>
                <a:gd name="T3" fmla="*/ 1531 h 1532"/>
                <a:gd name="T4" fmla="*/ 1562 w 1563"/>
                <a:gd name="T5" fmla="*/ 781 h 1532"/>
                <a:gd name="T6" fmla="*/ 781 w 1563"/>
                <a:gd name="T7" fmla="*/ 0 h 1532"/>
                <a:gd name="T8" fmla="*/ 0 w 1563"/>
                <a:gd name="T9" fmla="*/ 781 h 1532"/>
                <a:gd name="T10" fmla="*/ 781 w 1563"/>
                <a:gd name="T11" fmla="*/ 1531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3" h="1532">
                  <a:moveTo>
                    <a:pt x="781" y="1531"/>
                  </a:moveTo>
                  <a:lnTo>
                    <a:pt x="781" y="1531"/>
                  </a:lnTo>
                  <a:cubicBezTo>
                    <a:pt x="1219" y="1531"/>
                    <a:pt x="1562" y="1187"/>
                    <a:pt x="1562" y="781"/>
                  </a:cubicBezTo>
                  <a:cubicBezTo>
                    <a:pt x="1562" y="344"/>
                    <a:pt x="1219" y="0"/>
                    <a:pt x="781" y="0"/>
                  </a:cubicBezTo>
                  <a:cubicBezTo>
                    <a:pt x="375" y="0"/>
                    <a:pt x="0" y="344"/>
                    <a:pt x="0" y="781"/>
                  </a:cubicBezTo>
                  <a:cubicBezTo>
                    <a:pt x="0" y="1187"/>
                    <a:pt x="375" y="1531"/>
                    <a:pt x="781" y="153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8" name="Freeform 24"/>
            <p:cNvSpPr>
              <a:spLocks noChangeArrowheads="1"/>
            </p:cNvSpPr>
            <p:nvPr/>
          </p:nvSpPr>
          <p:spPr bwMode="auto">
            <a:xfrm>
              <a:off x="4155802" y="1417941"/>
              <a:ext cx="229525" cy="27619"/>
            </a:xfrm>
            <a:custGeom>
              <a:avLst/>
              <a:gdLst>
                <a:gd name="T0" fmla="*/ 0 w 1063"/>
                <a:gd name="T1" fmla="*/ 0 h 126"/>
                <a:gd name="T2" fmla="*/ 1062 w 1063"/>
                <a:gd name="T3" fmla="*/ 0 h 126"/>
                <a:gd name="T4" fmla="*/ 1062 w 1063"/>
                <a:gd name="T5" fmla="*/ 125 h 126"/>
                <a:gd name="T6" fmla="*/ 0 w 1063"/>
                <a:gd name="T7" fmla="*/ 125 h 126"/>
                <a:gd name="T8" fmla="*/ 0 w 1063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126">
                  <a:moveTo>
                    <a:pt x="0" y="0"/>
                  </a:moveTo>
                  <a:lnTo>
                    <a:pt x="1062" y="0"/>
                  </a:lnTo>
                  <a:lnTo>
                    <a:pt x="1062" y="125"/>
                  </a:lnTo>
                  <a:lnTo>
                    <a:pt x="0" y="125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19" name="Freeform 25"/>
            <p:cNvSpPr>
              <a:spLocks noChangeArrowheads="1"/>
            </p:cNvSpPr>
            <p:nvPr/>
          </p:nvSpPr>
          <p:spPr bwMode="auto">
            <a:xfrm>
              <a:off x="4155802" y="1471275"/>
              <a:ext cx="229525" cy="95238"/>
            </a:xfrm>
            <a:custGeom>
              <a:avLst/>
              <a:gdLst>
                <a:gd name="T0" fmla="*/ 906 w 1063"/>
                <a:gd name="T1" fmla="*/ 438 h 439"/>
                <a:gd name="T2" fmla="*/ 1062 w 1063"/>
                <a:gd name="T3" fmla="*/ 438 h 439"/>
                <a:gd name="T4" fmla="*/ 1062 w 1063"/>
                <a:gd name="T5" fmla="*/ 0 h 439"/>
                <a:gd name="T6" fmla="*/ 906 w 1063"/>
                <a:gd name="T7" fmla="*/ 0 h 439"/>
                <a:gd name="T8" fmla="*/ 906 w 1063"/>
                <a:gd name="T9" fmla="*/ 219 h 439"/>
                <a:gd name="T10" fmla="*/ 906 w 1063"/>
                <a:gd name="T11" fmla="*/ 219 h 439"/>
                <a:gd name="T12" fmla="*/ 1000 w 1063"/>
                <a:gd name="T13" fmla="*/ 282 h 439"/>
                <a:gd name="T14" fmla="*/ 906 w 1063"/>
                <a:gd name="T15" fmla="*/ 375 h 439"/>
                <a:gd name="T16" fmla="*/ 906 w 1063"/>
                <a:gd name="T17" fmla="*/ 438 h 439"/>
                <a:gd name="T18" fmla="*/ 0 w 1063"/>
                <a:gd name="T19" fmla="*/ 438 h 439"/>
                <a:gd name="T20" fmla="*/ 906 w 1063"/>
                <a:gd name="T21" fmla="*/ 438 h 439"/>
                <a:gd name="T22" fmla="*/ 906 w 1063"/>
                <a:gd name="T23" fmla="*/ 375 h 439"/>
                <a:gd name="T24" fmla="*/ 844 w 1063"/>
                <a:gd name="T25" fmla="*/ 282 h 439"/>
                <a:gd name="T26" fmla="*/ 906 w 1063"/>
                <a:gd name="T27" fmla="*/ 219 h 439"/>
                <a:gd name="T28" fmla="*/ 906 w 1063"/>
                <a:gd name="T29" fmla="*/ 0 h 439"/>
                <a:gd name="T30" fmla="*/ 0 w 1063"/>
                <a:gd name="T31" fmla="*/ 0 h 439"/>
                <a:gd name="T32" fmla="*/ 0 w 1063"/>
                <a:gd name="T33" fmla="*/ 438 h 439"/>
                <a:gd name="T34" fmla="*/ 906 w 1063"/>
                <a:gd name="T35" fmla="*/ 219 h 439"/>
                <a:gd name="T36" fmla="*/ 906 w 1063"/>
                <a:gd name="T37" fmla="*/ 21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3" h="439">
                  <a:moveTo>
                    <a:pt x="906" y="438"/>
                  </a:moveTo>
                  <a:lnTo>
                    <a:pt x="1062" y="438"/>
                  </a:lnTo>
                  <a:lnTo>
                    <a:pt x="1062" y="0"/>
                  </a:lnTo>
                  <a:lnTo>
                    <a:pt x="906" y="0"/>
                  </a:lnTo>
                  <a:lnTo>
                    <a:pt x="906" y="219"/>
                  </a:lnTo>
                  <a:lnTo>
                    <a:pt x="906" y="219"/>
                  </a:lnTo>
                  <a:lnTo>
                    <a:pt x="1000" y="282"/>
                  </a:lnTo>
                  <a:lnTo>
                    <a:pt x="906" y="375"/>
                  </a:lnTo>
                  <a:lnTo>
                    <a:pt x="906" y="438"/>
                  </a:lnTo>
                  <a:close/>
                  <a:moveTo>
                    <a:pt x="0" y="438"/>
                  </a:moveTo>
                  <a:lnTo>
                    <a:pt x="906" y="438"/>
                  </a:lnTo>
                  <a:lnTo>
                    <a:pt x="906" y="375"/>
                  </a:lnTo>
                  <a:lnTo>
                    <a:pt x="844" y="282"/>
                  </a:lnTo>
                  <a:lnTo>
                    <a:pt x="906" y="219"/>
                  </a:lnTo>
                  <a:lnTo>
                    <a:pt x="906" y="0"/>
                  </a:lnTo>
                  <a:lnTo>
                    <a:pt x="0" y="0"/>
                  </a:lnTo>
                  <a:lnTo>
                    <a:pt x="0" y="438"/>
                  </a:lnTo>
                  <a:close/>
                  <a:moveTo>
                    <a:pt x="906" y="219"/>
                  </a:moveTo>
                  <a:lnTo>
                    <a:pt x="906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0" name="Freeform 26"/>
            <p:cNvSpPr>
              <a:spLocks noChangeArrowheads="1"/>
            </p:cNvSpPr>
            <p:nvPr/>
          </p:nvSpPr>
          <p:spPr bwMode="auto">
            <a:xfrm>
              <a:off x="4351041" y="1471275"/>
              <a:ext cx="34286" cy="95238"/>
            </a:xfrm>
            <a:custGeom>
              <a:avLst/>
              <a:gdLst>
                <a:gd name="T0" fmla="*/ 0 w 157"/>
                <a:gd name="T1" fmla="*/ 438 h 439"/>
                <a:gd name="T2" fmla="*/ 156 w 157"/>
                <a:gd name="T3" fmla="*/ 438 h 439"/>
                <a:gd name="T4" fmla="*/ 156 w 157"/>
                <a:gd name="T5" fmla="*/ 0 h 439"/>
                <a:gd name="T6" fmla="*/ 0 w 157"/>
                <a:gd name="T7" fmla="*/ 0 h 439"/>
                <a:gd name="T8" fmla="*/ 0 w 157"/>
                <a:gd name="T9" fmla="*/ 219 h 439"/>
                <a:gd name="T10" fmla="*/ 0 w 157"/>
                <a:gd name="T11" fmla="*/ 219 h 439"/>
                <a:gd name="T12" fmla="*/ 94 w 157"/>
                <a:gd name="T13" fmla="*/ 282 h 439"/>
                <a:gd name="T14" fmla="*/ 0 w 157"/>
                <a:gd name="T15" fmla="*/ 375 h 439"/>
                <a:gd name="T16" fmla="*/ 0 w 157"/>
                <a:gd name="T17" fmla="*/ 43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439">
                  <a:moveTo>
                    <a:pt x="0" y="438"/>
                  </a:moveTo>
                  <a:lnTo>
                    <a:pt x="156" y="438"/>
                  </a:lnTo>
                  <a:lnTo>
                    <a:pt x="156" y="0"/>
                  </a:lnTo>
                  <a:lnTo>
                    <a:pt x="0" y="0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94" y="282"/>
                  </a:lnTo>
                  <a:lnTo>
                    <a:pt x="0" y="375"/>
                  </a:lnTo>
                  <a:lnTo>
                    <a:pt x="0" y="4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1" name="Freeform 27"/>
            <p:cNvSpPr>
              <a:spLocks noChangeArrowheads="1"/>
            </p:cNvSpPr>
            <p:nvPr/>
          </p:nvSpPr>
          <p:spPr bwMode="auto">
            <a:xfrm>
              <a:off x="4155802" y="1471275"/>
              <a:ext cx="196191" cy="95238"/>
            </a:xfrm>
            <a:custGeom>
              <a:avLst/>
              <a:gdLst>
                <a:gd name="T0" fmla="*/ 0 w 907"/>
                <a:gd name="T1" fmla="*/ 438 h 439"/>
                <a:gd name="T2" fmla="*/ 906 w 907"/>
                <a:gd name="T3" fmla="*/ 438 h 439"/>
                <a:gd name="T4" fmla="*/ 906 w 907"/>
                <a:gd name="T5" fmla="*/ 375 h 439"/>
                <a:gd name="T6" fmla="*/ 844 w 907"/>
                <a:gd name="T7" fmla="*/ 282 h 439"/>
                <a:gd name="T8" fmla="*/ 906 w 907"/>
                <a:gd name="T9" fmla="*/ 219 h 439"/>
                <a:gd name="T10" fmla="*/ 906 w 907"/>
                <a:gd name="T11" fmla="*/ 0 h 439"/>
                <a:gd name="T12" fmla="*/ 0 w 907"/>
                <a:gd name="T13" fmla="*/ 0 h 439"/>
                <a:gd name="T14" fmla="*/ 0 w 907"/>
                <a:gd name="T15" fmla="*/ 43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7" h="439">
                  <a:moveTo>
                    <a:pt x="0" y="438"/>
                  </a:moveTo>
                  <a:lnTo>
                    <a:pt x="906" y="438"/>
                  </a:lnTo>
                  <a:lnTo>
                    <a:pt x="906" y="375"/>
                  </a:lnTo>
                  <a:lnTo>
                    <a:pt x="844" y="282"/>
                  </a:lnTo>
                  <a:lnTo>
                    <a:pt x="906" y="219"/>
                  </a:lnTo>
                  <a:lnTo>
                    <a:pt x="906" y="0"/>
                  </a:lnTo>
                  <a:lnTo>
                    <a:pt x="0" y="0"/>
                  </a:lnTo>
                  <a:lnTo>
                    <a:pt x="0" y="43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2" name="Freeform 28"/>
            <p:cNvSpPr>
              <a:spLocks noChangeArrowheads="1"/>
            </p:cNvSpPr>
            <p:nvPr/>
          </p:nvSpPr>
          <p:spPr bwMode="auto">
            <a:xfrm>
              <a:off x="4351041" y="1518894"/>
              <a:ext cx="952" cy="9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3" name="Freeform 29"/>
            <p:cNvSpPr>
              <a:spLocks noChangeArrowheads="1"/>
            </p:cNvSpPr>
            <p:nvPr/>
          </p:nvSpPr>
          <p:spPr bwMode="auto">
            <a:xfrm>
              <a:off x="2697704" y="1997943"/>
              <a:ext cx="485715" cy="485715"/>
            </a:xfrm>
            <a:custGeom>
              <a:avLst/>
              <a:gdLst>
                <a:gd name="T0" fmla="*/ 1124 w 2250"/>
                <a:gd name="T1" fmla="*/ 0 h 2251"/>
                <a:gd name="T2" fmla="*/ 1124 w 2250"/>
                <a:gd name="T3" fmla="*/ 0 h 2251"/>
                <a:gd name="T4" fmla="*/ 1905 w 2250"/>
                <a:gd name="T5" fmla="*/ 344 h 2251"/>
                <a:gd name="T6" fmla="*/ 2249 w 2250"/>
                <a:gd name="T7" fmla="*/ 1125 h 2251"/>
                <a:gd name="T8" fmla="*/ 1905 w 2250"/>
                <a:gd name="T9" fmla="*/ 1906 h 2251"/>
                <a:gd name="T10" fmla="*/ 1124 w 2250"/>
                <a:gd name="T11" fmla="*/ 2250 h 2251"/>
                <a:gd name="T12" fmla="*/ 1124 w 2250"/>
                <a:gd name="T13" fmla="*/ 2094 h 2251"/>
                <a:gd name="T14" fmla="*/ 1811 w 2250"/>
                <a:gd name="T15" fmla="*/ 1812 h 2251"/>
                <a:gd name="T16" fmla="*/ 2124 w 2250"/>
                <a:gd name="T17" fmla="*/ 1125 h 2251"/>
                <a:gd name="T18" fmla="*/ 1811 w 2250"/>
                <a:gd name="T19" fmla="*/ 437 h 2251"/>
                <a:gd name="T20" fmla="*/ 1124 w 2250"/>
                <a:gd name="T21" fmla="*/ 156 h 2251"/>
                <a:gd name="T22" fmla="*/ 1124 w 2250"/>
                <a:gd name="T23" fmla="*/ 0 h 2251"/>
                <a:gd name="T24" fmla="*/ 1124 w 2250"/>
                <a:gd name="T25" fmla="*/ 2250 h 2251"/>
                <a:gd name="T26" fmla="*/ 1124 w 2250"/>
                <a:gd name="T27" fmla="*/ 2250 h 2251"/>
                <a:gd name="T28" fmla="*/ 344 w 2250"/>
                <a:gd name="T29" fmla="*/ 1906 h 2251"/>
                <a:gd name="T30" fmla="*/ 0 w 2250"/>
                <a:gd name="T31" fmla="*/ 1125 h 2251"/>
                <a:gd name="T32" fmla="*/ 344 w 2250"/>
                <a:gd name="T33" fmla="*/ 344 h 2251"/>
                <a:gd name="T34" fmla="*/ 1124 w 2250"/>
                <a:gd name="T35" fmla="*/ 0 h 2251"/>
                <a:gd name="T36" fmla="*/ 1124 w 2250"/>
                <a:gd name="T37" fmla="*/ 156 h 2251"/>
                <a:gd name="T38" fmla="*/ 437 w 2250"/>
                <a:gd name="T39" fmla="*/ 437 h 2251"/>
                <a:gd name="T40" fmla="*/ 156 w 2250"/>
                <a:gd name="T41" fmla="*/ 1125 h 2251"/>
                <a:gd name="T42" fmla="*/ 437 w 2250"/>
                <a:gd name="T43" fmla="*/ 1812 h 2251"/>
                <a:gd name="T44" fmla="*/ 1124 w 2250"/>
                <a:gd name="T45" fmla="*/ 2094 h 2251"/>
                <a:gd name="T46" fmla="*/ 1124 w 2250"/>
                <a:gd name="T47" fmla="*/ 2250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50" h="2251">
                  <a:moveTo>
                    <a:pt x="1124" y="0"/>
                  </a:moveTo>
                  <a:lnTo>
                    <a:pt x="1124" y="0"/>
                  </a:lnTo>
                  <a:cubicBezTo>
                    <a:pt x="1436" y="0"/>
                    <a:pt x="1717" y="125"/>
                    <a:pt x="1905" y="344"/>
                  </a:cubicBezTo>
                  <a:cubicBezTo>
                    <a:pt x="2124" y="531"/>
                    <a:pt x="2249" y="812"/>
                    <a:pt x="2249" y="1125"/>
                  </a:cubicBezTo>
                  <a:cubicBezTo>
                    <a:pt x="2249" y="1437"/>
                    <a:pt x="2124" y="1719"/>
                    <a:pt x="1905" y="1906"/>
                  </a:cubicBezTo>
                  <a:cubicBezTo>
                    <a:pt x="1717" y="2125"/>
                    <a:pt x="1436" y="2250"/>
                    <a:pt x="1124" y="2250"/>
                  </a:cubicBezTo>
                  <a:cubicBezTo>
                    <a:pt x="1124" y="2094"/>
                    <a:pt x="1124" y="2094"/>
                    <a:pt x="1124" y="2094"/>
                  </a:cubicBezTo>
                  <a:cubicBezTo>
                    <a:pt x="1405" y="2094"/>
                    <a:pt x="1655" y="2000"/>
                    <a:pt x="1811" y="1812"/>
                  </a:cubicBezTo>
                  <a:cubicBezTo>
                    <a:pt x="1999" y="1656"/>
                    <a:pt x="2124" y="1406"/>
                    <a:pt x="2124" y="1125"/>
                  </a:cubicBezTo>
                  <a:cubicBezTo>
                    <a:pt x="2124" y="844"/>
                    <a:pt x="1999" y="594"/>
                    <a:pt x="1811" y="437"/>
                  </a:cubicBezTo>
                  <a:cubicBezTo>
                    <a:pt x="1655" y="250"/>
                    <a:pt x="1405" y="156"/>
                    <a:pt x="1124" y="156"/>
                  </a:cubicBezTo>
                  <a:lnTo>
                    <a:pt x="1124" y="0"/>
                  </a:lnTo>
                  <a:close/>
                  <a:moveTo>
                    <a:pt x="1124" y="2250"/>
                  </a:moveTo>
                  <a:lnTo>
                    <a:pt x="1124" y="2250"/>
                  </a:lnTo>
                  <a:cubicBezTo>
                    <a:pt x="812" y="2250"/>
                    <a:pt x="531" y="2125"/>
                    <a:pt x="344" y="1906"/>
                  </a:cubicBezTo>
                  <a:cubicBezTo>
                    <a:pt x="125" y="1719"/>
                    <a:pt x="0" y="1437"/>
                    <a:pt x="0" y="1125"/>
                  </a:cubicBezTo>
                  <a:cubicBezTo>
                    <a:pt x="0" y="812"/>
                    <a:pt x="125" y="531"/>
                    <a:pt x="344" y="344"/>
                  </a:cubicBezTo>
                  <a:cubicBezTo>
                    <a:pt x="531" y="125"/>
                    <a:pt x="812" y="0"/>
                    <a:pt x="1124" y="0"/>
                  </a:cubicBezTo>
                  <a:cubicBezTo>
                    <a:pt x="1124" y="156"/>
                    <a:pt x="1124" y="156"/>
                    <a:pt x="1124" y="156"/>
                  </a:cubicBezTo>
                  <a:cubicBezTo>
                    <a:pt x="843" y="156"/>
                    <a:pt x="625" y="250"/>
                    <a:pt x="437" y="437"/>
                  </a:cubicBezTo>
                  <a:cubicBezTo>
                    <a:pt x="250" y="594"/>
                    <a:pt x="156" y="844"/>
                    <a:pt x="156" y="1125"/>
                  </a:cubicBezTo>
                  <a:cubicBezTo>
                    <a:pt x="156" y="1406"/>
                    <a:pt x="250" y="1656"/>
                    <a:pt x="437" y="1812"/>
                  </a:cubicBezTo>
                  <a:cubicBezTo>
                    <a:pt x="625" y="2000"/>
                    <a:pt x="843" y="2094"/>
                    <a:pt x="1124" y="2094"/>
                  </a:cubicBezTo>
                  <a:lnTo>
                    <a:pt x="1124" y="22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4" name="Freeform 30"/>
            <p:cNvSpPr>
              <a:spLocks noChangeArrowheads="1"/>
            </p:cNvSpPr>
            <p:nvPr/>
          </p:nvSpPr>
          <p:spPr bwMode="auto">
            <a:xfrm>
              <a:off x="2711989" y="2011276"/>
              <a:ext cx="459049" cy="459049"/>
            </a:xfrm>
            <a:custGeom>
              <a:avLst/>
              <a:gdLst>
                <a:gd name="T0" fmla="*/ 1062 w 2125"/>
                <a:gd name="T1" fmla="*/ 2125 h 2126"/>
                <a:gd name="T2" fmla="*/ 1062 w 2125"/>
                <a:gd name="T3" fmla="*/ 2125 h 2126"/>
                <a:gd name="T4" fmla="*/ 2124 w 2125"/>
                <a:gd name="T5" fmla="*/ 1063 h 2126"/>
                <a:gd name="T6" fmla="*/ 1062 w 2125"/>
                <a:gd name="T7" fmla="*/ 0 h 2126"/>
                <a:gd name="T8" fmla="*/ 0 w 2125"/>
                <a:gd name="T9" fmla="*/ 1063 h 2126"/>
                <a:gd name="T10" fmla="*/ 1062 w 2125"/>
                <a:gd name="T11" fmla="*/ 2125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5" h="2126">
                  <a:moveTo>
                    <a:pt x="1062" y="2125"/>
                  </a:moveTo>
                  <a:lnTo>
                    <a:pt x="1062" y="2125"/>
                  </a:lnTo>
                  <a:cubicBezTo>
                    <a:pt x="1655" y="2125"/>
                    <a:pt x="2124" y="1657"/>
                    <a:pt x="2124" y="1063"/>
                  </a:cubicBezTo>
                  <a:cubicBezTo>
                    <a:pt x="2124" y="469"/>
                    <a:pt x="1655" y="0"/>
                    <a:pt x="1062" y="0"/>
                  </a:cubicBezTo>
                  <a:cubicBezTo>
                    <a:pt x="500" y="0"/>
                    <a:pt x="0" y="469"/>
                    <a:pt x="0" y="1063"/>
                  </a:cubicBezTo>
                  <a:cubicBezTo>
                    <a:pt x="0" y="1657"/>
                    <a:pt x="500" y="2125"/>
                    <a:pt x="1062" y="212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5" name="Freeform 31"/>
            <p:cNvSpPr>
              <a:spLocks noChangeArrowheads="1"/>
            </p:cNvSpPr>
            <p:nvPr/>
          </p:nvSpPr>
          <p:spPr bwMode="auto">
            <a:xfrm>
              <a:off x="2893895" y="2308419"/>
              <a:ext cx="95238" cy="34286"/>
            </a:xfrm>
            <a:custGeom>
              <a:avLst/>
              <a:gdLst>
                <a:gd name="T0" fmla="*/ 0 w 439"/>
                <a:gd name="T1" fmla="*/ 0 h 158"/>
                <a:gd name="T2" fmla="*/ 0 w 439"/>
                <a:gd name="T3" fmla="*/ 157 h 158"/>
                <a:gd name="T4" fmla="*/ 438 w 439"/>
                <a:gd name="T5" fmla="*/ 157 h 158"/>
                <a:gd name="T6" fmla="*/ 438 w 439"/>
                <a:gd name="T7" fmla="*/ 0 h 158"/>
                <a:gd name="T8" fmla="*/ 0 w 439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158">
                  <a:moveTo>
                    <a:pt x="0" y="0"/>
                  </a:moveTo>
                  <a:lnTo>
                    <a:pt x="0" y="157"/>
                  </a:lnTo>
                  <a:lnTo>
                    <a:pt x="438" y="157"/>
                  </a:lnTo>
                  <a:lnTo>
                    <a:pt x="438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6" name="Freeform 32"/>
            <p:cNvSpPr>
              <a:spLocks noChangeArrowheads="1"/>
            </p:cNvSpPr>
            <p:nvPr/>
          </p:nvSpPr>
          <p:spPr bwMode="auto">
            <a:xfrm>
              <a:off x="2806276" y="2133181"/>
              <a:ext cx="269524" cy="168571"/>
            </a:xfrm>
            <a:custGeom>
              <a:avLst/>
              <a:gdLst>
                <a:gd name="T0" fmla="*/ 843 w 1250"/>
                <a:gd name="T1" fmla="*/ 781 h 782"/>
                <a:gd name="T2" fmla="*/ 1249 w 1250"/>
                <a:gd name="T3" fmla="*/ 781 h 782"/>
                <a:gd name="T4" fmla="*/ 1249 w 1250"/>
                <a:gd name="T5" fmla="*/ 0 h 782"/>
                <a:gd name="T6" fmla="*/ 624 w 1250"/>
                <a:gd name="T7" fmla="*/ 0 h 782"/>
                <a:gd name="T8" fmla="*/ 624 w 1250"/>
                <a:gd name="T9" fmla="*/ 94 h 782"/>
                <a:gd name="T10" fmla="*/ 1155 w 1250"/>
                <a:gd name="T11" fmla="*/ 94 h 782"/>
                <a:gd name="T12" fmla="*/ 1155 w 1250"/>
                <a:gd name="T13" fmla="*/ 687 h 782"/>
                <a:gd name="T14" fmla="*/ 843 w 1250"/>
                <a:gd name="T15" fmla="*/ 687 h 782"/>
                <a:gd name="T16" fmla="*/ 624 w 1250"/>
                <a:gd name="T17" fmla="*/ 687 h 782"/>
                <a:gd name="T18" fmla="*/ 624 w 1250"/>
                <a:gd name="T19" fmla="*/ 781 h 782"/>
                <a:gd name="T20" fmla="*/ 843 w 1250"/>
                <a:gd name="T21" fmla="*/ 781 h 782"/>
                <a:gd name="T22" fmla="*/ 624 w 1250"/>
                <a:gd name="T23" fmla="*/ 0 h 782"/>
                <a:gd name="T24" fmla="*/ 0 w 1250"/>
                <a:gd name="T25" fmla="*/ 0 h 782"/>
                <a:gd name="T26" fmla="*/ 0 w 1250"/>
                <a:gd name="T27" fmla="*/ 781 h 782"/>
                <a:gd name="T28" fmla="*/ 405 w 1250"/>
                <a:gd name="T29" fmla="*/ 781 h 782"/>
                <a:gd name="T30" fmla="*/ 624 w 1250"/>
                <a:gd name="T31" fmla="*/ 781 h 782"/>
                <a:gd name="T32" fmla="*/ 624 w 1250"/>
                <a:gd name="T33" fmla="*/ 687 h 782"/>
                <a:gd name="T34" fmla="*/ 405 w 1250"/>
                <a:gd name="T35" fmla="*/ 687 h 782"/>
                <a:gd name="T36" fmla="*/ 94 w 1250"/>
                <a:gd name="T37" fmla="*/ 687 h 782"/>
                <a:gd name="T38" fmla="*/ 94 w 1250"/>
                <a:gd name="T39" fmla="*/ 687 h 782"/>
                <a:gd name="T40" fmla="*/ 94 w 1250"/>
                <a:gd name="T41" fmla="*/ 94 h 782"/>
                <a:gd name="T42" fmla="*/ 624 w 1250"/>
                <a:gd name="T43" fmla="*/ 94 h 782"/>
                <a:gd name="T44" fmla="*/ 624 w 1250"/>
                <a:gd name="T45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0" h="782">
                  <a:moveTo>
                    <a:pt x="843" y="781"/>
                  </a:moveTo>
                  <a:lnTo>
                    <a:pt x="1249" y="781"/>
                  </a:lnTo>
                  <a:lnTo>
                    <a:pt x="1249" y="0"/>
                  </a:lnTo>
                  <a:lnTo>
                    <a:pt x="624" y="0"/>
                  </a:lnTo>
                  <a:lnTo>
                    <a:pt x="624" y="94"/>
                  </a:lnTo>
                  <a:lnTo>
                    <a:pt x="1155" y="94"/>
                  </a:lnTo>
                  <a:lnTo>
                    <a:pt x="1155" y="687"/>
                  </a:lnTo>
                  <a:lnTo>
                    <a:pt x="843" y="687"/>
                  </a:lnTo>
                  <a:lnTo>
                    <a:pt x="624" y="687"/>
                  </a:lnTo>
                  <a:lnTo>
                    <a:pt x="624" y="781"/>
                  </a:lnTo>
                  <a:lnTo>
                    <a:pt x="843" y="781"/>
                  </a:lnTo>
                  <a:close/>
                  <a:moveTo>
                    <a:pt x="624" y="0"/>
                  </a:moveTo>
                  <a:lnTo>
                    <a:pt x="0" y="0"/>
                  </a:lnTo>
                  <a:lnTo>
                    <a:pt x="0" y="781"/>
                  </a:lnTo>
                  <a:lnTo>
                    <a:pt x="405" y="781"/>
                  </a:lnTo>
                  <a:lnTo>
                    <a:pt x="624" y="781"/>
                  </a:lnTo>
                  <a:lnTo>
                    <a:pt x="624" y="687"/>
                  </a:lnTo>
                  <a:lnTo>
                    <a:pt x="405" y="687"/>
                  </a:lnTo>
                  <a:lnTo>
                    <a:pt x="94" y="687"/>
                  </a:lnTo>
                  <a:lnTo>
                    <a:pt x="94" y="687"/>
                  </a:lnTo>
                  <a:lnTo>
                    <a:pt x="94" y="94"/>
                  </a:lnTo>
                  <a:lnTo>
                    <a:pt x="624" y="94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7" name="Freeform 33"/>
            <p:cNvSpPr>
              <a:spLocks noChangeArrowheads="1"/>
            </p:cNvSpPr>
            <p:nvPr/>
          </p:nvSpPr>
          <p:spPr bwMode="auto">
            <a:xfrm>
              <a:off x="2873895" y="2356039"/>
              <a:ext cx="135238" cy="14285"/>
            </a:xfrm>
            <a:custGeom>
              <a:avLst/>
              <a:gdLst>
                <a:gd name="T0" fmla="*/ 0 w 625"/>
                <a:gd name="T1" fmla="*/ 0 h 64"/>
                <a:gd name="T2" fmla="*/ 0 w 625"/>
                <a:gd name="T3" fmla="*/ 63 h 64"/>
                <a:gd name="T4" fmla="*/ 624 w 625"/>
                <a:gd name="T5" fmla="*/ 63 h 64"/>
                <a:gd name="T6" fmla="*/ 624 w 625"/>
                <a:gd name="T7" fmla="*/ 0 h 64"/>
                <a:gd name="T8" fmla="*/ 531 w 625"/>
                <a:gd name="T9" fmla="*/ 0 h 64"/>
                <a:gd name="T10" fmla="*/ 93 w 625"/>
                <a:gd name="T11" fmla="*/ 0 h 64"/>
                <a:gd name="T12" fmla="*/ 0 w 625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64">
                  <a:moveTo>
                    <a:pt x="0" y="0"/>
                  </a:moveTo>
                  <a:lnTo>
                    <a:pt x="0" y="63"/>
                  </a:lnTo>
                  <a:lnTo>
                    <a:pt x="624" y="63"/>
                  </a:lnTo>
                  <a:lnTo>
                    <a:pt x="624" y="0"/>
                  </a:lnTo>
                  <a:lnTo>
                    <a:pt x="531" y="0"/>
                  </a:lnTo>
                  <a:lnTo>
                    <a:pt x="93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29" name="Freeform 35"/>
            <p:cNvSpPr>
              <a:spLocks noChangeArrowheads="1"/>
            </p:cNvSpPr>
            <p:nvPr/>
          </p:nvSpPr>
          <p:spPr bwMode="auto">
            <a:xfrm>
              <a:off x="1597702" y="2159848"/>
              <a:ext cx="338096" cy="330477"/>
            </a:xfrm>
            <a:custGeom>
              <a:avLst/>
              <a:gdLst>
                <a:gd name="T0" fmla="*/ 781 w 1564"/>
                <a:gd name="T1" fmla="*/ 1531 h 1532"/>
                <a:gd name="T2" fmla="*/ 781 w 1564"/>
                <a:gd name="T3" fmla="*/ 1531 h 1532"/>
                <a:gd name="T4" fmla="*/ 1563 w 1564"/>
                <a:gd name="T5" fmla="*/ 781 h 1532"/>
                <a:gd name="T6" fmla="*/ 781 w 1564"/>
                <a:gd name="T7" fmla="*/ 0 h 1532"/>
                <a:gd name="T8" fmla="*/ 0 w 1564"/>
                <a:gd name="T9" fmla="*/ 781 h 1532"/>
                <a:gd name="T10" fmla="*/ 781 w 1564"/>
                <a:gd name="T11" fmla="*/ 1531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4" h="1532">
                  <a:moveTo>
                    <a:pt x="781" y="1531"/>
                  </a:moveTo>
                  <a:lnTo>
                    <a:pt x="781" y="1531"/>
                  </a:lnTo>
                  <a:cubicBezTo>
                    <a:pt x="1219" y="1531"/>
                    <a:pt x="1563" y="1187"/>
                    <a:pt x="1563" y="781"/>
                  </a:cubicBezTo>
                  <a:cubicBezTo>
                    <a:pt x="1563" y="344"/>
                    <a:pt x="1219" y="0"/>
                    <a:pt x="781" y="0"/>
                  </a:cubicBezTo>
                  <a:cubicBezTo>
                    <a:pt x="344" y="0"/>
                    <a:pt x="0" y="344"/>
                    <a:pt x="0" y="781"/>
                  </a:cubicBezTo>
                  <a:cubicBezTo>
                    <a:pt x="0" y="1187"/>
                    <a:pt x="344" y="1531"/>
                    <a:pt x="781" y="153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2" name="Freeform 38"/>
            <p:cNvSpPr>
              <a:spLocks noChangeArrowheads="1"/>
            </p:cNvSpPr>
            <p:nvPr/>
          </p:nvSpPr>
          <p:spPr bwMode="auto">
            <a:xfrm>
              <a:off x="1125320" y="1728418"/>
              <a:ext cx="323810" cy="323810"/>
            </a:xfrm>
            <a:custGeom>
              <a:avLst/>
              <a:gdLst>
                <a:gd name="T0" fmla="*/ 750 w 1501"/>
                <a:gd name="T1" fmla="*/ 1500 h 1501"/>
                <a:gd name="T2" fmla="*/ 750 w 1501"/>
                <a:gd name="T3" fmla="*/ 1500 h 1501"/>
                <a:gd name="T4" fmla="*/ 1500 w 1501"/>
                <a:gd name="T5" fmla="*/ 750 h 1501"/>
                <a:gd name="T6" fmla="*/ 750 w 1501"/>
                <a:gd name="T7" fmla="*/ 0 h 1501"/>
                <a:gd name="T8" fmla="*/ 0 w 1501"/>
                <a:gd name="T9" fmla="*/ 750 h 1501"/>
                <a:gd name="T10" fmla="*/ 750 w 1501"/>
                <a:gd name="T11" fmla="*/ 150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1" h="1501">
                  <a:moveTo>
                    <a:pt x="750" y="1500"/>
                  </a:moveTo>
                  <a:lnTo>
                    <a:pt x="750" y="1500"/>
                  </a:lnTo>
                  <a:cubicBezTo>
                    <a:pt x="1156" y="1500"/>
                    <a:pt x="1500" y="1156"/>
                    <a:pt x="1500" y="750"/>
                  </a:cubicBezTo>
                  <a:cubicBezTo>
                    <a:pt x="1500" y="312"/>
                    <a:pt x="1156" y="0"/>
                    <a:pt x="750" y="0"/>
                  </a:cubicBezTo>
                  <a:cubicBezTo>
                    <a:pt x="343" y="0"/>
                    <a:pt x="0" y="312"/>
                    <a:pt x="0" y="750"/>
                  </a:cubicBezTo>
                  <a:cubicBezTo>
                    <a:pt x="0" y="1156"/>
                    <a:pt x="343" y="1500"/>
                    <a:pt x="750" y="150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3" name="Freeform 39"/>
            <p:cNvSpPr>
              <a:spLocks noChangeArrowheads="1"/>
            </p:cNvSpPr>
            <p:nvPr/>
          </p:nvSpPr>
          <p:spPr bwMode="auto">
            <a:xfrm>
              <a:off x="1179606" y="1781751"/>
              <a:ext cx="216191" cy="209524"/>
            </a:xfrm>
            <a:custGeom>
              <a:avLst/>
              <a:gdLst>
                <a:gd name="T0" fmla="*/ 718 w 1001"/>
                <a:gd name="T1" fmla="*/ 937 h 970"/>
                <a:gd name="T2" fmla="*/ 906 w 1001"/>
                <a:gd name="T3" fmla="*/ 750 h 970"/>
                <a:gd name="T4" fmla="*/ 968 w 1001"/>
                <a:gd name="T5" fmla="*/ 625 h 970"/>
                <a:gd name="T6" fmla="*/ 968 w 1001"/>
                <a:gd name="T7" fmla="*/ 406 h 970"/>
                <a:gd name="T8" fmla="*/ 937 w 1001"/>
                <a:gd name="T9" fmla="*/ 281 h 970"/>
                <a:gd name="T10" fmla="*/ 781 w 1001"/>
                <a:gd name="T11" fmla="*/ 94 h 970"/>
                <a:gd name="T12" fmla="*/ 687 w 1001"/>
                <a:gd name="T13" fmla="*/ 31 h 970"/>
                <a:gd name="T14" fmla="*/ 593 w 1001"/>
                <a:gd name="T15" fmla="*/ 0 h 970"/>
                <a:gd name="T16" fmla="*/ 531 w 1001"/>
                <a:gd name="T17" fmla="*/ 31 h 970"/>
                <a:gd name="T18" fmla="*/ 625 w 1001"/>
                <a:gd name="T19" fmla="*/ 31 h 970"/>
                <a:gd name="T20" fmla="*/ 687 w 1001"/>
                <a:gd name="T21" fmla="*/ 62 h 970"/>
                <a:gd name="T22" fmla="*/ 656 w 1001"/>
                <a:gd name="T23" fmla="*/ 62 h 970"/>
                <a:gd name="T24" fmla="*/ 593 w 1001"/>
                <a:gd name="T25" fmla="*/ 94 h 970"/>
                <a:gd name="T26" fmla="*/ 562 w 1001"/>
                <a:gd name="T27" fmla="*/ 156 h 970"/>
                <a:gd name="T28" fmla="*/ 625 w 1001"/>
                <a:gd name="T29" fmla="*/ 187 h 970"/>
                <a:gd name="T30" fmla="*/ 687 w 1001"/>
                <a:gd name="T31" fmla="*/ 94 h 970"/>
                <a:gd name="T32" fmla="*/ 750 w 1001"/>
                <a:gd name="T33" fmla="*/ 94 h 970"/>
                <a:gd name="T34" fmla="*/ 781 w 1001"/>
                <a:gd name="T35" fmla="*/ 125 h 970"/>
                <a:gd name="T36" fmla="*/ 812 w 1001"/>
                <a:gd name="T37" fmla="*/ 187 h 970"/>
                <a:gd name="T38" fmla="*/ 812 w 1001"/>
                <a:gd name="T39" fmla="*/ 250 h 970"/>
                <a:gd name="T40" fmla="*/ 781 w 1001"/>
                <a:gd name="T41" fmla="*/ 219 h 970"/>
                <a:gd name="T42" fmla="*/ 718 w 1001"/>
                <a:gd name="T43" fmla="*/ 219 h 970"/>
                <a:gd name="T44" fmla="*/ 750 w 1001"/>
                <a:gd name="T45" fmla="*/ 250 h 970"/>
                <a:gd name="T46" fmla="*/ 687 w 1001"/>
                <a:gd name="T47" fmla="*/ 281 h 970"/>
                <a:gd name="T48" fmla="*/ 625 w 1001"/>
                <a:gd name="T49" fmla="*/ 312 h 970"/>
                <a:gd name="T50" fmla="*/ 562 w 1001"/>
                <a:gd name="T51" fmla="*/ 375 h 970"/>
                <a:gd name="T52" fmla="*/ 562 w 1001"/>
                <a:gd name="T53" fmla="*/ 594 h 970"/>
                <a:gd name="T54" fmla="*/ 625 w 1001"/>
                <a:gd name="T55" fmla="*/ 594 h 970"/>
                <a:gd name="T56" fmla="*/ 687 w 1001"/>
                <a:gd name="T57" fmla="*/ 594 h 970"/>
                <a:gd name="T58" fmla="*/ 750 w 1001"/>
                <a:gd name="T59" fmla="*/ 656 h 970"/>
                <a:gd name="T60" fmla="*/ 812 w 1001"/>
                <a:gd name="T61" fmla="*/ 719 h 970"/>
                <a:gd name="T62" fmla="*/ 875 w 1001"/>
                <a:gd name="T63" fmla="*/ 719 h 970"/>
                <a:gd name="T64" fmla="*/ 593 w 1001"/>
                <a:gd name="T65" fmla="*/ 875 h 970"/>
                <a:gd name="T66" fmla="*/ 31 w 1001"/>
                <a:gd name="T67" fmla="*/ 406 h 970"/>
                <a:gd name="T68" fmla="*/ 0 w 1001"/>
                <a:gd name="T69" fmla="*/ 562 h 970"/>
                <a:gd name="T70" fmla="*/ 62 w 1001"/>
                <a:gd name="T71" fmla="*/ 719 h 970"/>
                <a:gd name="T72" fmla="*/ 250 w 1001"/>
                <a:gd name="T73" fmla="*/ 906 h 970"/>
                <a:gd name="T74" fmla="*/ 531 w 1001"/>
                <a:gd name="T75" fmla="*/ 812 h 970"/>
                <a:gd name="T76" fmla="*/ 500 w 1001"/>
                <a:gd name="T77" fmla="*/ 719 h 970"/>
                <a:gd name="T78" fmla="*/ 531 w 1001"/>
                <a:gd name="T79" fmla="*/ 656 h 970"/>
                <a:gd name="T80" fmla="*/ 468 w 1001"/>
                <a:gd name="T81" fmla="*/ 625 h 970"/>
                <a:gd name="T82" fmla="*/ 406 w 1001"/>
                <a:gd name="T83" fmla="*/ 562 h 970"/>
                <a:gd name="T84" fmla="*/ 312 w 1001"/>
                <a:gd name="T85" fmla="*/ 531 h 970"/>
                <a:gd name="T86" fmla="*/ 250 w 1001"/>
                <a:gd name="T87" fmla="*/ 469 h 970"/>
                <a:gd name="T88" fmla="*/ 218 w 1001"/>
                <a:gd name="T89" fmla="*/ 406 h 970"/>
                <a:gd name="T90" fmla="*/ 218 w 1001"/>
                <a:gd name="T91" fmla="*/ 469 h 970"/>
                <a:gd name="T92" fmla="*/ 187 w 1001"/>
                <a:gd name="T93" fmla="*/ 406 h 970"/>
                <a:gd name="T94" fmla="*/ 156 w 1001"/>
                <a:gd name="T95" fmla="*/ 312 h 970"/>
                <a:gd name="T96" fmla="*/ 218 w 1001"/>
                <a:gd name="T97" fmla="*/ 219 h 970"/>
                <a:gd name="T98" fmla="*/ 218 w 1001"/>
                <a:gd name="T99" fmla="*/ 156 h 970"/>
                <a:gd name="T100" fmla="*/ 406 w 1001"/>
                <a:gd name="T101" fmla="*/ 31 h 970"/>
                <a:gd name="T102" fmla="*/ 500 w 1001"/>
                <a:gd name="T103" fmla="*/ 31 h 970"/>
                <a:gd name="T104" fmla="*/ 343 w 1001"/>
                <a:gd name="T105" fmla="*/ 31 h 970"/>
                <a:gd name="T106" fmla="*/ 187 w 1001"/>
                <a:gd name="T107" fmla="*/ 125 h 970"/>
                <a:gd name="T108" fmla="*/ 62 w 1001"/>
                <a:gd name="T109" fmla="*/ 281 h 970"/>
                <a:gd name="T110" fmla="*/ 531 w 1001"/>
                <a:gd name="T111" fmla="*/ 375 h 970"/>
                <a:gd name="T112" fmla="*/ 468 w 1001"/>
                <a:gd name="T113" fmla="*/ 594 h 970"/>
                <a:gd name="T114" fmla="*/ 437 w 1001"/>
                <a:gd name="T115" fmla="*/ 531 h 970"/>
                <a:gd name="T116" fmla="*/ 406 w 1001"/>
                <a:gd name="T117" fmla="*/ 531 h 970"/>
                <a:gd name="T118" fmla="*/ 343 w 1001"/>
                <a:gd name="T119" fmla="*/ 437 h 970"/>
                <a:gd name="T120" fmla="*/ 437 w 1001"/>
                <a:gd name="T121" fmla="*/ 406 h 970"/>
                <a:gd name="T122" fmla="*/ 531 w 1001"/>
                <a:gd name="T123" fmla="*/ 437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1" h="970">
                  <a:moveTo>
                    <a:pt x="531" y="969"/>
                  </a:moveTo>
                  <a:lnTo>
                    <a:pt x="531" y="969"/>
                  </a:lnTo>
                  <a:cubicBezTo>
                    <a:pt x="562" y="969"/>
                    <a:pt x="593" y="969"/>
                    <a:pt x="593" y="969"/>
                  </a:cubicBezTo>
                  <a:cubicBezTo>
                    <a:pt x="625" y="969"/>
                    <a:pt x="625" y="969"/>
                    <a:pt x="656" y="969"/>
                  </a:cubicBezTo>
                  <a:cubicBezTo>
                    <a:pt x="656" y="969"/>
                    <a:pt x="656" y="937"/>
                    <a:pt x="687" y="937"/>
                  </a:cubicBezTo>
                  <a:lnTo>
                    <a:pt x="718" y="937"/>
                  </a:lnTo>
                  <a:cubicBezTo>
                    <a:pt x="718" y="937"/>
                    <a:pt x="718" y="906"/>
                    <a:pt x="750" y="906"/>
                  </a:cubicBezTo>
                  <a:cubicBezTo>
                    <a:pt x="781" y="906"/>
                    <a:pt x="812" y="875"/>
                    <a:pt x="812" y="844"/>
                  </a:cubicBezTo>
                  <a:cubicBezTo>
                    <a:pt x="843" y="844"/>
                    <a:pt x="843" y="844"/>
                    <a:pt x="843" y="844"/>
                  </a:cubicBezTo>
                  <a:cubicBezTo>
                    <a:pt x="843" y="844"/>
                    <a:pt x="843" y="812"/>
                    <a:pt x="875" y="812"/>
                  </a:cubicBezTo>
                  <a:cubicBezTo>
                    <a:pt x="875" y="812"/>
                    <a:pt x="875" y="812"/>
                    <a:pt x="875" y="781"/>
                  </a:cubicBezTo>
                  <a:cubicBezTo>
                    <a:pt x="906" y="781"/>
                    <a:pt x="906" y="750"/>
                    <a:pt x="906" y="750"/>
                  </a:cubicBezTo>
                  <a:cubicBezTo>
                    <a:pt x="906" y="750"/>
                    <a:pt x="906" y="750"/>
                    <a:pt x="937" y="750"/>
                  </a:cubicBezTo>
                  <a:cubicBezTo>
                    <a:pt x="937" y="719"/>
                    <a:pt x="937" y="719"/>
                    <a:pt x="937" y="719"/>
                  </a:cubicBezTo>
                  <a:lnTo>
                    <a:pt x="937" y="719"/>
                  </a:lnTo>
                  <a:cubicBezTo>
                    <a:pt x="937" y="687"/>
                    <a:pt x="937" y="687"/>
                    <a:pt x="937" y="687"/>
                  </a:cubicBezTo>
                  <a:lnTo>
                    <a:pt x="968" y="656"/>
                  </a:lnTo>
                  <a:lnTo>
                    <a:pt x="968" y="625"/>
                  </a:lnTo>
                  <a:cubicBezTo>
                    <a:pt x="968" y="594"/>
                    <a:pt x="968" y="594"/>
                    <a:pt x="968" y="594"/>
                  </a:cubicBezTo>
                  <a:lnTo>
                    <a:pt x="968" y="562"/>
                  </a:lnTo>
                  <a:cubicBezTo>
                    <a:pt x="968" y="562"/>
                    <a:pt x="968" y="562"/>
                    <a:pt x="1000" y="531"/>
                  </a:cubicBezTo>
                  <a:lnTo>
                    <a:pt x="1000" y="500"/>
                  </a:lnTo>
                  <a:cubicBezTo>
                    <a:pt x="1000" y="469"/>
                    <a:pt x="1000" y="469"/>
                    <a:pt x="1000" y="437"/>
                  </a:cubicBezTo>
                  <a:cubicBezTo>
                    <a:pt x="968" y="437"/>
                    <a:pt x="968" y="437"/>
                    <a:pt x="968" y="406"/>
                  </a:cubicBezTo>
                  <a:lnTo>
                    <a:pt x="968" y="406"/>
                  </a:lnTo>
                  <a:cubicBezTo>
                    <a:pt x="968" y="375"/>
                    <a:pt x="968" y="375"/>
                    <a:pt x="968" y="375"/>
                  </a:cubicBezTo>
                  <a:cubicBezTo>
                    <a:pt x="968" y="344"/>
                    <a:pt x="968" y="344"/>
                    <a:pt x="968" y="312"/>
                  </a:cubicBezTo>
                  <a:cubicBezTo>
                    <a:pt x="968" y="312"/>
                    <a:pt x="968" y="312"/>
                    <a:pt x="937" y="312"/>
                  </a:cubicBezTo>
                  <a:lnTo>
                    <a:pt x="937" y="281"/>
                  </a:lnTo>
                  <a:lnTo>
                    <a:pt x="937" y="281"/>
                  </a:lnTo>
                  <a:cubicBezTo>
                    <a:pt x="937" y="250"/>
                    <a:pt x="937" y="250"/>
                    <a:pt x="937" y="250"/>
                  </a:cubicBezTo>
                  <a:cubicBezTo>
                    <a:pt x="906" y="219"/>
                    <a:pt x="906" y="219"/>
                    <a:pt x="875" y="187"/>
                  </a:cubicBezTo>
                  <a:lnTo>
                    <a:pt x="875" y="156"/>
                  </a:lnTo>
                  <a:cubicBezTo>
                    <a:pt x="843" y="156"/>
                    <a:pt x="843" y="156"/>
                    <a:pt x="843" y="156"/>
                  </a:cubicBezTo>
                  <a:cubicBezTo>
                    <a:pt x="843" y="125"/>
                    <a:pt x="843" y="125"/>
                    <a:pt x="812" y="125"/>
                  </a:cubicBezTo>
                  <a:cubicBezTo>
                    <a:pt x="812" y="125"/>
                    <a:pt x="812" y="94"/>
                    <a:pt x="781" y="94"/>
                  </a:cubicBezTo>
                  <a:lnTo>
                    <a:pt x="750" y="62"/>
                  </a:lnTo>
                  <a:cubicBezTo>
                    <a:pt x="718" y="62"/>
                    <a:pt x="718" y="62"/>
                    <a:pt x="718" y="62"/>
                  </a:cubicBezTo>
                  <a:lnTo>
                    <a:pt x="718" y="62"/>
                  </a:lnTo>
                  <a:lnTo>
                    <a:pt x="687" y="31"/>
                  </a:lnTo>
                  <a:lnTo>
                    <a:pt x="687" y="31"/>
                  </a:lnTo>
                  <a:lnTo>
                    <a:pt x="687" y="31"/>
                  </a:lnTo>
                  <a:lnTo>
                    <a:pt x="687" y="31"/>
                  </a:lnTo>
                  <a:cubicBezTo>
                    <a:pt x="656" y="31"/>
                    <a:pt x="656" y="31"/>
                    <a:pt x="656" y="31"/>
                  </a:cubicBezTo>
                  <a:lnTo>
                    <a:pt x="656" y="31"/>
                  </a:lnTo>
                  <a:cubicBezTo>
                    <a:pt x="625" y="31"/>
                    <a:pt x="625" y="31"/>
                    <a:pt x="625" y="0"/>
                  </a:cubicBezTo>
                  <a:cubicBezTo>
                    <a:pt x="593" y="0"/>
                    <a:pt x="593" y="0"/>
                    <a:pt x="593" y="0"/>
                  </a:cubicBezTo>
                  <a:lnTo>
                    <a:pt x="593" y="0"/>
                  </a:lnTo>
                  <a:cubicBezTo>
                    <a:pt x="562" y="0"/>
                    <a:pt x="562" y="0"/>
                    <a:pt x="531" y="0"/>
                  </a:cubicBezTo>
                  <a:cubicBezTo>
                    <a:pt x="531" y="31"/>
                    <a:pt x="531" y="31"/>
                    <a:pt x="531" y="31"/>
                  </a:cubicBezTo>
                  <a:cubicBezTo>
                    <a:pt x="562" y="31"/>
                    <a:pt x="562" y="31"/>
                    <a:pt x="593" y="31"/>
                  </a:cubicBezTo>
                  <a:lnTo>
                    <a:pt x="593" y="31"/>
                  </a:lnTo>
                  <a:cubicBezTo>
                    <a:pt x="562" y="31"/>
                    <a:pt x="562" y="31"/>
                    <a:pt x="562" y="31"/>
                  </a:cubicBezTo>
                  <a:cubicBezTo>
                    <a:pt x="562" y="62"/>
                    <a:pt x="562" y="31"/>
                    <a:pt x="531" y="31"/>
                  </a:cubicBezTo>
                  <a:lnTo>
                    <a:pt x="562" y="62"/>
                  </a:lnTo>
                  <a:lnTo>
                    <a:pt x="562" y="62"/>
                  </a:lnTo>
                  <a:cubicBezTo>
                    <a:pt x="593" y="62"/>
                    <a:pt x="593" y="62"/>
                    <a:pt x="593" y="62"/>
                  </a:cubicBezTo>
                  <a:lnTo>
                    <a:pt x="593" y="31"/>
                  </a:lnTo>
                  <a:lnTo>
                    <a:pt x="593" y="31"/>
                  </a:lnTo>
                  <a:lnTo>
                    <a:pt x="625" y="31"/>
                  </a:lnTo>
                  <a:cubicBezTo>
                    <a:pt x="625" y="62"/>
                    <a:pt x="625" y="31"/>
                    <a:pt x="625" y="62"/>
                  </a:cubicBezTo>
                  <a:cubicBezTo>
                    <a:pt x="625" y="62"/>
                    <a:pt x="625" y="62"/>
                    <a:pt x="625" y="31"/>
                  </a:cubicBezTo>
                  <a:cubicBezTo>
                    <a:pt x="625" y="31"/>
                    <a:pt x="625" y="31"/>
                    <a:pt x="625" y="62"/>
                  </a:cubicBezTo>
                  <a:lnTo>
                    <a:pt x="656" y="62"/>
                  </a:lnTo>
                  <a:lnTo>
                    <a:pt x="687" y="62"/>
                  </a:lnTo>
                  <a:lnTo>
                    <a:pt x="687" y="62"/>
                  </a:lnTo>
                  <a:cubicBezTo>
                    <a:pt x="687" y="62"/>
                    <a:pt x="687" y="62"/>
                    <a:pt x="656" y="62"/>
                  </a:cubicBezTo>
                  <a:lnTo>
                    <a:pt x="687" y="62"/>
                  </a:lnTo>
                  <a:cubicBezTo>
                    <a:pt x="687" y="94"/>
                    <a:pt x="687" y="94"/>
                    <a:pt x="687" y="94"/>
                  </a:cubicBezTo>
                  <a:cubicBezTo>
                    <a:pt x="687" y="94"/>
                    <a:pt x="687" y="94"/>
                    <a:pt x="656" y="94"/>
                  </a:cubicBezTo>
                  <a:lnTo>
                    <a:pt x="656" y="94"/>
                  </a:lnTo>
                  <a:cubicBezTo>
                    <a:pt x="656" y="94"/>
                    <a:pt x="656" y="94"/>
                    <a:pt x="656" y="62"/>
                  </a:cubicBezTo>
                  <a:lnTo>
                    <a:pt x="656" y="62"/>
                  </a:lnTo>
                  <a:lnTo>
                    <a:pt x="656" y="94"/>
                  </a:lnTo>
                  <a:cubicBezTo>
                    <a:pt x="625" y="94"/>
                    <a:pt x="625" y="94"/>
                    <a:pt x="625" y="94"/>
                  </a:cubicBezTo>
                  <a:lnTo>
                    <a:pt x="625" y="94"/>
                  </a:lnTo>
                  <a:cubicBezTo>
                    <a:pt x="625" y="94"/>
                    <a:pt x="625" y="94"/>
                    <a:pt x="593" y="94"/>
                  </a:cubicBezTo>
                  <a:lnTo>
                    <a:pt x="593" y="94"/>
                  </a:lnTo>
                  <a:cubicBezTo>
                    <a:pt x="593" y="94"/>
                    <a:pt x="593" y="94"/>
                    <a:pt x="562" y="94"/>
                  </a:cubicBezTo>
                  <a:cubicBezTo>
                    <a:pt x="562" y="125"/>
                    <a:pt x="562" y="125"/>
                    <a:pt x="562" y="125"/>
                  </a:cubicBezTo>
                  <a:lnTo>
                    <a:pt x="562" y="125"/>
                  </a:lnTo>
                  <a:lnTo>
                    <a:pt x="562" y="125"/>
                  </a:lnTo>
                  <a:lnTo>
                    <a:pt x="562" y="156"/>
                  </a:lnTo>
                  <a:lnTo>
                    <a:pt x="562" y="156"/>
                  </a:lnTo>
                  <a:lnTo>
                    <a:pt x="593" y="156"/>
                  </a:lnTo>
                  <a:lnTo>
                    <a:pt x="593" y="156"/>
                  </a:lnTo>
                  <a:lnTo>
                    <a:pt x="625" y="156"/>
                  </a:lnTo>
                  <a:cubicBezTo>
                    <a:pt x="625" y="187"/>
                    <a:pt x="625" y="187"/>
                    <a:pt x="625" y="187"/>
                  </a:cubicBezTo>
                  <a:lnTo>
                    <a:pt x="593" y="187"/>
                  </a:lnTo>
                  <a:lnTo>
                    <a:pt x="625" y="187"/>
                  </a:lnTo>
                  <a:lnTo>
                    <a:pt x="625" y="187"/>
                  </a:lnTo>
                  <a:cubicBezTo>
                    <a:pt x="625" y="187"/>
                    <a:pt x="625" y="187"/>
                    <a:pt x="625" y="156"/>
                  </a:cubicBezTo>
                  <a:cubicBezTo>
                    <a:pt x="656" y="156"/>
                    <a:pt x="687" y="156"/>
                    <a:pt x="687" y="125"/>
                  </a:cubicBezTo>
                  <a:lnTo>
                    <a:pt x="687" y="125"/>
                  </a:lnTo>
                  <a:lnTo>
                    <a:pt x="687" y="125"/>
                  </a:lnTo>
                  <a:cubicBezTo>
                    <a:pt x="687" y="125"/>
                    <a:pt x="687" y="125"/>
                    <a:pt x="687" y="94"/>
                  </a:cubicBezTo>
                  <a:lnTo>
                    <a:pt x="687" y="94"/>
                  </a:lnTo>
                  <a:lnTo>
                    <a:pt x="687" y="94"/>
                  </a:lnTo>
                  <a:cubicBezTo>
                    <a:pt x="718" y="94"/>
                    <a:pt x="718" y="94"/>
                    <a:pt x="718" y="94"/>
                  </a:cubicBezTo>
                  <a:lnTo>
                    <a:pt x="718" y="94"/>
                  </a:lnTo>
                  <a:lnTo>
                    <a:pt x="718" y="94"/>
                  </a:lnTo>
                  <a:cubicBezTo>
                    <a:pt x="750" y="94"/>
                    <a:pt x="750" y="94"/>
                    <a:pt x="750" y="94"/>
                  </a:cubicBezTo>
                  <a:cubicBezTo>
                    <a:pt x="750" y="125"/>
                    <a:pt x="750" y="125"/>
                    <a:pt x="750" y="125"/>
                  </a:cubicBezTo>
                  <a:lnTo>
                    <a:pt x="750" y="125"/>
                  </a:lnTo>
                  <a:lnTo>
                    <a:pt x="750" y="125"/>
                  </a:lnTo>
                  <a:lnTo>
                    <a:pt x="750" y="125"/>
                  </a:lnTo>
                  <a:cubicBezTo>
                    <a:pt x="750" y="125"/>
                    <a:pt x="750" y="125"/>
                    <a:pt x="781" y="125"/>
                  </a:cubicBezTo>
                  <a:lnTo>
                    <a:pt x="781" y="125"/>
                  </a:lnTo>
                  <a:lnTo>
                    <a:pt x="781" y="125"/>
                  </a:lnTo>
                  <a:cubicBezTo>
                    <a:pt x="781" y="125"/>
                    <a:pt x="781" y="125"/>
                    <a:pt x="781" y="156"/>
                  </a:cubicBezTo>
                  <a:lnTo>
                    <a:pt x="781" y="156"/>
                  </a:lnTo>
                  <a:lnTo>
                    <a:pt x="812" y="156"/>
                  </a:lnTo>
                  <a:lnTo>
                    <a:pt x="812" y="187"/>
                  </a:lnTo>
                  <a:lnTo>
                    <a:pt x="812" y="187"/>
                  </a:lnTo>
                  <a:lnTo>
                    <a:pt x="812" y="187"/>
                  </a:lnTo>
                  <a:cubicBezTo>
                    <a:pt x="812" y="219"/>
                    <a:pt x="812" y="219"/>
                    <a:pt x="812" y="219"/>
                  </a:cubicBezTo>
                  <a:lnTo>
                    <a:pt x="812" y="219"/>
                  </a:lnTo>
                  <a:lnTo>
                    <a:pt x="812" y="219"/>
                  </a:lnTo>
                  <a:cubicBezTo>
                    <a:pt x="812" y="250"/>
                    <a:pt x="812" y="250"/>
                    <a:pt x="812" y="250"/>
                  </a:cubicBezTo>
                  <a:lnTo>
                    <a:pt x="812" y="250"/>
                  </a:lnTo>
                  <a:lnTo>
                    <a:pt x="812" y="250"/>
                  </a:lnTo>
                  <a:lnTo>
                    <a:pt x="781" y="250"/>
                  </a:lnTo>
                  <a:cubicBezTo>
                    <a:pt x="781" y="250"/>
                    <a:pt x="781" y="250"/>
                    <a:pt x="781" y="219"/>
                  </a:cubicBezTo>
                  <a:cubicBezTo>
                    <a:pt x="781" y="219"/>
                    <a:pt x="781" y="219"/>
                    <a:pt x="812" y="219"/>
                  </a:cubicBezTo>
                  <a:cubicBezTo>
                    <a:pt x="812" y="219"/>
                    <a:pt x="812" y="219"/>
                    <a:pt x="812" y="187"/>
                  </a:cubicBezTo>
                  <a:cubicBezTo>
                    <a:pt x="812" y="187"/>
                    <a:pt x="781" y="187"/>
                    <a:pt x="781" y="219"/>
                  </a:cubicBezTo>
                  <a:lnTo>
                    <a:pt x="781" y="219"/>
                  </a:lnTo>
                  <a:lnTo>
                    <a:pt x="750" y="219"/>
                  </a:lnTo>
                  <a:lnTo>
                    <a:pt x="750" y="219"/>
                  </a:lnTo>
                  <a:lnTo>
                    <a:pt x="750" y="219"/>
                  </a:lnTo>
                  <a:lnTo>
                    <a:pt x="750" y="219"/>
                  </a:lnTo>
                  <a:lnTo>
                    <a:pt x="718" y="219"/>
                  </a:lnTo>
                  <a:lnTo>
                    <a:pt x="718" y="219"/>
                  </a:lnTo>
                  <a:lnTo>
                    <a:pt x="718" y="219"/>
                  </a:lnTo>
                  <a:lnTo>
                    <a:pt x="718" y="250"/>
                  </a:lnTo>
                  <a:lnTo>
                    <a:pt x="718" y="250"/>
                  </a:lnTo>
                  <a:cubicBezTo>
                    <a:pt x="718" y="250"/>
                    <a:pt x="718" y="250"/>
                    <a:pt x="750" y="250"/>
                  </a:cubicBezTo>
                  <a:lnTo>
                    <a:pt x="750" y="250"/>
                  </a:lnTo>
                  <a:lnTo>
                    <a:pt x="750" y="250"/>
                  </a:lnTo>
                  <a:lnTo>
                    <a:pt x="750" y="250"/>
                  </a:lnTo>
                  <a:cubicBezTo>
                    <a:pt x="718" y="250"/>
                    <a:pt x="718" y="250"/>
                    <a:pt x="718" y="281"/>
                  </a:cubicBezTo>
                  <a:lnTo>
                    <a:pt x="687" y="281"/>
                  </a:lnTo>
                  <a:cubicBezTo>
                    <a:pt x="687" y="250"/>
                    <a:pt x="718" y="281"/>
                    <a:pt x="718" y="250"/>
                  </a:cubicBezTo>
                  <a:cubicBezTo>
                    <a:pt x="687" y="250"/>
                    <a:pt x="687" y="250"/>
                    <a:pt x="687" y="281"/>
                  </a:cubicBezTo>
                  <a:lnTo>
                    <a:pt x="656" y="281"/>
                  </a:lnTo>
                  <a:lnTo>
                    <a:pt x="656" y="281"/>
                  </a:lnTo>
                  <a:cubicBezTo>
                    <a:pt x="656" y="281"/>
                    <a:pt x="656" y="281"/>
                    <a:pt x="625" y="281"/>
                  </a:cubicBezTo>
                  <a:cubicBezTo>
                    <a:pt x="625" y="312"/>
                    <a:pt x="625" y="312"/>
                    <a:pt x="625" y="312"/>
                  </a:cubicBezTo>
                  <a:lnTo>
                    <a:pt x="625" y="312"/>
                  </a:lnTo>
                  <a:lnTo>
                    <a:pt x="625" y="312"/>
                  </a:lnTo>
                  <a:cubicBezTo>
                    <a:pt x="593" y="312"/>
                    <a:pt x="593" y="312"/>
                    <a:pt x="593" y="312"/>
                  </a:cubicBezTo>
                  <a:cubicBezTo>
                    <a:pt x="593" y="312"/>
                    <a:pt x="593" y="312"/>
                    <a:pt x="593" y="344"/>
                  </a:cubicBezTo>
                  <a:cubicBezTo>
                    <a:pt x="593" y="344"/>
                    <a:pt x="593" y="312"/>
                    <a:pt x="593" y="344"/>
                  </a:cubicBezTo>
                  <a:lnTo>
                    <a:pt x="593" y="344"/>
                  </a:lnTo>
                  <a:lnTo>
                    <a:pt x="562" y="375"/>
                  </a:lnTo>
                  <a:lnTo>
                    <a:pt x="562" y="375"/>
                  </a:lnTo>
                  <a:cubicBezTo>
                    <a:pt x="531" y="375"/>
                    <a:pt x="531" y="375"/>
                    <a:pt x="531" y="375"/>
                  </a:cubicBezTo>
                  <a:lnTo>
                    <a:pt x="531" y="375"/>
                  </a:lnTo>
                  <a:cubicBezTo>
                    <a:pt x="531" y="625"/>
                    <a:pt x="531" y="625"/>
                    <a:pt x="531" y="625"/>
                  </a:cubicBezTo>
                  <a:lnTo>
                    <a:pt x="531" y="594"/>
                  </a:lnTo>
                  <a:lnTo>
                    <a:pt x="531" y="594"/>
                  </a:lnTo>
                  <a:cubicBezTo>
                    <a:pt x="562" y="594"/>
                    <a:pt x="562" y="594"/>
                    <a:pt x="562" y="594"/>
                  </a:cubicBezTo>
                  <a:lnTo>
                    <a:pt x="562" y="594"/>
                  </a:lnTo>
                  <a:cubicBezTo>
                    <a:pt x="562" y="594"/>
                    <a:pt x="562" y="562"/>
                    <a:pt x="593" y="594"/>
                  </a:cubicBezTo>
                  <a:cubicBezTo>
                    <a:pt x="593" y="594"/>
                    <a:pt x="562" y="594"/>
                    <a:pt x="593" y="594"/>
                  </a:cubicBezTo>
                  <a:lnTo>
                    <a:pt x="593" y="594"/>
                  </a:lnTo>
                  <a:lnTo>
                    <a:pt x="593" y="594"/>
                  </a:lnTo>
                  <a:cubicBezTo>
                    <a:pt x="625" y="594"/>
                    <a:pt x="625" y="594"/>
                    <a:pt x="625" y="594"/>
                  </a:cubicBezTo>
                  <a:lnTo>
                    <a:pt x="625" y="594"/>
                  </a:lnTo>
                  <a:lnTo>
                    <a:pt x="625" y="594"/>
                  </a:lnTo>
                  <a:cubicBezTo>
                    <a:pt x="656" y="594"/>
                    <a:pt x="656" y="594"/>
                    <a:pt x="656" y="594"/>
                  </a:cubicBezTo>
                  <a:lnTo>
                    <a:pt x="656" y="594"/>
                  </a:lnTo>
                  <a:cubicBezTo>
                    <a:pt x="687" y="594"/>
                    <a:pt x="687" y="594"/>
                    <a:pt x="687" y="594"/>
                  </a:cubicBezTo>
                  <a:lnTo>
                    <a:pt x="687" y="594"/>
                  </a:lnTo>
                  <a:cubicBezTo>
                    <a:pt x="687" y="625"/>
                    <a:pt x="687" y="625"/>
                    <a:pt x="687" y="625"/>
                  </a:cubicBezTo>
                  <a:lnTo>
                    <a:pt x="687" y="625"/>
                  </a:lnTo>
                  <a:cubicBezTo>
                    <a:pt x="687" y="625"/>
                    <a:pt x="687" y="625"/>
                    <a:pt x="718" y="625"/>
                  </a:cubicBezTo>
                  <a:lnTo>
                    <a:pt x="718" y="656"/>
                  </a:lnTo>
                  <a:cubicBezTo>
                    <a:pt x="718" y="656"/>
                    <a:pt x="718" y="625"/>
                    <a:pt x="750" y="625"/>
                  </a:cubicBezTo>
                  <a:cubicBezTo>
                    <a:pt x="750" y="656"/>
                    <a:pt x="750" y="656"/>
                    <a:pt x="750" y="656"/>
                  </a:cubicBezTo>
                  <a:cubicBezTo>
                    <a:pt x="781" y="656"/>
                    <a:pt x="781" y="656"/>
                    <a:pt x="781" y="656"/>
                  </a:cubicBezTo>
                  <a:cubicBezTo>
                    <a:pt x="781" y="656"/>
                    <a:pt x="781" y="656"/>
                    <a:pt x="781" y="687"/>
                  </a:cubicBezTo>
                  <a:lnTo>
                    <a:pt x="781" y="687"/>
                  </a:lnTo>
                  <a:lnTo>
                    <a:pt x="781" y="687"/>
                  </a:lnTo>
                  <a:cubicBezTo>
                    <a:pt x="781" y="687"/>
                    <a:pt x="781" y="719"/>
                    <a:pt x="812" y="719"/>
                  </a:cubicBezTo>
                  <a:lnTo>
                    <a:pt x="812" y="719"/>
                  </a:lnTo>
                  <a:lnTo>
                    <a:pt x="812" y="719"/>
                  </a:lnTo>
                  <a:lnTo>
                    <a:pt x="843" y="719"/>
                  </a:lnTo>
                  <a:lnTo>
                    <a:pt x="843" y="719"/>
                  </a:lnTo>
                  <a:lnTo>
                    <a:pt x="843" y="719"/>
                  </a:lnTo>
                  <a:lnTo>
                    <a:pt x="875" y="719"/>
                  </a:lnTo>
                  <a:lnTo>
                    <a:pt x="875" y="719"/>
                  </a:lnTo>
                  <a:cubicBezTo>
                    <a:pt x="875" y="719"/>
                    <a:pt x="875" y="719"/>
                    <a:pt x="906" y="750"/>
                  </a:cubicBezTo>
                  <a:cubicBezTo>
                    <a:pt x="812" y="844"/>
                    <a:pt x="718" y="906"/>
                    <a:pt x="593" y="937"/>
                  </a:cubicBezTo>
                  <a:lnTo>
                    <a:pt x="593" y="937"/>
                  </a:lnTo>
                  <a:cubicBezTo>
                    <a:pt x="593" y="906"/>
                    <a:pt x="593" y="906"/>
                    <a:pt x="593" y="906"/>
                  </a:cubicBezTo>
                  <a:lnTo>
                    <a:pt x="593" y="875"/>
                  </a:lnTo>
                  <a:lnTo>
                    <a:pt x="593" y="875"/>
                  </a:lnTo>
                  <a:cubicBezTo>
                    <a:pt x="562" y="875"/>
                    <a:pt x="562" y="875"/>
                    <a:pt x="562" y="844"/>
                  </a:cubicBezTo>
                  <a:lnTo>
                    <a:pt x="531" y="844"/>
                  </a:lnTo>
                  <a:lnTo>
                    <a:pt x="531" y="844"/>
                  </a:lnTo>
                  <a:cubicBezTo>
                    <a:pt x="531" y="812"/>
                    <a:pt x="531" y="812"/>
                    <a:pt x="531" y="812"/>
                  </a:cubicBezTo>
                  <a:lnTo>
                    <a:pt x="531" y="969"/>
                  </a:lnTo>
                  <a:close/>
                  <a:moveTo>
                    <a:pt x="31" y="406"/>
                  </a:moveTo>
                  <a:lnTo>
                    <a:pt x="31" y="406"/>
                  </a:lnTo>
                  <a:cubicBezTo>
                    <a:pt x="0" y="406"/>
                    <a:pt x="0" y="406"/>
                    <a:pt x="0" y="406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469"/>
                    <a:pt x="0" y="469"/>
                    <a:pt x="0" y="500"/>
                  </a:cubicBezTo>
                  <a:lnTo>
                    <a:pt x="0" y="531"/>
                  </a:ln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94"/>
                    <a:pt x="31" y="594"/>
                  </a:cubicBezTo>
                  <a:cubicBezTo>
                    <a:pt x="31" y="594"/>
                    <a:pt x="31" y="594"/>
                    <a:pt x="31" y="625"/>
                  </a:cubicBezTo>
                  <a:lnTo>
                    <a:pt x="31" y="656"/>
                  </a:lnTo>
                  <a:lnTo>
                    <a:pt x="31" y="687"/>
                  </a:lnTo>
                  <a:cubicBezTo>
                    <a:pt x="62" y="687"/>
                    <a:pt x="62" y="687"/>
                    <a:pt x="62" y="719"/>
                  </a:cubicBezTo>
                  <a:lnTo>
                    <a:pt x="62" y="719"/>
                  </a:lnTo>
                  <a:cubicBezTo>
                    <a:pt x="62" y="719"/>
                    <a:pt x="62" y="719"/>
                    <a:pt x="62" y="750"/>
                  </a:cubicBezTo>
                  <a:cubicBezTo>
                    <a:pt x="93" y="750"/>
                    <a:pt x="93" y="781"/>
                    <a:pt x="125" y="781"/>
                  </a:cubicBezTo>
                  <a:cubicBezTo>
                    <a:pt x="125" y="812"/>
                    <a:pt x="125" y="812"/>
                    <a:pt x="125" y="812"/>
                  </a:cubicBezTo>
                  <a:lnTo>
                    <a:pt x="156" y="844"/>
                  </a:lnTo>
                  <a:lnTo>
                    <a:pt x="156" y="844"/>
                  </a:lnTo>
                  <a:cubicBezTo>
                    <a:pt x="187" y="875"/>
                    <a:pt x="218" y="906"/>
                    <a:pt x="250" y="906"/>
                  </a:cubicBezTo>
                  <a:lnTo>
                    <a:pt x="281" y="937"/>
                  </a:lnTo>
                  <a:lnTo>
                    <a:pt x="312" y="937"/>
                  </a:lnTo>
                  <a:lnTo>
                    <a:pt x="343" y="969"/>
                  </a:lnTo>
                  <a:cubicBezTo>
                    <a:pt x="375" y="969"/>
                    <a:pt x="437" y="969"/>
                    <a:pt x="500" y="969"/>
                  </a:cubicBezTo>
                  <a:lnTo>
                    <a:pt x="531" y="969"/>
                  </a:lnTo>
                  <a:cubicBezTo>
                    <a:pt x="531" y="812"/>
                    <a:pt x="531" y="812"/>
                    <a:pt x="531" y="812"/>
                  </a:cubicBezTo>
                  <a:lnTo>
                    <a:pt x="531" y="812"/>
                  </a:lnTo>
                  <a:lnTo>
                    <a:pt x="500" y="781"/>
                  </a:lnTo>
                  <a:lnTo>
                    <a:pt x="500" y="781"/>
                  </a:lnTo>
                  <a:cubicBezTo>
                    <a:pt x="500" y="750"/>
                    <a:pt x="500" y="750"/>
                    <a:pt x="500" y="750"/>
                  </a:cubicBezTo>
                  <a:lnTo>
                    <a:pt x="468" y="750"/>
                  </a:lnTo>
                  <a:lnTo>
                    <a:pt x="500" y="719"/>
                  </a:lnTo>
                  <a:lnTo>
                    <a:pt x="500" y="719"/>
                  </a:lnTo>
                  <a:cubicBezTo>
                    <a:pt x="468" y="719"/>
                    <a:pt x="500" y="719"/>
                    <a:pt x="500" y="687"/>
                  </a:cubicBezTo>
                  <a:lnTo>
                    <a:pt x="500" y="687"/>
                  </a:lnTo>
                  <a:lnTo>
                    <a:pt x="500" y="687"/>
                  </a:lnTo>
                  <a:lnTo>
                    <a:pt x="500" y="687"/>
                  </a:lnTo>
                  <a:lnTo>
                    <a:pt x="531" y="656"/>
                  </a:lnTo>
                  <a:cubicBezTo>
                    <a:pt x="531" y="656"/>
                    <a:pt x="531" y="656"/>
                    <a:pt x="531" y="625"/>
                  </a:cubicBezTo>
                  <a:lnTo>
                    <a:pt x="500" y="625"/>
                  </a:lnTo>
                  <a:lnTo>
                    <a:pt x="500" y="625"/>
                  </a:lnTo>
                  <a:lnTo>
                    <a:pt x="500" y="625"/>
                  </a:lnTo>
                  <a:lnTo>
                    <a:pt x="500" y="625"/>
                  </a:lnTo>
                  <a:lnTo>
                    <a:pt x="468" y="625"/>
                  </a:lnTo>
                  <a:lnTo>
                    <a:pt x="468" y="625"/>
                  </a:lnTo>
                  <a:lnTo>
                    <a:pt x="468" y="594"/>
                  </a:lnTo>
                  <a:cubicBezTo>
                    <a:pt x="437" y="594"/>
                    <a:pt x="437" y="594"/>
                    <a:pt x="437" y="594"/>
                  </a:cubicBezTo>
                  <a:lnTo>
                    <a:pt x="437" y="594"/>
                  </a:lnTo>
                  <a:lnTo>
                    <a:pt x="437" y="562"/>
                  </a:lnTo>
                  <a:cubicBezTo>
                    <a:pt x="406" y="562"/>
                    <a:pt x="406" y="562"/>
                    <a:pt x="406" y="562"/>
                  </a:cubicBezTo>
                  <a:lnTo>
                    <a:pt x="406" y="562"/>
                  </a:lnTo>
                  <a:lnTo>
                    <a:pt x="406" y="562"/>
                  </a:lnTo>
                  <a:cubicBezTo>
                    <a:pt x="375" y="562"/>
                    <a:pt x="375" y="531"/>
                    <a:pt x="375" y="531"/>
                  </a:cubicBezTo>
                  <a:cubicBezTo>
                    <a:pt x="343" y="531"/>
                    <a:pt x="343" y="531"/>
                    <a:pt x="343" y="531"/>
                  </a:cubicBezTo>
                  <a:cubicBezTo>
                    <a:pt x="343" y="531"/>
                    <a:pt x="343" y="531"/>
                    <a:pt x="312" y="531"/>
                  </a:cubicBezTo>
                  <a:lnTo>
                    <a:pt x="312" y="531"/>
                  </a:lnTo>
                  <a:lnTo>
                    <a:pt x="312" y="531"/>
                  </a:lnTo>
                  <a:cubicBezTo>
                    <a:pt x="281" y="531"/>
                    <a:pt x="281" y="531"/>
                    <a:pt x="281" y="531"/>
                  </a:cubicBezTo>
                  <a:cubicBezTo>
                    <a:pt x="281" y="531"/>
                    <a:pt x="281" y="531"/>
                    <a:pt x="281" y="500"/>
                  </a:cubicBezTo>
                  <a:lnTo>
                    <a:pt x="281" y="500"/>
                  </a:lnTo>
                  <a:lnTo>
                    <a:pt x="281" y="500"/>
                  </a:lnTo>
                  <a:cubicBezTo>
                    <a:pt x="281" y="469"/>
                    <a:pt x="250" y="469"/>
                    <a:pt x="250" y="469"/>
                  </a:cubicBezTo>
                  <a:lnTo>
                    <a:pt x="250" y="437"/>
                  </a:lnTo>
                  <a:lnTo>
                    <a:pt x="250" y="437"/>
                  </a:lnTo>
                  <a:lnTo>
                    <a:pt x="250" y="437"/>
                  </a:lnTo>
                  <a:cubicBezTo>
                    <a:pt x="218" y="437"/>
                    <a:pt x="218" y="406"/>
                    <a:pt x="218" y="406"/>
                  </a:cubicBezTo>
                  <a:lnTo>
                    <a:pt x="218" y="406"/>
                  </a:lnTo>
                  <a:cubicBezTo>
                    <a:pt x="218" y="375"/>
                    <a:pt x="218" y="406"/>
                    <a:pt x="218" y="406"/>
                  </a:cubicBezTo>
                  <a:lnTo>
                    <a:pt x="218" y="406"/>
                  </a:lnTo>
                  <a:lnTo>
                    <a:pt x="218" y="437"/>
                  </a:lnTo>
                  <a:lnTo>
                    <a:pt x="218" y="437"/>
                  </a:lnTo>
                  <a:lnTo>
                    <a:pt x="218" y="469"/>
                  </a:lnTo>
                  <a:lnTo>
                    <a:pt x="250" y="469"/>
                  </a:lnTo>
                  <a:cubicBezTo>
                    <a:pt x="218" y="469"/>
                    <a:pt x="218" y="469"/>
                    <a:pt x="218" y="469"/>
                  </a:cubicBezTo>
                  <a:lnTo>
                    <a:pt x="218" y="469"/>
                  </a:lnTo>
                  <a:lnTo>
                    <a:pt x="218" y="437"/>
                  </a:lnTo>
                  <a:lnTo>
                    <a:pt x="187" y="437"/>
                  </a:lnTo>
                  <a:cubicBezTo>
                    <a:pt x="187" y="437"/>
                    <a:pt x="218" y="437"/>
                    <a:pt x="218" y="406"/>
                  </a:cubicBezTo>
                  <a:lnTo>
                    <a:pt x="187" y="406"/>
                  </a:lnTo>
                  <a:lnTo>
                    <a:pt x="187" y="406"/>
                  </a:lnTo>
                  <a:cubicBezTo>
                    <a:pt x="187" y="375"/>
                    <a:pt x="187" y="375"/>
                    <a:pt x="187" y="375"/>
                  </a:cubicBezTo>
                  <a:lnTo>
                    <a:pt x="187" y="375"/>
                  </a:lnTo>
                  <a:lnTo>
                    <a:pt x="187" y="375"/>
                  </a:lnTo>
                  <a:cubicBezTo>
                    <a:pt x="187" y="344"/>
                    <a:pt x="156" y="344"/>
                    <a:pt x="156" y="344"/>
                  </a:cubicBezTo>
                  <a:cubicBezTo>
                    <a:pt x="156" y="344"/>
                    <a:pt x="156" y="344"/>
                    <a:pt x="156" y="312"/>
                  </a:cubicBezTo>
                  <a:lnTo>
                    <a:pt x="156" y="312"/>
                  </a:lnTo>
                  <a:cubicBezTo>
                    <a:pt x="187" y="312"/>
                    <a:pt x="187" y="312"/>
                    <a:pt x="187" y="281"/>
                  </a:cubicBezTo>
                  <a:lnTo>
                    <a:pt x="187" y="281"/>
                  </a:lnTo>
                  <a:cubicBezTo>
                    <a:pt x="187" y="281"/>
                    <a:pt x="187" y="281"/>
                    <a:pt x="187" y="250"/>
                  </a:cubicBezTo>
                  <a:cubicBezTo>
                    <a:pt x="218" y="250"/>
                    <a:pt x="218" y="250"/>
                    <a:pt x="218" y="250"/>
                  </a:cubicBezTo>
                  <a:lnTo>
                    <a:pt x="218" y="219"/>
                  </a:lnTo>
                  <a:lnTo>
                    <a:pt x="218" y="219"/>
                  </a:lnTo>
                  <a:lnTo>
                    <a:pt x="218" y="219"/>
                  </a:lnTo>
                  <a:cubicBezTo>
                    <a:pt x="218" y="187"/>
                    <a:pt x="218" y="187"/>
                    <a:pt x="218" y="187"/>
                  </a:cubicBezTo>
                  <a:lnTo>
                    <a:pt x="218" y="187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18" y="156"/>
                  </a:lnTo>
                  <a:cubicBezTo>
                    <a:pt x="218" y="156"/>
                    <a:pt x="218" y="156"/>
                    <a:pt x="218" y="125"/>
                  </a:cubicBezTo>
                  <a:lnTo>
                    <a:pt x="218" y="125"/>
                  </a:lnTo>
                  <a:cubicBezTo>
                    <a:pt x="281" y="94"/>
                    <a:pt x="343" y="62"/>
                    <a:pt x="406" y="31"/>
                  </a:cubicBezTo>
                  <a:lnTo>
                    <a:pt x="406" y="31"/>
                  </a:lnTo>
                  <a:lnTo>
                    <a:pt x="406" y="31"/>
                  </a:lnTo>
                  <a:cubicBezTo>
                    <a:pt x="437" y="31"/>
                    <a:pt x="437" y="31"/>
                    <a:pt x="437" y="31"/>
                  </a:cubicBezTo>
                  <a:lnTo>
                    <a:pt x="437" y="31"/>
                  </a:lnTo>
                  <a:cubicBezTo>
                    <a:pt x="468" y="31"/>
                    <a:pt x="468" y="62"/>
                    <a:pt x="468" y="31"/>
                  </a:cubicBezTo>
                  <a:lnTo>
                    <a:pt x="468" y="31"/>
                  </a:lnTo>
                  <a:cubicBezTo>
                    <a:pt x="468" y="31"/>
                    <a:pt x="468" y="31"/>
                    <a:pt x="500" y="31"/>
                  </a:cubicBezTo>
                  <a:lnTo>
                    <a:pt x="500" y="31"/>
                  </a:lnTo>
                  <a:lnTo>
                    <a:pt x="531" y="31"/>
                  </a:lnTo>
                  <a:cubicBezTo>
                    <a:pt x="531" y="0"/>
                    <a:pt x="531" y="0"/>
                    <a:pt x="531" y="0"/>
                  </a:cubicBezTo>
                  <a:lnTo>
                    <a:pt x="500" y="0"/>
                  </a:lnTo>
                  <a:lnTo>
                    <a:pt x="500" y="0"/>
                  </a:lnTo>
                  <a:cubicBezTo>
                    <a:pt x="500" y="0"/>
                    <a:pt x="500" y="0"/>
                    <a:pt x="468" y="0"/>
                  </a:cubicBezTo>
                  <a:cubicBezTo>
                    <a:pt x="437" y="0"/>
                    <a:pt x="375" y="0"/>
                    <a:pt x="343" y="31"/>
                  </a:cubicBezTo>
                  <a:lnTo>
                    <a:pt x="312" y="31"/>
                  </a:lnTo>
                  <a:lnTo>
                    <a:pt x="312" y="31"/>
                  </a:lnTo>
                  <a:cubicBezTo>
                    <a:pt x="312" y="31"/>
                    <a:pt x="312" y="31"/>
                    <a:pt x="281" y="31"/>
                  </a:cubicBezTo>
                  <a:cubicBezTo>
                    <a:pt x="281" y="62"/>
                    <a:pt x="281" y="62"/>
                    <a:pt x="281" y="62"/>
                  </a:cubicBezTo>
                  <a:lnTo>
                    <a:pt x="250" y="62"/>
                  </a:lnTo>
                  <a:cubicBezTo>
                    <a:pt x="218" y="94"/>
                    <a:pt x="187" y="94"/>
                    <a:pt x="187" y="125"/>
                  </a:cubicBezTo>
                  <a:lnTo>
                    <a:pt x="156" y="125"/>
                  </a:lnTo>
                  <a:cubicBezTo>
                    <a:pt x="156" y="125"/>
                    <a:pt x="156" y="125"/>
                    <a:pt x="156" y="156"/>
                  </a:cubicBezTo>
                  <a:lnTo>
                    <a:pt x="125" y="156"/>
                  </a:lnTo>
                  <a:lnTo>
                    <a:pt x="125" y="187"/>
                  </a:lnTo>
                  <a:cubicBezTo>
                    <a:pt x="93" y="219"/>
                    <a:pt x="93" y="219"/>
                    <a:pt x="62" y="250"/>
                  </a:cubicBezTo>
                  <a:cubicBezTo>
                    <a:pt x="62" y="250"/>
                    <a:pt x="62" y="250"/>
                    <a:pt x="62" y="281"/>
                  </a:cubicBezTo>
                  <a:lnTo>
                    <a:pt x="62" y="281"/>
                  </a:lnTo>
                  <a:lnTo>
                    <a:pt x="31" y="312"/>
                  </a:lnTo>
                  <a:lnTo>
                    <a:pt x="31" y="312"/>
                  </a:lnTo>
                  <a:cubicBezTo>
                    <a:pt x="31" y="344"/>
                    <a:pt x="31" y="344"/>
                    <a:pt x="31" y="375"/>
                  </a:cubicBezTo>
                  <a:cubicBezTo>
                    <a:pt x="31" y="375"/>
                    <a:pt x="31" y="375"/>
                    <a:pt x="31" y="406"/>
                  </a:cubicBezTo>
                  <a:close/>
                  <a:moveTo>
                    <a:pt x="531" y="375"/>
                  </a:moveTo>
                  <a:lnTo>
                    <a:pt x="531" y="375"/>
                  </a:lnTo>
                  <a:cubicBezTo>
                    <a:pt x="531" y="625"/>
                    <a:pt x="531" y="625"/>
                    <a:pt x="531" y="625"/>
                  </a:cubicBezTo>
                  <a:lnTo>
                    <a:pt x="531" y="625"/>
                  </a:lnTo>
                  <a:cubicBezTo>
                    <a:pt x="531" y="625"/>
                    <a:pt x="531" y="625"/>
                    <a:pt x="500" y="594"/>
                  </a:cubicBezTo>
                  <a:lnTo>
                    <a:pt x="500" y="625"/>
                  </a:lnTo>
                  <a:cubicBezTo>
                    <a:pt x="468" y="625"/>
                    <a:pt x="468" y="594"/>
                    <a:pt x="468" y="594"/>
                  </a:cubicBezTo>
                  <a:lnTo>
                    <a:pt x="468" y="562"/>
                  </a:lnTo>
                  <a:lnTo>
                    <a:pt x="468" y="562"/>
                  </a:lnTo>
                  <a:lnTo>
                    <a:pt x="468" y="531"/>
                  </a:lnTo>
                  <a:cubicBezTo>
                    <a:pt x="437" y="531"/>
                    <a:pt x="437" y="562"/>
                    <a:pt x="437" y="531"/>
                  </a:cubicBezTo>
                  <a:cubicBezTo>
                    <a:pt x="406" y="531"/>
                    <a:pt x="437" y="531"/>
                    <a:pt x="437" y="531"/>
                  </a:cubicBezTo>
                  <a:lnTo>
                    <a:pt x="437" y="531"/>
                  </a:lnTo>
                  <a:lnTo>
                    <a:pt x="437" y="531"/>
                  </a:lnTo>
                  <a:cubicBezTo>
                    <a:pt x="437" y="500"/>
                    <a:pt x="437" y="500"/>
                    <a:pt x="437" y="500"/>
                  </a:cubicBezTo>
                  <a:lnTo>
                    <a:pt x="437" y="500"/>
                  </a:lnTo>
                  <a:lnTo>
                    <a:pt x="437" y="500"/>
                  </a:lnTo>
                  <a:cubicBezTo>
                    <a:pt x="437" y="500"/>
                    <a:pt x="437" y="500"/>
                    <a:pt x="406" y="500"/>
                  </a:cubicBezTo>
                  <a:cubicBezTo>
                    <a:pt x="406" y="500"/>
                    <a:pt x="406" y="500"/>
                    <a:pt x="406" y="531"/>
                  </a:cubicBezTo>
                  <a:lnTo>
                    <a:pt x="375" y="531"/>
                  </a:lnTo>
                  <a:lnTo>
                    <a:pt x="375" y="531"/>
                  </a:lnTo>
                  <a:cubicBezTo>
                    <a:pt x="375" y="531"/>
                    <a:pt x="343" y="531"/>
                    <a:pt x="343" y="500"/>
                  </a:cubicBezTo>
                  <a:lnTo>
                    <a:pt x="343" y="500"/>
                  </a:lnTo>
                  <a:cubicBezTo>
                    <a:pt x="343" y="469"/>
                    <a:pt x="343" y="469"/>
                    <a:pt x="343" y="469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75" y="437"/>
                    <a:pt x="343" y="437"/>
                    <a:pt x="375" y="437"/>
                  </a:cubicBezTo>
                  <a:cubicBezTo>
                    <a:pt x="375" y="437"/>
                    <a:pt x="375" y="437"/>
                    <a:pt x="375" y="406"/>
                  </a:cubicBezTo>
                  <a:lnTo>
                    <a:pt x="406" y="406"/>
                  </a:lnTo>
                  <a:lnTo>
                    <a:pt x="406" y="406"/>
                  </a:lnTo>
                  <a:lnTo>
                    <a:pt x="437" y="406"/>
                  </a:lnTo>
                  <a:lnTo>
                    <a:pt x="437" y="406"/>
                  </a:lnTo>
                  <a:cubicBezTo>
                    <a:pt x="468" y="406"/>
                    <a:pt x="468" y="406"/>
                    <a:pt x="468" y="406"/>
                  </a:cubicBezTo>
                  <a:lnTo>
                    <a:pt x="468" y="406"/>
                  </a:lnTo>
                  <a:lnTo>
                    <a:pt x="500" y="406"/>
                  </a:lnTo>
                  <a:lnTo>
                    <a:pt x="500" y="406"/>
                  </a:lnTo>
                  <a:cubicBezTo>
                    <a:pt x="500" y="437"/>
                    <a:pt x="500" y="437"/>
                    <a:pt x="500" y="437"/>
                  </a:cubicBezTo>
                  <a:cubicBezTo>
                    <a:pt x="500" y="437"/>
                    <a:pt x="500" y="437"/>
                    <a:pt x="531" y="437"/>
                  </a:cubicBezTo>
                  <a:lnTo>
                    <a:pt x="531" y="437"/>
                  </a:lnTo>
                  <a:cubicBezTo>
                    <a:pt x="531" y="406"/>
                    <a:pt x="531" y="406"/>
                    <a:pt x="531" y="406"/>
                  </a:cubicBezTo>
                  <a:lnTo>
                    <a:pt x="531" y="406"/>
                  </a:lnTo>
                  <a:lnTo>
                    <a:pt x="531" y="3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4" name="Freeform 40"/>
            <p:cNvSpPr>
              <a:spLocks noChangeArrowheads="1"/>
            </p:cNvSpPr>
            <p:nvPr/>
          </p:nvSpPr>
          <p:spPr bwMode="auto">
            <a:xfrm>
              <a:off x="3967230" y="1836037"/>
              <a:ext cx="270477" cy="270477"/>
            </a:xfrm>
            <a:custGeom>
              <a:avLst/>
              <a:gdLst>
                <a:gd name="T0" fmla="*/ 625 w 1251"/>
                <a:gd name="T1" fmla="*/ 0 h 1251"/>
                <a:gd name="T2" fmla="*/ 625 w 1251"/>
                <a:gd name="T3" fmla="*/ 0 h 1251"/>
                <a:gd name="T4" fmla="*/ 1062 w 1251"/>
                <a:gd name="T5" fmla="*/ 187 h 1251"/>
                <a:gd name="T6" fmla="*/ 1250 w 1251"/>
                <a:gd name="T7" fmla="*/ 625 h 1251"/>
                <a:gd name="T8" fmla="*/ 1062 w 1251"/>
                <a:gd name="T9" fmla="*/ 1062 h 1251"/>
                <a:gd name="T10" fmla="*/ 625 w 1251"/>
                <a:gd name="T11" fmla="*/ 1250 h 1251"/>
                <a:gd name="T12" fmla="*/ 625 w 1251"/>
                <a:gd name="T13" fmla="*/ 1250 h 1251"/>
                <a:gd name="T14" fmla="*/ 625 w 1251"/>
                <a:gd name="T15" fmla="*/ 1125 h 1251"/>
                <a:gd name="T16" fmla="*/ 625 w 1251"/>
                <a:gd name="T17" fmla="*/ 1125 h 1251"/>
                <a:gd name="T18" fmla="*/ 969 w 1251"/>
                <a:gd name="T19" fmla="*/ 969 h 1251"/>
                <a:gd name="T20" fmla="*/ 1125 w 1251"/>
                <a:gd name="T21" fmla="*/ 625 h 1251"/>
                <a:gd name="T22" fmla="*/ 969 w 1251"/>
                <a:gd name="T23" fmla="*/ 281 h 1251"/>
                <a:gd name="T24" fmla="*/ 625 w 1251"/>
                <a:gd name="T25" fmla="*/ 125 h 1251"/>
                <a:gd name="T26" fmla="*/ 625 w 1251"/>
                <a:gd name="T27" fmla="*/ 125 h 1251"/>
                <a:gd name="T28" fmla="*/ 625 w 1251"/>
                <a:gd name="T29" fmla="*/ 0 h 1251"/>
                <a:gd name="T30" fmla="*/ 625 w 1251"/>
                <a:gd name="T31" fmla="*/ 1250 h 1251"/>
                <a:gd name="T32" fmla="*/ 625 w 1251"/>
                <a:gd name="T33" fmla="*/ 1250 h 1251"/>
                <a:gd name="T34" fmla="*/ 187 w 1251"/>
                <a:gd name="T35" fmla="*/ 1062 h 1251"/>
                <a:gd name="T36" fmla="*/ 0 w 1251"/>
                <a:gd name="T37" fmla="*/ 625 h 1251"/>
                <a:gd name="T38" fmla="*/ 187 w 1251"/>
                <a:gd name="T39" fmla="*/ 187 h 1251"/>
                <a:gd name="T40" fmla="*/ 625 w 1251"/>
                <a:gd name="T41" fmla="*/ 0 h 1251"/>
                <a:gd name="T42" fmla="*/ 625 w 1251"/>
                <a:gd name="T43" fmla="*/ 125 h 1251"/>
                <a:gd name="T44" fmla="*/ 281 w 1251"/>
                <a:gd name="T45" fmla="*/ 281 h 1251"/>
                <a:gd name="T46" fmla="*/ 156 w 1251"/>
                <a:gd name="T47" fmla="*/ 625 h 1251"/>
                <a:gd name="T48" fmla="*/ 281 w 1251"/>
                <a:gd name="T49" fmla="*/ 969 h 1251"/>
                <a:gd name="T50" fmla="*/ 625 w 1251"/>
                <a:gd name="T51" fmla="*/ 1125 h 1251"/>
                <a:gd name="T52" fmla="*/ 625 w 1251"/>
                <a:gd name="T53" fmla="*/ 1250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1" h="1251">
                  <a:moveTo>
                    <a:pt x="625" y="0"/>
                  </a:moveTo>
                  <a:lnTo>
                    <a:pt x="625" y="0"/>
                  </a:lnTo>
                  <a:cubicBezTo>
                    <a:pt x="812" y="0"/>
                    <a:pt x="969" y="62"/>
                    <a:pt x="1062" y="187"/>
                  </a:cubicBezTo>
                  <a:cubicBezTo>
                    <a:pt x="1187" y="312"/>
                    <a:pt x="1250" y="469"/>
                    <a:pt x="1250" y="625"/>
                  </a:cubicBezTo>
                  <a:cubicBezTo>
                    <a:pt x="1250" y="812"/>
                    <a:pt x="1187" y="969"/>
                    <a:pt x="1062" y="1062"/>
                  </a:cubicBezTo>
                  <a:cubicBezTo>
                    <a:pt x="969" y="1187"/>
                    <a:pt x="812" y="1250"/>
                    <a:pt x="625" y="1250"/>
                  </a:cubicBezTo>
                  <a:lnTo>
                    <a:pt x="625" y="1250"/>
                  </a:lnTo>
                  <a:cubicBezTo>
                    <a:pt x="625" y="1125"/>
                    <a:pt x="625" y="1125"/>
                    <a:pt x="625" y="1125"/>
                  </a:cubicBezTo>
                  <a:lnTo>
                    <a:pt x="625" y="1125"/>
                  </a:lnTo>
                  <a:cubicBezTo>
                    <a:pt x="781" y="1125"/>
                    <a:pt x="875" y="1062"/>
                    <a:pt x="969" y="969"/>
                  </a:cubicBezTo>
                  <a:cubicBezTo>
                    <a:pt x="1062" y="875"/>
                    <a:pt x="1125" y="750"/>
                    <a:pt x="1125" y="625"/>
                  </a:cubicBezTo>
                  <a:cubicBezTo>
                    <a:pt x="1125" y="500"/>
                    <a:pt x="1062" y="375"/>
                    <a:pt x="969" y="281"/>
                  </a:cubicBezTo>
                  <a:cubicBezTo>
                    <a:pt x="875" y="187"/>
                    <a:pt x="781" y="125"/>
                    <a:pt x="625" y="125"/>
                  </a:cubicBezTo>
                  <a:lnTo>
                    <a:pt x="625" y="125"/>
                  </a:lnTo>
                  <a:cubicBezTo>
                    <a:pt x="625" y="0"/>
                    <a:pt x="625" y="0"/>
                    <a:pt x="625" y="0"/>
                  </a:cubicBezTo>
                  <a:close/>
                  <a:moveTo>
                    <a:pt x="625" y="1250"/>
                  </a:moveTo>
                  <a:lnTo>
                    <a:pt x="625" y="1250"/>
                  </a:lnTo>
                  <a:cubicBezTo>
                    <a:pt x="469" y="1250"/>
                    <a:pt x="312" y="1187"/>
                    <a:pt x="187" y="1062"/>
                  </a:cubicBezTo>
                  <a:cubicBezTo>
                    <a:pt x="62" y="969"/>
                    <a:pt x="0" y="812"/>
                    <a:pt x="0" y="625"/>
                  </a:cubicBezTo>
                  <a:cubicBezTo>
                    <a:pt x="0" y="469"/>
                    <a:pt x="62" y="312"/>
                    <a:pt x="187" y="187"/>
                  </a:cubicBezTo>
                  <a:cubicBezTo>
                    <a:pt x="312" y="62"/>
                    <a:pt x="469" y="0"/>
                    <a:pt x="625" y="0"/>
                  </a:cubicBezTo>
                  <a:cubicBezTo>
                    <a:pt x="625" y="125"/>
                    <a:pt x="625" y="125"/>
                    <a:pt x="625" y="125"/>
                  </a:cubicBezTo>
                  <a:cubicBezTo>
                    <a:pt x="500" y="125"/>
                    <a:pt x="375" y="187"/>
                    <a:pt x="281" y="281"/>
                  </a:cubicBezTo>
                  <a:cubicBezTo>
                    <a:pt x="187" y="375"/>
                    <a:pt x="156" y="500"/>
                    <a:pt x="156" y="625"/>
                  </a:cubicBezTo>
                  <a:cubicBezTo>
                    <a:pt x="156" y="750"/>
                    <a:pt x="187" y="875"/>
                    <a:pt x="281" y="969"/>
                  </a:cubicBezTo>
                  <a:cubicBezTo>
                    <a:pt x="375" y="1062"/>
                    <a:pt x="500" y="1125"/>
                    <a:pt x="625" y="1125"/>
                  </a:cubicBezTo>
                  <a:lnTo>
                    <a:pt x="625" y="12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5" name="Freeform 41"/>
            <p:cNvSpPr>
              <a:spLocks noChangeArrowheads="1"/>
            </p:cNvSpPr>
            <p:nvPr/>
          </p:nvSpPr>
          <p:spPr bwMode="auto">
            <a:xfrm>
              <a:off x="3980563" y="1849371"/>
              <a:ext cx="242858" cy="242857"/>
            </a:xfrm>
            <a:custGeom>
              <a:avLst/>
              <a:gdLst>
                <a:gd name="T0" fmla="*/ 563 w 1126"/>
                <a:gd name="T1" fmla="*/ 1125 h 1126"/>
                <a:gd name="T2" fmla="*/ 563 w 1126"/>
                <a:gd name="T3" fmla="*/ 1125 h 1126"/>
                <a:gd name="T4" fmla="*/ 1125 w 1126"/>
                <a:gd name="T5" fmla="*/ 563 h 1126"/>
                <a:gd name="T6" fmla="*/ 563 w 1126"/>
                <a:gd name="T7" fmla="*/ 0 h 1126"/>
                <a:gd name="T8" fmla="*/ 0 w 1126"/>
                <a:gd name="T9" fmla="*/ 563 h 1126"/>
                <a:gd name="T10" fmla="*/ 563 w 1126"/>
                <a:gd name="T11" fmla="*/ 1125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6" h="1126">
                  <a:moveTo>
                    <a:pt x="563" y="1125"/>
                  </a:moveTo>
                  <a:lnTo>
                    <a:pt x="563" y="1125"/>
                  </a:lnTo>
                  <a:cubicBezTo>
                    <a:pt x="875" y="1125"/>
                    <a:pt x="1125" y="875"/>
                    <a:pt x="1125" y="563"/>
                  </a:cubicBezTo>
                  <a:cubicBezTo>
                    <a:pt x="1125" y="250"/>
                    <a:pt x="875" y="0"/>
                    <a:pt x="563" y="0"/>
                  </a:cubicBezTo>
                  <a:cubicBezTo>
                    <a:pt x="250" y="0"/>
                    <a:pt x="0" y="250"/>
                    <a:pt x="0" y="563"/>
                  </a:cubicBezTo>
                  <a:cubicBezTo>
                    <a:pt x="0" y="875"/>
                    <a:pt x="250" y="1125"/>
                    <a:pt x="563" y="112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2" name="Freeform 48"/>
            <p:cNvSpPr>
              <a:spLocks noChangeArrowheads="1"/>
            </p:cNvSpPr>
            <p:nvPr/>
          </p:nvSpPr>
          <p:spPr bwMode="auto">
            <a:xfrm>
              <a:off x="1813893" y="1748418"/>
              <a:ext cx="398096" cy="398096"/>
            </a:xfrm>
            <a:custGeom>
              <a:avLst/>
              <a:gdLst>
                <a:gd name="T0" fmla="*/ 938 w 1845"/>
                <a:gd name="T1" fmla="*/ 1843 h 1844"/>
                <a:gd name="T2" fmla="*/ 938 w 1845"/>
                <a:gd name="T3" fmla="*/ 1843 h 1844"/>
                <a:gd name="T4" fmla="*/ 1844 w 1845"/>
                <a:gd name="T5" fmla="*/ 906 h 1844"/>
                <a:gd name="T6" fmla="*/ 938 w 1845"/>
                <a:gd name="T7" fmla="*/ 0 h 1844"/>
                <a:gd name="T8" fmla="*/ 0 w 1845"/>
                <a:gd name="T9" fmla="*/ 906 h 1844"/>
                <a:gd name="T10" fmla="*/ 938 w 1845"/>
                <a:gd name="T11" fmla="*/ 1843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5" h="1844">
                  <a:moveTo>
                    <a:pt x="938" y="1843"/>
                  </a:moveTo>
                  <a:lnTo>
                    <a:pt x="938" y="1843"/>
                  </a:lnTo>
                  <a:cubicBezTo>
                    <a:pt x="1438" y="1843"/>
                    <a:pt x="1844" y="1437"/>
                    <a:pt x="1844" y="906"/>
                  </a:cubicBezTo>
                  <a:cubicBezTo>
                    <a:pt x="1844" y="406"/>
                    <a:pt x="1438" y="0"/>
                    <a:pt x="938" y="0"/>
                  </a:cubicBezTo>
                  <a:cubicBezTo>
                    <a:pt x="406" y="0"/>
                    <a:pt x="0" y="406"/>
                    <a:pt x="0" y="906"/>
                  </a:cubicBezTo>
                  <a:cubicBezTo>
                    <a:pt x="0" y="1437"/>
                    <a:pt x="406" y="1843"/>
                    <a:pt x="938" y="184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4" name="Freeform 50"/>
            <p:cNvSpPr>
              <a:spLocks noChangeArrowheads="1"/>
            </p:cNvSpPr>
            <p:nvPr/>
          </p:nvSpPr>
          <p:spPr bwMode="auto">
            <a:xfrm>
              <a:off x="4527231" y="2281753"/>
              <a:ext cx="27619" cy="27619"/>
            </a:xfrm>
            <a:custGeom>
              <a:avLst/>
              <a:gdLst>
                <a:gd name="T0" fmla="*/ 62 w 126"/>
                <a:gd name="T1" fmla="*/ 0 h 126"/>
                <a:gd name="T2" fmla="*/ 62 w 126"/>
                <a:gd name="T3" fmla="*/ 0 h 126"/>
                <a:gd name="T4" fmla="*/ 125 w 126"/>
                <a:gd name="T5" fmla="*/ 63 h 126"/>
                <a:gd name="T6" fmla="*/ 62 w 126"/>
                <a:gd name="T7" fmla="*/ 125 h 126"/>
                <a:gd name="T8" fmla="*/ 0 w 126"/>
                <a:gd name="T9" fmla="*/ 63 h 126"/>
                <a:gd name="T10" fmla="*/ 62 w 126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26">
                  <a:moveTo>
                    <a:pt x="62" y="0"/>
                  </a:moveTo>
                  <a:lnTo>
                    <a:pt x="62" y="0"/>
                  </a:lnTo>
                  <a:cubicBezTo>
                    <a:pt x="93" y="0"/>
                    <a:pt x="125" y="32"/>
                    <a:pt x="125" y="63"/>
                  </a:cubicBezTo>
                  <a:cubicBezTo>
                    <a:pt x="125" y="94"/>
                    <a:pt x="93" y="125"/>
                    <a:pt x="62" y="125"/>
                  </a:cubicBezTo>
                  <a:cubicBezTo>
                    <a:pt x="31" y="125"/>
                    <a:pt x="0" y="94"/>
                    <a:pt x="0" y="63"/>
                  </a:cubicBezTo>
                  <a:cubicBezTo>
                    <a:pt x="0" y="32"/>
                    <a:pt x="31" y="0"/>
                    <a:pt x="6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5" name="Freeform 51"/>
            <p:cNvSpPr>
              <a:spLocks noChangeArrowheads="1"/>
            </p:cNvSpPr>
            <p:nvPr/>
          </p:nvSpPr>
          <p:spPr bwMode="auto">
            <a:xfrm>
              <a:off x="4418659" y="2362705"/>
              <a:ext cx="60952" cy="60953"/>
            </a:xfrm>
            <a:custGeom>
              <a:avLst/>
              <a:gdLst>
                <a:gd name="T0" fmla="*/ 125 w 282"/>
                <a:gd name="T1" fmla="*/ 282 h 283"/>
                <a:gd name="T2" fmla="*/ 125 w 282"/>
                <a:gd name="T3" fmla="*/ 282 h 283"/>
                <a:gd name="T4" fmla="*/ 281 w 282"/>
                <a:gd name="T5" fmla="*/ 157 h 283"/>
                <a:gd name="T6" fmla="*/ 125 w 282"/>
                <a:gd name="T7" fmla="*/ 0 h 283"/>
                <a:gd name="T8" fmla="*/ 125 w 282"/>
                <a:gd name="T9" fmla="*/ 63 h 283"/>
                <a:gd name="T10" fmla="*/ 218 w 282"/>
                <a:gd name="T11" fmla="*/ 157 h 283"/>
                <a:gd name="T12" fmla="*/ 125 w 282"/>
                <a:gd name="T13" fmla="*/ 219 h 283"/>
                <a:gd name="T14" fmla="*/ 125 w 282"/>
                <a:gd name="T15" fmla="*/ 282 h 283"/>
                <a:gd name="T16" fmla="*/ 125 w 282"/>
                <a:gd name="T17" fmla="*/ 219 h 283"/>
                <a:gd name="T18" fmla="*/ 125 w 282"/>
                <a:gd name="T19" fmla="*/ 219 h 283"/>
                <a:gd name="T20" fmla="*/ 125 w 282"/>
                <a:gd name="T21" fmla="*/ 219 h 283"/>
                <a:gd name="T22" fmla="*/ 125 w 282"/>
                <a:gd name="T23" fmla="*/ 0 h 283"/>
                <a:gd name="T24" fmla="*/ 125 w 282"/>
                <a:gd name="T25" fmla="*/ 0 h 283"/>
                <a:gd name="T26" fmla="*/ 0 w 282"/>
                <a:gd name="T27" fmla="*/ 157 h 283"/>
                <a:gd name="T28" fmla="*/ 125 w 282"/>
                <a:gd name="T29" fmla="*/ 282 h 283"/>
                <a:gd name="T30" fmla="*/ 125 w 282"/>
                <a:gd name="T31" fmla="*/ 219 h 283"/>
                <a:gd name="T32" fmla="*/ 125 w 282"/>
                <a:gd name="T33" fmla="*/ 219 h 283"/>
                <a:gd name="T34" fmla="*/ 62 w 282"/>
                <a:gd name="T35" fmla="*/ 157 h 283"/>
                <a:gd name="T36" fmla="*/ 125 w 282"/>
                <a:gd name="T37" fmla="*/ 63 h 283"/>
                <a:gd name="T38" fmla="*/ 125 w 282"/>
                <a:gd name="T39" fmla="*/ 21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283">
                  <a:moveTo>
                    <a:pt x="125" y="282"/>
                  </a:moveTo>
                  <a:lnTo>
                    <a:pt x="125" y="282"/>
                  </a:lnTo>
                  <a:cubicBezTo>
                    <a:pt x="218" y="282"/>
                    <a:pt x="281" y="219"/>
                    <a:pt x="281" y="157"/>
                  </a:cubicBezTo>
                  <a:cubicBezTo>
                    <a:pt x="281" y="63"/>
                    <a:pt x="218" y="0"/>
                    <a:pt x="125" y="0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87" y="63"/>
                    <a:pt x="218" y="94"/>
                    <a:pt x="218" y="157"/>
                  </a:cubicBezTo>
                  <a:cubicBezTo>
                    <a:pt x="218" y="188"/>
                    <a:pt x="187" y="219"/>
                    <a:pt x="125" y="219"/>
                  </a:cubicBezTo>
                  <a:cubicBezTo>
                    <a:pt x="125" y="282"/>
                    <a:pt x="125" y="282"/>
                    <a:pt x="125" y="282"/>
                  </a:cubicBezTo>
                  <a:close/>
                  <a:moveTo>
                    <a:pt x="125" y="219"/>
                  </a:moveTo>
                  <a:lnTo>
                    <a:pt x="125" y="219"/>
                  </a:lnTo>
                  <a:lnTo>
                    <a:pt x="125" y="219"/>
                  </a:lnTo>
                  <a:lnTo>
                    <a:pt x="125" y="0"/>
                  </a:lnTo>
                  <a:lnTo>
                    <a:pt x="125" y="0"/>
                  </a:lnTo>
                  <a:cubicBezTo>
                    <a:pt x="62" y="0"/>
                    <a:pt x="0" y="63"/>
                    <a:pt x="0" y="157"/>
                  </a:cubicBezTo>
                  <a:cubicBezTo>
                    <a:pt x="0" y="219"/>
                    <a:pt x="62" y="282"/>
                    <a:pt x="125" y="282"/>
                  </a:cubicBezTo>
                  <a:cubicBezTo>
                    <a:pt x="125" y="219"/>
                    <a:pt x="125" y="219"/>
                    <a:pt x="125" y="219"/>
                  </a:cubicBezTo>
                  <a:lnTo>
                    <a:pt x="125" y="219"/>
                  </a:lnTo>
                  <a:cubicBezTo>
                    <a:pt x="93" y="219"/>
                    <a:pt x="62" y="188"/>
                    <a:pt x="62" y="157"/>
                  </a:cubicBezTo>
                  <a:cubicBezTo>
                    <a:pt x="62" y="94"/>
                    <a:pt x="93" y="63"/>
                    <a:pt x="125" y="63"/>
                  </a:cubicBezTo>
                  <a:lnTo>
                    <a:pt x="12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6" name="Freeform 52"/>
            <p:cNvSpPr>
              <a:spLocks noChangeArrowheads="1"/>
            </p:cNvSpPr>
            <p:nvPr/>
          </p:nvSpPr>
          <p:spPr bwMode="auto">
            <a:xfrm>
              <a:off x="4411993" y="2349372"/>
              <a:ext cx="74286" cy="27619"/>
            </a:xfrm>
            <a:custGeom>
              <a:avLst/>
              <a:gdLst>
                <a:gd name="T0" fmla="*/ 32 w 345"/>
                <a:gd name="T1" fmla="*/ 125 h 126"/>
                <a:gd name="T2" fmla="*/ 32 w 345"/>
                <a:gd name="T3" fmla="*/ 125 h 126"/>
                <a:gd name="T4" fmla="*/ 32 w 345"/>
                <a:gd name="T5" fmla="*/ 125 h 126"/>
                <a:gd name="T6" fmla="*/ 157 w 345"/>
                <a:gd name="T7" fmla="*/ 31 h 126"/>
                <a:gd name="T8" fmla="*/ 282 w 345"/>
                <a:gd name="T9" fmla="*/ 125 h 126"/>
                <a:gd name="T10" fmla="*/ 313 w 345"/>
                <a:gd name="T11" fmla="*/ 125 h 126"/>
                <a:gd name="T12" fmla="*/ 313 w 345"/>
                <a:gd name="T13" fmla="*/ 94 h 126"/>
                <a:gd name="T14" fmla="*/ 157 w 345"/>
                <a:gd name="T15" fmla="*/ 0 h 126"/>
                <a:gd name="T16" fmla="*/ 0 w 345"/>
                <a:gd name="T17" fmla="*/ 94 h 126"/>
                <a:gd name="T18" fmla="*/ 0 w 345"/>
                <a:gd name="T19" fmla="*/ 125 h 126"/>
                <a:gd name="T20" fmla="*/ 32 w 345"/>
                <a:gd name="T21" fmla="*/ 1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26">
                  <a:moveTo>
                    <a:pt x="32" y="125"/>
                  </a:moveTo>
                  <a:lnTo>
                    <a:pt x="32" y="125"/>
                  </a:lnTo>
                  <a:lnTo>
                    <a:pt x="32" y="125"/>
                  </a:lnTo>
                  <a:cubicBezTo>
                    <a:pt x="63" y="62"/>
                    <a:pt x="125" y="31"/>
                    <a:pt x="157" y="31"/>
                  </a:cubicBezTo>
                  <a:cubicBezTo>
                    <a:pt x="219" y="31"/>
                    <a:pt x="250" y="62"/>
                    <a:pt x="282" y="125"/>
                  </a:cubicBezTo>
                  <a:lnTo>
                    <a:pt x="313" y="125"/>
                  </a:lnTo>
                  <a:cubicBezTo>
                    <a:pt x="344" y="125"/>
                    <a:pt x="344" y="94"/>
                    <a:pt x="313" y="94"/>
                  </a:cubicBezTo>
                  <a:cubicBezTo>
                    <a:pt x="282" y="31"/>
                    <a:pt x="219" y="0"/>
                    <a:pt x="157" y="0"/>
                  </a:cubicBezTo>
                  <a:cubicBezTo>
                    <a:pt x="94" y="0"/>
                    <a:pt x="32" y="31"/>
                    <a:pt x="0" y="94"/>
                  </a:cubicBezTo>
                  <a:lnTo>
                    <a:pt x="0" y="125"/>
                  </a:lnTo>
                  <a:cubicBezTo>
                    <a:pt x="0" y="125"/>
                    <a:pt x="0" y="125"/>
                    <a:pt x="32" y="1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7" name="Freeform 53"/>
            <p:cNvSpPr>
              <a:spLocks noChangeArrowheads="1"/>
            </p:cNvSpPr>
            <p:nvPr/>
          </p:nvSpPr>
          <p:spPr bwMode="auto">
            <a:xfrm>
              <a:off x="4527231" y="2362705"/>
              <a:ext cx="60952" cy="60953"/>
            </a:xfrm>
            <a:custGeom>
              <a:avLst/>
              <a:gdLst>
                <a:gd name="T0" fmla="*/ 156 w 282"/>
                <a:gd name="T1" fmla="*/ 0 h 283"/>
                <a:gd name="T2" fmla="*/ 156 w 282"/>
                <a:gd name="T3" fmla="*/ 0 h 283"/>
                <a:gd name="T4" fmla="*/ 156 w 282"/>
                <a:gd name="T5" fmla="*/ 0 h 283"/>
                <a:gd name="T6" fmla="*/ 156 w 282"/>
                <a:gd name="T7" fmla="*/ 63 h 283"/>
                <a:gd name="T8" fmla="*/ 156 w 282"/>
                <a:gd name="T9" fmla="*/ 63 h 283"/>
                <a:gd name="T10" fmla="*/ 218 w 282"/>
                <a:gd name="T11" fmla="*/ 157 h 283"/>
                <a:gd name="T12" fmla="*/ 156 w 282"/>
                <a:gd name="T13" fmla="*/ 219 h 283"/>
                <a:gd name="T14" fmla="*/ 156 w 282"/>
                <a:gd name="T15" fmla="*/ 219 h 283"/>
                <a:gd name="T16" fmla="*/ 156 w 282"/>
                <a:gd name="T17" fmla="*/ 219 h 283"/>
                <a:gd name="T18" fmla="*/ 156 w 282"/>
                <a:gd name="T19" fmla="*/ 282 h 283"/>
                <a:gd name="T20" fmla="*/ 156 w 282"/>
                <a:gd name="T21" fmla="*/ 282 h 283"/>
                <a:gd name="T22" fmla="*/ 281 w 282"/>
                <a:gd name="T23" fmla="*/ 157 h 283"/>
                <a:gd name="T24" fmla="*/ 156 w 282"/>
                <a:gd name="T25" fmla="*/ 0 h 283"/>
                <a:gd name="T26" fmla="*/ 156 w 282"/>
                <a:gd name="T27" fmla="*/ 0 h 283"/>
                <a:gd name="T28" fmla="*/ 156 w 282"/>
                <a:gd name="T29" fmla="*/ 0 h 283"/>
                <a:gd name="T30" fmla="*/ 0 w 282"/>
                <a:gd name="T31" fmla="*/ 157 h 283"/>
                <a:gd name="T32" fmla="*/ 156 w 282"/>
                <a:gd name="T33" fmla="*/ 282 h 283"/>
                <a:gd name="T34" fmla="*/ 156 w 282"/>
                <a:gd name="T35" fmla="*/ 219 h 283"/>
                <a:gd name="T36" fmla="*/ 62 w 282"/>
                <a:gd name="T37" fmla="*/ 157 h 283"/>
                <a:gd name="T38" fmla="*/ 156 w 282"/>
                <a:gd name="T39" fmla="*/ 63 h 283"/>
                <a:gd name="T40" fmla="*/ 156 w 282"/>
                <a:gd name="T4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283">
                  <a:moveTo>
                    <a:pt x="156" y="0"/>
                  </a:moveTo>
                  <a:lnTo>
                    <a:pt x="156" y="0"/>
                  </a:lnTo>
                  <a:lnTo>
                    <a:pt x="156" y="0"/>
                  </a:lnTo>
                  <a:cubicBezTo>
                    <a:pt x="156" y="63"/>
                    <a:pt x="156" y="63"/>
                    <a:pt x="156" y="63"/>
                  </a:cubicBezTo>
                  <a:lnTo>
                    <a:pt x="156" y="63"/>
                  </a:lnTo>
                  <a:cubicBezTo>
                    <a:pt x="187" y="63"/>
                    <a:pt x="218" y="94"/>
                    <a:pt x="218" y="157"/>
                  </a:cubicBezTo>
                  <a:cubicBezTo>
                    <a:pt x="218" y="188"/>
                    <a:pt x="187" y="219"/>
                    <a:pt x="156" y="219"/>
                  </a:cubicBezTo>
                  <a:lnTo>
                    <a:pt x="156" y="219"/>
                  </a:lnTo>
                  <a:lnTo>
                    <a:pt x="156" y="219"/>
                  </a:lnTo>
                  <a:cubicBezTo>
                    <a:pt x="156" y="282"/>
                    <a:pt x="156" y="282"/>
                    <a:pt x="156" y="282"/>
                  </a:cubicBezTo>
                  <a:lnTo>
                    <a:pt x="156" y="282"/>
                  </a:lnTo>
                  <a:cubicBezTo>
                    <a:pt x="218" y="282"/>
                    <a:pt x="281" y="219"/>
                    <a:pt x="281" y="157"/>
                  </a:cubicBezTo>
                  <a:cubicBezTo>
                    <a:pt x="281" y="63"/>
                    <a:pt x="218" y="0"/>
                    <a:pt x="156" y="0"/>
                  </a:cubicBezTo>
                  <a:close/>
                  <a:moveTo>
                    <a:pt x="156" y="0"/>
                  </a:moveTo>
                  <a:lnTo>
                    <a:pt x="156" y="0"/>
                  </a:lnTo>
                  <a:cubicBezTo>
                    <a:pt x="62" y="0"/>
                    <a:pt x="0" y="63"/>
                    <a:pt x="0" y="157"/>
                  </a:cubicBezTo>
                  <a:cubicBezTo>
                    <a:pt x="0" y="219"/>
                    <a:pt x="62" y="282"/>
                    <a:pt x="156" y="282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93" y="219"/>
                    <a:pt x="62" y="188"/>
                    <a:pt x="62" y="157"/>
                  </a:cubicBezTo>
                  <a:cubicBezTo>
                    <a:pt x="62" y="94"/>
                    <a:pt x="93" y="63"/>
                    <a:pt x="156" y="63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8" name="Freeform 54"/>
            <p:cNvSpPr>
              <a:spLocks noChangeArrowheads="1"/>
            </p:cNvSpPr>
            <p:nvPr/>
          </p:nvSpPr>
          <p:spPr bwMode="auto">
            <a:xfrm>
              <a:off x="4519612" y="2349372"/>
              <a:ext cx="74286" cy="27619"/>
            </a:xfrm>
            <a:custGeom>
              <a:avLst/>
              <a:gdLst>
                <a:gd name="T0" fmla="*/ 188 w 345"/>
                <a:gd name="T1" fmla="*/ 0 h 126"/>
                <a:gd name="T2" fmla="*/ 188 w 345"/>
                <a:gd name="T3" fmla="*/ 0 h 126"/>
                <a:gd name="T4" fmla="*/ 32 w 345"/>
                <a:gd name="T5" fmla="*/ 94 h 126"/>
                <a:gd name="T6" fmla="*/ 32 w 345"/>
                <a:gd name="T7" fmla="*/ 125 h 126"/>
                <a:gd name="T8" fmla="*/ 32 w 345"/>
                <a:gd name="T9" fmla="*/ 125 h 126"/>
                <a:gd name="T10" fmla="*/ 63 w 345"/>
                <a:gd name="T11" fmla="*/ 125 h 126"/>
                <a:gd name="T12" fmla="*/ 188 w 345"/>
                <a:gd name="T13" fmla="*/ 31 h 126"/>
                <a:gd name="T14" fmla="*/ 313 w 345"/>
                <a:gd name="T15" fmla="*/ 125 h 126"/>
                <a:gd name="T16" fmla="*/ 344 w 345"/>
                <a:gd name="T17" fmla="*/ 125 h 126"/>
                <a:gd name="T18" fmla="*/ 344 w 345"/>
                <a:gd name="T19" fmla="*/ 94 h 126"/>
                <a:gd name="T20" fmla="*/ 188 w 345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26">
                  <a:moveTo>
                    <a:pt x="188" y="0"/>
                  </a:moveTo>
                  <a:lnTo>
                    <a:pt x="188" y="0"/>
                  </a:lnTo>
                  <a:cubicBezTo>
                    <a:pt x="125" y="0"/>
                    <a:pt x="63" y="31"/>
                    <a:pt x="32" y="94"/>
                  </a:cubicBezTo>
                  <a:cubicBezTo>
                    <a:pt x="0" y="94"/>
                    <a:pt x="0" y="125"/>
                    <a:pt x="32" y="125"/>
                  </a:cubicBezTo>
                  <a:lnTo>
                    <a:pt x="32" y="125"/>
                  </a:lnTo>
                  <a:lnTo>
                    <a:pt x="63" y="125"/>
                  </a:lnTo>
                  <a:cubicBezTo>
                    <a:pt x="94" y="62"/>
                    <a:pt x="125" y="31"/>
                    <a:pt x="188" y="31"/>
                  </a:cubicBezTo>
                  <a:cubicBezTo>
                    <a:pt x="219" y="31"/>
                    <a:pt x="282" y="62"/>
                    <a:pt x="313" y="125"/>
                  </a:cubicBezTo>
                  <a:cubicBezTo>
                    <a:pt x="313" y="125"/>
                    <a:pt x="313" y="125"/>
                    <a:pt x="344" y="125"/>
                  </a:cubicBezTo>
                  <a:lnTo>
                    <a:pt x="344" y="94"/>
                  </a:lnTo>
                  <a:cubicBezTo>
                    <a:pt x="313" y="31"/>
                    <a:pt x="250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9" name="Freeform 55"/>
            <p:cNvSpPr>
              <a:spLocks noChangeArrowheads="1"/>
            </p:cNvSpPr>
            <p:nvPr/>
          </p:nvSpPr>
          <p:spPr bwMode="auto">
            <a:xfrm>
              <a:off x="4466279" y="2295086"/>
              <a:ext cx="108572" cy="128571"/>
            </a:xfrm>
            <a:custGeom>
              <a:avLst/>
              <a:gdLst>
                <a:gd name="T0" fmla="*/ 344 w 501"/>
                <a:gd name="T1" fmla="*/ 219 h 595"/>
                <a:gd name="T2" fmla="*/ 344 w 501"/>
                <a:gd name="T3" fmla="*/ 219 h 595"/>
                <a:gd name="T4" fmla="*/ 344 w 501"/>
                <a:gd name="T5" fmla="*/ 219 h 595"/>
                <a:gd name="T6" fmla="*/ 500 w 501"/>
                <a:gd name="T7" fmla="*/ 156 h 595"/>
                <a:gd name="T8" fmla="*/ 500 w 501"/>
                <a:gd name="T9" fmla="*/ 125 h 595"/>
                <a:gd name="T10" fmla="*/ 469 w 501"/>
                <a:gd name="T11" fmla="*/ 94 h 595"/>
                <a:gd name="T12" fmla="*/ 375 w 501"/>
                <a:gd name="T13" fmla="*/ 156 h 595"/>
                <a:gd name="T14" fmla="*/ 375 w 501"/>
                <a:gd name="T15" fmla="*/ 156 h 595"/>
                <a:gd name="T16" fmla="*/ 219 w 501"/>
                <a:gd name="T17" fmla="*/ 0 h 595"/>
                <a:gd name="T18" fmla="*/ 219 w 501"/>
                <a:gd name="T19" fmla="*/ 0 h 595"/>
                <a:gd name="T20" fmla="*/ 0 w 501"/>
                <a:gd name="T21" fmla="*/ 219 h 595"/>
                <a:gd name="T22" fmla="*/ 0 w 501"/>
                <a:gd name="T23" fmla="*/ 219 h 595"/>
                <a:gd name="T24" fmla="*/ 157 w 501"/>
                <a:gd name="T25" fmla="*/ 344 h 595"/>
                <a:gd name="T26" fmla="*/ 157 w 501"/>
                <a:gd name="T27" fmla="*/ 344 h 595"/>
                <a:gd name="T28" fmla="*/ 94 w 501"/>
                <a:gd name="T29" fmla="*/ 500 h 595"/>
                <a:gd name="T30" fmla="*/ 94 w 501"/>
                <a:gd name="T31" fmla="*/ 500 h 595"/>
                <a:gd name="T32" fmla="*/ 125 w 501"/>
                <a:gd name="T33" fmla="*/ 562 h 595"/>
                <a:gd name="T34" fmla="*/ 157 w 501"/>
                <a:gd name="T35" fmla="*/ 594 h 595"/>
                <a:gd name="T36" fmla="*/ 188 w 501"/>
                <a:gd name="T37" fmla="*/ 594 h 595"/>
                <a:gd name="T38" fmla="*/ 188 w 501"/>
                <a:gd name="T39" fmla="*/ 531 h 595"/>
                <a:gd name="T40" fmla="*/ 188 w 501"/>
                <a:gd name="T41" fmla="*/ 500 h 595"/>
                <a:gd name="T42" fmla="*/ 188 w 501"/>
                <a:gd name="T43" fmla="*/ 500 h 595"/>
                <a:gd name="T44" fmla="*/ 250 w 501"/>
                <a:gd name="T45" fmla="*/ 312 h 595"/>
                <a:gd name="T46" fmla="*/ 250 w 501"/>
                <a:gd name="T47" fmla="*/ 312 h 595"/>
                <a:gd name="T48" fmla="*/ 157 w 501"/>
                <a:gd name="T49" fmla="*/ 250 h 595"/>
                <a:gd name="T50" fmla="*/ 157 w 501"/>
                <a:gd name="T51" fmla="*/ 219 h 595"/>
                <a:gd name="T52" fmla="*/ 250 w 501"/>
                <a:gd name="T53" fmla="*/ 156 h 595"/>
                <a:gd name="T54" fmla="*/ 250 w 501"/>
                <a:gd name="T55" fmla="*/ 156 h 595"/>
                <a:gd name="T56" fmla="*/ 344 w 501"/>
                <a:gd name="T57" fmla="*/ 2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1" h="595">
                  <a:moveTo>
                    <a:pt x="344" y="219"/>
                  </a:moveTo>
                  <a:lnTo>
                    <a:pt x="344" y="219"/>
                  </a:lnTo>
                  <a:lnTo>
                    <a:pt x="344" y="219"/>
                  </a:lnTo>
                  <a:cubicBezTo>
                    <a:pt x="500" y="156"/>
                    <a:pt x="500" y="156"/>
                    <a:pt x="500" y="156"/>
                  </a:cubicBezTo>
                  <a:lnTo>
                    <a:pt x="500" y="125"/>
                  </a:lnTo>
                  <a:cubicBezTo>
                    <a:pt x="500" y="94"/>
                    <a:pt x="469" y="94"/>
                    <a:pt x="469" y="94"/>
                  </a:cubicBezTo>
                  <a:cubicBezTo>
                    <a:pt x="375" y="156"/>
                    <a:pt x="375" y="156"/>
                    <a:pt x="375" y="156"/>
                  </a:cubicBezTo>
                  <a:lnTo>
                    <a:pt x="375" y="156"/>
                  </a:lnTo>
                  <a:cubicBezTo>
                    <a:pt x="219" y="0"/>
                    <a:pt x="219" y="0"/>
                    <a:pt x="219" y="0"/>
                  </a:cubicBezTo>
                  <a:lnTo>
                    <a:pt x="219" y="0"/>
                  </a:lnTo>
                  <a:cubicBezTo>
                    <a:pt x="0" y="219"/>
                    <a:pt x="0" y="219"/>
                    <a:pt x="0" y="219"/>
                  </a:cubicBezTo>
                  <a:lnTo>
                    <a:pt x="0" y="219"/>
                  </a:lnTo>
                  <a:cubicBezTo>
                    <a:pt x="32" y="250"/>
                    <a:pt x="125" y="312"/>
                    <a:pt x="157" y="344"/>
                  </a:cubicBezTo>
                  <a:lnTo>
                    <a:pt x="157" y="344"/>
                  </a:lnTo>
                  <a:cubicBezTo>
                    <a:pt x="94" y="500"/>
                    <a:pt x="94" y="500"/>
                    <a:pt x="94" y="500"/>
                  </a:cubicBezTo>
                  <a:cubicBezTo>
                    <a:pt x="63" y="500"/>
                    <a:pt x="63" y="500"/>
                    <a:pt x="94" y="500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5" y="594"/>
                    <a:pt x="157" y="594"/>
                    <a:pt x="157" y="594"/>
                  </a:cubicBezTo>
                  <a:lnTo>
                    <a:pt x="188" y="594"/>
                  </a:lnTo>
                  <a:cubicBezTo>
                    <a:pt x="219" y="562"/>
                    <a:pt x="219" y="531"/>
                    <a:pt x="188" y="531"/>
                  </a:cubicBezTo>
                  <a:cubicBezTo>
                    <a:pt x="188" y="500"/>
                    <a:pt x="188" y="500"/>
                    <a:pt x="188" y="500"/>
                  </a:cubicBezTo>
                  <a:lnTo>
                    <a:pt x="188" y="500"/>
                  </a:lnTo>
                  <a:cubicBezTo>
                    <a:pt x="250" y="312"/>
                    <a:pt x="250" y="312"/>
                    <a:pt x="250" y="312"/>
                  </a:cubicBezTo>
                  <a:lnTo>
                    <a:pt x="250" y="312"/>
                  </a:lnTo>
                  <a:cubicBezTo>
                    <a:pt x="219" y="281"/>
                    <a:pt x="188" y="250"/>
                    <a:pt x="157" y="250"/>
                  </a:cubicBezTo>
                  <a:lnTo>
                    <a:pt x="157" y="219"/>
                  </a:lnTo>
                  <a:cubicBezTo>
                    <a:pt x="250" y="156"/>
                    <a:pt x="250" y="156"/>
                    <a:pt x="250" y="156"/>
                  </a:cubicBezTo>
                  <a:cubicBezTo>
                    <a:pt x="250" y="125"/>
                    <a:pt x="250" y="156"/>
                    <a:pt x="250" y="156"/>
                  </a:cubicBezTo>
                  <a:lnTo>
                    <a:pt x="344" y="21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137630" y="2390228"/>
              <a:ext cx="290477" cy="290477"/>
              <a:chOff x="4510107" y="2366533"/>
              <a:chExt cx="290477" cy="290477"/>
            </a:xfrm>
          </p:grpSpPr>
          <p:sp>
            <p:nvSpPr>
              <p:cNvPr id="150" name="Freeform 20"/>
              <p:cNvSpPr>
                <a:spLocks noChangeArrowheads="1"/>
              </p:cNvSpPr>
              <p:nvPr/>
            </p:nvSpPr>
            <p:spPr bwMode="auto">
              <a:xfrm>
                <a:off x="4510107" y="2366533"/>
                <a:ext cx="290477" cy="290477"/>
              </a:xfrm>
              <a:custGeom>
                <a:avLst/>
                <a:gdLst>
                  <a:gd name="T0" fmla="*/ 657 w 1345"/>
                  <a:gd name="T1" fmla="*/ 0 h 1345"/>
                  <a:gd name="T2" fmla="*/ 657 w 1345"/>
                  <a:gd name="T3" fmla="*/ 0 h 1345"/>
                  <a:gd name="T4" fmla="*/ 1125 w 1345"/>
                  <a:gd name="T5" fmla="*/ 219 h 1345"/>
                  <a:gd name="T6" fmla="*/ 1344 w 1345"/>
                  <a:gd name="T7" fmla="*/ 687 h 1345"/>
                  <a:gd name="T8" fmla="*/ 1125 w 1345"/>
                  <a:gd name="T9" fmla="*/ 1125 h 1345"/>
                  <a:gd name="T10" fmla="*/ 657 w 1345"/>
                  <a:gd name="T11" fmla="*/ 1344 h 1345"/>
                  <a:gd name="T12" fmla="*/ 657 w 1345"/>
                  <a:gd name="T13" fmla="*/ 1187 h 1345"/>
                  <a:gd name="T14" fmla="*/ 1032 w 1345"/>
                  <a:gd name="T15" fmla="*/ 1031 h 1345"/>
                  <a:gd name="T16" fmla="*/ 1188 w 1345"/>
                  <a:gd name="T17" fmla="*/ 687 h 1345"/>
                  <a:gd name="T18" fmla="*/ 1032 w 1345"/>
                  <a:gd name="T19" fmla="*/ 312 h 1345"/>
                  <a:gd name="T20" fmla="*/ 657 w 1345"/>
                  <a:gd name="T21" fmla="*/ 156 h 1345"/>
                  <a:gd name="T22" fmla="*/ 657 w 1345"/>
                  <a:gd name="T23" fmla="*/ 0 h 1345"/>
                  <a:gd name="T24" fmla="*/ 657 w 1345"/>
                  <a:gd name="T25" fmla="*/ 1344 h 1345"/>
                  <a:gd name="T26" fmla="*/ 657 w 1345"/>
                  <a:gd name="T27" fmla="*/ 1344 h 1345"/>
                  <a:gd name="T28" fmla="*/ 219 w 1345"/>
                  <a:gd name="T29" fmla="*/ 1125 h 1345"/>
                  <a:gd name="T30" fmla="*/ 0 w 1345"/>
                  <a:gd name="T31" fmla="*/ 687 h 1345"/>
                  <a:gd name="T32" fmla="*/ 219 w 1345"/>
                  <a:gd name="T33" fmla="*/ 219 h 1345"/>
                  <a:gd name="T34" fmla="*/ 657 w 1345"/>
                  <a:gd name="T35" fmla="*/ 0 h 1345"/>
                  <a:gd name="T36" fmla="*/ 657 w 1345"/>
                  <a:gd name="T37" fmla="*/ 156 h 1345"/>
                  <a:gd name="T38" fmla="*/ 313 w 1345"/>
                  <a:gd name="T39" fmla="*/ 312 h 1345"/>
                  <a:gd name="T40" fmla="*/ 157 w 1345"/>
                  <a:gd name="T41" fmla="*/ 687 h 1345"/>
                  <a:gd name="T42" fmla="*/ 313 w 1345"/>
                  <a:gd name="T43" fmla="*/ 1031 h 1345"/>
                  <a:gd name="T44" fmla="*/ 657 w 1345"/>
                  <a:gd name="T45" fmla="*/ 1187 h 1345"/>
                  <a:gd name="T46" fmla="*/ 657 w 1345"/>
                  <a:gd name="T47" fmla="*/ 1344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45" h="1345">
                    <a:moveTo>
                      <a:pt x="657" y="0"/>
                    </a:moveTo>
                    <a:lnTo>
                      <a:pt x="657" y="0"/>
                    </a:lnTo>
                    <a:cubicBezTo>
                      <a:pt x="844" y="0"/>
                      <a:pt x="1032" y="94"/>
                      <a:pt x="1125" y="219"/>
                    </a:cubicBezTo>
                    <a:cubicBezTo>
                      <a:pt x="1250" y="312"/>
                      <a:pt x="1344" y="500"/>
                      <a:pt x="1344" y="687"/>
                    </a:cubicBezTo>
                    <a:cubicBezTo>
                      <a:pt x="1344" y="844"/>
                      <a:pt x="1250" y="1031"/>
                      <a:pt x="1125" y="1125"/>
                    </a:cubicBezTo>
                    <a:cubicBezTo>
                      <a:pt x="1032" y="1250"/>
                      <a:pt x="844" y="1344"/>
                      <a:pt x="657" y="1344"/>
                    </a:cubicBezTo>
                    <a:cubicBezTo>
                      <a:pt x="657" y="1187"/>
                      <a:pt x="657" y="1187"/>
                      <a:pt x="657" y="1187"/>
                    </a:cubicBezTo>
                    <a:cubicBezTo>
                      <a:pt x="813" y="1187"/>
                      <a:pt x="938" y="1125"/>
                      <a:pt x="1032" y="1031"/>
                    </a:cubicBezTo>
                    <a:cubicBezTo>
                      <a:pt x="1125" y="937"/>
                      <a:pt x="1188" y="812"/>
                      <a:pt x="1188" y="687"/>
                    </a:cubicBezTo>
                    <a:cubicBezTo>
                      <a:pt x="1188" y="531"/>
                      <a:pt x="1125" y="406"/>
                      <a:pt x="1032" y="312"/>
                    </a:cubicBezTo>
                    <a:cubicBezTo>
                      <a:pt x="938" y="219"/>
                      <a:pt x="813" y="156"/>
                      <a:pt x="657" y="156"/>
                    </a:cubicBezTo>
                    <a:lnTo>
                      <a:pt x="657" y="0"/>
                    </a:lnTo>
                    <a:close/>
                    <a:moveTo>
                      <a:pt x="657" y="1344"/>
                    </a:moveTo>
                    <a:lnTo>
                      <a:pt x="657" y="1344"/>
                    </a:lnTo>
                    <a:cubicBezTo>
                      <a:pt x="500" y="1344"/>
                      <a:pt x="313" y="1250"/>
                      <a:pt x="219" y="1125"/>
                    </a:cubicBezTo>
                    <a:cubicBezTo>
                      <a:pt x="94" y="1031"/>
                      <a:pt x="0" y="844"/>
                      <a:pt x="0" y="687"/>
                    </a:cubicBezTo>
                    <a:cubicBezTo>
                      <a:pt x="0" y="500"/>
                      <a:pt x="94" y="312"/>
                      <a:pt x="219" y="219"/>
                    </a:cubicBezTo>
                    <a:cubicBezTo>
                      <a:pt x="313" y="94"/>
                      <a:pt x="500" y="0"/>
                      <a:pt x="657" y="0"/>
                    </a:cubicBezTo>
                    <a:cubicBezTo>
                      <a:pt x="657" y="156"/>
                      <a:pt x="657" y="156"/>
                      <a:pt x="657" y="156"/>
                    </a:cubicBezTo>
                    <a:cubicBezTo>
                      <a:pt x="532" y="156"/>
                      <a:pt x="407" y="219"/>
                      <a:pt x="313" y="312"/>
                    </a:cubicBezTo>
                    <a:cubicBezTo>
                      <a:pt x="219" y="406"/>
                      <a:pt x="157" y="531"/>
                      <a:pt x="157" y="687"/>
                    </a:cubicBezTo>
                    <a:cubicBezTo>
                      <a:pt x="157" y="812"/>
                      <a:pt x="219" y="937"/>
                      <a:pt x="313" y="1031"/>
                    </a:cubicBezTo>
                    <a:cubicBezTo>
                      <a:pt x="407" y="1125"/>
                      <a:pt x="532" y="1187"/>
                      <a:pt x="657" y="1187"/>
                    </a:cubicBezTo>
                    <a:lnTo>
                      <a:pt x="657" y="13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1" name="Freeform 21"/>
              <p:cNvSpPr>
                <a:spLocks noChangeArrowheads="1"/>
              </p:cNvSpPr>
              <p:nvPr/>
            </p:nvSpPr>
            <p:spPr bwMode="auto">
              <a:xfrm>
                <a:off x="4531059" y="2386534"/>
                <a:ext cx="249524" cy="249524"/>
              </a:xfrm>
              <a:custGeom>
                <a:avLst/>
                <a:gdLst>
                  <a:gd name="T0" fmla="*/ 563 w 1157"/>
                  <a:gd name="T1" fmla="*/ 1156 h 1157"/>
                  <a:gd name="T2" fmla="*/ 563 w 1157"/>
                  <a:gd name="T3" fmla="*/ 1156 h 1157"/>
                  <a:gd name="T4" fmla="*/ 1156 w 1157"/>
                  <a:gd name="T5" fmla="*/ 593 h 1157"/>
                  <a:gd name="T6" fmla="*/ 563 w 1157"/>
                  <a:gd name="T7" fmla="*/ 0 h 1157"/>
                  <a:gd name="T8" fmla="*/ 0 w 1157"/>
                  <a:gd name="T9" fmla="*/ 593 h 1157"/>
                  <a:gd name="T10" fmla="*/ 563 w 1157"/>
                  <a:gd name="T11" fmla="*/ 1156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7" h="1157">
                    <a:moveTo>
                      <a:pt x="563" y="1156"/>
                    </a:moveTo>
                    <a:lnTo>
                      <a:pt x="563" y="1156"/>
                    </a:lnTo>
                    <a:cubicBezTo>
                      <a:pt x="906" y="1156"/>
                      <a:pt x="1156" y="906"/>
                      <a:pt x="1156" y="593"/>
                    </a:cubicBezTo>
                    <a:cubicBezTo>
                      <a:pt x="1156" y="250"/>
                      <a:pt x="906" y="0"/>
                      <a:pt x="563" y="0"/>
                    </a:cubicBezTo>
                    <a:cubicBezTo>
                      <a:pt x="250" y="0"/>
                      <a:pt x="0" y="250"/>
                      <a:pt x="0" y="593"/>
                    </a:cubicBezTo>
                    <a:cubicBezTo>
                      <a:pt x="0" y="906"/>
                      <a:pt x="250" y="1156"/>
                      <a:pt x="563" y="115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2" name="Freeform 50"/>
              <p:cNvSpPr>
                <a:spLocks noChangeArrowheads="1"/>
              </p:cNvSpPr>
              <p:nvPr/>
            </p:nvSpPr>
            <p:spPr bwMode="auto">
              <a:xfrm>
                <a:off x="4679631" y="2434153"/>
                <a:ext cx="27619" cy="27619"/>
              </a:xfrm>
              <a:custGeom>
                <a:avLst/>
                <a:gdLst>
                  <a:gd name="T0" fmla="*/ 62 w 126"/>
                  <a:gd name="T1" fmla="*/ 0 h 126"/>
                  <a:gd name="T2" fmla="*/ 62 w 126"/>
                  <a:gd name="T3" fmla="*/ 0 h 126"/>
                  <a:gd name="T4" fmla="*/ 125 w 126"/>
                  <a:gd name="T5" fmla="*/ 63 h 126"/>
                  <a:gd name="T6" fmla="*/ 62 w 126"/>
                  <a:gd name="T7" fmla="*/ 125 h 126"/>
                  <a:gd name="T8" fmla="*/ 0 w 126"/>
                  <a:gd name="T9" fmla="*/ 63 h 126"/>
                  <a:gd name="T10" fmla="*/ 62 w 126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26">
                    <a:moveTo>
                      <a:pt x="62" y="0"/>
                    </a:moveTo>
                    <a:lnTo>
                      <a:pt x="62" y="0"/>
                    </a:lnTo>
                    <a:cubicBezTo>
                      <a:pt x="93" y="0"/>
                      <a:pt x="125" y="32"/>
                      <a:pt x="125" y="63"/>
                    </a:cubicBezTo>
                    <a:cubicBezTo>
                      <a:pt x="125" y="94"/>
                      <a:pt x="93" y="125"/>
                      <a:pt x="62" y="125"/>
                    </a:cubicBezTo>
                    <a:cubicBezTo>
                      <a:pt x="31" y="125"/>
                      <a:pt x="0" y="94"/>
                      <a:pt x="0" y="63"/>
                    </a:cubicBezTo>
                    <a:cubicBezTo>
                      <a:pt x="0" y="32"/>
                      <a:pt x="31" y="0"/>
                      <a:pt x="6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3" name="Freeform 51"/>
              <p:cNvSpPr>
                <a:spLocks noChangeArrowheads="1"/>
              </p:cNvSpPr>
              <p:nvPr/>
            </p:nvSpPr>
            <p:spPr bwMode="auto">
              <a:xfrm>
                <a:off x="4571059" y="2515105"/>
                <a:ext cx="60952" cy="60953"/>
              </a:xfrm>
              <a:custGeom>
                <a:avLst/>
                <a:gdLst>
                  <a:gd name="T0" fmla="*/ 125 w 282"/>
                  <a:gd name="T1" fmla="*/ 282 h 283"/>
                  <a:gd name="T2" fmla="*/ 125 w 282"/>
                  <a:gd name="T3" fmla="*/ 282 h 283"/>
                  <a:gd name="T4" fmla="*/ 281 w 282"/>
                  <a:gd name="T5" fmla="*/ 157 h 283"/>
                  <a:gd name="T6" fmla="*/ 125 w 282"/>
                  <a:gd name="T7" fmla="*/ 0 h 283"/>
                  <a:gd name="T8" fmla="*/ 125 w 282"/>
                  <a:gd name="T9" fmla="*/ 63 h 283"/>
                  <a:gd name="T10" fmla="*/ 218 w 282"/>
                  <a:gd name="T11" fmla="*/ 157 h 283"/>
                  <a:gd name="T12" fmla="*/ 125 w 282"/>
                  <a:gd name="T13" fmla="*/ 219 h 283"/>
                  <a:gd name="T14" fmla="*/ 125 w 282"/>
                  <a:gd name="T15" fmla="*/ 282 h 283"/>
                  <a:gd name="T16" fmla="*/ 125 w 282"/>
                  <a:gd name="T17" fmla="*/ 219 h 283"/>
                  <a:gd name="T18" fmla="*/ 125 w 282"/>
                  <a:gd name="T19" fmla="*/ 219 h 283"/>
                  <a:gd name="T20" fmla="*/ 125 w 282"/>
                  <a:gd name="T21" fmla="*/ 219 h 283"/>
                  <a:gd name="T22" fmla="*/ 125 w 282"/>
                  <a:gd name="T23" fmla="*/ 0 h 283"/>
                  <a:gd name="T24" fmla="*/ 125 w 282"/>
                  <a:gd name="T25" fmla="*/ 0 h 283"/>
                  <a:gd name="T26" fmla="*/ 0 w 282"/>
                  <a:gd name="T27" fmla="*/ 157 h 283"/>
                  <a:gd name="T28" fmla="*/ 125 w 282"/>
                  <a:gd name="T29" fmla="*/ 282 h 283"/>
                  <a:gd name="T30" fmla="*/ 125 w 282"/>
                  <a:gd name="T31" fmla="*/ 219 h 283"/>
                  <a:gd name="T32" fmla="*/ 125 w 282"/>
                  <a:gd name="T33" fmla="*/ 219 h 283"/>
                  <a:gd name="T34" fmla="*/ 62 w 282"/>
                  <a:gd name="T35" fmla="*/ 157 h 283"/>
                  <a:gd name="T36" fmla="*/ 125 w 282"/>
                  <a:gd name="T37" fmla="*/ 63 h 283"/>
                  <a:gd name="T38" fmla="*/ 125 w 282"/>
                  <a:gd name="T39" fmla="*/ 219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2" h="283">
                    <a:moveTo>
                      <a:pt x="125" y="282"/>
                    </a:moveTo>
                    <a:lnTo>
                      <a:pt x="125" y="282"/>
                    </a:lnTo>
                    <a:cubicBezTo>
                      <a:pt x="218" y="282"/>
                      <a:pt x="281" y="219"/>
                      <a:pt x="281" y="157"/>
                    </a:cubicBezTo>
                    <a:cubicBezTo>
                      <a:pt x="281" y="63"/>
                      <a:pt x="218" y="0"/>
                      <a:pt x="125" y="0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187" y="63"/>
                      <a:pt x="218" y="94"/>
                      <a:pt x="218" y="157"/>
                    </a:cubicBezTo>
                    <a:cubicBezTo>
                      <a:pt x="218" y="188"/>
                      <a:pt x="187" y="219"/>
                      <a:pt x="125" y="219"/>
                    </a:cubicBezTo>
                    <a:cubicBezTo>
                      <a:pt x="125" y="282"/>
                      <a:pt x="125" y="282"/>
                      <a:pt x="125" y="282"/>
                    </a:cubicBezTo>
                    <a:close/>
                    <a:moveTo>
                      <a:pt x="125" y="219"/>
                    </a:moveTo>
                    <a:lnTo>
                      <a:pt x="125" y="219"/>
                    </a:lnTo>
                    <a:lnTo>
                      <a:pt x="125" y="219"/>
                    </a:lnTo>
                    <a:lnTo>
                      <a:pt x="125" y="0"/>
                    </a:lnTo>
                    <a:lnTo>
                      <a:pt x="125" y="0"/>
                    </a:lnTo>
                    <a:cubicBezTo>
                      <a:pt x="62" y="0"/>
                      <a:pt x="0" y="63"/>
                      <a:pt x="0" y="157"/>
                    </a:cubicBezTo>
                    <a:cubicBezTo>
                      <a:pt x="0" y="219"/>
                      <a:pt x="62" y="282"/>
                      <a:pt x="125" y="282"/>
                    </a:cubicBezTo>
                    <a:cubicBezTo>
                      <a:pt x="125" y="219"/>
                      <a:pt x="125" y="219"/>
                      <a:pt x="125" y="219"/>
                    </a:cubicBezTo>
                    <a:lnTo>
                      <a:pt x="125" y="219"/>
                    </a:lnTo>
                    <a:cubicBezTo>
                      <a:pt x="93" y="219"/>
                      <a:pt x="62" y="188"/>
                      <a:pt x="62" y="157"/>
                    </a:cubicBezTo>
                    <a:cubicBezTo>
                      <a:pt x="62" y="94"/>
                      <a:pt x="93" y="63"/>
                      <a:pt x="125" y="63"/>
                    </a:cubicBezTo>
                    <a:lnTo>
                      <a:pt x="125" y="2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4" name="Freeform 52"/>
              <p:cNvSpPr>
                <a:spLocks noChangeArrowheads="1"/>
              </p:cNvSpPr>
              <p:nvPr/>
            </p:nvSpPr>
            <p:spPr bwMode="auto">
              <a:xfrm>
                <a:off x="4564393" y="2501772"/>
                <a:ext cx="74286" cy="27619"/>
              </a:xfrm>
              <a:custGeom>
                <a:avLst/>
                <a:gdLst>
                  <a:gd name="T0" fmla="*/ 32 w 345"/>
                  <a:gd name="T1" fmla="*/ 125 h 126"/>
                  <a:gd name="T2" fmla="*/ 32 w 345"/>
                  <a:gd name="T3" fmla="*/ 125 h 126"/>
                  <a:gd name="T4" fmla="*/ 32 w 345"/>
                  <a:gd name="T5" fmla="*/ 125 h 126"/>
                  <a:gd name="T6" fmla="*/ 157 w 345"/>
                  <a:gd name="T7" fmla="*/ 31 h 126"/>
                  <a:gd name="T8" fmla="*/ 282 w 345"/>
                  <a:gd name="T9" fmla="*/ 125 h 126"/>
                  <a:gd name="T10" fmla="*/ 313 w 345"/>
                  <a:gd name="T11" fmla="*/ 125 h 126"/>
                  <a:gd name="T12" fmla="*/ 313 w 345"/>
                  <a:gd name="T13" fmla="*/ 94 h 126"/>
                  <a:gd name="T14" fmla="*/ 157 w 345"/>
                  <a:gd name="T15" fmla="*/ 0 h 126"/>
                  <a:gd name="T16" fmla="*/ 0 w 345"/>
                  <a:gd name="T17" fmla="*/ 94 h 126"/>
                  <a:gd name="T18" fmla="*/ 0 w 345"/>
                  <a:gd name="T19" fmla="*/ 125 h 126"/>
                  <a:gd name="T20" fmla="*/ 32 w 345"/>
                  <a:gd name="T21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126">
                    <a:moveTo>
                      <a:pt x="32" y="125"/>
                    </a:moveTo>
                    <a:lnTo>
                      <a:pt x="32" y="125"/>
                    </a:lnTo>
                    <a:lnTo>
                      <a:pt x="32" y="125"/>
                    </a:lnTo>
                    <a:cubicBezTo>
                      <a:pt x="63" y="62"/>
                      <a:pt x="125" y="31"/>
                      <a:pt x="157" y="31"/>
                    </a:cubicBezTo>
                    <a:cubicBezTo>
                      <a:pt x="219" y="31"/>
                      <a:pt x="250" y="62"/>
                      <a:pt x="282" y="125"/>
                    </a:cubicBezTo>
                    <a:lnTo>
                      <a:pt x="313" y="125"/>
                    </a:lnTo>
                    <a:cubicBezTo>
                      <a:pt x="344" y="125"/>
                      <a:pt x="344" y="94"/>
                      <a:pt x="313" y="94"/>
                    </a:cubicBezTo>
                    <a:cubicBezTo>
                      <a:pt x="282" y="31"/>
                      <a:pt x="219" y="0"/>
                      <a:pt x="157" y="0"/>
                    </a:cubicBezTo>
                    <a:cubicBezTo>
                      <a:pt x="94" y="0"/>
                      <a:pt x="32" y="31"/>
                      <a:pt x="0" y="94"/>
                    </a:cubicBezTo>
                    <a:lnTo>
                      <a:pt x="0" y="125"/>
                    </a:lnTo>
                    <a:cubicBezTo>
                      <a:pt x="0" y="125"/>
                      <a:pt x="0" y="125"/>
                      <a:pt x="32" y="1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5" name="Freeform 53"/>
              <p:cNvSpPr>
                <a:spLocks noChangeArrowheads="1"/>
              </p:cNvSpPr>
              <p:nvPr/>
            </p:nvSpPr>
            <p:spPr bwMode="auto">
              <a:xfrm>
                <a:off x="4679631" y="2515105"/>
                <a:ext cx="60952" cy="60953"/>
              </a:xfrm>
              <a:custGeom>
                <a:avLst/>
                <a:gdLst>
                  <a:gd name="T0" fmla="*/ 156 w 282"/>
                  <a:gd name="T1" fmla="*/ 0 h 283"/>
                  <a:gd name="T2" fmla="*/ 156 w 282"/>
                  <a:gd name="T3" fmla="*/ 0 h 283"/>
                  <a:gd name="T4" fmla="*/ 156 w 282"/>
                  <a:gd name="T5" fmla="*/ 0 h 283"/>
                  <a:gd name="T6" fmla="*/ 156 w 282"/>
                  <a:gd name="T7" fmla="*/ 63 h 283"/>
                  <a:gd name="T8" fmla="*/ 156 w 282"/>
                  <a:gd name="T9" fmla="*/ 63 h 283"/>
                  <a:gd name="T10" fmla="*/ 218 w 282"/>
                  <a:gd name="T11" fmla="*/ 157 h 283"/>
                  <a:gd name="T12" fmla="*/ 156 w 282"/>
                  <a:gd name="T13" fmla="*/ 219 h 283"/>
                  <a:gd name="T14" fmla="*/ 156 w 282"/>
                  <a:gd name="T15" fmla="*/ 219 h 283"/>
                  <a:gd name="T16" fmla="*/ 156 w 282"/>
                  <a:gd name="T17" fmla="*/ 219 h 283"/>
                  <a:gd name="T18" fmla="*/ 156 w 282"/>
                  <a:gd name="T19" fmla="*/ 282 h 283"/>
                  <a:gd name="T20" fmla="*/ 156 w 282"/>
                  <a:gd name="T21" fmla="*/ 282 h 283"/>
                  <a:gd name="T22" fmla="*/ 281 w 282"/>
                  <a:gd name="T23" fmla="*/ 157 h 283"/>
                  <a:gd name="T24" fmla="*/ 156 w 282"/>
                  <a:gd name="T25" fmla="*/ 0 h 283"/>
                  <a:gd name="T26" fmla="*/ 156 w 282"/>
                  <a:gd name="T27" fmla="*/ 0 h 283"/>
                  <a:gd name="T28" fmla="*/ 156 w 282"/>
                  <a:gd name="T29" fmla="*/ 0 h 283"/>
                  <a:gd name="T30" fmla="*/ 0 w 282"/>
                  <a:gd name="T31" fmla="*/ 157 h 283"/>
                  <a:gd name="T32" fmla="*/ 156 w 282"/>
                  <a:gd name="T33" fmla="*/ 282 h 283"/>
                  <a:gd name="T34" fmla="*/ 156 w 282"/>
                  <a:gd name="T35" fmla="*/ 219 h 283"/>
                  <a:gd name="T36" fmla="*/ 62 w 282"/>
                  <a:gd name="T37" fmla="*/ 157 h 283"/>
                  <a:gd name="T38" fmla="*/ 156 w 282"/>
                  <a:gd name="T39" fmla="*/ 63 h 283"/>
                  <a:gd name="T40" fmla="*/ 156 w 282"/>
                  <a:gd name="T4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2" h="283">
                    <a:moveTo>
                      <a:pt x="156" y="0"/>
                    </a:moveTo>
                    <a:lnTo>
                      <a:pt x="156" y="0"/>
                    </a:lnTo>
                    <a:lnTo>
                      <a:pt x="156" y="0"/>
                    </a:lnTo>
                    <a:cubicBezTo>
                      <a:pt x="156" y="63"/>
                      <a:pt x="156" y="63"/>
                      <a:pt x="156" y="63"/>
                    </a:cubicBezTo>
                    <a:lnTo>
                      <a:pt x="156" y="63"/>
                    </a:lnTo>
                    <a:cubicBezTo>
                      <a:pt x="187" y="63"/>
                      <a:pt x="218" y="94"/>
                      <a:pt x="218" y="157"/>
                    </a:cubicBezTo>
                    <a:cubicBezTo>
                      <a:pt x="218" y="188"/>
                      <a:pt x="187" y="219"/>
                      <a:pt x="156" y="219"/>
                    </a:cubicBezTo>
                    <a:lnTo>
                      <a:pt x="156" y="219"/>
                    </a:lnTo>
                    <a:lnTo>
                      <a:pt x="156" y="219"/>
                    </a:lnTo>
                    <a:cubicBezTo>
                      <a:pt x="156" y="282"/>
                      <a:pt x="156" y="282"/>
                      <a:pt x="156" y="282"/>
                    </a:cubicBezTo>
                    <a:lnTo>
                      <a:pt x="156" y="282"/>
                    </a:lnTo>
                    <a:cubicBezTo>
                      <a:pt x="218" y="282"/>
                      <a:pt x="281" y="219"/>
                      <a:pt x="281" y="157"/>
                    </a:cubicBezTo>
                    <a:cubicBezTo>
                      <a:pt x="281" y="63"/>
                      <a:pt x="218" y="0"/>
                      <a:pt x="156" y="0"/>
                    </a:cubicBezTo>
                    <a:close/>
                    <a:moveTo>
                      <a:pt x="156" y="0"/>
                    </a:moveTo>
                    <a:lnTo>
                      <a:pt x="156" y="0"/>
                    </a:lnTo>
                    <a:cubicBezTo>
                      <a:pt x="62" y="0"/>
                      <a:pt x="0" y="63"/>
                      <a:pt x="0" y="157"/>
                    </a:cubicBezTo>
                    <a:cubicBezTo>
                      <a:pt x="0" y="219"/>
                      <a:pt x="62" y="282"/>
                      <a:pt x="156" y="282"/>
                    </a:cubicBezTo>
                    <a:cubicBezTo>
                      <a:pt x="156" y="219"/>
                      <a:pt x="156" y="219"/>
                      <a:pt x="156" y="219"/>
                    </a:cubicBezTo>
                    <a:cubicBezTo>
                      <a:pt x="93" y="219"/>
                      <a:pt x="62" y="188"/>
                      <a:pt x="62" y="157"/>
                    </a:cubicBezTo>
                    <a:cubicBezTo>
                      <a:pt x="62" y="94"/>
                      <a:pt x="93" y="63"/>
                      <a:pt x="156" y="63"/>
                    </a:cubicBez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6" name="Freeform 54"/>
              <p:cNvSpPr>
                <a:spLocks noChangeArrowheads="1"/>
              </p:cNvSpPr>
              <p:nvPr/>
            </p:nvSpPr>
            <p:spPr bwMode="auto">
              <a:xfrm>
                <a:off x="4672012" y="2501772"/>
                <a:ext cx="74286" cy="27619"/>
              </a:xfrm>
              <a:custGeom>
                <a:avLst/>
                <a:gdLst>
                  <a:gd name="T0" fmla="*/ 188 w 345"/>
                  <a:gd name="T1" fmla="*/ 0 h 126"/>
                  <a:gd name="T2" fmla="*/ 188 w 345"/>
                  <a:gd name="T3" fmla="*/ 0 h 126"/>
                  <a:gd name="T4" fmla="*/ 32 w 345"/>
                  <a:gd name="T5" fmla="*/ 94 h 126"/>
                  <a:gd name="T6" fmla="*/ 32 w 345"/>
                  <a:gd name="T7" fmla="*/ 125 h 126"/>
                  <a:gd name="T8" fmla="*/ 32 w 345"/>
                  <a:gd name="T9" fmla="*/ 125 h 126"/>
                  <a:gd name="T10" fmla="*/ 63 w 345"/>
                  <a:gd name="T11" fmla="*/ 125 h 126"/>
                  <a:gd name="T12" fmla="*/ 188 w 345"/>
                  <a:gd name="T13" fmla="*/ 31 h 126"/>
                  <a:gd name="T14" fmla="*/ 313 w 345"/>
                  <a:gd name="T15" fmla="*/ 125 h 126"/>
                  <a:gd name="T16" fmla="*/ 344 w 345"/>
                  <a:gd name="T17" fmla="*/ 125 h 126"/>
                  <a:gd name="T18" fmla="*/ 344 w 345"/>
                  <a:gd name="T19" fmla="*/ 94 h 126"/>
                  <a:gd name="T20" fmla="*/ 188 w 345"/>
                  <a:gd name="T2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5" h="126">
                    <a:moveTo>
                      <a:pt x="188" y="0"/>
                    </a:moveTo>
                    <a:lnTo>
                      <a:pt x="188" y="0"/>
                    </a:lnTo>
                    <a:cubicBezTo>
                      <a:pt x="125" y="0"/>
                      <a:pt x="63" y="31"/>
                      <a:pt x="32" y="94"/>
                    </a:cubicBezTo>
                    <a:cubicBezTo>
                      <a:pt x="0" y="94"/>
                      <a:pt x="0" y="125"/>
                      <a:pt x="32" y="125"/>
                    </a:cubicBezTo>
                    <a:lnTo>
                      <a:pt x="32" y="125"/>
                    </a:lnTo>
                    <a:lnTo>
                      <a:pt x="63" y="125"/>
                    </a:lnTo>
                    <a:cubicBezTo>
                      <a:pt x="94" y="62"/>
                      <a:pt x="125" y="31"/>
                      <a:pt x="188" y="31"/>
                    </a:cubicBezTo>
                    <a:cubicBezTo>
                      <a:pt x="219" y="31"/>
                      <a:pt x="282" y="62"/>
                      <a:pt x="313" y="125"/>
                    </a:cubicBezTo>
                    <a:cubicBezTo>
                      <a:pt x="313" y="125"/>
                      <a:pt x="313" y="125"/>
                      <a:pt x="344" y="125"/>
                    </a:cubicBezTo>
                    <a:lnTo>
                      <a:pt x="344" y="94"/>
                    </a:lnTo>
                    <a:cubicBezTo>
                      <a:pt x="313" y="31"/>
                      <a:pt x="250" y="0"/>
                      <a:pt x="18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7" name="Freeform 55"/>
              <p:cNvSpPr>
                <a:spLocks noChangeArrowheads="1"/>
              </p:cNvSpPr>
              <p:nvPr/>
            </p:nvSpPr>
            <p:spPr bwMode="auto">
              <a:xfrm>
                <a:off x="4618679" y="2447486"/>
                <a:ext cx="108572" cy="128571"/>
              </a:xfrm>
              <a:custGeom>
                <a:avLst/>
                <a:gdLst>
                  <a:gd name="T0" fmla="*/ 344 w 501"/>
                  <a:gd name="T1" fmla="*/ 219 h 595"/>
                  <a:gd name="T2" fmla="*/ 344 w 501"/>
                  <a:gd name="T3" fmla="*/ 219 h 595"/>
                  <a:gd name="T4" fmla="*/ 344 w 501"/>
                  <a:gd name="T5" fmla="*/ 219 h 595"/>
                  <a:gd name="T6" fmla="*/ 500 w 501"/>
                  <a:gd name="T7" fmla="*/ 156 h 595"/>
                  <a:gd name="T8" fmla="*/ 500 w 501"/>
                  <a:gd name="T9" fmla="*/ 125 h 595"/>
                  <a:gd name="T10" fmla="*/ 469 w 501"/>
                  <a:gd name="T11" fmla="*/ 94 h 595"/>
                  <a:gd name="T12" fmla="*/ 375 w 501"/>
                  <a:gd name="T13" fmla="*/ 156 h 595"/>
                  <a:gd name="T14" fmla="*/ 375 w 501"/>
                  <a:gd name="T15" fmla="*/ 156 h 595"/>
                  <a:gd name="T16" fmla="*/ 219 w 501"/>
                  <a:gd name="T17" fmla="*/ 0 h 595"/>
                  <a:gd name="T18" fmla="*/ 219 w 501"/>
                  <a:gd name="T19" fmla="*/ 0 h 595"/>
                  <a:gd name="T20" fmla="*/ 0 w 501"/>
                  <a:gd name="T21" fmla="*/ 219 h 595"/>
                  <a:gd name="T22" fmla="*/ 0 w 501"/>
                  <a:gd name="T23" fmla="*/ 219 h 595"/>
                  <a:gd name="T24" fmla="*/ 157 w 501"/>
                  <a:gd name="T25" fmla="*/ 344 h 595"/>
                  <a:gd name="T26" fmla="*/ 157 w 501"/>
                  <a:gd name="T27" fmla="*/ 344 h 595"/>
                  <a:gd name="T28" fmla="*/ 94 w 501"/>
                  <a:gd name="T29" fmla="*/ 500 h 595"/>
                  <a:gd name="T30" fmla="*/ 94 w 501"/>
                  <a:gd name="T31" fmla="*/ 500 h 595"/>
                  <a:gd name="T32" fmla="*/ 125 w 501"/>
                  <a:gd name="T33" fmla="*/ 562 h 595"/>
                  <a:gd name="T34" fmla="*/ 157 w 501"/>
                  <a:gd name="T35" fmla="*/ 594 h 595"/>
                  <a:gd name="T36" fmla="*/ 188 w 501"/>
                  <a:gd name="T37" fmla="*/ 594 h 595"/>
                  <a:gd name="T38" fmla="*/ 188 w 501"/>
                  <a:gd name="T39" fmla="*/ 531 h 595"/>
                  <a:gd name="T40" fmla="*/ 188 w 501"/>
                  <a:gd name="T41" fmla="*/ 500 h 595"/>
                  <a:gd name="T42" fmla="*/ 188 w 501"/>
                  <a:gd name="T43" fmla="*/ 500 h 595"/>
                  <a:gd name="T44" fmla="*/ 250 w 501"/>
                  <a:gd name="T45" fmla="*/ 312 h 595"/>
                  <a:gd name="T46" fmla="*/ 250 w 501"/>
                  <a:gd name="T47" fmla="*/ 312 h 595"/>
                  <a:gd name="T48" fmla="*/ 157 w 501"/>
                  <a:gd name="T49" fmla="*/ 250 h 595"/>
                  <a:gd name="T50" fmla="*/ 157 w 501"/>
                  <a:gd name="T51" fmla="*/ 219 h 595"/>
                  <a:gd name="T52" fmla="*/ 250 w 501"/>
                  <a:gd name="T53" fmla="*/ 156 h 595"/>
                  <a:gd name="T54" fmla="*/ 250 w 501"/>
                  <a:gd name="T55" fmla="*/ 156 h 595"/>
                  <a:gd name="T56" fmla="*/ 344 w 501"/>
                  <a:gd name="T57" fmla="*/ 219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1" h="595">
                    <a:moveTo>
                      <a:pt x="344" y="219"/>
                    </a:moveTo>
                    <a:lnTo>
                      <a:pt x="344" y="219"/>
                    </a:lnTo>
                    <a:lnTo>
                      <a:pt x="344" y="219"/>
                    </a:lnTo>
                    <a:cubicBezTo>
                      <a:pt x="500" y="156"/>
                      <a:pt x="500" y="156"/>
                      <a:pt x="500" y="156"/>
                    </a:cubicBezTo>
                    <a:lnTo>
                      <a:pt x="500" y="125"/>
                    </a:lnTo>
                    <a:cubicBezTo>
                      <a:pt x="500" y="94"/>
                      <a:pt x="469" y="94"/>
                      <a:pt x="469" y="94"/>
                    </a:cubicBezTo>
                    <a:cubicBezTo>
                      <a:pt x="375" y="156"/>
                      <a:pt x="375" y="156"/>
                      <a:pt x="375" y="156"/>
                    </a:cubicBezTo>
                    <a:lnTo>
                      <a:pt x="375" y="156"/>
                    </a:lnTo>
                    <a:cubicBezTo>
                      <a:pt x="219" y="0"/>
                      <a:pt x="219" y="0"/>
                      <a:pt x="219" y="0"/>
                    </a:cubicBezTo>
                    <a:lnTo>
                      <a:pt x="219" y="0"/>
                    </a:lnTo>
                    <a:cubicBezTo>
                      <a:pt x="0" y="219"/>
                      <a:pt x="0" y="219"/>
                      <a:pt x="0" y="219"/>
                    </a:cubicBezTo>
                    <a:lnTo>
                      <a:pt x="0" y="219"/>
                    </a:lnTo>
                    <a:cubicBezTo>
                      <a:pt x="32" y="250"/>
                      <a:pt x="125" y="312"/>
                      <a:pt x="157" y="344"/>
                    </a:cubicBezTo>
                    <a:lnTo>
                      <a:pt x="157" y="344"/>
                    </a:lnTo>
                    <a:cubicBezTo>
                      <a:pt x="94" y="500"/>
                      <a:pt x="94" y="500"/>
                      <a:pt x="94" y="500"/>
                    </a:cubicBezTo>
                    <a:cubicBezTo>
                      <a:pt x="63" y="500"/>
                      <a:pt x="63" y="500"/>
                      <a:pt x="94" y="500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5" y="594"/>
                      <a:pt x="157" y="594"/>
                      <a:pt x="157" y="594"/>
                    </a:cubicBezTo>
                    <a:lnTo>
                      <a:pt x="188" y="594"/>
                    </a:lnTo>
                    <a:cubicBezTo>
                      <a:pt x="219" y="562"/>
                      <a:pt x="219" y="531"/>
                      <a:pt x="188" y="531"/>
                    </a:cubicBezTo>
                    <a:cubicBezTo>
                      <a:pt x="188" y="500"/>
                      <a:pt x="188" y="500"/>
                      <a:pt x="188" y="500"/>
                    </a:cubicBezTo>
                    <a:lnTo>
                      <a:pt x="188" y="500"/>
                    </a:lnTo>
                    <a:cubicBezTo>
                      <a:pt x="250" y="312"/>
                      <a:pt x="250" y="312"/>
                      <a:pt x="250" y="312"/>
                    </a:cubicBezTo>
                    <a:lnTo>
                      <a:pt x="250" y="312"/>
                    </a:lnTo>
                    <a:cubicBezTo>
                      <a:pt x="219" y="281"/>
                      <a:pt x="188" y="250"/>
                      <a:pt x="157" y="250"/>
                    </a:cubicBezTo>
                    <a:lnTo>
                      <a:pt x="157" y="219"/>
                    </a:lnTo>
                    <a:cubicBezTo>
                      <a:pt x="250" y="156"/>
                      <a:pt x="250" y="156"/>
                      <a:pt x="250" y="156"/>
                    </a:cubicBezTo>
                    <a:cubicBezTo>
                      <a:pt x="250" y="125"/>
                      <a:pt x="250" y="156"/>
                      <a:pt x="250" y="156"/>
                    </a:cubicBezTo>
                    <a:lnTo>
                      <a:pt x="344" y="21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latin typeface="+mn-ea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885514" y="1963351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169" grpId="0" animBg="1"/>
      <p:bldP spid="170" grpId="0"/>
      <p:bldP spid="172" grpId="0" animBg="1"/>
      <p:bldP spid="173" grpId="0"/>
      <p:bldP spid="176" grpId="0" animBg="1"/>
      <p:bldP spid="177" grpId="0"/>
      <p:bldP spid="180" grpId="0" animBg="1"/>
      <p:bldP spid="181" grpId="0"/>
      <p:bldP spid="184" grpId="0" animBg="1"/>
      <p:bldP spid="185" grpId="0"/>
      <p:bldP spid="186" grpId="0"/>
      <p:bldP spid="81" grpId="0"/>
      <p:bldP spid="82" grpId="0"/>
      <p:bldP spid="83" grpId="0"/>
      <p:bldP spid="84" grpId="0"/>
      <p:bldP spid="4" grpId="0" animBg="1"/>
      <p:bldP spid="93" grpId="0"/>
      <p:bldP spid="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5" name="Shape 14945"/>
          <p:cNvSpPr/>
          <p:nvPr/>
        </p:nvSpPr>
        <p:spPr>
          <a:xfrm>
            <a:off x="0" y="3492500"/>
            <a:ext cx="9144000" cy="1651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4946" name="Shape 14946"/>
          <p:cNvSpPr/>
          <p:nvPr/>
        </p:nvSpPr>
        <p:spPr>
          <a:xfrm>
            <a:off x="6267450" y="600075"/>
            <a:ext cx="552450" cy="552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4957" name="Group 14957"/>
          <p:cNvGrpSpPr/>
          <p:nvPr/>
        </p:nvGrpSpPr>
        <p:grpSpPr>
          <a:xfrm>
            <a:off x="5264148" y="1653749"/>
            <a:ext cx="2597153" cy="2597152"/>
            <a:chOff x="-1" y="-1"/>
            <a:chExt cx="2597152" cy="2597151"/>
          </a:xfrm>
        </p:grpSpPr>
        <p:sp>
          <p:nvSpPr>
            <p:cNvPr id="14947" name="Shape 14947"/>
            <p:cNvSpPr/>
            <p:nvPr/>
          </p:nvSpPr>
          <p:spPr>
            <a:xfrm>
              <a:off x="-1" y="-1"/>
              <a:ext cx="2597151" cy="2597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4954" name="Shape 14954"/>
            <p:cNvSpPr/>
            <p:nvPr/>
          </p:nvSpPr>
          <p:spPr>
            <a:xfrm>
              <a:off x="0" y="899527"/>
              <a:ext cx="2597151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32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</a:rPr>
                <a:t>此处添加标题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</a:endParaRPr>
            </a:p>
          </p:txBody>
        </p:sp>
        <p:sp>
          <p:nvSpPr>
            <p:cNvPr id="14956" name="Shape 14956"/>
            <p:cNvSpPr/>
            <p:nvPr/>
          </p:nvSpPr>
          <p:spPr>
            <a:xfrm>
              <a:off x="367805" y="1596797"/>
              <a:ext cx="1894531" cy="603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</p:grpSp>
      <p:sp>
        <p:nvSpPr>
          <p:cNvPr id="14958" name="Shape 14958"/>
          <p:cNvSpPr/>
          <p:nvPr/>
        </p:nvSpPr>
        <p:spPr>
          <a:xfrm>
            <a:off x="6984999" y="1041399"/>
            <a:ext cx="1371603" cy="137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23" name="Shape 15214"/>
          <p:cNvSpPr/>
          <p:nvPr/>
        </p:nvSpPr>
        <p:spPr>
          <a:xfrm>
            <a:off x="7307632" y="1304584"/>
            <a:ext cx="726335" cy="845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 algn="ctr">
              <a:lnSpc>
                <a:spcPct val="140000"/>
              </a:lnSpc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6" grpId="0" animBg="1" advAuto="0"/>
      <p:bldP spid="14957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j-lt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>
            <a:off x="6011682" y="1493384"/>
            <a:ext cx="1456681" cy="2484136"/>
          </a:xfrm>
          <a:custGeom>
            <a:avLst/>
            <a:gdLst>
              <a:gd name="T0" fmla="*/ 3624 w 6688"/>
              <a:gd name="T1" fmla="*/ 0 h 11406"/>
              <a:gd name="T2" fmla="*/ 0 w 6688"/>
              <a:gd name="T3" fmla="*/ 11405 h 11406"/>
              <a:gd name="T4" fmla="*/ 3624 w 6688"/>
              <a:gd name="T5" fmla="*/ 11405 h 11406"/>
              <a:gd name="T6" fmla="*/ 6687 w 6688"/>
              <a:gd name="T7" fmla="*/ 5688 h 11406"/>
              <a:gd name="T8" fmla="*/ 3624 w 6688"/>
              <a:gd name="T9" fmla="*/ 0 h 1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8" h="11406">
                <a:moveTo>
                  <a:pt x="3624" y="0"/>
                </a:moveTo>
                <a:lnTo>
                  <a:pt x="0" y="11405"/>
                </a:lnTo>
                <a:lnTo>
                  <a:pt x="3624" y="11405"/>
                </a:lnTo>
                <a:lnTo>
                  <a:pt x="6687" y="5688"/>
                </a:lnTo>
                <a:lnTo>
                  <a:pt x="3624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4"/>
          <p:cNvSpPr>
            <a:spLocks noChangeArrowheads="1"/>
          </p:cNvSpPr>
          <p:nvPr/>
        </p:nvSpPr>
        <p:spPr bwMode="auto">
          <a:xfrm>
            <a:off x="6005920" y="1482822"/>
            <a:ext cx="1463403" cy="2484135"/>
          </a:xfrm>
          <a:custGeom>
            <a:avLst/>
            <a:gdLst>
              <a:gd name="T0" fmla="*/ 3657 w 6720"/>
              <a:gd name="T1" fmla="*/ 0 h 11406"/>
              <a:gd name="T2" fmla="*/ 0 w 6720"/>
              <a:gd name="T3" fmla="*/ 0 h 11406"/>
              <a:gd name="T4" fmla="*/ 3657 w 6720"/>
              <a:gd name="T5" fmla="*/ 11405 h 11406"/>
              <a:gd name="T6" fmla="*/ 6719 w 6720"/>
              <a:gd name="T7" fmla="*/ 5686 h 11406"/>
              <a:gd name="T8" fmla="*/ 3657 w 6720"/>
              <a:gd name="T9" fmla="*/ 0 h 1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0" h="11406">
                <a:moveTo>
                  <a:pt x="3657" y="0"/>
                </a:moveTo>
                <a:lnTo>
                  <a:pt x="0" y="0"/>
                </a:lnTo>
                <a:lnTo>
                  <a:pt x="3657" y="11405"/>
                </a:lnTo>
                <a:lnTo>
                  <a:pt x="6719" y="5686"/>
                </a:lnTo>
                <a:lnTo>
                  <a:pt x="3657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"/>
          <p:cNvSpPr>
            <a:spLocks noChangeArrowheads="1"/>
          </p:cNvSpPr>
          <p:nvPr/>
        </p:nvSpPr>
        <p:spPr bwMode="auto">
          <a:xfrm>
            <a:off x="1641055" y="1482822"/>
            <a:ext cx="1463403" cy="2484135"/>
          </a:xfrm>
          <a:custGeom>
            <a:avLst/>
            <a:gdLst>
              <a:gd name="T0" fmla="*/ 6719 w 6720"/>
              <a:gd name="T1" fmla="*/ 0 h 11406"/>
              <a:gd name="T2" fmla="*/ 3062 w 6720"/>
              <a:gd name="T3" fmla="*/ 0 h 11406"/>
              <a:gd name="T4" fmla="*/ 0 w 6720"/>
              <a:gd name="T5" fmla="*/ 5718 h 11406"/>
              <a:gd name="T6" fmla="*/ 3062 w 6720"/>
              <a:gd name="T7" fmla="*/ 11405 h 11406"/>
              <a:gd name="T8" fmla="*/ 6719 w 6720"/>
              <a:gd name="T9" fmla="*/ 0 h 1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0" h="11406">
                <a:moveTo>
                  <a:pt x="6719" y="0"/>
                </a:moveTo>
                <a:lnTo>
                  <a:pt x="3062" y="0"/>
                </a:lnTo>
                <a:lnTo>
                  <a:pt x="0" y="5718"/>
                </a:lnTo>
                <a:lnTo>
                  <a:pt x="3062" y="11405"/>
                </a:lnTo>
                <a:lnTo>
                  <a:pt x="6719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2"/>
          <p:cNvSpPr>
            <a:spLocks noChangeArrowheads="1"/>
          </p:cNvSpPr>
          <p:nvPr/>
        </p:nvSpPr>
        <p:spPr bwMode="auto">
          <a:xfrm>
            <a:off x="1638787" y="1493384"/>
            <a:ext cx="1456681" cy="2484136"/>
          </a:xfrm>
          <a:custGeom>
            <a:avLst/>
            <a:gdLst>
              <a:gd name="T0" fmla="*/ 3062 w 6688"/>
              <a:gd name="T1" fmla="*/ 0 h 11406"/>
              <a:gd name="T2" fmla="*/ 0 w 6688"/>
              <a:gd name="T3" fmla="*/ 5686 h 11406"/>
              <a:gd name="T4" fmla="*/ 3062 w 6688"/>
              <a:gd name="T5" fmla="*/ 11405 h 11406"/>
              <a:gd name="T6" fmla="*/ 6687 w 6688"/>
              <a:gd name="T7" fmla="*/ 11405 h 11406"/>
              <a:gd name="T8" fmla="*/ 3062 w 6688"/>
              <a:gd name="T9" fmla="*/ 0 h 1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8" h="11406">
                <a:moveTo>
                  <a:pt x="3062" y="0"/>
                </a:moveTo>
                <a:lnTo>
                  <a:pt x="0" y="5686"/>
                </a:lnTo>
                <a:lnTo>
                  <a:pt x="3062" y="11405"/>
                </a:lnTo>
                <a:lnTo>
                  <a:pt x="6687" y="11405"/>
                </a:lnTo>
                <a:lnTo>
                  <a:pt x="3062" y="0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824954" y="2192731"/>
            <a:ext cx="878346" cy="1064091"/>
            <a:chOff x="2765604" y="2192731"/>
            <a:chExt cx="878346" cy="1064091"/>
          </a:xfrm>
        </p:grpSpPr>
        <p:cxnSp>
          <p:nvCxnSpPr>
            <p:cNvPr id="22" name="Straight Connector 21"/>
            <p:cNvCxnSpPr/>
            <p:nvPr/>
          </p:nvCxnSpPr>
          <p:spPr>
            <a:xfrm flipH="1" flipV="1">
              <a:off x="2878928" y="2192731"/>
              <a:ext cx="765022" cy="121621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765604" y="2314352"/>
              <a:ext cx="878346" cy="420262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3026734" y="2314352"/>
              <a:ext cx="617216" cy="942470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5471851" y="2027495"/>
            <a:ext cx="728359" cy="1010834"/>
            <a:chOff x="5578681" y="2027495"/>
            <a:chExt cx="728359" cy="1010834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5578681" y="2027495"/>
              <a:ext cx="551701" cy="286857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578681" y="2314352"/>
              <a:ext cx="728359" cy="201765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5578681" y="2314352"/>
              <a:ext cx="704101" cy="723977"/>
            </a:xfrm>
            <a:prstGeom prst="line">
              <a:avLst/>
            </a:prstGeom>
            <a:ln>
              <a:solidFill>
                <a:srgbClr val="DBDBDB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Subtitle 2"/>
          <p:cNvSpPr txBox="1"/>
          <p:nvPr/>
        </p:nvSpPr>
        <p:spPr>
          <a:xfrm>
            <a:off x="525359" y="1748959"/>
            <a:ext cx="1056346" cy="1311128"/>
          </a:xfrm>
          <a:prstGeom prst="rect">
            <a:avLst/>
          </a:prstGeom>
          <a:solidFill>
            <a:srgbClr val="F3F3F3"/>
          </a:solidFill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添加标题</a:t>
            </a:r>
            <a:r>
              <a:rPr lang="en-US" sz="1050" b="1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:</a:t>
            </a:r>
          </a:p>
          <a:p>
            <a:pPr marL="0" indent="0" algn="r">
              <a:lnSpc>
                <a:spcPct val="12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Helvetica Neue"/>
              <a:cs typeface="Helvetica Neue"/>
            </a:endParaRPr>
          </a:p>
        </p:txBody>
      </p:sp>
      <p:sp>
        <p:nvSpPr>
          <p:cNvPr id="47" name="Subtitle 2"/>
          <p:cNvSpPr txBox="1"/>
          <p:nvPr/>
        </p:nvSpPr>
        <p:spPr>
          <a:xfrm>
            <a:off x="7558164" y="1526067"/>
            <a:ext cx="1056346" cy="1618905"/>
          </a:xfrm>
          <a:prstGeom prst="rect">
            <a:avLst/>
          </a:prstGeom>
          <a:solidFill>
            <a:srgbClr val="F3F3F3"/>
          </a:solidFill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添加标题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Helvetica Neue"/>
                <a:cs typeface="Helvetica Neue"/>
              </a:rPr>
              <a:t>此处添加详细文本描述，建议与标题相关并符合整体语言风格，语言描述尽量简洁生动。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Helvetica Neue"/>
              <a:cs typeface="Helvetica Neue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8" grpId="0" animBg="1"/>
      <p:bldP spid="5" grpId="0" animBg="1"/>
      <p:bldP spid="6" grpId="0" animBg="1"/>
      <p:bldP spid="46" grpId="0" animBg="1"/>
      <p:bldP spid="4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0" name="Freeform 1"/>
          <p:cNvSpPr>
            <a:spLocks noChangeArrowheads="1"/>
          </p:cNvSpPr>
          <p:nvPr/>
        </p:nvSpPr>
        <p:spPr bwMode="auto">
          <a:xfrm>
            <a:off x="854364" y="1192589"/>
            <a:ext cx="2130937" cy="85096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1" name="Freeform 2"/>
          <p:cNvSpPr>
            <a:spLocks noChangeArrowheads="1"/>
          </p:cNvSpPr>
          <p:nvPr/>
        </p:nvSpPr>
        <p:spPr bwMode="auto">
          <a:xfrm>
            <a:off x="2626302" y="1192589"/>
            <a:ext cx="2130937" cy="85096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9" name="Freeform 1"/>
          <p:cNvSpPr>
            <a:spLocks noChangeArrowheads="1"/>
          </p:cNvSpPr>
          <p:nvPr/>
        </p:nvSpPr>
        <p:spPr bwMode="auto">
          <a:xfrm>
            <a:off x="4397017" y="1192589"/>
            <a:ext cx="2130937" cy="850967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0" name="Freeform 2"/>
          <p:cNvSpPr>
            <a:spLocks noChangeArrowheads="1"/>
          </p:cNvSpPr>
          <p:nvPr/>
        </p:nvSpPr>
        <p:spPr bwMode="auto">
          <a:xfrm>
            <a:off x="6170245" y="1192589"/>
            <a:ext cx="2130937" cy="850967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929586" y="2224108"/>
            <a:ext cx="1708261" cy="2047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搜索引擎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34" name="Subtitle 2"/>
          <p:cNvSpPr txBox="1"/>
          <p:nvPr/>
        </p:nvSpPr>
        <p:spPr>
          <a:xfrm>
            <a:off x="2734936" y="2224108"/>
            <a:ext cx="1708261" cy="2047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团队合作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35" name="Subtitle 2"/>
          <p:cNvSpPr txBox="1"/>
          <p:nvPr/>
        </p:nvSpPr>
        <p:spPr>
          <a:xfrm>
            <a:off x="4573588" y="2224108"/>
            <a:ext cx="1708261" cy="2047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销售工具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36" name="Subtitle 2"/>
          <p:cNvSpPr txBox="1"/>
          <p:nvPr/>
        </p:nvSpPr>
        <p:spPr>
          <a:xfrm>
            <a:off x="6449882" y="2224108"/>
            <a:ext cx="1708261" cy="2047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产品交付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16" name="Freeform 33"/>
          <p:cNvSpPr>
            <a:spLocks noEditPoints="1"/>
          </p:cNvSpPr>
          <p:nvPr/>
        </p:nvSpPr>
        <p:spPr bwMode="auto">
          <a:xfrm>
            <a:off x="1668706" y="1349603"/>
            <a:ext cx="579193" cy="538902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17" name="Group 63"/>
          <p:cNvGrpSpPr/>
          <p:nvPr/>
        </p:nvGrpSpPr>
        <p:grpSpPr>
          <a:xfrm>
            <a:off x="3276000" y="1380966"/>
            <a:ext cx="980851" cy="474211"/>
            <a:chOff x="6592888" y="2351088"/>
            <a:chExt cx="1536701" cy="742950"/>
          </a:xfrm>
          <a:solidFill>
            <a:schemeClr val="bg1"/>
          </a:solidFill>
        </p:grpSpPr>
        <p:sp>
          <p:nvSpPr>
            <p:cNvPr id="18" name="Freeform 99"/>
            <p:cNvSpPr/>
            <p:nvPr/>
          </p:nvSpPr>
          <p:spPr bwMode="auto">
            <a:xfrm>
              <a:off x="7699376" y="2554288"/>
              <a:ext cx="430213" cy="539750"/>
            </a:xfrm>
            <a:custGeom>
              <a:avLst/>
              <a:gdLst>
                <a:gd name="T0" fmla="*/ 271 w 271"/>
                <a:gd name="T1" fmla="*/ 299 h 340"/>
                <a:gd name="T2" fmla="*/ 268 w 271"/>
                <a:gd name="T3" fmla="*/ 291 h 340"/>
                <a:gd name="T4" fmla="*/ 258 w 271"/>
                <a:gd name="T5" fmla="*/ 278 h 340"/>
                <a:gd name="T6" fmla="*/ 237 w 271"/>
                <a:gd name="T7" fmla="*/ 263 h 340"/>
                <a:gd name="T8" fmla="*/ 222 w 271"/>
                <a:gd name="T9" fmla="*/ 255 h 340"/>
                <a:gd name="T10" fmla="*/ 177 w 271"/>
                <a:gd name="T11" fmla="*/ 231 h 340"/>
                <a:gd name="T12" fmla="*/ 148 w 271"/>
                <a:gd name="T13" fmla="*/ 218 h 340"/>
                <a:gd name="T14" fmla="*/ 112 w 271"/>
                <a:gd name="T15" fmla="*/ 208 h 340"/>
                <a:gd name="T16" fmla="*/ 121 w 271"/>
                <a:gd name="T17" fmla="*/ 196 h 340"/>
                <a:gd name="T18" fmla="*/ 138 w 271"/>
                <a:gd name="T19" fmla="*/ 165 h 340"/>
                <a:gd name="T20" fmla="*/ 145 w 271"/>
                <a:gd name="T21" fmla="*/ 145 h 340"/>
                <a:gd name="T22" fmla="*/ 149 w 271"/>
                <a:gd name="T23" fmla="*/ 124 h 340"/>
                <a:gd name="T24" fmla="*/ 151 w 271"/>
                <a:gd name="T25" fmla="*/ 99 h 340"/>
                <a:gd name="T26" fmla="*/ 151 w 271"/>
                <a:gd name="T27" fmla="*/ 63 h 340"/>
                <a:gd name="T28" fmla="*/ 149 w 271"/>
                <a:gd name="T29" fmla="*/ 51 h 340"/>
                <a:gd name="T30" fmla="*/ 138 w 271"/>
                <a:gd name="T31" fmla="*/ 26 h 340"/>
                <a:gd name="T32" fmla="*/ 121 w 271"/>
                <a:gd name="T33" fmla="*/ 11 h 340"/>
                <a:gd name="T34" fmla="*/ 100 w 271"/>
                <a:gd name="T35" fmla="*/ 2 h 340"/>
                <a:gd name="T36" fmla="*/ 75 w 271"/>
                <a:gd name="T37" fmla="*/ 0 h 340"/>
                <a:gd name="T38" fmla="*/ 63 w 271"/>
                <a:gd name="T39" fmla="*/ 1 h 340"/>
                <a:gd name="T40" fmla="*/ 40 w 271"/>
                <a:gd name="T41" fmla="*/ 5 h 340"/>
                <a:gd name="T42" fmla="*/ 21 w 271"/>
                <a:gd name="T43" fmla="*/ 18 h 340"/>
                <a:gd name="T44" fmla="*/ 7 w 271"/>
                <a:gd name="T45" fmla="*/ 37 h 340"/>
                <a:gd name="T46" fmla="*/ 2 w 271"/>
                <a:gd name="T47" fmla="*/ 51 h 340"/>
                <a:gd name="T48" fmla="*/ 0 w 271"/>
                <a:gd name="T49" fmla="*/ 75 h 340"/>
                <a:gd name="T50" fmla="*/ 1 w 271"/>
                <a:gd name="T51" fmla="*/ 99 h 340"/>
                <a:gd name="T52" fmla="*/ 2 w 271"/>
                <a:gd name="T53" fmla="*/ 135 h 340"/>
                <a:gd name="T54" fmla="*/ 7 w 271"/>
                <a:gd name="T55" fmla="*/ 145 h 340"/>
                <a:gd name="T56" fmla="*/ 25 w 271"/>
                <a:gd name="T57" fmla="*/ 189 h 340"/>
                <a:gd name="T58" fmla="*/ 33 w 271"/>
                <a:gd name="T59" fmla="*/ 200 h 340"/>
                <a:gd name="T60" fmla="*/ 67 w 271"/>
                <a:gd name="T61" fmla="*/ 227 h 340"/>
                <a:gd name="T62" fmla="*/ 85 w 271"/>
                <a:gd name="T63" fmla="*/ 250 h 340"/>
                <a:gd name="T64" fmla="*/ 93 w 271"/>
                <a:gd name="T65" fmla="*/ 271 h 340"/>
                <a:gd name="T66" fmla="*/ 95 w 271"/>
                <a:gd name="T67" fmla="*/ 284 h 340"/>
                <a:gd name="T68" fmla="*/ 95 w 271"/>
                <a:gd name="T69" fmla="*/ 285 h 340"/>
                <a:gd name="T70" fmla="*/ 95 w 271"/>
                <a:gd name="T71" fmla="*/ 340 h 340"/>
                <a:gd name="T72" fmla="*/ 271 w 271"/>
                <a:gd name="T73" fmla="*/ 29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340">
                  <a:moveTo>
                    <a:pt x="271" y="299"/>
                  </a:moveTo>
                  <a:lnTo>
                    <a:pt x="271" y="299"/>
                  </a:lnTo>
                  <a:lnTo>
                    <a:pt x="270" y="297"/>
                  </a:lnTo>
                  <a:lnTo>
                    <a:pt x="268" y="291"/>
                  </a:lnTo>
                  <a:lnTo>
                    <a:pt x="264" y="285"/>
                  </a:lnTo>
                  <a:lnTo>
                    <a:pt x="258" y="278"/>
                  </a:lnTo>
                  <a:lnTo>
                    <a:pt x="250" y="271"/>
                  </a:lnTo>
                  <a:lnTo>
                    <a:pt x="237" y="263"/>
                  </a:lnTo>
                  <a:lnTo>
                    <a:pt x="222" y="255"/>
                  </a:lnTo>
                  <a:lnTo>
                    <a:pt x="222" y="255"/>
                  </a:lnTo>
                  <a:lnTo>
                    <a:pt x="202" y="245"/>
                  </a:lnTo>
                  <a:lnTo>
                    <a:pt x="177" y="231"/>
                  </a:lnTo>
                  <a:lnTo>
                    <a:pt x="163" y="224"/>
                  </a:lnTo>
                  <a:lnTo>
                    <a:pt x="148" y="218"/>
                  </a:lnTo>
                  <a:lnTo>
                    <a:pt x="131" y="212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21" y="196"/>
                  </a:lnTo>
                  <a:lnTo>
                    <a:pt x="130" y="182"/>
                  </a:lnTo>
                  <a:lnTo>
                    <a:pt x="138" y="165"/>
                  </a:lnTo>
                  <a:lnTo>
                    <a:pt x="145" y="145"/>
                  </a:lnTo>
                  <a:lnTo>
                    <a:pt x="145" y="145"/>
                  </a:lnTo>
                  <a:lnTo>
                    <a:pt x="148" y="134"/>
                  </a:lnTo>
                  <a:lnTo>
                    <a:pt x="149" y="124"/>
                  </a:lnTo>
                  <a:lnTo>
                    <a:pt x="151" y="99"/>
                  </a:lnTo>
                  <a:lnTo>
                    <a:pt x="151" y="99"/>
                  </a:lnTo>
                  <a:lnTo>
                    <a:pt x="151" y="75"/>
                  </a:lnTo>
                  <a:lnTo>
                    <a:pt x="151" y="63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44" y="37"/>
                  </a:lnTo>
                  <a:lnTo>
                    <a:pt x="138" y="26"/>
                  </a:lnTo>
                  <a:lnTo>
                    <a:pt x="130" y="18"/>
                  </a:lnTo>
                  <a:lnTo>
                    <a:pt x="121" y="11"/>
                  </a:lnTo>
                  <a:lnTo>
                    <a:pt x="110" y="5"/>
                  </a:lnTo>
                  <a:lnTo>
                    <a:pt x="100" y="2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3" y="1"/>
                  </a:lnTo>
                  <a:lnTo>
                    <a:pt x="51" y="2"/>
                  </a:lnTo>
                  <a:lnTo>
                    <a:pt x="40" y="5"/>
                  </a:lnTo>
                  <a:lnTo>
                    <a:pt x="30" y="11"/>
                  </a:lnTo>
                  <a:lnTo>
                    <a:pt x="21" y="18"/>
                  </a:lnTo>
                  <a:lnTo>
                    <a:pt x="14" y="26"/>
                  </a:lnTo>
                  <a:lnTo>
                    <a:pt x="7" y="37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124"/>
                  </a:lnTo>
                  <a:lnTo>
                    <a:pt x="2" y="135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9" y="176"/>
                  </a:lnTo>
                  <a:lnTo>
                    <a:pt x="25" y="189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51" y="212"/>
                  </a:lnTo>
                  <a:lnTo>
                    <a:pt x="67" y="227"/>
                  </a:lnTo>
                  <a:lnTo>
                    <a:pt x="78" y="239"/>
                  </a:lnTo>
                  <a:lnTo>
                    <a:pt x="85" y="250"/>
                  </a:lnTo>
                  <a:lnTo>
                    <a:pt x="91" y="262"/>
                  </a:lnTo>
                  <a:lnTo>
                    <a:pt x="93" y="271"/>
                  </a:lnTo>
                  <a:lnTo>
                    <a:pt x="95" y="278"/>
                  </a:lnTo>
                  <a:lnTo>
                    <a:pt x="95" y="284"/>
                  </a:lnTo>
                  <a:lnTo>
                    <a:pt x="95" y="285"/>
                  </a:lnTo>
                  <a:lnTo>
                    <a:pt x="95" y="285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271" y="340"/>
                  </a:lnTo>
                  <a:lnTo>
                    <a:pt x="271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9" name="Freeform 100"/>
            <p:cNvSpPr/>
            <p:nvPr/>
          </p:nvSpPr>
          <p:spPr bwMode="auto">
            <a:xfrm>
              <a:off x="6592888" y="2554288"/>
              <a:ext cx="427038" cy="539750"/>
            </a:xfrm>
            <a:custGeom>
              <a:avLst/>
              <a:gdLst>
                <a:gd name="T0" fmla="*/ 175 w 269"/>
                <a:gd name="T1" fmla="*/ 284 h 340"/>
                <a:gd name="T2" fmla="*/ 175 w 269"/>
                <a:gd name="T3" fmla="*/ 278 h 340"/>
                <a:gd name="T4" fmla="*/ 179 w 269"/>
                <a:gd name="T5" fmla="*/ 262 h 340"/>
                <a:gd name="T6" fmla="*/ 192 w 269"/>
                <a:gd name="T7" fmla="*/ 239 h 340"/>
                <a:gd name="T8" fmla="*/ 217 w 269"/>
                <a:gd name="T9" fmla="*/ 214 h 340"/>
                <a:gd name="T10" fmla="*/ 236 w 269"/>
                <a:gd name="T11" fmla="*/ 201 h 340"/>
                <a:gd name="T12" fmla="*/ 250 w 269"/>
                <a:gd name="T13" fmla="*/ 176 h 340"/>
                <a:gd name="T14" fmla="*/ 263 w 269"/>
                <a:gd name="T15" fmla="*/ 145 h 340"/>
                <a:gd name="T16" fmla="*/ 269 w 269"/>
                <a:gd name="T17" fmla="*/ 124 h 340"/>
                <a:gd name="T18" fmla="*/ 269 w 269"/>
                <a:gd name="T19" fmla="*/ 99 h 340"/>
                <a:gd name="T20" fmla="*/ 269 w 269"/>
                <a:gd name="T21" fmla="*/ 63 h 340"/>
                <a:gd name="T22" fmla="*/ 267 w 269"/>
                <a:gd name="T23" fmla="*/ 51 h 340"/>
                <a:gd name="T24" fmla="*/ 256 w 269"/>
                <a:gd name="T25" fmla="*/ 26 h 340"/>
                <a:gd name="T26" fmla="*/ 239 w 269"/>
                <a:gd name="T27" fmla="*/ 11 h 340"/>
                <a:gd name="T28" fmla="*/ 218 w 269"/>
                <a:gd name="T29" fmla="*/ 2 h 340"/>
                <a:gd name="T30" fmla="*/ 194 w 269"/>
                <a:gd name="T31" fmla="*/ 0 h 340"/>
                <a:gd name="T32" fmla="*/ 182 w 269"/>
                <a:gd name="T33" fmla="*/ 1 h 340"/>
                <a:gd name="T34" fmla="*/ 158 w 269"/>
                <a:gd name="T35" fmla="*/ 5 h 340"/>
                <a:gd name="T36" fmla="*/ 140 w 269"/>
                <a:gd name="T37" fmla="*/ 18 h 340"/>
                <a:gd name="T38" fmla="*/ 124 w 269"/>
                <a:gd name="T39" fmla="*/ 37 h 340"/>
                <a:gd name="T40" fmla="*/ 120 w 269"/>
                <a:gd name="T41" fmla="*/ 51 h 340"/>
                <a:gd name="T42" fmla="*/ 119 w 269"/>
                <a:gd name="T43" fmla="*/ 75 h 340"/>
                <a:gd name="T44" fmla="*/ 119 w 269"/>
                <a:gd name="T45" fmla="*/ 99 h 340"/>
                <a:gd name="T46" fmla="*/ 120 w 269"/>
                <a:gd name="T47" fmla="*/ 135 h 340"/>
                <a:gd name="T48" fmla="*/ 124 w 269"/>
                <a:gd name="T49" fmla="*/ 145 h 340"/>
                <a:gd name="T50" fmla="*/ 140 w 269"/>
                <a:gd name="T51" fmla="*/ 182 h 340"/>
                <a:gd name="T52" fmla="*/ 158 w 269"/>
                <a:gd name="T53" fmla="*/ 208 h 340"/>
                <a:gd name="T54" fmla="*/ 138 w 269"/>
                <a:gd name="T55" fmla="*/ 212 h 340"/>
                <a:gd name="T56" fmla="*/ 106 w 269"/>
                <a:gd name="T57" fmla="*/ 225 h 340"/>
                <a:gd name="T58" fmla="*/ 69 w 269"/>
                <a:gd name="T59" fmla="*/ 245 h 340"/>
                <a:gd name="T60" fmla="*/ 49 w 269"/>
                <a:gd name="T61" fmla="*/ 255 h 340"/>
                <a:gd name="T62" fmla="*/ 21 w 269"/>
                <a:gd name="T63" fmla="*/ 271 h 340"/>
                <a:gd name="T64" fmla="*/ 6 w 269"/>
                <a:gd name="T65" fmla="*/ 285 h 340"/>
                <a:gd name="T66" fmla="*/ 1 w 269"/>
                <a:gd name="T67" fmla="*/ 297 h 340"/>
                <a:gd name="T68" fmla="*/ 0 w 269"/>
                <a:gd name="T69" fmla="*/ 340 h 340"/>
                <a:gd name="T70" fmla="*/ 175 w 269"/>
                <a:gd name="T71" fmla="*/ 28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340">
                  <a:moveTo>
                    <a:pt x="175" y="285"/>
                  </a:moveTo>
                  <a:lnTo>
                    <a:pt x="175" y="284"/>
                  </a:lnTo>
                  <a:lnTo>
                    <a:pt x="175" y="284"/>
                  </a:lnTo>
                  <a:lnTo>
                    <a:pt x="175" y="278"/>
                  </a:lnTo>
                  <a:lnTo>
                    <a:pt x="176" y="271"/>
                  </a:lnTo>
                  <a:lnTo>
                    <a:pt x="179" y="262"/>
                  </a:lnTo>
                  <a:lnTo>
                    <a:pt x="185" y="250"/>
                  </a:lnTo>
                  <a:lnTo>
                    <a:pt x="192" y="239"/>
                  </a:lnTo>
                  <a:lnTo>
                    <a:pt x="203" y="227"/>
                  </a:lnTo>
                  <a:lnTo>
                    <a:pt x="217" y="214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43" y="189"/>
                  </a:lnTo>
                  <a:lnTo>
                    <a:pt x="250" y="176"/>
                  </a:lnTo>
                  <a:lnTo>
                    <a:pt x="263" y="145"/>
                  </a:lnTo>
                  <a:lnTo>
                    <a:pt x="263" y="145"/>
                  </a:lnTo>
                  <a:lnTo>
                    <a:pt x="267" y="134"/>
                  </a:lnTo>
                  <a:lnTo>
                    <a:pt x="269" y="124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69" y="75"/>
                  </a:lnTo>
                  <a:lnTo>
                    <a:pt x="269" y="6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63" y="37"/>
                  </a:lnTo>
                  <a:lnTo>
                    <a:pt x="256" y="26"/>
                  </a:lnTo>
                  <a:lnTo>
                    <a:pt x="248" y="18"/>
                  </a:lnTo>
                  <a:lnTo>
                    <a:pt x="239" y="11"/>
                  </a:lnTo>
                  <a:lnTo>
                    <a:pt x="229" y="5"/>
                  </a:lnTo>
                  <a:lnTo>
                    <a:pt x="218" y="2"/>
                  </a:lnTo>
                  <a:lnTo>
                    <a:pt x="206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82" y="1"/>
                  </a:lnTo>
                  <a:lnTo>
                    <a:pt x="169" y="2"/>
                  </a:lnTo>
                  <a:lnTo>
                    <a:pt x="158" y="5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1" y="26"/>
                  </a:lnTo>
                  <a:lnTo>
                    <a:pt x="124" y="37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9" y="63"/>
                  </a:lnTo>
                  <a:lnTo>
                    <a:pt x="119" y="75"/>
                  </a:lnTo>
                  <a:lnTo>
                    <a:pt x="119" y="99"/>
                  </a:lnTo>
                  <a:lnTo>
                    <a:pt x="119" y="99"/>
                  </a:lnTo>
                  <a:lnTo>
                    <a:pt x="119" y="124"/>
                  </a:lnTo>
                  <a:lnTo>
                    <a:pt x="120" y="135"/>
                  </a:lnTo>
                  <a:lnTo>
                    <a:pt x="124" y="145"/>
                  </a:lnTo>
                  <a:lnTo>
                    <a:pt x="124" y="145"/>
                  </a:lnTo>
                  <a:lnTo>
                    <a:pt x="131" y="165"/>
                  </a:lnTo>
                  <a:lnTo>
                    <a:pt x="140" y="182"/>
                  </a:lnTo>
                  <a:lnTo>
                    <a:pt x="148" y="19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38" y="212"/>
                  </a:lnTo>
                  <a:lnTo>
                    <a:pt x="122" y="218"/>
                  </a:lnTo>
                  <a:lnTo>
                    <a:pt x="106" y="225"/>
                  </a:lnTo>
                  <a:lnTo>
                    <a:pt x="92" y="231"/>
                  </a:lnTo>
                  <a:lnTo>
                    <a:pt x="69" y="245"/>
                  </a:lnTo>
                  <a:lnTo>
                    <a:pt x="49" y="255"/>
                  </a:lnTo>
                  <a:lnTo>
                    <a:pt x="49" y="255"/>
                  </a:lnTo>
                  <a:lnTo>
                    <a:pt x="32" y="263"/>
                  </a:lnTo>
                  <a:lnTo>
                    <a:pt x="21" y="271"/>
                  </a:lnTo>
                  <a:lnTo>
                    <a:pt x="13" y="278"/>
                  </a:lnTo>
                  <a:lnTo>
                    <a:pt x="6" y="285"/>
                  </a:lnTo>
                  <a:lnTo>
                    <a:pt x="3" y="291"/>
                  </a:lnTo>
                  <a:lnTo>
                    <a:pt x="1" y="297"/>
                  </a:lnTo>
                  <a:lnTo>
                    <a:pt x="0" y="299"/>
                  </a:lnTo>
                  <a:lnTo>
                    <a:pt x="0" y="340"/>
                  </a:lnTo>
                  <a:lnTo>
                    <a:pt x="175" y="340"/>
                  </a:lnTo>
                  <a:lnTo>
                    <a:pt x="175" y="285"/>
                  </a:lnTo>
                  <a:lnTo>
                    <a:pt x="175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2" name="Freeform 101"/>
            <p:cNvSpPr/>
            <p:nvPr/>
          </p:nvSpPr>
          <p:spPr bwMode="auto">
            <a:xfrm>
              <a:off x="6937376" y="2351088"/>
              <a:ext cx="847725" cy="742950"/>
            </a:xfrm>
            <a:custGeom>
              <a:avLst/>
              <a:gdLst>
                <a:gd name="T0" fmla="*/ 467 w 534"/>
                <a:gd name="T1" fmla="*/ 350 h 468"/>
                <a:gd name="T2" fmla="*/ 439 w 534"/>
                <a:gd name="T3" fmla="*/ 336 h 468"/>
                <a:gd name="T4" fmla="*/ 386 w 534"/>
                <a:gd name="T5" fmla="*/ 308 h 468"/>
                <a:gd name="T6" fmla="*/ 341 w 534"/>
                <a:gd name="T7" fmla="*/ 293 h 468"/>
                <a:gd name="T8" fmla="*/ 316 w 534"/>
                <a:gd name="T9" fmla="*/ 287 h 468"/>
                <a:gd name="T10" fmla="*/ 329 w 534"/>
                <a:gd name="T11" fmla="*/ 270 h 468"/>
                <a:gd name="T12" fmla="*/ 351 w 534"/>
                <a:gd name="T13" fmla="*/ 227 h 468"/>
                <a:gd name="T14" fmla="*/ 362 w 534"/>
                <a:gd name="T15" fmla="*/ 200 h 468"/>
                <a:gd name="T16" fmla="*/ 368 w 534"/>
                <a:gd name="T17" fmla="*/ 171 h 468"/>
                <a:gd name="T18" fmla="*/ 368 w 534"/>
                <a:gd name="T19" fmla="*/ 137 h 468"/>
                <a:gd name="T20" fmla="*/ 369 w 534"/>
                <a:gd name="T21" fmla="*/ 104 h 468"/>
                <a:gd name="T22" fmla="*/ 368 w 534"/>
                <a:gd name="T23" fmla="*/ 71 h 468"/>
                <a:gd name="T24" fmla="*/ 361 w 534"/>
                <a:gd name="T25" fmla="*/ 53 h 468"/>
                <a:gd name="T26" fmla="*/ 351 w 534"/>
                <a:gd name="T27" fmla="*/ 38 h 468"/>
                <a:gd name="T28" fmla="*/ 341 w 534"/>
                <a:gd name="T29" fmla="*/ 25 h 468"/>
                <a:gd name="T30" fmla="*/ 315 w 534"/>
                <a:gd name="T31" fmla="*/ 8 h 468"/>
                <a:gd name="T32" fmla="*/ 282 w 534"/>
                <a:gd name="T33" fmla="*/ 1 h 468"/>
                <a:gd name="T34" fmla="*/ 266 w 534"/>
                <a:gd name="T35" fmla="*/ 0 h 468"/>
                <a:gd name="T36" fmla="*/ 232 w 534"/>
                <a:gd name="T37" fmla="*/ 4 h 468"/>
                <a:gd name="T38" fmla="*/ 204 w 534"/>
                <a:gd name="T39" fmla="*/ 15 h 468"/>
                <a:gd name="T40" fmla="*/ 186 w 534"/>
                <a:gd name="T41" fmla="*/ 31 h 468"/>
                <a:gd name="T42" fmla="*/ 176 w 534"/>
                <a:gd name="T43" fmla="*/ 45 h 468"/>
                <a:gd name="T44" fmla="*/ 165 w 534"/>
                <a:gd name="T45" fmla="*/ 71 h 468"/>
                <a:gd name="T46" fmla="*/ 162 w 534"/>
                <a:gd name="T47" fmla="*/ 87 h 468"/>
                <a:gd name="T48" fmla="*/ 163 w 534"/>
                <a:gd name="T49" fmla="*/ 137 h 468"/>
                <a:gd name="T50" fmla="*/ 163 w 534"/>
                <a:gd name="T51" fmla="*/ 154 h 468"/>
                <a:gd name="T52" fmla="*/ 166 w 534"/>
                <a:gd name="T53" fmla="*/ 186 h 468"/>
                <a:gd name="T54" fmla="*/ 170 w 534"/>
                <a:gd name="T55" fmla="*/ 202 h 468"/>
                <a:gd name="T56" fmla="*/ 191 w 534"/>
                <a:gd name="T57" fmla="*/ 251 h 468"/>
                <a:gd name="T58" fmla="*/ 210 w 534"/>
                <a:gd name="T59" fmla="*/ 279 h 468"/>
                <a:gd name="T60" fmla="*/ 215 w 534"/>
                <a:gd name="T61" fmla="*/ 287 h 468"/>
                <a:gd name="T62" fmla="*/ 168 w 534"/>
                <a:gd name="T63" fmla="*/ 300 h 468"/>
                <a:gd name="T64" fmla="*/ 127 w 534"/>
                <a:gd name="T65" fmla="*/ 318 h 468"/>
                <a:gd name="T66" fmla="*/ 66 w 534"/>
                <a:gd name="T67" fmla="*/ 350 h 468"/>
                <a:gd name="T68" fmla="*/ 45 w 534"/>
                <a:gd name="T69" fmla="*/ 362 h 468"/>
                <a:gd name="T70" fmla="*/ 15 w 534"/>
                <a:gd name="T71" fmla="*/ 384 h 468"/>
                <a:gd name="T72" fmla="*/ 3 w 534"/>
                <a:gd name="T73" fmla="*/ 401 h 468"/>
                <a:gd name="T74" fmla="*/ 0 w 534"/>
                <a:gd name="T75" fmla="*/ 413 h 468"/>
                <a:gd name="T76" fmla="*/ 534 w 534"/>
                <a:gd name="T77" fmla="*/ 468 h 468"/>
                <a:gd name="T78" fmla="*/ 534 w 534"/>
                <a:gd name="T79" fmla="*/ 413 h 468"/>
                <a:gd name="T80" fmla="*/ 530 w 534"/>
                <a:gd name="T81" fmla="*/ 401 h 468"/>
                <a:gd name="T82" fmla="*/ 517 w 534"/>
                <a:gd name="T83" fmla="*/ 384 h 468"/>
                <a:gd name="T84" fmla="*/ 488 w 534"/>
                <a:gd name="T85" fmla="*/ 362 h 468"/>
                <a:gd name="T86" fmla="*/ 467 w 534"/>
                <a:gd name="T87" fmla="*/ 35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4" h="468">
                  <a:moveTo>
                    <a:pt x="467" y="350"/>
                  </a:moveTo>
                  <a:lnTo>
                    <a:pt x="467" y="350"/>
                  </a:lnTo>
                  <a:lnTo>
                    <a:pt x="454" y="345"/>
                  </a:lnTo>
                  <a:lnTo>
                    <a:pt x="439" y="336"/>
                  </a:lnTo>
                  <a:lnTo>
                    <a:pt x="405" y="318"/>
                  </a:lnTo>
                  <a:lnTo>
                    <a:pt x="386" y="308"/>
                  </a:lnTo>
                  <a:lnTo>
                    <a:pt x="365" y="300"/>
                  </a:lnTo>
                  <a:lnTo>
                    <a:pt x="341" y="293"/>
                  </a:lnTo>
                  <a:lnTo>
                    <a:pt x="316" y="287"/>
                  </a:lnTo>
                  <a:lnTo>
                    <a:pt x="316" y="287"/>
                  </a:lnTo>
                  <a:lnTo>
                    <a:pt x="322" y="279"/>
                  </a:lnTo>
                  <a:lnTo>
                    <a:pt x="329" y="270"/>
                  </a:lnTo>
                  <a:lnTo>
                    <a:pt x="340" y="249"/>
                  </a:lnTo>
                  <a:lnTo>
                    <a:pt x="351" y="227"/>
                  </a:lnTo>
                  <a:lnTo>
                    <a:pt x="362" y="200"/>
                  </a:lnTo>
                  <a:lnTo>
                    <a:pt x="362" y="200"/>
                  </a:lnTo>
                  <a:lnTo>
                    <a:pt x="366" y="186"/>
                  </a:lnTo>
                  <a:lnTo>
                    <a:pt x="368" y="171"/>
                  </a:lnTo>
                  <a:lnTo>
                    <a:pt x="369" y="154"/>
                  </a:lnTo>
                  <a:lnTo>
                    <a:pt x="368" y="137"/>
                  </a:lnTo>
                  <a:lnTo>
                    <a:pt x="368" y="137"/>
                  </a:lnTo>
                  <a:lnTo>
                    <a:pt x="369" y="104"/>
                  </a:lnTo>
                  <a:lnTo>
                    <a:pt x="369" y="87"/>
                  </a:lnTo>
                  <a:lnTo>
                    <a:pt x="368" y="71"/>
                  </a:lnTo>
                  <a:lnTo>
                    <a:pt x="368" y="71"/>
                  </a:lnTo>
                  <a:lnTo>
                    <a:pt x="361" y="53"/>
                  </a:lnTo>
                  <a:lnTo>
                    <a:pt x="357" y="45"/>
                  </a:lnTo>
                  <a:lnTo>
                    <a:pt x="351" y="38"/>
                  </a:lnTo>
                  <a:lnTo>
                    <a:pt x="347" y="31"/>
                  </a:lnTo>
                  <a:lnTo>
                    <a:pt x="341" y="25"/>
                  </a:lnTo>
                  <a:lnTo>
                    <a:pt x="329" y="15"/>
                  </a:lnTo>
                  <a:lnTo>
                    <a:pt x="315" y="8"/>
                  </a:lnTo>
                  <a:lnTo>
                    <a:pt x="299" y="4"/>
                  </a:lnTo>
                  <a:lnTo>
                    <a:pt x="282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"/>
                  </a:lnTo>
                  <a:lnTo>
                    <a:pt x="232" y="4"/>
                  </a:lnTo>
                  <a:lnTo>
                    <a:pt x="218" y="8"/>
                  </a:lnTo>
                  <a:lnTo>
                    <a:pt x="204" y="15"/>
                  </a:lnTo>
                  <a:lnTo>
                    <a:pt x="191" y="25"/>
                  </a:lnTo>
                  <a:lnTo>
                    <a:pt x="186" y="31"/>
                  </a:lnTo>
                  <a:lnTo>
                    <a:pt x="180" y="38"/>
                  </a:lnTo>
                  <a:lnTo>
                    <a:pt x="176" y="45"/>
                  </a:lnTo>
                  <a:lnTo>
                    <a:pt x="172" y="53"/>
                  </a:lnTo>
                  <a:lnTo>
                    <a:pt x="165" y="71"/>
                  </a:lnTo>
                  <a:lnTo>
                    <a:pt x="165" y="71"/>
                  </a:lnTo>
                  <a:lnTo>
                    <a:pt x="162" y="87"/>
                  </a:lnTo>
                  <a:lnTo>
                    <a:pt x="162" y="104"/>
                  </a:lnTo>
                  <a:lnTo>
                    <a:pt x="163" y="137"/>
                  </a:lnTo>
                  <a:lnTo>
                    <a:pt x="163" y="137"/>
                  </a:lnTo>
                  <a:lnTo>
                    <a:pt x="163" y="154"/>
                  </a:lnTo>
                  <a:lnTo>
                    <a:pt x="163" y="171"/>
                  </a:lnTo>
                  <a:lnTo>
                    <a:pt x="166" y="186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80" y="227"/>
                  </a:lnTo>
                  <a:lnTo>
                    <a:pt x="191" y="251"/>
                  </a:lnTo>
                  <a:lnTo>
                    <a:pt x="203" y="270"/>
                  </a:lnTo>
                  <a:lnTo>
                    <a:pt x="210" y="279"/>
                  </a:lnTo>
                  <a:lnTo>
                    <a:pt x="215" y="287"/>
                  </a:lnTo>
                  <a:lnTo>
                    <a:pt x="215" y="287"/>
                  </a:lnTo>
                  <a:lnTo>
                    <a:pt x="190" y="293"/>
                  </a:lnTo>
                  <a:lnTo>
                    <a:pt x="168" y="300"/>
                  </a:lnTo>
                  <a:lnTo>
                    <a:pt x="147" y="310"/>
                  </a:lnTo>
                  <a:lnTo>
                    <a:pt x="127" y="318"/>
                  </a:lnTo>
                  <a:lnTo>
                    <a:pt x="94" y="336"/>
                  </a:lnTo>
                  <a:lnTo>
                    <a:pt x="66" y="350"/>
                  </a:lnTo>
                  <a:lnTo>
                    <a:pt x="66" y="350"/>
                  </a:lnTo>
                  <a:lnTo>
                    <a:pt x="45" y="362"/>
                  </a:lnTo>
                  <a:lnTo>
                    <a:pt x="28" y="373"/>
                  </a:lnTo>
                  <a:lnTo>
                    <a:pt x="15" y="384"/>
                  </a:lnTo>
                  <a:lnTo>
                    <a:pt x="8" y="394"/>
                  </a:lnTo>
                  <a:lnTo>
                    <a:pt x="3" y="401"/>
                  </a:lnTo>
                  <a:lnTo>
                    <a:pt x="1" y="408"/>
                  </a:lnTo>
                  <a:lnTo>
                    <a:pt x="0" y="413"/>
                  </a:lnTo>
                  <a:lnTo>
                    <a:pt x="0" y="468"/>
                  </a:lnTo>
                  <a:lnTo>
                    <a:pt x="534" y="468"/>
                  </a:lnTo>
                  <a:lnTo>
                    <a:pt x="534" y="413"/>
                  </a:lnTo>
                  <a:lnTo>
                    <a:pt x="534" y="413"/>
                  </a:lnTo>
                  <a:lnTo>
                    <a:pt x="533" y="408"/>
                  </a:lnTo>
                  <a:lnTo>
                    <a:pt x="530" y="401"/>
                  </a:lnTo>
                  <a:lnTo>
                    <a:pt x="524" y="394"/>
                  </a:lnTo>
                  <a:lnTo>
                    <a:pt x="517" y="384"/>
                  </a:lnTo>
                  <a:lnTo>
                    <a:pt x="505" y="373"/>
                  </a:lnTo>
                  <a:lnTo>
                    <a:pt x="488" y="362"/>
                  </a:lnTo>
                  <a:lnTo>
                    <a:pt x="467" y="350"/>
                  </a:lnTo>
                  <a:lnTo>
                    <a:pt x="467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23" name="Group 89"/>
          <p:cNvGrpSpPr/>
          <p:nvPr/>
        </p:nvGrpSpPr>
        <p:grpSpPr>
          <a:xfrm>
            <a:off x="5190921" y="1403263"/>
            <a:ext cx="733129" cy="552392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26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7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28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31" name="Freeform 19"/>
          <p:cNvSpPr>
            <a:spLocks noChangeArrowheads="1"/>
          </p:cNvSpPr>
          <p:nvPr/>
        </p:nvSpPr>
        <p:spPr bwMode="auto">
          <a:xfrm rot="5400000">
            <a:off x="7032432" y="1217098"/>
            <a:ext cx="764272" cy="801946"/>
          </a:xfrm>
          <a:custGeom>
            <a:avLst/>
            <a:gdLst>
              <a:gd name="T0" fmla="*/ 312 w 626"/>
              <a:gd name="T1" fmla="*/ 0 h 657"/>
              <a:gd name="T2" fmla="*/ 312 w 626"/>
              <a:gd name="T3" fmla="*/ 0 h 657"/>
              <a:gd name="T4" fmla="*/ 250 w 626"/>
              <a:gd name="T5" fmla="*/ 125 h 657"/>
              <a:gd name="T6" fmla="*/ 250 w 626"/>
              <a:gd name="T7" fmla="*/ 250 h 657"/>
              <a:gd name="T8" fmla="*/ 0 w 626"/>
              <a:gd name="T9" fmla="*/ 344 h 657"/>
              <a:gd name="T10" fmla="*/ 0 w 626"/>
              <a:gd name="T11" fmla="*/ 406 h 657"/>
              <a:gd name="T12" fmla="*/ 250 w 626"/>
              <a:gd name="T13" fmla="*/ 375 h 657"/>
              <a:gd name="T14" fmla="*/ 250 w 626"/>
              <a:gd name="T15" fmla="*/ 500 h 657"/>
              <a:gd name="T16" fmla="*/ 125 w 626"/>
              <a:gd name="T17" fmla="*/ 594 h 657"/>
              <a:gd name="T18" fmla="*/ 125 w 626"/>
              <a:gd name="T19" fmla="*/ 656 h 657"/>
              <a:gd name="T20" fmla="*/ 312 w 626"/>
              <a:gd name="T21" fmla="*/ 594 h 657"/>
              <a:gd name="T22" fmla="*/ 468 w 626"/>
              <a:gd name="T23" fmla="*/ 656 h 657"/>
              <a:gd name="T24" fmla="*/ 468 w 626"/>
              <a:gd name="T25" fmla="*/ 594 h 657"/>
              <a:gd name="T26" fmla="*/ 375 w 626"/>
              <a:gd name="T27" fmla="*/ 500 h 657"/>
              <a:gd name="T28" fmla="*/ 375 w 626"/>
              <a:gd name="T29" fmla="*/ 375 h 657"/>
              <a:gd name="T30" fmla="*/ 625 w 626"/>
              <a:gd name="T31" fmla="*/ 406 h 657"/>
              <a:gd name="T32" fmla="*/ 625 w 626"/>
              <a:gd name="T33" fmla="*/ 344 h 657"/>
              <a:gd name="T34" fmla="*/ 375 w 626"/>
              <a:gd name="T35" fmla="*/ 250 h 657"/>
              <a:gd name="T36" fmla="*/ 375 w 626"/>
              <a:gd name="T37" fmla="*/ 125 h 657"/>
              <a:gd name="T38" fmla="*/ 312 w 626"/>
              <a:gd name="T39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6" h="657">
                <a:moveTo>
                  <a:pt x="312" y="0"/>
                </a:moveTo>
                <a:lnTo>
                  <a:pt x="312" y="0"/>
                </a:lnTo>
                <a:cubicBezTo>
                  <a:pt x="281" y="0"/>
                  <a:pt x="250" y="94"/>
                  <a:pt x="250" y="125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406"/>
                  <a:pt x="0" y="406"/>
                  <a:pt x="0" y="406"/>
                </a:cubicBezTo>
                <a:cubicBezTo>
                  <a:pt x="250" y="375"/>
                  <a:pt x="250" y="375"/>
                  <a:pt x="250" y="375"/>
                </a:cubicBezTo>
                <a:cubicBezTo>
                  <a:pt x="250" y="500"/>
                  <a:pt x="250" y="500"/>
                  <a:pt x="250" y="500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25" y="656"/>
                  <a:pt x="125" y="656"/>
                  <a:pt x="125" y="656"/>
                </a:cubicBezTo>
                <a:cubicBezTo>
                  <a:pt x="312" y="594"/>
                  <a:pt x="312" y="594"/>
                  <a:pt x="312" y="594"/>
                </a:cubicBezTo>
                <a:cubicBezTo>
                  <a:pt x="468" y="656"/>
                  <a:pt x="468" y="656"/>
                  <a:pt x="468" y="656"/>
                </a:cubicBezTo>
                <a:cubicBezTo>
                  <a:pt x="468" y="594"/>
                  <a:pt x="468" y="594"/>
                  <a:pt x="468" y="594"/>
                </a:cubicBezTo>
                <a:cubicBezTo>
                  <a:pt x="375" y="500"/>
                  <a:pt x="375" y="500"/>
                  <a:pt x="375" y="500"/>
                </a:cubicBezTo>
                <a:cubicBezTo>
                  <a:pt x="375" y="375"/>
                  <a:pt x="375" y="375"/>
                  <a:pt x="375" y="375"/>
                </a:cubicBezTo>
                <a:cubicBezTo>
                  <a:pt x="625" y="406"/>
                  <a:pt x="625" y="406"/>
                  <a:pt x="625" y="406"/>
                </a:cubicBezTo>
                <a:cubicBezTo>
                  <a:pt x="625" y="344"/>
                  <a:pt x="625" y="344"/>
                  <a:pt x="625" y="344"/>
                </a:cubicBezTo>
                <a:cubicBezTo>
                  <a:pt x="375" y="250"/>
                  <a:pt x="375" y="250"/>
                  <a:pt x="375" y="250"/>
                </a:cubicBezTo>
                <a:cubicBezTo>
                  <a:pt x="375" y="125"/>
                  <a:pt x="375" y="125"/>
                  <a:pt x="375" y="125"/>
                </a:cubicBezTo>
                <a:cubicBezTo>
                  <a:pt x="375" y="94"/>
                  <a:pt x="343" y="0"/>
                  <a:pt x="312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0" grpId="0" animBg="1"/>
      <p:bldP spid="21" grpId="0" animBg="1"/>
      <p:bldP spid="29" grpId="0" animBg="1"/>
      <p:bldP spid="30" grpId="0" animBg="1"/>
      <p:bldP spid="32" grpId="0"/>
      <p:bldP spid="34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/>
          <p:cNvSpPr>
            <a:spLocks noChangeArrowheads="1"/>
          </p:cNvSpPr>
          <p:nvPr/>
        </p:nvSpPr>
        <p:spPr bwMode="auto">
          <a:xfrm>
            <a:off x="3520657" y="3786965"/>
            <a:ext cx="2230899" cy="566859"/>
          </a:xfrm>
          <a:custGeom>
            <a:avLst/>
            <a:gdLst>
              <a:gd name="T0" fmla="*/ 5208 w 8889"/>
              <a:gd name="T1" fmla="*/ 0 h 2263"/>
              <a:gd name="T2" fmla="*/ 5208 w 8889"/>
              <a:gd name="T3" fmla="*/ 0 h 2263"/>
              <a:gd name="T4" fmla="*/ 5208 w 8889"/>
              <a:gd name="T5" fmla="*/ 156 h 2263"/>
              <a:gd name="T6" fmla="*/ 5230 w 8889"/>
              <a:gd name="T7" fmla="*/ 222 h 2263"/>
              <a:gd name="T8" fmla="*/ 5296 w 8889"/>
              <a:gd name="T9" fmla="*/ 377 h 2263"/>
              <a:gd name="T10" fmla="*/ 5363 w 8889"/>
              <a:gd name="T11" fmla="*/ 621 h 2263"/>
              <a:gd name="T12" fmla="*/ 5363 w 8889"/>
              <a:gd name="T13" fmla="*/ 621 h 2263"/>
              <a:gd name="T14" fmla="*/ 5363 w 8889"/>
              <a:gd name="T15" fmla="*/ 643 h 2263"/>
              <a:gd name="T16" fmla="*/ 5363 w 8889"/>
              <a:gd name="T17" fmla="*/ 643 h 2263"/>
              <a:gd name="T18" fmla="*/ 4942 w 8889"/>
              <a:gd name="T19" fmla="*/ 975 h 2263"/>
              <a:gd name="T20" fmla="*/ 4521 w 8889"/>
              <a:gd name="T21" fmla="*/ 599 h 2263"/>
              <a:gd name="T22" fmla="*/ 4521 w 8889"/>
              <a:gd name="T23" fmla="*/ 599 h 2263"/>
              <a:gd name="T24" fmla="*/ 4609 w 8889"/>
              <a:gd name="T25" fmla="*/ 377 h 2263"/>
              <a:gd name="T26" fmla="*/ 4676 w 8889"/>
              <a:gd name="T27" fmla="*/ 244 h 2263"/>
              <a:gd name="T28" fmla="*/ 4698 w 8889"/>
              <a:gd name="T29" fmla="*/ 156 h 2263"/>
              <a:gd name="T30" fmla="*/ 4698 w 8889"/>
              <a:gd name="T31" fmla="*/ 156 h 2263"/>
              <a:gd name="T32" fmla="*/ 4698 w 8889"/>
              <a:gd name="T33" fmla="*/ 0 h 2263"/>
              <a:gd name="T34" fmla="*/ 177 w 8889"/>
              <a:gd name="T35" fmla="*/ 0 h 2263"/>
              <a:gd name="T36" fmla="*/ 0 w 8889"/>
              <a:gd name="T37" fmla="*/ 1020 h 2263"/>
              <a:gd name="T38" fmla="*/ 5496 w 8889"/>
              <a:gd name="T39" fmla="*/ 2262 h 2263"/>
              <a:gd name="T40" fmla="*/ 5961 w 8889"/>
              <a:gd name="T41" fmla="*/ 843 h 2263"/>
              <a:gd name="T42" fmla="*/ 8533 w 8889"/>
              <a:gd name="T43" fmla="*/ 843 h 2263"/>
              <a:gd name="T44" fmla="*/ 8888 w 8889"/>
              <a:gd name="T45" fmla="*/ 0 h 2263"/>
              <a:gd name="T46" fmla="*/ 5208 w 8889"/>
              <a:gd name="T47" fmla="*/ 0 h 2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89" h="2263">
                <a:moveTo>
                  <a:pt x="5208" y="0"/>
                </a:moveTo>
                <a:lnTo>
                  <a:pt x="5208" y="0"/>
                </a:lnTo>
                <a:cubicBezTo>
                  <a:pt x="5208" y="156"/>
                  <a:pt x="5208" y="156"/>
                  <a:pt x="5208" y="156"/>
                </a:cubicBezTo>
                <a:cubicBezTo>
                  <a:pt x="5230" y="222"/>
                  <a:pt x="5230" y="222"/>
                  <a:pt x="5230" y="222"/>
                </a:cubicBezTo>
                <a:cubicBezTo>
                  <a:pt x="5252" y="288"/>
                  <a:pt x="5252" y="311"/>
                  <a:pt x="5296" y="377"/>
                </a:cubicBezTo>
                <a:cubicBezTo>
                  <a:pt x="5363" y="444"/>
                  <a:pt x="5385" y="532"/>
                  <a:pt x="5363" y="621"/>
                </a:cubicBezTo>
                <a:lnTo>
                  <a:pt x="5363" y="621"/>
                </a:lnTo>
                <a:cubicBezTo>
                  <a:pt x="5363" y="643"/>
                  <a:pt x="5363" y="643"/>
                  <a:pt x="5363" y="643"/>
                </a:cubicBezTo>
                <a:lnTo>
                  <a:pt x="5363" y="643"/>
                </a:lnTo>
                <a:cubicBezTo>
                  <a:pt x="5363" y="820"/>
                  <a:pt x="5164" y="975"/>
                  <a:pt x="4942" y="975"/>
                </a:cubicBezTo>
                <a:cubicBezTo>
                  <a:pt x="4721" y="975"/>
                  <a:pt x="4521" y="798"/>
                  <a:pt x="4521" y="599"/>
                </a:cubicBezTo>
                <a:lnTo>
                  <a:pt x="4521" y="599"/>
                </a:lnTo>
                <a:cubicBezTo>
                  <a:pt x="4521" y="510"/>
                  <a:pt x="4543" y="444"/>
                  <a:pt x="4609" y="377"/>
                </a:cubicBezTo>
                <a:cubicBezTo>
                  <a:pt x="4632" y="333"/>
                  <a:pt x="4654" y="288"/>
                  <a:pt x="4676" y="244"/>
                </a:cubicBezTo>
                <a:cubicBezTo>
                  <a:pt x="4698" y="156"/>
                  <a:pt x="4698" y="156"/>
                  <a:pt x="4698" y="156"/>
                </a:cubicBezTo>
                <a:lnTo>
                  <a:pt x="4698" y="156"/>
                </a:lnTo>
                <a:cubicBezTo>
                  <a:pt x="4698" y="0"/>
                  <a:pt x="4698" y="0"/>
                  <a:pt x="4698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11" y="554"/>
                  <a:pt x="0" y="1020"/>
                  <a:pt x="0" y="1020"/>
                </a:cubicBezTo>
                <a:cubicBezTo>
                  <a:pt x="5496" y="2262"/>
                  <a:pt x="5496" y="2262"/>
                  <a:pt x="5496" y="2262"/>
                </a:cubicBezTo>
                <a:cubicBezTo>
                  <a:pt x="5496" y="2262"/>
                  <a:pt x="5696" y="931"/>
                  <a:pt x="5961" y="843"/>
                </a:cubicBezTo>
                <a:cubicBezTo>
                  <a:pt x="6250" y="731"/>
                  <a:pt x="8001" y="1486"/>
                  <a:pt x="8533" y="843"/>
                </a:cubicBezTo>
                <a:cubicBezTo>
                  <a:pt x="8754" y="554"/>
                  <a:pt x="8866" y="244"/>
                  <a:pt x="8888" y="0"/>
                </a:cubicBezTo>
                <a:lnTo>
                  <a:pt x="5208" y="0"/>
                </a:lnTo>
              </a:path>
            </a:pathLst>
          </a:custGeom>
          <a:solidFill>
            <a:schemeClr val="accent6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2" name="Freeform 3"/>
          <p:cNvSpPr>
            <a:spLocks noChangeArrowheads="1"/>
          </p:cNvSpPr>
          <p:nvPr/>
        </p:nvSpPr>
        <p:spPr bwMode="auto">
          <a:xfrm>
            <a:off x="5112733" y="1399959"/>
            <a:ext cx="783859" cy="683109"/>
          </a:xfrm>
          <a:custGeom>
            <a:avLst/>
            <a:gdLst>
              <a:gd name="T0" fmla="*/ 2393 w 3125"/>
              <a:gd name="T1" fmla="*/ 0 h 2727"/>
              <a:gd name="T2" fmla="*/ 2393 w 3125"/>
              <a:gd name="T3" fmla="*/ 0 h 2727"/>
              <a:gd name="T4" fmla="*/ 0 w 3125"/>
              <a:gd name="T5" fmla="*/ 0 h 2727"/>
              <a:gd name="T6" fmla="*/ 0 w 3125"/>
              <a:gd name="T7" fmla="*/ 2726 h 2727"/>
              <a:gd name="T8" fmla="*/ 399 w 3125"/>
              <a:gd name="T9" fmla="*/ 2726 h 2727"/>
              <a:gd name="T10" fmla="*/ 399 w 3125"/>
              <a:gd name="T11" fmla="*/ 2637 h 2727"/>
              <a:gd name="T12" fmla="*/ 376 w 3125"/>
              <a:gd name="T13" fmla="*/ 2571 h 2727"/>
              <a:gd name="T14" fmla="*/ 310 w 3125"/>
              <a:gd name="T15" fmla="*/ 2415 h 2727"/>
              <a:gd name="T16" fmla="*/ 244 w 3125"/>
              <a:gd name="T17" fmla="*/ 2171 h 2727"/>
              <a:gd name="T18" fmla="*/ 244 w 3125"/>
              <a:gd name="T19" fmla="*/ 2171 h 2727"/>
              <a:gd name="T20" fmla="*/ 244 w 3125"/>
              <a:gd name="T21" fmla="*/ 2149 h 2727"/>
              <a:gd name="T22" fmla="*/ 244 w 3125"/>
              <a:gd name="T23" fmla="*/ 2149 h 2727"/>
              <a:gd name="T24" fmla="*/ 665 w 3125"/>
              <a:gd name="T25" fmla="*/ 1817 h 2727"/>
              <a:gd name="T26" fmla="*/ 1085 w 3125"/>
              <a:gd name="T27" fmla="*/ 2194 h 2727"/>
              <a:gd name="T28" fmla="*/ 1085 w 3125"/>
              <a:gd name="T29" fmla="*/ 2194 h 2727"/>
              <a:gd name="T30" fmla="*/ 1019 w 3125"/>
              <a:gd name="T31" fmla="*/ 2415 h 2727"/>
              <a:gd name="T32" fmla="*/ 931 w 3125"/>
              <a:gd name="T33" fmla="*/ 2549 h 2727"/>
              <a:gd name="T34" fmla="*/ 908 w 3125"/>
              <a:gd name="T35" fmla="*/ 2637 h 2727"/>
              <a:gd name="T36" fmla="*/ 908 w 3125"/>
              <a:gd name="T37" fmla="*/ 2637 h 2727"/>
              <a:gd name="T38" fmla="*/ 908 w 3125"/>
              <a:gd name="T39" fmla="*/ 2726 h 2727"/>
              <a:gd name="T40" fmla="*/ 3080 w 3125"/>
              <a:gd name="T41" fmla="*/ 2726 h 2727"/>
              <a:gd name="T42" fmla="*/ 2393 w 3125"/>
              <a:gd name="T43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25" h="2727">
                <a:moveTo>
                  <a:pt x="2393" y="0"/>
                </a:moveTo>
                <a:lnTo>
                  <a:pt x="2393" y="0"/>
                </a:lnTo>
                <a:cubicBezTo>
                  <a:pt x="0" y="0"/>
                  <a:pt x="0" y="0"/>
                  <a:pt x="0" y="0"/>
                </a:cubicBezTo>
                <a:cubicBezTo>
                  <a:pt x="0" y="2726"/>
                  <a:pt x="0" y="2726"/>
                  <a:pt x="0" y="2726"/>
                </a:cubicBezTo>
                <a:cubicBezTo>
                  <a:pt x="399" y="2726"/>
                  <a:pt x="399" y="2726"/>
                  <a:pt x="399" y="2726"/>
                </a:cubicBezTo>
                <a:cubicBezTo>
                  <a:pt x="399" y="2637"/>
                  <a:pt x="399" y="2637"/>
                  <a:pt x="399" y="2637"/>
                </a:cubicBezTo>
                <a:cubicBezTo>
                  <a:pt x="376" y="2571"/>
                  <a:pt x="376" y="2571"/>
                  <a:pt x="376" y="2571"/>
                </a:cubicBezTo>
                <a:cubicBezTo>
                  <a:pt x="376" y="2504"/>
                  <a:pt x="354" y="2482"/>
                  <a:pt x="310" y="2415"/>
                </a:cubicBezTo>
                <a:cubicBezTo>
                  <a:pt x="244" y="2349"/>
                  <a:pt x="244" y="2260"/>
                  <a:pt x="244" y="2171"/>
                </a:cubicBezTo>
                <a:lnTo>
                  <a:pt x="244" y="2171"/>
                </a:lnTo>
                <a:cubicBezTo>
                  <a:pt x="244" y="2149"/>
                  <a:pt x="244" y="2149"/>
                  <a:pt x="244" y="2149"/>
                </a:cubicBezTo>
                <a:lnTo>
                  <a:pt x="244" y="2149"/>
                </a:lnTo>
                <a:cubicBezTo>
                  <a:pt x="266" y="1972"/>
                  <a:pt x="443" y="1817"/>
                  <a:pt x="665" y="1817"/>
                </a:cubicBezTo>
                <a:cubicBezTo>
                  <a:pt x="886" y="1817"/>
                  <a:pt x="1085" y="1994"/>
                  <a:pt x="1085" y="2194"/>
                </a:cubicBezTo>
                <a:lnTo>
                  <a:pt x="1085" y="2194"/>
                </a:lnTo>
                <a:cubicBezTo>
                  <a:pt x="1085" y="2282"/>
                  <a:pt x="1063" y="2349"/>
                  <a:pt x="1019" y="2415"/>
                </a:cubicBezTo>
                <a:cubicBezTo>
                  <a:pt x="975" y="2460"/>
                  <a:pt x="953" y="2504"/>
                  <a:pt x="931" y="2549"/>
                </a:cubicBezTo>
                <a:cubicBezTo>
                  <a:pt x="908" y="2637"/>
                  <a:pt x="908" y="2637"/>
                  <a:pt x="908" y="2637"/>
                </a:cubicBezTo>
                <a:lnTo>
                  <a:pt x="908" y="2637"/>
                </a:lnTo>
                <a:cubicBezTo>
                  <a:pt x="908" y="2726"/>
                  <a:pt x="908" y="2726"/>
                  <a:pt x="908" y="2726"/>
                </a:cubicBezTo>
                <a:cubicBezTo>
                  <a:pt x="3080" y="2726"/>
                  <a:pt x="3080" y="2726"/>
                  <a:pt x="3080" y="2726"/>
                </a:cubicBezTo>
                <a:cubicBezTo>
                  <a:pt x="3124" y="2017"/>
                  <a:pt x="3036" y="997"/>
                  <a:pt x="2393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3" name="Freeform 4"/>
          <p:cNvSpPr>
            <a:spLocks noChangeArrowheads="1"/>
          </p:cNvSpPr>
          <p:nvPr/>
        </p:nvSpPr>
        <p:spPr bwMode="auto">
          <a:xfrm>
            <a:off x="3866087" y="2195997"/>
            <a:ext cx="1128182" cy="683109"/>
          </a:xfrm>
          <a:custGeom>
            <a:avLst/>
            <a:gdLst>
              <a:gd name="T0" fmla="*/ 4499 w 4500"/>
              <a:gd name="T1" fmla="*/ 0 h 2727"/>
              <a:gd name="T2" fmla="*/ 4499 w 4500"/>
              <a:gd name="T3" fmla="*/ 0 h 2727"/>
              <a:gd name="T4" fmla="*/ 0 w 4500"/>
              <a:gd name="T5" fmla="*/ 0 h 2727"/>
              <a:gd name="T6" fmla="*/ 0 w 4500"/>
              <a:gd name="T7" fmla="*/ 2726 h 2727"/>
              <a:gd name="T8" fmla="*/ 399 w 4500"/>
              <a:gd name="T9" fmla="*/ 2726 h 2727"/>
              <a:gd name="T10" fmla="*/ 399 w 4500"/>
              <a:gd name="T11" fmla="*/ 2593 h 2727"/>
              <a:gd name="T12" fmla="*/ 377 w 4500"/>
              <a:gd name="T13" fmla="*/ 2504 h 2727"/>
              <a:gd name="T14" fmla="*/ 311 w 4500"/>
              <a:gd name="T15" fmla="*/ 2349 h 2727"/>
              <a:gd name="T16" fmla="*/ 244 w 4500"/>
              <a:gd name="T17" fmla="*/ 2105 h 2727"/>
              <a:gd name="T18" fmla="*/ 244 w 4500"/>
              <a:gd name="T19" fmla="*/ 2105 h 2727"/>
              <a:gd name="T20" fmla="*/ 244 w 4500"/>
              <a:gd name="T21" fmla="*/ 2105 h 2727"/>
              <a:gd name="T22" fmla="*/ 244 w 4500"/>
              <a:gd name="T23" fmla="*/ 2105 h 2727"/>
              <a:gd name="T24" fmla="*/ 665 w 4500"/>
              <a:gd name="T25" fmla="*/ 1773 h 2727"/>
              <a:gd name="T26" fmla="*/ 1086 w 4500"/>
              <a:gd name="T27" fmla="*/ 2128 h 2727"/>
              <a:gd name="T28" fmla="*/ 1086 w 4500"/>
              <a:gd name="T29" fmla="*/ 2128 h 2727"/>
              <a:gd name="T30" fmla="*/ 997 w 4500"/>
              <a:gd name="T31" fmla="*/ 2349 h 2727"/>
              <a:gd name="T32" fmla="*/ 931 w 4500"/>
              <a:gd name="T33" fmla="*/ 2481 h 2727"/>
              <a:gd name="T34" fmla="*/ 908 w 4500"/>
              <a:gd name="T35" fmla="*/ 2593 h 2727"/>
              <a:gd name="T36" fmla="*/ 908 w 4500"/>
              <a:gd name="T37" fmla="*/ 2593 h 2727"/>
              <a:gd name="T38" fmla="*/ 908 w 4500"/>
              <a:gd name="T39" fmla="*/ 2726 h 2727"/>
              <a:gd name="T40" fmla="*/ 4499 w 4500"/>
              <a:gd name="T41" fmla="*/ 2726 h 2727"/>
              <a:gd name="T42" fmla="*/ 4499 w 4500"/>
              <a:gd name="T43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00" h="2727">
                <a:moveTo>
                  <a:pt x="4499" y="0"/>
                </a:moveTo>
                <a:lnTo>
                  <a:pt x="4499" y="0"/>
                </a:lnTo>
                <a:cubicBezTo>
                  <a:pt x="0" y="0"/>
                  <a:pt x="0" y="0"/>
                  <a:pt x="0" y="0"/>
                </a:cubicBezTo>
                <a:cubicBezTo>
                  <a:pt x="0" y="2726"/>
                  <a:pt x="0" y="2726"/>
                  <a:pt x="0" y="2726"/>
                </a:cubicBezTo>
                <a:cubicBezTo>
                  <a:pt x="399" y="2726"/>
                  <a:pt x="399" y="2726"/>
                  <a:pt x="399" y="2726"/>
                </a:cubicBezTo>
                <a:cubicBezTo>
                  <a:pt x="399" y="2593"/>
                  <a:pt x="399" y="2593"/>
                  <a:pt x="399" y="2593"/>
                </a:cubicBezTo>
                <a:cubicBezTo>
                  <a:pt x="377" y="2504"/>
                  <a:pt x="377" y="2504"/>
                  <a:pt x="377" y="2504"/>
                </a:cubicBezTo>
                <a:cubicBezTo>
                  <a:pt x="355" y="2437"/>
                  <a:pt x="355" y="2416"/>
                  <a:pt x="311" y="2349"/>
                </a:cubicBezTo>
                <a:cubicBezTo>
                  <a:pt x="244" y="2282"/>
                  <a:pt x="222" y="2216"/>
                  <a:pt x="244" y="2105"/>
                </a:cubicBezTo>
                <a:lnTo>
                  <a:pt x="244" y="2105"/>
                </a:lnTo>
                <a:lnTo>
                  <a:pt x="244" y="2105"/>
                </a:lnTo>
                <a:lnTo>
                  <a:pt x="244" y="2105"/>
                </a:lnTo>
                <a:cubicBezTo>
                  <a:pt x="244" y="1906"/>
                  <a:pt x="443" y="1773"/>
                  <a:pt x="665" y="1773"/>
                </a:cubicBezTo>
                <a:cubicBezTo>
                  <a:pt x="886" y="1773"/>
                  <a:pt x="1086" y="1928"/>
                  <a:pt x="1086" y="2128"/>
                </a:cubicBezTo>
                <a:lnTo>
                  <a:pt x="1086" y="2128"/>
                </a:lnTo>
                <a:cubicBezTo>
                  <a:pt x="1086" y="2216"/>
                  <a:pt x="1064" y="2282"/>
                  <a:pt x="997" y="2349"/>
                </a:cubicBezTo>
                <a:cubicBezTo>
                  <a:pt x="975" y="2416"/>
                  <a:pt x="953" y="2437"/>
                  <a:pt x="931" y="2481"/>
                </a:cubicBezTo>
                <a:cubicBezTo>
                  <a:pt x="908" y="2593"/>
                  <a:pt x="908" y="2593"/>
                  <a:pt x="908" y="2593"/>
                </a:cubicBezTo>
                <a:lnTo>
                  <a:pt x="908" y="2593"/>
                </a:lnTo>
                <a:cubicBezTo>
                  <a:pt x="908" y="2726"/>
                  <a:pt x="908" y="2726"/>
                  <a:pt x="908" y="2726"/>
                </a:cubicBezTo>
                <a:cubicBezTo>
                  <a:pt x="4499" y="2726"/>
                  <a:pt x="4499" y="2726"/>
                  <a:pt x="4499" y="2726"/>
                </a:cubicBezTo>
                <a:lnTo>
                  <a:pt x="4499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4" name="Freeform 5"/>
          <p:cNvSpPr>
            <a:spLocks noChangeArrowheads="1"/>
          </p:cNvSpPr>
          <p:nvPr/>
        </p:nvSpPr>
        <p:spPr bwMode="auto">
          <a:xfrm>
            <a:off x="3237228" y="2992035"/>
            <a:ext cx="1117110" cy="683109"/>
          </a:xfrm>
          <a:custGeom>
            <a:avLst/>
            <a:gdLst>
              <a:gd name="T0" fmla="*/ 1751 w 4456"/>
              <a:gd name="T1" fmla="*/ 0 h 2727"/>
              <a:gd name="T2" fmla="*/ 1751 w 4456"/>
              <a:gd name="T3" fmla="*/ 0 h 2727"/>
              <a:gd name="T4" fmla="*/ 1751 w 4456"/>
              <a:gd name="T5" fmla="*/ 112 h 2727"/>
              <a:gd name="T6" fmla="*/ 1773 w 4456"/>
              <a:gd name="T7" fmla="*/ 200 h 2727"/>
              <a:gd name="T8" fmla="*/ 1840 w 4456"/>
              <a:gd name="T9" fmla="*/ 333 h 2727"/>
              <a:gd name="T10" fmla="*/ 1906 w 4456"/>
              <a:gd name="T11" fmla="*/ 577 h 2727"/>
              <a:gd name="T12" fmla="*/ 1906 w 4456"/>
              <a:gd name="T13" fmla="*/ 577 h 2727"/>
              <a:gd name="T14" fmla="*/ 1906 w 4456"/>
              <a:gd name="T15" fmla="*/ 599 h 2727"/>
              <a:gd name="T16" fmla="*/ 1906 w 4456"/>
              <a:gd name="T17" fmla="*/ 599 h 2727"/>
              <a:gd name="T18" fmla="*/ 1486 w 4456"/>
              <a:gd name="T19" fmla="*/ 931 h 2727"/>
              <a:gd name="T20" fmla="*/ 1064 w 4456"/>
              <a:gd name="T21" fmla="*/ 554 h 2727"/>
              <a:gd name="T22" fmla="*/ 1064 w 4456"/>
              <a:gd name="T23" fmla="*/ 554 h 2727"/>
              <a:gd name="T24" fmla="*/ 1131 w 4456"/>
              <a:gd name="T25" fmla="*/ 333 h 2727"/>
              <a:gd name="T26" fmla="*/ 1220 w 4456"/>
              <a:gd name="T27" fmla="*/ 200 h 2727"/>
              <a:gd name="T28" fmla="*/ 1242 w 4456"/>
              <a:gd name="T29" fmla="*/ 112 h 2727"/>
              <a:gd name="T30" fmla="*/ 1242 w 4456"/>
              <a:gd name="T31" fmla="*/ 112 h 2727"/>
              <a:gd name="T32" fmla="*/ 1242 w 4456"/>
              <a:gd name="T33" fmla="*/ 0 h 2727"/>
              <a:gd name="T34" fmla="*/ 0 w 4456"/>
              <a:gd name="T35" fmla="*/ 0 h 2727"/>
              <a:gd name="T36" fmla="*/ 1220 w 4456"/>
              <a:gd name="T37" fmla="*/ 1552 h 2727"/>
              <a:gd name="T38" fmla="*/ 1374 w 4456"/>
              <a:gd name="T39" fmla="*/ 2726 h 2727"/>
              <a:gd name="T40" fmla="*/ 4455 w 4456"/>
              <a:gd name="T41" fmla="*/ 2726 h 2727"/>
              <a:gd name="T42" fmla="*/ 4455 w 4456"/>
              <a:gd name="T43" fmla="*/ 0 h 2727"/>
              <a:gd name="T44" fmla="*/ 1751 w 4456"/>
              <a:gd name="T45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6" h="2727">
                <a:moveTo>
                  <a:pt x="1751" y="0"/>
                </a:moveTo>
                <a:lnTo>
                  <a:pt x="1751" y="0"/>
                </a:lnTo>
                <a:cubicBezTo>
                  <a:pt x="1751" y="112"/>
                  <a:pt x="1751" y="112"/>
                  <a:pt x="1751" y="112"/>
                </a:cubicBezTo>
                <a:cubicBezTo>
                  <a:pt x="1773" y="200"/>
                  <a:pt x="1773" y="200"/>
                  <a:pt x="1773" y="200"/>
                </a:cubicBezTo>
                <a:cubicBezTo>
                  <a:pt x="1795" y="244"/>
                  <a:pt x="1795" y="266"/>
                  <a:pt x="1840" y="333"/>
                </a:cubicBezTo>
                <a:cubicBezTo>
                  <a:pt x="1906" y="399"/>
                  <a:pt x="1929" y="488"/>
                  <a:pt x="1906" y="577"/>
                </a:cubicBezTo>
                <a:lnTo>
                  <a:pt x="1906" y="577"/>
                </a:lnTo>
                <a:cubicBezTo>
                  <a:pt x="1906" y="599"/>
                  <a:pt x="1906" y="599"/>
                  <a:pt x="1906" y="599"/>
                </a:cubicBezTo>
                <a:lnTo>
                  <a:pt x="1906" y="599"/>
                </a:lnTo>
                <a:cubicBezTo>
                  <a:pt x="1884" y="776"/>
                  <a:pt x="1707" y="931"/>
                  <a:pt x="1486" y="931"/>
                </a:cubicBezTo>
                <a:cubicBezTo>
                  <a:pt x="1264" y="931"/>
                  <a:pt x="1064" y="754"/>
                  <a:pt x="1064" y="554"/>
                </a:cubicBezTo>
                <a:lnTo>
                  <a:pt x="1064" y="554"/>
                </a:lnTo>
                <a:cubicBezTo>
                  <a:pt x="1064" y="466"/>
                  <a:pt x="1086" y="399"/>
                  <a:pt x="1131" y="333"/>
                </a:cubicBezTo>
                <a:cubicBezTo>
                  <a:pt x="1175" y="289"/>
                  <a:pt x="1197" y="244"/>
                  <a:pt x="1220" y="200"/>
                </a:cubicBezTo>
                <a:cubicBezTo>
                  <a:pt x="1242" y="112"/>
                  <a:pt x="1242" y="112"/>
                  <a:pt x="1242" y="112"/>
                </a:cubicBezTo>
                <a:lnTo>
                  <a:pt x="1242" y="112"/>
                </a:lnTo>
                <a:cubicBezTo>
                  <a:pt x="1242" y="0"/>
                  <a:pt x="1242" y="0"/>
                  <a:pt x="1242" y="0"/>
                </a:cubicBezTo>
                <a:cubicBezTo>
                  <a:pt x="0" y="0"/>
                  <a:pt x="0" y="0"/>
                  <a:pt x="0" y="0"/>
                </a:cubicBezTo>
                <a:cubicBezTo>
                  <a:pt x="311" y="532"/>
                  <a:pt x="710" y="1042"/>
                  <a:pt x="1220" y="1552"/>
                </a:cubicBezTo>
                <a:cubicBezTo>
                  <a:pt x="1397" y="1729"/>
                  <a:pt x="1419" y="2217"/>
                  <a:pt x="1374" y="2726"/>
                </a:cubicBezTo>
                <a:cubicBezTo>
                  <a:pt x="4455" y="2726"/>
                  <a:pt x="4455" y="2726"/>
                  <a:pt x="4455" y="2726"/>
                </a:cubicBezTo>
                <a:cubicBezTo>
                  <a:pt x="4455" y="0"/>
                  <a:pt x="4455" y="0"/>
                  <a:pt x="4455" y="0"/>
                </a:cubicBezTo>
                <a:lnTo>
                  <a:pt x="1751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5" name="Freeform 6"/>
          <p:cNvSpPr>
            <a:spLocks noChangeArrowheads="1"/>
          </p:cNvSpPr>
          <p:nvPr/>
        </p:nvSpPr>
        <p:spPr bwMode="auto">
          <a:xfrm>
            <a:off x="3866087" y="682529"/>
            <a:ext cx="1763684" cy="605609"/>
          </a:xfrm>
          <a:custGeom>
            <a:avLst/>
            <a:gdLst>
              <a:gd name="T0" fmla="*/ 4965 w 7027"/>
              <a:gd name="T1" fmla="*/ 909 h 2418"/>
              <a:gd name="T2" fmla="*/ 4965 w 7027"/>
              <a:gd name="T3" fmla="*/ 909 h 2418"/>
              <a:gd name="T4" fmla="*/ 0 w 7027"/>
              <a:gd name="T5" fmla="*/ 842 h 2418"/>
              <a:gd name="T6" fmla="*/ 0 w 7027"/>
              <a:gd name="T7" fmla="*/ 2417 h 2418"/>
              <a:gd name="T8" fmla="*/ 3790 w 7027"/>
              <a:gd name="T9" fmla="*/ 2417 h 2418"/>
              <a:gd name="T10" fmla="*/ 3790 w 7027"/>
              <a:gd name="T11" fmla="*/ 2151 h 2418"/>
              <a:gd name="T12" fmla="*/ 3768 w 7027"/>
              <a:gd name="T13" fmla="*/ 2062 h 2418"/>
              <a:gd name="T14" fmla="*/ 3679 w 7027"/>
              <a:gd name="T15" fmla="*/ 1929 h 2418"/>
              <a:gd name="T16" fmla="*/ 3613 w 7027"/>
              <a:gd name="T17" fmla="*/ 1686 h 2418"/>
              <a:gd name="T18" fmla="*/ 3613 w 7027"/>
              <a:gd name="T19" fmla="*/ 1663 h 2418"/>
              <a:gd name="T20" fmla="*/ 3613 w 7027"/>
              <a:gd name="T21" fmla="*/ 1663 h 2418"/>
              <a:gd name="T22" fmla="*/ 4034 w 7027"/>
              <a:gd name="T23" fmla="*/ 1330 h 2418"/>
              <a:gd name="T24" fmla="*/ 4454 w 7027"/>
              <a:gd name="T25" fmla="*/ 1686 h 2418"/>
              <a:gd name="T26" fmla="*/ 4454 w 7027"/>
              <a:gd name="T27" fmla="*/ 1686 h 2418"/>
              <a:gd name="T28" fmla="*/ 4388 w 7027"/>
              <a:gd name="T29" fmla="*/ 1929 h 2418"/>
              <a:gd name="T30" fmla="*/ 4322 w 7027"/>
              <a:gd name="T31" fmla="*/ 2040 h 2418"/>
              <a:gd name="T32" fmla="*/ 4300 w 7027"/>
              <a:gd name="T33" fmla="*/ 2151 h 2418"/>
              <a:gd name="T34" fmla="*/ 4277 w 7027"/>
              <a:gd name="T35" fmla="*/ 2151 h 2418"/>
              <a:gd name="T36" fmla="*/ 4277 w 7027"/>
              <a:gd name="T37" fmla="*/ 2417 h 2418"/>
              <a:gd name="T38" fmla="*/ 7026 w 7027"/>
              <a:gd name="T39" fmla="*/ 2417 h 2418"/>
              <a:gd name="T40" fmla="*/ 4965 w 7027"/>
              <a:gd name="T41" fmla="*/ 909 h 2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027" h="2418">
                <a:moveTo>
                  <a:pt x="4965" y="909"/>
                </a:moveTo>
                <a:lnTo>
                  <a:pt x="4965" y="909"/>
                </a:lnTo>
                <a:cubicBezTo>
                  <a:pt x="2970" y="0"/>
                  <a:pt x="1286" y="200"/>
                  <a:pt x="0" y="842"/>
                </a:cubicBezTo>
                <a:cubicBezTo>
                  <a:pt x="0" y="2417"/>
                  <a:pt x="0" y="2417"/>
                  <a:pt x="0" y="2417"/>
                </a:cubicBezTo>
                <a:cubicBezTo>
                  <a:pt x="3790" y="2417"/>
                  <a:pt x="3790" y="2417"/>
                  <a:pt x="3790" y="2417"/>
                </a:cubicBezTo>
                <a:cubicBezTo>
                  <a:pt x="3790" y="2151"/>
                  <a:pt x="3790" y="2151"/>
                  <a:pt x="3790" y="2151"/>
                </a:cubicBezTo>
                <a:cubicBezTo>
                  <a:pt x="3768" y="2062"/>
                  <a:pt x="3768" y="2062"/>
                  <a:pt x="3768" y="2062"/>
                </a:cubicBezTo>
                <a:cubicBezTo>
                  <a:pt x="3745" y="1995"/>
                  <a:pt x="3723" y="1973"/>
                  <a:pt x="3679" y="1929"/>
                </a:cubicBezTo>
                <a:cubicBezTo>
                  <a:pt x="3635" y="1840"/>
                  <a:pt x="3613" y="1774"/>
                  <a:pt x="3613" y="1686"/>
                </a:cubicBezTo>
                <a:cubicBezTo>
                  <a:pt x="3613" y="1663"/>
                  <a:pt x="3613" y="1663"/>
                  <a:pt x="3613" y="1663"/>
                </a:cubicBezTo>
                <a:lnTo>
                  <a:pt x="3613" y="1663"/>
                </a:lnTo>
                <a:cubicBezTo>
                  <a:pt x="3635" y="1486"/>
                  <a:pt x="3812" y="1330"/>
                  <a:pt x="4034" y="1330"/>
                </a:cubicBezTo>
                <a:cubicBezTo>
                  <a:pt x="4277" y="1330"/>
                  <a:pt x="4454" y="1486"/>
                  <a:pt x="4454" y="1686"/>
                </a:cubicBezTo>
                <a:lnTo>
                  <a:pt x="4454" y="1686"/>
                </a:lnTo>
                <a:cubicBezTo>
                  <a:pt x="4454" y="1774"/>
                  <a:pt x="4432" y="1863"/>
                  <a:pt x="4388" y="1929"/>
                </a:cubicBezTo>
                <a:cubicBezTo>
                  <a:pt x="4343" y="1973"/>
                  <a:pt x="4322" y="1995"/>
                  <a:pt x="4322" y="2040"/>
                </a:cubicBezTo>
                <a:cubicBezTo>
                  <a:pt x="4300" y="2151"/>
                  <a:pt x="4300" y="2151"/>
                  <a:pt x="4300" y="2151"/>
                </a:cubicBezTo>
                <a:cubicBezTo>
                  <a:pt x="4277" y="2151"/>
                  <a:pt x="4277" y="2151"/>
                  <a:pt x="4277" y="2151"/>
                </a:cubicBezTo>
                <a:cubicBezTo>
                  <a:pt x="4277" y="2417"/>
                  <a:pt x="4277" y="2417"/>
                  <a:pt x="4277" y="2417"/>
                </a:cubicBezTo>
                <a:cubicBezTo>
                  <a:pt x="7026" y="2417"/>
                  <a:pt x="7026" y="2417"/>
                  <a:pt x="7026" y="2417"/>
                </a:cubicBezTo>
                <a:cubicBezTo>
                  <a:pt x="6560" y="1863"/>
                  <a:pt x="5896" y="1352"/>
                  <a:pt x="4965" y="909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6" name="Freeform 7"/>
          <p:cNvSpPr>
            <a:spLocks noChangeArrowheads="1"/>
          </p:cNvSpPr>
          <p:nvPr/>
        </p:nvSpPr>
        <p:spPr bwMode="auto">
          <a:xfrm>
            <a:off x="3866087" y="1399959"/>
            <a:ext cx="1128182" cy="683109"/>
          </a:xfrm>
          <a:custGeom>
            <a:avLst/>
            <a:gdLst>
              <a:gd name="T0" fmla="*/ 0 w 4500"/>
              <a:gd name="T1" fmla="*/ 0 h 2727"/>
              <a:gd name="T2" fmla="*/ 0 w 4500"/>
              <a:gd name="T3" fmla="*/ 0 h 2727"/>
              <a:gd name="T4" fmla="*/ 0 w 4500"/>
              <a:gd name="T5" fmla="*/ 2726 h 2727"/>
              <a:gd name="T6" fmla="*/ 3479 w 4500"/>
              <a:gd name="T7" fmla="*/ 2726 h 2727"/>
              <a:gd name="T8" fmla="*/ 3479 w 4500"/>
              <a:gd name="T9" fmla="*/ 2460 h 2727"/>
              <a:gd name="T10" fmla="*/ 3457 w 4500"/>
              <a:gd name="T11" fmla="*/ 2371 h 2727"/>
              <a:gd name="T12" fmla="*/ 3391 w 4500"/>
              <a:gd name="T13" fmla="*/ 2238 h 2727"/>
              <a:gd name="T14" fmla="*/ 3324 w 4500"/>
              <a:gd name="T15" fmla="*/ 1972 h 2727"/>
              <a:gd name="T16" fmla="*/ 3324 w 4500"/>
              <a:gd name="T17" fmla="*/ 1972 h 2727"/>
              <a:gd name="T18" fmla="*/ 3324 w 4500"/>
              <a:gd name="T19" fmla="*/ 1972 h 2727"/>
              <a:gd name="T20" fmla="*/ 3324 w 4500"/>
              <a:gd name="T21" fmla="*/ 1972 h 2727"/>
              <a:gd name="T22" fmla="*/ 3745 w 4500"/>
              <a:gd name="T23" fmla="*/ 1640 h 2727"/>
              <a:gd name="T24" fmla="*/ 4166 w 4500"/>
              <a:gd name="T25" fmla="*/ 1994 h 2727"/>
              <a:gd name="T26" fmla="*/ 4166 w 4500"/>
              <a:gd name="T27" fmla="*/ 1994 h 2727"/>
              <a:gd name="T28" fmla="*/ 4100 w 4500"/>
              <a:gd name="T29" fmla="*/ 2238 h 2727"/>
              <a:gd name="T30" fmla="*/ 4011 w 4500"/>
              <a:gd name="T31" fmla="*/ 2349 h 2727"/>
              <a:gd name="T32" fmla="*/ 3989 w 4500"/>
              <a:gd name="T33" fmla="*/ 2460 h 2727"/>
              <a:gd name="T34" fmla="*/ 3989 w 4500"/>
              <a:gd name="T35" fmla="*/ 2460 h 2727"/>
              <a:gd name="T36" fmla="*/ 3989 w 4500"/>
              <a:gd name="T37" fmla="*/ 2726 h 2727"/>
              <a:gd name="T38" fmla="*/ 4499 w 4500"/>
              <a:gd name="T39" fmla="*/ 2726 h 2727"/>
              <a:gd name="T40" fmla="*/ 4499 w 4500"/>
              <a:gd name="T41" fmla="*/ 0 h 2727"/>
              <a:gd name="T42" fmla="*/ 0 w 4500"/>
              <a:gd name="T43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00" h="2727">
                <a:moveTo>
                  <a:pt x="0" y="0"/>
                </a:moveTo>
                <a:lnTo>
                  <a:pt x="0" y="0"/>
                </a:lnTo>
                <a:cubicBezTo>
                  <a:pt x="0" y="2726"/>
                  <a:pt x="0" y="2726"/>
                  <a:pt x="0" y="2726"/>
                </a:cubicBezTo>
                <a:cubicBezTo>
                  <a:pt x="3479" y="2726"/>
                  <a:pt x="3479" y="2726"/>
                  <a:pt x="3479" y="2726"/>
                </a:cubicBezTo>
                <a:cubicBezTo>
                  <a:pt x="3479" y="2460"/>
                  <a:pt x="3479" y="2460"/>
                  <a:pt x="3479" y="2460"/>
                </a:cubicBezTo>
                <a:cubicBezTo>
                  <a:pt x="3457" y="2371"/>
                  <a:pt x="3457" y="2371"/>
                  <a:pt x="3457" y="2371"/>
                </a:cubicBezTo>
                <a:cubicBezTo>
                  <a:pt x="3435" y="2305"/>
                  <a:pt x="3435" y="2282"/>
                  <a:pt x="3391" y="2238"/>
                </a:cubicBezTo>
                <a:cubicBezTo>
                  <a:pt x="3324" y="2149"/>
                  <a:pt x="3302" y="2083"/>
                  <a:pt x="3324" y="1972"/>
                </a:cubicBezTo>
                <a:lnTo>
                  <a:pt x="3324" y="1972"/>
                </a:lnTo>
                <a:lnTo>
                  <a:pt x="3324" y="1972"/>
                </a:lnTo>
                <a:lnTo>
                  <a:pt x="3324" y="1972"/>
                </a:lnTo>
                <a:cubicBezTo>
                  <a:pt x="3347" y="1795"/>
                  <a:pt x="3524" y="1640"/>
                  <a:pt x="3745" y="1640"/>
                </a:cubicBezTo>
                <a:cubicBezTo>
                  <a:pt x="3967" y="1640"/>
                  <a:pt x="4166" y="1795"/>
                  <a:pt x="4166" y="1994"/>
                </a:cubicBezTo>
                <a:lnTo>
                  <a:pt x="4166" y="1994"/>
                </a:lnTo>
                <a:cubicBezTo>
                  <a:pt x="4166" y="2083"/>
                  <a:pt x="4144" y="2171"/>
                  <a:pt x="4100" y="2238"/>
                </a:cubicBezTo>
                <a:cubicBezTo>
                  <a:pt x="4056" y="2282"/>
                  <a:pt x="4034" y="2305"/>
                  <a:pt x="4011" y="2349"/>
                </a:cubicBezTo>
                <a:cubicBezTo>
                  <a:pt x="3989" y="2460"/>
                  <a:pt x="3989" y="2460"/>
                  <a:pt x="3989" y="2460"/>
                </a:cubicBezTo>
                <a:lnTo>
                  <a:pt x="3989" y="2460"/>
                </a:lnTo>
                <a:cubicBezTo>
                  <a:pt x="3989" y="2726"/>
                  <a:pt x="3989" y="2726"/>
                  <a:pt x="3989" y="2726"/>
                </a:cubicBezTo>
                <a:cubicBezTo>
                  <a:pt x="4499" y="2726"/>
                  <a:pt x="4499" y="2726"/>
                  <a:pt x="4499" y="2726"/>
                </a:cubicBezTo>
                <a:cubicBezTo>
                  <a:pt x="4499" y="0"/>
                  <a:pt x="4499" y="0"/>
                  <a:pt x="4499" y="0"/>
                </a:cubicBezTo>
                <a:lnTo>
                  <a:pt x="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7" name="Freeform 8"/>
          <p:cNvSpPr>
            <a:spLocks noChangeArrowheads="1"/>
          </p:cNvSpPr>
          <p:nvPr/>
        </p:nvSpPr>
        <p:spPr bwMode="auto">
          <a:xfrm>
            <a:off x="4472803" y="2992035"/>
            <a:ext cx="1651862" cy="683109"/>
          </a:xfrm>
          <a:custGeom>
            <a:avLst/>
            <a:gdLst>
              <a:gd name="T0" fmla="*/ 6582 w 6583"/>
              <a:gd name="T1" fmla="*/ 0 h 2727"/>
              <a:gd name="T2" fmla="*/ 6582 w 6583"/>
              <a:gd name="T3" fmla="*/ 0 h 2727"/>
              <a:gd name="T4" fmla="*/ 0 w 6583"/>
              <a:gd name="T5" fmla="*/ 0 h 2727"/>
              <a:gd name="T6" fmla="*/ 0 w 6583"/>
              <a:gd name="T7" fmla="*/ 2726 h 2727"/>
              <a:gd name="T8" fmla="*/ 4832 w 6583"/>
              <a:gd name="T9" fmla="*/ 2726 h 2727"/>
              <a:gd name="T10" fmla="*/ 4832 w 6583"/>
              <a:gd name="T11" fmla="*/ 2726 h 2727"/>
              <a:gd name="T12" fmla="*/ 5098 w 6583"/>
              <a:gd name="T13" fmla="*/ 2726 h 2727"/>
              <a:gd name="T14" fmla="*/ 5098 w 6583"/>
              <a:gd name="T15" fmla="*/ 2305 h 2727"/>
              <a:gd name="T16" fmla="*/ 5452 w 6583"/>
              <a:gd name="T17" fmla="*/ 1995 h 2727"/>
              <a:gd name="T18" fmla="*/ 5342 w 6583"/>
              <a:gd name="T19" fmla="*/ 1662 h 2727"/>
              <a:gd name="T20" fmla="*/ 5541 w 6583"/>
              <a:gd name="T21" fmla="*/ 1264 h 2727"/>
              <a:gd name="T22" fmla="*/ 5407 w 6583"/>
              <a:gd name="T23" fmla="*/ 864 h 2727"/>
              <a:gd name="T24" fmla="*/ 5519 w 6583"/>
              <a:gd name="T25" fmla="*/ 532 h 2727"/>
              <a:gd name="T26" fmla="*/ 5585 w 6583"/>
              <a:gd name="T27" fmla="*/ 399 h 2727"/>
              <a:gd name="T28" fmla="*/ 6582 w 6583"/>
              <a:gd name="T29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83" h="2727">
                <a:moveTo>
                  <a:pt x="6582" y="0"/>
                </a:moveTo>
                <a:lnTo>
                  <a:pt x="6582" y="0"/>
                </a:lnTo>
                <a:cubicBezTo>
                  <a:pt x="0" y="0"/>
                  <a:pt x="0" y="0"/>
                  <a:pt x="0" y="0"/>
                </a:cubicBezTo>
                <a:cubicBezTo>
                  <a:pt x="0" y="2726"/>
                  <a:pt x="0" y="2726"/>
                  <a:pt x="0" y="2726"/>
                </a:cubicBezTo>
                <a:cubicBezTo>
                  <a:pt x="4832" y="2726"/>
                  <a:pt x="4832" y="2726"/>
                  <a:pt x="4832" y="2726"/>
                </a:cubicBezTo>
                <a:lnTo>
                  <a:pt x="4832" y="2726"/>
                </a:lnTo>
                <a:cubicBezTo>
                  <a:pt x="5098" y="2726"/>
                  <a:pt x="5098" y="2726"/>
                  <a:pt x="5098" y="2726"/>
                </a:cubicBezTo>
                <a:cubicBezTo>
                  <a:pt x="5098" y="2305"/>
                  <a:pt x="5098" y="2305"/>
                  <a:pt x="5098" y="2305"/>
                </a:cubicBezTo>
                <a:cubicBezTo>
                  <a:pt x="5098" y="2305"/>
                  <a:pt x="5385" y="2106"/>
                  <a:pt x="5452" y="1995"/>
                </a:cubicBezTo>
                <a:cubicBezTo>
                  <a:pt x="5541" y="1751"/>
                  <a:pt x="5342" y="1662"/>
                  <a:pt x="5342" y="1662"/>
                </a:cubicBezTo>
                <a:cubicBezTo>
                  <a:pt x="5342" y="1662"/>
                  <a:pt x="5651" y="1463"/>
                  <a:pt x="5541" y="1264"/>
                </a:cubicBezTo>
                <a:cubicBezTo>
                  <a:pt x="5496" y="1175"/>
                  <a:pt x="5407" y="864"/>
                  <a:pt x="5407" y="864"/>
                </a:cubicBezTo>
                <a:cubicBezTo>
                  <a:pt x="5519" y="532"/>
                  <a:pt x="5519" y="532"/>
                  <a:pt x="5519" y="532"/>
                </a:cubicBezTo>
                <a:cubicBezTo>
                  <a:pt x="5585" y="399"/>
                  <a:pt x="5585" y="399"/>
                  <a:pt x="5585" y="399"/>
                </a:cubicBezTo>
                <a:lnTo>
                  <a:pt x="6582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8" name="Freeform 9"/>
          <p:cNvSpPr>
            <a:spLocks noChangeArrowheads="1"/>
          </p:cNvSpPr>
          <p:nvPr/>
        </p:nvSpPr>
        <p:spPr bwMode="auto">
          <a:xfrm>
            <a:off x="3025763" y="2195997"/>
            <a:ext cx="722966" cy="683109"/>
          </a:xfrm>
          <a:custGeom>
            <a:avLst/>
            <a:gdLst>
              <a:gd name="T0" fmla="*/ 2881 w 2882"/>
              <a:gd name="T1" fmla="*/ 0 h 2727"/>
              <a:gd name="T2" fmla="*/ 2881 w 2882"/>
              <a:gd name="T3" fmla="*/ 0 h 2727"/>
              <a:gd name="T4" fmla="*/ 22 w 2882"/>
              <a:gd name="T5" fmla="*/ 0 h 2727"/>
              <a:gd name="T6" fmla="*/ 598 w 2882"/>
              <a:gd name="T7" fmla="*/ 2726 h 2727"/>
              <a:gd name="T8" fmla="*/ 2881 w 2882"/>
              <a:gd name="T9" fmla="*/ 2726 h 2727"/>
              <a:gd name="T10" fmla="*/ 2881 w 2882"/>
              <a:gd name="T11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82" h="2727">
                <a:moveTo>
                  <a:pt x="2881" y="0"/>
                </a:moveTo>
                <a:lnTo>
                  <a:pt x="2881" y="0"/>
                </a:lnTo>
                <a:cubicBezTo>
                  <a:pt x="22" y="0"/>
                  <a:pt x="22" y="0"/>
                  <a:pt x="22" y="0"/>
                </a:cubicBezTo>
                <a:cubicBezTo>
                  <a:pt x="0" y="864"/>
                  <a:pt x="133" y="1773"/>
                  <a:pt x="598" y="2726"/>
                </a:cubicBezTo>
                <a:cubicBezTo>
                  <a:pt x="2881" y="2726"/>
                  <a:pt x="2881" y="2726"/>
                  <a:pt x="2881" y="2726"/>
                </a:cubicBezTo>
                <a:lnTo>
                  <a:pt x="2881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9" name="Freeform 11"/>
          <p:cNvSpPr>
            <a:spLocks noChangeArrowheads="1"/>
          </p:cNvSpPr>
          <p:nvPr/>
        </p:nvSpPr>
        <p:spPr bwMode="auto">
          <a:xfrm>
            <a:off x="3381157" y="960423"/>
            <a:ext cx="366465" cy="327715"/>
          </a:xfrm>
          <a:custGeom>
            <a:avLst/>
            <a:gdLst>
              <a:gd name="T0" fmla="*/ 1462 w 1463"/>
              <a:gd name="T1" fmla="*/ 1309 h 1310"/>
              <a:gd name="T2" fmla="*/ 1462 w 1463"/>
              <a:gd name="T3" fmla="*/ 1309 h 1310"/>
              <a:gd name="T4" fmla="*/ 1462 w 1463"/>
              <a:gd name="T5" fmla="*/ 0 h 1310"/>
              <a:gd name="T6" fmla="*/ 0 w 1463"/>
              <a:gd name="T7" fmla="*/ 1309 h 1310"/>
              <a:gd name="T8" fmla="*/ 1462 w 1463"/>
              <a:gd name="T9" fmla="*/ 1309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3" h="1310">
                <a:moveTo>
                  <a:pt x="1462" y="1309"/>
                </a:moveTo>
                <a:lnTo>
                  <a:pt x="1462" y="1309"/>
                </a:lnTo>
                <a:cubicBezTo>
                  <a:pt x="1462" y="0"/>
                  <a:pt x="1462" y="0"/>
                  <a:pt x="1462" y="0"/>
                </a:cubicBezTo>
                <a:cubicBezTo>
                  <a:pt x="886" y="378"/>
                  <a:pt x="377" y="821"/>
                  <a:pt x="0" y="1309"/>
                </a:cubicBezTo>
                <a:lnTo>
                  <a:pt x="1462" y="130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0" name="Freeform 13"/>
          <p:cNvSpPr>
            <a:spLocks noChangeArrowheads="1"/>
          </p:cNvSpPr>
          <p:nvPr/>
        </p:nvSpPr>
        <p:spPr bwMode="auto">
          <a:xfrm>
            <a:off x="3042370" y="4332788"/>
            <a:ext cx="2336078" cy="822609"/>
          </a:xfrm>
          <a:custGeom>
            <a:avLst/>
            <a:gdLst>
              <a:gd name="T0" fmla="*/ 0 w 9309"/>
              <a:gd name="T1" fmla="*/ 3279 h 3280"/>
              <a:gd name="T2" fmla="*/ 1219 w 9309"/>
              <a:gd name="T3" fmla="*/ 0 h 3280"/>
              <a:gd name="T4" fmla="*/ 7779 w 9309"/>
              <a:gd name="T5" fmla="*/ 1396 h 3280"/>
              <a:gd name="T6" fmla="*/ 7779 w 9309"/>
              <a:gd name="T7" fmla="*/ 1174 h 3280"/>
              <a:gd name="T8" fmla="*/ 9308 w 9309"/>
              <a:gd name="T9" fmla="*/ 3279 h 3280"/>
              <a:gd name="T10" fmla="*/ 0 w 9309"/>
              <a:gd name="T11" fmla="*/ 3279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09" h="3280">
                <a:moveTo>
                  <a:pt x="0" y="3279"/>
                </a:moveTo>
                <a:lnTo>
                  <a:pt x="1219" y="0"/>
                </a:lnTo>
                <a:lnTo>
                  <a:pt x="7779" y="1396"/>
                </a:lnTo>
                <a:lnTo>
                  <a:pt x="7779" y="1174"/>
                </a:lnTo>
                <a:lnTo>
                  <a:pt x="9308" y="3279"/>
                </a:lnTo>
                <a:lnTo>
                  <a:pt x="0" y="3279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1" name="Freeform 14"/>
          <p:cNvSpPr>
            <a:spLocks noChangeArrowheads="1"/>
          </p:cNvSpPr>
          <p:nvPr/>
        </p:nvSpPr>
        <p:spPr bwMode="auto">
          <a:xfrm>
            <a:off x="3347943" y="3920930"/>
            <a:ext cx="1646326" cy="761716"/>
          </a:xfrm>
          <a:custGeom>
            <a:avLst/>
            <a:gdLst>
              <a:gd name="T0" fmla="*/ 6560 w 6561"/>
              <a:gd name="T1" fmla="*/ 3037 h 3038"/>
              <a:gd name="T2" fmla="*/ 0 w 6561"/>
              <a:gd name="T3" fmla="*/ 1641 h 3038"/>
              <a:gd name="T4" fmla="*/ 554 w 6561"/>
              <a:gd name="T5" fmla="*/ 0 h 3038"/>
              <a:gd name="T6" fmla="*/ 6560 w 6561"/>
              <a:gd name="T7" fmla="*/ 1419 h 3038"/>
              <a:gd name="T8" fmla="*/ 6560 w 6561"/>
              <a:gd name="T9" fmla="*/ 3037 h 3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61" h="3038">
                <a:moveTo>
                  <a:pt x="6560" y="3037"/>
                </a:moveTo>
                <a:lnTo>
                  <a:pt x="0" y="1641"/>
                </a:lnTo>
                <a:lnTo>
                  <a:pt x="554" y="0"/>
                </a:lnTo>
                <a:lnTo>
                  <a:pt x="6560" y="1419"/>
                </a:lnTo>
                <a:lnTo>
                  <a:pt x="6560" y="3037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2" name="Freeform 15"/>
          <p:cNvSpPr>
            <a:spLocks noChangeArrowheads="1"/>
          </p:cNvSpPr>
          <p:nvPr/>
        </p:nvSpPr>
        <p:spPr bwMode="auto">
          <a:xfrm>
            <a:off x="5112733" y="2195997"/>
            <a:ext cx="984253" cy="683109"/>
          </a:xfrm>
          <a:custGeom>
            <a:avLst/>
            <a:gdLst>
              <a:gd name="T0" fmla="*/ 1927 w 3923"/>
              <a:gd name="T1" fmla="*/ 2459 h 2727"/>
              <a:gd name="T2" fmla="*/ 1927 w 3923"/>
              <a:gd name="T3" fmla="*/ 2459 h 2727"/>
              <a:gd name="T4" fmla="*/ 1839 w 3923"/>
              <a:gd name="T5" fmla="*/ 2305 h 2727"/>
              <a:gd name="T6" fmla="*/ 1772 w 3923"/>
              <a:gd name="T7" fmla="*/ 2061 h 2727"/>
              <a:gd name="T8" fmla="*/ 1772 w 3923"/>
              <a:gd name="T9" fmla="*/ 2061 h 2727"/>
              <a:gd name="T10" fmla="*/ 1772 w 3923"/>
              <a:gd name="T11" fmla="*/ 2039 h 2727"/>
              <a:gd name="T12" fmla="*/ 1772 w 3923"/>
              <a:gd name="T13" fmla="*/ 2039 h 2727"/>
              <a:gd name="T14" fmla="*/ 2194 w 3923"/>
              <a:gd name="T15" fmla="*/ 1707 h 2727"/>
              <a:gd name="T16" fmla="*/ 2615 w 3923"/>
              <a:gd name="T17" fmla="*/ 2083 h 2727"/>
              <a:gd name="T18" fmla="*/ 2615 w 3923"/>
              <a:gd name="T19" fmla="*/ 2083 h 2727"/>
              <a:gd name="T20" fmla="*/ 2549 w 3923"/>
              <a:gd name="T21" fmla="*/ 2305 h 2727"/>
              <a:gd name="T22" fmla="*/ 2482 w 3923"/>
              <a:gd name="T23" fmla="*/ 2437 h 2727"/>
              <a:gd name="T24" fmla="*/ 2460 w 3923"/>
              <a:gd name="T25" fmla="*/ 2526 h 2727"/>
              <a:gd name="T26" fmla="*/ 2438 w 3923"/>
              <a:gd name="T27" fmla="*/ 2526 h 2727"/>
              <a:gd name="T28" fmla="*/ 2438 w 3923"/>
              <a:gd name="T29" fmla="*/ 2726 h 2727"/>
              <a:gd name="T30" fmla="*/ 3922 w 3923"/>
              <a:gd name="T31" fmla="*/ 2726 h 2727"/>
              <a:gd name="T32" fmla="*/ 2925 w 3923"/>
              <a:gd name="T33" fmla="*/ 443 h 2727"/>
              <a:gd name="T34" fmla="*/ 3014 w 3923"/>
              <a:gd name="T35" fmla="*/ 0 h 2727"/>
              <a:gd name="T36" fmla="*/ 0 w 3923"/>
              <a:gd name="T37" fmla="*/ 0 h 2727"/>
              <a:gd name="T38" fmla="*/ 0 w 3923"/>
              <a:gd name="T39" fmla="*/ 466 h 2727"/>
              <a:gd name="T40" fmla="*/ 177 w 3923"/>
              <a:gd name="T41" fmla="*/ 466 h 2727"/>
              <a:gd name="T42" fmla="*/ 266 w 3923"/>
              <a:gd name="T43" fmla="*/ 443 h 2727"/>
              <a:gd name="T44" fmla="*/ 399 w 3923"/>
              <a:gd name="T45" fmla="*/ 354 h 2727"/>
              <a:gd name="T46" fmla="*/ 642 w 3923"/>
              <a:gd name="T47" fmla="*/ 288 h 2727"/>
              <a:gd name="T48" fmla="*/ 665 w 3923"/>
              <a:gd name="T49" fmla="*/ 288 h 2727"/>
              <a:gd name="T50" fmla="*/ 665 w 3923"/>
              <a:gd name="T51" fmla="*/ 288 h 2727"/>
              <a:gd name="T52" fmla="*/ 665 w 3923"/>
              <a:gd name="T53" fmla="*/ 288 h 2727"/>
              <a:gd name="T54" fmla="*/ 996 w 3923"/>
              <a:gd name="T55" fmla="*/ 710 h 2727"/>
              <a:gd name="T56" fmla="*/ 620 w 3923"/>
              <a:gd name="T57" fmla="*/ 1130 h 2727"/>
              <a:gd name="T58" fmla="*/ 620 w 3923"/>
              <a:gd name="T59" fmla="*/ 1130 h 2727"/>
              <a:gd name="T60" fmla="*/ 399 w 3923"/>
              <a:gd name="T61" fmla="*/ 1064 h 2727"/>
              <a:gd name="T62" fmla="*/ 266 w 3923"/>
              <a:gd name="T63" fmla="*/ 998 h 2727"/>
              <a:gd name="T64" fmla="*/ 177 w 3923"/>
              <a:gd name="T65" fmla="*/ 976 h 2727"/>
              <a:gd name="T66" fmla="*/ 177 w 3923"/>
              <a:gd name="T67" fmla="*/ 953 h 2727"/>
              <a:gd name="T68" fmla="*/ 0 w 3923"/>
              <a:gd name="T69" fmla="*/ 953 h 2727"/>
              <a:gd name="T70" fmla="*/ 0 w 3923"/>
              <a:gd name="T71" fmla="*/ 2726 h 2727"/>
              <a:gd name="T72" fmla="*/ 1949 w 3923"/>
              <a:gd name="T73" fmla="*/ 2726 h 2727"/>
              <a:gd name="T74" fmla="*/ 1949 w 3923"/>
              <a:gd name="T75" fmla="*/ 2526 h 2727"/>
              <a:gd name="T76" fmla="*/ 1927 w 3923"/>
              <a:gd name="T77" fmla="*/ 2459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923" h="2727">
                <a:moveTo>
                  <a:pt x="1927" y="2459"/>
                </a:moveTo>
                <a:lnTo>
                  <a:pt x="1927" y="2459"/>
                </a:lnTo>
                <a:cubicBezTo>
                  <a:pt x="1905" y="2394"/>
                  <a:pt x="1883" y="2371"/>
                  <a:pt x="1839" y="2305"/>
                </a:cubicBezTo>
                <a:cubicBezTo>
                  <a:pt x="1794" y="2238"/>
                  <a:pt x="1772" y="2150"/>
                  <a:pt x="1772" y="2061"/>
                </a:cubicBezTo>
                <a:lnTo>
                  <a:pt x="1772" y="2061"/>
                </a:lnTo>
                <a:cubicBezTo>
                  <a:pt x="1772" y="2039"/>
                  <a:pt x="1772" y="2039"/>
                  <a:pt x="1772" y="2039"/>
                </a:cubicBezTo>
                <a:lnTo>
                  <a:pt x="1772" y="2039"/>
                </a:lnTo>
                <a:cubicBezTo>
                  <a:pt x="1794" y="1862"/>
                  <a:pt x="1972" y="1707"/>
                  <a:pt x="2194" y="1707"/>
                </a:cubicBezTo>
                <a:cubicBezTo>
                  <a:pt x="2438" y="1707"/>
                  <a:pt x="2615" y="1884"/>
                  <a:pt x="2615" y="2083"/>
                </a:cubicBezTo>
                <a:lnTo>
                  <a:pt x="2615" y="2083"/>
                </a:lnTo>
                <a:cubicBezTo>
                  <a:pt x="2615" y="2172"/>
                  <a:pt x="2592" y="2238"/>
                  <a:pt x="2549" y="2305"/>
                </a:cubicBezTo>
                <a:cubicBezTo>
                  <a:pt x="2504" y="2349"/>
                  <a:pt x="2482" y="2394"/>
                  <a:pt x="2482" y="2437"/>
                </a:cubicBezTo>
                <a:cubicBezTo>
                  <a:pt x="2460" y="2526"/>
                  <a:pt x="2460" y="2526"/>
                  <a:pt x="2460" y="2526"/>
                </a:cubicBezTo>
                <a:cubicBezTo>
                  <a:pt x="2438" y="2526"/>
                  <a:pt x="2438" y="2526"/>
                  <a:pt x="2438" y="2526"/>
                </a:cubicBezTo>
                <a:cubicBezTo>
                  <a:pt x="2438" y="2726"/>
                  <a:pt x="2438" y="2726"/>
                  <a:pt x="2438" y="2726"/>
                </a:cubicBezTo>
                <a:cubicBezTo>
                  <a:pt x="3922" y="2726"/>
                  <a:pt x="3922" y="2726"/>
                  <a:pt x="3922" y="2726"/>
                </a:cubicBezTo>
                <a:cubicBezTo>
                  <a:pt x="3922" y="2726"/>
                  <a:pt x="2947" y="1064"/>
                  <a:pt x="2925" y="443"/>
                </a:cubicBezTo>
                <a:cubicBezTo>
                  <a:pt x="2925" y="332"/>
                  <a:pt x="2970" y="288"/>
                  <a:pt x="30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6"/>
                  <a:pt x="0" y="466"/>
                  <a:pt x="0" y="466"/>
                </a:cubicBezTo>
                <a:cubicBezTo>
                  <a:pt x="177" y="466"/>
                  <a:pt x="177" y="466"/>
                  <a:pt x="177" y="466"/>
                </a:cubicBezTo>
                <a:cubicBezTo>
                  <a:pt x="266" y="443"/>
                  <a:pt x="266" y="443"/>
                  <a:pt x="266" y="443"/>
                </a:cubicBezTo>
                <a:cubicBezTo>
                  <a:pt x="310" y="421"/>
                  <a:pt x="332" y="399"/>
                  <a:pt x="399" y="354"/>
                </a:cubicBezTo>
                <a:cubicBezTo>
                  <a:pt x="465" y="311"/>
                  <a:pt x="553" y="288"/>
                  <a:pt x="642" y="288"/>
                </a:cubicBezTo>
                <a:cubicBezTo>
                  <a:pt x="665" y="288"/>
                  <a:pt x="665" y="288"/>
                  <a:pt x="665" y="288"/>
                </a:cubicBezTo>
                <a:lnTo>
                  <a:pt x="665" y="288"/>
                </a:lnTo>
                <a:lnTo>
                  <a:pt x="665" y="288"/>
                </a:lnTo>
                <a:cubicBezTo>
                  <a:pt x="842" y="311"/>
                  <a:pt x="996" y="488"/>
                  <a:pt x="996" y="710"/>
                </a:cubicBezTo>
                <a:cubicBezTo>
                  <a:pt x="996" y="953"/>
                  <a:pt x="819" y="1130"/>
                  <a:pt x="620" y="1130"/>
                </a:cubicBezTo>
                <a:lnTo>
                  <a:pt x="620" y="1130"/>
                </a:lnTo>
                <a:cubicBezTo>
                  <a:pt x="553" y="1130"/>
                  <a:pt x="465" y="1108"/>
                  <a:pt x="399" y="1064"/>
                </a:cubicBezTo>
                <a:cubicBezTo>
                  <a:pt x="354" y="1020"/>
                  <a:pt x="332" y="998"/>
                  <a:pt x="266" y="998"/>
                </a:cubicBezTo>
                <a:cubicBezTo>
                  <a:pt x="177" y="976"/>
                  <a:pt x="177" y="976"/>
                  <a:pt x="177" y="976"/>
                </a:cubicBezTo>
                <a:cubicBezTo>
                  <a:pt x="177" y="953"/>
                  <a:pt x="177" y="953"/>
                  <a:pt x="177" y="953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2726"/>
                  <a:pt x="0" y="2726"/>
                  <a:pt x="0" y="2726"/>
                </a:cubicBezTo>
                <a:cubicBezTo>
                  <a:pt x="1949" y="2726"/>
                  <a:pt x="1949" y="2726"/>
                  <a:pt x="1949" y="2726"/>
                </a:cubicBezTo>
                <a:cubicBezTo>
                  <a:pt x="1949" y="2526"/>
                  <a:pt x="1949" y="2526"/>
                  <a:pt x="1949" y="2526"/>
                </a:cubicBezTo>
                <a:lnTo>
                  <a:pt x="1927" y="245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23" name="Freeform 16"/>
          <p:cNvSpPr>
            <a:spLocks noChangeArrowheads="1"/>
          </p:cNvSpPr>
          <p:nvPr/>
        </p:nvSpPr>
        <p:spPr bwMode="auto">
          <a:xfrm>
            <a:off x="3042370" y="1399959"/>
            <a:ext cx="705252" cy="683109"/>
          </a:xfrm>
          <a:custGeom>
            <a:avLst/>
            <a:gdLst>
              <a:gd name="T0" fmla="*/ 2814 w 2815"/>
              <a:gd name="T1" fmla="*/ 0 h 2727"/>
              <a:gd name="T2" fmla="*/ 2814 w 2815"/>
              <a:gd name="T3" fmla="*/ 0 h 2727"/>
              <a:gd name="T4" fmla="*/ 997 w 2815"/>
              <a:gd name="T5" fmla="*/ 0 h 2727"/>
              <a:gd name="T6" fmla="*/ 620 w 2815"/>
              <a:gd name="T7" fmla="*/ 642 h 2727"/>
              <a:gd name="T8" fmla="*/ 0 w 2815"/>
              <a:gd name="T9" fmla="*/ 2726 h 2727"/>
              <a:gd name="T10" fmla="*/ 1706 w 2815"/>
              <a:gd name="T11" fmla="*/ 2726 h 2727"/>
              <a:gd name="T12" fmla="*/ 1706 w 2815"/>
              <a:gd name="T13" fmla="*/ 2460 h 2727"/>
              <a:gd name="T14" fmla="*/ 1684 w 2815"/>
              <a:gd name="T15" fmla="*/ 2371 h 2727"/>
              <a:gd name="T16" fmla="*/ 1596 w 2815"/>
              <a:gd name="T17" fmla="*/ 2238 h 2727"/>
              <a:gd name="T18" fmla="*/ 1529 w 2815"/>
              <a:gd name="T19" fmla="*/ 1994 h 2727"/>
              <a:gd name="T20" fmla="*/ 1529 w 2815"/>
              <a:gd name="T21" fmla="*/ 1972 h 2727"/>
              <a:gd name="T22" fmla="*/ 1529 w 2815"/>
              <a:gd name="T23" fmla="*/ 1972 h 2727"/>
              <a:gd name="T24" fmla="*/ 1529 w 2815"/>
              <a:gd name="T25" fmla="*/ 1972 h 2727"/>
              <a:gd name="T26" fmla="*/ 1950 w 2815"/>
              <a:gd name="T27" fmla="*/ 1640 h 2727"/>
              <a:gd name="T28" fmla="*/ 2371 w 2815"/>
              <a:gd name="T29" fmla="*/ 2017 h 2727"/>
              <a:gd name="T30" fmla="*/ 2371 w 2815"/>
              <a:gd name="T31" fmla="*/ 2017 h 2727"/>
              <a:gd name="T32" fmla="*/ 2305 w 2815"/>
              <a:gd name="T33" fmla="*/ 2238 h 2727"/>
              <a:gd name="T34" fmla="*/ 2238 w 2815"/>
              <a:gd name="T35" fmla="*/ 2371 h 2727"/>
              <a:gd name="T36" fmla="*/ 2216 w 2815"/>
              <a:gd name="T37" fmla="*/ 2460 h 2727"/>
              <a:gd name="T38" fmla="*/ 2216 w 2815"/>
              <a:gd name="T39" fmla="*/ 2460 h 2727"/>
              <a:gd name="T40" fmla="*/ 2216 w 2815"/>
              <a:gd name="T41" fmla="*/ 2726 h 2727"/>
              <a:gd name="T42" fmla="*/ 2814 w 2815"/>
              <a:gd name="T43" fmla="*/ 2726 h 2727"/>
              <a:gd name="T44" fmla="*/ 2814 w 2815"/>
              <a:gd name="T45" fmla="*/ 0 h 2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15" h="2727">
                <a:moveTo>
                  <a:pt x="2814" y="0"/>
                </a:moveTo>
                <a:lnTo>
                  <a:pt x="2814" y="0"/>
                </a:lnTo>
                <a:cubicBezTo>
                  <a:pt x="997" y="0"/>
                  <a:pt x="997" y="0"/>
                  <a:pt x="997" y="0"/>
                </a:cubicBezTo>
                <a:cubicBezTo>
                  <a:pt x="842" y="221"/>
                  <a:pt x="730" y="443"/>
                  <a:pt x="620" y="642"/>
                </a:cubicBezTo>
                <a:cubicBezTo>
                  <a:pt x="332" y="1241"/>
                  <a:pt x="88" y="1928"/>
                  <a:pt x="0" y="2726"/>
                </a:cubicBezTo>
                <a:cubicBezTo>
                  <a:pt x="1706" y="2726"/>
                  <a:pt x="1706" y="2726"/>
                  <a:pt x="1706" y="2726"/>
                </a:cubicBezTo>
                <a:cubicBezTo>
                  <a:pt x="1706" y="2460"/>
                  <a:pt x="1706" y="2460"/>
                  <a:pt x="1706" y="2460"/>
                </a:cubicBezTo>
                <a:cubicBezTo>
                  <a:pt x="1684" y="2371"/>
                  <a:pt x="1684" y="2371"/>
                  <a:pt x="1684" y="2371"/>
                </a:cubicBezTo>
                <a:cubicBezTo>
                  <a:pt x="1662" y="2327"/>
                  <a:pt x="1639" y="2305"/>
                  <a:pt x="1596" y="2238"/>
                </a:cubicBezTo>
                <a:cubicBezTo>
                  <a:pt x="1551" y="2171"/>
                  <a:pt x="1529" y="2083"/>
                  <a:pt x="1529" y="1994"/>
                </a:cubicBezTo>
                <a:cubicBezTo>
                  <a:pt x="1529" y="1972"/>
                  <a:pt x="1529" y="1972"/>
                  <a:pt x="1529" y="1972"/>
                </a:cubicBezTo>
                <a:lnTo>
                  <a:pt x="1529" y="1972"/>
                </a:lnTo>
                <a:lnTo>
                  <a:pt x="1529" y="1972"/>
                </a:lnTo>
                <a:cubicBezTo>
                  <a:pt x="1551" y="1795"/>
                  <a:pt x="1729" y="1640"/>
                  <a:pt x="1950" y="1640"/>
                </a:cubicBezTo>
                <a:cubicBezTo>
                  <a:pt x="2194" y="1640"/>
                  <a:pt x="2371" y="1817"/>
                  <a:pt x="2371" y="2017"/>
                </a:cubicBezTo>
                <a:lnTo>
                  <a:pt x="2371" y="2017"/>
                </a:lnTo>
                <a:cubicBezTo>
                  <a:pt x="2371" y="2083"/>
                  <a:pt x="2349" y="2171"/>
                  <a:pt x="2305" y="2238"/>
                </a:cubicBezTo>
                <a:cubicBezTo>
                  <a:pt x="2261" y="2282"/>
                  <a:pt x="2261" y="2305"/>
                  <a:pt x="2238" y="2371"/>
                </a:cubicBezTo>
                <a:cubicBezTo>
                  <a:pt x="2216" y="2460"/>
                  <a:pt x="2216" y="2460"/>
                  <a:pt x="2216" y="2460"/>
                </a:cubicBezTo>
                <a:lnTo>
                  <a:pt x="2216" y="2460"/>
                </a:lnTo>
                <a:cubicBezTo>
                  <a:pt x="2216" y="2726"/>
                  <a:pt x="2216" y="2726"/>
                  <a:pt x="2216" y="2726"/>
                </a:cubicBezTo>
                <a:cubicBezTo>
                  <a:pt x="2814" y="2726"/>
                  <a:pt x="2814" y="2726"/>
                  <a:pt x="2814" y="2726"/>
                </a:cubicBezTo>
                <a:lnTo>
                  <a:pt x="2814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6018" y="1016970"/>
            <a:ext cx="1740786" cy="565175"/>
            <a:chOff x="7342025" y="889053"/>
            <a:chExt cx="1740786" cy="644415"/>
          </a:xfrm>
        </p:grpSpPr>
        <p:sp>
          <p:nvSpPr>
            <p:cNvPr id="8" name="TextBox 7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06018" y="1641389"/>
            <a:ext cx="1740786" cy="565175"/>
            <a:chOff x="7342025" y="889053"/>
            <a:chExt cx="1740786" cy="644415"/>
          </a:xfrm>
        </p:grpSpPr>
        <p:sp>
          <p:nvSpPr>
            <p:cNvPr id="28" name="TextBox 27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06018" y="2275671"/>
            <a:ext cx="1740786" cy="565175"/>
            <a:chOff x="7342025" y="889053"/>
            <a:chExt cx="1740786" cy="644415"/>
          </a:xfrm>
        </p:grpSpPr>
        <p:sp>
          <p:nvSpPr>
            <p:cNvPr id="34" name="TextBox 33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06018" y="2887389"/>
            <a:ext cx="1740786" cy="565175"/>
            <a:chOff x="7342025" y="889053"/>
            <a:chExt cx="1740786" cy="644415"/>
          </a:xfrm>
        </p:grpSpPr>
        <p:sp>
          <p:nvSpPr>
            <p:cNvPr id="40" name="TextBox 39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006018" y="3511808"/>
            <a:ext cx="1740786" cy="565175"/>
            <a:chOff x="7342025" y="889053"/>
            <a:chExt cx="1740786" cy="644415"/>
          </a:xfrm>
        </p:grpSpPr>
        <p:sp>
          <p:nvSpPr>
            <p:cNvPr id="46" name="TextBox 45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97727" y="1038135"/>
            <a:ext cx="496592" cy="543684"/>
            <a:chOff x="497727" y="1038135"/>
            <a:chExt cx="496592" cy="543684"/>
          </a:xfrm>
        </p:grpSpPr>
        <p:sp>
          <p:nvSpPr>
            <p:cNvPr id="6" name="Oval 5"/>
            <p:cNvSpPr/>
            <p:nvPr/>
          </p:nvSpPr>
          <p:spPr>
            <a:xfrm>
              <a:off x="497727" y="1085227"/>
              <a:ext cx="496592" cy="496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35127" y="1038135"/>
              <a:ext cx="4309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+mn-ea"/>
                <a:cs typeface="Modern Pictograms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97727" y="1690778"/>
            <a:ext cx="496592" cy="515460"/>
            <a:chOff x="497727" y="1690778"/>
            <a:chExt cx="496592" cy="515460"/>
          </a:xfrm>
        </p:grpSpPr>
        <p:sp>
          <p:nvSpPr>
            <p:cNvPr id="26" name="Oval 25"/>
            <p:cNvSpPr/>
            <p:nvPr/>
          </p:nvSpPr>
          <p:spPr>
            <a:xfrm>
              <a:off x="497727" y="1709646"/>
              <a:ext cx="496592" cy="4965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28071" y="1690778"/>
              <a:ext cx="4309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  <a:cs typeface="Modern Pictogram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97727" y="2343928"/>
            <a:ext cx="496592" cy="496592"/>
            <a:chOff x="497727" y="2343928"/>
            <a:chExt cx="496592" cy="496592"/>
          </a:xfrm>
        </p:grpSpPr>
        <p:sp>
          <p:nvSpPr>
            <p:cNvPr id="32" name="Oval 31"/>
            <p:cNvSpPr/>
            <p:nvPr/>
          </p:nvSpPr>
          <p:spPr>
            <a:xfrm>
              <a:off x="497727" y="2343928"/>
              <a:ext cx="496592" cy="4965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28071" y="2353284"/>
              <a:ext cx="4309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97727" y="2924430"/>
            <a:ext cx="496592" cy="527808"/>
            <a:chOff x="497727" y="2924430"/>
            <a:chExt cx="496592" cy="527808"/>
          </a:xfrm>
        </p:grpSpPr>
        <p:sp>
          <p:nvSpPr>
            <p:cNvPr id="38" name="Oval 37"/>
            <p:cNvSpPr/>
            <p:nvPr/>
          </p:nvSpPr>
          <p:spPr>
            <a:xfrm>
              <a:off x="497727" y="2955646"/>
              <a:ext cx="496592" cy="4965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03375" y="2924430"/>
              <a:ext cx="4309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96319" y="3571781"/>
            <a:ext cx="498000" cy="504876"/>
            <a:chOff x="496319" y="3571781"/>
            <a:chExt cx="498000" cy="504876"/>
          </a:xfrm>
        </p:grpSpPr>
        <p:sp>
          <p:nvSpPr>
            <p:cNvPr id="44" name="Oval 43"/>
            <p:cNvSpPr/>
            <p:nvPr/>
          </p:nvSpPr>
          <p:spPr>
            <a:xfrm>
              <a:off x="497727" y="3580065"/>
              <a:ext cx="496592" cy="496592"/>
            </a:xfrm>
            <a:prstGeom prst="ellipse">
              <a:avLst/>
            </a:prstGeom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96319" y="3571781"/>
              <a:ext cx="43096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420344" y="1011368"/>
            <a:ext cx="1740786" cy="565175"/>
            <a:chOff x="7342025" y="889053"/>
            <a:chExt cx="1740786" cy="644415"/>
          </a:xfrm>
        </p:grpSpPr>
        <p:sp>
          <p:nvSpPr>
            <p:cNvPr id="77" name="TextBox 76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420344" y="1635787"/>
            <a:ext cx="1740786" cy="565175"/>
            <a:chOff x="7342025" y="889053"/>
            <a:chExt cx="1740786" cy="644415"/>
          </a:xfrm>
        </p:grpSpPr>
        <p:sp>
          <p:nvSpPr>
            <p:cNvPr id="72" name="TextBox 71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420344" y="2270069"/>
            <a:ext cx="1740786" cy="565175"/>
            <a:chOff x="7342025" y="889053"/>
            <a:chExt cx="1740786" cy="644415"/>
          </a:xfrm>
        </p:grpSpPr>
        <p:sp>
          <p:nvSpPr>
            <p:cNvPr id="67" name="TextBox 66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420344" y="2881787"/>
            <a:ext cx="1740786" cy="565175"/>
            <a:chOff x="7342025" y="889053"/>
            <a:chExt cx="1740786" cy="644415"/>
          </a:xfrm>
        </p:grpSpPr>
        <p:sp>
          <p:nvSpPr>
            <p:cNvPr id="62" name="TextBox 61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420344" y="3506206"/>
            <a:ext cx="1740786" cy="565175"/>
            <a:chOff x="7342025" y="889053"/>
            <a:chExt cx="1740786" cy="644415"/>
          </a:xfrm>
        </p:grpSpPr>
        <p:sp>
          <p:nvSpPr>
            <p:cNvPr id="57" name="TextBox 56"/>
            <p:cNvSpPr txBox="1"/>
            <p:nvPr/>
          </p:nvSpPr>
          <p:spPr>
            <a:xfrm>
              <a:off x="7342025" y="889053"/>
              <a:ext cx="1732423" cy="34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Calibri"/>
                </a:rPr>
                <a:t>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350388" y="1147447"/>
              <a:ext cx="1732423" cy="38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</a:t>
              </a:r>
              <a:endParaRPr lang="en-US" sz="8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66677" y="1032533"/>
            <a:ext cx="496592" cy="543684"/>
            <a:chOff x="8166677" y="1032533"/>
            <a:chExt cx="496592" cy="543684"/>
          </a:xfrm>
        </p:grpSpPr>
        <p:sp>
          <p:nvSpPr>
            <p:cNvPr id="75" name="Oval 74"/>
            <p:cNvSpPr/>
            <p:nvPr/>
          </p:nvSpPr>
          <p:spPr>
            <a:xfrm>
              <a:off x="8166677" y="1079625"/>
              <a:ext cx="496592" cy="4965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en-US" dirty="0">
                <a:latin typeface="+mn-ea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8204077" y="1032533"/>
              <a:ext cx="4309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en-US" sz="2800" dirty="0">
                <a:solidFill>
                  <a:schemeClr val="bg1"/>
                </a:solidFill>
                <a:latin typeface="+mn-ea"/>
                <a:cs typeface="Modern Pictograms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166677" y="1685176"/>
            <a:ext cx="496592" cy="515460"/>
            <a:chOff x="8166677" y="1685176"/>
            <a:chExt cx="496592" cy="515460"/>
          </a:xfrm>
        </p:grpSpPr>
        <p:sp>
          <p:nvSpPr>
            <p:cNvPr id="70" name="Oval 69"/>
            <p:cNvSpPr/>
            <p:nvPr/>
          </p:nvSpPr>
          <p:spPr>
            <a:xfrm>
              <a:off x="8166677" y="1704044"/>
              <a:ext cx="496592" cy="4965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en-US" dirty="0">
                <a:latin typeface="+mn-ea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8197021" y="1685176"/>
              <a:ext cx="4309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en-US" sz="2400" dirty="0">
                <a:solidFill>
                  <a:schemeClr val="bg1"/>
                </a:solidFill>
                <a:latin typeface="+mn-ea"/>
                <a:cs typeface="Modern Pictogram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166677" y="2338326"/>
            <a:ext cx="496592" cy="496592"/>
            <a:chOff x="8166677" y="2338326"/>
            <a:chExt cx="496592" cy="496592"/>
          </a:xfrm>
        </p:grpSpPr>
        <p:sp>
          <p:nvSpPr>
            <p:cNvPr id="65" name="Oval 64"/>
            <p:cNvSpPr/>
            <p:nvPr/>
          </p:nvSpPr>
          <p:spPr>
            <a:xfrm>
              <a:off x="8166677" y="2338326"/>
              <a:ext cx="496592" cy="4965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en-US" dirty="0">
                <a:latin typeface="+mn-ea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197021" y="2347682"/>
              <a:ext cx="4309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en-US" sz="2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166677" y="2918828"/>
            <a:ext cx="496592" cy="527808"/>
            <a:chOff x="8166677" y="2918828"/>
            <a:chExt cx="496592" cy="527808"/>
          </a:xfrm>
        </p:grpSpPr>
        <p:sp>
          <p:nvSpPr>
            <p:cNvPr id="60" name="Oval 59"/>
            <p:cNvSpPr/>
            <p:nvPr/>
          </p:nvSpPr>
          <p:spPr>
            <a:xfrm>
              <a:off x="8166677" y="2950044"/>
              <a:ext cx="496592" cy="4965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en-US" dirty="0">
                <a:latin typeface="+mn-ea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172325" y="2918828"/>
              <a:ext cx="4309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en-US" sz="24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65269" y="3566179"/>
            <a:ext cx="498000" cy="504876"/>
            <a:chOff x="8165269" y="3566179"/>
            <a:chExt cx="498000" cy="504876"/>
          </a:xfrm>
        </p:grpSpPr>
        <p:sp>
          <p:nvSpPr>
            <p:cNvPr id="55" name="Oval 54"/>
            <p:cNvSpPr/>
            <p:nvPr/>
          </p:nvSpPr>
          <p:spPr>
            <a:xfrm>
              <a:off x="8166677" y="3574463"/>
              <a:ext cx="496592" cy="496592"/>
            </a:xfrm>
            <a:prstGeom prst="ellipse">
              <a:avLst/>
            </a:prstGeom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en-US" dirty="0">
                <a:latin typeface="+mn-ea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8165269" y="3566179"/>
              <a:ext cx="43096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ru-RU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图形图表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81" grpId="0"/>
      <p:bldP spid="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/>
          <p:nvPr/>
        </p:nvGraphicFramePr>
        <p:xfrm>
          <a:off x="1502998" y="1128263"/>
          <a:ext cx="1470893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2" name="Chart 31"/>
          <p:cNvGraphicFramePr/>
          <p:nvPr/>
        </p:nvGraphicFramePr>
        <p:xfrm>
          <a:off x="3048164" y="1128263"/>
          <a:ext cx="1470893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Chart 32"/>
          <p:cNvGraphicFramePr/>
          <p:nvPr/>
        </p:nvGraphicFramePr>
        <p:xfrm>
          <a:off x="4642449" y="1128263"/>
          <a:ext cx="1470893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Chart 33"/>
          <p:cNvGraphicFramePr/>
          <p:nvPr/>
        </p:nvGraphicFramePr>
        <p:xfrm>
          <a:off x="6187616" y="1128263"/>
          <a:ext cx="1470893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Freeform 1"/>
          <p:cNvSpPr>
            <a:spLocks noChangeArrowheads="1"/>
          </p:cNvSpPr>
          <p:nvPr/>
        </p:nvSpPr>
        <p:spPr bwMode="auto">
          <a:xfrm>
            <a:off x="1541930" y="2715946"/>
            <a:ext cx="1299632" cy="1299633"/>
          </a:xfrm>
          <a:custGeom>
            <a:avLst/>
            <a:gdLst>
              <a:gd name="T0" fmla="*/ 4511 w 4512"/>
              <a:gd name="T1" fmla="*/ 0 h 4510"/>
              <a:gd name="T2" fmla="*/ 4511 w 4512"/>
              <a:gd name="T3" fmla="*/ 0 h 4510"/>
              <a:gd name="T4" fmla="*/ 4021 w 4512"/>
              <a:gd name="T5" fmla="*/ 0 h 4510"/>
              <a:gd name="T6" fmla="*/ 4021 w 4512"/>
              <a:gd name="T7" fmla="*/ 0 h 4510"/>
              <a:gd name="T8" fmla="*/ 851 w 4512"/>
              <a:gd name="T9" fmla="*/ 0 h 4510"/>
              <a:gd name="T10" fmla="*/ 799 w 4512"/>
              <a:gd name="T11" fmla="*/ 0 h 4510"/>
              <a:gd name="T12" fmla="*/ 774 w 4512"/>
              <a:gd name="T13" fmla="*/ 0 h 4510"/>
              <a:gd name="T14" fmla="*/ 774 w 4512"/>
              <a:gd name="T15" fmla="*/ 0 h 4510"/>
              <a:gd name="T16" fmla="*/ 0 w 4512"/>
              <a:gd name="T17" fmla="*/ 747 h 4510"/>
              <a:gd name="T18" fmla="*/ 0 w 4512"/>
              <a:gd name="T19" fmla="*/ 747 h 4510"/>
              <a:gd name="T20" fmla="*/ 0 w 4512"/>
              <a:gd name="T21" fmla="*/ 4509 h 4510"/>
              <a:gd name="T22" fmla="*/ 490 w 4512"/>
              <a:gd name="T23" fmla="*/ 4509 h 4510"/>
              <a:gd name="T24" fmla="*/ 490 w 4512"/>
              <a:gd name="T25" fmla="*/ 4509 h 4510"/>
              <a:gd name="T26" fmla="*/ 3660 w 4512"/>
              <a:gd name="T27" fmla="*/ 4509 h 4510"/>
              <a:gd name="T28" fmla="*/ 3738 w 4512"/>
              <a:gd name="T29" fmla="*/ 4509 h 4510"/>
              <a:gd name="T30" fmla="*/ 3789 w 4512"/>
              <a:gd name="T31" fmla="*/ 4509 h 4510"/>
              <a:gd name="T32" fmla="*/ 3789 w 4512"/>
              <a:gd name="T33" fmla="*/ 4509 h 4510"/>
              <a:gd name="T34" fmla="*/ 4511 w 4512"/>
              <a:gd name="T35" fmla="*/ 3788 h 4510"/>
              <a:gd name="T36" fmla="*/ 4511 w 4512"/>
              <a:gd name="T37" fmla="*/ 3788 h 4510"/>
              <a:gd name="T38" fmla="*/ 4511 w 4512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2" h="4510">
                <a:moveTo>
                  <a:pt x="4511" y="0"/>
                </a:moveTo>
                <a:lnTo>
                  <a:pt x="4511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799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1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60" y="4174"/>
                  <a:pt x="4511" y="3788"/>
                </a:cubicBezTo>
                <a:lnTo>
                  <a:pt x="4511" y="3788"/>
                </a:lnTo>
                <a:lnTo>
                  <a:pt x="451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39" name="Freeform 2"/>
          <p:cNvSpPr>
            <a:spLocks noChangeArrowheads="1"/>
          </p:cNvSpPr>
          <p:nvPr/>
        </p:nvSpPr>
        <p:spPr bwMode="auto">
          <a:xfrm>
            <a:off x="3114017" y="2715946"/>
            <a:ext cx="1299633" cy="1299633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0 w 4511"/>
              <a:gd name="T5" fmla="*/ 0 h 4510"/>
              <a:gd name="T6" fmla="*/ 4020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8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0" y="0"/>
                  <a:pt x="4020" y="0"/>
                  <a:pt x="4020" y="0"/>
                </a:cubicBezTo>
                <a:lnTo>
                  <a:pt x="4020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0" name="Freeform 3"/>
          <p:cNvSpPr>
            <a:spLocks noChangeArrowheads="1"/>
          </p:cNvSpPr>
          <p:nvPr/>
        </p:nvSpPr>
        <p:spPr bwMode="auto">
          <a:xfrm>
            <a:off x="4791034" y="2715946"/>
            <a:ext cx="1307255" cy="1299633"/>
          </a:xfrm>
          <a:custGeom>
            <a:avLst/>
            <a:gdLst>
              <a:gd name="T0" fmla="*/ 4537 w 4538"/>
              <a:gd name="T1" fmla="*/ 0 h 4510"/>
              <a:gd name="T2" fmla="*/ 4537 w 4538"/>
              <a:gd name="T3" fmla="*/ 0 h 4510"/>
              <a:gd name="T4" fmla="*/ 4021 w 4538"/>
              <a:gd name="T5" fmla="*/ 0 h 4510"/>
              <a:gd name="T6" fmla="*/ 4021 w 4538"/>
              <a:gd name="T7" fmla="*/ 0 h 4510"/>
              <a:gd name="T8" fmla="*/ 851 w 4538"/>
              <a:gd name="T9" fmla="*/ 0 h 4510"/>
              <a:gd name="T10" fmla="*/ 800 w 4538"/>
              <a:gd name="T11" fmla="*/ 0 h 4510"/>
              <a:gd name="T12" fmla="*/ 774 w 4538"/>
              <a:gd name="T13" fmla="*/ 0 h 4510"/>
              <a:gd name="T14" fmla="*/ 774 w 4538"/>
              <a:gd name="T15" fmla="*/ 0 h 4510"/>
              <a:gd name="T16" fmla="*/ 0 w 4538"/>
              <a:gd name="T17" fmla="*/ 747 h 4510"/>
              <a:gd name="T18" fmla="*/ 0 w 4538"/>
              <a:gd name="T19" fmla="*/ 747 h 4510"/>
              <a:gd name="T20" fmla="*/ 0 w 4538"/>
              <a:gd name="T21" fmla="*/ 4509 h 4510"/>
              <a:gd name="T22" fmla="*/ 490 w 4538"/>
              <a:gd name="T23" fmla="*/ 4509 h 4510"/>
              <a:gd name="T24" fmla="*/ 490 w 4538"/>
              <a:gd name="T25" fmla="*/ 4509 h 4510"/>
              <a:gd name="T26" fmla="*/ 3661 w 4538"/>
              <a:gd name="T27" fmla="*/ 4509 h 4510"/>
              <a:gd name="T28" fmla="*/ 3738 w 4538"/>
              <a:gd name="T29" fmla="*/ 4509 h 4510"/>
              <a:gd name="T30" fmla="*/ 3789 w 4538"/>
              <a:gd name="T31" fmla="*/ 4509 h 4510"/>
              <a:gd name="T32" fmla="*/ 3789 w 4538"/>
              <a:gd name="T33" fmla="*/ 4509 h 4510"/>
              <a:gd name="T34" fmla="*/ 4511 w 4538"/>
              <a:gd name="T35" fmla="*/ 3788 h 4510"/>
              <a:gd name="T36" fmla="*/ 4537 w 4538"/>
              <a:gd name="T37" fmla="*/ 3788 h 4510"/>
              <a:gd name="T38" fmla="*/ 4537 w 4538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38" h="4510">
                <a:moveTo>
                  <a:pt x="4537" y="0"/>
                </a:moveTo>
                <a:lnTo>
                  <a:pt x="4537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825" y="0"/>
                  <a:pt x="800" y="0"/>
                </a:cubicBezTo>
                <a:cubicBezTo>
                  <a:pt x="774" y="0"/>
                  <a:pt x="774" y="0"/>
                  <a:pt x="774" y="0"/>
                </a:cubicBezTo>
                <a:lnTo>
                  <a:pt x="774" y="0"/>
                </a:lnTo>
                <a:cubicBezTo>
                  <a:pt x="362" y="26"/>
                  <a:pt x="52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90" y="4509"/>
                  <a:pt x="490" y="4509"/>
                  <a:pt x="490" y="4509"/>
                </a:cubicBezTo>
                <a:lnTo>
                  <a:pt x="490" y="4509"/>
                </a:lnTo>
                <a:cubicBezTo>
                  <a:pt x="3661" y="4509"/>
                  <a:pt x="3661" y="4509"/>
                  <a:pt x="3661" y="4509"/>
                </a:cubicBezTo>
                <a:cubicBezTo>
                  <a:pt x="3686" y="4509"/>
                  <a:pt x="3712" y="4509"/>
                  <a:pt x="3738" y="4509"/>
                </a:cubicBezTo>
                <a:cubicBezTo>
                  <a:pt x="3789" y="4509"/>
                  <a:pt x="3789" y="4509"/>
                  <a:pt x="3789" y="4509"/>
                </a:cubicBezTo>
                <a:lnTo>
                  <a:pt x="3789" y="4509"/>
                </a:lnTo>
                <a:cubicBezTo>
                  <a:pt x="4150" y="4457"/>
                  <a:pt x="4459" y="4174"/>
                  <a:pt x="4511" y="3788"/>
                </a:cubicBezTo>
                <a:cubicBezTo>
                  <a:pt x="4537" y="3788"/>
                  <a:pt x="4537" y="3788"/>
                  <a:pt x="4537" y="3788"/>
                </a:cubicBezTo>
                <a:lnTo>
                  <a:pt x="453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1" name="Freeform 4"/>
          <p:cNvSpPr>
            <a:spLocks noChangeArrowheads="1"/>
          </p:cNvSpPr>
          <p:nvPr/>
        </p:nvSpPr>
        <p:spPr bwMode="auto">
          <a:xfrm>
            <a:off x="6348716" y="2715946"/>
            <a:ext cx="1299633" cy="1299633"/>
          </a:xfrm>
          <a:custGeom>
            <a:avLst/>
            <a:gdLst>
              <a:gd name="T0" fmla="*/ 4510 w 4511"/>
              <a:gd name="T1" fmla="*/ 0 h 4510"/>
              <a:gd name="T2" fmla="*/ 4510 w 4511"/>
              <a:gd name="T3" fmla="*/ 0 h 4510"/>
              <a:gd name="T4" fmla="*/ 4021 w 4511"/>
              <a:gd name="T5" fmla="*/ 0 h 4510"/>
              <a:gd name="T6" fmla="*/ 4021 w 4511"/>
              <a:gd name="T7" fmla="*/ 0 h 4510"/>
              <a:gd name="T8" fmla="*/ 851 w 4511"/>
              <a:gd name="T9" fmla="*/ 0 h 4510"/>
              <a:gd name="T10" fmla="*/ 799 w 4511"/>
              <a:gd name="T11" fmla="*/ 0 h 4510"/>
              <a:gd name="T12" fmla="*/ 773 w 4511"/>
              <a:gd name="T13" fmla="*/ 0 h 4510"/>
              <a:gd name="T14" fmla="*/ 773 w 4511"/>
              <a:gd name="T15" fmla="*/ 0 h 4510"/>
              <a:gd name="T16" fmla="*/ 0 w 4511"/>
              <a:gd name="T17" fmla="*/ 747 h 4510"/>
              <a:gd name="T18" fmla="*/ 0 w 4511"/>
              <a:gd name="T19" fmla="*/ 747 h 4510"/>
              <a:gd name="T20" fmla="*/ 0 w 4511"/>
              <a:gd name="T21" fmla="*/ 4509 h 4510"/>
              <a:gd name="T22" fmla="*/ 489 w 4511"/>
              <a:gd name="T23" fmla="*/ 4509 h 4510"/>
              <a:gd name="T24" fmla="*/ 489 w 4511"/>
              <a:gd name="T25" fmla="*/ 4509 h 4510"/>
              <a:gd name="T26" fmla="*/ 3660 w 4511"/>
              <a:gd name="T27" fmla="*/ 4509 h 4510"/>
              <a:gd name="T28" fmla="*/ 3737 w 4511"/>
              <a:gd name="T29" fmla="*/ 4509 h 4510"/>
              <a:gd name="T30" fmla="*/ 3763 w 4511"/>
              <a:gd name="T31" fmla="*/ 4509 h 4510"/>
              <a:gd name="T32" fmla="*/ 3763 w 4511"/>
              <a:gd name="T33" fmla="*/ 4509 h 4510"/>
              <a:gd name="T34" fmla="*/ 4510 w 4511"/>
              <a:gd name="T35" fmla="*/ 3788 h 4510"/>
              <a:gd name="T36" fmla="*/ 4510 w 4511"/>
              <a:gd name="T37" fmla="*/ 3788 h 4510"/>
              <a:gd name="T38" fmla="*/ 4510 w 4511"/>
              <a:gd name="T39" fmla="*/ 0 h 4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11" h="4510">
                <a:moveTo>
                  <a:pt x="4510" y="0"/>
                </a:moveTo>
                <a:lnTo>
                  <a:pt x="4510" y="0"/>
                </a:lnTo>
                <a:cubicBezTo>
                  <a:pt x="4021" y="0"/>
                  <a:pt x="4021" y="0"/>
                  <a:pt x="4021" y="0"/>
                </a:cubicBezTo>
                <a:lnTo>
                  <a:pt x="4021" y="0"/>
                </a:lnTo>
                <a:cubicBezTo>
                  <a:pt x="851" y="0"/>
                  <a:pt x="851" y="0"/>
                  <a:pt x="851" y="0"/>
                </a:cubicBezTo>
                <a:cubicBezTo>
                  <a:pt x="825" y="0"/>
                  <a:pt x="799" y="0"/>
                  <a:pt x="799" y="0"/>
                </a:cubicBezTo>
                <a:cubicBezTo>
                  <a:pt x="773" y="0"/>
                  <a:pt x="773" y="0"/>
                  <a:pt x="773" y="0"/>
                </a:cubicBezTo>
                <a:lnTo>
                  <a:pt x="773" y="0"/>
                </a:lnTo>
                <a:cubicBezTo>
                  <a:pt x="361" y="26"/>
                  <a:pt x="26" y="361"/>
                  <a:pt x="0" y="747"/>
                </a:cubicBezTo>
                <a:lnTo>
                  <a:pt x="0" y="747"/>
                </a:lnTo>
                <a:cubicBezTo>
                  <a:pt x="0" y="4509"/>
                  <a:pt x="0" y="4509"/>
                  <a:pt x="0" y="4509"/>
                </a:cubicBezTo>
                <a:cubicBezTo>
                  <a:pt x="489" y="4509"/>
                  <a:pt x="489" y="4509"/>
                  <a:pt x="489" y="4509"/>
                </a:cubicBezTo>
                <a:lnTo>
                  <a:pt x="489" y="4509"/>
                </a:lnTo>
                <a:cubicBezTo>
                  <a:pt x="3660" y="4509"/>
                  <a:pt x="3660" y="4509"/>
                  <a:pt x="3660" y="4509"/>
                </a:cubicBezTo>
                <a:cubicBezTo>
                  <a:pt x="3685" y="4509"/>
                  <a:pt x="3712" y="4509"/>
                  <a:pt x="3737" y="4509"/>
                </a:cubicBezTo>
                <a:cubicBezTo>
                  <a:pt x="3763" y="4509"/>
                  <a:pt x="3763" y="4509"/>
                  <a:pt x="3763" y="4509"/>
                </a:cubicBezTo>
                <a:lnTo>
                  <a:pt x="3763" y="4509"/>
                </a:lnTo>
                <a:cubicBezTo>
                  <a:pt x="4150" y="4457"/>
                  <a:pt x="4459" y="4174"/>
                  <a:pt x="4510" y="3788"/>
                </a:cubicBezTo>
                <a:lnTo>
                  <a:pt x="4510" y="3788"/>
                </a:lnTo>
                <a:lnTo>
                  <a:pt x="4510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52685" y="1711961"/>
            <a:ext cx="750807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08435" y="1711961"/>
            <a:ext cx="750807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985352" y="1711962"/>
            <a:ext cx="750807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62862" y="1711962"/>
            <a:ext cx="750807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 defTabSz="-635">
              <a:tabLst>
                <a:tab pos="1025525" algn="l"/>
              </a:tabLst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Calibri"/>
              </a:rPr>
              <a:t>2013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733045" y="2744730"/>
            <a:ext cx="90278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49163" y="2752707"/>
            <a:ext cx="90278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40%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06941" y="2750917"/>
            <a:ext cx="90278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90%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52702" y="2752707"/>
            <a:ext cx="902784" cy="53860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75%</a:t>
            </a:r>
            <a:endParaRPr lang="en-US" b="1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16011" y="3245868"/>
            <a:ext cx="1093899" cy="6617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211117" y="3256344"/>
            <a:ext cx="1093899" cy="6617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08717" y="3249290"/>
            <a:ext cx="1093899" cy="6617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64466" y="3249290"/>
            <a:ext cx="1093899" cy="6617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616011" y="2568626"/>
            <a:ext cx="1209040" cy="0"/>
          </a:xfrm>
          <a:prstGeom prst="line">
            <a:avLst/>
          </a:prstGeom>
          <a:ln>
            <a:solidFill>
              <a:srgbClr val="DBDB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204610" y="2568626"/>
            <a:ext cx="1209040" cy="0"/>
          </a:xfrm>
          <a:prstGeom prst="line">
            <a:avLst/>
          </a:prstGeom>
          <a:ln>
            <a:solidFill>
              <a:srgbClr val="DBDB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824056" y="2556612"/>
            <a:ext cx="1209040" cy="0"/>
          </a:xfrm>
          <a:prstGeom prst="line">
            <a:avLst/>
          </a:prstGeom>
          <a:ln>
            <a:solidFill>
              <a:srgbClr val="DBDB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439309" y="2595398"/>
            <a:ext cx="1209040" cy="0"/>
          </a:xfrm>
          <a:prstGeom prst="line">
            <a:avLst/>
          </a:prstGeom>
          <a:ln>
            <a:solidFill>
              <a:srgbClr val="DBDB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Graphic spid="32" grpId="0">
        <p:bldAsOne/>
      </p:bldGraphic>
      <p:bldGraphic spid="33" grpId="0">
        <p:bldAsOne/>
      </p:bldGraphic>
      <p:bldGraphic spid="34" grpId="0">
        <p:bldAsOne/>
      </p:bldGraphic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28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48269" y="1034817"/>
            <a:ext cx="1738058" cy="172877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39242" y="2824202"/>
            <a:ext cx="1738058" cy="172877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1048269" y="1397193"/>
            <a:ext cx="1738058" cy="892530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Calibri"/>
              </a:rPr>
              <a:t>项目名称</a:t>
            </a:r>
            <a:r>
              <a:rPr lang="en-US" sz="2000" dirty="0">
                <a:solidFill>
                  <a:schemeClr val="bg1"/>
                </a:solidFill>
                <a:latin typeface="+mn-ea"/>
                <a:cs typeface="Calibri"/>
              </a:rPr>
              <a:t> #1</a:t>
            </a:r>
          </a:p>
          <a:p>
            <a:pPr marL="0" indent="0" algn="ctr"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2839242" y="3175196"/>
            <a:ext cx="1738058" cy="892530"/>
          </a:xfrm>
          <a:prstGeom prst="rect">
            <a:avLst/>
          </a:prstGeom>
        </p:spPr>
        <p:txBody>
          <a:bodyPr vert="horz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Calibri"/>
              </a:rPr>
              <a:t>项目名称</a:t>
            </a:r>
            <a:r>
              <a:rPr lang="en-US" sz="2000" dirty="0">
                <a:solidFill>
                  <a:schemeClr val="bg1"/>
                </a:solidFill>
                <a:latin typeface="+mn-ea"/>
                <a:cs typeface="Calibri"/>
              </a:rPr>
              <a:t> #2</a:t>
            </a:r>
          </a:p>
          <a:p>
            <a:pPr marL="0" indent="0" algn="ctr"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/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/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54167" y="158456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设计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41362" y="1839476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4167" y="247179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文件归档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1362" y="2726706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4167" y="332646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音乐创作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1362" y="3581376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50429" y="1576232"/>
            <a:ext cx="645623" cy="637889"/>
            <a:chOff x="5689318" y="1649965"/>
            <a:chExt cx="645623" cy="637889"/>
          </a:xfrm>
        </p:grpSpPr>
        <p:sp>
          <p:nvSpPr>
            <p:cNvPr id="13" name="Oval 12"/>
            <p:cNvSpPr/>
            <p:nvPr/>
          </p:nvSpPr>
          <p:spPr>
            <a:xfrm>
              <a:off x="5708365" y="1690892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89318" y="1649965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60589" y="2455180"/>
            <a:ext cx="645623" cy="637889"/>
            <a:chOff x="5699478" y="2528913"/>
            <a:chExt cx="645623" cy="637889"/>
          </a:xfrm>
        </p:grpSpPr>
        <p:sp>
          <p:nvSpPr>
            <p:cNvPr id="11" name="Oval 10"/>
            <p:cNvSpPr/>
            <p:nvPr/>
          </p:nvSpPr>
          <p:spPr>
            <a:xfrm>
              <a:off x="5718525" y="2569840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699478" y="2528913"/>
              <a:ext cx="645623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71615" y="3337261"/>
            <a:ext cx="645623" cy="637889"/>
            <a:chOff x="5710504" y="3410994"/>
            <a:chExt cx="645623" cy="637889"/>
          </a:xfrm>
        </p:grpSpPr>
        <p:sp>
          <p:nvSpPr>
            <p:cNvPr id="9" name="Oval 8"/>
            <p:cNvSpPr/>
            <p:nvPr/>
          </p:nvSpPr>
          <p:spPr>
            <a:xfrm>
              <a:off x="5729551" y="3451921"/>
              <a:ext cx="596962" cy="5969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0504" y="3410994"/>
              <a:ext cx="6456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800" dirty="0">
                <a:solidFill>
                  <a:srgbClr val="FFFFFF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089741" y="1582734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数据传播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76936" y="183764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89741" y="2469964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数据交互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76936" y="272487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89741" y="3324634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产品质量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76936" y="3579545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386003" y="1574401"/>
            <a:ext cx="645623" cy="637889"/>
            <a:chOff x="5689318" y="1649965"/>
            <a:chExt cx="645623" cy="637889"/>
          </a:xfrm>
        </p:grpSpPr>
        <p:sp>
          <p:nvSpPr>
            <p:cNvPr id="31" name="Oval 30"/>
            <p:cNvSpPr/>
            <p:nvPr/>
          </p:nvSpPr>
          <p:spPr>
            <a:xfrm>
              <a:off x="5708365" y="1690892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689318" y="1649965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396163" y="2433029"/>
            <a:ext cx="645623" cy="658209"/>
            <a:chOff x="5699478" y="2508593"/>
            <a:chExt cx="645623" cy="658209"/>
          </a:xfrm>
        </p:grpSpPr>
        <p:sp>
          <p:nvSpPr>
            <p:cNvPr id="29" name="Oval 28"/>
            <p:cNvSpPr/>
            <p:nvPr/>
          </p:nvSpPr>
          <p:spPr>
            <a:xfrm>
              <a:off x="5718525" y="2569840"/>
              <a:ext cx="596962" cy="5969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699478" y="2508593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07189" y="3335430"/>
            <a:ext cx="645623" cy="637889"/>
            <a:chOff x="5710504" y="3410994"/>
            <a:chExt cx="645623" cy="637889"/>
          </a:xfrm>
        </p:grpSpPr>
        <p:sp>
          <p:nvSpPr>
            <p:cNvPr id="27" name="Oval 26"/>
            <p:cNvSpPr/>
            <p:nvPr/>
          </p:nvSpPr>
          <p:spPr>
            <a:xfrm>
              <a:off x="5729551" y="3451921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10504" y="3410994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/>
          <a:stretch>
            <a:fillRect/>
          </a:stretch>
        </p:blipFill>
        <p:spPr/>
      </p:pic>
      <p:grpSp>
        <p:nvGrpSpPr>
          <p:cNvPr id="64" name="Group 85"/>
          <p:cNvGrpSpPr/>
          <p:nvPr/>
        </p:nvGrpSpPr>
        <p:grpSpPr>
          <a:xfrm>
            <a:off x="837503" y="3512306"/>
            <a:ext cx="301223" cy="333662"/>
            <a:chOff x="8274050" y="3284538"/>
            <a:chExt cx="825500" cy="914400"/>
          </a:xfrm>
          <a:solidFill>
            <a:schemeClr val="bg1"/>
          </a:solidFill>
        </p:grpSpPr>
        <p:sp>
          <p:nvSpPr>
            <p:cNvPr id="65" name="Freeform 129"/>
            <p:cNvSpPr/>
            <p:nvPr/>
          </p:nvSpPr>
          <p:spPr bwMode="auto">
            <a:xfrm>
              <a:off x="8274050" y="3459163"/>
              <a:ext cx="825500" cy="739775"/>
            </a:xfrm>
            <a:custGeom>
              <a:avLst/>
              <a:gdLst>
                <a:gd name="T0" fmla="*/ 426 w 520"/>
                <a:gd name="T1" fmla="*/ 6 h 466"/>
                <a:gd name="T2" fmla="*/ 402 w 520"/>
                <a:gd name="T3" fmla="*/ 0 h 466"/>
                <a:gd name="T4" fmla="*/ 380 w 520"/>
                <a:gd name="T5" fmla="*/ 8 h 466"/>
                <a:gd name="T6" fmla="*/ 368 w 520"/>
                <a:gd name="T7" fmla="*/ 22 h 466"/>
                <a:gd name="T8" fmla="*/ 362 w 520"/>
                <a:gd name="T9" fmla="*/ 46 h 466"/>
                <a:gd name="T10" fmla="*/ 370 w 520"/>
                <a:gd name="T11" fmla="*/ 68 h 466"/>
                <a:gd name="T12" fmla="*/ 390 w 520"/>
                <a:gd name="T13" fmla="*/ 88 h 466"/>
                <a:gd name="T14" fmla="*/ 420 w 520"/>
                <a:gd name="T15" fmla="*/ 132 h 466"/>
                <a:gd name="T16" fmla="*/ 434 w 520"/>
                <a:gd name="T17" fmla="*/ 186 h 466"/>
                <a:gd name="T18" fmla="*/ 434 w 520"/>
                <a:gd name="T19" fmla="*/ 224 h 466"/>
                <a:gd name="T20" fmla="*/ 422 w 520"/>
                <a:gd name="T21" fmla="*/ 274 h 466"/>
                <a:gd name="T22" fmla="*/ 396 w 520"/>
                <a:gd name="T23" fmla="*/ 318 h 466"/>
                <a:gd name="T24" fmla="*/ 358 w 520"/>
                <a:gd name="T25" fmla="*/ 352 h 466"/>
                <a:gd name="T26" fmla="*/ 312 w 520"/>
                <a:gd name="T27" fmla="*/ 374 h 466"/>
                <a:gd name="T28" fmla="*/ 260 w 520"/>
                <a:gd name="T29" fmla="*/ 382 h 466"/>
                <a:gd name="T30" fmla="*/ 224 w 520"/>
                <a:gd name="T31" fmla="*/ 378 h 466"/>
                <a:gd name="T32" fmla="*/ 176 w 520"/>
                <a:gd name="T33" fmla="*/ 360 h 466"/>
                <a:gd name="T34" fmla="*/ 136 w 520"/>
                <a:gd name="T35" fmla="*/ 330 h 466"/>
                <a:gd name="T36" fmla="*/ 106 w 520"/>
                <a:gd name="T37" fmla="*/ 290 h 466"/>
                <a:gd name="T38" fmla="*/ 88 w 520"/>
                <a:gd name="T39" fmla="*/ 242 h 466"/>
                <a:gd name="T40" fmla="*/ 84 w 520"/>
                <a:gd name="T41" fmla="*/ 206 h 466"/>
                <a:gd name="T42" fmla="*/ 94 w 520"/>
                <a:gd name="T43" fmla="*/ 150 h 466"/>
                <a:gd name="T44" fmla="*/ 118 w 520"/>
                <a:gd name="T45" fmla="*/ 100 h 466"/>
                <a:gd name="T46" fmla="*/ 144 w 520"/>
                <a:gd name="T47" fmla="*/ 74 h 466"/>
                <a:gd name="T48" fmla="*/ 156 w 520"/>
                <a:gd name="T49" fmla="*/ 52 h 466"/>
                <a:gd name="T50" fmla="*/ 156 w 520"/>
                <a:gd name="T51" fmla="*/ 28 h 466"/>
                <a:gd name="T52" fmla="*/ 146 w 520"/>
                <a:gd name="T53" fmla="*/ 14 h 466"/>
                <a:gd name="T54" fmla="*/ 126 w 520"/>
                <a:gd name="T55" fmla="*/ 2 h 466"/>
                <a:gd name="T56" fmla="*/ 102 w 520"/>
                <a:gd name="T57" fmla="*/ 2 h 466"/>
                <a:gd name="T58" fmla="*/ 88 w 520"/>
                <a:gd name="T59" fmla="*/ 10 h 466"/>
                <a:gd name="T60" fmla="*/ 50 w 520"/>
                <a:gd name="T61" fmla="*/ 50 h 466"/>
                <a:gd name="T62" fmla="*/ 12 w 520"/>
                <a:gd name="T63" fmla="*/ 122 h 466"/>
                <a:gd name="T64" fmla="*/ 0 w 520"/>
                <a:gd name="T65" fmla="*/ 206 h 466"/>
                <a:gd name="T66" fmla="*/ 4 w 520"/>
                <a:gd name="T67" fmla="*/ 258 h 466"/>
                <a:gd name="T68" fmla="*/ 30 w 520"/>
                <a:gd name="T69" fmla="*/ 330 h 466"/>
                <a:gd name="T70" fmla="*/ 76 w 520"/>
                <a:gd name="T71" fmla="*/ 390 h 466"/>
                <a:gd name="T72" fmla="*/ 136 w 520"/>
                <a:gd name="T73" fmla="*/ 434 h 466"/>
                <a:gd name="T74" fmla="*/ 208 w 520"/>
                <a:gd name="T75" fmla="*/ 460 h 466"/>
                <a:gd name="T76" fmla="*/ 260 w 520"/>
                <a:gd name="T77" fmla="*/ 466 h 466"/>
                <a:gd name="T78" fmla="*/ 338 w 520"/>
                <a:gd name="T79" fmla="*/ 454 h 466"/>
                <a:gd name="T80" fmla="*/ 406 w 520"/>
                <a:gd name="T81" fmla="*/ 422 h 466"/>
                <a:gd name="T82" fmla="*/ 460 w 520"/>
                <a:gd name="T83" fmla="*/ 372 h 466"/>
                <a:gd name="T84" fmla="*/ 500 w 520"/>
                <a:gd name="T85" fmla="*/ 308 h 466"/>
                <a:gd name="T86" fmla="*/ 518 w 520"/>
                <a:gd name="T87" fmla="*/ 232 h 466"/>
                <a:gd name="T88" fmla="*/ 518 w 520"/>
                <a:gd name="T89" fmla="*/ 178 h 466"/>
                <a:gd name="T90" fmla="*/ 496 w 520"/>
                <a:gd name="T91" fmla="*/ 98 h 466"/>
                <a:gd name="T92" fmla="*/ 452 w 520"/>
                <a:gd name="T93" fmla="*/ 3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0" h="466">
                  <a:moveTo>
                    <a:pt x="434" y="12"/>
                  </a:moveTo>
                  <a:lnTo>
                    <a:pt x="434" y="12"/>
                  </a:lnTo>
                  <a:lnTo>
                    <a:pt x="426" y="6"/>
                  </a:lnTo>
                  <a:lnTo>
                    <a:pt x="418" y="2"/>
                  </a:lnTo>
                  <a:lnTo>
                    <a:pt x="410" y="0"/>
                  </a:lnTo>
                  <a:lnTo>
                    <a:pt x="402" y="0"/>
                  </a:lnTo>
                  <a:lnTo>
                    <a:pt x="394" y="2"/>
                  </a:lnTo>
                  <a:lnTo>
                    <a:pt x="386" y="4"/>
                  </a:lnTo>
                  <a:lnTo>
                    <a:pt x="380" y="8"/>
                  </a:lnTo>
                  <a:lnTo>
                    <a:pt x="374" y="14"/>
                  </a:lnTo>
                  <a:lnTo>
                    <a:pt x="374" y="14"/>
                  </a:lnTo>
                  <a:lnTo>
                    <a:pt x="368" y="22"/>
                  </a:lnTo>
                  <a:lnTo>
                    <a:pt x="364" y="30"/>
                  </a:lnTo>
                  <a:lnTo>
                    <a:pt x="362" y="38"/>
                  </a:lnTo>
                  <a:lnTo>
                    <a:pt x="362" y="46"/>
                  </a:lnTo>
                  <a:lnTo>
                    <a:pt x="364" y="54"/>
                  </a:lnTo>
                  <a:lnTo>
                    <a:pt x="366" y="62"/>
                  </a:lnTo>
                  <a:lnTo>
                    <a:pt x="370" y="68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90" y="88"/>
                  </a:lnTo>
                  <a:lnTo>
                    <a:pt x="402" y="102"/>
                  </a:lnTo>
                  <a:lnTo>
                    <a:pt x="412" y="116"/>
                  </a:lnTo>
                  <a:lnTo>
                    <a:pt x="420" y="132"/>
                  </a:lnTo>
                  <a:lnTo>
                    <a:pt x="426" y="150"/>
                  </a:lnTo>
                  <a:lnTo>
                    <a:pt x="432" y="168"/>
                  </a:lnTo>
                  <a:lnTo>
                    <a:pt x="434" y="186"/>
                  </a:lnTo>
                  <a:lnTo>
                    <a:pt x="436" y="206"/>
                  </a:lnTo>
                  <a:lnTo>
                    <a:pt x="436" y="206"/>
                  </a:lnTo>
                  <a:lnTo>
                    <a:pt x="434" y="224"/>
                  </a:lnTo>
                  <a:lnTo>
                    <a:pt x="432" y="242"/>
                  </a:lnTo>
                  <a:lnTo>
                    <a:pt x="428" y="258"/>
                  </a:lnTo>
                  <a:lnTo>
                    <a:pt x="422" y="274"/>
                  </a:lnTo>
                  <a:lnTo>
                    <a:pt x="414" y="290"/>
                  </a:lnTo>
                  <a:lnTo>
                    <a:pt x="406" y="304"/>
                  </a:lnTo>
                  <a:lnTo>
                    <a:pt x="396" y="318"/>
                  </a:lnTo>
                  <a:lnTo>
                    <a:pt x="384" y="330"/>
                  </a:lnTo>
                  <a:lnTo>
                    <a:pt x="372" y="342"/>
                  </a:lnTo>
                  <a:lnTo>
                    <a:pt x="358" y="352"/>
                  </a:lnTo>
                  <a:lnTo>
                    <a:pt x="344" y="360"/>
                  </a:lnTo>
                  <a:lnTo>
                    <a:pt x="328" y="368"/>
                  </a:lnTo>
                  <a:lnTo>
                    <a:pt x="312" y="374"/>
                  </a:lnTo>
                  <a:lnTo>
                    <a:pt x="296" y="378"/>
                  </a:lnTo>
                  <a:lnTo>
                    <a:pt x="278" y="380"/>
                  </a:lnTo>
                  <a:lnTo>
                    <a:pt x="260" y="382"/>
                  </a:lnTo>
                  <a:lnTo>
                    <a:pt x="260" y="382"/>
                  </a:lnTo>
                  <a:lnTo>
                    <a:pt x="242" y="380"/>
                  </a:lnTo>
                  <a:lnTo>
                    <a:pt x="224" y="378"/>
                  </a:lnTo>
                  <a:lnTo>
                    <a:pt x="208" y="374"/>
                  </a:lnTo>
                  <a:lnTo>
                    <a:pt x="192" y="368"/>
                  </a:lnTo>
                  <a:lnTo>
                    <a:pt x="176" y="360"/>
                  </a:lnTo>
                  <a:lnTo>
                    <a:pt x="162" y="352"/>
                  </a:lnTo>
                  <a:lnTo>
                    <a:pt x="148" y="342"/>
                  </a:lnTo>
                  <a:lnTo>
                    <a:pt x="136" y="330"/>
                  </a:lnTo>
                  <a:lnTo>
                    <a:pt x="124" y="318"/>
                  </a:lnTo>
                  <a:lnTo>
                    <a:pt x="114" y="304"/>
                  </a:lnTo>
                  <a:lnTo>
                    <a:pt x="106" y="290"/>
                  </a:lnTo>
                  <a:lnTo>
                    <a:pt x="98" y="274"/>
                  </a:lnTo>
                  <a:lnTo>
                    <a:pt x="92" y="258"/>
                  </a:lnTo>
                  <a:lnTo>
                    <a:pt x="88" y="242"/>
                  </a:lnTo>
                  <a:lnTo>
                    <a:pt x="84" y="22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6" y="186"/>
                  </a:lnTo>
                  <a:lnTo>
                    <a:pt x="88" y="168"/>
                  </a:lnTo>
                  <a:lnTo>
                    <a:pt x="94" y="150"/>
                  </a:lnTo>
                  <a:lnTo>
                    <a:pt x="100" y="132"/>
                  </a:lnTo>
                  <a:lnTo>
                    <a:pt x="108" y="116"/>
                  </a:lnTo>
                  <a:lnTo>
                    <a:pt x="118" y="100"/>
                  </a:lnTo>
                  <a:lnTo>
                    <a:pt x="130" y="86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50" y="68"/>
                  </a:lnTo>
                  <a:lnTo>
                    <a:pt x="154" y="60"/>
                  </a:lnTo>
                  <a:lnTo>
                    <a:pt x="156" y="52"/>
                  </a:lnTo>
                  <a:lnTo>
                    <a:pt x="158" y="44"/>
                  </a:lnTo>
                  <a:lnTo>
                    <a:pt x="158" y="36"/>
                  </a:lnTo>
                  <a:lnTo>
                    <a:pt x="156" y="28"/>
                  </a:lnTo>
                  <a:lnTo>
                    <a:pt x="152" y="22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40" y="8"/>
                  </a:lnTo>
                  <a:lnTo>
                    <a:pt x="134" y="4"/>
                  </a:lnTo>
                  <a:lnTo>
                    <a:pt x="126" y="2"/>
                  </a:lnTo>
                  <a:lnTo>
                    <a:pt x="118" y="0"/>
                  </a:lnTo>
                  <a:lnTo>
                    <a:pt x="110" y="0"/>
                  </a:lnTo>
                  <a:lnTo>
                    <a:pt x="102" y="2"/>
                  </a:lnTo>
                  <a:lnTo>
                    <a:pt x="94" y="6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68" y="30"/>
                  </a:lnTo>
                  <a:lnTo>
                    <a:pt x="50" y="50"/>
                  </a:lnTo>
                  <a:lnTo>
                    <a:pt x="36" y="72"/>
                  </a:lnTo>
                  <a:lnTo>
                    <a:pt x="22" y="96"/>
                  </a:lnTo>
                  <a:lnTo>
                    <a:pt x="12" y="122"/>
                  </a:lnTo>
                  <a:lnTo>
                    <a:pt x="6" y="150"/>
                  </a:lnTo>
                  <a:lnTo>
                    <a:pt x="0" y="17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32"/>
                  </a:lnTo>
                  <a:lnTo>
                    <a:pt x="4" y="258"/>
                  </a:lnTo>
                  <a:lnTo>
                    <a:pt x="10" y="284"/>
                  </a:lnTo>
                  <a:lnTo>
                    <a:pt x="20" y="308"/>
                  </a:lnTo>
                  <a:lnTo>
                    <a:pt x="30" y="330"/>
                  </a:lnTo>
                  <a:lnTo>
                    <a:pt x="44" y="352"/>
                  </a:lnTo>
                  <a:lnTo>
                    <a:pt x="58" y="372"/>
                  </a:lnTo>
                  <a:lnTo>
                    <a:pt x="76" y="390"/>
                  </a:lnTo>
                  <a:lnTo>
                    <a:pt x="94" y="406"/>
                  </a:lnTo>
                  <a:lnTo>
                    <a:pt x="114" y="422"/>
                  </a:lnTo>
                  <a:lnTo>
                    <a:pt x="136" y="434"/>
                  </a:lnTo>
                  <a:lnTo>
                    <a:pt x="158" y="446"/>
                  </a:lnTo>
                  <a:lnTo>
                    <a:pt x="182" y="454"/>
                  </a:lnTo>
                  <a:lnTo>
                    <a:pt x="208" y="460"/>
                  </a:lnTo>
                  <a:lnTo>
                    <a:pt x="234" y="464"/>
                  </a:lnTo>
                  <a:lnTo>
                    <a:pt x="260" y="466"/>
                  </a:lnTo>
                  <a:lnTo>
                    <a:pt x="260" y="466"/>
                  </a:lnTo>
                  <a:lnTo>
                    <a:pt x="286" y="464"/>
                  </a:lnTo>
                  <a:lnTo>
                    <a:pt x="312" y="460"/>
                  </a:lnTo>
                  <a:lnTo>
                    <a:pt x="338" y="454"/>
                  </a:lnTo>
                  <a:lnTo>
                    <a:pt x="362" y="446"/>
                  </a:lnTo>
                  <a:lnTo>
                    <a:pt x="384" y="434"/>
                  </a:lnTo>
                  <a:lnTo>
                    <a:pt x="406" y="422"/>
                  </a:lnTo>
                  <a:lnTo>
                    <a:pt x="426" y="406"/>
                  </a:lnTo>
                  <a:lnTo>
                    <a:pt x="444" y="390"/>
                  </a:lnTo>
                  <a:lnTo>
                    <a:pt x="460" y="372"/>
                  </a:lnTo>
                  <a:lnTo>
                    <a:pt x="476" y="352"/>
                  </a:lnTo>
                  <a:lnTo>
                    <a:pt x="488" y="330"/>
                  </a:lnTo>
                  <a:lnTo>
                    <a:pt x="500" y="308"/>
                  </a:lnTo>
                  <a:lnTo>
                    <a:pt x="508" y="284"/>
                  </a:lnTo>
                  <a:lnTo>
                    <a:pt x="514" y="258"/>
                  </a:lnTo>
                  <a:lnTo>
                    <a:pt x="518" y="232"/>
                  </a:lnTo>
                  <a:lnTo>
                    <a:pt x="520" y="206"/>
                  </a:lnTo>
                  <a:lnTo>
                    <a:pt x="520" y="206"/>
                  </a:lnTo>
                  <a:lnTo>
                    <a:pt x="518" y="178"/>
                  </a:lnTo>
                  <a:lnTo>
                    <a:pt x="514" y="150"/>
                  </a:lnTo>
                  <a:lnTo>
                    <a:pt x="506" y="122"/>
                  </a:lnTo>
                  <a:lnTo>
                    <a:pt x="496" y="98"/>
                  </a:lnTo>
                  <a:lnTo>
                    <a:pt x="484" y="74"/>
                  </a:lnTo>
                  <a:lnTo>
                    <a:pt x="470" y="50"/>
                  </a:lnTo>
                  <a:lnTo>
                    <a:pt x="452" y="30"/>
                  </a:lnTo>
                  <a:lnTo>
                    <a:pt x="434" y="12"/>
                  </a:lnTo>
                  <a:lnTo>
                    <a:pt x="4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6" name="Freeform 130"/>
            <p:cNvSpPr/>
            <p:nvPr/>
          </p:nvSpPr>
          <p:spPr bwMode="auto">
            <a:xfrm>
              <a:off x="8620125" y="3284538"/>
              <a:ext cx="133350" cy="568325"/>
            </a:xfrm>
            <a:custGeom>
              <a:avLst/>
              <a:gdLst>
                <a:gd name="T0" fmla="*/ 42 w 84"/>
                <a:gd name="T1" fmla="*/ 358 h 358"/>
                <a:gd name="T2" fmla="*/ 42 w 84"/>
                <a:gd name="T3" fmla="*/ 358 h 358"/>
                <a:gd name="T4" fmla="*/ 50 w 84"/>
                <a:gd name="T5" fmla="*/ 358 h 358"/>
                <a:gd name="T6" fmla="*/ 58 w 84"/>
                <a:gd name="T7" fmla="*/ 356 h 358"/>
                <a:gd name="T8" fmla="*/ 66 w 84"/>
                <a:gd name="T9" fmla="*/ 352 h 358"/>
                <a:gd name="T10" fmla="*/ 72 w 84"/>
                <a:gd name="T11" fmla="*/ 346 h 358"/>
                <a:gd name="T12" fmla="*/ 78 w 84"/>
                <a:gd name="T13" fmla="*/ 340 h 358"/>
                <a:gd name="T14" fmla="*/ 82 w 84"/>
                <a:gd name="T15" fmla="*/ 332 h 358"/>
                <a:gd name="T16" fmla="*/ 84 w 84"/>
                <a:gd name="T17" fmla="*/ 324 h 358"/>
                <a:gd name="T18" fmla="*/ 84 w 84"/>
                <a:gd name="T19" fmla="*/ 316 h 358"/>
                <a:gd name="T20" fmla="*/ 84 w 84"/>
                <a:gd name="T21" fmla="*/ 44 h 358"/>
                <a:gd name="T22" fmla="*/ 84 w 84"/>
                <a:gd name="T23" fmla="*/ 44 h 358"/>
                <a:gd name="T24" fmla="*/ 84 w 84"/>
                <a:gd name="T25" fmla="*/ 34 h 358"/>
                <a:gd name="T26" fmla="*/ 82 w 84"/>
                <a:gd name="T27" fmla="*/ 26 h 358"/>
                <a:gd name="T28" fmla="*/ 78 w 84"/>
                <a:gd name="T29" fmla="*/ 20 h 358"/>
                <a:gd name="T30" fmla="*/ 72 w 84"/>
                <a:gd name="T31" fmla="*/ 14 h 358"/>
                <a:gd name="T32" fmla="*/ 66 w 84"/>
                <a:gd name="T33" fmla="*/ 8 h 358"/>
                <a:gd name="T34" fmla="*/ 58 w 84"/>
                <a:gd name="T35" fmla="*/ 4 h 358"/>
                <a:gd name="T36" fmla="*/ 50 w 84"/>
                <a:gd name="T37" fmla="*/ 2 h 358"/>
                <a:gd name="T38" fmla="*/ 42 w 84"/>
                <a:gd name="T39" fmla="*/ 0 h 358"/>
                <a:gd name="T40" fmla="*/ 42 w 84"/>
                <a:gd name="T41" fmla="*/ 0 h 358"/>
                <a:gd name="T42" fmla="*/ 34 w 84"/>
                <a:gd name="T43" fmla="*/ 2 h 358"/>
                <a:gd name="T44" fmla="*/ 26 w 84"/>
                <a:gd name="T45" fmla="*/ 4 h 358"/>
                <a:gd name="T46" fmla="*/ 18 w 84"/>
                <a:gd name="T47" fmla="*/ 8 h 358"/>
                <a:gd name="T48" fmla="*/ 12 w 84"/>
                <a:gd name="T49" fmla="*/ 14 h 358"/>
                <a:gd name="T50" fmla="*/ 8 w 84"/>
                <a:gd name="T51" fmla="*/ 20 h 358"/>
                <a:gd name="T52" fmla="*/ 4 w 84"/>
                <a:gd name="T53" fmla="*/ 26 h 358"/>
                <a:gd name="T54" fmla="*/ 0 w 84"/>
                <a:gd name="T55" fmla="*/ 34 h 358"/>
                <a:gd name="T56" fmla="*/ 0 w 84"/>
                <a:gd name="T57" fmla="*/ 44 h 358"/>
                <a:gd name="T58" fmla="*/ 0 w 84"/>
                <a:gd name="T59" fmla="*/ 316 h 358"/>
                <a:gd name="T60" fmla="*/ 0 w 84"/>
                <a:gd name="T61" fmla="*/ 316 h 358"/>
                <a:gd name="T62" fmla="*/ 0 w 84"/>
                <a:gd name="T63" fmla="*/ 324 h 358"/>
                <a:gd name="T64" fmla="*/ 4 w 84"/>
                <a:gd name="T65" fmla="*/ 332 h 358"/>
                <a:gd name="T66" fmla="*/ 8 w 84"/>
                <a:gd name="T67" fmla="*/ 340 h 358"/>
                <a:gd name="T68" fmla="*/ 12 w 84"/>
                <a:gd name="T69" fmla="*/ 346 h 358"/>
                <a:gd name="T70" fmla="*/ 18 w 84"/>
                <a:gd name="T71" fmla="*/ 352 h 358"/>
                <a:gd name="T72" fmla="*/ 26 w 84"/>
                <a:gd name="T73" fmla="*/ 356 h 358"/>
                <a:gd name="T74" fmla="*/ 34 w 84"/>
                <a:gd name="T75" fmla="*/ 358 h 358"/>
                <a:gd name="T76" fmla="*/ 42 w 84"/>
                <a:gd name="T77" fmla="*/ 358 h 358"/>
                <a:gd name="T78" fmla="*/ 42 w 84"/>
                <a:gd name="T79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358">
                  <a:moveTo>
                    <a:pt x="42" y="358"/>
                  </a:moveTo>
                  <a:lnTo>
                    <a:pt x="42" y="358"/>
                  </a:lnTo>
                  <a:lnTo>
                    <a:pt x="50" y="358"/>
                  </a:lnTo>
                  <a:lnTo>
                    <a:pt x="58" y="356"/>
                  </a:lnTo>
                  <a:lnTo>
                    <a:pt x="66" y="352"/>
                  </a:lnTo>
                  <a:lnTo>
                    <a:pt x="72" y="346"/>
                  </a:lnTo>
                  <a:lnTo>
                    <a:pt x="78" y="340"/>
                  </a:lnTo>
                  <a:lnTo>
                    <a:pt x="82" y="332"/>
                  </a:lnTo>
                  <a:lnTo>
                    <a:pt x="84" y="324"/>
                  </a:lnTo>
                  <a:lnTo>
                    <a:pt x="84" y="316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34"/>
                  </a:lnTo>
                  <a:lnTo>
                    <a:pt x="82" y="26"/>
                  </a:lnTo>
                  <a:lnTo>
                    <a:pt x="78" y="20"/>
                  </a:lnTo>
                  <a:lnTo>
                    <a:pt x="72" y="14"/>
                  </a:lnTo>
                  <a:lnTo>
                    <a:pt x="66" y="8"/>
                  </a:lnTo>
                  <a:lnTo>
                    <a:pt x="58" y="4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24"/>
                  </a:lnTo>
                  <a:lnTo>
                    <a:pt x="4" y="332"/>
                  </a:lnTo>
                  <a:lnTo>
                    <a:pt x="8" y="340"/>
                  </a:lnTo>
                  <a:lnTo>
                    <a:pt x="12" y="346"/>
                  </a:lnTo>
                  <a:lnTo>
                    <a:pt x="18" y="352"/>
                  </a:lnTo>
                  <a:lnTo>
                    <a:pt x="26" y="356"/>
                  </a:lnTo>
                  <a:lnTo>
                    <a:pt x="34" y="358"/>
                  </a:lnTo>
                  <a:lnTo>
                    <a:pt x="42" y="358"/>
                  </a:lnTo>
                  <a:lnTo>
                    <a:pt x="42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89" name="Freeform 204"/>
          <p:cNvSpPr/>
          <p:nvPr/>
        </p:nvSpPr>
        <p:spPr bwMode="auto">
          <a:xfrm>
            <a:off x="798274" y="1771846"/>
            <a:ext cx="331481" cy="230195"/>
          </a:xfrm>
          <a:custGeom>
            <a:avLst/>
            <a:gdLst>
              <a:gd name="T0" fmla="*/ 506 w 576"/>
              <a:gd name="T1" fmla="*/ 182 h 400"/>
              <a:gd name="T2" fmla="*/ 506 w 576"/>
              <a:gd name="T3" fmla="*/ 172 h 400"/>
              <a:gd name="T4" fmla="*/ 502 w 576"/>
              <a:gd name="T5" fmla="*/ 138 h 400"/>
              <a:gd name="T6" fmla="*/ 492 w 576"/>
              <a:gd name="T7" fmla="*/ 104 h 400"/>
              <a:gd name="T8" fmla="*/ 476 w 576"/>
              <a:gd name="T9" fmla="*/ 76 h 400"/>
              <a:gd name="T10" fmla="*/ 456 w 576"/>
              <a:gd name="T11" fmla="*/ 50 h 400"/>
              <a:gd name="T12" fmla="*/ 430 w 576"/>
              <a:gd name="T13" fmla="*/ 30 h 400"/>
              <a:gd name="T14" fmla="*/ 402 w 576"/>
              <a:gd name="T15" fmla="*/ 14 h 400"/>
              <a:gd name="T16" fmla="*/ 370 w 576"/>
              <a:gd name="T17" fmla="*/ 4 h 400"/>
              <a:gd name="T18" fmla="*/ 334 w 576"/>
              <a:gd name="T19" fmla="*/ 0 h 400"/>
              <a:gd name="T20" fmla="*/ 310 w 576"/>
              <a:gd name="T21" fmla="*/ 2 h 400"/>
              <a:gd name="T22" fmla="*/ 262 w 576"/>
              <a:gd name="T23" fmla="*/ 16 h 400"/>
              <a:gd name="T24" fmla="*/ 222 w 576"/>
              <a:gd name="T25" fmla="*/ 42 h 400"/>
              <a:gd name="T26" fmla="*/ 192 w 576"/>
              <a:gd name="T27" fmla="*/ 78 h 400"/>
              <a:gd name="T28" fmla="*/ 180 w 576"/>
              <a:gd name="T29" fmla="*/ 98 h 400"/>
              <a:gd name="T30" fmla="*/ 158 w 576"/>
              <a:gd name="T31" fmla="*/ 86 h 400"/>
              <a:gd name="T32" fmla="*/ 132 w 576"/>
              <a:gd name="T33" fmla="*/ 82 h 400"/>
              <a:gd name="T34" fmla="*/ 116 w 576"/>
              <a:gd name="T35" fmla="*/ 82 h 400"/>
              <a:gd name="T36" fmla="*/ 88 w 576"/>
              <a:gd name="T37" fmla="*/ 94 h 400"/>
              <a:gd name="T38" fmla="*/ 66 w 576"/>
              <a:gd name="T39" fmla="*/ 116 h 400"/>
              <a:gd name="T40" fmla="*/ 54 w 576"/>
              <a:gd name="T41" fmla="*/ 144 h 400"/>
              <a:gd name="T42" fmla="*/ 52 w 576"/>
              <a:gd name="T43" fmla="*/ 160 h 400"/>
              <a:gd name="T44" fmla="*/ 56 w 576"/>
              <a:gd name="T45" fmla="*/ 184 h 400"/>
              <a:gd name="T46" fmla="*/ 44 w 576"/>
              <a:gd name="T47" fmla="*/ 192 h 400"/>
              <a:gd name="T48" fmla="*/ 24 w 576"/>
              <a:gd name="T49" fmla="*/ 214 h 400"/>
              <a:gd name="T50" fmla="*/ 8 w 576"/>
              <a:gd name="T51" fmla="*/ 238 h 400"/>
              <a:gd name="T52" fmla="*/ 0 w 576"/>
              <a:gd name="T53" fmla="*/ 268 h 400"/>
              <a:gd name="T54" fmla="*/ 0 w 576"/>
              <a:gd name="T55" fmla="*/ 284 h 400"/>
              <a:gd name="T56" fmla="*/ 8 w 576"/>
              <a:gd name="T57" fmla="*/ 328 h 400"/>
              <a:gd name="T58" fmla="*/ 32 w 576"/>
              <a:gd name="T59" fmla="*/ 366 h 400"/>
              <a:gd name="T60" fmla="*/ 68 w 576"/>
              <a:gd name="T61" fmla="*/ 390 h 400"/>
              <a:gd name="T62" fmla="*/ 114 w 576"/>
              <a:gd name="T63" fmla="*/ 400 h 400"/>
              <a:gd name="T64" fmla="*/ 114 w 576"/>
              <a:gd name="T65" fmla="*/ 400 h 400"/>
              <a:gd name="T66" fmla="*/ 116 w 576"/>
              <a:gd name="T67" fmla="*/ 400 h 400"/>
              <a:gd name="T68" fmla="*/ 116 w 576"/>
              <a:gd name="T69" fmla="*/ 400 h 400"/>
              <a:gd name="T70" fmla="*/ 252 w 576"/>
              <a:gd name="T71" fmla="*/ 288 h 400"/>
              <a:gd name="T72" fmla="*/ 232 w 576"/>
              <a:gd name="T73" fmla="*/ 288 h 400"/>
              <a:gd name="T74" fmla="*/ 180 w 576"/>
              <a:gd name="T75" fmla="*/ 288 h 400"/>
              <a:gd name="T76" fmla="*/ 168 w 576"/>
              <a:gd name="T77" fmla="*/ 284 h 400"/>
              <a:gd name="T78" fmla="*/ 172 w 576"/>
              <a:gd name="T79" fmla="*/ 272 h 400"/>
              <a:gd name="T80" fmla="*/ 272 w 576"/>
              <a:gd name="T81" fmla="*/ 152 h 400"/>
              <a:gd name="T82" fmla="*/ 286 w 576"/>
              <a:gd name="T83" fmla="*/ 146 h 400"/>
              <a:gd name="T84" fmla="*/ 298 w 576"/>
              <a:gd name="T85" fmla="*/ 152 h 400"/>
              <a:gd name="T86" fmla="*/ 400 w 576"/>
              <a:gd name="T87" fmla="*/ 272 h 400"/>
              <a:gd name="T88" fmla="*/ 402 w 576"/>
              <a:gd name="T89" fmla="*/ 284 h 400"/>
              <a:gd name="T90" fmla="*/ 392 w 576"/>
              <a:gd name="T91" fmla="*/ 288 h 400"/>
              <a:gd name="T92" fmla="*/ 340 w 576"/>
              <a:gd name="T93" fmla="*/ 288 h 400"/>
              <a:gd name="T94" fmla="*/ 318 w 576"/>
              <a:gd name="T95" fmla="*/ 400 h 400"/>
              <a:gd name="T96" fmla="*/ 456 w 576"/>
              <a:gd name="T97" fmla="*/ 400 h 400"/>
              <a:gd name="T98" fmla="*/ 462 w 576"/>
              <a:gd name="T99" fmla="*/ 400 h 400"/>
              <a:gd name="T100" fmla="*/ 506 w 576"/>
              <a:gd name="T101" fmla="*/ 392 h 400"/>
              <a:gd name="T102" fmla="*/ 542 w 576"/>
              <a:gd name="T103" fmla="*/ 366 h 400"/>
              <a:gd name="T104" fmla="*/ 566 w 576"/>
              <a:gd name="T105" fmla="*/ 330 h 400"/>
              <a:gd name="T106" fmla="*/ 576 w 576"/>
              <a:gd name="T107" fmla="*/ 286 h 400"/>
              <a:gd name="T108" fmla="*/ 574 w 576"/>
              <a:gd name="T109" fmla="*/ 270 h 400"/>
              <a:gd name="T110" fmla="*/ 564 w 576"/>
              <a:gd name="T111" fmla="*/ 238 h 400"/>
              <a:gd name="T112" fmla="*/ 546 w 576"/>
              <a:gd name="T113" fmla="*/ 210 h 400"/>
              <a:gd name="T114" fmla="*/ 520 w 576"/>
              <a:gd name="T115" fmla="*/ 190 h 400"/>
              <a:gd name="T116" fmla="*/ 506 w 576"/>
              <a:gd name="T117" fmla="*/ 18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" h="400">
                <a:moveTo>
                  <a:pt x="506" y="182"/>
                </a:moveTo>
                <a:lnTo>
                  <a:pt x="506" y="182"/>
                </a:lnTo>
                <a:lnTo>
                  <a:pt x="506" y="172"/>
                </a:lnTo>
                <a:lnTo>
                  <a:pt x="506" y="172"/>
                </a:lnTo>
                <a:lnTo>
                  <a:pt x="506" y="154"/>
                </a:lnTo>
                <a:lnTo>
                  <a:pt x="502" y="138"/>
                </a:lnTo>
                <a:lnTo>
                  <a:pt x="498" y="120"/>
                </a:lnTo>
                <a:lnTo>
                  <a:pt x="492" y="104"/>
                </a:lnTo>
                <a:lnTo>
                  <a:pt x="486" y="90"/>
                </a:lnTo>
                <a:lnTo>
                  <a:pt x="476" y="76"/>
                </a:lnTo>
                <a:lnTo>
                  <a:pt x="466" y="62"/>
                </a:lnTo>
                <a:lnTo>
                  <a:pt x="456" y="50"/>
                </a:lnTo>
                <a:lnTo>
                  <a:pt x="444" y="40"/>
                </a:lnTo>
                <a:lnTo>
                  <a:pt x="430" y="30"/>
                </a:lnTo>
                <a:lnTo>
                  <a:pt x="416" y="20"/>
                </a:lnTo>
                <a:lnTo>
                  <a:pt x="402" y="14"/>
                </a:lnTo>
                <a:lnTo>
                  <a:pt x="386" y="8"/>
                </a:lnTo>
                <a:lnTo>
                  <a:pt x="370" y="4"/>
                </a:lnTo>
                <a:lnTo>
                  <a:pt x="352" y="2"/>
                </a:lnTo>
                <a:lnTo>
                  <a:pt x="334" y="0"/>
                </a:lnTo>
                <a:lnTo>
                  <a:pt x="334" y="0"/>
                </a:lnTo>
                <a:lnTo>
                  <a:pt x="310" y="2"/>
                </a:lnTo>
                <a:lnTo>
                  <a:pt x="286" y="8"/>
                </a:lnTo>
                <a:lnTo>
                  <a:pt x="262" y="16"/>
                </a:lnTo>
                <a:lnTo>
                  <a:pt x="242" y="28"/>
                </a:lnTo>
                <a:lnTo>
                  <a:pt x="222" y="42"/>
                </a:lnTo>
                <a:lnTo>
                  <a:pt x="206" y="58"/>
                </a:lnTo>
                <a:lnTo>
                  <a:pt x="192" y="78"/>
                </a:lnTo>
                <a:lnTo>
                  <a:pt x="180" y="98"/>
                </a:lnTo>
                <a:lnTo>
                  <a:pt x="180" y="98"/>
                </a:lnTo>
                <a:lnTo>
                  <a:pt x="170" y="90"/>
                </a:lnTo>
                <a:lnTo>
                  <a:pt x="158" y="86"/>
                </a:lnTo>
                <a:lnTo>
                  <a:pt x="144" y="82"/>
                </a:lnTo>
                <a:lnTo>
                  <a:pt x="132" y="82"/>
                </a:lnTo>
                <a:lnTo>
                  <a:pt x="132" y="82"/>
                </a:lnTo>
                <a:lnTo>
                  <a:pt x="116" y="82"/>
                </a:lnTo>
                <a:lnTo>
                  <a:pt x="100" y="88"/>
                </a:lnTo>
                <a:lnTo>
                  <a:pt x="88" y="94"/>
                </a:lnTo>
                <a:lnTo>
                  <a:pt x="76" y="104"/>
                </a:lnTo>
                <a:lnTo>
                  <a:pt x="66" y="116"/>
                </a:lnTo>
                <a:lnTo>
                  <a:pt x="58" y="130"/>
                </a:lnTo>
                <a:lnTo>
                  <a:pt x="54" y="144"/>
                </a:lnTo>
                <a:lnTo>
                  <a:pt x="52" y="160"/>
                </a:lnTo>
                <a:lnTo>
                  <a:pt x="52" y="160"/>
                </a:lnTo>
                <a:lnTo>
                  <a:pt x="54" y="172"/>
                </a:lnTo>
                <a:lnTo>
                  <a:pt x="56" y="184"/>
                </a:lnTo>
                <a:lnTo>
                  <a:pt x="56" y="184"/>
                </a:lnTo>
                <a:lnTo>
                  <a:pt x="44" y="192"/>
                </a:lnTo>
                <a:lnTo>
                  <a:pt x="32" y="202"/>
                </a:lnTo>
                <a:lnTo>
                  <a:pt x="24" y="214"/>
                </a:lnTo>
                <a:lnTo>
                  <a:pt x="14" y="226"/>
                </a:lnTo>
                <a:lnTo>
                  <a:pt x="8" y="238"/>
                </a:lnTo>
                <a:lnTo>
                  <a:pt x="4" y="254"/>
                </a:lnTo>
                <a:lnTo>
                  <a:pt x="0" y="268"/>
                </a:lnTo>
                <a:lnTo>
                  <a:pt x="0" y="284"/>
                </a:lnTo>
                <a:lnTo>
                  <a:pt x="0" y="284"/>
                </a:lnTo>
                <a:lnTo>
                  <a:pt x="2" y="306"/>
                </a:lnTo>
                <a:lnTo>
                  <a:pt x="8" y="328"/>
                </a:lnTo>
                <a:lnTo>
                  <a:pt x="18" y="348"/>
                </a:lnTo>
                <a:lnTo>
                  <a:pt x="32" y="366"/>
                </a:lnTo>
                <a:lnTo>
                  <a:pt x="50" y="380"/>
                </a:lnTo>
                <a:lnTo>
                  <a:pt x="68" y="390"/>
                </a:lnTo>
                <a:lnTo>
                  <a:pt x="90" y="398"/>
                </a:lnTo>
                <a:lnTo>
                  <a:pt x="114" y="400"/>
                </a:lnTo>
                <a:lnTo>
                  <a:pt x="114" y="400"/>
                </a:lnTo>
                <a:lnTo>
                  <a:pt x="114" y="400"/>
                </a:lnTo>
                <a:lnTo>
                  <a:pt x="114" y="400"/>
                </a:lnTo>
                <a:lnTo>
                  <a:pt x="116" y="400"/>
                </a:lnTo>
                <a:lnTo>
                  <a:pt x="116" y="400"/>
                </a:lnTo>
                <a:lnTo>
                  <a:pt x="116" y="400"/>
                </a:lnTo>
                <a:lnTo>
                  <a:pt x="252" y="400"/>
                </a:lnTo>
                <a:lnTo>
                  <a:pt x="252" y="288"/>
                </a:lnTo>
                <a:lnTo>
                  <a:pt x="252" y="288"/>
                </a:lnTo>
                <a:lnTo>
                  <a:pt x="232" y="288"/>
                </a:lnTo>
                <a:lnTo>
                  <a:pt x="180" y="288"/>
                </a:lnTo>
                <a:lnTo>
                  <a:pt x="180" y="288"/>
                </a:lnTo>
                <a:lnTo>
                  <a:pt x="172" y="286"/>
                </a:lnTo>
                <a:lnTo>
                  <a:pt x="168" y="284"/>
                </a:lnTo>
                <a:lnTo>
                  <a:pt x="168" y="278"/>
                </a:lnTo>
                <a:lnTo>
                  <a:pt x="172" y="272"/>
                </a:lnTo>
                <a:lnTo>
                  <a:pt x="272" y="152"/>
                </a:lnTo>
                <a:lnTo>
                  <a:pt x="272" y="152"/>
                </a:lnTo>
                <a:lnTo>
                  <a:pt x="278" y="148"/>
                </a:lnTo>
                <a:lnTo>
                  <a:pt x="286" y="146"/>
                </a:lnTo>
                <a:lnTo>
                  <a:pt x="292" y="148"/>
                </a:lnTo>
                <a:lnTo>
                  <a:pt x="298" y="152"/>
                </a:lnTo>
                <a:lnTo>
                  <a:pt x="400" y="272"/>
                </a:lnTo>
                <a:lnTo>
                  <a:pt x="400" y="272"/>
                </a:lnTo>
                <a:lnTo>
                  <a:pt x="402" y="278"/>
                </a:lnTo>
                <a:lnTo>
                  <a:pt x="402" y="284"/>
                </a:lnTo>
                <a:lnTo>
                  <a:pt x="398" y="286"/>
                </a:lnTo>
                <a:lnTo>
                  <a:pt x="392" y="288"/>
                </a:lnTo>
                <a:lnTo>
                  <a:pt x="340" y="288"/>
                </a:lnTo>
                <a:lnTo>
                  <a:pt x="340" y="288"/>
                </a:lnTo>
                <a:lnTo>
                  <a:pt x="318" y="288"/>
                </a:lnTo>
                <a:lnTo>
                  <a:pt x="318" y="400"/>
                </a:lnTo>
                <a:lnTo>
                  <a:pt x="456" y="400"/>
                </a:lnTo>
                <a:lnTo>
                  <a:pt x="456" y="400"/>
                </a:lnTo>
                <a:lnTo>
                  <a:pt x="462" y="400"/>
                </a:lnTo>
                <a:lnTo>
                  <a:pt x="462" y="400"/>
                </a:lnTo>
                <a:lnTo>
                  <a:pt x="484" y="398"/>
                </a:lnTo>
                <a:lnTo>
                  <a:pt x="506" y="392"/>
                </a:lnTo>
                <a:lnTo>
                  <a:pt x="526" y="380"/>
                </a:lnTo>
                <a:lnTo>
                  <a:pt x="542" y="366"/>
                </a:lnTo>
                <a:lnTo>
                  <a:pt x="556" y="350"/>
                </a:lnTo>
                <a:lnTo>
                  <a:pt x="566" y="330"/>
                </a:lnTo>
                <a:lnTo>
                  <a:pt x="572" y="310"/>
                </a:lnTo>
                <a:lnTo>
                  <a:pt x="576" y="286"/>
                </a:lnTo>
                <a:lnTo>
                  <a:pt x="576" y="286"/>
                </a:lnTo>
                <a:lnTo>
                  <a:pt x="574" y="270"/>
                </a:lnTo>
                <a:lnTo>
                  <a:pt x="570" y="252"/>
                </a:lnTo>
                <a:lnTo>
                  <a:pt x="564" y="238"/>
                </a:lnTo>
                <a:lnTo>
                  <a:pt x="556" y="222"/>
                </a:lnTo>
                <a:lnTo>
                  <a:pt x="546" y="210"/>
                </a:lnTo>
                <a:lnTo>
                  <a:pt x="534" y="198"/>
                </a:lnTo>
                <a:lnTo>
                  <a:pt x="520" y="190"/>
                </a:lnTo>
                <a:lnTo>
                  <a:pt x="506" y="182"/>
                </a:lnTo>
                <a:lnTo>
                  <a:pt x="506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90" name="Freeform 215"/>
          <p:cNvSpPr/>
          <p:nvPr/>
        </p:nvSpPr>
        <p:spPr bwMode="auto">
          <a:xfrm>
            <a:off x="3552846" y="2624361"/>
            <a:ext cx="330208" cy="330208"/>
          </a:xfrm>
          <a:custGeom>
            <a:avLst/>
            <a:gdLst>
              <a:gd name="T0" fmla="*/ 138 w 468"/>
              <a:gd name="T1" fmla="*/ 468 h 468"/>
              <a:gd name="T2" fmla="*/ 81 w 468"/>
              <a:gd name="T3" fmla="*/ 453 h 468"/>
              <a:gd name="T4" fmla="*/ 42 w 468"/>
              <a:gd name="T5" fmla="*/ 424 h 468"/>
              <a:gd name="T6" fmla="*/ 16 w 468"/>
              <a:gd name="T7" fmla="*/ 392 h 468"/>
              <a:gd name="T8" fmla="*/ 2 w 468"/>
              <a:gd name="T9" fmla="*/ 343 h 468"/>
              <a:gd name="T10" fmla="*/ 3 w 468"/>
              <a:gd name="T11" fmla="*/ 304 h 468"/>
              <a:gd name="T12" fmla="*/ 24 w 468"/>
              <a:gd name="T13" fmla="*/ 256 h 468"/>
              <a:gd name="T14" fmla="*/ 53 w 468"/>
              <a:gd name="T15" fmla="*/ 225 h 468"/>
              <a:gd name="T16" fmla="*/ 107 w 468"/>
              <a:gd name="T17" fmla="*/ 198 h 468"/>
              <a:gd name="T18" fmla="*/ 157 w 468"/>
              <a:gd name="T19" fmla="*/ 191 h 468"/>
              <a:gd name="T20" fmla="*/ 264 w 468"/>
              <a:gd name="T21" fmla="*/ 202 h 468"/>
              <a:gd name="T22" fmla="*/ 324 w 468"/>
              <a:gd name="T23" fmla="*/ 206 h 468"/>
              <a:gd name="T24" fmla="*/ 372 w 468"/>
              <a:gd name="T25" fmla="*/ 183 h 468"/>
              <a:gd name="T26" fmla="*/ 390 w 468"/>
              <a:gd name="T27" fmla="*/ 152 h 468"/>
              <a:gd name="T28" fmla="*/ 387 w 468"/>
              <a:gd name="T29" fmla="*/ 120 h 468"/>
              <a:gd name="T30" fmla="*/ 371 w 468"/>
              <a:gd name="T31" fmla="*/ 97 h 468"/>
              <a:gd name="T32" fmla="*/ 356 w 468"/>
              <a:gd name="T33" fmla="*/ 86 h 468"/>
              <a:gd name="T34" fmla="*/ 327 w 468"/>
              <a:gd name="T35" fmla="*/ 78 h 468"/>
              <a:gd name="T36" fmla="*/ 293 w 468"/>
              <a:gd name="T37" fmla="*/ 87 h 468"/>
              <a:gd name="T38" fmla="*/ 270 w 468"/>
              <a:gd name="T39" fmla="*/ 115 h 468"/>
              <a:gd name="T40" fmla="*/ 261 w 468"/>
              <a:gd name="T41" fmla="*/ 154 h 468"/>
              <a:gd name="T42" fmla="*/ 199 w 468"/>
              <a:gd name="T43" fmla="*/ 157 h 468"/>
              <a:gd name="T44" fmla="*/ 198 w 468"/>
              <a:gd name="T45" fmla="*/ 157 h 468"/>
              <a:gd name="T46" fmla="*/ 191 w 468"/>
              <a:gd name="T47" fmla="*/ 157 h 468"/>
              <a:gd name="T48" fmla="*/ 201 w 468"/>
              <a:gd name="T49" fmla="*/ 92 h 468"/>
              <a:gd name="T50" fmla="*/ 235 w 468"/>
              <a:gd name="T51" fmla="*/ 42 h 468"/>
              <a:gd name="T52" fmla="*/ 267 w 468"/>
              <a:gd name="T53" fmla="*/ 16 h 468"/>
              <a:gd name="T54" fmla="*/ 316 w 468"/>
              <a:gd name="T55" fmla="*/ 2 h 468"/>
              <a:gd name="T56" fmla="*/ 330 w 468"/>
              <a:gd name="T57" fmla="*/ 0 h 468"/>
              <a:gd name="T58" fmla="*/ 369 w 468"/>
              <a:gd name="T59" fmla="*/ 6 h 468"/>
              <a:gd name="T60" fmla="*/ 415 w 468"/>
              <a:gd name="T61" fmla="*/ 32 h 468"/>
              <a:gd name="T62" fmla="*/ 444 w 468"/>
              <a:gd name="T63" fmla="*/ 65 h 468"/>
              <a:gd name="T64" fmla="*/ 466 w 468"/>
              <a:gd name="T65" fmla="*/ 118 h 468"/>
              <a:gd name="T66" fmla="*/ 462 w 468"/>
              <a:gd name="T67" fmla="*/ 177 h 468"/>
              <a:gd name="T68" fmla="*/ 436 w 468"/>
              <a:gd name="T69" fmla="*/ 222 h 468"/>
              <a:gd name="T70" fmla="*/ 403 w 468"/>
              <a:gd name="T71" fmla="*/ 253 h 468"/>
              <a:gd name="T72" fmla="*/ 347 w 468"/>
              <a:gd name="T73" fmla="*/ 274 h 468"/>
              <a:gd name="T74" fmla="*/ 293 w 468"/>
              <a:gd name="T75" fmla="*/ 277 h 468"/>
              <a:gd name="T76" fmla="*/ 185 w 468"/>
              <a:gd name="T77" fmla="*/ 261 h 468"/>
              <a:gd name="T78" fmla="*/ 125 w 468"/>
              <a:gd name="T79" fmla="*/ 267 h 468"/>
              <a:gd name="T80" fmla="*/ 96 w 468"/>
              <a:gd name="T81" fmla="*/ 285 h 468"/>
              <a:gd name="T82" fmla="*/ 81 w 468"/>
              <a:gd name="T83" fmla="*/ 306 h 468"/>
              <a:gd name="T84" fmla="*/ 78 w 468"/>
              <a:gd name="T85" fmla="*/ 337 h 468"/>
              <a:gd name="T86" fmla="*/ 89 w 468"/>
              <a:gd name="T87" fmla="*/ 361 h 468"/>
              <a:gd name="T88" fmla="*/ 117 w 468"/>
              <a:gd name="T89" fmla="*/ 385 h 468"/>
              <a:gd name="T90" fmla="*/ 141 w 468"/>
              <a:gd name="T91" fmla="*/ 390 h 468"/>
              <a:gd name="T92" fmla="*/ 185 w 468"/>
              <a:gd name="T93" fmla="*/ 372 h 468"/>
              <a:gd name="T94" fmla="*/ 202 w 468"/>
              <a:gd name="T95" fmla="*/ 345 h 468"/>
              <a:gd name="T96" fmla="*/ 207 w 468"/>
              <a:gd name="T97" fmla="*/ 301 h 468"/>
              <a:gd name="T98" fmla="*/ 275 w 468"/>
              <a:gd name="T99" fmla="*/ 311 h 468"/>
              <a:gd name="T100" fmla="*/ 267 w 468"/>
              <a:gd name="T101" fmla="*/ 376 h 468"/>
              <a:gd name="T102" fmla="*/ 233 w 468"/>
              <a:gd name="T103" fmla="*/ 426 h 468"/>
              <a:gd name="T104" fmla="*/ 201 w 468"/>
              <a:gd name="T105" fmla="*/ 450 h 468"/>
              <a:gd name="T106" fmla="*/ 151 w 468"/>
              <a:gd name="T107" fmla="*/ 466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8" h="468">
                <a:moveTo>
                  <a:pt x="138" y="468"/>
                </a:moveTo>
                <a:lnTo>
                  <a:pt x="138" y="468"/>
                </a:lnTo>
                <a:lnTo>
                  <a:pt x="138" y="468"/>
                </a:lnTo>
                <a:lnTo>
                  <a:pt x="138" y="468"/>
                </a:lnTo>
                <a:lnTo>
                  <a:pt x="138" y="468"/>
                </a:lnTo>
                <a:lnTo>
                  <a:pt x="118" y="466"/>
                </a:lnTo>
                <a:lnTo>
                  <a:pt x="99" y="462"/>
                </a:lnTo>
                <a:lnTo>
                  <a:pt x="81" y="453"/>
                </a:lnTo>
                <a:lnTo>
                  <a:pt x="63" y="444"/>
                </a:lnTo>
                <a:lnTo>
                  <a:pt x="63" y="444"/>
                </a:lnTo>
                <a:lnTo>
                  <a:pt x="53" y="434"/>
                </a:lnTo>
                <a:lnTo>
                  <a:pt x="42" y="424"/>
                </a:lnTo>
                <a:lnTo>
                  <a:pt x="42" y="424"/>
                </a:lnTo>
                <a:lnTo>
                  <a:pt x="32" y="415"/>
                </a:lnTo>
                <a:lnTo>
                  <a:pt x="24" y="403"/>
                </a:lnTo>
                <a:lnTo>
                  <a:pt x="16" y="392"/>
                </a:lnTo>
                <a:lnTo>
                  <a:pt x="11" y="381"/>
                </a:lnTo>
                <a:lnTo>
                  <a:pt x="6" y="368"/>
                </a:lnTo>
                <a:lnTo>
                  <a:pt x="3" y="356"/>
                </a:lnTo>
                <a:lnTo>
                  <a:pt x="2" y="343"/>
                </a:lnTo>
                <a:lnTo>
                  <a:pt x="0" y="330"/>
                </a:lnTo>
                <a:lnTo>
                  <a:pt x="0" y="330"/>
                </a:lnTo>
                <a:lnTo>
                  <a:pt x="2" y="316"/>
                </a:lnTo>
                <a:lnTo>
                  <a:pt x="3" y="304"/>
                </a:lnTo>
                <a:lnTo>
                  <a:pt x="6" y="291"/>
                </a:lnTo>
                <a:lnTo>
                  <a:pt x="11" y="279"/>
                </a:lnTo>
                <a:lnTo>
                  <a:pt x="18" y="267"/>
                </a:lnTo>
                <a:lnTo>
                  <a:pt x="24" y="256"/>
                </a:lnTo>
                <a:lnTo>
                  <a:pt x="32" y="245"/>
                </a:lnTo>
                <a:lnTo>
                  <a:pt x="42" y="235"/>
                </a:lnTo>
                <a:lnTo>
                  <a:pt x="42" y="235"/>
                </a:lnTo>
                <a:lnTo>
                  <a:pt x="53" y="225"/>
                </a:lnTo>
                <a:lnTo>
                  <a:pt x="66" y="215"/>
                </a:lnTo>
                <a:lnTo>
                  <a:pt x="79" y="207"/>
                </a:lnTo>
                <a:lnTo>
                  <a:pt x="92" y="202"/>
                </a:lnTo>
                <a:lnTo>
                  <a:pt x="107" y="198"/>
                </a:lnTo>
                <a:lnTo>
                  <a:pt x="123" y="194"/>
                </a:lnTo>
                <a:lnTo>
                  <a:pt x="139" y="191"/>
                </a:lnTo>
                <a:lnTo>
                  <a:pt x="157" y="191"/>
                </a:lnTo>
                <a:lnTo>
                  <a:pt x="157" y="191"/>
                </a:lnTo>
                <a:lnTo>
                  <a:pt x="175" y="191"/>
                </a:lnTo>
                <a:lnTo>
                  <a:pt x="194" y="194"/>
                </a:lnTo>
                <a:lnTo>
                  <a:pt x="264" y="202"/>
                </a:lnTo>
                <a:lnTo>
                  <a:pt x="264" y="202"/>
                </a:lnTo>
                <a:lnTo>
                  <a:pt x="283" y="206"/>
                </a:lnTo>
                <a:lnTo>
                  <a:pt x="303" y="207"/>
                </a:lnTo>
                <a:lnTo>
                  <a:pt x="303" y="207"/>
                </a:lnTo>
                <a:lnTo>
                  <a:pt x="324" y="206"/>
                </a:lnTo>
                <a:lnTo>
                  <a:pt x="343" y="201"/>
                </a:lnTo>
                <a:lnTo>
                  <a:pt x="360" y="193"/>
                </a:lnTo>
                <a:lnTo>
                  <a:pt x="368" y="189"/>
                </a:lnTo>
                <a:lnTo>
                  <a:pt x="372" y="183"/>
                </a:lnTo>
                <a:lnTo>
                  <a:pt x="372" y="183"/>
                </a:lnTo>
                <a:lnTo>
                  <a:pt x="381" y="175"/>
                </a:lnTo>
                <a:lnTo>
                  <a:pt x="387" y="164"/>
                </a:lnTo>
                <a:lnTo>
                  <a:pt x="390" y="152"/>
                </a:lnTo>
                <a:lnTo>
                  <a:pt x="390" y="141"/>
                </a:lnTo>
                <a:lnTo>
                  <a:pt x="390" y="141"/>
                </a:lnTo>
                <a:lnTo>
                  <a:pt x="390" y="130"/>
                </a:lnTo>
                <a:lnTo>
                  <a:pt x="387" y="120"/>
                </a:lnTo>
                <a:lnTo>
                  <a:pt x="382" y="110"/>
                </a:lnTo>
                <a:lnTo>
                  <a:pt x="376" y="102"/>
                </a:lnTo>
                <a:lnTo>
                  <a:pt x="376" y="102"/>
                </a:lnTo>
                <a:lnTo>
                  <a:pt x="371" y="97"/>
                </a:lnTo>
                <a:lnTo>
                  <a:pt x="371" y="97"/>
                </a:lnTo>
                <a:lnTo>
                  <a:pt x="364" y="91"/>
                </a:lnTo>
                <a:lnTo>
                  <a:pt x="356" y="86"/>
                </a:lnTo>
                <a:lnTo>
                  <a:pt x="356" y="86"/>
                </a:lnTo>
                <a:lnTo>
                  <a:pt x="343" y="79"/>
                </a:lnTo>
                <a:lnTo>
                  <a:pt x="327" y="78"/>
                </a:lnTo>
                <a:lnTo>
                  <a:pt x="327" y="78"/>
                </a:lnTo>
                <a:lnTo>
                  <a:pt x="327" y="78"/>
                </a:lnTo>
                <a:lnTo>
                  <a:pt x="327" y="78"/>
                </a:lnTo>
                <a:lnTo>
                  <a:pt x="316" y="78"/>
                </a:lnTo>
                <a:lnTo>
                  <a:pt x="304" y="83"/>
                </a:lnTo>
                <a:lnTo>
                  <a:pt x="293" y="87"/>
                </a:lnTo>
                <a:lnTo>
                  <a:pt x="283" y="96"/>
                </a:lnTo>
                <a:lnTo>
                  <a:pt x="283" y="96"/>
                </a:lnTo>
                <a:lnTo>
                  <a:pt x="274" y="108"/>
                </a:lnTo>
                <a:lnTo>
                  <a:pt x="270" y="115"/>
                </a:lnTo>
                <a:lnTo>
                  <a:pt x="266" y="123"/>
                </a:lnTo>
                <a:lnTo>
                  <a:pt x="264" y="133"/>
                </a:lnTo>
                <a:lnTo>
                  <a:pt x="262" y="143"/>
                </a:lnTo>
                <a:lnTo>
                  <a:pt x="261" y="154"/>
                </a:lnTo>
                <a:lnTo>
                  <a:pt x="261" y="165"/>
                </a:lnTo>
                <a:lnTo>
                  <a:pt x="199" y="157"/>
                </a:lnTo>
                <a:lnTo>
                  <a:pt x="199" y="157"/>
                </a:lnTo>
                <a:lnTo>
                  <a:pt x="199" y="157"/>
                </a:lnTo>
                <a:lnTo>
                  <a:pt x="199" y="157"/>
                </a:lnTo>
                <a:lnTo>
                  <a:pt x="199" y="157"/>
                </a:lnTo>
                <a:lnTo>
                  <a:pt x="198" y="157"/>
                </a:lnTo>
                <a:lnTo>
                  <a:pt x="198" y="157"/>
                </a:lnTo>
                <a:lnTo>
                  <a:pt x="198" y="157"/>
                </a:lnTo>
                <a:lnTo>
                  <a:pt x="198" y="157"/>
                </a:lnTo>
                <a:lnTo>
                  <a:pt x="191" y="157"/>
                </a:lnTo>
                <a:lnTo>
                  <a:pt x="191" y="157"/>
                </a:lnTo>
                <a:lnTo>
                  <a:pt x="191" y="139"/>
                </a:lnTo>
                <a:lnTo>
                  <a:pt x="193" y="123"/>
                </a:lnTo>
                <a:lnTo>
                  <a:pt x="196" y="107"/>
                </a:lnTo>
                <a:lnTo>
                  <a:pt x="201" y="92"/>
                </a:lnTo>
                <a:lnTo>
                  <a:pt x="206" y="79"/>
                </a:lnTo>
                <a:lnTo>
                  <a:pt x="214" y="66"/>
                </a:lnTo>
                <a:lnTo>
                  <a:pt x="223" y="55"/>
                </a:lnTo>
                <a:lnTo>
                  <a:pt x="235" y="42"/>
                </a:lnTo>
                <a:lnTo>
                  <a:pt x="235" y="42"/>
                </a:lnTo>
                <a:lnTo>
                  <a:pt x="245" y="32"/>
                </a:lnTo>
                <a:lnTo>
                  <a:pt x="256" y="24"/>
                </a:lnTo>
                <a:lnTo>
                  <a:pt x="267" y="16"/>
                </a:lnTo>
                <a:lnTo>
                  <a:pt x="280" y="11"/>
                </a:lnTo>
                <a:lnTo>
                  <a:pt x="291" y="6"/>
                </a:lnTo>
                <a:lnTo>
                  <a:pt x="304" y="3"/>
                </a:lnTo>
                <a:lnTo>
                  <a:pt x="316" y="2"/>
                </a:lnTo>
                <a:lnTo>
                  <a:pt x="329" y="0"/>
                </a:lnTo>
                <a:lnTo>
                  <a:pt x="330" y="0"/>
                </a:lnTo>
                <a:lnTo>
                  <a:pt x="330" y="0"/>
                </a:lnTo>
                <a:lnTo>
                  <a:pt x="330" y="0"/>
                </a:lnTo>
                <a:lnTo>
                  <a:pt x="330" y="0"/>
                </a:lnTo>
                <a:lnTo>
                  <a:pt x="343" y="2"/>
                </a:lnTo>
                <a:lnTo>
                  <a:pt x="356" y="3"/>
                </a:lnTo>
                <a:lnTo>
                  <a:pt x="369" y="6"/>
                </a:lnTo>
                <a:lnTo>
                  <a:pt x="381" y="11"/>
                </a:lnTo>
                <a:lnTo>
                  <a:pt x="392" y="18"/>
                </a:lnTo>
                <a:lnTo>
                  <a:pt x="403" y="24"/>
                </a:lnTo>
                <a:lnTo>
                  <a:pt x="415" y="32"/>
                </a:lnTo>
                <a:lnTo>
                  <a:pt x="426" y="42"/>
                </a:lnTo>
                <a:lnTo>
                  <a:pt x="426" y="42"/>
                </a:lnTo>
                <a:lnTo>
                  <a:pt x="436" y="53"/>
                </a:lnTo>
                <a:lnTo>
                  <a:pt x="444" y="65"/>
                </a:lnTo>
                <a:lnTo>
                  <a:pt x="444" y="65"/>
                </a:lnTo>
                <a:lnTo>
                  <a:pt x="453" y="81"/>
                </a:lnTo>
                <a:lnTo>
                  <a:pt x="462" y="99"/>
                </a:lnTo>
                <a:lnTo>
                  <a:pt x="466" y="118"/>
                </a:lnTo>
                <a:lnTo>
                  <a:pt x="468" y="138"/>
                </a:lnTo>
                <a:lnTo>
                  <a:pt x="468" y="138"/>
                </a:lnTo>
                <a:lnTo>
                  <a:pt x="466" y="157"/>
                </a:lnTo>
                <a:lnTo>
                  <a:pt x="462" y="177"/>
                </a:lnTo>
                <a:lnTo>
                  <a:pt x="455" y="194"/>
                </a:lnTo>
                <a:lnTo>
                  <a:pt x="445" y="211"/>
                </a:lnTo>
                <a:lnTo>
                  <a:pt x="445" y="211"/>
                </a:lnTo>
                <a:lnTo>
                  <a:pt x="436" y="222"/>
                </a:lnTo>
                <a:lnTo>
                  <a:pt x="426" y="233"/>
                </a:lnTo>
                <a:lnTo>
                  <a:pt x="426" y="233"/>
                </a:lnTo>
                <a:lnTo>
                  <a:pt x="415" y="243"/>
                </a:lnTo>
                <a:lnTo>
                  <a:pt x="403" y="253"/>
                </a:lnTo>
                <a:lnTo>
                  <a:pt x="390" y="259"/>
                </a:lnTo>
                <a:lnTo>
                  <a:pt x="376" y="266"/>
                </a:lnTo>
                <a:lnTo>
                  <a:pt x="361" y="270"/>
                </a:lnTo>
                <a:lnTo>
                  <a:pt x="347" y="274"/>
                </a:lnTo>
                <a:lnTo>
                  <a:pt x="329" y="277"/>
                </a:lnTo>
                <a:lnTo>
                  <a:pt x="313" y="277"/>
                </a:lnTo>
                <a:lnTo>
                  <a:pt x="313" y="277"/>
                </a:lnTo>
                <a:lnTo>
                  <a:pt x="293" y="277"/>
                </a:lnTo>
                <a:lnTo>
                  <a:pt x="274" y="274"/>
                </a:lnTo>
                <a:lnTo>
                  <a:pt x="202" y="264"/>
                </a:lnTo>
                <a:lnTo>
                  <a:pt x="202" y="264"/>
                </a:lnTo>
                <a:lnTo>
                  <a:pt x="185" y="261"/>
                </a:lnTo>
                <a:lnTo>
                  <a:pt x="167" y="261"/>
                </a:lnTo>
                <a:lnTo>
                  <a:pt x="167" y="261"/>
                </a:lnTo>
                <a:lnTo>
                  <a:pt x="144" y="262"/>
                </a:lnTo>
                <a:lnTo>
                  <a:pt x="125" y="267"/>
                </a:lnTo>
                <a:lnTo>
                  <a:pt x="108" y="275"/>
                </a:lnTo>
                <a:lnTo>
                  <a:pt x="100" y="280"/>
                </a:lnTo>
                <a:lnTo>
                  <a:pt x="96" y="285"/>
                </a:lnTo>
                <a:lnTo>
                  <a:pt x="96" y="285"/>
                </a:lnTo>
                <a:lnTo>
                  <a:pt x="89" y="291"/>
                </a:lnTo>
                <a:lnTo>
                  <a:pt x="84" y="300"/>
                </a:lnTo>
                <a:lnTo>
                  <a:pt x="84" y="300"/>
                </a:lnTo>
                <a:lnTo>
                  <a:pt x="81" y="306"/>
                </a:lnTo>
                <a:lnTo>
                  <a:pt x="79" y="313"/>
                </a:lnTo>
                <a:lnTo>
                  <a:pt x="78" y="327"/>
                </a:lnTo>
                <a:lnTo>
                  <a:pt x="78" y="327"/>
                </a:lnTo>
                <a:lnTo>
                  <a:pt x="78" y="337"/>
                </a:lnTo>
                <a:lnTo>
                  <a:pt x="81" y="347"/>
                </a:lnTo>
                <a:lnTo>
                  <a:pt x="84" y="355"/>
                </a:lnTo>
                <a:lnTo>
                  <a:pt x="89" y="361"/>
                </a:lnTo>
                <a:lnTo>
                  <a:pt x="89" y="361"/>
                </a:lnTo>
                <a:lnTo>
                  <a:pt x="97" y="371"/>
                </a:lnTo>
                <a:lnTo>
                  <a:pt x="97" y="371"/>
                </a:lnTo>
                <a:lnTo>
                  <a:pt x="105" y="379"/>
                </a:lnTo>
                <a:lnTo>
                  <a:pt x="117" y="385"/>
                </a:lnTo>
                <a:lnTo>
                  <a:pt x="128" y="389"/>
                </a:lnTo>
                <a:lnTo>
                  <a:pt x="139" y="390"/>
                </a:lnTo>
                <a:lnTo>
                  <a:pt x="141" y="390"/>
                </a:lnTo>
                <a:lnTo>
                  <a:pt x="141" y="390"/>
                </a:lnTo>
                <a:lnTo>
                  <a:pt x="152" y="390"/>
                </a:lnTo>
                <a:lnTo>
                  <a:pt x="164" y="385"/>
                </a:lnTo>
                <a:lnTo>
                  <a:pt x="175" y="381"/>
                </a:lnTo>
                <a:lnTo>
                  <a:pt x="185" y="372"/>
                </a:lnTo>
                <a:lnTo>
                  <a:pt x="185" y="372"/>
                </a:lnTo>
                <a:lnTo>
                  <a:pt x="194" y="360"/>
                </a:lnTo>
                <a:lnTo>
                  <a:pt x="198" y="353"/>
                </a:lnTo>
                <a:lnTo>
                  <a:pt x="202" y="345"/>
                </a:lnTo>
                <a:lnTo>
                  <a:pt x="204" y="335"/>
                </a:lnTo>
                <a:lnTo>
                  <a:pt x="206" y="325"/>
                </a:lnTo>
                <a:lnTo>
                  <a:pt x="207" y="314"/>
                </a:lnTo>
                <a:lnTo>
                  <a:pt x="207" y="301"/>
                </a:lnTo>
                <a:lnTo>
                  <a:pt x="269" y="309"/>
                </a:lnTo>
                <a:lnTo>
                  <a:pt x="269" y="309"/>
                </a:lnTo>
                <a:lnTo>
                  <a:pt x="275" y="311"/>
                </a:lnTo>
                <a:lnTo>
                  <a:pt x="275" y="311"/>
                </a:lnTo>
                <a:lnTo>
                  <a:pt x="275" y="329"/>
                </a:lnTo>
                <a:lnTo>
                  <a:pt x="274" y="347"/>
                </a:lnTo>
                <a:lnTo>
                  <a:pt x="270" y="361"/>
                </a:lnTo>
                <a:lnTo>
                  <a:pt x="267" y="376"/>
                </a:lnTo>
                <a:lnTo>
                  <a:pt x="261" y="389"/>
                </a:lnTo>
                <a:lnTo>
                  <a:pt x="253" y="402"/>
                </a:lnTo>
                <a:lnTo>
                  <a:pt x="245" y="413"/>
                </a:lnTo>
                <a:lnTo>
                  <a:pt x="233" y="426"/>
                </a:lnTo>
                <a:lnTo>
                  <a:pt x="233" y="426"/>
                </a:lnTo>
                <a:lnTo>
                  <a:pt x="222" y="436"/>
                </a:lnTo>
                <a:lnTo>
                  <a:pt x="212" y="444"/>
                </a:lnTo>
                <a:lnTo>
                  <a:pt x="201" y="450"/>
                </a:lnTo>
                <a:lnTo>
                  <a:pt x="188" y="457"/>
                </a:lnTo>
                <a:lnTo>
                  <a:pt x="177" y="462"/>
                </a:lnTo>
                <a:lnTo>
                  <a:pt x="164" y="465"/>
                </a:lnTo>
                <a:lnTo>
                  <a:pt x="151" y="466"/>
                </a:lnTo>
                <a:lnTo>
                  <a:pt x="138" y="468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91" name="Freeform 221"/>
          <p:cNvSpPr/>
          <p:nvPr/>
        </p:nvSpPr>
        <p:spPr bwMode="auto">
          <a:xfrm>
            <a:off x="867710" y="2580419"/>
            <a:ext cx="231380" cy="418091"/>
          </a:xfrm>
          <a:custGeom>
            <a:avLst/>
            <a:gdLst>
              <a:gd name="T0" fmla="*/ 259 w 259"/>
              <a:gd name="T1" fmla="*/ 130 h 468"/>
              <a:gd name="T2" fmla="*/ 233 w 259"/>
              <a:gd name="T3" fmla="*/ 339 h 468"/>
              <a:gd name="T4" fmla="*/ 233 w 259"/>
              <a:gd name="T5" fmla="*/ 339 h 468"/>
              <a:gd name="T6" fmla="*/ 225 w 259"/>
              <a:gd name="T7" fmla="*/ 380 h 468"/>
              <a:gd name="T8" fmla="*/ 169 w 259"/>
              <a:gd name="T9" fmla="*/ 434 h 468"/>
              <a:gd name="T10" fmla="*/ 129 w 259"/>
              <a:gd name="T11" fmla="*/ 442 h 468"/>
              <a:gd name="T12" fmla="*/ 99 w 259"/>
              <a:gd name="T13" fmla="*/ 437 h 468"/>
              <a:gd name="T14" fmla="*/ 44 w 259"/>
              <a:gd name="T15" fmla="*/ 396 h 468"/>
              <a:gd name="T16" fmla="*/ 26 w 259"/>
              <a:gd name="T17" fmla="*/ 351 h 468"/>
              <a:gd name="T18" fmla="*/ 26 w 259"/>
              <a:gd name="T19" fmla="*/ 101 h 468"/>
              <a:gd name="T20" fmla="*/ 39 w 259"/>
              <a:gd name="T21" fmla="*/ 59 h 468"/>
              <a:gd name="T22" fmla="*/ 86 w 259"/>
              <a:gd name="T23" fmla="*/ 28 h 468"/>
              <a:gd name="T24" fmla="*/ 130 w 259"/>
              <a:gd name="T25" fmla="*/ 31 h 468"/>
              <a:gd name="T26" fmla="*/ 171 w 259"/>
              <a:gd name="T27" fmla="*/ 72 h 468"/>
              <a:gd name="T28" fmla="*/ 178 w 259"/>
              <a:gd name="T29" fmla="*/ 165 h 468"/>
              <a:gd name="T30" fmla="*/ 178 w 259"/>
              <a:gd name="T31" fmla="*/ 338 h 468"/>
              <a:gd name="T32" fmla="*/ 178 w 259"/>
              <a:gd name="T33" fmla="*/ 339 h 468"/>
              <a:gd name="T34" fmla="*/ 178 w 259"/>
              <a:gd name="T35" fmla="*/ 342 h 468"/>
              <a:gd name="T36" fmla="*/ 173 w 259"/>
              <a:gd name="T37" fmla="*/ 359 h 468"/>
              <a:gd name="T38" fmla="*/ 148 w 259"/>
              <a:gd name="T39" fmla="*/ 382 h 468"/>
              <a:gd name="T40" fmla="*/ 122 w 259"/>
              <a:gd name="T41" fmla="*/ 383 h 468"/>
              <a:gd name="T42" fmla="*/ 93 w 259"/>
              <a:gd name="T43" fmla="*/ 365 h 468"/>
              <a:gd name="T44" fmla="*/ 85 w 259"/>
              <a:gd name="T45" fmla="*/ 341 h 468"/>
              <a:gd name="T46" fmla="*/ 85 w 259"/>
              <a:gd name="T47" fmla="*/ 339 h 468"/>
              <a:gd name="T48" fmla="*/ 59 w 259"/>
              <a:gd name="T49" fmla="*/ 130 h 468"/>
              <a:gd name="T50" fmla="*/ 59 w 259"/>
              <a:gd name="T51" fmla="*/ 339 h 468"/>
              <a:gd name="T52" fmla="*/ 59 w 259"/>
              <a:gd name="T53" fmla="*/ 342 h 468"/>
              <a:gd name="T54" fmla="*/ 81 w 259"/>
              <a:gd name="T55" fmla="*/ 391 h 468"/>
              <a:gd name="T56" fmla="*/ 130 w 259"/>
              <a:gd name="T57" fmla="*/ 411 h 468"/>
              <a:gd name="T58" fmla="*/ 171 w 259"/>
              <a:gd name="T59" fmla="*/ 400 h 468"/>
              <a:gd name="T60" fmla="*/ 200 w 259"/>
              <a:gd name="T61" fmla="*/ 355 h 468"/>
              <a:gd name="T62" fmla="*/ 204 w 259"/>
              <a:gd name="T63" fmla="*/ 341 h 468"/>
              <a:gd name="T64" fmla="*/ 204 w 259"/>
              <a:gd name="T65" fmla="*/ 214 h 468"/>
              <a:gd name="T66" fmla="*/ 204 w 259"/>
              <a:gd name="T67" fmla="*/ 101 h 468"/>
              <a:gd name="T68" fmla="*/ 200 w 259"/>
              <a:gd name="T69" fmla="*/ 82 h 468"/>
              <a:gd name="T70" fmla="*/ 173 w 259"/>
              <a:gd name="T71" fmla="*/ 29 h 468"/>
              <a:gd name="T72" fmla="*/ 122 w 259"/>
              <a:gd name="T73" fmla="*/ 2 h 468"/>
              <a:gd name="T74" fmla="*/ 91 w 259"/>
              <a:gd name="T75" fmla="*/ 0 h 468"/>
              <a:gd name="T76" fmla="*/ 44 w 259"/>
              <a:gd name="T77" fmla="*/ 16 h 468"/>
              <a:gd name="T78" fmla="*/ 5 w 259"/>
              <a:gd name="T79" fmla="*/ 72 h 468"/>
              <a:gd name="T80" fmla="*/ 0 w 259"/>
              <a:gd name="T81" fmla="*/ 101 h 468"/>
              <a:gd name="T82" fmla="*/ 0 w 259"/>
              <a:gd name="T83" fmla="*/ 342 h 468"/>
              <a:gd name="T84" fmla="*/ 2 w 259"/>
              <a:gd name="T85" fmla="*/ 355 h 468"/>
              <a:gd name="T86" fmla="*/ 16 w 259"/>
              <a:gd name="T87" fmla="*/ 403 h 468"/>
              <a:gd name="T88" fmla="*/ 49 w 259"/>
              <a:gd name="T89" fmla="*/ 440 h 468"/>
              <a:gd name="T90" fmla="*/ 91 w 259"/>
              <a:gd name="T91" fmla="*/ 463 h 468"/>
              <a:gd name="T92" fmla="*/ 129 w 259"/>
              <a:gd name="T93" fmla="*/ 468 h 468"/>
              <a:gd name="T94" fmla="*/ 179 w 259"/>
              <a:gd name="T95" fmla="*/ 458 h 468"/>
              <a:gd name="T96" fmla="*/ 220 w 259"/>
              <a:gd name="T97" fmla="*/ 430 h 468"/>
              <a:gd name="T98" fmla="*/ 248 w 259"/>
              <a:gd name="T99" fmla="*/ 390 h 468"/>
              <a:gd name="T100" fmla="*/ 259 w 259"/>
              <a:gd name="T101" fmla="*/ 339 h 468"/>
              <a:gd name="T102" fmla="*/ 259 w 259"/>
              <a:gd name="T103" fmla="*/ 33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9" h="468">
                <a:moveTo>
                  <a:pt x="259" y="130"/>
                </a:moveTo>
                <a:lnTo>
                  <a:pt x="259" y="130"/>
                </a:lnTo>
                <a:lnTo>
                  <a:pt x="259" y="130"/>
                </a:lnTo>
                <a:lnTo>
                  <a:pt x="259" y="130"/>
                </a:lnTo>
                <a:lnTo>
                  <a:pt x="233" y="129"/>
                </a:lnTo>
                <a:lnTo>
                  <a:pt x="233" y="129"/>
                </a:lnTo>
                <a:lnTo>
                  <a:pt x="233" y="130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51"/>
                </a:lnTo>
                <a:lnTo>
                  <a:pt x="231" y="360"/>
                </a:lnTo>
                <a:lnTo>
                  <a:pt x="228" y="370"/>
                </a:lnTo>
                <a:lnTo>
                  <a:pt x="225" y="380"/>
                </a:lnTo>
                <a:lnTo>
                  <a:pt x="215" y="396"/>
                </a:lnTo>
                <a:lnTo>
                  <a:pt x="202" y="413"/>
                </a:lnTo>
                <a:lnTo>
                  <a:pt x="187" y="424"/>
                </a:lnTo>
                <a:lnTo>
                  <a:pt x="169" y="434"/>
                </a:lnTo>
                <a:lnTo>
                  <a:pt x="160" y="437"/>
                </a:lnTo>
                <a:lnTo>
                  <a:pt x="150" y="440"/>
                </a:lnTo>
                <a:lnTo>
                  <a:pt x="140" y="442"/>
                </a:lnTo>
                <a:lnTo>
                  <a:pt x="129" y="442"/>
                </a:lnTo>
                <a:lnTo>
                  <a:pt x="129" y="442"/>
                </a:lnTo>
                <a:lnTo>
                  <a:pt x="119" y="442"/>
                </a:lnTo>
                <a:lnTo>
                  <a:pt x="109" y="440"/>
                </a:lnTo>
                <a:lnTo>
                  <a:pt x="99" y="437"/>
                </a:lnTo>
                <a:lnTo>
                  <a:pt x="90" y="434"/>
                </a:lnTo>
                <a:lnTo>
                  <a:pt x="72" y="424"/>
                </a:lnTo>
                <a:lnTo>
                  <a:pt x="57" y="413"/>
                </a:lnTo>
                <a:lnTo>
                  <a:pt x="44" y="396"/>
                </a:lnTo>
                <a:lnTo>
                  <a:pt x="34" y="380"/>
                </a:lnTo>
                <a:lnTo>
                  <a:pt x="31" y="370"/>
                </a:lnTo>
                <a:lnTo>
                  <a:pt x="28" y="360"/>
                </a:lnTo>
                <a:lnTo>
                  <a:pt x="26" y="351"/>
                </a:lnTo>
                <a:lnTo>
                  <a:pt x="26" y="339"/>
                </a:lnTo>
                <a:lnTo>
                  <a:pt x="26" y="339"/>
                </a:lnTo>
                <a:lnTo>
                  <a:pt x="26" y="339"/>
                </a:lnTo>
                <a:lnTo>
                  <a:pt x="26" y="101"/>
                </a:lnTo>
                <a:lnTo>
                  <a:pt x="26" y="101"/>
                </a:lnTo>
                <a:lnTo>
                  <a:pt x="28" y="86"/>
                </a:lnTo>
                <a:lnTo>
                  <a:pt x="31" y="72"/>
                </a:lnTo>
                <a:lnTo>
                  <a:pt x="39" y="59"/>
                </a:lnTo>
                <a:lnTo>
                  <a:pt x="47" y="47"/>
                </a:lnTo>
                <a:lnTo>
                  <a:pt x="59" y="39"/>
                </a:lnTo>
                <a:lnTo>
                  <a:pt x="72" y="31"/>
                </a:lnTo>
                <a:lnTo>
                  <a:pt x="86" y="28"/>
                </a:lnTo>
                <a:lnTo>
                  <a:pt x="101" y="26"/>
                </a:lnTo>
                <a:lnTo>
                  <a:pt x="101" y="26"/>
                </a:lnTo>
                <a:lnTo>
                  <a:pt x="117" y="28"/>
                </a:lnTo>
                <a:lnTo>
                  <a:pt x="130" y="31"/>
                </a:lnTo>
                <a:lnTo>
                  <a:pt x="143" y="39"/>
                </a:lnTo>
                <a:lnTo>
                  <a:pt x="155" y="47"/>
                </a:lnTo>
                <a:lnTo>
                  <a:pt x="165" y="59"/>
                </a:lnTo>
                <a:lnTo>
                  <a:pt x="171" y="72"/>
                </a:lnTo>
                <a:lnTo>
                  <a:pt x="176" y="86"/>
                </a:lnTo>
                <a:lnTo>
                  <a:pt x="178" y="101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338"/>
                </a:lnTo>
                <a:lnTo>
                  <a:pt x="178" y="338"/>
                </a:lnTo>
                <a:lnTo>
                  <a:pt x="178" y="338"/>
                </a:lnTo>
                <a:lnTo>
                  <a:pt x="178" y="338"/>
                </a:lnTo>
                <a:lnTo>
                  <a:pt x="178" y="339"/>
                </a:lnTo>
                <a:lnTo>
                  <a:pt x="178" y="339"/>
                </a:lnTo>
                <a:lnTo>
                  <a:pt x="178" y="339"/>
                </a:lnTo>
                <a:lnTo>
                  <a:pt x="178" y="341"/>
                </a:lnTo>
                <a:lnTo>
                  <a:pt x="178" y="341"/>
                </a:lnTo>
                <a:lnTo>
                  <a:pt x="178" y="342"/>
                </a:lnTo>
                <a:lnTo>
                  <a:pt x="178" y="342"/>
                </a:lnTo>
                <a:lnTo>
                  <a:pt x="178" y="341"/>
                </a:lnTo>
                <a:lnTo>
                  <a:pt x="178" y="341"/>
                </a:lnTo>
                <a:lnTo>
                  <a:pt x="176" y="349"/>
                </a:lnTo>
                <a:lnTo>
                  <a:pt x="173" y="359"/>
                </a:lnTo>
                <a:lnTo>
                  <a:pt x="168" y="365"/>
                </a:lnTo>
                <a:lnTo>
                  <a:pt x="163" y="372"/>
                </a:lnTo>
                <a:lnTo>
                  <a:pt x="156" y="377"/>
                </a:lnTo>
                <a:lnTo>
                  <a:pt x="148" y="382"/>
                </a:lnTo>
                <a:lnTo>
                  <a:pt x="140" y="383"/>
                </a:lnTo>
                <a:lnTo>
                  <a:pt x="130" y="385"/>
                </a:lnTo>
                <a:lnTo>
                  <a:pt x="130" y="385"/>
                </a:lnTo>
                <a:lnTo>
                  <a:pt x="122" y="383"/>
                </a:lnTo>
                <a:lnTo>
                  <a:pt x="114" y="382"/>
                </a:lnTo>
                <a:lnTo>
                  <a:pt x="106" y="377"/>
                </a:lnTo>
                <a:lnTo>
                  <a:pt x="99" y="372"/>
                </a:lnTo>
                <a:lnTo>
                  <a:pt x="93" y="365"/>
                </a:lnTo>
                <a:lnTo>
                  <a:pt x="90" y="359"/>
                </a:lnTo>
                <a:lnTo>
                  <a:pt x="86" y="349"/>
                </a:lnTo>
                <a:lnTo>
                  <a:pt x="85" y="341"/>
                </a:lnTo>
                <a:lnTo>
                  <a:pt x="85" y="341"/>
                </a:lnTo>
                <a:lnTo>
                  <a:pt x="85" y="342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8"/>
                </a:lnTo>
                <a:lnTo>
                  <a:pt x="85" y="130"/>
                </a:lnTo>
                <a:lnTo>
                  <a:pt x="59" y="130"/>
                </a:lnTo>
                <a:lnTo>
                  <a:pt x="59" y="338"/>
                </a:lnTo>
                <a:lnTo>
                  <a:pt x="59" y="338"/>
                </a:lnTo>
                <a:lnTo>
                  <a:pt x="59" y="339"/>
                </a:lnTo>
                <a:lnTo>
                  <a:pt x="59" y="339"/>
                </a:lnTo>
                <a:lnTo>
                  <a:pt x="59" y="339"/>
                </a:lnTo>
                <a:lnTo>
                  <a:pt x="59" y="342"/>
                </a:lnTo>
                <a:lnTo>
                  <a:pt x="59" y="342"/>
                </a:lnTo>
                <a:lnTo>
                  <a:pt x="59" y="342"/>
                </a:lnTo>
                <a:lnTo>
                  <a:pt x="60" y="355"/>
                </a:lnTo>
                <a:lnTo>
                  <a:pt x="65" y="369"/>
                </a:lnTo>
                <a:lnTo>
                  <a:pt x="72" y="380"/>
                </a:lnTo>
                <a:lnTo>
                  <a:pt x="81" y="391"/>
                </a:lnTo>
                <a:lnTo>
                  <a:pt x="91" y="400"/>
                </a:lnTo>
                <a:lnTo>
                  <a:pt x="104" y="406"/>
                </a:lnTo>
                <a:lnTo>
                  <a:pt x="117" y="409"/>
                </a:lnTo>
                <a:lnTo>
                  <a:pt x="130" y="411"/>
                </a:lnTo>
                <a:lnTo>
                  <a:pt x="130" y="411"/>
                </a:lnTo>
                <a:lnTo>
                  <a:pt x="145" y="409"/>
                </a:lnTo>
                <a:lnTo>
                  <a:pt x="158" y="406"/>
                </a:lnTo>
                <a:lnTo>
                  <a:pt x="171" y="400"/>
                </a:lnTo>
                <a:lnTo>
                  <a:pt x="181" y="391"/>
                </a:lnTo>
                <a:lnTo>
                  <a:pt x="189" y="380"/>
                </a:lnTo>
                <a:lnTo>
                  <a:pt x="197" y="369"/>
                </a:lnTo>
                <a:lnTo>
                  <a:pt x="200" y="355"/>
                </a:lnTo>
                <a:lnTo>
                  <a:pt x="204" y="342"/>
                </a:lnTo>
                <a:lnTo>
                  <a:pt x="204" y="342"/>
                </a:lnTo>
                <a:lnTo>
                  <a:pt x="204" y="341"/>
                </a:lnTo>
                <a:lnTo>
                  <a:pt x="204" y="341"/>
                </a:lnTo>
                <a:lnTo>
                  <a:pt x="204" y="339"/>
                </a:lnTo>
                <a:lnTo>
                  <a:pt x="204" y="339"/>
                </a:lnTo>
                <a:lnTo>
                  <a:pt x="204" y="338"/>
                </a:lnTo>
                <a:lnTo>
                  <a:pt x="204" y="214"/>
                </a:lnTo>
                <a:lnTo>
                  <a:pt x="204" y="214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2" y="91"/>
                </a:lnTo>
                <a:lnTo>
                  <a:pt x="200" y="82"/>
                </a:lnTo>
                <a:lnTo>
                  <a:pt x="199" y="72"/>
                </a:lnTo>
                <a:lnTo>
                  <a:pt x="195" y="62"/>
                </a:lnTo>
                <a:lnTo>
                  <a:pt x="186" y="44"/>
                </a:lnTo>
                <a:lnTo>
                  <a:pt x="173" y="29"/>
                </a:lnTo>
                <a:lnTo>
                  <a:pt x="158" y="16"/>
                </a:lnTo>
                <a:lnTo>
                  <a:pt x="142" y="8"/>
                </a:lnTo>
                <a:lnTo>
                  <a:pt x="132" y="5"/>
                </a:lnTo>
                <a:lnTo>
                  <a:pt x="122" y="2"/>
                </a:lnTo>
                <a:lnTo>
                  <a:pt x="112" y="0"/>
                </a:lnTo>
                <a:lnTo>
                  <a:pt x="101" y="0"/>
                </a:lnTo>
                <a:lnTo>
                  <a:pt x="101" y="0"/>
                </a:lnTo>
                <a:lnTo>
                  <a:pt x="91" y="0"/>
                </a:lnTo>
                <a:lnTo>
                  <a:pt x="81" y="2"/>
                </a:lnTo>
                <a:lnTo>
                  <a:pt x="72" y="5"/>
                </a:lnTo>
                <a:lnTo>
                  <a:pt x="62" y="8"/>
                </a:lnTo>
                <a:lnTo>
                  <a:pt x="44" y="16"/>
                </a:lnTo>
                <a:lnTo>
                  <a:pt x="29" y="29"/>
                </a:lnTo>
                <a:lnTo>
                  <a:pt x="16" y="44"/>
                </a:lnTo>
                <a:lnTo>
                  <a:pt x="8" y="62"/>
                </a:lnTo>
                <a:lnTo>
                  <a:pt x="5" y="72"/>
                </a:lnTo>
                <a:lnTo>
                  <a:pt x="2" y="82"/>
                </a:lnTo>
                <a:lnTo>
                  <a:pt x="0" y="9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0" y="339"/>
                </a:lnTo>
                <a:lnTo>
                  <a:pt x="0" y="342"/>
                </a:lnTo>
                <a:lnTo>
                  <a:pt x="0" y="342"/>
                </a:lnTo>
                <a:lnTo>
                  <a:pt x="0" y="342"/>
                </a:lnTo>
                <a:lnTo>
                  <a:pt x="0" y="342"/>
                </a:lnTo>
                <a:lnTo>
                  <a:pt x="2" y="355"/>
                </a:lnTo>
                <a:lnTo>
                  <a:pt x="3" y="369"/>
                </a:lnTo>
                <a:lnTo>
                  <a:pt x="7" y="380"/>
                </a:lnTo>
                <a:lnTo>
                  <a:pt x="11" y="391"/>
                </a:lnTo>
                <a:lnTo>
                  <a:pt x="16" y="403"/>
                </a:lnTo>
                <a:lnTo>
                  <a:pt x="23" y="413"/>
                </a:lnTo>
                <a:lnTo>
                  <a:pt x="31" y="422"/>
                </a:lnTo>
                <a:lnTo>
                  <a:pt x="39" y="432"/>
                </a:lnTo>
                <a:lnTo>
                  <a:pt x="49" y="440"/>
                </a:lnTo>
                <a:lnTo>
                  <a:pt x="59" y="447"/>
                </a:lnTo>
                <a:lnTo>
                  <a:pt x="68" y="453"/>
                </a:lnTo>
                <a:lnTo>
                  <a:pt x="80" y="458"/>
                </a:lnTo>
                <a:lnTo>
                  <a:pt x="91" y="463"/>
                </a:lnTo>
                <a:lnTo>
                  <a:pt x="104" y="466"/>
                </a:lnTo>
                <a:lnTo>
                  <a:pt x="116" y="468"/>
                </a:lnTo>
                <a:lnTo>
                  <a:pt x="129" y="468"/>
                </a:lnTo>
                <a:lnTo>
                  <a:pt x="129" y="468"/>
                </a:lnTo>
                <a:lnTo>
                  <a:pt x="142" y="468"/>
                </a:lnTo>
                <a:lnTo>
                  <a:pt x="155" y="466"/>
                </a:lnTo>
                <a:lnTo>
                  <a:pt x="168" y="463"/>
                </a:lnTo>
                <a:lnTo>
                  <a:pt x="179" y="458"/>
                </a:lnTo>
                <a:lnTo>
                  <a:pt x="191" y="453"/>
                </a:lnTo>
                <a:lnTo>
                  <a:pt x="202" y="447"/>
                </a:lnTo>
                <a:lnTo>
                  <a:pt x="212" y="439"/>
                </a:lnTo>
                <a:lnTo>
                  <a:pt x="220" y="430"/>
                </a:lnTo>
                <a:lnTo>
                  <a:pt x="228" y="422"/>
                </a:lnTo>
                <a:lnTo>
                  <a:pt x="236" y="411"/>
                </a:lnTo>
                <a:lnTo>
                  <a:pt x="243" y="401"/>
                </a:lnTo>
                <a:lnTo>
                  <a:pt x="248" y="390"/>
                </a:lnTo>
                <a:lnTo>
                  <a:pt x="252" y="378"/>
                </a:lnTo>
                <a:lnTo>
                  <a:pt x="256" y="365"/>
                </a:lnTo>
                <a:lnTo>
                  <a:pt x="257" y="354"/>
                </a:lnTo>
                <a:lnTo>
                  <a:pt x="259" y="339"/>
                </a:lnTo>
                <a:lnTo>
                  <a:pt x="259" y="339"/>
                </a:lnTo>
                <a:lnTo>
                  <a:pt x="259" y="339"/>
                </a:lnTo>
                <a:lnTo>
                  <a:pt x="259" y="339"/>
                </a:lnTo>
                <a:lnTo>
                  <a:pt x="259" y="338"/>
                </a:lnTo>
                <a:lnTo>
                  <a:pt x="259" y="338"/>
                </a:lnTo>
                <a:lnTo>
                  <a:pt x="259" y="338"/>
                </a:lnTo>
                <a:lnTo>
                  <a:pt x="259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122" name="Freeform 204"/>
          <p:cNvSpPr/>
          <p:nvPr/>
        </p:nvSpPr>
        <p:spPr bwMode="auto">
          <a:xfrm>
            <a:off x="3552846" y="3553982"/>
            <a:ext cx="331481" cy="230195"/>
          </a:xfrm>
          <a:custGeom>
            <a:avLst/>
            <a:gdLst>
              <a:gd name="T0" fmla="*/ 506 w 576"/>
              <a:gd name="T1" fmla="*/ 182 h 400"/>
              <a:gd name="T2" fmla="*/ 506 w 576"/>
              <a:gd name="T3" fmla="*/ 172 h 400"/>
              <a:gd name="T4" fmla="*/ 502 w 576"/>
              <a:gd name="T5" fmla="*/ 138 h 400"/>
              <a:gd name="T6" fmla="*/ 492 w 576"/>
              <a:gd name="T7" fmla="*/ 104 h 400"/>
              <a:gd name="T8" fmla="*/ 476 w 576"/>
              <a:gd name="T9" fmla="*/ 76 h 400"/>
              <a:gd name="T10" fmla="*/ 456 w 576"/>
              <a:gd name="T11" fmla="*/ 50 h 400"/>
              <a:gd name="T12" fmla="*/ 430 w 576"/>
              <a:gd name="T13" fmla="*/ 30 h 400"/>
              <a:gd name="T14" fmla="*/ 402 w 576"/>
              <a:gd name="T15" fmla="*/ 14 h 400"/>
              <a:gd name="T16" fmla="*/ 370 w 576"/>
              <a:gd name="T17" fmla="*/ 4 h 400"/>
              <a:gd name="T18" fmla="*/ 334 w 576"/>
              <a:gd name="T19" fmla="*/ 0 h 400"/>
              <a:gd name="T20" fmla="*/ 310 w 576"/>
              <a:gd name="T21" fmla="*/ 2 h 400"/>
              <a:gd name="T22" fmla="*/ 262 w 576"/>
              <a:gd name="T23" fmla="*/ 16 h 400"/>
              <a:gd name="T24" fmla="*/ 222 w 576"/>
              <a:gd name="T25" fmla="*/ 42 h 400"/>
              <a:gd name="T26" fmla="*/ 192 w 576"/>
              <a:gd name="T27" fmla="*/ 78 h 400"/>
              <a:gd name="T28" fmla="*/ 180 w 576"/>
              <a:gd name="T29" fmla="*/ 98 h 400"/>
              <a:gd name="T30" fmla="*/ 158 w 576"/>
              <a:gd name="T31" fmla="*/ 86 h 400"/>
              <a:gd name="T32" fmla="*/ 132 w 576"/>
              <a:gd name="T33" fmla="*/ 82 h 400"/>
              <a:gd name="T34" fmla="*/ 116 w 576"/>
              <a:gd name="T35" fmla="*/ 82 h 400"/>
              <a:gd name="T36" fmla="*/ 88 w 576"/>
              <a:gd name="T37" fmla="*/ 94 h 400"/>
              <a:gd name="T38" fmla="*/ 66 w 576"/>
              <a:gd name="T39" fmla="*/ 116 h 400"/>
              <a:gd name="T40" fmla="*/ 54 w 576"/>
              <a:gd name="T41" fmla="*/ 144 h 400"/>
              <a:gd name="T42" fmla="*/ 52 w 576"/>
              <a:gd name="T43" fmla="*/ 160 h 400"/>
              <a:gd name="T44" fmla="*/ 56 w 576"/>
              <a:gd name="T45" fmla="*/ 184 h 400"/>
              <a:gd name="T46" fmla="*/ 44 w 576"/>
              <a:gd name="T47" fmla="*/ 192 h 400"/>
              <a:gd name="T48" fmla="*/ 24 w 576"/>
              <a:gd name="T49" fmla="*/ 214 h 400"/>
              <a:gd name="T50" fmla="*/ 8 w 576"/>
              <a:gd name="T51" fmla="*/ 238 h 400"/>
              <a:gd name="T52" fmla="*/ 0 w 576"/>
              <a:gd name="T53" fmla="*/ 268 h 400"/>
              <a:gd name="T54" fmla="*/ 0 w 576"/>
              <a:gd name="T55" fmla="*/ 284 h 400"/>
              <a:gd name="T56" fmla="*/ 8 w 576"/>
              <a:gd name="T57" fmla="*/ 328 h 400"/>
              <a:gd name="T58" fmla="*/ 32 w 576"/>
              <a:gd name="T59" fmla="*/ 366 h 400"/>
              <a:gd name="T60" fmla="*/ 68 w 576"/>
              <a:gd name="T61" fmla="*/ 390 h 400"/>
              <a:gd name="T62" fmla="*/ 114 w 576"/>
              <a:gd name="T63" fmla="*/ 400 h 400"/>
              <a:gd name="T64" fmla="*/ 114 w 576"/>
              <a:gd name="T65" fmla="*/ 400 h 400"/>
              <a:gd name="T66" fmla="*/ 116 w 576"/>
              <a:gd name="T67" fmla="*/ 400 h 400"/>
              <a:gd name="T68" fmla="*/ 116 w 576"/>
              <a:gd name="T69" fmla="*/ 400 h 400"/>
              <a:gd name="T70" fmla="*/ 252 w 576"/>
              <a:gd name="T71" fmla="*/ 288 h 400"/>
              <a:gd name="T72" fmla="*/ 232 w 576"/>
              <a:gd name="T73" fmla="*/ 288 h 400"/>
              <a:gd name="T74" fmla="*/ 180 w 576"/>
              <a:gd name="T75" fmla="*/ 288 h 400"/>
              <a:gd name="T76" fmla="*/ 168 w 576"/>
              <a:gd name="T77" fmla="*/ 284 h 400"/>
              <a:gd name="T78" fmla="*/ 172 w 576"/>
              <a:gd name="T79" fmla="*/ 272 h 400"/>
              <a:gd name="T80" fmla="*/ 272 w 576"/>
              <a:gd name="T81" fmla="*/ 152 h 400"/>
              <a:gd name="T82" fmla="*/ 286 w 576"/>
              <a:gd name="T83" fmla="*/ 146 h 400"/>
              <a:gd name="T84" fmla="*/ 298 w 576"/>
              <a:gd name="T85" fmla="*/ 152 h 400"/>
              <a:gd name="T86" fmla="*/ 400 w 576"/>
              <a:gd name="T87" fmla="*/ 272 h 400"/>
              <a:gd name="T88" fmla="*/ 402 w 576"/>
              <a:gd name="T89" fmla="*/ 284 h 400"/>
              <a:gd name="T90" fmla="*/ 392 w 576"/>
              <a:gd name="T91" fmla="*/ 288 h 400"/>
              <a:gd name="T92" fmla="*/ 340 w 576"/>
              <a:gd name="T93" fmla="*/ 288 h 400"/>
              <a:gd name="T94" fmla="*/ 318 w 576"/>
              <a:gd name="T95" fmla="*/ 400 h 400"/>
              <a:gd name="T96" fmla="*/ 456 w 576"/>
              <a:gd name="T97" fmla="*/ 400 h 400"/>
              <a:gd name="T98" fmla="*/ 462 w 576"/>
              <a:gd name="T99" fmla="*/ 400 h 400"/>
              <a:gd name="T100" fmla="*/ 506 w 576"/>
              <a:gd name="T101" fmla="*/ 392 h 400"/>
              <a:gd name="T102" fmla="*/ 542 w 576"/>
              <a:gd name="T103" fmla="*/ 366 h 400"/>
              <a:gd name="T104" fmla="*/ 566 w 576"/>
              <a:gd name="T105" fmla="*/ 330 h 400"/>
              <a:gd name="T106" fmla="*/ 576 w 576"/>
              <a:gd name="T107" fmla="*/ 286 h 400"/>
              <a:gd name="T108" fmla="*/ 574 w 576"/>
              <a:gd name="T109" fmla="*/ 270 h 400"/>
              <a:gd name="T110" fmla="*/ 564 w 576"/>
              <a:gd name="T111" fmla="*/ 238 h 400"/>
              <a:gd name="T112" fmla="*/ 546 w 576"/>
              <a:gd name="T113" fmla="*/ 210 h 400"/>
              <a:gd name="T114" fmla="*/ 520 w 576"/>
              <a:gd name="T115" fmla="*/ 190 h 400"/>
              <a:gd name="T116" fmla="*/ 506 w 576"/>
              <a:gd name="T117" fmla="*/ 18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" h="400">
                <a:moveTo>
                  <a:pt x="506" y="182"/>
                </a:moveTo>
                <a:lnTo>
                  <a:pt x="506" y="182"/>
                </a:lnTo>
                <a:lnTo>
                  <a:pt x="506" y="172"/>
                </a:lnTo>
                <a:lnTo>
                  <a:pt x="506" y="172"/>
                </a:lnTo>
                <a:lnTo>
                  <a:pt x="506" y="154"/>
                </a:lnTo>
                <a:lnTo>
                  <a:pt x="502" y="138"/>
                </a:lnTo>
                <a:lnTo>
                  <a:pt x="498" y="120"/>
                </a:lnTo>
                <a:lnTo>
                  <a:pt x="492" y="104"/>
                </a:lnTo>
                <a:lnTo>
                  <a:pt x="486" y="90"/>
                </a:lnTo>
                <a:lnTo>
                  <a:pt x="476" y="76"/>
                </a:lnTo>
                <a:lnTo>
                  <a:pt x="466" y="62"/>
                </a:lnTo>
                <a:lnTo>
                  <a:pt x="456" y="50"/>
                </a:lnTo>
                <a:lnTo>
                  <a:pt x="444" y="40"/>
                </a:lnTo>
                <a:lnTo>
                  <a:pt x="430" y="30"/>
                </a:lnTo>
                <a:lnTo>
                  <a:pt x="416" y="20"/>
                </a:lnTo>
                <a:lnTo>
                  <a:pt x="402" y="14"/>
                </a:lnTo>
                <a:lnTo>
                  <a:pt x="386" y="8"/>
                </a:lnTo>
                <a:lnTo>
                  <a:pt x="370" y="4"/>
                </a:lnTo>
                <a:lnTo>
                  <a:pt x="352" y="2"/>
                </a:lnTo>
                <a:lnTo>
                  <a:pt x="334" y="0"/>
                </a:lnTo>
                <a:lnTo>
                  <a:pt x="334" y="0"/>
                </a:lnTo>
                <a:lnTo>
                  <a:pt x="310" y="2"/>
                </a:lnTo>
                <a:lnTo>
                  <a:pt x="286" y="8"/>
                </a:lnTo>
                <a:lnTo>
                  <a:pt x="262" y="16"/>
                </a:lnTo>
                <a:lnTo>
                  <a:pt x="242" y="28"/>
                </a:lnTo>
                <a:lnTo>
                  <a:pt x="222" y="42"/>
                </a:lnTo>
                <a:lnTo>
                  <a:pt x="206" y="58"/>
                </a:lnTo>
                <a:lnTo>
                  <a:pt x="192" y="78"/>
                </a:lnTo>
                <a:lnTo>
                  <a:pt x="180" y="98"/>
                </a:lnTo>
                <a:lnTo>
                  <a:pt x="180" y="98"/>
                </a:lnTo>
                <a:lnTo>
                  <a:pt x="170" y="90"/>
                </a:lnTo>
                <a:lnTo>
                  <a:pt x="158" y="86"/>
                </a:lnTo>
                <a:lnTo>
                  <a:pt x="144" y="82"/>
                </a:lnTo>
                <a:lnTo>
                  <a:pt x="132" y="82"/>
                </a:lnTo>
                <a:lnTo>
                  <a:pt x="132" y="82"/>
                </a:lnTo>
                <a:lnTo>
                  <a:pt x="116" y="82"/>
                </a:lnTo>
                <a:lnTo>
                  <a:pt x="100" y="88"/>
                </a:lnTo>
                <a:lnTo>
                  <a:pt x="88" y="94"/>
                </a:lnTo>
                <a:lnTo>
                  <a:pt x="76" y="104"/>
                </a:lnTo>
                <a:lnTo>
                  <a:pt x="66" y="116"/>
                </a:lnTo>
                <a:lnTo>
                  <a:pt x="58" y="130"/>
                </a:lnTo>
                <a:lnTo>
                  <a:pt x="54" y="144"/>
                </a:lnTo>
                <a:lnTo>
                  <a:pt x="52" y="160"/>
                </a:lnTo>
                <a:lnTo>
                  <a:pt x="52" y="160"/>
                </a:lnTo>
                <a:lnTo>
                  <a:pt x="54" y="172"/>
                </a:lnTo>
                <a:lnTo>
                  <a:pt x="56" y="184"/>
                </a:lnTo>
                <a:lnTo>
                  <a:pt x="56" y="184"/>
                </a:lnTo>
                <a:lnTo>
                  <a:pt x="44" y="192"/>
                </a:lnTo>
                <a:lnTo>
                  <a:pt x="32" y="202"/>
                </a:lnTo>
                <a:lnTo>
                  <a:pt x="24" y="214"/>
                </a:lnTo>
                <a:lnTo>
                  <a:pt x="14" y="226"/>
                </a:lnTo>
                <a:lnTo>
                  <a:pt x="8" y="238"/>
                </a:lnTo>
                <a:lnTo>
                  <a:pt x="4" y="254"/>
                </a:lnTo>
                <a:lnTo>
                  <a:pt x="0" y="268"/>
                </a:lnTo>
                <a:lnTo>
                  <a:pt x="0" y="284"/>
                </a:lnTo>
                <a:lnTo>
                  <a:pt x="0" y="284"/>
                </a:lnTo>
                <a:lnTo>
                  <a:pt x="2" y="306"/>
                </a:lnTo>
                <a:lnTo>
                  <a:pt x="8" y="328"/>
                </a:lnTo>
                <a:lnTo>
                  <a:pt x="18" y="348"/>
                </a:lnTo>
                <a:lnTo>
                  <a:pt x="32" y="366"/>
                </a:lnTo>
                <a:lnTo>
                  <a:pt x="50" y="380"/>
                </a:lnTo>
                <a:lnTo>
                  <a:pt x="68" y="390"/>
                </a:lnTo>
                <a:lnTo>
                  <a:pt x="90" y="398"/>
                </a:lnTo>
                <a:lnTo>
                  <a:pt x="114" y="400"/>
                </a:lnTo>
                <a:lnTo>
                  <a:pt x="114" y="400"/>
                </a:lnTo>
                <a:lnTo>
                  <a:pt x="114" y="400"/>
                </a:lnTo>
                <a:lnTo>
                  <a:pt x="114" y="400"/>
                </a:lnTo>
                <a:lnTo>
                  <a:pt x="116" y="400"/>
                </a:lnTo>
                <a:lnTo>
                  <a:pt x="116" y="400"/>
                </a:lnTo>
                <a:lnTo>
                  <a:pt x="116" y="400"/>
                </a:lnTo>
                <a:lnTo>
                  <a:pt x="252" y="400"/>
                </a:lnTo>
                <a:lnTo>
                  <a:pt x="252" y="288"/>
                </a:lnTo>
                <a:lnTo>
                  <a:pt x="252" y="288"/>
                </a:lnTo>
                <a:lnTo>
                  <a:pt x="232" y="288"/>
                </a:lnTo>
                <a:lnTo>
                  <a:pt x="180" y="288"/>
                </a:lnTo>
                <a:lnTo>
                  <a:pt x="180" y="288"/>
                </a:lnTo>
                <a:lnTo>
                  <a:pt x="172" y="286"/>
                </a:lnTo>
                <a:lnTo>
                  <a:pt x="168" y="284"/>
                </a:lnTo>
                <a:lnTo>
                  <a:pt x="168" y="278"/>
                </a:lnTo>
                <a:lnTo>
                  <a:pt x="172" y="272"/>
                </a:lnTo>
                <a:lnTo>
                  <a:pt x="272" y="152"/>
                </a:lnTo>
                <a:lnTo>
                  <a:pt x="272" y="152"/>
                </a:lnTo>
                <a:lnTo>
                  <a:pt x="278" y="148"/>
                </a:lnTo>
                <a:lnTo>
                  <a:pt x="286" y="146"/>
                </a:lnTo>
                <a:lnTo>
                  <a:pt x="292" y="148"/>
                </a:lnTo>
                <a:lnTo>
                  <a:pt x="298" y="152"/>
                </a:lnTo>
                <a:lnTo>
                  <a:pt x="400" y="272"/>
                </a:lnTo>
                <a:lnTo>
                  <a:pt x="400" y="272"/>
                </a:lnTo>
                <a:lnTo>
                  <a:pt x="402" y="278"/>
                </a:lnTo>
                <a:lnTo>
                  <a:pt x="402" y="284"/>
                </a:lnTo>
                <a:lnTo>
                  <a:pt x="398" y="286"/>
                </a:lnTo>
                <a:lnTo>
                  <a:pt x="392" y="288"/>
                </a:lnTo>
                <a:lnTo>
                  <a:pt x="340" y="288"/>
                </a:lnTo>
                <a:lnTo>
                  <a:pt x="340" y="288"/>
                </a:lnTo>
                <a:lnTo>
                  <a:pt x="318" y="288"/>
                </a:lnTo>
                <a:lnTo>
                  <a:pt x="318" y="400"/>
                </a:lnTo>
                <a:lnTo>
                  <a:pt x="456" y="400"/>
                </a:lnTo>
                <a:lnTo>
                  <a:pt x="456" y="400"/>
                </a:lnTo>
                <a:lnTo>
                  <a:pt x="462" y="400"/>
                </a:lnTo>
                <a:lnTo>
                  <a:pt x="462" y="400"/>
                </a:lnTo>
                <a:lnTo>
                  <a:pt x="484" y="398"/>
                </a:lnTo>
                <a:lnTo>
                  <a:pt x="506" y="392"/>
                </a:lnTo>
                <a:lnTo>
                  <a:pt x="526" y="380"/>
                </a:lnTo>
                <a:lnTo>
                  <a:pt x="542" y="366"/>
                </a:lnTo>
                <a:lnTo>
                  <a:pt x="556" y="350"/>
                </a:lnTo>
                <a:lnTo>
                  <a:pt x="566" y="330"/>
                </a:lnTo>
                <a:lnTo>
                  <a:pt x="572" y="310"/>
                </a:lnTo>
                <a:lnTo>
                  <a:pt x="576" y="286"/>
                </a:lnTo>
                <a:lnTo>
                  <a:pt x="576" y="286"/>
                </a:lnTo>
                <a:lnTo>
                  <a:pt x="574" y="270"/>
                </a:lnTo>
                <a:lnTo>
                  <a:pt x="570" y="252"/>
                </a:lnTo>
                <a:lnTo>
                  <a:pt x="564" y="238"/>
                </a:lnTo>
                <a:lnTo>
                  <a:pt x="556" y="222"/>
                </a:lnTo>
                <a:lnTo>
                  <a:pt x="546" y="210"/>
                </a:lnTo>
                <a:lnTo>
                  <a:pt x="534" y="198"/>
                </a:lnTo>
                <a:lnTo>
                  <a:pt x="520" y="190"/>
                </a:lnTo>
                <a:lnTo>
                  <a:pt x="506" y="182"/>
                </a:lnTo>
                <a:lnTo>
                  <a:pt x="506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127" name="Freeform 221"/>
          <p:cNvSpPr/>
          <p:nvPr/>
        </p:nvSpPr>
        <p:spPr bwMode="auto">
          <a:xfrm>
            <a:off x="3587841" y="1678554"/>
            <a:ext cx="231380" cy="418091"/>
          </a:xfrm>
          <a:custGeom>
            <a:avLst/>
            <a:gdLst>
              <a:gd name="T0" fmla="*/ 259 w 259"/>
              <a:gd name="T1" fmla="*/ 130 h 468"/>
              <a:gd name="T2" fmla="*/ 233 w 259"/>
              <a:gd name="T3" fmla="*/ 339 h 468"/>
              <a:gd name="T4" fmla="*/ 233 w 259"/>
              <a:gd name="T5" fmla="*/ 339 h 468"/>
              <a:gd name="T6" fmla="*/ 225 w 259"/>
              <a:gd name="T7" fmla="*/ 380 h 468"/>
              <a:gd name="T8" fmla="*/ 169 w 259"/>
              <a:gd name="T9" fmla="*/ 434 h 468"/>
              <a:gd name="T10" fmla="*/ 129 w 259"/>
              <a:gd name="T11" fmla="*/ 442 h 468"/>
              <a:gd name="T12" fmla="*/ 99 w 259"/>
              <a:gd name="T13" fmla="*/ 437 h 468"/>
              <a:gd name="T14" fmla="*/ 44 w 259"/>
              <a:gd name="T15" fmla="*/ 396 h 468"/>
              <a:gd name="T16" fmla="*/ 26 w 259"/>
              <a:gd name="T17" fmla="*/ 351 h 468"/>
              <a:gd name="T18" fmla="*/ 26 w 259"/>
              <a:gd name="T19" fmla="*/ 101 h 468"/>
              <a:gd name="T20" fmla="*/ 39 w 259"/>
              <a:gd name="T21" fmla="*/ 59 h 468"/>
              <a:gd name="T22" fmla="*/ 86 w 259"/>
              <a:gd name="T23" fmla="*/ 28 h 468"/>
              <a:gd name="T24" fmla="*/ 130 w 259"/>
              <a:gd name="T25" fmla="*/ 31 h 468"/>
              <a:gd name="T26" fmla="*/ 171 w 259"/>
              <a:gd name="T27" fmla="*/ 72 h 468"/>
              <a:gd name="T28" fmla="*/ 178 w 259"/>
              <a:gd name="T29" fmla="*/ 165 h 468"/>
              <a:gd name="T30" fmla="*/ 178 w 259"/>
              <a:gd name="T31" fmla="*/ 338 h 468"/>
              <a:gd name="T32" fmla="*/ 178 w 259"/>
              <a:gd name="T33" fmla="*/ 339 h 468"/>
              <a:gd name="T34" fmla="*/ 178 w 259"/>
              <a:gd name="T35" fmla="*/ 342 h 468"/>
              <a:gd name="T36" fmla="*/ 173 w 259"/>
              <a:gd name="T37" fmla="*/ 359 h 468"/>
              <a:gd name="T38" fmla="*/ 148 w 259"/>
              <a:gd name="T39" fmla="*/ 382 h 468"/>
              <a:gd name="T40" fmla="*/ 122 w 259"/>
              <a:gd name="T41" fmla="*/ 383 h 468"/>
              <a:gd name="T42" fmla="*/ 93 w 259"/>
              <a:gd name="T43" fmla="*/ 365 h 468"/>
              <a:gd name="T44" fmla="*/ 85 w 259"/>
              <a:gd name="T45" fmla="*/ 341 h 468"/>
              <a:gd name="T46" fmla="*/ 85 w 259"/>
              <a:gd name="T47" fmla="*/ 339 h 468"/>
              <a:gd name="T48" fmla="*/ 59 w 259"/>
              <a:gd name="T49" fmla="*/ 130 h 468"/>
              <a:gd name="T50" fmla="*/ 59 w 259"/>
              <a:gd name="T51" fmla="*/ 339 h 468"/>
              <a:gd name="T52" fmla="*/ 59 w 259"/>
              <a:gd name="T53" fmla="*/ 342 h 468"/>
              <a:gd name="T54" fmla="*/ 81 w 259"/>
              <a:gd name="T55" fmla="*/ 391 h 468"/>
              <a:gd name="T56" fmla="*/ 130 w 259"/>
              <a:gd name="T57" fmla="*/ 411 h 468"/>
              <a:gd name="T58" fmla="*/ 171 w 259"/>
              <a:gd name="T59" fmla="*/ 400 h 468"/>
              <a:gd name="T60" fmla="*/ 200 w 259"/>
              <a:gd name="T61" fmla="*/ 355 h 468"/>
              <a:gd name="T62" fmla="*/ 204 w 259"/>
              <a:gd name="T63" fmla="*/ 341 h 468"/>
              <a:gd name="T64" fmla="*/ 204 w 259"/>
              <a:gd name="T65" fmla="*/ 214 h 468"/>
              <a:gd name="T66" fmla="*/ 204 w 259"/>
              <a:gd name="T67" fmla="*/ 101 h 468"/>
              <a:gd name="T68" fmla="*/ 200 w 259"/>
              <a:gd name="T69" fmla="*/ 82 h 468"/>
              <a:gd name="T70" fmla="*/ 173 w 259"/>
              <a:gd name="T71" fmla="*/ 29 h 468"/>
              <a:gd name="T72" fmla="*/ 122 w 259"/>
              <a:gd name="T73" fmla="*/ 2 h 468"/>
              <a:gd name="T74" fmla="*/ 91 w 259"/>
              <a:gd name="T75" fmla="*/ 0 h 468"/>
              <a:gd name="T76" fmla="*/ 44 w 259"/>
              <a:gd name="T77" fmla="*/ 16 h 468"/>
              <a:gd name="T78" fmla="*/ 5 w 259"/>
              <a:gd name="T79" fmla="*/ 72 h 468"/>
              <a:gd name="T80" fmla="*/ 0 w 259"/>
              <a:gd name="T81" fmla="*/ 101 h 468"/>
              <a:gd name="T82" fmla="*/ 0 w 259"/>
              <a:gd name="T83" fmla="*/ 342 h 468"/>
              <a:gd name="T84" fmla="*/ 2 w 259"/>
              <a:gd name="T85" fmla="*/ 355 h 468"/>
              <a:gd name="T86" fmla="*/ 16 w 259"/>
              <a:gd name="T87" fmla="*/ 403 h 468"/>
              <a:gd name="T88" fmla="*/ 49 w 259"/>
              <a:gd name="T89" fmla="*/ 440 h 468"/>
              <a:gd name="T90" fmla="*/ 91 w 259"/>
              <a:gd name="T91" fmla="*/ 463 h 468"/>
              <a:gd name="T92" fmla="*/ 129 w 259"/>
              <a:gd name="T93" fmla="*/ 468 h 468"/>
              <a:gd name="T94" fmla="*/ 179 w 259"/>
              <a:gd name="T95" fmla="*/ 458 h 468"/>
              <a:gd name="T96" fmla="*/ 220 w 259"/>
              <a:gd name="T97" fmla="*/ 430 h 468"/>
              <a:gd name="T98" fmla="*/ 248 w 259"/>
              <a:gd name="T99" fmla="*/ 390 h 468"/>
              <a:gd name="T100" fmla="*/ 259 w 259"/>
              <a:gd name="T101" fmla="*/ 339 h 468"/>
              <a:gd name="T102" fmla="*/ 259 w 259"/>
              <a:gd name="T103" fmla="*/ 33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9" h="468">
                <a:moveTo>
                  <a:pt x="259" y="130"/>
                </a:moveTo>
                <a:lnTo>
                  <a:pt x="259" y="130"/>
                </a:lnTo>
                <a:lnTo>
                  <a:pt x="259" y="130"/>
                </a:lnTo>
                <a:lnTo>
                  <a:pt x="259" y="130"/>
                </a:lnTo>
                <a:lnTo>
                  <a:pt x="233" y="129"/>
                </a:lnTo>
                <a:lnTo>
                  <a:pt x="233" y="129"/>
                </a:lnTo>
                <a:lnTo>
                  <a:pt x="233" y="130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39"/>
                </a:lnTo>
                <a:lnTo>
                  <a:pt x="233" y="351"/>
                </a:lnTo>
                <a:lnTo>
                  <a:pt x="231" y="360"/>
                </a:lnTo>
                <a:lnTo>
                  <a:pt x="228" y="370"/>
                </a:lnTo>
                <a:lnTo>
                  <a:pt x="225" y="380"/>
                </a:lnTo>
                <a:lnTo>
                  <a:pt x="215" y="396"/>
                </a:lnTo>
                <a:lnTo>
                  <a:pt x="202" y="413"/>
                </a:lnTo>
                <a:lnTo>
                  <a:pt x="187" y="424"/>
                </a:lnTo>
                <a:lnTo>
                  <a:pt x="169" y="434"/>
                </a:lnTo>
                <a:lnTo>
                  <a:pt x="160" y="437"/>
                </a:lnTo>
                <a:lnTo>
                  <a:pt x="150" y="440"/>
                </a:lnTo>
                <a:lnTo>
                  <a:pt x="140" y="442"/>
                </a:lnTo>
                <a:lnTo>
                  <a:pt x="129" y="442"/>
                </a:lnTo>
                <a:lnTo>
                  <a:pt x="129" y="442"/>
                </a:lnTo>
                <a:lnTo>
                  <a:pt x="119" y="442"/>
                </a:lnTo>
                <a:lnTo>
                  <a:pt x="109" y="440"/>
                </a:lnTo>
                <a:lnTo>
                  <a:pt x="99" y="437"/>
                </a:lnTo>
                <a:lnTo>
                  <a:pt x="90" y="434"/>
                </a:lnTo>
                <a:lnTo>
                  <a:pt x="72" y="424"/>
                </a:lnTo>
                <a:lnTo>
                  <a:pt x="57" y="413"/>
                </a:lnTo>
                <a:lnTo>
                  <a:pt x="44" y="396"/>
                </a:lnTo>
                <a:lnTo>
                  <a:pt x="34" y="380"/>
                </a:lnTo>
                <a:lnTo>
                  <a:pt x="31" y="370"/>
                </a:lnTo>
                <a:lnTo>
                  <a:pt x="28" y="360"/>
                </a:lnTo>
                <a:lnTo>
                  <a:pt x="26" y="351"/>
                </a:lnTo>
                <a:lnTo>
                  <a:pt x="26" y="339"/>
                </a:lnTo>
                <a:lnTo>
                  <a:pt x="26" y="339"/>
                </a:lnTo>
                <a:lnTo>
                  <a:pt x="26" y="339"/>
                </a:lnTo>
                <a:lnTo>
                  <a:pt x="26" y="101"/>
                </a:lnTo>
                <a:lnTo>
                  <a:pt x="26" y="101"/>
                </a:lnTo>
                <a:lnTo>
                  <a:pt x="28" y="86"/>
                </a:lnTo>
                <a:lnTo>
                  <a:pt x="31" y="72"/>
                </a:lnTo>
                <a:lnTo>
                  <a:pt x="39" y="59"/>
                </a:lnTo>
                <a:lnTo>
                  <a:pt x="47" y="47"/>
                </a:lnTo>
                <a:lnTo>
                  <a:pt x="59" y="39"/>
                </a:lnTo>
                <a:lnTo>
                  <a:pt x="72" y="31"/>
                </a:lnTo>
                <a:lnTo>
                  <a:pt x="86" y="28"/>
                </a:lnTo>
                <a:lnTo>
                  <a:pt x="101" y="26"/>
                </a:lnTo>
                <a:lnTo>
                  <a:pt x="101" y="26"/>
                </a:lnTo>
                <a:lnTo>
                  <a:pt x="117" y="28"/>
                </a:lnTo>
                <a:lnTo>
                  <a:pt x="130" y="31"/>
                </a:lnTo>
                <a:lnTo>
                  <a:pt x="143" y="39"/>
                </a:lnTo>
                <a:lnTo>
                  <a:pt x="155" y="47"/>
                </a:lnTo>
                <a:lnTo>
                  <a:pt x="165" y="59"/>
                </a:lnTo>
                <a:lnTo>
                  <a:pt x="171" y="72"/>
                </a:lnTo>
                <a:lnTo>
                  <a:pt x="176" y="86"/>
                </a:lnTo>
                <a:lnTo>
                  <a:pt x="178" y="101"/>
                </a:lnTo>
                <a:lnTo>
                  <a:pt x="178" y="165"/>
                </a:lnTo>
                <a:lnTo>
                  <a:pt x="178" y="165"/>
                </a:lnTo>
                <a:lnTo>
                  <a:pt x="178" y="165"/>
                </a:lnTo>
                <a:lnTo>
                  <a:pt x="178" y="338"/>
                </a:lnTo>
                <a:lnTo>
                  <a:pt x="178" y="338"/>
                </a:lnTo>
                <a:lnTo>
                  <a:pt x="178" y="338"/>
                </a:lnTo>
                <a:lnTo>
                  <a:pt x="178" y="338"/>
                </a:lnTo>
                <a:lnTo>
                  <a:pt x="178" y="339"/>
                </a:lnTo>
                <a:lnTo>
                  <a:pt x="178" y="339"/>
                </a:lnTo>
                <a:lnTo>
                  <a:pt x="178" y="339"/>
                </a:lnTo>
                <a:lnTo>
                  <a:pt x="178" y="341"/>
                </a:lnTo>
                <a:lnTo>
                  <a:pt x="178" y="341"/>
                </a:lnTo>
                <a:lnTo>
                  <a:pt x="178" y="342"/>
                </a:lnTo>
                <a:lnTo>
                  <a:pt x="178" y="342"/>
                </a:lnTo>
                <a:lnTo>
                  <a:pt x="178" y="341"/>
                </a:lnTo>
                <a:lnTo>
                  <a:pt x="178" y="341"/>
                </a:lnTo>
                <a:lnTo>
                  <a:pt x="176" y="349"/>
                </a:lnTo>
                <a:lnTo>
                  <a:pt x="173" y="359"/>
                </a:lnTo>
                <a:lnTo>
                  <a:pt x="168" y="365"/>
                </a:lnTo>
                <a:lnTo>
                  <a:pt x="163" y="372"/>
                </a:lnTo>
                <a:lnTo>
                  <a:pt x="156" y="377"/>
                </a:lnTo>
                <a:lnTo>
                  <a:pt x="148" y="382"/>
                </a:lnTo>
                <a:lnTo>
                  <a:pt x="140" y="383"/>
                </a:lnTo>
                <a:lnTo>
                  <a:pt x="130" y="385"/>
                </a:lnTo>
                <a:lnTo>
                  <a:pt x="130" y="385"/>
                </a:lnTo>
                <a:lnTo>
                  <a:pt x="122" y="383"/>
                </a:lnTo>
                <a:lnTo>
                  <a:pt x="114" y="382"/>
                </a:lnTo>
                <a:lnTo>
                  <a:pt x="106" y="377"/>
                </a:lnTo>
                <a:lnTo>
                  <a:pt x="99" y="372"/>
                </a:lnTo>
                <a:lnTo>
                  <a:pt x="93" y="365"/>
                </a:lnTo>
                <a:lnTo>
                  <a:pt x="90" y="359"/>
                </a:lnTo>
                <a:lnTo>
                  <a:pt x="86" y="349"/>
                </a:lnTo>
                <a:lnTo>
                  <a:pt x="85" y="341"/>
                </a:lnTo>
                <a:lnTo>
                  <a:pt x="85" y="341"/>
                </a:lnTo>
                <a:lnTo>
                  <a:pt x="85" y="342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9"/>
                </a:lnTo>
                <a:lnTo>
                  <a:pt x="85" y="338"/>
                </a:lnTo>
                <a:lnTo>
                  <a:pt x="85" y="130"/>
                </a:lnTo>
                <a:lnTo>
                  <a:pt x="59" y="130"/>
                </a:lnTo>
                <a:lnTo>
                  <a:pt x="59" y="338"/>
                </a:lnTo>
                <a:lnTo>
                  <a:pt x="59" y="338"/>
                </a:lnTo>
                <a:lnTo>
                  <a:pt x="59" y="339"/>
                </a:lnTo>
                <a:lnTo>
                  <a:pt x="59" y="339"/>
                </a:lnTo>
                <a:lnTo>
                  <a:pt x="59" y="339"/>
                </a:lnTo>
                <a:lnTo>
                  <a:pt x="59" y="342"/>
                </a:lnTo>
                <a:lnTo>
                  <a:pt x="59" y="342"/>
                </a:lnTo>
                <a:lnTo>
                  <a:pt x="59" y="342"/>
                </a:lnTo>
                <a:lnTo>
                  <a:pt x="60" y="355"/>
                </a:lnTo>
                <a:lnTo>
                  <a:pt x="65" y="369"/>
                </a:lnTo>
                <a:lnTo>
                  <a:pt x="72" y="380"/>
                </a:lnTo>
                <a:lnTo>
                  <a:pt x="81" y="391"/>
                </a:lnTo>
                <a:lnTo>
                  <a:pt x="91" y="400"/>
                </a:lnTo>
                <a:lnTo>
                  <a:pt x="104" y="406"/>
                </a:lnTo>
                <a:lnTo>
                  <a:pt x="117" y="409"/>
                </a:lnTo>
                <a:lnTo>
                  <a:pt x="130" y="411"/>
                </a:lnTo>
                <a:lnTo>
                  <a:pt x="130" y="411"/>
                </a:lnTo>
                <a:lnTo>
                  <a:pt x="145" y="409"/>
                </a:lnTo>
                <a:lnTo>
                  <a:pt x="158" y="406"/>
                </a:lnTo>
                <a:lnTo>
                  <a:pt x="171" y="400"/>
                </a:lnTo>
                <a:lnTo>
                  <a:pt x="181" y="391"/>
                </a:lnTo>
                <a:lnTo>
                  <a:pt x="189" y="380"/>
                </a:lnTo>
                <a:lnTo>
                  <a:pt x="197" y="369"/>
                </a:lnTo>
                <a:lnTo>
                  <a:pt x="200" y="355"/>
                </a:lnTo>
                <a:lnTo>
                  <a:pt x="204" y="342"/>
                </a:lnTo>
                <a:lnTo>
                  <a:pt x="204" y="342"/>
                </a:lnTo>
                <a:lnTo>
                  <a:pt x="204" y="341"/>
                </a:lnTo>
                <a:lnTo>
                  <a:pt x="204" y="341"/>
                </a:lnTo>
                <a:lnTo>
                  <a:pt x="204" y="339"/>
                </a:lnTo>
                <a:lnTo>
                  <a:pt x="204" y="339"/>
                </a:lnTo>
                <a:lnTo>
                  <a:pt x="204" y="338"/>
                </a:lnTo>
                <a:lnTo>
                  <a:pt x="204" y="214"/>
                </a:lnTo>
                <a:lnTo>
                  <a:pt x="204" y="214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4" y="101"/>
                </a:lnTo>
                <a:lnTo>
                  <a:pt x="202" y="91"/>
                </a:lnTo>
                <a:lnTo>
                  <a:pt x="200" y="82"/>
                </a:lnTo>
                <a:lnTo>
                  <a:pt x="199" y="72"/>
                </a:lnTo>
                <a:lnTo>
                  <a:pt x="195" y="62"/>
                </a:lnTo>
                <a:lnTo>
                  <a:pt x="186" y="44"/>
                </a:lnTo>
                <a:lnTo>
                  <a:pt x="173" y="29"/>
                </a:lnTo>
                <a:lnTo>
                  <a:pt x="158" y="16"/>
                </a:lnTo>
                <a:lnTo>
                  <a:pt x="142" y="8"/>
                </a:lnTo>
                <a:lnTo>
                  <a:pt x="132" y="5"/>
                </a:lnTo>
                <a:lnTo>
                  <a:pt x="122" y="2"/>
                </a:lnTo>
                <a:lnTo>
                  <a:pt x="112" y="0"/>
                </a:lnTo>
                <a:lnTo>
                  <a:pt x="101" y="0"/>
                </a:lnTo>
                <a:lnTo>
                  <a:pt x="101" y="0"/>
                </a:lnTo>
                <a:lnTo>
                  <a:pt x="91" y="0"/>
                </a:lnTo>
                <a:lnTo>
                  <a:pt x="81" y="2"/>
                </a:lnTo>
                <a:lnTo>
                  <a:pt x="72" y="5"/>
                </a:lnTo>
                <a:lnTo>
                  <a:pt x="62" y="8"/>
                </a:lnTo>
                <a:lnTo>
                  <a:pt x="44" y="16"/>
                </a:lnTo>
                <a:lnTo>
                  <a:pt x="29" y="29"/>
                </a:lnTo>
                <a:lnTo>
                  <a:pt x="16" y="44"/>
                </a:lnTo>
                <a:lnTo>
                  <a:pt x="8" y="62"/>
                </a:lnTo>
                <a:lnTo>
                  <a:pt x="5" y="72"/>
                </a:lnTo>
                <a:lnTo>
                  <a:pt x="2" y="82"/>
                </a:lnTo>
                <a:lnTo>
                  <a:pt x="0" y="9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0" y="339"/>
                </a:lnTo>
                <a:lnTo>
                  <a:pt x="0" y="342"/>
                </a:lnTo>
                <a:lnTo>
                  <a:pt x="0" y="342"/>
                </a:lnTo>
                <a:lnTo>
                  <a:pt x="0" y="342"/>
                </a:lnTo>
                <a:lnTo>
                  <a:pt x="0" y="342"/>
                </a:lnTo>
                <a:lnTo>
                  <a:pt x="2" y="355"/>
                </a:lnTo>
                <a:lnTo>
                  <a:pt x="3" y="369"/>
                </a:lnTo>
                <a:lnTo>
                  <a:pt x="7" y="380"/>
                </a:lnTo>
                <a:lnTo>
                  <a:pt x="11" y="391"/>
                </a:lnTo>
                <a:lnTo>
                  <a:pt x="16" y="403"/>
                </a:lnTo>
                <a:lnTo>
                  <a:pt x="23" y="413"/>
                </a:lnTo>
                <a:lnTo>
                  <a:pt x="31" y="422"/>
                </a:lnTo>
                <a:lnTo>
                  <a:pt x="39" y="432"/>
                </a:lnTo>
                <a:lnTo>
                  <a:pt x="49" y="440"/>
                </a:lnTo>
                <a:lnTo>
                  <a:pt x="59" y="447"/>
                </a:lnTo>
                <a:lnTo>
                  <a:pt x="68" y="453"/>
                </a:lnTo>
                <a:lnTo>
                  <a:pt x="80" y="458"/>
                </a:lnTo>
                <a:lnTo>
                  <a:pt x="91" y="463"/>
                </a:lnTo>
                <a:lnTo>
                  <a:pt x="104" y="466"/>
                </a:lnTo>
                <a:lnTo>
                  <a:pt x="116" y="468"/>
                </a:lnTo>
                <a:lnTo>
                  <a:pt x="129" y="468"/>
                </a:lnTo>
                <a:lnTo>
                  <a:pt x="129" y="468"/>
                </a:lnTo>
                <a:lnTo>
                  <a:pt x="142" y="468"/>
                </a:lnTo>
                <a:lnTo>
                  <a:pt x="155" y="466"/>
                </a:lnTo>
                <a:lnTo>
                  <a:pt x="168" y="463"/>
                </a:lnTo>
                <a:lnTo>
                  <a:pt x="179" y="458"/>
                </a:lnTo>
                <a:lnTo>
                  <a:pt x="191" y="453"/>
                </a:lnTo>
                <a:lnTo>
                  <a:pt x="202" y="447"/>
                </a:lnTo>
                <a:lnTo>
                  <a:pt x="212" y="439"/>
                </a:lnTo>
                <a:lnTo>
                  <a:pt x="220" y="430"/>
                </a:lnTo>
                <a:lnTo>
                  <a:pt x="228" y="422"/>
                </a:lnTo>
                <a:lnTo>
                  <a:pt x="236" y="411"/>
                </a:lnTo>
                <a:lnTo>
                  <a:pt x="243" y="401"/>
                </a:lnTo>
                <a:lnTo>
                  <a:pt x="248" y="390"/>
                </a:lnTo>
                <a:lnTo>
                  <a:pt x="252" y="378"/>
                </a:lnTo>
                <a:lnTo>
                  <a:pt x="256" y="365"/>
                </a:lnTo>
                <a:lnTo>
                  <a:pt x="257" y="354"/>
                </a:lnTo>
                <a:lnTo>
                  <a:pt x="259" y="339"/>
                </a:lnTo>
                <a:lnTo>
                  <a:pt x="259" y="339"/>
                </a:lnTo>
                <a:lnTo>
                  <a:pt x="259" y="339"/>
                </a:lnTo>
                <a:lnTo>
                  <a:pt x="259" y="339"/>
                </a:lnTo>
                <a:lnTo>
                  <a:pt x="259" y="338"/>
                </a:lnTo>
                <a:lnTo>
                  <a:pt x="259" y="338"/>
                </a:lnTo>
                <a:lnTo>
                  <a:pt x="259" y="338"/>
                </a:lnTo>
                <a:lnTo>
                  <a:pt x="259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30777" y="4129820"/>
            <a:ext cx="2300359" cy="30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31521" y="4395550"/>
            <a:ext cx="1899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250776" y="3507905"/>
            <a:ext cx="645623" cy="637889"/>
            <a:chOff x="3251653" y="3889619"/>
            <a:chExt cx="645623" cy="637889"/>
          </a:xfrm>
        </p:grpSpPr>
        <p:sp>
          <p:nvSpPr>
            <p:cNvPr id="35" name="Oval 34"/>
            <p:cNvSpPr/>
            <p:nvPr/>
          </p:nvSpPr>
          <p:spPr>
            <a:xfrm>
              <a:off x="3270700" y="3930546"/>
              <a:ext cx="596962" cy="5969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251653" y="3889619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511960" y="1664259"/>
            <a:ext cx="2300359" cy="30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4702" y="1950436"/>
            <a:ext cx="1921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7340189" y="990469"/>
            <a:ext cx="645623" cy="637888"/>
            <a:chOff x="7340189" y="990469"/>
            <a:chExt cx="645623" cy="637888"/>
          </a:xfrm>
        </p:grpSpPr>
        <p:sp>
          <p:nvSpPr>
            <p:cNvPr id="40" name="Oval 39"/>
            <p:cNvSpPr/>
            <p:nvPr/>
          </p:nvSpPr>
          <p:spPr>
            <a:xfrm>
              <a:off x="7359235" y="1031395"/>
              <a:ext cx="596962" cy="5969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340189" y="990469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rgbClr val="FFFFFF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511960" y="3324722"/>
            <a:ext cx="2300359" cy="30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94702" y="3610899"/>
            <a:ext cx="1921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7340189" y="2650932"/>
            <a:ext cx="645623" cy="637888"/>
            <a:chOff x="7340189" y="2650932"/>
            <a:chExt cx="645623" cy="637888"/>
          </a:xfrm>
        </p:grpSpPr>
        <p:sp>
          <p:nvSpPr>
            <p:cNvPr id="45" name="Oval 44"/>
            <p:cNvSpPr/>
            <p:nvPr/>
          </p:nvSpPr>
          <p:spPr>
            <a:xfrm>
              <a:off x="7359235" y="2691858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340189" y="2650932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40744" y="1664259"/>
            <a:ext cx="2300359" cy="30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3486" y="1950436"/>
            <a:ext cx="1921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1168973" y="990469"/>
            <a:ext cx="645623" cy="637888"/>
            <a:chOff x="1168973" y="990469"/>
            <a:chExt cx="645623" cy="637888"/>
          </a:xfrm>
        </p:grpSpPr>
        <p:sp>
          <p:nvSpPr>
            <p:cNvPr id="50" name="Oval 49"/>
            <p:cNvSpPr/>
            <p:nvPr/>
          </p:nvSpPr>
          <p:spPr>
            <a:xfrm>
              <a:off x="1188019" y="1031395"/>
              <a:ext cx="596962" cy="5969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168973" y="990469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rgbClr val="FFFFFF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40744" y="3324722"/>
            <a:ext cx="2300359" cy="30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3486" y="3610899"/>
            <a:ext cx="1921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158478" y="2661429"/>
            <a:ext cx="645623" cy="627391"/>
            <a:chOff x="1158478" y="2661429"/>
            <a:chExt cx="645623" cy="627391"/>
          </a:xfrm>
        </p:grpSpPr>
        <p:sp>
          <p:nvSpPr>
            <p:cNvPr id="55" name="Oval 54"/>
            <p:cNvSpPr/>
            <p:nvPr/>
          </p:nvSpPr>
          <p:spPr>
            <a:xfrm>
              <a:off x="1188019" y="2691858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158478" y="2661429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rgbClr val="FFFFFF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1" name="Freeform 87"/>
          <p:cNvSpPr/>
          <p:nvPr/>
        </p:nvSpPr>
        <p:spPr bwMode="auto">
          <a:xfrm>
            <a:off x="7484952" y="2825168"/>
            <a:ext cx="362136" cy="324413"/>
          </a:xfrm>
          <a:custGeom>
            <a:avLst/>
            <a:gdLst>
              <a:gd name="T0" fmla="*/ 444 w 576"/>
              <a:gd name="T1" fmla="*/ 260 h 516"/>
              <a:gd name="T2" fmla="*/ 576 w 576"/>
              <a:gd name="T3" fmla="*/ 260 h 516"/>
              <a:gd name="T4" fmla="*/ 516 w 576"/>
              <a:gd name="T5" fmla="*/ 258 h 516"/>
              <a:gd name="T6" fmla="*/ 510 w 576"/>
              <a:gd name="T7" fmla="*/ 206 h 516"/>
              <a:gd name="T8" fmla="*/ 484 w 576"/>
              <a:gd name="T9" fmla="*/ 136 h 516"/>
              <a:gd name="T10" fmla="*/ 440 w 576"/>
              <a:gd name="T11" fmla="*/ 76 h 516"/>
              <a:gd name="T12" fmla="*/ 380 w 576"/>
              <a:gd name="T13" fmla="*/ 32 h 516"/>
              <a:gd name="T14" fmla="*/ 310 w 576"/>
              <a:gd name="T15" fmla="*/ 6 h 516"/>
              <a:gd name="T16" fmla="*/ 258 w 576"/>
              <a:gd name="T17" fmla="*/ 0 h 516"/>
              <a:gd name="T18" fmla="*/ 180 w 576"/>
              <a:gd name="T19" fmla="*/ 12 h 516"/>
              <a:gd name="T20" fmla="*/ 114 w 576"/>
              <a:gd name="T21" fmla="*/ 44 h 516"/>
              <a:gd name="T22" fmla="*/ 58 w 576"/>
              <a:gd name="T23" fmla="*/ 94 h 516"/>
              <a:gd name="T24" fmla="*/ 20 w 576"/>
              <a:gd name="T25" fmla="*/ 158 h 516"/>
              <a:gd name="T26" fmla="*/ 2 w 576"/>
              <a:gd name="T27" fmla="*/ 232 h 516"/>
              <a:gd name="T28" fmla="*/ 2 w 576"/>
              <a:gd name="T29" fmla="*/ 284 h 516"/>
              <a:gd name="T30" fmla="*/ 20 w 576"/>
              <a:gd name="T31" fmla="*/ 358 h 516"/>
              <a:gd name="T32" fmla="*/ 58 w 576"/>
              <a:gd name="T33" fmla="*/ 422 h 516"/>
              <a:gd name="T34" fmla="*/ 114 w 576"/>
              <a:gd name="T35" fmla="*/ 472 h 516"/>
              <a:gd name="T36" fmla="*/ 180 w 576"/>
              <a:gd name="T37" fmla="*/ 504 h 516"/>
              <a:gd name="T38" fmla="*/ 258 w 576"/>
              <a:gd name="T39" fmla="*/ 516 h 516"/>
              <a:gd name="T40" fmla="*/ 318 w 576"/>
              <a:gd name="T41" fmla="*/ 508 h 516"/>
              <a:gd name="T42" fmla="*/ 396 w 576"/>
              <a:gd name="T43" fmla="*/ 474 h 516"/>
              <a:gd name="T44" fmla="*/ 460 w 576"/>
              <a:gd name="T45" fmla="*/ 418 h 516"/>
              <a:gd name="T46" fmla="*/ 408 w 576"/>
              <a:gd name="T47" fmla="*/ 366 h 516"/>
              <a:gd name="T48" fmla="*/ 362 w 576"/>
              <a:gd name="T49" fmla="*/ 412 h 516"/>
              <a:gd name="T50" fmla="*/ 302 w 576"/>
              <a:gd name="T51" fmla="*/ 438 h 516"/>
              <a:gd name="T52" fmla="*/ 258 w 576"/>
              <a:gd name="T53" fmla="*/ 444 h 516"/>
              <a:gd name="T54" fmla="*/ 202 w 576"/>
              <a:gd name="T55" fmla="*/ 436 h 516"/>
              <a:gd name="T56" fmla="*/ 154 w 576"/>
              <a:gd name="T57" fmla="*/ 412 h 516"/>
              <a:gd name="T58" fmla="*/ 114 w 576"/>
              <a:gd name="T59" fmla="*/ 376 h 516"/>
              <a:gd name="T60" fmla="*/ 86 w 576"/>
              <a:gd name="T61" fmla="*/ 330 h 516"/>
              <a:gd name="T62" fmla="*/ 72 w 576"/>
              <a:gd name="T63" fmla="*/ 278 h 516"/>
              <a:gd name="T64" fmla="*/ 72 w 576"/>
              <a:gd name="T65" fmla="*/ 240 h 516"/>
              <a:gd name="T66" fmla="*/ 86 w 576"/>
              <a:gd name="T67" fmla="*/ 186 h 516"/>
              <a:gd name="T68" fmla="*/ 114 w 576"/>
              <a:gd name="T69" fmla="*/ 140 h 516"/>
              <a:gd name="T70" fmla="*/ 154 w 576"/>
              <a:gd name="T71" fmla="*/ 104 h 516"/>
              <a:gd name="T72" fmla="*/ 202 w 576"/>
              <a:gd name="T73" fmla="*/ 80 h 516"/>
              <a:gd name="T74" fmla="*/ 258 w 576"/>
              <a:gd name="T75" fmla="*/ 72 h 516"/>
              <a:gd name="T76" fmla="*/ 294 w 576"/>
              <a:gd name="T77" fmla="*/ 76 h 516"/>
              <a:gd name="T78" fmla="*/ 346 w 576"/>
              <a:gd name="T79" fmla="*/ 94 h 516"/>
              <a:gd name="T80" fmla="*/ 388 w 576"/>
              <a:gd name="T81" fmla="*/ 126 h 516"/>
              <a:gd name="T82" fmla="*/ 422 w 576"/>
              <a:gd name="T83" fmla="*/ 170 h 516"/>
              <a:gd name="T84" fmla="*/ 440 w 576"/>
              <a:gd name="T85" fmla="*/ 220 h 516"/>
              <a:gd name="T86" fmla="*/ 444 w 576"/>
              <a:gd name="T87" fmla="*/ 258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6" h="516">
                <a:moveTo>
                  <a:pt x="444" y="260"/>
                </a:moveTo>
                <a:lnTo>
                  <a:pt x="444" y="260"/>
                </a:lnTo>
                <a:lnTo>
                  <a:pt x="444" y="260"/>
                </a:lnTo>
                <a:lnTo>
                  <a:pt x="382" y="260"/>
                </a:lnTo>
                <a:lnTo>
                  <a:pt x="480" y="356"/>
                </a:lnTo>
                <a:lnTo>
                  <a:pt x="576" y="260"/>
                </a:lnTo>
                <a:lnTo>
                  <a:pt x="516" y="260"/>
                </a:lnTo>
                <a:lnTo>
                  <a:pt x="516" y="260"/>
                </a:lnTo>
                <a:lnTo>
                  <a:pt x="516" y="258"/>
                </a:lnTo>
                <a:lnTo>
                  <a:pt x="516" y="258"/>
                </a:lnTo>
                <a:lnTo>
                  <a:pt x="514" y="232"/>
                </a:lnTo>
                <a:lnTo>
                  <a:pt x="510" y="206"/>
                </a:lnTo>
                <a:lnTo>
                  <a:pt x="504" y="182"/>
                </a:lnTo>
                <a:lnTo>
                  <a:pt x="494" y="158"/>
                </a:lnTo>
                <a:lnTo>
                  <a:pt x="484" y="136"/>
                </a:lnTo>
                <a:lnTo>
                  <a:pt x="472" y="114"/>
                </a:lnTo>
                <a:lnTo>
                  <a:pt x="456" y="94"/>
                </a:lnTo>
                <a:lnTo>
                  <a:pt x="440" y="76"/>
                </a:lnTo>
                <a:lnTo>
                  <a:pt x="422" y="60"/>
                </a:lnTo>
                <a:lnTo>
                  <a:pt x="402" y="44"/>
                </a:lnTo>
                <a:lnTo>
                  <a:pt x="380" y="32"/>
                </a:lnTo>
                <a:lnTo>
                  <a:pt x="358" y="20"/>
                </a:lnTo>
                <a:lnTo>
                  <a:pt x="334" y="12"/>
                </a:lnTo>
                <a:lnTo>
                  <a:pt x="310" y="6"/>
                </a:lnTo>
                <a:lnTo>
                  <a:pt x="284" y="2"/>
                </a:lnTo>
                <a:lnTo>
                  <a:pt x="258" y="0"/>
                </a:lnTo>
                <a:lnTo>
                  <a:pt x="258" y="0"/>
                </a:lnTo>
                <a:lnTo>
                  <a:pt x="232" y="2"/>
                </a:lnTo>
                <a:lnTo>
                  <a:pt x="206" y="6"/>
                </a:lnTo>
                <a:lnTo>
                  <a:pt x="180" y="12"/>
                </a:lnTo>
                <a:lnTo>
                  <a:pt x="158" y="20"/>
                </a:lnTo>
                <a:lnTo>
                  <a:pt x="134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2" y="182"/>
                </a:lnTo>
                <a:lnTo>
                  <a:pt x="4" y="206"/>
                </a:lnTo>
                <a:lnTo>
                  <a:pt x="2" y="232"/>
                </a:lnTo>
                <a:lnTo>
                  <a:pt x="0" y="258"/>
                </a:lnTo>
                <a:lnTo>
                  <a:pt x="0" y="258"/>
                </a:lnTo>
                <a:lnTo>
                  <a:pt x="2" y="284"/>
                </a:lnTo>
                <a:lnTo>
                  <a:pt x="4" y="310"/>
                </a:lnTo>
                <a:lnTo>
                  <a:pt x="12" y="334"/>
                </a:lnTo>
                <a:lnTo>
                  <a:pt x="20" y="358"/>
                </a:lnTo>
                <a:lnTo>
                  <a:pt x="30" y="380"/>
                </a:lnTo>
                <a:lnTo>
                  <a:pt x="44" y="402"/>
                </a:lnTo>
                <a:lnTo>
                  <a:pt x="58" y="422"/>
                </a:lnTo>
                <a:lnTo>
                  <a:pt x="76" y="440"/>
                </a:lnTo>
                <a:lnTo>
                  <a:pt x="94" y="456"/>
                </a:lnTo>
                <a:lnTo>
                  <a:pt x="114" y="472"/>
                </a:lnTo>
                <a:lnTo>
                  <a:pt x="134" y="484"/>
                </a:lnTo>
                <a:lnTo>
                  <a:pt x="158" y="496"/>
                </a:lnTo>
                <a:lnTo>
                  <a:pt x="180" y="504"/>
                </a:lnTo>
                <a:lnTo>
                  <a:pt x="206" y="510"/>
                </a:lnTo>
                <a:lnTo>
                  <a:pt x="232" y="514"/>
                </a:lnTo>
                <a:lnTo>
                  <a:pt x="258" y="516"/>
                </a:lnTo>
                <a:lnTo>
                  <a:pt x="258" y="516"/>
                </a:lnTo>
                <a:lnTo>
                  <a:pt x="288" y="514"/>
                </a:lnTo>
                <a:lnTo>
                  <a:pt x="318" y="508"/>
                </a:lnTo>
                <a:lnTo>
                  <a:pt x="346" y="500"/>
                </a:lnTo>
                <a:lnTo>
                  <a:pt x="372" y="488"/>
                </a:lnTo>
                <a:lnTo>
                  <a:pt x="396" y="474"/>
                </a:lnTo>
                <a:lnTo>
                  <a:pt x="420" y="458"/>
                </a:lnTo>
                <a:lnTo>
                  <a:pt x="442" y="438"/>
                </a:lnTo>
                <a:lnTo>
                  <a:pt x="460" y="418"/>
                </a:lnTo>
                <a:lnTo>
                  <a:pt x="438" y="396"/>
                </a:lnTo>
                <a:lnTo>
                  <a:pt x="408" y="366"/>
                </a:lnTo>
                <a:lnTo>
                  <a:pt x="408" y="366"/>
                </a:lnTo>
                <a:lnTo>
                  <a:pt x="396" y="384"/>
                </a:lnTo>
                <a:lnTo>
                  <a:pt x="380" y="398"/>
                </a:lnTo>
                <a:lnTo>
                  <a:pt x="362" y="412"/>
                </a:lnTo>
                <a:lnTo>
                  <a:pt x="344" y="422"/>
                </a:lnTo>
                <a:lnTo>
                  <a:pt x="324" y="432"/>
                </a:lnTo>
                <a:lnTo>
                  <a:pt x="302" y="438"/>
                </a:lnTo>
                <a:lnTo>
                  <a:pt x="280" y="442"/>
                </a:lnTo>
                <a:lnTo>
                  <a:pt x="258" y="444"/>
                </a:lnTo>
                <a:lnTo>
                  <a:pt x="258" y="444"/>
                </a:lnTo>
                <a:lnTo>
                  <a:pt x="238" y="444"/>
                </a:lnTo>
                <a:lnTo>
                  <a:pt x="220" y="440"/>
                </a:lnTo>
                <a:lnTo>
                  <a:pt x="202" y="436"/>
                </a:lnTo>
                <a:lnTo>
                  <a:pt x="186" y="430"/>
                </a:lnTo>
                <a:lnTo>
                  <a:pt x="168" y="422"/>
                </a:lnTo>
                <a:lnTo>
                  <a:pt x="154" y="412"/>
                </a:lnTo>
                <a:lnTo>
                  <a:pt x="140" y="402"/>
                </a:lnTo>
                <a:lnTo>
                  <a:pt x="126" y="390"/>
                </a:lnTo>
                <a:lnTo>
                  <a:pt x="114" y="376"/>
                </a:lnTo>
                <a:lnTo>
                  <a:pt x="104" y="362"/>
                </a:lnTo>
                <a:lnTo>
                  <a:pt x="94" y="346"/>
                </a:lnTo>
                <a:lnTo>
                  <a:pt x="86" y="330"/>
                </a:lnTo>
                <a:lnTo>
                  <a:pt x="80" y="314"/>
                </a:lnTo>
                <a:lnTo>
                  <a:pt x="76" y="296"/>
                </a:lnTo>
                <a:lnTo>
                  <a:pt x="72" y="278"/>
                </a:lnTo>
                <a:lnTo>
                  <a:pt x="72" y="258"/>
                </a:lnTo>
                <a:lnTo>
                  <a:pt x="72" y="258"/>
                </a:lnTo>
                <a:lnTo>
                  <a:pt x="72" y="240"/>
                </a:lnTo>
                <a:lnTo>
                  <a:pt x="76" y="220"/>
                </a:lnTo>
                <a:lnTo>
                  <a:pt x="80" y="202"/>
                </a:lnTo>
                <a:lnTo>
                  <a:pt x="86" y="186"/>
                </a:lnTo>
                <a:lnTo>
                  <a:pt x="94" y="170"/>
                </a:lnTo>
                <a:lnTo>
                  <a:pt x="104" y="154"/>
                </a:lnTo>
                <a:lnTo>
                  <a:pt x="114" y="140"/>
                </a:lnTo>
                <a:lnTo>
                  <a:pt x="126" y="126"/>
                </a:lnTo>
                <a:lnTo>
                  <a:pt x="140" y="114"/>
                </a:lnTo>
                <a:lnTo>
                  <a:pt x="154" y="104"/>
                </a:lnTo>
                <a:lnTo>
                  <a:pt x="168" y="94"/>
                </a:lnTo>
                <a:lnTo>
                  <a:pt x="186" y="86"/>
                </a:lnTo>
                <a:lnTo>
                  <a:pt x="202" y="80"/>
                </a:lnTo>
                <a:lnTo>
                  <a:pt x="220" y="76"/>
                </a:lnTo>
                <a:lnTo>
                  <a:pt x="238" y="72"/>
                </a:lnTo>
                <a:lnTo>
                  <a:pt x="258" y="72"/>
                </a:lnTo>
                <a:lnTo>
                  <a:pt x="258" y="72"/>
                </a:lnTo>
                <a:lnTo>
                  <a:pt x="276" y="72"/>
                </a:lnTo>
                <a:lnTo>
                  <a:pt x="294" y="76"/>
                </a:lnTo>
                <a:lnTo>
                  <a:pt x="312" y="80"/>
                </a:lnTo>
                <a:lnTo>
                  <a:pt x="330" y="86"/>
                </a:lnTo>
                <a:lnTo>
                  <a:pt x="346" y="94"/>
                </a:lnTo>
                <a:lnTo>
                  <a:pt x="362" y="104"/>
                </a:lnTo>
                <a:lnTo>
                  <a:pt x="376" y="114"/>
                </a:lnTo>
                <a:lnTo>
                  <a:pt x="388" y="126"/>
                </a:lnTo>
                <a:lnTo>
                  <a:pt x="400" y="140"/>
                </a:lnTo>
                <a:lnTo>
                  <a:pt x="412" y="154"/>
                </a:lnTo>
                <a:lnTo>
                  <a:pt x="422" y="170"/>
                </a:lnTo>
                <a:lnTo>
                  <a:pt x="428" y="186"/>
                </a:lnTo>
                <a:lnTo>
                  <a:pt x="436" y="202"/>
                </a:lnTo>
                <a:lnTo>
                  <a:pt x="440" y="220"/>
                </a:lnTo>
                <a:lnTo>
                  <a:pt x="442" y="240"/>
                </a:lnTo>
                <a:lnTo>
                  <a:pt x="444" y="258"/>
                </a:lnTo>
                <a:lnTo>
                  <a:pt x="444" y="258"/>
                </a:lnTo>
                <a:lnTo>
                  <a:pt x="444" y="260"/>
                </a:lnTo>
                <a:lnTo>
                  <a:pt x="444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57" name="Group 89"/>
          <p:cNvGrpSpPr/>
          <p:nvPr/>
        </p:nvGrpSpPr>
        <p:grpSpPr>
          <a:xfrm>
            <a:off x="7478415" y="1202058"/>
            <a:ext cx="368673" cy="277785"/>
            <a:chOff x="6135688" y="3384550"/>
            <a:chExt cx="914400" cy="688975"/>
          </a:xfrm>
          <a:solidFill>
            <a:schemeClr val="bg1"/>
          </a:solidFill>
        </p:grpSpPr>
        <p:sp>
          <p:nvSpPr>
            <p:cNvPr id="58" name="Freeform 138"/>
            <p:cNvSpPr/>
            <p:nvPr/>
          </p:nvSpPr>
          <p:spPr bwMode="auto">
            <a:xfrm>
              <a:off x="6135688" y="3486150"/>
              <a:ext cx="314325" cy="190500"/>
            </a:xfrm>
            <a:custGeom>
              <a:avLst/>
              <a:gdLst>
                <a:gd name="T0" fmla="*/ 198 w 198"/>
                <a:gd name="T1" fmla="*/ 64 h 120"/>
                <a:gd name="T2" fmla="*/ 198 w 198"/>
                <a:gd name="T3" fmla="*/ 64 h 120"/>
                <a:gd name="T4" fmla="*/ 174 w 198"/>
                <a:gd name="T5" fmla="*/ 44 h 120"/>
                <a:gd name="T6" fmla="*/ 152 w 198"/>
                <a:gd name="T7" fmla="*/ 26 h 120"/>
                <a:gd name="T8" fmla="*/ 152 w 198"/>
                <a:gd name="T9" fmla="*/ 26 h 120"/>
                <a:gd name="T10" fmla="*/ 134 w 198"/>
                <a:gd name="T11" fmla="*/ 16 h 120"/>
                <a:gd name="T12" fmla="*/ 114 w 198"/>
                <a:gd name="T13" fmla="*/ 8 h 120"/>
                <a:gd name="T14" fmla="*/ 92 w 198"/>
                <a:gd name="T15" fmla="*/ 2 h 120"/>
                <a:gd name="T16" fmla="*/ 70 w 198"/>
                <a:gd name="T17" fmla="*/ 0 h 120"/>
                <a:gd name="T18" fmla="*/ 70 w 198"/>
                <a:gd name="T19" fmla="*/ 0 h 120"/>
                <a:gd name="T20" fmla="*/ 0 w 198"/>
                <a:gd name="T21" fmla="*/ 0 h 120"/>
                <a:gd name="T22" fmla="*/ 0 w 198"/>
                <a:gd name="T23" fmla="*/ 76 h 120"/>
                <a:gd name="T24" fmla="*/ 0 w 198"/>
                <a:gd name="T25" fmla="*/ 76 h 120"/>
                <a:gd name="T26" fmla="*/ 70 w 198"/>
                <a:gd name="T27" fmla="*/ 76 h 120"/>
                <a:gd name="T28" fmla="*/ 70 w 198"/>
                <a:gd name="T29" fmla="*/ 76 h 120"/>
                <a:gd name="T30" fmla="*/ 80 w 198"/>
                <a:gd name="T31" fmla="*/ 78 h 120"/>
                <a:gd name="T32" fmla="*/ 94 w 198"/>
                <a:gd name="T33" fmla="*/ 82 h 120"/>
                <a:gd name="T34" fmla="*/ 110 w 198"/>
                <a:gd name="T35" fmla="*/ 92 h 120"/>
                <a:gd name="T36" fmla="*/ 126 w 198"/>
                <a:gd name="T37" fmla="*/ 104 h 120"/>
                <a:gd name="T38" fmla="*/ 126 w 198"/>
                <a:gd name="T39" fmla="*/ 104 h 120"/>
                <a:gd name="T40" fmla="*/ 144 w 198"/>
                <a:gd name="T41" fmla="*/ 120 h 120"/>
                <a:gd name="T42" fmla="*/ 144 w 198"/>
                <a:gd name="T43" fmla="*/ 120 h 120"/>
                <a:gd name="T44" fmla="*/ 168 w 198"/>
                <a:gd name="T45" fmla="*/ 94 h 120"/>
                <a:gd name="T46" fmla="*/ 168 w 198"/>
                <a:gd name="T47" fmla="*/ 94 h 120"/>
                <a:gd name="T48" fmla="*/ 198 w 198"/>
                <a:gd name="T49" fmla="*/ 64 h 120"/>
                <a:gd name="T50" fmla="*/ 198 w 198"/>
                <a:gd name="T51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120">
                  <a:moveTo>
                    <a:pt x="198" y="64"/>
                  </a:moveTo>
                  <a:lnTo>
                    <a:pt x="198" y="64"/>
                  </a:lnTo>
                  <a:lnTo>
                    <a:pt x="174" y="4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34" y="16"/>
                  </a:lnTo>
                  <a:lnTo>
                    <a:pt x="114" y="8"/>
                  </a:lnTo>
                  <a:lnTo>
                    <a:pt x="92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80" y="78"/>
                  </a:lnTo>
                  <a:lnTo>
                    <a:pt x="94" y="82"/>
                  </a:lnTo>
                  <a:lnTo>
                    <a:pt x="110" y="92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44" y="120"/>
                  </a:lnTo>
                  <a:lnTo>
                    <a:pt x="144" y="120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98" y="64"/>
                  </a:lnTo>
                  <a:lnTo>
                    <a:pt x="19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9" name="Freeform 139"/>
            <p:cNvSpPr/>
            <p:nvPr/>
          </p:nvSpPr>
          <p:spPr bwMode="auto">
            <a:xfrm>
              <a:off x="6557963" y="3749675"/>
              <a:ext cx="492125" cy="323850"/>
            </a:xfrm>
            <a:custGeom>
              <a:avLst/>
              <a:gdLst>
                <a:gd name="T0" fmla="*/ 0 w 310"/>
                <a:gd name="T1" fmla="*/ 78 h 204"/>
                <a:gd name="T2" fmla="*/ 0 w 310"/>
                <a:gd name="T3" fmla="*/ 78 h 204"/>
                <a:gd name="T4" fmla="*/ 22 w 310"/>
                <a:gd name="T5" fmla="*/ 98 h 204"/>
                <a:gd name="T6" fmla="*/ 46 w 310"/>
                <a:gd name="T7" fmla="*/ 116 h 204"/>
                <a:gd name="T8" fmla="*/ 46 w 310"/>
                <a:gd name="T9" fmla="*/ 116 h 204"/>
                <a:gd name="T10" fmla="*/ 64 w 310"/>
                <a:gd name="T11" fmla="*/ 126 h 204"/>
                <a:gd name="T12" fmla="*/ 84 w 310"/>
                <a:gd name="T13" fmla="*/ 136 h 204"/>
                <a:gd name="T14" fmla="*/ 106 w 310"/>
                <a:gd name="T15" fmla="*/ 142 h 204"/>
                <a:gd name="T16" fmla="*/ 128 w 310"/>
                <a:gd name="T17" fmla="*/ 144 h 204"/>
                <a:gd name="T18" fmla="*/ 128 w 310"/>
                <a:gd name="T19" fmla="*/ 144 h 204"/>
                <a:gd name="T20" fmla="*/ 188 w 310"/>
                <a:gd name="T21" fmla="*/ 144 h 204"/>
                <a:gd name="T22" fmla="*/ 188 w 310"/>
                <a:gd name="T23" fmla="*/ 204 h 204"/>
                <a:gd name="T24" fmla="*/ 310 w 310"/>
                <a:gd name="T25" fmla="*/ 102 h 204"/>
                <a:gd name="T26" fmla="*/ 188 w 310"/>
                <a:gd name="T27" fmla="*/ 0 h 204"/>
                <a:gd name="T28" fmla="*/ 188 w 310"/>
                <a:gd name="T29" fmla="*/ 66 h 204"/>
                <a:gd name="T30" fmla="*/ 188 w 310"/>
                <a:gd name="T31" fmla="*/ 66 h 204"/>
                <a:gd name="T32" fmla="*/ 128 w 310"/>
                <a:gd name="T33" fmla="*/ 66 h 204"/>
                <a:gd name="T34" fmla="*/ 128 w 310"/>
                <a:gd name="T35" fmla="*/ 66 h 204"/>
                <a:gd name="T36" fmla="*/ 118 w 310"/>
                <a:gd name="T37" fmla="*/ 64 h 204"/>
                <a:gd name="T38" fmla="*/ 104 w 310"/>
                <a:gd name="T39" fmla="*/ 60 h 204"/>
                <a:gd name="T40" fmla="*/ 88 w 310"/>
                <a:gd name="T41" fmla="*/ 50 h 204"/>
                <a:gd name="T42" fmla="*/ 70 w 310"/>
                <a:gd name="T43" fmla="*/ 38 h 204"/>
                <a:gd name="T44" fmla="*/ 70 w 310"/>
                <a:gd name="T45" fmla="*/ 38 h 204"/>
                <a:gd name="T46" fmla="*/ 52 w 310"/>
                <a:gd name="T47" fmla="*/ 22 h 204"/>
                <a:gd name="T48" fmla="*/ 52 w 310"/>
                <a:gd name="T49" fmla="*/ 22 h 204"/>
                <a:gd name="T50" fmla="*/ 32 w 310"/>
                <a:gd name="T51" fmla="*/ 46 h 204"/>
                <a:gd name="T52" fmla="*/ 32 w 310"/>
                <a:gd name="T53" fmla="*/ 46 h 204"/>
                <a:gd name="T54" fmla="*/ 0 w 310"/>
                <a:gd name="T55" fmla="*/ 78 h 204"/>
                <a:gd name="T56" fmla="*/ 0 w 310"/>
                <a:gd name="T57" fmla="*/ 7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0" h="204">
                  <a:moveTo>
                    <a:pt x="0" y="78"/>
                  </a:moveTo>
                  <a:lnTo>
                    <a:pt x="0" y="78"/>
                  </a:lnTo>
                  <a:lnTo>
                    <a:pt x="22" y="98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64" y="126"/>
                  </a:lnTo>
                  <a:lnTo>
                    <a:pt x="84" y="136"/>
                  </a:lnTo>
                  <a:lnTo>
                    <a:pt x="106" y="142"/>
                  </a:lnTo>
                  <a:lnTo>
                    <a:pt x="128" y="144"/>
                  </a:lnTo>
                  <a:lnTo>
                    <a:pt x="128" y="144"/>
                  </a:lnTo>
                  <a:lnTo>
                    <a:pt x="188" y="144"/>
                  </a:lnTo>
                  <a:lnTo>
                    <a:pt x="188" y="204"/>
                  </a:lnTo>
                  <a:lnTo>
                    <a:pt x="310" y="102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04" y="60"/>
                  </a:lnTo>
                  <a:lnTo>
                    <a:pt x="88" y="50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0" name="Freeform 140"/>
            <p:cNvSpPr/>
            <p:nvPr/>
          </p:nvSpPr>
          <p:spPr bwMode="auto">
            <a:xfrm>
              <a:off x="6135688" y="3384550"/>
              <a:ext cx="914400" cy="593725"/>
            </a:xfrm>
            <a:custGeom>
              <a:avLst/>
              <a:gdLst>
                <a:gd name="T0" fmla="*/ 394 w 576"/>
                <a:gd name="T1" fmla="*/ 140 h 374"/>
                <a:gd name="T2" fmla="*/ 394 w 576"/>
                <a:gd name="T3" fmla="*/ 140 h 374"/>
                <a:gd name="T4" fmla="*/ 394 w 576"/>
                <a:gd name="T5" fmla="*/ 140 h 374"/>
                <a:gd name="T6" fmla="*/ 394 w 576"/>
                <a:gd name="T7" fmla="*/ 140 h 374"/>
                <a:gd name="T8" fmla="*/ 454 w 576"/>
                <a:gd name="T9" fmla="*/ 140 h 374"/>
                <a:gd name="T10" fmla="*/ 454 w 576"/>
                <a:gd name="T11" fmla="*/ 202 h 374"/>
                <a:gd name="T12" fmla="*/ 576 w 576"/>
                <a:gd name="T13" fmla="*/ 100 h 374"/>
                <a:gd name="T14" fmla="*/ 454 w 576"/>
                <a:gd name="T15" fmla="*/ 0 h 374"/>
                <a:gd name="T16" fmla="*/ 454 w 576"/>
                <a:gd name="T17" fmla="*/ 64 h 374"/>
                <a:gd name="T18" fmla="*/ 454 w 576"/>
                <a:gd name="T19" fmla="*/ 64 h 374"/>
                <a:gd name="T20" fmla="*/ 394 w 576"/>
                <a:gd name="T21" fmla="*/ 64 h 374"/>
                <a:gd name="T22" fmla="*/ 394 w 576"/>
                <a:gd name="T23" fmla="*/ 64 h 374"/>
                <a:gd name="T24" fmla="*/ 378 w 576"/>
                <a:gd name="T25" fmla="*/ 64 h 374"/>
                <a:gd name="T26" fmla="*/ 364 w 576"/>
                <a:gd name="T27" fmla="*/ 66 h 374"/>
                <a:gd name="T28" fmla="*/ 350 w 576"/>
                <a:gd name="T29" fmla="*/ 72 h 374"/>
                <a:gd name="T30" fmla="*/ 336 w 576"/>
                <a:gd name="T31" fmla="*/ 76 h 374"/>
                <a:gd name="T32" fmla="*/ 312 w 576"/>
                <a:gd name="T33" fmla="*/ 90 h 374"/>
                <a:gd name="T34" fmla="*/ 288 w 576"/>
                <a:gd name="T35" fmla="*/ 108 h 374"/>
                <a:gd name="T36" fmla="*/ 288 w 576"/>
                <a:gd name="T37" fmla="*/ 108 h 374"/>
                <a:gd name="T38" fmla="*/ 256 w 576"/>
                <a:gd name="T39" fmla="*/ 138 h 374"/>
                <a:gd name="T40" fmla="*/ 224 w 576"/>
                <a:gd name="T41" fmla="*/ 170 h 374"/>
                <a:gd name="T42" fmla="*/ 164 w 576"/>
                <a:gd name="T43" fmla="*/ 234 h 374"/>
                <a:gd name="T44" fmla="*/ 164 w 576"/>
                <a:gd name="T45" fmla="*/ 234 h 374"/>
                <a:gd name="T46" fmla="*/ 136 w 576"/>
                <a:gd name="T47" fmla="*/ 260 h 374"/>
                <a:gd name="T48" fmla="*/ 110 w 576"/>
                <a:gd name="T49" fmla="*/ 280 h 374"/>
                <a:gd name="T50" fmla="*/ 110 w 576"/>
                <a:gd name="T51" fmla="*/ 280 h 374"/>
                <a:gd name="T52" fmla="*/ 98 w 576"/>
                <a:gd name="T53" fmla="*/ 288 h 374"/>
                <a:gd name="T54" fmla="*/ 86 w 576"/>
                <a:gd name="T55" fmla="*/ 292 h 374"/>
                <a:gd name="T56" fmla="*/ 78 w 576"/>
                <a:gd name="T57" fmla="*/ 296 h 374"/>
                <a:gd name="T58" fmla="*/ 68 w 576"/>
                <a:gd name="T59" fmla="*/ 296 h 374"/>
                <a:gd name="T60" fmla="*/ 68 w 576"/>
                <a:gd name="T61" fmla="*/ 296 h 374"/>
                <a:gd name="T62" fmla="*/ 68 w 576"/>
                <a:gd name="T63" fmla="*/ 296 h 374"/>
                <a:gd name="T64" fmla="*/ 68 w 576"/>
                <a:gd name="T65" fmla="*/ 296 h 374"/>
                <a:gd name="T66" fmla="*/ 0 w 576"/>
                <a:gd name="T67" fmla="*/ 296 h 374"/>
                <a:gd name="T68" fmla="*/ 0 w 576"/>
                <a:gd name="T69" fmla="*/ 374 h 374"/>
                <a:gd name="T70" fmla="*/ 0 w 576"/>
                <a:gd name="T71" fmla="*/ 374 h 374"/>
                <a:gd name="T72" fmla="*/ 68 w 576"/>
                <a:gd name="T73" fmla="*/ 374 h 374"/>
                <a:gd name="T74" fmla="*/ 68 w 576"/>
                <a:gd name="T75" fmla="*/ 374 h 374"/>
                <a:gd name="T76" fmla="*/ 84 w 576"/>
                <a:gd name="T77" fmla="*/ 372 h 374"/>
                <a:gd name="T78" fmla="*/ 98 w 576"/>
                <a:gd name="T79" fmla="*/ 370 h 374"/>
                <a:gd name="T80" fmla="*/ 112 w 576"/>
                <a:gd name="T81" fmla="*/ 366 h 374"/>
                <a:gd name="T82" fmla="*/ 126 w 576"/>
                <a:gd name="T83" fmla="*/ 360 h 374"/>
                <a:gd name="T84" fmla="*/ 152 w 576"/>
                <a:gd name="T85" fmla="*/ 346 h 374"/>
                <a:gd name="T86" fmla="*/ 174 w 576"/>
                <a:gd name="T87" fmla="*/ 328 h 374"/>
                <a:gd name="T88" fmla="*/ 174 w 576"/>
                <a:gd name="T89" fmla="*/ 328 h 374"/>
                <a:gd name="T90" fmla="*/ 208 w 576"/>
                <a:gd name="T91" fmla="*/ 298 h 374"/>
                <a:gd name="T92" fmla="*/ 240 w 576"/>
                <a:gd name="T93" fmla="*/ 266 h 374"/>
                <a:gd name="T94" fmla="*/ 300 w 576"/>
                <a:gd name="T95" fmla="*/ 202 h 374"/>
                <a:gd name="T96" fmla="*/ 300 w 576"/>
                <a:gd name="T97" fmla="*/ 202 h 374"/>
                <a:gd name="T98" fmla="*/ 328 w 576"/>
                <a:gd name="T99" fmla="*/ 176 h 374"/>
                <a:gd name="T100" fmla="*/ 354 w 576"/>
                <a:gd name="T101" fmla="*/ 156 h 374"/>
                <a:gd name="T102" fmla="*/ 354 w 576"/>
                <a:gd name="T103" fmla="*/ 156 h 374"/>
                <a:gd name="T104" fmla="*/ 366 w 576"/>
                <a:gd name="T105" fmla="*/ 148 h 374"/>
                <a:gd name="T106" fmla="*/ 376 w 576"/>
                <a:gd name="T107" fmla="*/ 144 h 374"/>
                <a:gd name="T108" fmla="*/ 386 w 576"/>
                <a:gd name="T109" fmla="*/ 142 h 374"/>
                <a:gd name="T110" fmla="*/ 394 w 576"/>
                <a:gd name="T111" fmla="*/ 140 h 374"/>
                <a:gd name="T112" fmla="*/ 394 w 576"/>
                <a:gd name="T113" fmla="*/ 14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374">
                  <a:moveTo>
                    <a:pt x="394" y="140"/>
                  </a:moveTo>
                  <a:lnTo>
                    <a:pt x="394" y="140"/>
                  </a:lnTo>
                  <a:lnTo>
                    <a:pt x="394" y="140"/>
                  </a:lnTo>
                  <a:lnTo>
                    <a:pt x="394" y="140"/>
                  </a:lnTo>
                  <a:lnTo>
                    <a:pt x="454" y="140"/>
                  </a:lnTo>
                  <a:lnTo>
                    <a:pt x="454" y="202"/>
                  </a:lnTo>
                  <a:lnTo>
                    <a:pt x="576" y="100"/>
                  </a:lnTo>
                  <a:lnTo>
                    <a:pt x="454" y="0"/>
                  </a:lnTo>
                  <a:lnTo>
                    <a:pt x="454" y="64"/>
                  </a:lnTo>
                  <a:lnTo>
                    <a:pt x="454" y="64"/>
                  </a:lnTo>
                  <a:lnTo>
                    <a:pt x="394" y="64"/>
                  </a:lnTo>
                  <a:lnTo>
                    <a:pt x="394" y="64"/>
                  </a:lnTo>
                  <a:lnTo>
                    <a:pt x="378" y="64"/>
                  </a:lnTo>
                  <a:lnTo>
                    <a:pt x="364" y="66"/>
                  </a:lnTo>
                  <a:lnTo>
                    <a:pt x="350" y="72"/>
                  </a:lnTo>
                  <a:lnTo>
                    <a:pt x="336" y="76"/>
                  </a:lnTo>
                  <a:lnTo>
                    <a:pt x="312" y="90"/>
                  </a:lnTo>
                  <a:lnTo>
                    <a:pt x="288" y="108"/>
                  </a:lnTo>
                  <a:lnTo>
                    <a:pt x="288" y="108"/>
                  </a:lnTo>
                  <a:lnTo>
                    <a:pt x="256" y="138"/>
                  </a:lnTo>
                  <a:lnTo>
                    <a:pt x="224" y="170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36" y="260"/>
                  </a:lnTo>
                  <a:lnTo>
                    <a:pt x="110" y="280"/>
                  </a:lnTo>
                  <a:lnTo>
                    <a:pt x="110" y="280"/>
                  </a:lnTo>
                  <a:lnTo>
                    <a:pt x="98" y="288"/>
                  </a:lnTo>
                  <a:lnTo>
                    <a:pt x="86" y="292"/>
                  </a:lnTo>
                  <a:lnTo>
                    <a:pt x="7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0" y="296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68" y="374"/>
                  </a:lnTo>
                  <a:lnTo>
                    <a:pt x="68" y="374"/>
                  </a:lnTo>
                  <a:lnTo>
                    <a:pt x="84" y="372"/>
                  </a:lnTo>
                  <a:lnTo>
                    <a:pt x="98" y="370"/>
                  </a:lnTo>
                  <a:lnTo>
                    <a:pt x="112" y="366"/>
                  </a:lnTo>
                  <a:lnTo>
                    <a:pt x="126" y="360"/>
                  </a:lnTo>
                  <a:lnTo>
                    <a:pt x="152" y="346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208" y="298"/>
                  </a:lnTo>
                  <a:lnTo>
                    <a:pt x="240" y="266"/>
                  </a:lnTo>
                  <a:lnTo>
                    <a:pt x="300" y="202"/>
                  </a:lnTo>
                  <a:lnTo>
                    <a:pt x="300" y="202"/>
                  </a:lnTo>
                  <a:lnTo>
                    <a:pt x="328" y="176"/>
                  </a:lnTo>
                  <a:lnTo>
                    <a:pt x="354" y="156"/>
                  </a:lnTo>
                  <a:lnTo>
                    <a:pt x="354" y="156"/>
                  </a:lnTo>
                  <a:lnTo>
                    <a:pt x="366" y="148"/>
                  </a:lnTo>
                  <a:lnTo>
                    <a:pt x="376" y="144"/>
                  </a:lnTo>
                  <a:lnTo>
                    <a:pt x="386" y="142"/>
                  </a:lnTo>
                  <a:lnTo>
                    <a:pt x="394" y="140"/>
                  </a:lnTo>
                  <a:lnTo>
                    <a:pt x="39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61" name="Freeform 225"/>
          <p:cNvSpPr>
            <a:spLocks noEditPoints="1"/>
          </p:cNvSpPr>
          <p:nvPr/>
        </p:nvSpPr>
        <p:spPr bwMode="auto">
          <a:xfrm>
            <a:off x="4380622" y="3648319"/>
            <a:ext cx="385930" cy="386824"/>
          </a:xfrm>
          <a:custGeom>
            <a:avLst/>
            <a:gdLst>
              <a:gd name="T0" fmla="*/ 426 w 432"/>
              <a:gd name="T1" fmla="*/ 45 h 433"/>
              <a:gd name="T2" fmla="*/ 387 w 432"/>
              <a:gd name="T3" fmla="*/ 6 h 433"/>
              <a:gd name="T4" fmla="*/ 345 w 432"/>
              <a:gd name="T5" fmla="*/ 1 h 433"/>
              <a:gd name="T6" fmla="*/ 299 w 432"/>
              <a:gd name="T7" fmla="*/ 33 h 433"/>
              <a:gd name="T8" fmla="*/ 287 w 432"/>
              <a:gd name="T9" fmla="*/ 73 h 433"/>
              <a:gd name="T10" fmla="*/ 302 w 432"/>
              <a:gd name="T11" fmla="*/ 117 h 433"/>
              <a:gd name="T12" fmla="*/ 341 w 432"/>
              <a:gd name="T13" fmla="*/ 142 h 433"/>
              <a:gd name="T14" fmla="*/ 282 w 432"/>
              <a:gd name="T15" fmla="*/ 187 h 433"/>
              <a:gd name="T16" fmla="*/ 251 w 432"/>
              <a:gd name="T17" fmla="*/ 153 h 433"/>
              <a:gd name="T18" fmla="*/ 215 w 432"/>
              <a:gd name="T19" fmla="*/ 144 h 433"/>
              <a:gd name="T20" fmla="*/ 170 w 432"/>
              <a:gd name="T21" fmla="*/ 159 h 433"/>
              <a:gd name="T22" fmla="*/ 144 w 432"/>
              <a:gd name="T23" fmla="*/ 199 h 433"/>
              <a:gd name="T24" fmla="*/ 42 w 432"/>
              <a:gd name="T25" fmla="*/ 295 h 433"/>
              <a:gd name="T26" fmla="*/ 8 w 432"/>
              <a:gd name="T27" fmla="*/ 327 h 433"/>
              <a:gd name="T28" fmla="*/ 0 w 432"/>
              <a:gd name="T29" fmla="*/ 361 h 433"/>
              <a:gd name="T30" fmla="*/ 21 w 432"/>
              <a:gd name="T31" fmla="*/ 412 h 433"/>
              <a:gd name="T32" fmla="*/ 72 w 432"/>
              <a:gd name="T33" fmla="*/ 433 h 433"/>
              <a:gd name="T34" fmla="*/ 111 w 432"/>
              <a:gd name="T35" fmla="*/ 420 h 433"/>
              <a:gd name="T36" fmla="*/ 141 w 432"/>
              <a:gd name="T37" fmla="*/ 375 h 433"/>
              <a:gd name="T38" fmla="*/ 140 w 432"/>
              <a:gd name="T39" fmla="*/ 337 h 433"/>
              <a:gd name="T40" fmla="*/ 111 w 432"/>
              <a:gd name="T41" fmla="*/ 301 h 433"/>
              <a:gd name="T42" fmla="*/ 144 w 432"/>
              <a:gd name="T43" fmla="*/ 235 h 433"/>
              <a:gd name="T44" fmla="*/ 162 w 432"/>
              <a:gd name="T45" fmla="*/ 265 h 433"/>
              <a:gd name="T46" fmla="*/ 203 w 432"/>
              <a:gd name="T47" fmla="*/ 288 h 433"/>
              <a:gd name="T48" fmla="*/ 239 w 432"/>
              <a:gd name="T49" fmla="*/ 285 h 433"/>
              <a:gd name="T50" fmla="*/ 276 w 432"/>
              <a:gd name="T51" fmla="*/ 256 h 433"/>
              <a:gd name="T52" fmla="*/ 377 w 432"/>
              <a:gd name="T53" fmla="*/ 142 h 433"/>
              <a:gd name="T54" fmla="*/ 408 w 432"/>
              <a:gd name="T55" fmla="*/ 126 h 433"/>
              <a:gd name="T56" fmla="*/ 431 w 432"/>
              <a:gd name="T57" fmla="*/ 85 h 433"/>
              <a:gd name="T58" fmla="*/ 107 w 432"/>
              <a:gd name="T59" fmla="*/ 361 h 433"/>
              <a:gd name="T60" fmla="*/ 96 w 432"/>
              <a:gd name="T61" fmla="*/ 387 h 433"/>
              <a:gd name="T62" fmla="*/ 72 w 432"/>
              <a:gd name="T63" fmla="*/ 397 h 433"/>
              <a:gd name="T64" fmla="*/ 51 w 432"/>
              <a:gd name="T65" fmla="*/ 390 h 433"/>
              <a:gd name="T66" fmla="*/ 36 w 432"/>
              <a:gd name="T67" fmla="*/ 367 h 433"/>
              <a:gd name="T68" fmla="*/ 39 w 432"/>
              <a:gd name="T69" fmla="*/ 346 h 433"/>
              <a:gd name="T70" fmla="*/ 57 w 432"/>
              <a:gd name="T71" fmla="*/ 328 h 433"/>
              <a:gd name="T72" fmla="*/ 78 w 432"/>
              <a:gd name="T73" fmla="*/ 325 h 433"/>
              <a:gd name="T74" fmla="*/ 101 w 432"/>
              <a:gd name="T75" fmla="*/ 340 h 433"/>
              <a:gd name="T76" fmla="*/ 107 w 432"/>
              <a:gd name="T77" fmla="*/ 361 h 433"/>
              <a:gd name="T78" fmla="*/ 215 w 432"/>
              <a:gd name="T79" fmla="*/ 253 h 433"/>
              <a:gd name="T80" fmla="*/ 195 w 432"/>
              <a:gd name="T81" fmla="*/ 247 h 433"/>
              <a:gd name="T82" fmla="*/ 179 w 432"/>
              <a:gd name="T83" fmla="*/ 223 h 433"/>
              <a:gd name="T84" fmla="*/ 182 w 432"/>
              <a:gd name="T85" fmla="*/ 202 h 433"/>
              <a:gd name="T86" fmla="*/ 201 w 432"/>
              <a:gd name="T87" fmla="*/ 183 h 433"/>
              <a:gd name="T88" fmla="*/ 222 w 432"/>
              <a:gd name="T89" fmla="*/ 181 h 433"/>
              <a:gd name="T90" fmla="*/ 246 w 432"/>
              <a:gd name="T91" fmla="*/ 196 h 433"/>
              <a:gd name="T92" fmla="*/ 252 w 432"/>
              <a:gd name="T93" fmla="*/ 217 h 433"/>
              <a:gd name="T94" fmla="*/ 242 w 432"/>
              <a:gd name="T95" fmla="*/ 243 h 433"/>
              <a:gd name="T96" fmla="*/ 215 w 432"/>
              <a:gd name="T97" fmla="*/ 253 h 433"/>
              <a:gd name="T98" fmla="*/ 351 w 432"/>
              <a:gd name="T99" fmla="*/ 108 h 433"/>
              <a:gd name="T100" fmla="*/ 329 w 432"/>
              <a:gd name="T101" fmla="*/ 93 h 433"/>
              <a:gd name="T102" fmla="*/ 323 w 432"/>
              <a:gd name="T103" fmla="*/ 73 h 433"/>
              <a:gd name="T104" fmla="*/ 333 w 432"/>
              <a:gd name="T105" fmla="*/ 46 h 433"/>
              <a:gd name="T106" fmla="*/ 359 w 432"/>
              <a:gd name="T107" fmla="*/ 36 h 433"/>
              <a:gd name="T108" fmla="*/ 380 w 432"/>
              <a:gd name="T109" fmla="*/ 42 h 433"/>
              <a:gd name="T110" fmla="*/ 395 w 432"/>
              <a:gd name="T111" fmla="*/ 66 h 433"/>
              <a:gd name="T112" fmla="*/ 393 w 432"/>
              <a:gd name="T113" fmla="*/ 87 h 433"/>
              <a:gd name="T114" fmla="*/ 374 w 432"/>
              <a:gd name="T115" fmla="*/ 106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2" h="433">
                <a:moveTo>
                  <a:pt x="432" y="73"/>
                </a:moveTo>
                <a:lnTo>
                  <a:pt x="432" y="73"/>
                </a:lnTo>
                <a:lnTo>
                  <a:pt x="431" y="58"/>
                </a:lnTo>
                <a:lnTo>
                  <a:pt x="426" y="45"/>
                </a:lnTo>
                <a:lnTo>
                  <a:pt x="419" y="33"/>
                </a:lnTo>
                <a:lnTo>
                  <a:pt x="410" y="21"/>
                </a:lnTo>
                <a:lnTo>
                  <a:pt x="399" y="13"/>
                </a:lnTo>
                <a:lnTo>
                  <a:pt x="387" y="6"/>
                </a:lnTo>
                <a:lnTo>
                  <a:pt x="374" y="1"/>
                </a:lnTo>
                <a:lnTo>
                  <a:pt x="359" y="0"/>
                </a:lnTo>
                <a:lnTo>
                  <a:pt x="359" y="0"/>
                </a:lnTo>
                <a:lnTo>
                  <a:pt x="345" y="1"/>
                </a:lnTo>
                <a:lnTo>
                  <a:pt x="332" y="6"/>
                </a:lnTo>
                <a:lnTo>
                  <a:pt x="318" y="13"/>
                </a:lnTo>
                <a:lnTo>
                  <a:pt x="308" y="21"/>
                </a:lnTo>
                <a:lnTo>
                  <a:pt x="299" y="33"/>
                </a:lnTo>
                <a:lnTo>
                  <a:pt x="293" y="45"/>
                </a:lnTo>
                <a:lnTo>
                  <a:pt x="288" y="58"/>
                </a:lnTo>
                <a:lnTo>
                  <a:pt x="287" y="73"/>
                </a:lnTo>
                <a:lnTo>
                  <a:pt x="287" y="73"/>
                </a:lnTo>
                <a:lnTo>
                  <a:pt x="288" y="85"/>
                </a:lnTo>
                <a:lnTo>
                  <a:pt x="291" y="97"/>
                </a:lnTo>
                <a:lnTo>
                  <a:pt x="296" y="108"/>
                </a:lnTo>
                <a:lnTo>
                  <a:pt x="302" y="117"/>
                </a:lnTo>
                <a:lnTo>
                  <a:pt x="311" y="126"/>
                </a:lnTo>
                <a:lnTo>
                  <a:pt x="320" y="133"/>
                </a:lnTo>
                <a:lnTo>
                  <a:pt x="330" y="139"/>
                </a:lnTo>
                <a:lnTo>
                  <a:pt x="341" y="142"/>
                </a:lnTo>
                <a:lnTo>
                  <a:pt x="341" y="199"/>
                </a:lnTo>
                <a:lnTo>
                  <a:pt x="285" y="199"/>
                </a:lnTo>
                <a:lnTo>
                  <a:pt x="285" y="199"/>
                </a:lnTo>
                <a:lnTo>
                  <a:pt x="282" y="187"/>
                </a:lnTo>
                <a:lnTo>
                  <a:pt x="276" y="177"/>
                </a:lnTo>
                <a:lnTo>
                  <a:pt x="269" y="168"/>
                </a:lnTo>
                <a:lnTo>
                  <a:pt x="260" y="159"/>
                </a:lnTo>
                <a:lnTo>
                  <a:pt x="251" y="153"/>
                </a:lnTo>
                <a:lnTo>
                  <a:pt x="239" y="148"/>
                </a:lnTo>
                <a:lnTo>
                  <a:pt x="228" y="145"/>
                </a:lnTo>
                <a:lnTo>
                  <a:pt x="215" y="144"/>
                </a:lnTo>
                <a:lnTo>
                  <a:pt x="215" y="144"/>
                </a:lnTo>
                <a:lnTo>
                  <a:pt x="203" y="145"/>
                </a:lnTo>
                <a:lnTo>
                  <a:pt x="191" y="148"/>
                </a:lnTo>
                <a:lnTo>
                  <a:pt x="180" y="153"/>
                </a:lnTo>
                <a:lnTo>
                  <a:pt x="170" y="159"/>
                </a:lnTo>
                <a:lnTo>
                  <a:pt x="162" y="168"/>
                </a:lnTo>
                <a:lnTo>
                  <a:pt x="155" y="177"/>
                </a:lnTo>
                <a:lnTo>
                  <a:pt x="149" y="187"/>
                </a:lnTo>
                <a:lnTo>
                  <a:pt x="144" y="199"/>
                </a:lnTo>
                <a:lnTo>
                  <a:pt x="53" y="199"/>
                </a:lnTo>
                <a:lnTo>
                  <a:pt x="53" y="291"/>
                </a:lnTo>
                <a:lnTo>
                  <a:pt x="53" y="291"/>
                </a:lnTo>
                <a:lnTo>
                  <a:pt x="42" y="295"/>
                </a:lnTo>
                <a:lnTo>
                  <a:pt x="32" y="301"/>
                </a:lnTo>
                <a:lnTo>
                  <a:pt x="23" y="309"/>
                </a:lnTo>
                <a:lnTo>
                  <a:pt x="15" y="316"/>
                </a:lnTo>
                <a:lnTo>
                  <a:pt x="8" y="327"/>
                </a:lnTo>
                <a:lnTo>
                  <a:pt x="3" y="337"/>
                </a:lnTo>
                <a:lnTo>
                  <a:pt x="0" y="349"/>
                </a:lnTo>
                <a:lnTo>
                  <a:pt x="0" y="361"/>
                </a:lnTo>
                <a:lnTo>
                  <a:pt x="0" y="361"/>
                </a:lnTo>
                <a:lnTo>
                  <a:pt x="2" y="375"/>
                </a:lnTo>
                <a:lnTo>
                  <a:pt x="5" y="388"/>
                </a:lnTo>
                <a:lnTo>
                  <a:pt x="12" y="400"/>
                </a:lnTo>
                <a:lnTo>
                  <a:pt x="21" y="412"/>
                </a:lnTo>
                <a:lnTo>
                  <a:pt x="32" y="420"/>
                </a:lnTo>
                <a:lnTo>
                  <a:pt x="44" y="427"/>
                </a:lnTo>
                <a:lnTo>
                  <a:pt x="57" y="432"/>
                </a:lnTo>
                <a:lnTo>
                  <a:pt x="72" y="433"/>
                </a:lnTo>
                <a:lnTo>
                  <a:pt x="72" y="433"/>
                </a:lnTo>
                <a:lnTo>
                  <a:pt x="86" y="432"/>
                </a:lnTo>
                <a:lnTo>
                  <a:pt x="99" y="427"/>
                </a:lnTo>
                <a:lnTo>
                  <a:pt x="111" y="420"/>
                </a:lnTo>
                <a:lnTo>
                  <a:pt x="122" y="412"/>
                </a:lnTo>
                <a:lnTo>
                  <a:pt x="131" y="400"/>
                </a:lnTo>
                <a:lnTo>
                  <a:pt x="138" y="388"/>
                </a:lnTo>
                <a:lnTo>
                  <a:pt x="141" y="375"/>
                </a:lnTo>
                <a:lnTo>
                  <a:pt x="143" y="361"/>
                </a:lnTo>
                <a:lnTo>
                  <a:pt x="143" y="361"/>
                </a:lnTo>
                <a:lnTo>
                  <a:pt x="143" y="348"/>
                </a:lnTo>
                <a:lnTo>
                  <a:pt x="140" y="337"/>
                </a:lnTo>
                <a:lnTo>
                  <a:pt x="134" y="327"/>
                </a:lnTo>
                <a:lnTo>
                  <a:pt x="128" y="316"/>
                </a:lnTo>
                <a:lnTo>
                  <a:pt x="120" y="307"/>
                </a:lnTo>
                <a:lnTo>
                  <a:pt x="111" y="301"/>
                </a:lnTo>
                <a:lnTo>
                  <a:pt x="101" y="295"/>
                </a:lnTo>
                <a:lnTo>
                  <a:pt x="89" y="291"/>
                </a:lnTo>
                <a:lnTo>
                  <a:pt x="89" y="235"/>
                </a:lnTo>
                <a:lnTo>
                  <a:pt x="144" y="235"/>
                </a:lnTo>
                <a:lnTo>
                  <a:pt x="144" y="235"/>
                </a:lnTo>
                <a:lnTo>
                  <a:pt x="149" y="246"/>
                </a:lnTo>
                <a:lnTo>
                  <a:pt x="155" y="256"/>
                </a:lnTo>
                <a:lnTo>
                  <a:pt x="162" y="265"/>
                </a:lnTo>
                <a:lnTo>
                  <a:pt x="170" y="274"/>
                </a:lnTo>
                <a:lnTo>
                  <a:pt x="180" y="280"/>
                </a:lnTo>
                <a:lnTo>
                  <a:pt x="191" y="285"/>
                </a:lnTo>
                <a:lnTo>
                  <a:pt x="203" y="288"/>
                </a:lnTo>
                <a:lnTo>
                  <a:pt x="215" y="289"/>
                </a:lnTo>
                <a:lnTo>
                  <a:pt x="215" y="289"/>
                </a:lnTo>
                <a:lnTo>
                  <a:pt x="228" y="288"/>
                </a:lnTo>
                <a:lnTo>
                  <a:pt x="239" y="285"/>
                </a:lnTo>
                <a:lnTo>
                  <a:pt x="251" y="280"/>
                </a:lnTo>
                <a:lnTo>
                  <a:pt x="260" y="274"/>
                </a:lnTo>
                <a:lnTo>
                  <a:pt x="269" y="265"/>
                </a:lnTo>
                <a:lnTo>
                  <a:pt x="276" y="256"/>
                </a:lnTo>
                <a:lnTo>
                  <a:pt x="282" y="246"/>
                </a:lnTo>
                <a:lnTo>
                  <a:pt x="285" y="235"/>
                </a:lnTo>
                <a:lnTo>
                  <a:pt x="377" y="235"/>
                </a:lnTo>
                <a:lnTo>
                  <a:pt x="377" y="142"/>
                </a:lnTo>
                <a:lnTo>
                  <a:pt x="377" y="142"/>
                </a:lnTo>
                <a:lnTo>
                  <a:pt x="389" y="139"/>
                </a:lnTo>
                <a:lnTo>
                  <a:pt x="399" y="133"/>
                </a:lnTo>
                <a:lnTo>
                  <a:pt x="408" y="126"/>
                </a:lnTo>
                <a:lnTo>
                  <a:pt x="416" y="117"/>
                </a:lnTo>
                <a:lnTo>
                  <a:pt x="423" y="108"/>
                </a:lnTo>
                <a:lnTo>
                  <a:pt x="428" y="97"/>
                </a:lnTo>
                <a:lnTo>
                  <a:pt x="431" y="85"/>
                </a:lnTo>
                <a:lnTo>
                  <a:pt x="432" y="73"/>
                </a:lnTo>
                <a:lnTo>
                  <a:pt x="432" y="73"/>
                </a:lnTo>
                <a:close/>
                <a:moveTo>
                  <a:pt x="107" y="361"/>
                </a:moveTo>
                <a:lnTo>
                  <a:pt x="107" y="361"/>
                </a:lnTo>
                <a:lnTo>
                  <a:pt x="107" y="367"/>
                </a:lnTo>
                <a:lnTo>
                  <a:pt x="104" y="375"/>
                </a:lnTo>
                <a:lnTo>
                  <a:pt x="101" y="381"/>
                </a:lnTo>
                <a:lnTo>
                  <a:pt x="96" y="387"/>
                </a:lnTo>
                <a:lnTo>
                  <a:pt x="92" y="390"/>
                </a:lnTo>
                <a:lnTo>
                  <a:pt x="86" y="394"/>
                </a:lnTo>
                <a:lnTo>
                  <a:pt x="78" y="396"/>
                </a:lnTo>
                <a:lnTo>
                  <a:pt x="72" y="397"/>
                </a:lnTo>
                <a:lnTo>
                  <a:pt x="72" y="397"/>
                </a:lnTo>
                <a:lnTo>
                  <a:pt x="65" y="396"/>
                </a:lnTo>
                <a:lnTo>
                  <a:pt x="57" y="394"/>
                </a:lnTo>
                <a:lnTo>
                  <a:pt x="51" y="390"/>
                </a:lnTo>
                <a:lnTo>
                  <a:pt x="47" y="387"/>
                </a:lnTo>
                <a:lnTo>
                  <a:pt x="42" y="381"/>
                </a:lnTo>
                <a:lnTo>
                  <a:pt x="39" y="375"/>
                </a:lnTo>
                <a:lnTo>
                  <a:pt x="36" y="367"/>
                </a:lnTo>
                <a:lnTo>
                  <a:pt x="36" y="361"/>
                </a:lnTo>
                <a:lnTo>
                  <a:pt x="36" y="361"/>
                </a:lnTo>
                <a:lnTo>
                  <a:pt x="36" y="354"/>
                </a:lnTo>
                <a:lnTo>
                  <a:pt x="39" y="346"/>
                </a:lnTo>
                <a:lnTo>
                  <a:pt x="42" y="340"/>
                </a:lnTo>
                <a:lnTo>
                  <a:pt x="47" y="336"/>
                </a:lnTo>
                <a:lnTo>
                  <a:pt x="51" y="331"/>
                </a:lnTo>
                <a:lnTo>
                  <a:pt x="57" y="328"/>
                </a:lnTo>
                <a:lnTo>
                  <a:pt x="65" y="325"/>
                </a:lnTo>
                <a:lnTo>
                  <a:pt x="72" y="325"/>
                </a:lnTo>
                <a:lnTo>
                  <a:pt x="72" y="325"/>
                </a:lnTo>
                <a:lnTo>
                  <a:pt x="78" y="325"/>
                </a:lnTo>
                <a:lnTo>
                  <a:pt x="86" y="328"/>
                </a:lnTo>
                <a:lnTo>
                  <a:pt x="92" y="331"/>
                </a:lnTo>
                <a:lnTo>
                  <a:pt x="96" y="336"/>
                </a:lnTo>
                <a:lnTo>
                  <a:pt x="101" y="340"/>
                </a:lnTo>
                <a:lnTo>
                  <a:pt x="104" y="346"/>
                </a:lnTo>
                <a:lnTo>
                  <a:pt x="107" y="354"/>
                </a:lnTo>
                <a:lnTo>
                  <a:pt x="107" y="361"/>
                </a:lnTo>
                <a:lnTo>
                  <a:pt x="107" y="361"/>
                </a:lnTo>
                <a:close/>
                <a:moveTo>
                  <a:pt x="89" y="309"/>
                </a:moveTo>
                <a:lnTo>
                  <a:pt x="89" y="309"/>
                </a:lnTo>
                <a:lnTo>
                  <a:pt x="89" y="309"/>
                </a:lnTo>
                <a:close/>
                <a:moveTo>
                  <a:pt x="215" y="253"/>
                </a:moveTo>
                <a:lnTo>
                  <a:pt x="215" y="253"/>
                </a:lnTo>
                <a:lnTo>
                  <a:pt x="207" y="253"/>
                </a:lnTo>
                <a:lnTo>
                  <a:pt x="201" y="250"/>
                </a:lnTo>
                <a:lnTo>
                  <a:pt x="195" y="247"/>
                </a:lnTo>
                <a:lnTo>
                  <a:pt x="189" y="243"/>
                </a:lnTo>
                <a:lnTo>
                  <a:pt x="185" y="237"/>
                </a:lnTo>
                <a:lnTo>
                  <a:pt x="182" y="231"/>
                </a:lnTo>
                <a:lnTo>
                  <a:pt x="179" y="223"/>
                </a:lnTo>
                <a:lnTo>
                  <a:pt x="179" y="217"/>
                </a:lnTo>
                <a:lnTo>
                  <a:pt x="179" y="217"/>
                </a:lnTo>
                <a:lnTo>
                  <a:pt x="179" y="210"/>
                </a:lnTo>
                <a:lnTo>
                  <a:pt x="182" y="202"/>
                </a:lnTo>
                <a:lnTo>
                  <a:pt x="185" y="196"/>
                </a:lnTo>
                <a:lnTo>
                  <a:pt x="189" y="190"/>
                </a:lnTo>
                <a:lnTo>
                  <a:pt x="195" y="186"/>
                </a:lnTo>
                <a:lnTo>
                  <a:pt x="201" y="183"/>
                </a:lnTo>
                <a:lnTo>
                  <a:pt x="207" y="181"/>
                </a:lnTo>
                <a:lnTo>
                  <a:pt x="215" y="180"/>
                </a:lnTo>
                <a:lnTo>
                  <a:pt x="215" y="180"/>
                </a:lnTo>
                <a:lnTo>
                  <a:pt x="222" y="181"/>
                </a:lnTo>
                <a:lnTo>
                  <a:pt x="230" y="183"/>
                </a:lnTo>
                <a:lnTo>
                  <a:pt x="236" y="186"/>
                </a:lnTo>
                <a:lnTo>
                  <a:pt x="242" y="190"/>
                </a:lnTo>
                <a:lnTo>
                  <a:pt x="246" y="196"/>
                </a:lnTo>
                <a:lnTo>
                  <a:pt x="249" y="202"/>
                </a:lnTo>
                <a:lnTo>
                  <a:pt x="251" y="210"/>
                </a:lnTo>
                <a:lnTo>
                  <a:pt x="252" y="217"/>
                </a:lnTo>
                <a:lnTo>
                  <a:pt x="252" y="217"/>
                </a:lnTo>
                <a:lnTo>
                  <a:pt x="251" y="223"/>
                </a:lnTo>
                <a:lnTo>
                  <a:pt x="249" y="231"/>
                </a:lnTo>
                <a:lnTo>
                  <a:pt x="246" y="237"/>
                </a:lnTo>
                <a:lnTo>
                  <a:pt x="242" y="243"/>
                </a:lnTo>
                <a:lnTo>
                  <a:pt x="236" y="247"/>
                </a:lnTo>
                <a:lnTo>
                  <a:pt x="230" y="250"/>
                </a:lnTo>
                <a:lnTo>
                  <a:pt x="222" y="253"/>
                </a:lnTo>
                <a:lnTo>
                  <a:pt x="215" y="253"/>
                </a:lnTo>
                <a:lnTo>
                  <a:pt x="215" y="253"/>
                </a:lnTo>
                <a:close/>
                <a:moveTo>
                  <a:pt x="359" y="109"/>
                </a:moveTo>
                <a:lnTo>
                  <a:pt x="359" y="109"/>
                </a:lnTo>
                <a:lnTo>
                  <a:pt x="351" y="108"/>
                </a:lnTo>
                <a:lnTo>
                  <a:pt x="345" y="106"/>
                </a:lnTo>
                <a:lnTo>
                  <a:pt x="339" y="103"/>
                </a:lnTo>
                <a:lnTo>
                  <a:pt x="333" y="99"/>
                </a:lnTo>
                <a:lnTo>
                  <a:pt x="329" y="93"/>
                </a:lnTo>
                <a:lnTo>
                  <a:pt x="326" y="87"/>
                </a:lnTo>
                <a:lnTo>
                  <a:pt x="324" y="79"/>
                </a:lnTo>
                <a:lnTo>
                  <a:pt x="323" y="73"/>
                </a:lnTo>
                <a:lnTo>
                  <a:pt x="323" y="73"/>
                </a:lnTo>
                <a:lnTo>
                  <a:pt x="324" y="66"/>
                </a:lnTo>
                <a:lnTo>
                  <a:pt x="326" y="58"/>
                </a:lnTo>
                <a:lnTo>
                  <a:pt x="329" y="52"/>
                </a:lnTo>
                <a:lnTo>
                  <a:pt x="333" y="46"/>
                </a:lnTo>
                <a:lnTo>
                  <a:pt x="339" y="42"/>
                </a:lnTo>
                <a:lnTo>
                  <a:pt x="345" y="39"/>
                </a:lnTo>
                <a:lnTo>
                  <a:pt x="351" y="37"/>
                </a:lnTo>
                <a:lnTo>
                  <a:pt x="359" y="36"/>
                </a:lnTo>
                <a:lnTo>
                  <a:pt x="359" y="36"/>
                </a:lnTo>
                <a:lnTo>
                  <a:pt x="366" y="37"/>
                </a:lnTo>
                <a:lnTo>
                  <a:pt x="374" y="39"/>
                </a:lnTo>
                <a:lnTo>
                  <a:pt x="380" y="42"/>
                </a:lnTo>
                <a:lnTo>
                  <a:pt x="384" y="46"/>
                </a:lnTo>
                <a:lnTo>
                  <a:pt x="389" y="52"/>
                </a:lnTo>
                <a:lnTo>
                  <a:pt x="393" y="58"/>
                </a:lnTo>
                <a:lnTo>
                  <a:pt x="395" y="66"/>
                </a:lnTo>
                <a:lnTo>
                  <a:pt x="395" y="73"/>
                </a:lnTo>
                <a:lnTo>
                  <a:pt x="395" y="73"/>
                </a:lnTo>
                <a:lnTo>
                  <a:pt x="395" y="79"/>
                </a:lnTo>
                <a:lnTo>
                  <a:pt x="393" y="87"/>
                </a:lnTo>
                <a:lnTo>
                  <a:pt x="389" y="93"/>
                </a:lnTo>
                <a:lnTo>
                  <a:pt x="384" y="99"/>
                </a:lnTo>
                <a:lnTo>
                  <a:pt x="380" y="103"/>
                </a:lnTo>
                <a:lnTo>
                  <a:pt x="374" y="106"/>
                </a:lnTo>
                <a:lnTo>
                  <a:pt x="366" y="108"/>
                </a:lnTo>
                <a:lnTo>
                  <a:pt x="359" y="109"/>
                </a:lnTo>
                <a:lnTo>
                  <a:pt x="35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62" name="Group 166"/>
          <p:cNvGrpSpPr/>
          <p:nvPr/>
        </p:nvGrpSpPr>
        <p:grpSpPr>
          <a:xfrm>
            <a:off x="1336074" y="1183391"/>
            <a:ext cx="314053" cy="292970"/>
            <a:chOff x="5029200" y="1192213"/>
            <a:chExt cx="685800" cy="639762"/>
          </a:xfrm>
          <a:solidFill>
            <a:schemeClr val="bg1"/>
          </a:solidFill>
        </p:grpSpPr>
        <p:sp>
          <p:nvSpPr>
            <p:cNvPr id="63" name="Freeform 278"/>
            <p:cNvSpPr>
              <a:spLocks noEditPoints="1"/>
            </p:cNvSpPr>
            <p:nvPr/>
          </p:nvSpPr>
          <p:spPr bwMode="auto">
            <a:xfrm>
              <a:off x="5029200" y="1554163"/>
              <a:ext cx="685800" cy="277812"/>
            </a:xfrm>
            <a:custGeom>
              <a:avLst/>
              <a:gdLst>
                <a:gd name="T0" fmla="*/ 269 w 432"/>
                <a:gd name="T1" fmla="*/ 0 h 175"/>
                <a:gd name="T2" fmla="*/ 258 w 432"/>
                <a:gd name="T3" fmla="*/ 1 h 175"/>
                <a:gd name="T4" fmla="*/ 242 w 432"/>
                <a:gd name="T5" fmla="*/ 7 h 175"/>
                <a:gd name="T6" fmla="*/ 230 w 432"/>
                <a:gd name="T7" fmla="*/ 21 h 175"/>
                <a:gd name="T8" fmla="*/ 222 w 432"/>
                <a:gd name="T9" fmla="*/ 37 h 175"/>
                <a:gd name="T10" fmla="*/ 221 w 432"/>
                <a:gd name="T11" fmla="*/ 66 h 175"/>
                <a:gd name="T12" fmla="*/ 95 w 432"/>
                <a:gd name="T13" fmla="*/ 66 h 175"/>
                <a:gd name="T14" fmla="*/ 95 w 432"/>
                <a:gd name="T15" fmla="*/ 18 h 175"/>
                <a:gd name="T16" fmla="*/ 93 w 432"/>
                <a:gd name="T17" fmla="*/ 13 h 175"/>
                <a:gd name="T18" fmla="*/ 87 w 432"/>
                <a:gd name="T19" fmla="*/ 10 h 175"/>
                <a:gd name="T20" fmla="*/ 5 w 432"/>
                <a:gd name="T21" fmla="*/ 79 h 175"/>
                <a:gd name="T22" fmla="*/ 2 w 432"/>
                <a:gd name="T23" fmla="*/ 84 h 175"/>
                <a:gd name="T24" fmla="*/ 2 w 432"/>
                <a:gd name="T25" fmla="*/ 93 h 175"/>
                <a:gd name="T26" fmla="*/ 84 w 432"/>
                <a:gd name="T27" fmla="*/ 163 h 175"/>
                <a:gd name="T28" fmla="*/ 87 w 432"/>
                <a:gd name="T29" fmla="*/ 165 h 175"/>
                <a:gd name="T30" fmla="*/ 93 w 432"/>
                <a:gd name="T31" fmla="*/ 163 h 175"/>
                <a:gd name="T32" fmla="*/ 95 w 432"/>
                <a:gd name="T33" fmla="*/ 123 h 175"/>
                <a:gd name="T34" fmla="*/ 95 w 432"/>
                <a:gd name="T35" fmla="*/ 109 h 175"/>
                <a:gd name="T36" fmla="*/ 221 w 432"/>
                <a:gd name="T37" fmla="*/ 129 h 175"/>
                <a:gd name="T38" fmla="*/ 222 w 432"/>
                <a:gd name="T39" fmla="*/ 138 h 175"/>
                <a:gd name="T40" fmla="*/ 230 w 432"/>
                <a:gd name="T41" fmla="*/ 156 h 175"/>
                <a:gd name="T42" fmla="*/ 242 w 432"/>
                <a:gd name="T43" fmla="*/ 168 h 175"/>
                <a:gd name="T44" fmla="*/ 258 w 432"/>
                <a:gd name="T45" fmla="*/ 175 h 175"/>
                <a:gd name="T46" fmla="*/ 386 w 432"/>
                <a:gd name="T47" fmla="*/ 175 h 175"/>
                <a:gd name="T48" fmla="*/ 395 w 432"/>
                <a:gd name="T49" fmla="*/ 175 h 175"/>
                <a:gd name="T50" fmla="*/ 411 w 432"/>
                <a:gd name="T51" fmla="*/ 168 h 175"/>
                <a:gd name="T52" fmla="*/ 425 w 432"/>
                <a:gd name="T53" fmla="*/ 156 h 175"/>
                <a:gd name="T54" fmla="*/ 431 w 432"/>
                <a:gd name="T55" fmla="*/ 138 h 175"/>
                <a:gd name="T56" fmla="*/ 432 w 432"/>
                <a:gd name="T57" fmla="*/ 46 h 175"/>
                <a:gd name="T58" fmla="*/ 431 w 432"/>
                <a:gd name="T59" fmla="*/ 37 h 175"/>
                <a:gd name="T60" fmla="*/ 425 w 432"/>
                <a:gd name="T61" fmla="*/ 21 h 175"/>
                <a:gd name="T62" fmla="*/ 411 w 432"/>
                <a:gd name="T63" fmla="*/ 7 h 175"/>
                <a:gd name="T64" fmla="*/ 395 w 432"/>
                <a:gd name="T65" fmla="*/ 1 h 175"/>
                <a:gd name="T66" fmla="*/ 386 w 432"/>
                <a:gd name="T67" fmla="*/ 0 h 175"/>
                <a:gd name="T68" fmla="*/ 390 w 432"/>
                <a:gd name="T69" fmla="*/ 123 h 175"/>
                <a:gd name="T70" fmla="*/ 387 w 432"/>
                <a:gd name="T71" fmla="*/ 132 h 175"/>
                <a:gd name="T72" fmla="*/ 380 w 432"/>
                <a:gd name="T73" fmla="*/ 135 h 175"/>
                <a:gd name="T74" fmla="*/ 275 w 432"/>
                <a:gd name="T75" fmla="*/ 135 h 175"/>
                <a:gd name="T76" fmla="*/ 266 w 432"/>
                <a:gd name="T77" fmla="*/ 132 h 175"/>
                <a:gd name="T78" fmla="*/ 263 w 432"/>
                <a:gd name="T79" fmla="*/ 123 h 175"/>
                <a:gd name="T80" fmla="*/ 263 w 432"/>
                <a:gd name="T81" fmla="*/ 52 h 175"/>
                <a:gd name="T82" fmla="*/ 266 w 432"/>
                <a:gd name="T83" fmla="*/ 45 h 175"/>
                <a:gd name="T84" fmla="*/ 275 w 432"/>
                <a:gd name="T85" fmla="*/ 40 h 175"/>
                <a:gd name="T86" fmla="*/ 380 w 432"/>
                <a:gd name="T87" fmla="*/ 40 h 175"/>
                <a:gd name="T88" fmla="*/ 387 w 432"/>
                <a:gd name="T89" fmla="*/ 45 h 175"/>
                <a:gd name="T90" fmla="*/ 390 w 432"/>
                <a:gd name="T91" fmla="*/ 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5">
                  <a:moveTo>
                    <a:pt x="386" y="0"/>
                  </a:moveTo>
                  <a:lnTo>
                    <a:pt x="269" y="0"/>
                  </a:lnTo>
                  <a:lnTo>
                    <a:pt x="269" y="0"/>
                  </a:lnTo>
                  <a:lnTo>
                    <a:pt x="258" y="1"/>
                  </a:lnTo>
                  <a:lnTo>
                    <a:pt x="249" y="3"/>
                  </a:lnTo>
                  <a:lnTo>
                    <a:pt x="242" y="7"/>
                  </a:lnTo>
                  <a:lnTo>
                    <a:pt x="234" y="13"/>
                  </a:lnTo>
                  <a:lnTo>
                    <a:pt x="230" y="21"/>
                  </a:lnTo>
                  <a:lnTo>
                    <a:pt x="225" y="28"/>
                  </a:lnTo>
                  <a:lnTo>
                    <a:pt x="222" y="37"/>
                  </a:lnTo>
                  <a:lnTo>
                    <a:pt x="221" y="46"/>
                  </a:lnTo>
                  <a:lnTo>
                    <a:pt x="221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5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3" y="13"/>
                  </a:lnTo>
                  <a:lnTo>
                    <a:pt x="92" y="10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2" y="93"/>
                  </a:lnTo>
                  <a:lnTo>
                    <a:pt x="5" y="97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87" y="165"/>
                  </a:lnTo>
                  <a:lnTo>
                    <a:pt x="92" y="165"/>
                  </a:lnTo>
                  <a:lnTo>
                    <a:pt x="93" y="163"/>
                  </a:lnTo>
                  <a:lnTo>
                    <a:pt x="95" y="157"/>
                  </a:lnTo>
                  <a:lnTo>
                    <a:pt x="95" y="123"/>
                  </a:lnTo>
                  <a:lnTo>
                    <a:pt x="95" y="123"/>
                  </a:lnTo>
                  <a:lnTo>
                    <a:pt x="95" y="109"/>
                  </a:lnTo>
                  <a:lnTo>
                    <a:pt x="221" y="109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22" y="138"/>
                  </a:lnTo>
                  <a:lnTo>
                    <a:pt x="225" y="147"/>
                  </a:lnTo>
                  <a:lnTo>
                    <a:pt x="230" y="156"/>
                  </a:lnTo>
                  <a:lnTo>
                    <a:pt x="234" y="162"/>
                  </a:lnTo>
                  <a:lnTo>
                    <a:pt x="242" y="168"/>
                  </a:lnTo>
                  <a:lnTo>
                    <a:pt x="249" y="172"/>
                  </a:lnTo>
                  <a:lnTo>
                    <a:pt x="258" y="175"/>
                  </a:lnTo>
                  <a:lnTo>
                    <a:pt x="267" y="175"/>
                  </a:lnTo>
                  <a:lnTo>
                    <a:pt x="386" y="175"/>
                  </a:lnTo>
                  <a:lnTo>
                    <a:pt x="386" y="175"/>
                  </a:lnTo>
                  <a:lnTo>
                    <a:pt x="395" y="175"/>
                  </a:lnTo>
                  <a:lnTo>
                    <a:pt x="404" y="172"/>
                  </a:lnTo>
                  <a:lnTo>
                    <a:pt x="411" y="168"/>
                  </a:lnTo>
                  <a:lnTo>
                    <a:pt x="419" y="162"/>
                  </a:lnTo>
                  <a:lnTo>
                    <a:pt x="425" y="156"/>
                  </a:lnTo>
                  <a:lnTo>
                    <a:pt x="429" y="147"/>
                  </a:lnTo>
                  <a:lnTo>
                    <a:pt x="431" y="138"/>
                  </a:lnTo>
                  <a:lnTo>
                    <a:pt x="432" y="129"/>
                  </a:lnTo>
                  <a:lnTo>
                    <a:pt x="432" y="46"/>
                  </a:lnTo>
                  <a:lnTo>
                    <a:pt x="432" y="46"/>
                  </a:lnTo>
                  <a:lnTo>
                    <a:pt x="431" y="37"/>
                  </a:lnTo>
                  <a:lnTo>
                    <a:pt x="429" y="28"/>
                  </a:lnTo>
                  <a:lnTo>
                    <a:pt x="425" y="21"/>
                  </a:lnTo>
                  <a:lnTo>
                    <a:pt x="419" y="13"/>
                  </a:lnTo>
                  <a:lnTo>
                    <a:pt x="411" y="7"/>
                  </a:lnTo>
                  <a:lnTo>
                    <a:pt x="404" y="3"/>
                  </a:lnTo>
                  <a:lnTo>
                    <a:pt x="395" y="1"/>
                  </a:lnTo>
                  <a:lnTo>
                    <a:pt x="386" y="0"/>
                  </a:lnTo>
                  <a:lnTo>
                    <a:pt x="386" y="0"/>
                  </a:lnTo>
                  <a:close/>
                  <a:moveTo>
                    <a:pt x="390" y="123"/>
                  </a:moveTo>
                  <a:lnTo>
                    <a:pt x="390" y="123"/>
                  </a:lnTo>
                  <a:lnTo>
                    <a:pt x="390" y="127"/>
                  </a:lnTo>
                  <a:lnTo>
                    <a:pt x="387" y="132"/>
                  </a:lnTo>
                  <a:lnTo>
                    <a:pt x="384" y="133"/>
                  </a:lnTo>
                  <a:lnTo>
                    <a:pt x="380" y="135"/>
                  </a:lnTo>
                  <a:lnTo>
                    <a:pt x="275" y="135"/>
                  </a:lnTo>
                  <a:lnTo>
                    <a:pt x="275" y="135"/>
                  </a:lnTo>
                  <a:lnTo>
                    <a:pt x="270" y="133"/>
                  </a:lnTo>
                  <a:lnTo>
                    <a:pt x="266" y="132"/>
                  </a:lnTo>
                  <a:lnTo>
                    <a:pt x="263" y="127"/>
                  </a:lnTo>
                  <a:lnTo>
                    <a:pt x="263" y="123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3" y="48"/>
                  </a:lnTo>
                  <a:lnTo>
                    <a:pt x="266" y="45"/>
                  </a:lnTo>
                  <a:lnTo>
                    <a:pt x="270" y="42"/>
                  </a:lnTo>
                  <a:lnTo>
                    <a:pt x="275" y="40"/>
                  </a:lnTo>
                  <a:lnTo>
                    <a:pt x="380" y="40"/>
                  </a:lnTo>
                  <a:lnTo>
                    <a:pt x="380" y="40"/>
                  </a:lnTo>
                  <a:lnTo>
                    <a:pt x="384" y="42"/>
                  </a:lnTo>
                  <a:lnTo>
                    <a:pt x="387" y="45"/>
                  </a:lnTo>
                  <a:lnTo>
                    <a:pt x="390" y="48"/>
                  </a:lnTo>
                  <a:lnTo>
                    <a:pt x="390" y="52"/>
                  </a:lnTo>
                  <a:lnTo>
                    <a:pt x="39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4" name="Freeform 279"/>
            <p:cNvSpPr>
              <a:spLocks noEditPoints="1"/>
            </p:cNvSpPr>
            <p:nvPr/>
          </p:nvSpPr>
          <p:spPr bwMode="auto">
            <a:xfrm>
              <a:off x="5029200" y="1192213"/>
              <a:ext cx="685800" cy="280987"/>
            </a:xfrm>
            <a:custGeom>
              <a:avLst/>
              <a:gdLst>
                <a:gd name="T0" fmla="*/ 165 w 432"/>
                <a:gd name="T1" fmla="*/ 177 h 177"/>
                <a:gd name="T2" fmla="*/ 174 w 432"/>
                <a:gd name="T3" fmla="*/ 175 h 177"/>
                <a:gd name="T4" fmla="*/ 191 w 432"/>
                <a:gd name="T5" fmla="*/ 169 h 177"/>
                <a:gd name="T6" fmla="*/ 204 w 432"/>
                <a:gd name="T7" fmla="*/ 156 h 177"/>
                <a:gd name="T8" fmla="*/ 210 w 432"/>
                <a:gd name="T9" fmla="*/ 139 h 177"/>
                <a:gd name="T10" fmla="*/ 212 w 432"/>
                <a:gd name="T11" fmla="*/ 111 h 177"/>
                <a:gd name="T12" fmla="*/ 338 w 432"/>
                <a:gd name="T13" fmla="*/ 111 h 177"/>
                <a:gd name="T14" fmla="*/ 338 w 432"/>
                <a:gd name="T15" fmla="*/ 159 h 177"/>
                <a:gd name="T16" fmla="*/ 339 w 432"/>
                <a:gd name="T17" fmla="*/ 163 h 177"/>
                <a:gd name="T18" fmla="*/ 345 w 432"/>
                <a:gd name="T19" fmla="*/ 166 h 177"/>
                <a:gd name="T20" fmla="*/ 428 w 432"/>
                <a:gd name="T21" fmla="*/ 97 h 177"/>
                <a:gd name="T22" fmla="*/ 431 w 432"/>
                <a:gd name="T23" fmla="*/ 93 h 177"/>
                <a:gd name="T24" fmla="*/ 431 w 432"/>
                <a:gd name="T25" fmla="*/ 84 h 177"/>
                <a:gd name="T26" fmla="*/ 348 w 432"/>
                <a:gd name="T27" fmla="*/ 13 h 177"/>
                <a:gd name="T28" fmla="*/ 345 w 432"/>
                <a:gd name="T29" fmla="*/ 12 h 177"/>
                <a:gd name="T30" fmla="*/ 339 w 432"/>
                <a:gd name="T31" fmla="*/ 13 h 177"/>
                <a:gd name="T32" fmla="*/ 338 w 432"/>
                <a:gd name="T33" fmla="*/ 54 h 177"/>
                <a:gd name="T34" fmla="*/ 338 w 432"/>
                <a:gd name="T35" fmla="*/ 67 h 177"/>
                <a:gd name="T36" fmla="*/ 212 w 432"/>
                <a:gd name="T37" fmla="*/ 48 h 177"/>
                <a:gd name="T38" fmla="*/ 210 w 432"/>
                <a:gd name="T39" fmla="*/ 37 h 177"/>
                <a:gd name="T40" fmla="*/ 204 w 432"/>
                <a:gd name="T41" fmla="*/ 21 h 177"/>
                <a:gd name="T42" fmla="*/ 191 w 432"/>
                <a:gd name="T43" fmla="*/ 9 h 177"/>
                <a:gd name="T44" fmla="*/ 174 w 432"/>
                <a:gd name="T45" fmla="*/ 1 h 177"/>
                <a:gd name="T46" fmla="*/ 47 w 432"/>
                <a:gd name="T47" fmla="*/ 0 h 177"/>
                <a:gd name="T48" fmla="*/ 38 w 432"/>
                <a:gd name="T49" fmla="*/ 1 h 177"/>
                <a:gd name="T50" fmla="*/ 21 w 432"/>
                <a:gd name="T51" fmla="*/ 9 h 177"/>
                <a:gd name="T52" fmla="*/ 8 w 432"/>
                <a:gd name="T53" fmla="*/ 21 h 177"/>
                <a:gd name="T54" fmla="*/ 2 w 432"/>
                <a:gd name="T55" fmla="*/ 37 h 177"/>
                <a:gd name="T56" fmla="*/ 0 w 432"/>
                <a:gd name="T57" fmla="*/ 130 h 177"/>
                <a:gd name="T58" fmla="*/ 2 w 432"/>
                <a:gd name="T59" fmla="*/ 139 h 177"/>
                <a:gd name="T60" fmla="*/ 8 w 432"/>
                <a:gd name="T61" fmla="*/ 156 h 177"/>
                <a:gd name="T62" fmla="*/ 21 w 432"/>
                <a:gd name="T63" fmla="*/ 169 h 177"/>
                <a:gd name="T64" fmla="*/ 38 w 432"/>
                <a:gd name="T65" fmla="*/ 175 h 177"/>
                <a:gd name="T66" fmla="*/ 47 w 432"/>
                <a:gd name="T67" fmla="*/ 177 h 177"/>
                <a:gd name="T68" fmla="*/ 42 w 432"/>
                <a:gd name="T69" fmla="*/ 54 h 177"/>
                <a:gd name="T70" fmla="*/ 45 w 432"/>
                <a:gd name="T71" fmla="*/ 45 h 177"/>
                <a:gd name="T72" fmla="*/ 53 w 432"/>
                <a:gd name="T73" fmla="*/ 42 h 177"/>
                <a:gd name="T74" fmla="*/ 159 w 432"/>
                <a:gd name="T75" fmla="*/ 42 h 177"/>
                <a:gd name="T76" fmla="*/ 167 w 432"/>
                <a:gd name="T77" fmla="*/ 45 h 177"/>
                <a:gd name="T78" fmla="*/ 170 w 432"/>
                <a:gd name="T79" fmla="*/ 54 h 177"/>
                <a:gd name="T80" fmla="*/ 170 w 432"/>
                <a:gd name="T81" fmla="*/ 124 h 177"/>
                <a:gd name="T82" fmla="*/ 167 w 432"/>
                <a:gd name="T83" fmla="*/ 132 h 177"/>
                <a:gd name="T84" fmla="*/ 159 w 432"/>
                <a:gd name="T85" fmla="*/ 135 h 177"/>
                <a:gd name="T86" fmla="*/ 53 w 432"/>
                <a:gd name="T87" fmla="*/ 135 h 177"/>
                <a:gd name="T88" fmla="*/ 45 w 432"/>
                <a:gd name="T89" fmla="*/ 132 h 177"/>
                <a:gd name="T90" fmla="*/ 42 w 432"/>
                <a:gd name="T91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7">
                  <a:moveTo>
                    <a:pt x="47" y="177"/>
                  </a:moveTo>
                  <a:lnTo>
                    <a:pt x="165" y="177"/>
                  </a:lnTo>
                  <a:lnTo>
                    <a:pt x="165" y="177"/>
                  </a:lnTo>
                  <a:lnTo>
                    <a:pt x="174" y="175"/>
                  </a:lnTo>
                  <a:lnTo>
                    <a:pt x="183" y="172"/>
                  </a:lnTo>
                  <a:lnTo>
                    <a:pt x="191" y="169"/>
                  </a:lnTo>
                  <a:lnTo>
                    <a:pt x="198" y="163"/>
                  </a:lnTo>
                  <a:lnTo>
                    <a:pt x="204" y="156"/>
                  </a:lnTo>
                  <a:lnTo>
                    <a:pt x="207" y="148"/>
                  </a:lnTo>
                  <a:lnTo>
                    <a:pt x="210" y="139"/>
                  </a:lnTo>
                  <a:lnTo>
                    <a:pt x="212" y="130"/>
                  </a:lnTo>
                  <a:lnTo>
                    <a:pt x="212" y="111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24"/>
                  </a:lnTo>
                  <a:lnTo>
                    <a:pt x="338" y="159"/>
                  </a:lnTo>
                  <a:lnTo>
                    <a:pt x="338" y="159"/>
                  </a:lnTo>
                  <a:lnTo>
                    <a:pt x="339" y="163"/>
                  </a:lnTo>
                  <a:lnTo>
                    <a:pt x="341" y="166"/>
                  </a:lnTo>
                  <a:lnTo>
                    <a:pt x="345" y="166"/>
                  </a:lnTo>
                  <a:lnTo>
                    <a:pt x="348" y="163"/>
                  </a:lnTo>
                  <a:lnTo>
                    <a:pt x="428" y="97"/>
                  </a:lnTo>
                  <a:lnTo>
                    <a:pt x="428" y="97"/>
                  </a:lnTo>
                  <a:lnTo>
                    <a:pt x="431" y="93"/>
                  </a:lnTo>
                  <a:lnTo>
                    <a:pt x="432" y="88"/>
                  </a:lnTo>
                  <a:lnTo>
                    <a:pt x="431" y="84"/>
                  </a:lnTo>
                  <a:lnTo>
                    <a:pt x="428" y="79"/>
                  </a:lnTo>
                  <a:lnTo>
                    <a:pt x="348" y="13"/>
                  </a:lnTo>
                  <a:lnTo>
                    <a:pt x="348" y="13"/>
                  </a:lnTo>
                  <a:lnTo>
                    <a:pt x="345" y="12"/>
                  </a:lnTo>
                  <a:lnTo>
                    <a:pt x="341" y="12"/>
                  </a:lnTo>
                  <a:lnTo>
                    <a:pt x="339" y="13"/>
                  </a:lnTo>
                  <a:lnTo>
                    <a:pt x="338" y="18"/>
                  </a:lnTo>
                  <a:lnTo>
                    <a:pt x="338" y="54"/>
                  </a:lnTo>
                  <a:lnTo>
                    <a:pt x="338" y="54"/>
                  </a:lnTo>
                  <a:lnTo>
                    <a:pt x="338" y="67"/>
                  </a:lnTo>
                  <a:lnTo>
                    <a:pt x="212" y="67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10" y="37"/>
                  </a:lnTo>
                  <a:lnTo>
                    <a:pt x="207" y="28"/>
                  </a:lnTo>
                  <a:lnTo>
                    <a:pt x="204" y="21"/>
                  </a:lnTo>
                  <a:lnTo>
                    <a:pt x="198" y="15"/>
                  </a:lnTo>
                  <a:lnTo>
                    <a:pt x="191" y="9"/>
                  </a:lnTo>
                  <a:lnTo>
                    <a:pt x="183" y="4"/>
                  </a:lnTo>
                  <a:lnTo>
                    <a:pt x="174" y="1"/>
                  </a:lnTo>
                  <a:lnTo>
                    <a:pt x="16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0" y="4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39"/>
                  </a:lnTo>
                  <a:lnTo>
                    <a:pt x="5" y="148"/>
                  </a:lnTo>
                  <a:lnTo>
                    <a:pt x="8" y="156"/>
                  </a:lnTo>
                  <a:lnTo>
                    <a:pt x="14" y="163"/>
                  </a:lnTo>
                  <a:lnTo>
                    <a:pt x="21" y="169"/>
                  </a:lnTo>
                  <a:lnTo>
                    <a:pt x="29" y="172"/>
                  </a:lnTo>
                  <a:lnTo>
                    <a:pt x="38" y="175"/>
                  </a:lnTo>
                  <a:lnTo>
                    <a:pt x="47" y="177"/>
                  </a:lnTo>
                  <a:lnTo>
                    <a:pt x="47" y="177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2" y="49"/>
                  </a:lnTo>
                  <a:lnTo>
                    <a:pt x="45" y="45"/>
                  </a:lnTo>
                  <a:lnTo>
                    <a:pt x="48" y="43"/>
                  </a:lnTo>
                  <a:lnTo>
                    <a:pt x="53" y="42"/>
                  </a:lnTo>
                  <a:lnTo>
                    <a:pt x="159" y="42"/>
                  </a:lnTo>
                  <a:lnTo>
                    <a:pt x="159" y="42"/>
                  </a:lnTo>
                  <a:lnTo>
                    <a:pt x="164" y="43"/>
                  </a:lnTo>
                  <a:lnTo>
                    <a:pt x="167" y="45"/>
                  </a:lnTo>
                  <a:lnTo>
                    <a:pt x="170" y="49"/>
                  </a:lnTo>
                  <a:lnTo>
                    <a:pt x="170" y="54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9"/>
                  </a:lnTo>
                  <a:lnTo>
                    <a:pt x="167" y="132"/>
                  </a:lnTo>
                  <a:lnTo>
                    <a:pt x="164" y="135"/>
                  </a:lnTo>
                  <a:lnTo>
                    <a:pt x="159" y="135"/>
                  </a:lnTo>
                  <a:lnTo>
                    <a:pt x="53" y="135"/>
                  </a:lnTo>
                  <a:lnTo>
                    <a:pt x="53" y="135"/>
                  </a:lnTo>
                  <a:lnTo>
                    <a:pt x="48" y="135"/>
                  </a:lnTo>
                  <a:lnTo>
                    <a:pt x="45" y="132"/>
                  </a:lnTo>
                  <a:lnTo>
                    <a:pt x="42" y="129"/>
                  </a:lnTo>
                  <a:lnTo>
                    <a:pt x="42" y="12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65" name="Group 179"/>
          <p:cNvGrpSpPr/>
          <p:nvPr/>
        </p:nvGrpSpPr>
        <p:grpSpPr>
          <a:xfrm>
            <a:off x="1328887" y="2829045"/>
            <a:ext cx="300999" cy="325570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66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7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  <p:bldP spid="33" grpId="0"/>
      <p:bldP spid="37" grpId="0"/>
      <p:bldP spid="38" grpId="0"/>
      <p:bldP spid="42" grpId="0"/>
      <p:bldP spid="43" grpId="0"/>
      <p:bldP spid="47" grpId="0"/>
      <p:bldP spid="48" grpId="0"/>
      <p:bldP spid="52" grpId="0"/>
      <p:bldP spid="5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93056" y="165829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80251" y="1940649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3056" y="254552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80251" y="2827879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93056" y="340019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80251" y="3682549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89318" y="1649965"/>
            <a:ext cx="645623" cy="637889"/>
            <a:chOff x="5689318" y="1649965"/>
            <a:chExt cx="645623" cy="637889"/>
          </a:xfrm>
        </p:grpSpPr>
        <p:sp>
          <p:nvSpPr>
            <p:cNvPr id="18" name="Oval 17"/>
            <p:cNvSpPr/>
            <p:nvPr/>
          </p:nvSpPr>
          <p:spPr>
            <a:xfrm>
              <a:off x="5708365" y="1690892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689318" y="1649965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99478" y="2518753"/>
            <a:ext cx="645623" cy="648049"/>
            <a:chOff x="5699478" y="2518753"/>
            <a:chExt cx="645623" cy="648049"/>
          </a:xfrm>
        </p:grpSpPr>
        <p:sp>
          <p:nvSpPr>
            <p:cNvPr id="16" name="Oval 15"/>
            <p:cNvSpPr/>
            <p:nvPr/>
          </p:nvSpPr>
          <p:spPr>
            <a:xfrm>
              <a:off x="5718525" y="2569840"/>
              <a:ext cx="596962" cy="5969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699478" y="2518753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710504" y="3410994"/>
            <a:ext cx="645623" cy="637889"/>
            <a:chOff x="5710504" y="3410994"/>
            <a:chExt cx="645623" cy="637889"/>
          </a:xfrm>
        </p:grpSpPr>
        <p:sp>
          <p:nvSpPr>
            <p:cNvPr id="14" name="Oval 13"/>
            <p:cNvSpPr/>
            <p:nvPr/>
          </p:nvSpPr>
          <p:spPr>
            <a:xfrm>
              <a:off x="5729551" y="3451921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710504" y="3410994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l="4241" r="4241"/>
          <a:stretch>
            <a:fillRect/>
          </a:stretch>
        </p:blipFill>
        <p:spPr/>
      </p:pic>
      <p:sp>
        <p:nvSpPr>
          <p:cNvPr id="54" name="Freeform 225"/>
          <p:cNvSpPr>
            <a:spLocks noEditPoints="1"/>
          </p:cNvSpPr>
          <p:nvPr/>
        </p:nvSpPr>
        <p:spPr bwMode="auto">
          <a:xfrm>
            <a:off x="5835067" y="2665778"/>
            <a:ext cx="385930" cy="386824"/>
          </a:xfrm>
          <a:custGeom>
            <a:avLst/>
            <a:gdLst>
              <a:gd name="T0" fmla="*/ 426 w 432"/>
              <a:gd name="T1" fmla="*/ 45 h 433"/>
              <a:gd name="T2" fmla="*/ 387 w 432"/>
              <a:gd name="T3" fmla="*/ 6 h 433"/>
              <a:gd name="T4" fmla="*/ 345 w 432"/>
              <a:gd name="T5" fmla="*/ 1 h 433"/>
              <a:gd name="T6" fmla="*/ 299 w 432"/>
              <a:gd name="T7" fmla="*/ 33 h 433"/>
              <a:gd name="T8" fmla="*/ 287 w 432"/>
              <a:gd name="T9" fmla="*/ 73 h 433"/>
              <a:gd name="T10" fmla="*/ 302 w 432"/>
              <a:gd name="T11" fmla="*/ 117 h 433"/>
              <a:gd name="T12" fmla="*/ 341 w 432"/>
              <a:gd name="T13" fmla="*/ 142 h 433"/>
              <a:gd name="T14" fmla="*/ 282 w 432"/>
              <a:gd name="T15" fmla="*/ 187 h 433"/>
              <a:gd name="T16" fmla="*/ 251 w 432"/>
              <a:gd name="T17" fmla="*/ 153 h 433"/>
              <a:gd name="T18" fmla="*/ 215 w 432"/>
              <a:gd name="T19" fmla="*/ 144 h 433"/>
              <a:gd name="T20" fmla="*/ 170 w 432"/>
              <a:gd name="T21" fmla="*/ 159 h 433"/>
              <a:gd name="T22" fmla="*/ 144 w 432"/>
              <a:gd name="T23" fmla="*/ 199 h 433"/>
              <a:gd name="T24" fmla="*/ 42 w 432"/>
              <a:gd name="T25" fmla="*/ 295 h 433"/>
              <a:gd name="T26" fmla="*/ 8 w 432"/>
              <a:gd name="T27" fmla="*/ 327 h 433"/>
              <a:gd name="T28" fmla="*/ 0 w 432"/>
              <a:gd name="T29" fmla="*/ 361 h 433"/>
              <a:gd name="T30" fmla="*/ 21 w 432"/>
              <a:gd name="T31" fmla="*/ 412 h 433"/>
              <a:gd name="T32" fmla="*/ 72 w 432"/>
              <a:gd name="T33" fmla="*/ 433 h 433"/>
              <a:gd name="T34" fmla="*/ 111 w 432"/>
              <a:gd name="T35" fmla="*/ 420 h 433"/>
              <a:gd name="T36" fmla="*/ 141 w 432"/>
              <a:gd name="T37" fmla="*/ 375 h 433"/>
              <a:gd name="T38" fmla="*/ 140 w 432"/>
              <a:gd name="T39" fmla="*/ 337 h 433"/>
              <a:gd name="T40" fmla="*/ 111 w 432"/>
              <a:gd name="T41" fmla="*/ 301 h 433"/>
              <a:gd name="T42" fmla="*/ 144 w 432"/>
              <a:gd name="T43" fmla="*/ 235 h 433"/>
              <a:gd name="T44" fmla="*/ 162 w 432"/>
              <a:gd name="T45" fmla="*/ 265 h 433"/>
              <a:gd name="T46" fmla="*/ 203 w 432"/>
              <a:gd name="T47" fmla="*/ 288 h 433"/>
              <a:gd name="T48" fmla="*/ 239 w 432"/>
              <a:gd name="T49" fmla="*/ 285 h 433"/>
              <a:gd name="T50" fmla="*/ 276 w 432"/>
              <a:gd name="T51" fmla="*/ 256 h 433"/>
              <a:gd name="T52" fmla="*/ 377 w 432"/>
              <a:gd name="T53" fmla="*/ 142 h 433"/>
              <a:gd name="T54" fmla="*/ 408 w 432"/>
              <a:gd name="T55" fmla="*/ 126 h 433"/>
              <a:gd name="T56" fmla="*/ 431 w 432"/>
              <a:gd name="T57" fmla="*/ 85 h 433"/>
              <a:gd name="T58" fmla="*/ 107 w 432"/>
              <a:gd name="T59" fmla="*/ 361 h 433"/>
              <a:gd name="T60" fmla="*/ 96 w 432"/>
              <a:gd name="T61" fmla="*/ 387 h 433"/>
              <a:gd name="T62" fmla="*/ 72 w 432"/>
              <a:gd name="T63" fmla="*/ 397 h 433"/>
              <a:gd name="T64" fmla="*/ 51 w 432"/>
              <a:gd name="T65" fmla="*/ 390 h 433"/>
              <a:gd name="T66" fmla="*/ 36 w 432"/>
              <a:gd name="T67" fmla="*/ 367 h 433"/>
              <a:gd name="T68" fmla="*/ 39 w 432"/>
              <a:gd name="T69" fmla="*/ 346 h 433"/>
              <a:gd name="T70" fmla="*/ 57 w 432"/>
              <a:gd name="T71" fmla="*/ 328 h 433"/>
              <a:gd name="T72" fmla="*/ 78 w 432"/>
              <a:gd name="T73" fmla="*/ 325 h 433"/>
              <a:gd name="T74" fmla="*/ 101 w 432"/>
              <a:gd name="T75" fmla="*/ 340 h 433"/>
              <a:gd name="T76" fmla="*/ 107 w 432"/>
              <a:gd name="T77" fmla="*/ 361 h 433"/>
              <a:gd name="T78" fmla="*/ 215 w 432"/>
              <a:gd name="T79" fmla="*/ 253 h 433"/>
              <a:gd name="T80" fmla="*/ 195 w 432"/>
              <a:gd name="T81" fmla="*/ 247 h 433"/>
              <a:gd name="T82" fmla="*/ 179 w 432"/>
              <a:gd name="T83" fmla="*/ 223 h 433"/>
              <a:gd name="T84" fmla="*/ 182 w 432"/>
              <a:gd name="T85" fmla="*/ 202 h 433"/>
              <a:gd name="T86" fmla="*/ 201 w 432"/>
              <a:gd name="T87" fmla="*/ 183 h 433"/>
              <a:gd name="T88" fmla="*/ 222 w 432"/>
              <a:gd name="T89" fmla="*/ 181 h 433"/>
              <a:gd name="T90" fmla="*/ 246 w 432"/>
              <a:gd name="T91" fmla="*/ 196 h 433"/>
              <a:gd name="T92" fmla="*/ 252 w 432"/>
              <a:gd name="T93" fmla="*/ 217 h 433"/>
              <a:gd name="T94" fmla="*/ 242 w 432"/>
              <a:gd name="T95" fmla="*/ 243 h 433"/>
              <a:gd name="T96" fmla="*/ 215 w 432"/>
              <a:gd name="T97" fmla="*/ 253 h 433"/>
              <a:gd name="T98" fmla="*/ 351 w 432"/>
              <a:gd name="T99" fmla="*/ 108 h 433"/>
              <a:gd name="T100" fmla="*/ 329 w 432"/>
              <a:gd name="T101" fmla="*/ 93 h 433"/>
              <a:gd name="T102" fmla="*/ 323 w 432"/>
              <a:gd name="T103" fmla="*/ 73 h 433"/>
              <a:gd name="T104" fmla="*/ 333 w 432"/>
              <a:gd name="T105" fmla="*/ 46 h 433"/>
              <a:gd name="T106" fmla="*/ 359 w 432"/>
              <a:gd name="T107" fmla="*/ 36 h 433"/>
              <a:gd name="T108" fmla="*/ 380 w 432"/>
              <a:gd name="T109" fmla="*/ 42 h 433"/>
              <a:gd name="T110" fmla="*/ 395 w 432"/>
              <a:gd name="T111" fmla="*/ 66 h 433"/>
              <a:gd name="T112" fmla="*/ 393 w 432"/>
              <a:gd name="T113" fmla="*/ 87 h 433"/>
              <a:gd name="T114" fmla="*/ 374 w 432"/>
              <a:gd name="T115" fmla="*/ 106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2" h="433">
                <a:moveTo>
                  <a:pt x="432" y="73"/>
                </a:moveTo>
                <a:lnTo>
                  <a:pt x="432" y="73"/>
                </a:lnTo>
                <a:lnTo>
                  <a:pt x="431" y="58"/>
                </a:lnTo>
                <a:lnTo>
                  <a:pt x="426" y="45"/>
                </a:lnTo>
                <a:lnTo>
                  <a:pt x="419" y="33"/>
                </a:lnTo>
                <a:lnTo>
                  <a:pt x="410" y="21"/>
                </a:lnTo>
                <a:lnTo>
                  <a:pt x="399" y="13"/>
                </a:lnTo>
                <a:lnTo>
                  <a:pt x="387" y="6"/>
                </a:lnTo>
                <a:lnTo>
                  <a:pt x="374" y="1"/>
                </a:lnTo>
                <a:lnTo>
                  <a:pt x="359" y="0"/>
                </a:lnTo>
                <a:lnTo>
                  <a:pt x="359" y="0"/>
                </a:lnTo>
                <a:lnTo>
                  <a:pt x="345" y="1"/>
                </a:lnTo>
                <a:lnTo>
                  <a:pt x="332" y="6"/>
                </a:lnTo>
                <a:lnTo>
                  <a:pt x="318" y="13"/>
                </a:lnTo>
                <a:lnTo>
                  <a:pt x="308" y="21"/>
                </a:lnTo>
                <a:lnTo>
                  <a:pt x="299" y="33"/>
                </a:lnTo>
                <a:lnTo>
                  <a:pt x="293" y="45"/>
                </a:lnTo>
                <a:lnTo>
                  <a:pt x="288" y="58"/>
                </a:lnTo>
                <a:lnTo>
                  <a:pt x="287" y="73"/>
                </a:lnTo>
                <a:lnTo>
                  <a:pt x="287" y="73"/>
                </a:lnTo>
                <a:lnTo>
                  <a:pt x="288" y="85"/>
                </a:lnTo>
                <a:lnTo>
                  <a:pt x="291" y="97"/>
                </a:lnTo>
                <a:lnTo>
                  <a:pt x="296" y="108"/>
                </a:lnTo>
                <a:lnTo>
                  <a:pt x="302" y="117"/>
                </a:lnTo>
                <a:lnTo>
                  <a:pt x="311" y="126"/>
                </a:lnTo>
                <a:lnTo>
                  <a:pt x="320" y="133"/>
                </a:lnTo>
                <a:lnTo>
                  <a:pt x="330" y="139"/>
                </a:lnTo>
                <a:lnTo>
                  <a:pt x="341" y="142"/>
                </a:lnTo>
                <a:lnTo>
                  <a:pt x="341" y="199"/>
                </a:lnTo>
                <a:lnTo>
                  <a:pt x="285" y="199"/>
                </a:lnTo>
                <a:lnTo>
                  <a:pt x="285" y="199"/>
                </a:lnTo>
                <a:lnTo>
                  <a:pt x="282" y="187"/>
                </a:lnTo>
                <a:lnTo>
                  <a:pt x="276" y="177"/>
                </a:lnTo>
                <a:lnTo>
                  <a:pt x="269" y="168"/>
                </a:lnTo>
                <a:lnTo>
                  <a:pt x="260" y="159"/>
                </a:lnTo>
                <a:lnTo>
                  <a:pt x="251" y="153"/>
                </a:lnTo>
                <a:lnTo>
                  <a:pt x="239" y="148"/>
                </a:lnTo>
                <a:lnTo>
                  <a:pt x="228" y="145"/>
                </a:lnTo>
                <a:lnTo>
                  <a:pt x="215" y="144"/>
                </a:lnTo>
                <a:lnTo>
                  <a:pt x="215" y="144"/>
                </a:lnTo>
                <a:lnTo>
                  <a:pt x="203" y="145"/>
                </a:lnTo>
                <a:lnTo>
                  <a:pt x="191" y="148"/>
                </a:lnTo>
                <a:lnTo>
                  <a:pt x="180" y="153"/>
                </a:lnTo>
                <a:lnTo>
                  <a:pt x="170" y="159"/>
                </a:lnTo>
                <a:lnTo>
                  <a:pt x="162" y="168"/>
                </a:lnTo>
                <a:lnTo>
                  <a:pt x="155" y="177"/>
                </a:lnTo>
                <a:lnTo>
                  <a:pt x="149" y="187"/>
                </a:lnTo>
                <a:lnTo>
                  <a:pt x="144" y="199"/>
                </a:lnTo>
                <a:lnTo>
                  <a:pt x="53" y="199"/>
                </a:lnTo>
                <a:lnTo>
                  <a:pt x="53" y="291"/>
                </a:lnTo>
                <a:lnTo>
                  <a:pt x="53" y="291"/>
                </a:lnTo>
                <a:lnTo>
                  <a:pt x="42" y="295"/>
                </a:lnTo>
                <a:lnTo>
                  <a:pt x="32" y="301"/>
                </a:lnTo>
                <a:lnTo>
                  <a:pt x="23" y="309"/>
                </a:lnTo>
                <a:lnTo>
                  <a:pt x="15" y="316"/>
                </a:lnTo>
                <a:lnTo>
                  <a:pt x="8" y="327"/>
                </a:lnTo>
                <a:lnTo>
                  <a:pt x="3" y="337"/>
                </a:lnTo>
                <a:lnTo>
                  <a:pt x="0" y="349"/>
                </a:lnTo>
                <a:lnTo>
                  <a:pt x="0" y="361"/>
                </a:lnTo>
                <a:lnTo>
                  <a:pt x="0" y="361"/>
                </a:lnTo>
                <a:lnTo>
                  <a:pt x="2" y="375"/>
                </a:lnTo>
                <a:lnTo>
                  <a:pt x="5" y="388"/>
                </a:lnTo>
                <a:lnTo>
                  <a:pt x="12" y="400"/>
                </a:lnTo>
                <a:lnTo>
                  <a:pt x="21" y="412"/>
                </a:lnTo>
                <a:lnTo>
                  <a:pt x="32" y="420"/>
                </a:lnTo>
                <a:lnTo>
                  <a:pt x="44" y="427"/>
                </a:lnTo>
                <a:lnTo>
                  <a:pt x="57" y="432"/>
                </a:lnTo>
                <a:lnTo>
                  <a:pt x="72" y="433"/>
                </a:lnTo>
                <a:lnTo>
                  <a:pt x="72" y="433"/>
                </a:lnTo>
                <a:lnTo>
                  <a:pt x="86" y="432"/>
                </a:lnTo>
                <a:lnTo>
                  <a:pt x="99" y="427"/>
                </a:lnTo>
                <a:lnTo>
                  <a:pt x="111" y="420"/>
                </a:lnTo>
                <a:lnTo>
                  <a:pt x="122" y="412"/>
                </a:lnTo>
                <a:lnTo>
                  <a:pt x="131" y="400"/>
                </a:lnTo>
                <a:lnTo>
                  <a:pt x="138" y="388"/>
                </a:lnTo>
                <a:lnTo>
                  <a:pt x="141" y="375"/>
                </a:lnTo>
                <a:lnTo>
                  <a:pt x="143" y="361"/>
                </a:lnTo>
                <a:lnTo>
                  <a:pt x="143" y="361"/>
                </a:lnTo>
                <a:lnTo>
                  <a:pt x="143" y="348"/>
                </a:lnTo>
                <a:lnTo>
                  <a:pt x="140" y="337"/>
                </a:lnTo>
                <a:lnTo>
                  <a:pt x="134" y="327"/>
                </a:lnTo>
                <a:lnTo>
                  <a:pt x="128" y="316"/>
                </a:lnTo>
                <a:lnTo>
                  <a:pt x="120" y="307"/>
                </a:lnTo>
                <a:lnTo>
                  <a:pt x="111" y="301"/>
                </a:lnTo>
                <a:lnTo>
                  <a:pt x="101" y="295"/>
                </a:lnTo>
                <a:lnTo>
                  <a:pt x="89" y="291"/>
                </a:lnTo>
                <a:lnTo>
                  <a:pt x="89" y="235"/>
                </a:lnTo>
                <a:lnTo>
                  <a:pt x="144" y="235"/>
                </a:lnTo>
                <a:lnTo>
                  <a:pt x="144" y="235"/>
                </a:lnTo>
                <a:lnTo>
                  <a:pt x="149" y="246"/>
                </a:lnTo>
                <a:lnTo>
                  <a:pt x="155" y="256"/>
                </a:lnTo>
                <a:lnTo>
                  <a:pt x="162" y="265"/>
                </a:lnTo>
                <a:lnTo>
                  <a:pt x="170" y="274"/>
                </a:lnTo>
                <a:lnTo>
                  <a:pt x="180" y="280"/>
                </a:lnTo>
                <a:lnTo>
                  <a:pt x="191" y="285"/>
                </a:lnTo>
                <a:lnTo>
                  <a:pt x="203" y="288"/>
                </a:lnTo>
                <a:lnTo>
                  <a:pt x="215" y="289"/>
                </a:lnTo>
                <a:lnTo>
                  <a:pt x="215" y="289"/>
                </a:lnTo>
                <a:lnTo>
                  <a:pt x="228" y="288"/>
                </a:lnTo>
                <a:lnTo>
                  <a:pt x="239" y="285"/>
                </a:lnTo>
                <a:lnTo>
                  <a:pt x="251" y="280"/>
                </a:lnTo>
                <a:lnTo>
                  <a:pt x="260" y="274"/>
                </a:lnTo>
                <a:lnTo>
                  <a:pt x="269" y="265"/>
                </a:lnTo>
                <a:lnTo>
                  <a:pt x="276" y="256"/>
                </a:lnTo>
                <a:lnTo>
                  <a:pt x="282" y="246"/>
                </a:lnTo>
                <a:lnTo>
                  <a:pt x="285" y="235"/>
                </a:lnTo>
                <a:lnTo>
                  <a:pt x="377" y="235"/>
                </a:lnTo>
                <a:lnTo>
                  <a:pt x="377" y="142"/>
                </a:lnTo>
                <a:lnTo>
                  <a:pt x="377" y="142"/>
                </a:lnTo>
                <a:lnTo>
                  <a:pt x="389" y="139"/>
                </a:lnTo>
                <a:lnTo>
                  <a:pt x="399" y="133"/>
                </a:lnTo>
                <a:lnTo>
                  <a:pt x="408" y="126"/>
                </a:lnTo>
                <a:lnTo>
                  <a:pt x="416" y="117"/>
                </a:lnTo>
                <a:lnTo>
                  <a:pt x="423" y="108"/>
                </a:lnTo>
                <a:lnTo>
                  <a:pt x="428" y="97"/>
                </a:lnTo>
                <a:lnTo>
                  <a:pt x="431" y="85"/>
                </a:lnTo>
                <a:lnTo>
                  <a:pt x="432" y="73"/>
                </a:lnTo>
                <a:lnTo>
                  <a:pt x="432" y="73"/>
                </a:lnTo>
                <a:close/>
                <a:moveTo>
                  <a:pt x="107" y="361"/>
                </a:moveTo>
                <a:lnTo>
                  <a:pt x="107" y="361"/>
                </a:lnTo>
                <a:lnTo>
                  <a:pt x="107" y="367"/>
                </a:lnTo>
                <a:lnTo>
                  <a:pt x="104" y="375"/>
                </a:lnTo>
                <a:lnTo>
                  <a:pt x="101" y="381"/>
                </a:lnTo>
                <a:lnTo>
                  <a:pt x="96" y="387"/>
                </a:lnTo>
                <a:lnTo>
                  <a:pt x="92" y="390"/>
                </a:lnTo>
                <a:lnTo>
                  <a:pt x="86" y="394"/>
                </a:lnTo>
                <a:lnTo>
                  <a:pt x="78" y="396"/>
                </a:lnTo>
                <a:lnTo>
                  <a:pt x="72" y="397"/>
                </a:lnTo>
                <a:lnTo>
                  <a:pt x="72" y="397"/>
                </a:lnTo>
                <a:lnTo>
                  <a:pt x="65" y="396"/>
                </a:lnTo>
                <a:lnTo>
                  <a:pt x="57" y="394"/>
                </a:lnTo>
                <a:lnTo>
                  <a:pt x="51" y="390"/>
                </a:lnTo>
                <a:lnTo>
                  <a:pt x="47" y="387"/>
                </a:lnTo>
                <a:lnTo>
                  <a:pt x="42" y="381"/>
                </a:lnTo>
                <a:lnTo>
                  <a:pt x="39" y="375"/>
                </a:lnTo>
                <a:lnTo>
                  <a:pt x="36" y="367"/>
                </a:lnTo>
                <a:lnTo>
                  <a:pt x="36" y="361"/>
                </a:lnTo>
                <a:lnTo>
                  <a:pt x="36" y="361"/>
                </a:lnTo>
                <a:lnTo>
                  <a:pt x="36" y="354"/>
                </a:lnTo>
                <a:lnTo>
                  <a:pt x="39" y="346"/>
                </a:lnTo>
                <a:lnTo>
                  <a:pt x="42" y="340"/>
                </a:lnTo>
                <a:lnTo>
                  <a:pt x="47" y="336"/>
                </a:lnTo>
                <a:lnTo>
                  <a:pt x="51" y="331"/>
                </a:lnTo>
                <a:lnTo>
                  <a:pt x="57" y="328"/>
                </a:lnTo>
                <a:lnTo>
                  <a:pt x="65" y="325"/>
                </a:lnTo>
                <a:lnTo>
                  <a:pt x="72" y="325"/>
                </a:lnTo>
                <a:lnTo>
                  <a:pt x="72" y="325"/>
                </a:lnTo>
                <a:lnTo>
                  <a:pt x="78" y="325"/>
                </a:lnTo>
                <a:lnTo>
                  <a:pt x="86" y="328"/>
                </a:lnTo>
                <a:lnTo>
                  <a:pt x="92" y="331"/>
                </a:lnTo>
                <a:lnTo>
                  <a:pt x="96" y="336"/>
                </a:lnTo>
                <a:lnTo>
                  <a:pt x="101" y="340"/>
                </a:lnTo>
                <a:lnTo>
                  <a:pt x="104" y="346"/>
                </a:lnTo>
                <a:lnTo>
                  <a:pt x="107" y="354"/>
                </a:lnTo>
                <a:lnTo>
                  <a:pt x="107" y="361"/>
                </a:lnTo>
                <a:lnTo>
                  <a:pt x="107" y="361"/>
                </a:lnTo>
                <a:close/>
                <a:moveTo>
                  <a:pt x="89" y="309"/>
                </a:moveTo>
                <a:lnTo>
                  <a:pt x="89" y="309"/>
                </a:lnTo>
                <a:lnTo>
                  <a:pt x="89" y="309"/>
                </a:lnTo>
                <a:close/>
                <a:moveTo>
                  <a:pt x="215" y="253"/>
                </a:moveTo>
                <a:lnTo>
                  <a:pt x="215" y="253"/>
                </a:lnTo>
                <a:lnTo>
                  <a:pt x="207" y="253"/>
                </a:lnTo>
                <a:lnTo>
                  <a:pt x="201" y="250"/>
                </a:lnTo>
                <a:lnTo>
                  <a:pt x="195" y="247"/>
                </a:lnTo>
                <a:lnTo>
                  <a:pt x="189" y="243"/>
                </a:lnTo>
                <a:lnTo>
                  <a:pt x="185" y="237"/>
                </a:lnTo>
                <a:lnTo>
                  <a:pt x="182" y="231"/>
                </a:lnTo>
                <a:lnTo>
                  <a:pt x="179" y="223"/>
                </a:lnTo>
                <a:lnTo>
                  <a:pt x="179" y="217"/>
                </a:lnTo>
                <a:lnTo>
                  <a:pt x="179" y="217"/>
                </a:lnTo>
                <a:lnTo>
                  <a:pt x="179" y="210"/>
                </a:lnTo>
                <a:lnTo>
                  <a:pt x="182" y="202"/>
                </a:lnTo>
                <a:lnTo>
                  <a:pt x="185" y="196"/>
                </a:lnTo>
                <a:lnTo>
                  <a:pt x="189" y="190"/>
                </a:lnTo>
                <a:lnTo>
                  <a:pt x="195" y="186"/>
                </a:lnTo>
                <a:lnTo>
                  <a:pt x="201" y="183"/>
                </a:lnTo>
                <a:lnTo>
                  <a:pt x="207" y="181"/>
                </a:lnTo>
                <a:lnTo>
                  <a:pt x="215" y="180"/>
                </a:lnTo>
                <a:lnTo>
                  <a:pt x="215" y="180"/>
                </a:lnTo>
                <a:lnTo>
                  <a:pt x="222" y="181"/>
                </a:lnTo>
                <a:lnTo>
                  <a:pt x="230" y="183"/>
                </a:lnTo>
                <a:lnTo>
                  <a:pt x="236" y="186"/>
                </a:lnTo>
                <a:lnTo>
                  <a:pt x="242" y="190"/>
                </a:lnTo>
                <a:lnTo>
                  <a:pt x="246" y="196"/>
                </a:lnTo>
                <a:lnTo>
                  <a:pt x="249" y="202"/>
                </a:lnTo>
                <a:lnTo>
                  <a:pt x="251" y="210"/>
                </a:lnTo>
                <a:lnTo>
                  <a:pt x="252" y="217"/>
                </a:lnTo>
                <a:lnTo>
                  <a:pt x="252" y="217"/>
                </a:lnTo>
                <a:lnTo>
                  <a:pt x="251" y="223"/>
                </a:lnTo>
                <a:lnTo>
                  <a:pt x="249" y="231"/>
                </a:lnTo>
                <a:lnTo>
                  <a:pt x="246" y="237"/>
                </a:lnTo>
                <a:lnTo>
                  <a:pt x="242" y="243"/>
                </a:lnTo>
                <a:lnTo>
                  <a:pt x="236" y="247"/>
                </a:lnTo>
                <a:lnTo>
                  <a:pt x="230" y="250"/>
                </a:lnTo>
                <a:lnTo>
                  <a:pt x="222" y="253"/>
                </a:lnTo>
                <a:lnTo>
                  <a:pt x="215" y="253"/>
                </a:lnTo>
                <a:lnTo>
                  <a:pt x="215" y="253"/>
                </a:lnTo>
                <a:close/>
                <a:moveTo>
                  <a:pt x="359" y="109"/>
                </a:moveTo>
                <a:lnTo>
                  <a:pt x="359" y="109"/>
                </a:lnTo>
                <a:lnTo>
                  <a:pt x="351" y="108"/>
                </a:lnTo>
                <a:lnTo>
                  <a:pt x="345" y="106"/>
                </a:lnTo>
                <a:lnTo>
                  <a:pt x="339" y="103"/>
                </a:lnTo>
                <a:lnTo>
                  <a:pt x="333" y="99"/>
                </a:lnTo>
                <a:lnTo>
                  <a:pt x="329" y="93"/>
                </a:lnTo>
                <a:lnTo>
                  <a:pt x="326" y="87"/>
                </a:lnTo>
                <a:lnTo>
                  <a:pt x="324" y="79"/>
                </a:lnTo>
                <a:lnTo>
                  <a:pt x="323" y="73"/>
                </a:lnTo>
                <a:lnTo>
                  <a:pt x="323" y="73"/>
                </a:lnTo>
                <a:lnTo>
                  <a:pt x="324" y="66"/>
                </a:lnTo>
                <a:lnTo>
                  <a:pt x="326" y="58"/>
                </a:lnTo>
                <a:lnTo>
                  <a:pt x="329" y="52"/>
                </a:lnTo>
                <a:lnTo>
                  <a:pt x="333" y="46"/>
                </a:lnTo>
                <a:lnTo>
                  <a:pt x="339" y="42"/>
                </a:lnTo>
                <a:lnTo>
                  <a:pt x="345" y="39"/>
                </a:lnTo>
                <a:lnTo>
                  <a:pt x="351" y="37"/>
                </a:lnTo>
                <a:lnTo>
                  <a:pt x="359" y="36"/>
                </a:lnTo>
                <a:lnTo>
                  <a:pt x="359" y="36"/>
                </a:lnTo>
                <a:lnTo>
                  <a:pt x="366" y="37"/>
                </a:lnTo>
                <a:lnTo>
                  <a:pt x="374" y="39"/>
                </a:lnTo>
                <a:lnTo>
                  <a:pt x="380" y="42"/>
                </a:lnTo>
                <a:lnTo>
                  <a:pt x="384" y="46"/>
                </a:lnTo>
                <a:lnTo>
                  <a:pt x="389" y="52"/>
                </a:lnTo>
                <a:lnTo>
                  <a:pt x="393" y="58"/>
                </a:lnTo>
                <a:lnTo>
                  <a:pt x="395" y="66"/>
                </a:lnTo>
                <a:lnTo>
                  <a:pt x="395" y="73"/>
                </a:lnTo>
                <a:lnTo>
                  <a:pt x="395" y="73"/>
                </a:lnTo>
                <a:lnTo>
                  <a:pt x="395" y="79"/>
                </a:lnTo>
                <a:lnTo>
                  <a:pt x="393" y="87"/>
                </a:lnTo>
                <a:lnTo>
                  <a:pt x="389" y="93"/>
                </a:lnTo>
                <a:lnTo>
                  <a:pt x="384" y="99"/>
                </a:lnTo>
                <a:lnTo>
                  <a:pt x="380" y="103"/>
                </a:lnTo>
                <a:lnTo>
                  <a:pt x="374" y="106"/>
                </a:lnTo>
                <a:lnTo>
                  <a:pt x="366" y="108"/>
                </a:lnTo>
                <a:lnTo>
                  <a:pt x="359" y="109"/>
                </a:lnTo>
                <a:lnTo>
                  <a:pt x="35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63" name="Group 166"/>
          <p:cNvGrpSpPr/>
          <p:nvPr/>
        </p:nvGrpSpPr>
        <p:grpSpPr>
          <a:xfrm>
            <a:off x="5853288" y="1852118"/>
            <a:ext cx="314053" cy="292970"/>
            <a:chOff x="5029200" y="1192213"/>
            <a:chExt cx="685800" cy="639762"/>
          </a:xfrm>
          <a:solidFill>
            <a:schemeClr val="bg1"/>
          </a:solidFill>
        </p:grpSpPr>
        <p:sp>
          <p:nvSpPr>
            <p:cNvPr id="64" name="Freeform 278"/>
            <p:cNvSpPr>
              <a:spLocks noEditPoints="1"/>
            </p:cNvSpPr>
            <p:nvPr/>
          </p:nvSpPr>
          <p:spPr bwMode="auto">
            <a:xfrm>
              <a:off x="5029200" y="1554163"/>
              <a:ext cx="685800" cy="277812"/>
            </a:xfrm>
            <a:custGeom>
              <a:avLst/>
              <a:gdLst>
                <a:gd name="T0" fmla="*/ 269 w 432"/>
                <a:gd name="T1" fmla="*/ 0 h 175"/>
                <a:gd name="T2" fmla="*/ 258 w 432"/>
                <a:gd name="T3" fmla="*/ 1 h 175"/>
                <a:gd name="T4" fmla="*/ 242 w 432"/>
                <a:gd name="T5" fmla="*/ 7 h 175"/>
                <a:gd name="T6" fmla="*/ 230 w 432"/>
                <a:gd name="T7" fmla="*/ 21 h 175"/>
                <a:gd name="T8" fmla="*/ 222 w 432"/>
                <a:gd name="T9" fmla="*/ 37 h 175"/>
                <a:gd name="T10" fmla="*/ 221 w 432"/>
                <a:gd name="T11" fmla="*/ 66 h 175"/>
                <a:gd name="T12" fmla="*/ 95 w 432"/>
                <a:gd name="T13" fmla="*/ 66 h 175"/>
                <a:gd name="T14" fmla="*/ 95 w 432"/>
                <a:gd name="T15" fmla="*/ 18 h 175"/>
                <a:gd name="T16" fmla="*/ 93 w 432"/>
                <a:gd name="T17" fmla="*/ 13 h 175"/>
                <a:gd name="T18" fmla="*/ 87 w 432"/>
                <a:gd name="T19" fmla="*/ 10 h 175"/>
                <a:gd name="T20" fmla="*/ 5 w 432"/>
                <a:gd name="T21" fmla="*/ 79 h 175"/>
                <a:gd name="T22" fmla="*/ 2 w 432"/>
                <a:gd name="T23" fmla="*/ 84 h 175"/>
                <a:gd name="T24" fmla="*/ 2 w 432"/>
                <a:gd name="T25" fmla="*/ 93 h 175"/>
                <a:gd name="T26" fmla="*/ 84 w 432"/>
                <a:gd name="T27" fmla="*/ 163 h 175"/>
                <a:gd name="T28" fmla="*/ 87 w 432"/>
                <a:gd name="T29" fmla="*/ 165 h 175"/>
                <a:gd name="T30" fmla="*/ 93 w 432"/>
                <a:gd name="T31" fmla="*/ 163 h 175"/>
                <a:gd name="T32" fmla="*/ 95 w 432"/>
                <a:gd name="T33" fmla="*/ 123 h 175"/>
                <a:gd name="T34" fmla="*/ 95 w 432"/>
                <a:gd name="T35" fmla="*/ 109 h 175"/>
                <a:gd name="T36" fmla="*/ 221 w 432"/>
                <a:gd name="T37" fmla="*/ 129 h 175"/>
                <a:gd name="T38" fmla="*/ 222 w 432"/>
                <a:gd name="T39" fmla="*/ 138 h 175"/>
                <a:gd name="T40" fmla="*/ 230 w 432"/>
                <a:gd name="T41" fmla="*/ 156 h 175"/>
                <a:gd name="T42" fmla="*/ 242 w 432"/>
                <a:gd name="T43" fmla="*/ 168 h 175"/>
                <a:gd name="T44" fmla="*/ 258 w 432"/>
                <a:gd name="T45" fmla="*/ 175 h 175"/>
                <a:gd name="T46" fmla="*/ 386 w 432"/>
                <a:gd name="T47" fmla="*/ 175 h 175"/>
                <a:gd name="T48" fmla="*/ 395 w 432"/>
                <a:gd name="T49" fmla="*/ 175 h 175"/>
                <a:gd name="T50" fmla="*/ 411 w 432"/>
                <a:gd name="T51" fmla="*/ 168 h 175"/>
                <a:gd name="T52" fmla="*/ 425 w 432"/>
                <a:gd name="T53" fmla="*/ 156 h 175"/>
                <a:gd name="T54" fmla="*/ 431 w 432"/>
                <a:gd name="T55" fmla="*/ 138 h 175"/>
                <a:gd name="T56" fmla="*/ 432 w 432"/>
                <a:gd name="T57" fmla="*/ 46 h 175"/>
                <a:gd name="T58" fmla="*/ 431 w 432"/>
                <a:gd name="T59" fmla="*/ 37 h 175"/>
                <a:gd name="T60" fmla="*/ 425 w 432"/>
                <a:gd name="T61" fmla="*/ 21 h 175"/>
                <a:gd name="T62" fmla="*/ 411 w 432"/>
                <a:gd name="T63" fmla="*/ 7 h 175"/>
                <a:gd name="T64" fmla="*/ 395 w 432"/>
                <a:gd name="T65" fmla="*/ 1 h 175"/>
                <a:gd name="T66" fmla="*/ 386 w 432"/>
                <a:gd name="T67" fmla="*/ 0 h 175"/>
                <a:gd name="T68" fmla="*/ 390 w 432"/>
                <a:gd name="T69" fmla="*/ 123 h 175"/>
                <a:gd name="T70" fmla="*/ 387 w 432"/>
                <a:gd name="T71" fmla="*/ 132 h 175"/>
                <a:gd name="T72" fmla="*/ 380 w 432"/>
                <a:gd name="T73" fmla="*/ 135 h 175"/>
                <a:gd name="T74" fmla="*/ 275 w 432"/>
                <a:gd name="T75" fmla="*/ 135 h 175"/>
                <a:gd name="T76" fmla="*/ 266 w 432"/>
                <a:gd name="T77" fmla="*/ 132 h 175"/>
                <a:gd name="T78" fmla="*/ 263 w 432"/>
                <a:gd name="T79" fmla="*/ 123 h 175"/>
                <a:gd name="T80" fmla="*/ 263 w 432"/>
                <a:gd name="T81" fmla="*/ 52 h 175"/>
                <a:gd name="T82" fmla="*/ 266 w 432"/>
                <a:gd name="T83" fmla="*/ 45 h 175"/>
                <a:gd name="T84" fmla="*/ 275 w 432"/>
                <a:gd name="T85" fmla="*/ 40 h 175"/>
                <a:gd name="T86" fmla="*/ 380 w 432"/>
                <a:gd name="T87" fmla="*/ 40 h 175"/>
                <a:gd name="T88" fmla="*/ 387 w 432"/>
                <a:gd name="T89" fmla="*/ 45 h 175"/>
                <a:gd name="T90" fmla="*/ 390 w 432"/>
                <a:gd name="T91" fmla="*/ 5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5">
                  <a:moveTo>
                    <a:pt x="386" y="0"/>
                  </a:moveTo>
                  <a:lnTo>
                    <a:pt x="269" y="0"/>
                  </a:lnTo>
                  <a:lnTo>
                    <a:pt x="269" y="0"/>
                  </a:lnTo>
                  <a:lnTo>
                    <a:pt x="258" y="1"/>
                  </a:lnTo>
                  <a:lnTo>
                    <a:pt x="249" y="3"/>
                  </a:lnTo>
                  <a:lnTo>
                    <a:pt x="242" y="7"/>
                  </a:lnTo>
                  <a:lnTo>
                    <a:pt x="234" y="13"/>
                  </a:lnTo>
                  <a:lnTo>
                    <a:pt x="230" y="21"/>
                  </a:lnTo>
                  <a:lnTo>
                    <a:pt x="225" y="28"/>
                  </a:lnTo>
                  <a:lnTo>
                    <a:pt x="222" y="37"/>
                  </a:lnTo>
                  <a:lnTo>
                    <a:pt x="221" y="46"/>
                  </a:lnTo>
                  <a:lnTo>
                    <a:pt x="221" y="66"/>
                  </a:lnTo>
                  <a:lnTo>
                    <a:pt x="95" y="66"/>
                  </a:lnTo>
                  <a:lnTo>
                    <a:pt x="95" y="66"/>
                  </a:lnTo>
                  <a:lnTo>
                    <a:pt x="95" y="52"/>
                  </a:lnTo>
                  <a:lnTo>
                    <a:pt x="95" y="18"/>
                  </a:lnTo>
                  <a:lnTo>
                    <a:pt x="95" y="18"/>
                  </a:lnTo>
                  <a:lnTo>
                    <a:pt x="93" y="13"/>
                  </a:lnTo>
                  <a:lnTo>
                    <a:pt x="92" y="10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2" y="93"/>
                  </a:lnTo>
                  <a:lnTo>
                    <a:pt x="5" y="97"/>
                  </a:lnTo>
                  <a:lnTo>
                    <a:pt x="84" y="163"/>
                  </a:lnTo>
                  <a:lnTo>
                    <a:pt x="84" y="163"/>
                  </a:lnTo>
                  <a:lnTo>
                    <a:pt x="87" y="165"/>
                  </a:lnTo>
                  <a:lnTo>
                    <a:pt x="92" y="165"/>
                  </a:lnTo>
                  <a:lnTo>
                    <a:pt x="93" y="163"/>
                  </a:lnTo>
                  <a:lnTo>
                    <a:pt x="95" y="157"/>
                  </a:lnTo>
                  <a:lnTo>
                    <a:pt x="95" y="123"/>
                  </a:lnTo>
                  <a:lnTo>
                    <a:pt x="95" y="123"/>
                  </a:lnTo>
                  <a:lnTo>
                    <a:pt x="95" y="109"/>
                  </a:lnTo>
                  <a:lnTo>
                    <a:pt x="221" y="109"/>
                  </a:lnTo>
                  <a:lnTo>
                    <a:pt x="221" y="129"/>
                  </a:lnTo>
                  <a:lnTo>
                    <a:pt x="221" y="129"/>
                  </a:lnTo>
                  <a:lnTo>
                    <a:pt x="222" y="138"/>
                  </a:lnTo>
                  <a:lnTo>
                    <a:pt x="225" y="147"/>
                  </a:lnTo>
                  <a:lnTo>
                    <a:pt x="230" y="156"/>
                  </a:lnTo>
                  <a:lnTo>
                    <a:pt x="234" y="162"/>
                  </a:lnTo>
                  <a:lnTo>
                    <a:pt x="242" y="168"/>
                  </a:lnTo>
                  <a:lnTo>
                    <a:pt x="249" y="172"/>
                  </a:lnTo>
                  <a:lnTo>
                    <a:pt x="258" y="175"/>
                  </a:lnTo>
                  <a:lnTo>
                    <a:pt x="267" y="175"/>
                  </a:lnTo>
                  <a:lnTo>
                    <a:pt x="386" y="175"/>
                  </a:lnTo>
                  <a:lnTo>
                    <a:pt x="386" y="175"/>
                  </a:lnTo>
                  <a:lnTo>
                    <a:pt x="395" y="175"/>
                  </a:lnTo>
                  <a:lnTo>
                    <a:pt x="404" y="172"/>
                  </a:lnTo>
                  <a:lnTo>
                    <a:pt x="411" y="168"/>
                  </a:lnTo>
                  <a:lnTo>
                    <a:pt x="419" y="162"/>
                  </a:lnTo>
                  <a:lnTo>
                    <a:pt x="425" y="156"/>
                  </a:lnTo>
                  <a:lnTo>
                    <a:pt x="429" y="147"/>
                  </a:lnTo>
                  <a:lnTo>
                    <a:pt x="431" y="138"/>
                  </a:lnTo>
                  <a:lnTo>
                    <a:pt x="432" y="129"/>
                  </a:lnTo>
                  <a:lnTo>
                    <a:pt x="432" y="46"/>
                  </a:lnTo>
                  <a:lnTo>
                    <a:pt x="432" y="46"/>
                  </a:lnTo>
                  <a:lnTo>
                    <a:pt x="431" y="37"/>
                  </a:lnTo>
                  <a:lnTo>
                    <a:pt x="429" y="28"/>
                  </a:lnTo>
                  <a:lnTo>
                    <a:pt x="425" y="21"/>
                  </a:lnTo>
                  <a:lnTo>
                    <a:pt x="419" y="13"/>
                  </a:lnTo>
                  <a:lnTo>
                    <a:pt x="411" y="7"/>
                  </a:lnTo>
                  <a:lnTo>
                    <a:pt x="404" y="3"/>
                  </a:lnTo>
                  <a:lnTo>
                    <a:pt x="395" y="1"/>
                  </a:lnTo>
                  <a:lnTo>
                    <a:pt x="386" y="0"/>
                  </a:lnTo>
                  <a:lnTo>
                    <a:pt x="386" y="0"/>
                  </a:lnTo>
                  <a:close/>
                  <a:moveTo>
                    <a:pt x="390" y="123"/>
                  </a:moveTo>
                  <a:lnTo>
                    <a:pt x="390" y="123"/>
                  </a:lnTo>
                  <a:lnTo>
                    <a:pt x="390" y="127"/>
                  </a:lnTo>
                  <a:lnTo>
                    <a:pt x="387" y="132"/>
                  </a:lnTo>
                  <a:lnTo>
                    <a:pt x="384" y="133"/>
                  </a:lnTo>
                  <a:lnTo>
                    <a:pt x="380" y="135"/>
                  </a:lnTo>
                  <a:lnTo>
                    <a:pt x="275" y="135"/>
                  </a:lnTo>
                  <a:lnTo>
                    <a:pt x="275" y="135"/>
                  </a:lnTo>
                  <a:lnTo>
                    <a:pt x="270" y="133"/>
                  </a:lnTo>
                  <a:lnTo>
                    <a:pt x="266" y="132"/>
                  </a:lnTo>
                  <a:lnTo>
                    <a:pt x="263" y="127"/>
                  </a:lnTo>
                  <a:lnTo>
                    <a:pt x="263" y="123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3" y="48"/>
                  </a:lnTo>
                  <a:lnTo>
                    <a:pt x="266" y="45"/>
                  </a:lnTo>
                  <a:lnTo>
                    <a:pt x="270" y="42"/>
                  </a:lnTo>
                  <a:lnTo>
                    <a:pt x="275" y="40"/>
                  </a:lnTo>
                  <a:lnTo>
                    <a:pt x="380" y="40"/>
                  </a:lnTo>
                  <a:lnTo>
                    <a:pt x="380" y="40"/>
                  </a:lnTo>
                  <a:lnTo>
                    <a:pt x="384" y="42"/>
                  </a:lnTo>
                  <a:lnTo>
                    <a:pt x="387" y="45"/>
                  </a:lnTo>
                  <a:lnTo>
                    <a:pt x="390" y="48"/>
                  </a:lnTo>
                  <a:lnTo>
                    <a:pt x="390" y="52"/>
                  </a:lnTo>
                  <a:lnTo>
                    <a:pt x="39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5" name="Freeform 279"/>
            <p:cNvSpPr>
              <a:spLocks noEditPoints="1"/>
            </p:cNvSpPr>
            <p:nvPr/>
          </p:nvSpPr>
          <p:spPr bwMode="auto">
            <a:xfrm>
              <a:off x="5029200" y="1192213"/>
              <a:ext cx="685800" cy="280987"/>
            </a:xfrm>
            <a:custGeom>
              <a:avLst/>
              <a:gdLst>
                <a:gd name="T0" fmla="*/ 165 w 432"/>
                <a:gd name="T1" fmla="*/ 177 h 177"/>
                <a:gd name="T2" fmla="*/ 174 w 432"/>
                <a:gd name="T3" fmla="*/ 175 h 177"/>
                <a:gd name="T4" fmla="*/ 191 w 432"/>
                <a:gd name="T5" fmla="*/ 169 h 177"/>
                <a:gd name="T6" fmla="*/ 204 w 432"/>
                <a:gd name="T7" fmla="*/ 156 h 177"/>
                <a:gd name="T8" fmla="*/ 210 w 432"/>
                <a:gd name="T9" fmla="*/ 139 h 177"/>
                <a:gd name="T10" fmla="*/ 212 w 432"/>
                <a:gd name="T11" fmla="*/ 111 h 177"/>
                <a:gd name="T12" fmla="*/ 338 w 432"/>
                <a:gd name="T13" fmla="*/ 111 h 177"/>
                <a:gd name="T14" fmla="*/ 338 w 432"/>
                <a:gd name="T15" fmla="*/ 159 h 177"/>
                <a:gd name="T16" fmla="*/ 339 w 432"/>
                <a:gd name="T17" fmla="*/ 163 h 177"/>
                <a:gd name="T18" fmla="*/ 345 w 432"/>
                <a:gd name="T19" fmla="*/ 166 h 177"/>
                <a:gd name="T20" fmla="*/ 428 w 432"/>
                <a:gd name="T21" fmla="*/ 97 h 177"/>
                <a:gd name="T22" fmla="*/ 431 w 432"/>
                <a:gd name="T23" fmla="*/ 93 h 177"/>
                <a:gd name="T24" fmla="*/ 431 w 432"/>
                <a:gd name="T25" fmla="*/ 84 h 177"/>
                <a:gd name="T26" fmla="*/ 348 w 432"/>
                <a:gd name="T27" fmla="*/ 13 h 177"/>
                <a:gd name="T28" fmla="*/ 345 w 432"/>
                <a:gd name="T29" fmla="*/ 12 h 177"/>
                <a:gd name="T30" fmla="*/ 339 w 432"/>
                <a:gd name="T31" fmla="*/ 13 h 177"/>
                <a:gd name="T32" fmla="*/ 338 w 432"/>
                <a:gd name="T33" fmla="*/ 54 h 177"/>
                <a:gd name="T34" fmla="*/ 338 w 432"/>
                <a:gd name="T35" fmla="*/ 67 h 177"/>
                <a:gd name="T36" fmla="*/ 212 w 432"/>
                <a:gd name="T37" fmla="*/ 48 h 177"/>
                <a:gd name="T38" fmla="*/ 210 w 432"/>
                <a:gd name="T39" fmla="*/ 37 h 177"/>
                <a:gd name="T40" fmla="*/ 204 w 432"/>
                <a:gd name="T41" fmla="*/ 21 h 177"/>
                <a:gd name="T42" fmla="*/ 191 w 432"/>
                <a:gd name="T43" fmla="*/ 9 h 177"/>
                <a:gd name="T44" fmla="*/ 174 w 432"/>
                <a:gd name="T45" fmla="*/ 1 h 177"/>
                <a:gd name="T46" fmla="*/ 47 w 432"/>
                <a:gd name="T47" fmla="*/ 0 h 177"/>
                <a:gd name="T48" fmla="*/ 38 w 432"/>
                <a:gd name="T49" fmla="*/ 1 h 177"/>
                <a:gd name="T50" fmla="*/ 21 w 432"/>
                <a:gd name="T51" fmla="*/ 9 h 177"/>
                <a:gd name="T52" fmla="*/ 8 w 432"/>
                <a:gd name="T53" fmla="*/ 21 h 177"/>
                <a:gd name="T54" fmla="*/ 2 w 432"/>
                <a:gd name="T55" fmla="*/ 37 h 177"/>
                <a:gd name="T56" fmla="*/ 0 w 432"/>
                <a:gd name="T57" fmla="*/ 130 h 177"/>
                <a:gd name="T58" fmla="*/ 2 w 432"/>
                <a:gd name="T59" fmla="*/ 139 h 177"/>
                <a:gd name="T60" fmla="*/ 8 w 432"/>
                <a:gd name="T61" fmla="*/ 156 h 177"/>
                <a:gd name="T62" fmla="*/ 21 w 432"/>
                <a:gd name="T63" fmla="*/ 169 h 177"/>
                <a:gd name="T64" fmla="*/ 38 w 432"/>
                <a:gd name="T65" fmla="*/ 175 h 177"/>
                <a:gd name="T66" fmla="*/ 47 w 432"/>
                <a:gd name="T67" fmla="*/ 177 h 177"/>
                <a:gd name="T68" fmla="*/ 42 w 432"/>
                <a:gd name="T69" fmla="*/ 54 h 177"/>
                <a:gd name="T70" fmla="*/ 45 w 432"/>
                <a:gd name="T71" fmla="*/ 45 h 177"/>
                <a:gd name="T72" fmla="*/ 53 w 432"/>
                <a:gd name="T73" fmla="*/ 42 h 177"/>
                <a:gd name="T74" fmla="*/ 159 w 432"/>
                <a:gd name="T75" fmla="*/ 42 h 177"/>
                <a:gd name="T76" fmla="*/ 167 w 432"/>
                <a:gd name="T77" fmla="*/ 45 h 177"/>
                <a:gd name="T78" fmla="*/ 170 w 432"/>
                <a:gd name="T79" fmla="*/ 54 h 177"/>
                <a:gd name="T80" fmla="*/ 170 w 432"/>
                <a:gd name="T81" fmla="*/ 124 h 177"/>
                <a:gd name="T82" fmla="*/ 167 w 432"/>
                <a:gd name="T83" fmla="*/ 132 h 177"/>
                <a:gd name="T84" fmla="*/ 159 w 432"/>
                <a:gd name="T85" fmla="*/ 135 h 177"/>
                <a:gd name="T86" fmla="*/ 53 w 432"/>
                <a:gd name="T87" fmla="*/ 135 h 177"/>
                <a:gd name="T88" fmla="*/ 45 w 432"/>
                <a:gd name="T89" fmla="*/ 132 h 177"/>
                <a:gd name="T90" fmla="*/ 42 w 432"/>
                <a:gd name="T91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2" h="177">
                  <a:moveTo>
                    <a:pt x="47" y="177"/>
                  </a:moveTo>
                  <a:lnTo>
                    <a:pt x="165" y="177"/>
                  </a:lnTo>
                  <a:lnTo>
                    <a:pt x="165" y="177"/>
                  </a:lnTo>
                  <a:lnTo>
                    <a:pt x="174" y="175"/>
                  </a:lnTo>
                  <a:lnTo>
                    <a:pt x="183" y="172"/>
                  </a:lnTo>
                  <a:lnTo>
                    <a:pt x="191" y="169"/>
                  </a:lnTo>
                  <a:lnTo>
                    <a:pt x="198" y="163"/>
                  </a:lnTo>
                  <a:lnTo>
                    <a:pt x="204" y="156"/>
                  </a:lnTo>
                  <a:lnTo>
                    <a:pt x="207" y="148"/>
                  </a:lnTo>
                  <a:lnTo>
                    <a:pt x="210" y="139"/>
                  </a:lnTo>
                  <a:lnTo>
                    <a:pt x="212" y="130"/>
                  </a:lnTo>
                  <a:lnTo>
                    <a:pt x="212" y="111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8" y="124"/>
                  </a:lnTo>
                  <a:lnTo>
                    <a:pt x="338" y="159"/>
                  </a:lnTo>
                  <a:lnTo>
                    <a:pt x="338" y="159"/>
                  </a:lnTo>
                  <a:lnTo>
                    <a:pt x="339" y="163"/>
                  </a:lnTo>
                  <a:lnTo>
                    <a:pt x="341" y="166"/>
                  </a:lnTo>
                  <a:lnTo>
                    <a:pt x="345" y="166"/>
                  </a:lnTo>
                  <a:lnTo>
                    <a:pt x="348" y="163"/>
                  </a:lnTo>
                  <a:lnTo>
                    <a:pt x="428" y="97"/>
                  </a:lnTo>
                  <a:lnTo>
                    <a:pt x="428" y="97"/>
                  </a:lnTo>
                  <a:lnTo>
                    <a:pt x="431" y="93"/>
                  </a:lnTo>
                  <a:lnTo>
                    <a:pt x="432" y="88"/>
                  </a:lnTo>
                  <a:lnTo>
                    <a:pt x="431" y="84"/>
                  </a:lnTo>
                  <a:lnTo>
                    <a:pt x="428" y="79"/>
                  </a:lnTo>
                  <a:lnTo>
                    <a:pt x="348" y="13"/>
                  </a:lnTo>
                  <a:lnTo>
                    <a:pt x="348" y="13"/>
                  </a:lnTo>
                  <a:lnTo>
                    <a:pt x="345" y="12"/>
                  </a:lnTo>
                  <a:lnTo>
                    <a:pt x="341" y="12"/>
                  </a:lnTo>
                  <a:lnTo>
                    <a:pt x="339" y="13"/>
                  </a:lnTo>
                  <a:lnTo>
                    <a:pt x="338" y="18"/>
                  </a:lnTo>
                  <a:lnTo>
                    <a:pt x="338" y="54"/>
                  </a:lnTo>
                  <a:lnTo>
                    <a:pt x="338" y="54"/>
                  </a:lnTo>
                  <a:lnTo>
                    <a:pt x="338" y="67"/>
                  </a:lnTo>
                  <a:lnTo>
                    <a:pt x="212" y="67"/>
                  </a:lnTo>
                  <a:lnTo>
                    <a:pt x="212" y="48"/>
                  </a:lnTo>
                  <a:lnTo>
                    <a:pt x="212" y="48"/>
                  </a:lnTo>
                  <a:lnTo>
                    <a:pt x="210" y="37"/>
                  </a:lnTo>
                  <a:lnTo>
                    <a:pt x="207" y="28"/>
                  </a:lnTo>
                  <a:lnTo>
                    <a:pt x="204" y="21"/>
                  </a:lnTo>
                  <a:lnTo>
                    <a:pt x="198" y="15"/>
                  </a:lnTo>
                  <a:lnTo>
                    <a:pt x="191" y="9"/>
                  </a:lnTo>
                  <a:lnTo>
                    <a:pt x="183" y="4"/>
                  </a:lnTo>
                  <a:lnTo>
                    <a:pt x="174" y="1"/>
                  </a:lnTo>
                  <a:lnTo>
                    <a:pt x="16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5" y="28"/>
                  </a:lnTo>
                  <a:lnTo>
                    <a:pt x="2" y="37"/>
                  </a:lnTo>
                  <a:lnTo>
                    <a:pt x="0" y="48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" y="139"/>
                  </a:lnTo>
                  <a:lnTo>
                    <a:pt x="5" y="148"/>
                  </a:lnTo>
                  <a:lnTo>
                    <a:pt x="8" y="156"/>
                  </a:lnTo>
                  <a:lnTo>
                    <a:pt x="14" y="163"/>
                  </a:lnTo>
                  <a:lnTo>
                    <a:pt x="21" y="169"/>
                  </a:lnTo>
                  <a:lnTo>
                    <a:pt x="29" y="172"/>
                  </a:lnTo>
                  <a:lnTo>
                    <a:pt x="38" y="175"/>
                  </a:lnTo>
                  <a:lnTo>
                    <a:pt x="47" y="177"/>
                  </a:lnTo>
                  <a:lnTo>
                    <a:pt x="47" y="177"/>
                  </a:lnTo>
                  <a:close/>
                  <a:moveTo>
                    <a:pt x="42" y="54"/>
                  </a:moveTo>
                  <a:lnTo>
                    <a:pt x="42" y="54"/>
                  </a:lnTo>
                  <a:lnTo>
                    <a:pt x="42" y="49"/>
                  </a:lnTo>
                  <a:lnTo>
                    <a:pt x="45" y="45"/>
                  </a:lnTo>
                  <a:lnTo>
                    <a:pt x="48" y="43"/>
                  </a:lnTo>
                  <a:lnTo>
                    <a:pt x="53" y="42"/>
                  </a:lnTo>
                  <a:lnTo>
                    <a:pt x="159" y="42"/>
                  </a:lnTo>
                  <a:lnTo>
                    <a:pt x="159" y="42"/>
                  </a:lnTo>
                  <a:lnTo>
                    <a:pt x="164" y="43"/>
                  </a:lnTo>
                  <a:lnTo>
                    <a:pt x="167" y="45"/>
                  </a:lnTo>
                  <a:lnTo>
                    <a:pt x="170" y="49"/>
                  </a:lnTo>
                  <a:lnTo>
                    <a:pt x="170" y="54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9"/>
                  </a:lnTo>
                  <a:lnTo>
                    <a:pt x="167" y="132"/>
                  </a:lnTo>
                  <a:lnTo>
                    <a:pt x="164" y="135"/>
                  </a:lnTo>
                  <a:lnTo>
                    <a:pt x="159" y="135"/>
                  </a:lnTo>
                  <a:lnTo>
                    <a:pt x="53" y="135"/>
                  </a:lnTo>
                  <a:lnTo>
                    <a:pt x="53" y="135"/>
                  </a:lnTo>
                  <a:lnTo>
                    <a:pt x="48" y="135"/>
                  </a:lnTo>
                  <a:lnTo>
                    <a:pt x="45" y="132"/>
                  </a:lnTo>
                  <a:lnTo>
                    <a:pt x="42" y="129"/>
                  </a:lnTo>
                  <a:lnTo>
                    <a:pt x="42" y="124"/>
                  </a:lnTo>
                  <a:lnTo>
                    <a:pt x="4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76" name="Group 179"/>
          <p:cNvGrpSpPr/>
          <p:nvPr/>
        </p:nvGrpSpPr>
        <p:grpSpPr>
          <a:xfrm>
            <a:off x="5889822" y="3574859"/>
            <a:ext cx="300999" cy="325570"/>
            <a:chOff x="7150100" y="1187450"/>
            <a:chExt cx="622300" cy="673100"/>
          </a:xfrm>
          <a:solidFill>
            <a:schemeClr val="bg1"/>
          </a:solidFill>
        </p:grpSpPr>
        <p:sp>
          <p:nvSpPr>
            <p:cNvPr id="77" name="Freeform 297"/>
            <p:cNvSpPr>
              <a:spLocks noEditPoints="1"/>
            </p:cNvSpPr>
            <p:nvPr/>
          </p:nvSpPr>
          <p:spPr bwMode="auto">
            <a:xfrm>
              <a:off x="7150100" y="1187450"/>
              <a:ext cx="622300" cy="673100"/>
            </a:xfrm>
            <a:custGeom>
              <a:avLst/>
              <a:gdLst>
                <a:gd name="T0" fmla="*/ 326 w 392"/>
                <a:gd name="T1" fmla="*/ 35 h 424"/>
                <a:gd name="T2" fmla="*/ 326 w 392"/>
                <a:gd name="T3" fmla="*/ 21 h 424"/>
                <a:gd name="T4" fmla="*/ 320 w 392"/>
                <a:gd name="T5" fmla="*/ 6 h 424"/>
                <a:gd name="T6" fmla="*/ 305 w 392"/>
                <a:gd name="T7" fmla="*/ 0 h 424"/>
                <a:gd name="T8" fmla="*/ 296 w 392"/>
                <a:gd name="T9" fmla="*/ 1 h 424"/>
                <a:gd name="T10" fmla="*/ 286 w 392"/>
                <a:gd name="T11" fmla="*/ 13 h 424"/>
                <a:gd name="T12" fmla="*/ 284 w 392"/>
                <a:gd name="T13" fmla="*/ 35 h 424"/>
                <a:gd name="T14" fmla="*/ 215 w 392"/>
                <a:gd name="T15" fmla="*/ 21 h 424"/>
                <a:gd name="T16" fmla="*/ 214 w 392"/>
                <a:gd name="T17" fmla="*/ 13 h 424"/>
                <a:gd name="T18" fmla="*/ 203 w 392"/>
                <a:gd name="T19" fmla="*/ 1 h 424"/>
                <a:gd name="T20" fmla="*/ 196 w 392"/>
                <a:gd name="T21" fmla="*/ 0 h 424"/>
                <a:gd name="T22" fmla="*/ 181 w 392"/>
                <a:gd name="T23" fmla="*/ 6 h 424"/>
                <a:gd name="T24" fmla="*/ 175 w 392"/>
                <a:gd name="T25" fmla="*/ 21 h 424"/>
                <a:gd name="T26" fmla="*/ 108 w 392"/>
                <a:gd name="T27" fmla="*/ 35 h 424"/>
                <a:gd name="T28" fmla="*/ 108 w 392"/>
                <a:gd name="T29" fmla="*/ 21 h 424"/>
                <a:gd name="T30" fmla="*/ 102 w 392"/>
                <a:gd name="T31" fmla="*/ 6 h 424"/>
                <a:gd name="T32" fmla="*/ 87 w 392"/>
                <a:gd name="T33" fmla="*/ 0 h 424"/>
                <a:gd name="T34" fmla="*/ 78 w 392"/>
                <a:gd name="T35" fmla="*/ 1 h 424"/>
                <a:gd name="T36" fmla="*/ 68 w 392"/>
                <a:gd name="T37" fmla="*/ 13 h 424"/>
                <a:gd name="T38" fmla="*/ 66 w 392"/>
                <a:gd name="T39" fmla="*/ 35 h 424"/>
                <a:gd name="T40" fmla="*/ 43 w 392"/>
                <a:gd name="T41" fmla="*/ 35 h 424"/>
                <a:gd name="T42" fmla="*/ 27 w 392"/>
                <a:gd name="T43" fmla="*/ 40 h 424"/>
                <a:gd name="T44" fmla="*/ 13 w 392"/>
                <a:gd name="T45" fmla="*/ 49 h 424"/>
                <a:gd name="T46" fmla="*/ 3 w 392"/>
                <a:gd name="T47" fmla="*/ 62 h 424"/>
                <a:gd name="T48" fmla="*/ 0 w 392"/>
                <a:gd name="T49" fmla="*/ 78 h 424"/>
                <a:gd name="T50" fmla="*/ 0 w 392"/>
                <a:gd name="T51" fmla="*/ 381 h 424"/>
                <a:gd name="T52" fmla="*/ 3 w 392"/>
                <a:gd name="T53" fmla="*/ 398 h 424"/>
                <a:gd name="T54" fmla="*/ 13 w 392"/>
                <a:gd name="T55" fmla="*/ 412 h 424"/>
                <a:gd name="T56" fmla="*/ 27 w 392"/>
                <a:gd name="T57" fmla="*/ 421 h 424"/>
                <a:gd name="T58" fmla="*/ 43 w 392"/>
                <a:gd name="T59" fmla="*/ 424 h 424"/>
                <a:gd name="T60" fmla="*/ 349 w 392"/>
                <a:gd name="T61" fmla="*/ 424 h 424"/>
                <a:gd name="T62" fmla="*/ 365 w 392"/>
                <a:gd name="T63" fmla="*/ 421 h 424"/>
                <a:gd name="T64" fmla="*/ 379 w 392"/>
                <a:gd name="T65" fmla="*/ 412 h 424"/>
                <a:gd name="T66" fmla="*/ 388 w 392"/>
                <a:gd name="T67" fmla="*/ 398 h 424"/>
                <a:gd name="T68" fmla="*/ 392 w 392"/>
                <a:gd name="T69" fmla="*/ 381 h 424"/>
                <a:gd name="T70" fmla="*/ 392 w 392"/>
                <a:gd name="T71" fmla="*/ 78 h 424"/>
                <a:gd name="T72" fmla="*/ 388 w 392"/>
                <a:gd name="T73" fmla="*/ 62 h 424"/>
                <a:gd name="T74" fmla="*/ 379 w 392"/>
                <a:gd name="T75" fmla="*/ 49 h 424"/>
                <a:gd name="T76" fmla="*/ 365 w 392"/>
                <a:gd name="T77" fmla="*/ 40 h 424"/>
                <a:gd name="T78" fmla="*/ 349 w 392"/>
                <a:gd name="T79" fmla="*/ 35 h 424"/>
                <a:gd name="T80" fmla="*/ 349 w 392"/>
                <a:gd name="T81" fmla="*/ 378 h 424"/>
                <a:gd name="T82" fmla="*/ 43 w 392"/>
                <a:gd name="T83" fmla="*/ 81 h 424"/>
                <a:gd name="T84" fmla="*/ 66 w 392"/>
                <a:gd name="T85" fmla="*/ 96 h 424"/>
                <a:gd name="T86" fmla="*/ 68 w 392"/>
                <a:gd name="T87" fmla="*/ 103 h 424"/>
                <a:gd name="T88" fmla="*/ 78 w 392"/>
                <a:gd name="T89" fmla="*/ 115 h 424"/>
                <a:gd name="T90" fmla="*/ 87 w 392"/>
                <a:gd name="T91" fmla="*/ 116 h 424"/>
                <a:gd name="T92" fmla="*/ 102 w 392"/>
                <a:gd name="T93" fmla="*/ 110 h 424"/>
                <a:gd name="T94" fmla="*/ 108 w 392"/>
                <a:gd name="T95" fmla="*/ 96 h 424"/>
                <a:gd name="T96" fmla="*/ 175 w 392"/>
                <a:gd name="T97" fmla="*/ 81 h 424"/>
                <a:gd name="T98" fmla="*/ 175 w 392"/>
                <a:gd name="T99" fmla="*/ 96 h 424"/>
                <a:gd name="T100" fmla="*/ 181 w 392"/>
                <a:gd name="T101" fmla="*/ 110 h 424"/>
                <a:gd name="T102" fmla="*/ 196 w 392"/>
                <a:gd name="T103" fmla="*/ 116 h 424"/>
                <a:gd name="T104" fmla="*/ 203 w 392"/>
                <a:gd name="T105" fmla="*/ 115 h 424"/>
                <a:gd name="T106" fmla="*/ 214 w 392"/>
                <a:gd name="T107" fmla="*/ 103 h 424"/>
                <a:gd name="T108" fmla="*/ 215 w 392"/>
                <a:gd name="T109" fmla="*/ 81 h 424"/>
                <a:gd name="T110" fmla="*/ 284 w 392"/>
                <a:gd name="T111" fmla="*/ 96 h 424"/>
                <a:gd name="T112" fmla="*/ 286 w 392"/>
                <a:gd name="T113" fmla="*/ 103 h 424"/>
                <a:gd name="T114" fmla="*/ 296 w 392"/>
                <a:gd name="T115" fmla="*/ 115 h 424"/>
                <a:gd name="T116" fmla="*/ 305 w 392"/>
                <a:gd name="T117" fmla="*/ 116 h 424"/>
                <a:gd name="T118" fmla="*/ 320 w 392"/>
                <a:gd name="T119" fmla="*/ 110 h 424"/>
                <a:gd name="T120" fmla="*/ 326 w 392"/>
                <a:gd name="T121" fmla="*/ 96 h 424"/>
                <a:gd name="T122" fmla="*/ 349 w 392"/>
                <a:gd name="T123" fmla="*/ 8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2" h="424">
                  <a:moveTo>
                    <a:pt x="349" y="35"/>
                  </a:moveTo>
                  <a:lnTo>
                    <a:pt x="326" y="35"/>
                  </a:lnTo>
                  <a:lnTo>
                    <a:pt x="326" y="21"/>
                  </a:lnTo>
                  <a:lnTo>
                    <a:pt x="326" y="21"/>
                  </a:lnTo>
                  <a:lnTo>
                    <a:pt x="323" y="13"/>
                  </a:lnTo>
                  <a:lnTo>
                    <a:pt x="320" y="6"/>
                  </a:lnTo>
                  <a:lnTo>
                    <a:pt x="312" y="1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296" y="1"/>
                  </a:lnTo>
                  <a:lnTo>
                    <a:pt x="290" y="6"/>
                  </a:lnTo>
                  <a:lnTo>
                    <a:pt x="286" y="13"/>
                  </a:lnTo>
                  <a:lnTo>
                    <a:pt x="284" y="21"/>
                  </a:lnTo>
                  <a:lnTo>
                    <a:pt x="284" y="35"/>
                  </a:lnTo>
                  <a:lnTo>
                    <a:pt x="215" y="35"/>
                  </a:lnTo>
                  <a:lnTo>
                    <a:pt x="215" y="21"/>
                  </a:lnTo>
                  <a:lnTo>
                    <a:pt x="215" y="21"/>
                  </a:lnTo>
                  <a:lnTo>
                    <a:pt x="214" y="13"/>
                  </a:lnTo>
                  <a:lnTo>
                    <a:pt x="209" y="6"/>
                  </a:lnTo>
                  <a:lnTo>
                    <a:pt x="20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7" y="1"/>
                  </a:lnTo>
                  <a:lnTo>
                    <a:pt x="181" y="6"/>
                  </a:lnTo>
                  <a:lnTo>
                    <a:pt x="177" y="13"/>
                  </a:lnTo>
                  <a:lnTo>
                    <a:pt x="175" y="21"/>
                  </a:lnTo>
                  <a:lnTo>
                    <a:pt x="175" y="35"/>
                  </a:lnTo>
                  <a:lnTo>
                    <a:pt x="108" y="35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06" y="13"/>
                  </a:lnTo>
                  <a:lnTo>
                    <a:pt x="102" y="6"/>
                  </a:lnTo>
                  <a:lnTo>
                    <a:pt x="94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78" y="1"/>
                  </a:lnTo>
                  <a:lnTo>
                    <a:pt x="72" y="6"/>
                  </a:lnTo>
                  <a:lnTo>
                    <a:pt x="68" y="13"/>
                  </a:lnTo>
                  <a:lnTo>
                    <a:pt x="66" y="21"/>
                  </a:lnTo>
                  <a:lnTo>
                    <a:pt x="66" y="35"/>
                  </a:lnTo>
                  <a:lnTo>
                    <a:pt x="43" y="35"/>
                  </a:lnTo>
                  <a:lnTo>
                    <a:pt x="43" y="35"/>
                  </a:lnTo>
                  <a:lnTo>
                    <a:pt x="34" y="37"/>
                  </a:lnTo>
                  <a:lnTo>
                    <a:pt x="27" y="40"/>
                  </a:lnTo>
                  <a:lnTo>
                    <a:pt x="19" y="43"/>
                  </a:lnTo>
                  <a:lnTo>
                    <a:pt x="13" y="49"/>
                  </a:lnTo>
                  <a:lnTo>
                    <a:pt x="7" y="54"/>
                  </a:lnTo>
                  <a:lnTo>
                    <a:pt x="3" y="62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1" y="390"/>
                  </a:lnTo>
                  <a:lnTo>
                    <a:pt x="3" y="398"/>
                  </a:lnTo>
                  <a:lnTo>
                    <a:pt x="7" y="405"/>
                  </a:lnTo>
                  <a:lnTo>
                    <a:pt x="13" y="412"/>
                  </a:lnTo>
                  <a:lnTo>
                    <a:pt x="19" y="417"/>
                  </a:lnTo>
                  <a:lnTo>
                    <a:pt x="27" y="421"/>
                  </a:lnTo>
                  <a:lnTo>
                    <a:pt x="34" y="423"/>
                  </a:lnTo>
                  <a:lnTo>
                    <a:pt x="43" y="424"/>
                  </a:lnTo>
                  <a:lnTo>
                    <a:pt x="349" y="424"/>
                  </a:lnTo>
                  <a:lnTo>
                    <a:pt x="349" y="424"/>
                  </a:lnTo>
                  <a:lnTo>
                    <a:pt x="358" y="423"/>
                  </a:lnTo>
                  <a:lnTo>
                    <a:pt x="365" y="421"/>
                  </a:lnTo>
                  <a:lnTo>
                    <a:pt x="373" y="417"/>
                  </a:lnTo>
                  <a:lnTo>
                    <a:pt x="379" y="412"/>
                  </a:lnTo>
                  <a:lnTo>
                    <a:pt x="385" y="405"/>
                  </a:lnTo>
                  <a:lnTo>
                    <a:pt x="388" y="398"/>
                  </a:lnTo>
                  <a:lnTo>
                    <a:pt x="391" y="390"/>
                  </a:lnTo>
                  <a:lnTo>
                    <a:pt x="392" y="381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1" y="69"/>
                  </a:lnTo>
                  <a:lnTo>
                    <a:pt x="388" y="62"/>
                  </a:lnTo>
                  <a:lnTo>
                    <a:pt x="385" y="54"/>
                  </a:lnTo>
                  <a:lnTo>
                    <a:pt x="379" y="49"/>
                  </a:lnTo>
                  <a:lnTo>
                    <a:pt x="373" y="43"/>
                  </a:lnTo>
                  <a:lnTo>
                    <a:pt x="365" y="40"/>
                  </a:lnTo>
                  <a:lnTo>
                    <a:pt x="358" y="37"/>
                  </a:lnTo>
                  <a:lnTo>
                    <a:pt x="349" y="35"/>
                  </a:lnTo>
                  <a:lnTo>
                    <a:pt x="349" y="35"/>
                  </a:lnTo>
                  <a:close/>
                  <a:moveTo>
                    <a:pt x="349" y="378"/>
                  </a:moveTo>
                  <a:lnTo>
                    <a:pt x="43" y="378"/>
                  </a:lnTo>
                  <a:lnTo>
                    <a:pt x="43" y="81"/>
                  </a:lnTo>
                  <a:lnTo>
                    <a:pt x="66" y="81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8" y="103"/>
                  </a:lnTo>
                  <a:lnTo>
                    <a:pt x="72" y="110"/>
                  </a:lnTo>
                  <a:lnTo>
                    <a:pt x="78" y="115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94" y="115"/>
                  </a:lnTo>
                  <a:lnTo>
                    <a:pt x="102" y="110"/>
                  </a:lnTo>
                  <a:lnTo>
                    <a:pt x="106" y="103"/>
                  </a:lnTo>
                  <a:lnTo>
                    <a:pt x="108" y="96"/>
                  </a:lnTo>
                  <a:lnTo>
                    <a:pt x="108" y="81"/>
                  </a:lnTo>
                  <a:lnTo>
                    <a:pt x="175" y="81"/>
                  </a:lnTo>
                  <a:lnTo>
                    <a:pt x="175" y="96"/>
                  </a:lnTo>
                  <a:lnTo>
                    <a:pt x="175" y="96"/>
                  </a:lnTo>
                  <a:lnTo>
                    <a:pt x="177" y="103"/>
                  </a:lnTo>
                  <a:lnTo>
                    <a:pt x="181" y="110"/>
                  </a:lnTo>
                  <a:lnTo>
                    <a:pt x="187" y="115"/>
                  </a:lnTo>
                  <a:lnTo>
                    <a:pt x="196" y="116"/>
                  </a:lnTo>
                  <a:lnTo>
                    <a:pt x="196" y="116"/>
                  </a:lnTo>
                  <a:lnTo>
                    <a:pt x="203" y="115"/>
                  </a:lnTo>
                  <a:lnTo>
                    <a:pt x="209" y="110"/>
                  </a:lnTo>
                  <a:lnTo>
                    <a:pt x="214" y="103"/>
                  </a:lnTo>
                  <a:lnTo>
                    <a:pt x="215" y="96"/>
                  </a:lnTo>
                  <a:lnTo>
                    <a:pt x="215" y="81"/>
                  </a:lnTo>
                  <a:lnTo>
                    <a:pt x="284" y="81"/>
                  </a:lnTo>
                  <a:lnTo>
                    <a:pt x="284" y="96"/>
                  </a:lnTo>
                  <a:lnTo>
                    <a:pt x="284" y="96"/>
                  </a:lnTo>
                  <a:lnTo>
                    <a:pt x="286" y="103"/>
                  </a:lnTo>
                  <a:lnTo>
                    <a:pt x="290" y="110"/>
                  </a:lnTo>
                  <a:lnTo>
                    <a:pt x="296" y="115"/>
                  </a:lnTo>
                  <a:lnTo>
                    <a:pt x="305" y="116"/>
                  </a:lnTo>
                  <a:lnTo>
                    <a:pt x="305" y="116"/>
                  </a:lnTo>
                  <a:lnTo>
                    <a:pt x="312" y="115"/>
                  </a:lnTo>
                  <a:lnTo>
                    <a:pt x="320" y="110"/>
                  </a:lnTo>
                  <a:lnTo>
                    <a:pt x="323" y="103"/>
                  </a:lnTo>
                  <a:lnTo>
                    <a:pt x="326" y="96"/>
                  </a:lnTo>
                  <a:lnTo>
                    <a:pt x="326" y="81"/>
                  </a:lnTo>
                  <a:lnTo>
                    <a:pt x="349" y="81"/>
                  </a:lnTo>
                  <a:lnTo>
                    <a:pt x="349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8" name="Freeform 298"/>
            <p:cNvSpPr/>
            <p:nvPr/>
          </p:nvSpPr>
          <p:spPr bwMode="auto">
            <a:xfrm>
              <a:off x="7285038" y="1444625"/>
              <a:ext cx="349250" cy="257175"/>
            </a:xfrm>
            <a:custGeom>
              <a:avLst/>
              <a:gdLst>
                <a:gd name="T0" fmla="*/ 196 w 220"/>
                <a:gd name="T1" fmla="*/ 3 h 162"/>
                <a:gd name="T2" fmla="*/ 196 w 220"/>
                <a:gd name="T3" fmla="*/ 3 h 162"/>
                <a:gd name="T4" fmla="*/ 194 w 220"/>
                <a:gd name="T5" fmla="*/ 0 h 162"/>
                <a:gd name="T6" fmla="*/ 191 w 220"/>
                <a:gd name="T7" fmla="*/ 0 h 162"/>
                <a:gd name="T8" fmla="*/ 186 w 220"/>
                <a:gd name="T9" fmla="*/ 0 h 162"/>
                <a:gd name="T10" fmla="*/ 183 w 220"/>
                <a:gd name="T11" fmla="*/ 3 h 162"/>
                <a:gd name="T12" fmla="*/ 86 w 220"/>
                <a:gd name="T13" fmla="*/ 100 h 162"/>
                <a:gd name="T14" fmla="*/ 86 w 220"/>
                <a:gd name="T15" fmla="*/ 100 h 162"/>
                <a:gd name="T16" fmla="*/ 83 w 220"/>
                <a:gd name="T17" fmla="*/ 102 h 162"/>
                <a:gd name="T18" fmla="*/ 80 w 220"/>
                <a:gd name="T19" fmla="*/ 103 h 162"/>
                <a:gd name="T20" fmla="*/ 77 w 220"/>
                <a:gd name="T21" fmla="*/ 102 h 162"/>
                <a:gd name="T22" fmla="*/ 74 w 220"/>
                <a:gd name="T23" fmla="*/ 100 h 162"/>
                <a:gd name="T24" fmla="*/ 37 w 220"/>
                <a:gd name="T25" fmla="*/ 65 h 162"/>
                <a:gd name="T26" fmla="*/ 37 w 220"/>
                <a:gd name="T27" fmla="*/ 65 h 162"/>
                <a:gd name="T28" fmla="*/ 34 w 220"/>
                <a:gd name="T29" fmla="*/ 63 h 162"/>
                <a:gd name="T30" fmla="*/ 31 w 220"/>
                <a:gd name="T31" fmla="*/ 62 h 162"/>
                <a:gd name="T32" fmla="*/ 28 w 220"/>
                <a:gd name="T33" fmla="*/ 63 h 162"/>
                <a:gd name="T34" fmla="*/ 26 w 220"/>
                <a:gd name="T35" fmla="*/ 65 h 162"/>
                <a:gd name="T36" fmla="*/ 3 w 220"/>
                <a:gd name="T37" fmla="*/ 87 h 162"/>
                <a:gd name="T38" fmla="*/ 3 w 220"/>
                <a:gd name="T39" fmla="*/ 87 h 162"/>
                <a:gd name="T40" fmla="*/ 2 w 220"/>
                <a:gd name="T41" fmla="*/ 90 h 162"/>
                <a:gd name="T42" fmla="*/ 0 w 220"/>
                <a:gd name="T43" fmla="*/ 93 h 162"/>
                <a:gd name="T44" fmla="*/ 2 w 220"/>
                <a:gd name="T45" fmla="*/ 96 h 162"/>
                <a:gd name="T46" fmla="*/ 3 w 220"/>
                <a:gd name="T47" fmla="*/ 99 h 162"/>
                <a:gd name="T48" fmla="*/ 59 w 220"/>
                <a:gd name="T49" fmla="*/ 155 h 162"/>
                <a:gd name="T50" fmla="*/ 59 w 220"/>
                <a:gd name="T51" fmla="*/ 155 h 162"/>
                <a:gd name="T52" fmla="*/ 67 w 220"/>
                <a:gd name="T53" fmla="*/ 159 h 162"/>
                <a:gd name="T54" fmla="*/ 74 w 220"/>
                <a:gd name="T55" fmla="*/ 162 h 162"/>
                <a:gd name="T56" fmla="*/ 84 w 220"/>
                <a:gd name="T57" fmla="*/ 162 h 162"/>
                <a:gd name="T58" fmla="*/ 84 w 220"/>
                <a:gd name="T59" fmla="*/ 162 h 162"/>
                <a:gd name="T60" fmla="*/ 92 w 220"/>
                <a:gd name="T61" fmla="*/ 159 h 162"/>
                <a:gd name="T62" fmla="*/ 99 w 220"/>
                <a:gd name="T63" fmla="*/ 155 h 162"/>
                <a:gd name="T64" fmla="*/ 219 w 220"/>
                <a:gd name="T65" fmla="*/ 37 h 162"/>
                <a:gd name="T66" fmla="*/ 219 w 220"/>
                <a:gd name="T67" fmla="*/ 37 h 162"/>
                <a:gd name="T68" fmla="*/ 220 w 220"/>
                <a:gd name="T69" fmla="*/ 34 h 162"/>
                <a:gd name="T70" fmla="*/ 220 w 220"/>
                <a:gd name="T71" fmla="*/ 29 h 162"/>
                <a:gd name="T72" fmla="*/ 220 w 220"/>
                <a:gd name="T73" fmla="*/ 26 h 162"/>
                <a:gd name="T74" fmla="*/ 219 w 220"/>
                <a:gd name="T75" fmla="*/ 24 h 162"/>
                <a:gd name="T76" fmla="*/ 196 w 220"/>
                <a:gd name="T77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162">
                  <a:moveTo>
                    <a:pt x="196" y="3"/>
                  </a:moveTo>
                  <a:lnTo>
                    <a:pt x="196" y="3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6" y="0"/>
                  </a:lnTo>
                  <a:lnTo>
                    <a:pt x="183" y="3"/>
                  </a:lnTo>
                  <a:lnTo>
                    <a:pt x="86" y="100"/>
                  </a:lnTo>
                  <a:lnTo>
                    <a:pt x="86" y="100"/>
                  </a:lnTo>
                  <a:lnTo>
                    <a:pt x="83" y="102"/>
                  </a:lnTo>
                  <a:lnTo>
                    <a:pt x="80" y="103"/>
                  </a:lnTo>
                  <a:lnTo>
                    <a:pt x="77" y="102"/>
                  </a:lnTo>
                  <a:lnTo>
                    <a:pt x="74" y="100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34" y="63"/>
                  </a:lnTo>
                  <a:lnTo>
                    <a:pt x="31" y="62"/>
                  </a:lnTo>
                  <a:lnTo>
                    <a:pt x="28" y="63"/>
                  </a:lnTo>
                  <a:lnTo>
                    <a:pt x="26" y="6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2" y="90"/>
                  </a:lnTo>
                  <a:lnTo>
                    <a:pt x="0" y="93"/>
                  </a:lnTo>
                  <a:lnTo>
                    <a:pt x="2" y="96"/>
                  </a:lnTo>
                  <a:lnTo>
                    <a:pt x="3" y="99"/>
                  </a:lnTo>
                  <a:lnTo>
                    <a:pt x="59" y="155"/>
                  </a:lnTo>
                  <a:lnTo>
                    <a:pt x="59" y="155"/>
                  </a:lnTo>
                  <a:lnTo>
                    <a:pt x="67" y="159"/>
                  </a:lnTo>
                  <a:lnTo>
                    <a:pt x="74" y="162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92" y="159"/>
                  </a:lnTo>
                  <a:lnTo>
                    <a:pt x="99" y="155"/>
                  </a:lnTo>
                  <a:lnTo>
                    <a:pt x="219" y="37"/>
                  </a:lnTo>
                  <a:lnTo>
                    <a:pt x="219" y="37"/>
                  </a:lnTo>
                  <a:lnTo>
                    <a:pt x="220" y="34"/>
                  </a:lnTo>
                  <a:lnTo>
                    <a:pt x="220" y="29"/>
                  </a:lnTo>
                  <a:lnTo>
                    <a:pt x="220" y="26"/>
                  </a:lnTo>
                  <a:lnTo>
                    <a:pt x="219" y="24"/>
                  </a:lnTo>
                  <a:lnTo>
                    <a:pt x="19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20" grpId="0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930842" y="1295437"/>
            <a:ext cx="17324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8037" y="155034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0842" y="2182667"/>
            <a:ext cx="17324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8037" y="243757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0842" y="3037337"/>
            <a:ext cx="17324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8037" y="3292248"/>
            <a:ext cx="1732423" cy="34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30354" y="1287104"/>
            <a:ext cx="645623" cy="637889"/>
            <a:chOff x="5689318" y="1649965"/>
            <a:chExt cx="645623" cy="637889"/>
          </a:xfrm>
        </p:grpSpPr>
        <p:sp>
          <p:nvSpPr>
            <p:cNvPr id="13" name="Oval 12"/>
            <p:cNvSpPr/>
            <p:nvPr/>
          </p:nvSpPr>
          <p:spPr>
            <a:xfrm>
              <a:off x="5708365" y="1690892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89318" y="1649965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40514" y="2199181"/>
            <a:ext cx="645623" cy="604760"/>
            <a:chOff x="5699478" y="2562042"/>
            <a:chExt cx="645623" cy="604760"/>
          </a:xfrm>
        </p:grpSpPr>
        <p:sp>
          <p:nvSpPr>
            <p:cNvPr id="11" name="Oval 10"/>
            <p:cNvSpPr/>
            <p:nvPr/>
          </p:nvSpPr>
          <p:spPr>
            <a:xfrm>
              <a:off x="5718525" y="2569840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699478" y="2562042"/>
              <a:ext cx="6456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51540" y="3048133"/>
            <a:ext cx="645623" cy="637889"/>
            <a:chOff x="5710504" y="3410994"/>
            <a:chExt cx="645623" cy="637889"/>
          </a:xfrm>
        </p:grpSpPr>
        <p:sp>
          <p:nvSpPr>
            <p:cNvPr id="9" name="Oval 8"/>
            <p:cNvSpPr/>
            <p:nvPr/>
          </p:nvSpPr>
          <p:spPr>
            <a:xfrm>
              <a:off x="5729551" y="3451921"/>
              <a:ext cx="596962" cy="59696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0504" y="3410994"/>
              <a:ext cx="6456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2800" dirty="0">
                <a:solidFill>
                  <a:srgbClr val="FFFFFF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169155" y="1293606"/>
            <a:ext cx="15076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58011" y="1548517"/>
            <a:ext cx="150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69155" y="2180836"/>
            <a:ext cx="15076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58011" y="2435747"/>
            <a:ext cx="150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69155" y="3035506"/>
            <a:ext cx="15076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添加标题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58011" y="3290417"/>
            <a:ext cx="150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580653" y="1285273"/>
            <a:ext cx="645623" cy="637889"/>
            <a:chOff x="5689318" y="1649965"/>
            <a:chExt cx="645623" cy="637889"/>
          </a:xfrm>
        </p:grpSpPr>
        <p:sp>
          <p:nvSpPr>
            <p:cNvPr id="31" name="Oval 30"/>
            <p:cNvSpPr/>
            <p:nvPr/>
          </p:nvSpPr>
          <p:spPr>
            <a:xfrm>
              <a:off x="5708365" y="1690892"/>
              <a:ext cx="596962" cy="596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689318" y="1649965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80488" y="2154227"/>
            <a:ext cx="645623" cy="647883"/>
            <a:chOff x="5689153" y="2518919"/>
            <a:chExt cx="645623" cy="647883"/>
          </a:xfrm>
        </p:grpSpPr>
        <p:sp>
          <p:nvSpPr>
            <p:cNvPr id="29" name="Oval 28"/>
            <p:cNvSpPr/>
            <p:nvPr/>
          </p:nvSpPr>
          <p:spPr>
            <a:xfrm>
              <a:off x="5718525" y="2569840"/>
              <a:ext cx="596962" cy="5969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689153" y="2518919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01839" y="3046302"/>
            <a:ext cx="645623" cy="637889"/>
            <a:chOff x="5710504" y="3410994"/>
            <a:chExt cx="645623" cy="637889"/>
          </a:xfrm>
        </p:grpSpPr>
        <p:sp>
          <p:nvSpPr>
            <p:cNvPr id="27" name="Oval 26"/>
            <p:cNvSpPr/>
            <p:nvPr/>
          </p:nvSpPr>
          <p:spPr>
            <a:xfrm>
              <a:off x="5729551" y="3451921"/>
              <a:ext cx="596962" cy="596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10504" y="3410994"/>
              <a:ext cx="6456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US" sz="3000" dirty="0">
                <a:solidFill>
                  <a:schemeClr val="bg1"/>
                </a:solidFill>
                <a:latin typeface="+mn-ea"/>
                <a:cs typeface="Sosa Regular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1" name="Freeform 19"/>
          <p:cNvSpPr>
            <a:spLocks noEditPoints="1"/>
          </p:cNvSpPr>
          <p:nvPr/>
        </p:nvSpPr>
        <p:spPr bwMode="auto">
          <a:xfrm>
            <a:off x="2830807" y="3225973"/>
            <a:ext cx="213215" cy="329123"/>
          </a:xfrm>
          <a:custGeom>
            <a:avLst/>
            <a:gdLst/>
            <a:ahLst/>
            <a:cxnLst>
              <a:cxn ang="0">
                <a:pos x="1392" y="1"/>
              </a:cxn>
              <a:cxn ang="0">
                <a:pos x="1423" y="8"/>
              </a:cxn>
              <a:cxn ang="0">
                <a:pos x="1447" y="24"/>
              </a:cxn>
              <a:cxn ang="0">
                <a:pos x="1470" y="56"/>
              </a:cxn>
              <a:cxn ang="0">
                <a:pos x="1485" y="117"/>
              </a:cxn>
              <a:cxn ang="0">
                <a:pos x="1488" y="2107"/>
              </a:cxn>
              <a:cxn ang="0">
                <a:pos x="1475" y="2205"/>
              </a:cxn>
              <a:cxn ang="0">
                <a:pos x="1452" y="2259"/>
              </a:cxn>
              <a:cxn ang="0">
                <a:pos x="1429" y="2281"/>
              </a:cxn>
              <a:cxn ang="0">
                <a:pos x="1400" y="2294"/>
              </a:cxn>
              <a:cxn ang="0">
                <a:pos x="1188" y="2297"/>
              </a:cxn>
              <a:cxn ang="0">
                <a:pos x="812" y="2297"/>
              </a:cxn>
              <a:cxn ang="0">
                <a:pos x="730" y="2297"/>
              </a:cxn>
              <a:cxn ang="0">
                <a:pos x="549" y="2297"/>
              </a:cxn>
              <a:cxn ang="0">
                <a:pos x="105" y="2297"/>
              </a:cxn>
              <a:cxn ang="0">
                <a:pos x="73" y="2289"/>
              </a:cxn>
              <a:cxn ang="0">
                <a:pos x="47" y="2270"/>
              </a:cxn>
              <a:cxn ang="0">
                <a:pos x="24" y="2238"/>
              </a:cxn>
              <a:cxn ang="0">
                <a:pos x="5" y="2167"/>
              </a:cxn>
              <a:cxn ang="0">
                <a:pos x="0" y="192"/>
              </a:cxn>
              <a:cxn ang="0">
                <a:pos x="8" y="84"/>
              </a:cxn>
              <a:cxn ang="0">
                <a:pos x="33" y="33"/>
              </a:cxn>
              <a:cxn ang="0">
                <a:pos x="52" y="15"/>
              </a:cxn>
              <a:cxn ang="0">
                <a:pos x="80" y="4"/>
              </a:cxn>
              <a:cxn ang="0">
                <a:pos x="115" y="0"/>
              </a:cxn>
              <a:cxn ang="0">
                <a:pos x="762" y="2145"/>
              </a:cxn>
              <a:cxn ang="0">
                <a:pos x="782" y="2156"/>
              </a:cxn>
              <a:cxn ang="0">
                <a:pos x="798" y="2174"/>
              </a:cxn>
              <a:cxn ang="0">
                <a:pos x="805" y="2196"/>
              </a:cxn>
              <a:cxn ang="0">
                <a:pos x="802" y="2221"/>
              </a:cxn>
              <a:cxn ang="0">
                <a:pos x="790" y="2242"/>
              </a:cxn>
              <a:cxn ang="0">
                <a:pos x="773" y="2256"/>
              </a:cxn>
              <a:cxn ang="0">
                <a:pos x="750" y="2263"/>
              </a:cxn>
              <a:cxn ang="0">
                <a:pos x="726" y="2261"/>
              </a:cxn>
              <a:cxn ang="0">
                <a:pos x="705" y="2250"/>
              </a:cxn>
              <a:cxn ang="0">
                <a:pos x="691" y="2231"/>
              </a:cxn>
              <a:cxn ang="0">
                <a:pos x="684" y="2209"/>
              </a:cxn>
              <a:cxn ang="0">
                <a:pos x="686" y="2185"/>
              </a:cxn>
              <a:cxn ang="0">
                <a:pos x="697" y="2165"/>
              </a:cxn>
              <a:cxn ang="0">
                <a:pos x="715" y="2149"/>
              </a:cxn>
              <a:cxn ang="0">
                <a:pos x="738" y="2143"/>
              </a:cxn>
              <a:cxn ang="0">
                <a:pos x="1361" y="2056"/>
              </a:cxn>
              <a:cxn ang="0">
                <a:pos x="274" y="2001"/>
              </a:cxn>
              <a:cxn ang="0">
                <a:pos x="115" y="150"/>
              </a:cxn>
              <a:cxn ang="0">
                <a:pos x="1396" y="157"/>
              </a:cxn>
              <a:cxn ang="0">
                <a:pos x="1415" y="183"/>
              </a:cxn>
              <a:cxn ang="0">
                <a:pos x="1412" y="2084"/>
              </a:cxn>
              <a:cxn ang="0">
                <a:pos x="1389" y="2106"/>
              </a:cxn>
              <a:cxn ang="0">
                <a:pos x="1045" y="2109"/>
              </a:cxn>
              <a:cxn ang="0">
                <a:pos x="779" y="2109"/>
              </a:cxn>
              <a:cxn ang="0">
                <a:pos x="709" y="2109"/>
              </a:cxn>
              <a:cxn ang="0">
                <a:pos x="443" y="2109"/>
              </a:cxn>
              <a:cxn ang="0">
                <a:pos x="98" y="2106"/>
              </a:cxn>
              <a:cxn ang="0">
                <a:pos x="76" y="2084"/>
              </a:cxn>
              <a:cxn ang="0">
                <a:pos x="74" y="183"/>
              </a:cxn>
              <a:cxn ang="0">
                <a:pos x="91" y="157"/>
              </a:cxn>
            </a:cxnLst>
            <a:rect l="0" t="0" r="r" b="b"/>
            <a:pathLst>
              <a:path w="1488" h="2297">
                <a:moveTo>
                  <a:pt x="115" y="0"/>
                </a:moveTo>
                <a:lnTo>
                  <a:pt x="1373" y="0"/>
                </a:lnTo>
                <a:lnTo>
                  <a:pt x="1383" y="0"/>
                </a:lnTo>
                <a:lnTo>
                  <a:pt x="1392" y="1"/>
                </a:lnTo>
                <a:lnTo>
                  <a:pt x="1400" y="2"/>
                </a:lnTo>
                <a:lnTo>
                  <a:pt x="1409" y="4"/>
                </a:lnTo>
                <a:lnTo>
                  <a:pt x="1416" y="6"/>
                </a:lnTo>
                <a:lnTo>
                  <a:pt x="1423" y="8"/>
                </a:lnTo>
                <a:lnTo>
                  <a:pt x="1429" y="11"/>
                </a:lnTo>
                <a:lnTo>
                  <a:pt x="1435" y="15"/>
                </a:lnTo>
                <a:lnTo>
                  <a:pt x="1441" y="18"/>
                </a:lnTo>
                <a:lnTo>
                  <a:pt x="1447" y="24"/>
                </a:lnTo>
                <a:lnTo>
                  <a:pt x="1452" y="28"/>
                </a:lnTo>
                <a:lnTo>
                  <a:pt x="1456" y="33"/>
                </a:lnTo>
                <a:lnTo>
                  <a:pt x="1464" y="44"/>
                </a:lnTo>
                <a:lnTo>
                  <a:pt x="1470" y="56"/>
                </a:lnTo>
                <a:lnTo>
                  <a:pt x="1475" y="70"/>
                </a:lnTo>
                <a:lnTo>
                  <a:pt x="1479" y="84"/>
                </a:lnTo>
                <a:lnTo>
                  <a:pt x="1483" y="101"/>
                </a:lnTo>
                <a:lnTo>
                  <a:pt x="1485" y="117"/>
                </a:lnTo>
                <a:lnTo>
                  <a:pt x="1488" y="153"/>
                </a:lnTo>
                <a:lnTo>
                  <a:pt x="1488" y="192"/>
                </a:lnTo>
                <a:lnTo>
                  <a:pt x="1488" y="2067"/>
                </a:lnTo>
                <a:lnTo>
                  <a:pt x="1488" y="2107"/>
                </a:lnTo>
                <a:lnTo>
                  <a:pt x="1485" y="2147"/>
                </a:lnTo>
                <a:lnTo>
                  <a:pt x="1483" y="2167"/>
                </a:lnTo>
                <a:lnTo>
                  <a:pt x="1479" y="2186"/>
                </a:lnTo>
                <a:lnTo>
                  <a:pt x="1475" y="2205"/>
                </a:lnTo>
                <a:lnTo>
                  <a:pt x="1470" y="2221"/>
                </a:lnTo>
                <a:lnTo>
                  <a:pt x="1464" y="2238"/>
                </a:lnTo>
                <a:lnTo>
                  <a:pt x="1456" y="2252"/>
                </a:lnTo>
                <a:lnTo>
                  <a:pt x="1452" y="2259"/>
                </a:lnTo>
                <a:lnTo>
                  <a:pt x="1447" y="2265"/>
                </a:lnTo>
                <a:lnTo>
                  <a:pt x="1441" y="2270"/>
                </a:lnTo>
                <a:lnTo>
                  <a:pt x="1435" y="2276"/>
                </a:lnTo>
                <a:lnTo>
                  <a:pt x="1429" y="2281"/>
                </a:lnTo>
                <a:lnTo>
                  <a:pt x="1423" y="2285"/>
                </a:lnTo>
                <a:lnTo>
                  <a:pt x="1416" y="2289"/>
                </a:lnTo>
                <a:lnTo>
                  <a:pt x="1409" y="2292"/>
                </a:lnTo>
                <a:lnTo>
                  <a:pt x="1400" y="2294"/>
                </a:lnTo>
                <a:lnTo>
                  <a:pt x="1392" y="2296"/>
                </a:lnTo>
                <a:lnTo>
                  <a:pt x="1383" y="2297"/>
                </a:lnTo>
                <a:lnTo>
                  <a:pt x="1373" y="2297"/>
                </a:lnTo>
                <a:lnTo>
                  <a:pt x="1188" y="2297"/>
                </a:lnTo>
                <a:lnTo>
                  <a:pt x="1045" y="2297"/>
                </a:lnTo>
                <a:lnTo>
                  <a:pt x="938" y="2297"/>
                </a:lnTo>
                <a:lnTo>
                  <a:pt x="863" y="2297"/>
                </a:lnTo>
                <a:lnTo>
                  <a:pt x="812" y="2297"/>
                </a:lnTo>
                <a:lnTo>
                  <a:pt x="779" y="2297"/>
                </a:lnTo>
                <a:lnTo>
                  <a:pt x="759" y="2297"/>
                </a:lnTo>
                <a:lnTo>
                  <a:pt x="744" y="2297"/>
                </a:lnTo>
                <a:lnTo>
                  <a:pt x="730" y="2297"/>
                </a:lnTo>
                <a:lnTo>
                  <a:pt x="709" y="2297"/>
                </a:lnTo>
                <a:lnTo>
                  <a:pt x="676" y="2297"/>
                </a:lnTo>
                <a:lnTo>
                  <a:pt x="625" y="2297"/>
                </a:lnTo>
                <a:lnTo>
                  <a:pt x="549" y="2297"/>
                </a:lnTo>
                <a:lnTo>
                  <a:pt x="443" y="2297"/>
                </a:lnTo>
                <a:lnTo>
                  <a:pt x="301" y="2297"/>
                </a:lnTo>
                <a:lnTo>
                  <a:pt x="115" y="2297"/>
                </a:lnTo>
                <a:lnTo>
                  <a:pt x="105" y="2297"/>
                </a:lnTo>
                <a:lnTo>
                  <a:pt x="96" y="2296"/>
                </a:lnTo>
                <a:lnTo>
                  <a:pt x="88" y="2294"/>
                </a:lnTo>
                <a:lnTo>
                  <a:pt x="80" y="2292"/>
                </a:lnTo>
                <a:lnTo>
                  <a:pt x="73" y="2289"/>
                </a:lnTo>
                <a:lnTo>
                  <a:pt x="65" y="2285"/>
                </a:lnTo>
                <a:lnTo>
                  <a:pt x="58" y="2281"/>
                </a:lnTo>
                <a:lnTo>
                  <a:pt x="52" y="2276"/>
                </a:lnTo>
                <a:lnTo>
                  <a:pt x="47" y="2270"/>
                </a:lnTo>
                <a:lnTo>
                  <a:pt x="42" y="2265"/>
                </a:lnTo>
                <a:lnTo>
                  <a:pt x="37" y="2259"/>
                </a:lnTo>
                <a:lnTo>
                  <a:pt x="33" y="2252"/>
                </a:lnTo>
                <a:lnTo>
                  <a:pt x="24" y="2238"/>
                </a:lnTo>
                <a:lnTo>
                  <a:pt x="18" y="2221"/>
                </a:lnTo>
                <a:lnTo>
                  <a:pt x="13" y="2205"/>
                </a:lnTo>
                <a:lnTo>
                  <a:pt x="8" y="2186"/>
                </a:lnTo>
                <a:lnTo>
                  <a:pt x="5" y="2167"/>
                </a:lnTo>
                <a:lnTo>
                  <a:pt x="3" y="2147"/>
                </a:lnTo>
                <a:lnTo>
                  <a:pt x="1" y="2107"/>
                </a:lnTo>
                <a:lnTo>
                  <a:pt x="0" y="2067"/>
                </a:lnTo>
                <a:lnTo>
                  <a:pt x="0" y="192"/>
                </a:lnTo>
                <a:lnTo>
                  <a:pt x="1" y="153"/>
                </a:lnTo>
                <a:lnTo>
                  <a:pt x="3" y="117"/>
                </a:lnTo>
                <a:lnTo>
                  <a:pt x="5" y="101"/>
                </a:lnTo>
                <a:lnTo>
                  <a:pt x="8" y="84"/>
                </a:lnTo>
                <a:lnTo>
                  <a:pt x="13" y="70"/>
                </a:lnTo>
                <a:lnTo>
                  <a:pt x="18" y="56"/>
                </a:lnTo>
                <a:lnTo>
                  <a:pt x="24" y="44"/>
                </a:lnTo>
                <a:lnTo>
                  <a:pt x="33" y="33"/>
                </a:lnTo>
                <a:lnTo>
                  <a:pt x="37" y="28"/>
                </a:lnTo>
                <a:lnTo>
                  <a:pt x="42" y="23"/>
                </a:lnTo>
                <a:lnTo>
                  <a:pt x="47" y="18"/>
                </a:lnTo>
                <a:lnTo>
                  <a:pt x="52" y="15"/>
                </a:lnTo>
                <a:lnTo>
                  <a:pt x="58" y="11"/>
                </a:lnTo>
                <a:lnTo>
                  <a:pt x="65" y="8"/>
                </a:lnTo>
                <a:lnTo>
                  <a:pt x="73" y="6"/>
                </a:lnTo>
                <a:lnTo>
                  <a:pt x="80" y="4"/>
                </a:lnTo>
                <a:lnTo>
                  <a:pt x="88" y="2"/>
                </a:lnTo>
                <a:lnTo>
                  <a:pt x="96" y="1"/>
                </a:lnTo>
                <a:lnTo>
                  <a:pt x="105" y="0"/>
                </a:lnTo>
                <a:lnTo>
                  <a:pt x="115" y="0"/>
                </a:lnTo>
                <a:close/>
                <a:moveTo>
                  <a:pt x="744" y="2142"/>
                </a:moveTo>
                <a:lnTo>
                  <a:pt x="750" y="2143"/>
                </a:lnTo>
                <a:lnTo>
                  <a:pt x="757" y="2143"/>
                </a:lnTo>
                <a:lnTo>
                  <a:pt x="762" y="2145"/>
                </a:lnTo>
                <a:lnTo>
                  <a:pt x="768" y="2147"/>
                </a:lnTo>
                <a:lnTo>
                  <a:pt x="773" y="2149"/>
                </a:lnTo>
                <a:lnTo>
                  <a:pt x="778" y="2152"/>
                </a:lnTo>
                <a:lnTo>
                  <a:pt x="782" y="2156"/>
                </a:lnTo>
                <a:lnTo>
                  <a:pt x="787" y="2161"/>
                </a:lnTo>
                <a:lnTo>
                  <a:pt x="790" y="2165"/>
                </a:lnTo>
                <a:lnTo>
                  <a:pt x="795" y="2169"/>
                </a:lnTo>
                <a:lnTo>
                  <a:pt x="798" y="2174"/>
                </a:lnTo>
                <a:lnTo>
                  <a:pt x="800" y="2179"/>
                </a:lnTo>
                <a:lnTo>
                  <a:pt x="802" y="2185"/>
                </a:lnTo>
                <a:lnTo>
                  <a:pt x="804" y="2190"/>
                </a:lnTo>
                <a:lnTo>
                  <a:pt x="805" y="2196"/>
                </a:lnTo>
                <a:lnTo>
                  <a:pt x="805" y="2203"/>
                </a:lnTo>
                <a:lnTo>
                  <a:pt x="805" y="2209"/>
                </a:lnTo>
                <a:lnTo>
                  <a:pt x="804" y="2215"/>
                </a:lnTo>
                <a:lnTo>
                  <a:pt x="802" y="2221"/>
                </a:lnTo>
                <a:lnTo>
                  <a:pt x="800" y="2226"/>
                </a:lnTo>
                <a:lnTo>
                  <a:pt x="798" y="2231"/>
                </a:lnTo>
                <a:lnTo>
                  <a:pt x="795" y="2237"/>
                </a:lnTo>
                <a:lnTo>
                  <a:pt x="790" y="2242"/>
                </a:lnTo>
                <a:lnTo>
                  <a:pt x="787" y="2246"/>
                </a:lnTo>
                <a:lnTo>
                  <a:pt x="782" y="2250"/>
                </a:lnTo>
                <a:lnTo>
                  <a:pt x="778" y="2253"/>
                </a:lnTo>
                <a:lnTo>
                  <a:pt x="773" y="2256"/>
                </a:lnTo>
                <a:lnTo>
                  <a:pt x="768" y="2259"/>
                </a:lnTo>
                <a:lnTo>
                  <a:pt x="762" y="2261"/>
                </a:lnTo>
                <a:lnTo>
                  <a:pt x="757" y="2262"/>
                </a:lnTo>
                <a:lnTo>
                  <a:pt x="750" y="2263"/>
                </a:lnTo>
                <a:lnTo>
                  <a:pt x="744" y="2263"/>
                </a:lnTo>
                <a:lnTo>
                  <a:pt x="738" y="2263"/>
                </a:lnTo>
                <a:lnTo>
                  <a:pt x="732" y="2262"/>
                </a:lnTo>
                <a:lnTo>
                  <a:pt x="726" y="2261"/>
                </a:lnTo>
                <a:lnTo>
                  <a:pt x="721" y="2259"/>
                </a:lnTo>
                <a:lnTo>
                  <a:pt x="715" y="2256"/>
                </a:lnTo>
                <a:lnTo>
                  <a:pt x="710" y="2253"/>
                </a:lnTo>
                <a:lnTo>
                  <a:pt x="705" y="2250"/>
                </a:lnTo>
                <a:lnTo>
                  <a:pt x="701" y="2246"/>
                </a:lnTo>
                <a:lnTo>
                  <a:pt x="697" y="2242"/>
                </a:lnTo>
                <a:lnTo>
                  <a:pt x="694" y="2237"/>
                </a:lnTo>
                <a:lnTo>
                  <a:pt x="691" y="2231"/>
                </a:lnTo>
                <a:lnTo>
                  <a:pt x="688" y="2226"/>
                </a:lnTo>
                <a:lnTo>
                  <a:pt x="686" y="2221"/>
                </a:lnTo>
                <a:lnTo>
                  <a:pt x="685" y="2215"/>
                </a:lnTo>
                <a:lnTo>
                  <a:pt x="684" y="2209"/>
                </a:lnTo>
                <a:lnTo>
                  <a:pt x="684" y="2203"/>
                </a:lnTo>
                <a:lnTo>
                  <a:pt x="684" y="2196"/>
                </a:lnTo>
                <a:lnTo>
                  <a:pt x="685" y="2190"/>
                </a:lnTo>
                <a:lnTo>
                  <a:pt x="686" y="2185"/>
                </a:lnTo>
                <a:lnTo>
                  <a:pt x="688" y="2179"/>
                </a:lnTo>
                <a:lnTo>
                  <a:pt x="691" y="2174"/>
                </a:lnTo>
                <a:lnTo>
                  <a:pt x="694" y="2169"/>
                </a:lnTo>
                <a:lnTo>
                  <a:pt x="697" y="2165"/>
                </a:lnTo>
                <a:lnTo>
                  <a:pt x="701" y="2161"/>
                </a:lnTo>
                <a:lnTo>
                  <a:pt x="705" y="2156"/>
                </a:lnTo>
                <a:lnTo>
                  <a:pt x="710" y="2152"/>
                </a:lnTo>
                <a:lnTo>
                  <a:pt x="715" y="2149"/>
                </a:lnTo>
                <a:lnTo>
                  <a:pt x="721" y="2147"/>
                </a:lnTo>
                <a:lnTo>
                  <a:pt x="726" y="2145"/>
                </a:lnTo>
                <a:lnTo>
                  <a:pt x="732" y="2143"/>
                </a:lnTo>
                <a:lnTo>
                  <a:pt x="738" y="2143"/>
                </a:lnTo>
                <a:lnTo>
                  <a:pt x="744" y="2142"/>
                </a:lnTo>
                <a:close/>
                <a:moveTo>
                  <a:pt x="126" y="203"/>
                </a:moveTo>
                <a:lnTo>
                  <a:pt x="1361" y="203"/>
                </a:lnTo>
                <a:lnTo>
                  <a:pt x="1361" y="2056"/>
                </a:lnTo>
                <a:lnTo>
                  <a:pt x="126" y="2056"/>
                </a:lnTo>
                <a:lnTo>
                  <a:pt x="126" y="203"/>
                </a:lnTo>
                <a:close/>
                <a:moveTo>
                  <a:pt x="1257" y="257"/>
                </a:moveTo>
                <a:lnTo>
                  <a:pt x="274" y="2001"/>
                </a:lnTo>
                <a:lnTo>
                  <a:pt x="180" y="2001"/>
                </a:lnTo>
                <a:lnTo>
                  <a:pt x="180" y="257"/>
                </a:lnTo>
                <a:lnTo>
                  <a:pt x="1257" y="257"/>
                </a:lnTo>
                <a:close/>
                <a:moveTo>
                  <a:pt x="115" y="150"/>
                </a:moveTo>
                <a:lnTo>
                  <a:pt x="1373" y="150"/>
                </a:lnTo>
                <a:lnTo>
                  <a:pt x="1382" y="150"/>
                </a:lnTo>
                <a:lnTo>
                  <a:pt x="1389" y="153"/>
                </a:lnTo>
                <a:lnTo>
                  <a:pt x="1396" y="157"/>
                </a:lnTo>
                <a:lnTo>
                  <a:pt x="1402" y="162"/>
                </a:lnTo>
                <a:lnTo>
                  <a:pt x="1408" y="168"/>
                </a:lnTo>
                <a:lnTo>
                  <a:pt x="1412" y="176"/>
                </a:lnTo>
                <a:lnTo>
                  <a:pt x="1415" y="183"/>
                </a:lnTo>
                <a:lnTo>
                  <a:pt x="1415" y="192"/>
                </a:lnTo>
                <a:lnTo>
                  <a:pt x="1415" y="2067"/>
                </a:lnTo>
                <a:lnTo>
                  <a:pt x="1415" y="2075"/>
                </a:lnTo>
                <a:lnTo>
                  <a:pt x="1412" y="2084"/>
                </a:lnTo>
                <a:lnTo>
                  <a:pt x="1408" y="2091"/>
                </a:lnTo>
                <a:lnTo>
                  <a:pt x="1402" y="2097"/>
                </a:lnTo>
                <a:lnTo>
                  <a:pt x="1396" y="2102"/>
                </a:lnTo>
                <a:lnTo>
                  <a:pt x="1389" y="2106"/>
                </a:lnTo>
                <a:lnTo>
                  <a:pt x="1382" y="2108"/>
                </a:lnTo>
                <a:lnTo>
                  <a:pt x="1373" y="2109"/>
                </a:lnTo>
                <a:lnTo>
                  <a:pt x="1188" y="2109"/>
                </a:lnTo>
                <a:lnTo>
                  <a:pt x="1045" y="2109"/>
                </a:lnTo>
                <a:lnTo>
                  <a:pt x="939" y="2109"/>
                </a:lnTo>
                <a:lnTo>
                  <a:pt x="863" y="2109"/>
                </a:lnTo>
                <a:lnTo>
                  <a:pt x="812" y="2109"/>
                </a:lnTo>
                <a:lnTo>
                  <a:pt x="779" y="2109"/>
                </a:lnTo>
                <a:lnTo>
                  <a:pt x="759" y="2109"/>
                </a:lnTo>
                <a:lnTo>
                  <a:pt x="744" y="2109"/>
                </a:lnTo>
                <a:lnTo>
                  <a:pt x="730" y="2109"/>
                </a:lnTo>
                <a:lnTo>
                  <a:pt x="709" y="2109"/>
                </a:lnTo>
                <a:lnTo>
                  <a:pt x="676" y="2109"/>
                </a:lnTo>
                <a:lnTo>
                  <a:pt x="625" y="2109"/>
                </a:lnTo>
                <a:lnTo>
                  <a:pt x="549" y="2109"/>
                </a:lnTo>
                <a:lnTo>
                  <a:pt x="443" y="2109"/>
                </a:lnTo>
                <a:lnTo>
                  <a:pt x="301" y="2109"/>
                </a:lnTo>
                <a:lnTo>
                  <a:pt x="115" y="2109"/>
                </a:lnTo>
                <a:lnTo>
                  <a:pt x="107" y="2108"/>
                </a:lnTo>
                <a:lnTo>
                  <a:pt x="98" y="2106"/>
                </a:lnTo>
                <a:lnTo>
                  <a:pt x="91" y="2102"/>
                </a:lnTo>
                <a:lnTo>
                  <a:pt x="85" y="2097"/>
                </a:lnTo>
                <a:lnTo>
                  <a:pt x="80" y="2091"/>
                </a:lnTo>
                <a:lnTo>
                  <a:pt x="76" y="2084"/>
                </a:lnTo>
                <a:lnTo>
                  <a:pt x="74" y="2075"/>
                </a:lnTo>
                <a:lnTo>
                  <a:pt x="73" y="2067"/>
                </a:lnTo>
                <a:lnTo>
                  <a:pt x="73" y="192"/>
                </a:lnTo>
                <a:lnTo>
                  <a:pt x="74" y="183"/>
                </a:lnTo>
                <a:lnTo>
                  <a:pt x="76" y="176"/>
                </a:lnTo>
                <a:lnTo>
                  <a:pt x="80" y="168"/>
                </a:lnTo>
                <a:lnTo>
                  <a:pt x="85" y="162"/>
                </a:lnTo>
                <a:lnTo>
                  <a:pt x="91" y="157"/>
                </a:lnTo>
                <a:lnTo>
                  <a:pt x="98" y="153"/>
                </a:lnTo>
                <a:lnTo>
                  <a:pt x="107" y="150"/>
                </a:lnTo>
                <a:lnTo>
                  <a:pt x="115" y="1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42" name="Group 48"/>
          <p:cNvGrpSpPr/>
          <p:nvPr/>
        </p:nvGrpSpPr>
        <p:grpSpPr>
          <a:xfrm>
            <a:off x="2762615" y="1481752"/>
            <a:ext cx="295507" cy="295508"/>
            <a:chOff x="5030788" y="2452688"/>
            <a:chExt cx="914400" cy="914400"/>
          </a:xfrm>
          <a:solidFill>
            <a:schemeClr val="bg1"/>
          </a:solidFill>
        </p:grpSpPr>
        <p:sp>
          <p:nvSpPr>
            <p:cNvPr id="43" name="Freeform 69"/>
            <p:cNvSpPr/>
            <p:nvPr/>
          </p:nvSpPr>
          <p:spPr bwMode="auto">
            <a:xfrm>
              <a:off x="5030788" y="2452688"/>
              <a:ext cx="371475" cy="374650"/>
            </a:xfrm>
            <a:custGeom>
              <a:avLst/>
              <a:gdLst>
                <a:gd name="T0" fmla="*/ 174 w 234"/>
                <a:gd name="T1" fmla="*/ 236 h 236"/>
                <a:gd name="T2" fmla="*/ 234 w 234"/>
                <a:gd name="T3" fmla="*/ 174 h 236"/>
                <a:gd name="T4" fmla="*/ 128 w 234"/>
                <a:gd name="T5" fmla="*/ 68 h 236"/>
                <a:gd name="T6" fmla="*/ 196 w 234"/>
                <a:gd name="T7" fmla="*/ 0 h 236"/>
                <a:gd name="T8" fmla="*/ 0 w 234"/>
                <a:gd name="T9" fmla="*/ 0 h 236"/>
                <a:gd name="T10" fmla="*/ 0 w 234"/>
                <a:gd name="T11" fmla="*/ 196 h 236"/>
                <a:gd name="T12" fmla="*/ 66 w 234"/>
                <a:gd name="T13" fmla="*/ 128 h 236"/>
                <a:gd name="T14" fmla="*/ 174 w 234"/>
                <a:gd name="T1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36">
                  <a:moveTo>
                    <a:pt x="174" y="236"/>
                  </a:moveTo>
                  <a:lnTo>
                    <a:pt x="234" y="174"/>
                  </a:lnTo>
                  <a:lnTo>
                    <a:pt x="128" y="68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0" y="196"/>
                  </a:lnTo>
                  <a:lnTo>
                    <a:pt x="66" y="128"/>
                  </a:lnTo>
                  <a:lnTo>
                    <a:pt x="174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4" name="Freeform 70"/>
            <p:cNvSpPr/>
            <p:nvPr/>
          </p:nvSpPr>
          <p:spPr bwMode="auto">
            <a:xfrm>
              <a:off x="5573713" y="2995613"/>
              <a:ext cx="371475" cy="371475"/>
            </a:xfrm>
            <a:custGeom>
              <a:avLst/>
              <a:gdLst>
                <a:gd name="T0" fmla="*/ 168 w 234"/>
                <a:gd name="T1" fmla="*/ 106 h 234"/>
                <a:gd name="T2" fmla="*/ 60 w 234"/>
                <a:gd name="T3" fmla="*/ 0 h 234"/>
                <a:gd name="T4" fmla="*/ 0 w 234"/>
                <a:gd name="T5" fmla="*/ 60 h 234"/>
                <a:gd name="T6" fmla="*/ 106 w 234"/>
                <a:gd name="T7" fmla="*/ 168 h 234"/>
                <a:gd name="T8" fmla="*/ 38 w 234"/>
                <a:gd name="T9" fmla="*/ 234 h 234"/>
                <a:gd name="T10" fmla="*/ 234 w 234"/>
                <a:gd name="T11" fmla="*/ 234 h 234"/>
                <a:gd name="T12" fmla="*/ 234 w 234"/>
                <a:gd name="T13" fmla="*/ 40 h 234"/>
                <a:gd name="T14" fmla="*/ 168 w 234"/>
                <a:gd name="T15" fmla="*/ 10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34">
                  <a:moveTo>
                    <a:pt x="168" y="106"/>
                  </a:moveTo>
                  <a:lnTo>
                    <a:pt x="60" y="0"/>
                  </a:lnTo>
                  <a:lnTo>
                    <a:pt x="0" y="60"/>
                  </a:lnTo>
                  <a:lnTo>
                    <a:pt x="106" y="168"/>
                  </a:lnTo>
                  <a:lnTo>
                    <a:pt x="38" y="234"/>
                  </a:lnTo>
                  <a:lnTo>
                    <a:pt x="234" y="234"/>
                  </a:lnTo>
                  <a:lnTo>
                    <a:pt x="234" y="40"/>
                  </a:lnTo>
                  <a:lnTo>
                    <a:pt x="16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71"/>
            <p:cNvSpPr/>
            <p:nvPr/>
          </p:nvSpPr>
          <p:spPr bwMode="auto">
            <a:xfrm>
              <a:off x="5573713" y="2452688"/>
              <a:ext cx="371475" cy="374650"/>
            </a:xfrm>
            <a:custGeom>
              <a:avLst/>
              <a:gdLst>
                <a:gd name="T0" fmla="*/ 60 w 234"/>
                <a:gd name="T1" fmla="*/ 236 h 236"/>
                <a:gd name="T2" fmla="*/ 168 w 234"/>
                <a:gd name="T3" fmla="*/ 128 h 236"/>
                <a:gd name="T4" fmla="*/ 234 w 234"/>
                <a:gd name="T5" fmla="*/ 196 h 236"/>
                <a:gd name="T6" fmla="*/ 234 w 234"/>
                <a:gd name="T7" fmla="*/ 0 h 236"/>
                <a:gd name="T8" fmla="*/ 40 w 234"/>
                <a:gd name="T9" fmla="*/ 0 h 236"/>
                <a:gd name="T10" fmla="*/ 106 w 234"/>
                <a:gd name="T11" fmla="*/ 66 h 236"/>
                <a:gd name="T12" fmla="*/ 0 w 234"/>
                <a:gd name="T13" fmla="*/ 174 h 236"/>
                <a:gd name="T14" fmla="*/ 60 w 234"/>
                <a:gd name="T1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36">
                  <a:moveTo>
                    <a:pt x="60" y="236"/>
                  </a:moveTo>
                  <a:lnTo>
                    <a:pt x="168" y="128"/>
                  </a:lnTo>
                  <a:lnTo>
                    <a:pt x="234" y="196"/>
                  </a:lnTo>
                  <a:lnTo>
                    <a:pt x="234" y="0"/>
                  </a:lnTo>
                  <a:lnTo>
                    <a:pt x="40" y="0"/>
                  </a:lnTo>
                  <a:lnTo>
                    <a:pt x="106" y="66"/>
                  </a:lnTo>
                  <a:lnTo>
                    <a:pt x="0" y="174"/>
                  </a:lnTo>
                  <a:lnTo>
                    <a:pt x="60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6" name="Freeform 72"/>
            <p:cNvSpPr/>
            <p:nvPr/>
          </p:nvSpPr>
          <p:spPr bwMode="auto">
            <a:xfrm>
              <a:off x="5030788" y="2995613"/>
              <a:ext cx="371475" cy="371475"/>
            </a:xfrm>
            <a:custGeom>
              <a:avLst/>
              <a:gdLst>
                <a:gd name="T0" fmla="*/ 174 w 234"/>
                <a:gd name="T1" fmla="*/ 0 h 234"/>
                <a:gd name="T2" fmla="*/ 66 w 234"/>
                <a:gd name="T3" fmla="*/ 106 h 234"/>
                <a:gd name="T4" fmla="*/ 0 w 234"/>
                <a:gd name="T5" fmla="*/ 40 h 234"/>
                <a:gd name="T6" fmla="*/ 0 w 234"/>
                <a:gd name="T7" fmla="*/ 234 h 234"/>
                <a:gd name="T8" fmla="*/ 194 w 234"/>
                <a:gd name="T9" fmla="*/ 234 h 234"/>
                <a:gd name="T10" fmla="*/ 128 w 234"/>
                <a:gd name="T11" fmla="*/ 168 h 234"/>
                <a:gd name="T12" fmla="*/ 234 w 234"/>
                <a:gd name="T13" fmla="*/ 60 h 234"/>
                <a:gd name="T14" fmla="*/ 174 w 234"/>
                <a:gd name="T1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34">
                  <a:moveTo>
                    <a:pt x="174" y="0"/>
                  </a:moveTo>
                  <a:lnTo>
                    <a:pt x="66" y="106"/>
                  </a:lnTo>
                  <a:lnTo>
                    <a:pt x="0" y="40"/>
                  </a:lnTo>
                  <a:lnTo>
                    <a:pt x="0" y="234"/>
                  </a:lnTo>
                  <a:lnTo>
                    <a:pt x="194" y="234"/>
                  </a:lnTo>
                  <a:lnTo>
                    <a:pt x="128" y="168"/>
                  </a:lnTo>
                  <a:lnTo>
                    <a:pt x="234" y="60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47" name="Group 94"/>
          <p:cNvGrpSpPr/>
          <p:nvPr/>
        </p:nvGrpSpPr>
        <p:grpSpPr>
          <a:xfrm>
            <a:off x="2717060" y="2303535"/>
            <a:ext cx="386617" cy="386617"/>
            <a:chOff x="3987800" y="3359150"/>
            <a:chExt cx="911225" cy="911225"/>
          </a:xfrm>
          <a:solidFill>
            <a:schemeClr val="bg1"/>
          </a:solidFill>
        </p:grpSpPr>
        <p:sp>
          <p:nvSpPr>
            <p:cNvPr id="48" name="Freeform 148"/>
            <p:cNvSpPr/>
            <p:nvPr/>
          </p:nvSpPr>
          <p:spPr bwMode="auto">
            <a:xfrm>
              <a:off x="4451350" y="3359150"/>
              <a:ext cx="447675" cy="447675"/>
            </a:xfrm>
            <a:custGeom>
              <a:avLst/>
              <a:gdLst>
                <a:gd name="T0" fmla="*/ 282 w 282"/>
                <a:gd name="T1" fmla="*/ 112 h 282"/>
                <a:gd name="T2" fmla="*/ 170 w 282"/>
                <a:gd name="T3" fmla="*/ 0 h 282"/>
                <a:gd name="T4" fmla="*/ 86 w 282"/>
                <a:gd name="T5" fmla="*/ 84 h 282"/>
                <a:gd name="T6" fmla="*/ 30 w 282"/>
                <a:gd name="T7" fmla="*/ 28 h 282"/>
                <a:gd name="T8" fmla="*/ 0 w 282"/>
                <a:gd name="T9" fmla="*/ 282 h 282"/>
                <a:gd name="T10" fmla="*/ 254 w 282"/>
                <a:gd name="T11" fmla="*/ 252 h 282"/>
                <a:gd name="T12" fmla="*/ 198 w 282"/>
                <a:gd name="T13" fmla="*/ 196 h 282"/>
                <a:gd name="T14" fmla="*/ 282 w 282"/>
                <a:gd name="T15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282" y="112"/>
                  </a:moveTo>
                  <a:lnTo>
                    <a:pt x="170" y="0"/>
                  </a:lnTo>
                  <a:lnTo>
                    <a:pt x="86" y="84"/>
                  </a:lnTo>
                  <a:lnTo>
                    <a:pt x="30" y="28"/>
                  </a:lnTo>
                  <a:lnTo>
                    <a:pt x="0" y="282"/>
                  </a:lnTo>
                  <a:lnTo>
                    <a:pt x="254" y="252"/>
                  </a:lnTo>
                  <a:lnTo>
                    <a:pt x="198" y="196"/>
                  </a:lnTo>
                  <a:lnTo>
                    <a:pt x="28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9" name="Freeform 149"/>
            <p:cNvSpPr/>
            <p:nvPr/>
          </p:nvSpPr>
          <p:spPr bwMode="auto">
            <a:xfrm>
              <a:off x="3987800" y="3822700"/>
              <a:ext cx="447675" cy="447675"/>
            </a:xfrm>
            <a:custGeom>
              <a:avLst/>
              <a:gdLst>
                <a:gd name="T0" fmla="*/ 84 w 282"/>
                <a:gd name="T1" fmla="*/ 86 h 282"/>
                <a:gd name="T2" fmla="*/ 0 w 282"/>
                <a:gd name="T3" fmla="*/ 170 h 282"/>
                <a:gd name="T4" fmla="*/ 112 w 282"/>
                <a:gd name="T5" fmla="*/ 282 h 282"/>
                <a:gd name="T6" fmla="*/ 196 w 282"/>
                <a:gd name="T7" fmla="*/ 198 h 282"/>
                <a:gd name="T8" fmla="*/ 252 w 282"/>
                <a:gd name="T9" fmla="*/ 254 h 282"/>
                <a:gd name="T10" fmla="*/ 282 w 282"/>
                <a:gd name="T11" fmla="*/ 0 h 282"/>
                <a:gd name="T12" fmla="*/ 28 w 282"/>
                <a:gd name="T13" fmla="*/ 30 h 282"/>
                <a:gd name="T14" fmla="*/ 84 w 282"/>
                <a:gd name="T15" fmla="*/ 8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282">
                  <a:moveTo>
                    <a:pt x="84" y="86"/>
                  </a:moveTo>
                  <a:lnTo>
                    <a:pt x="0" y="170"/>
                  </a:lnTo>
                  <a:lnTo>
                    <a:pt x="112" y="282"/>
                  </a:lnTo>
                  <a:lnTo>
                    <a:pt x="196" y="198"/>
                  </a:lnTo>
                  <a:lnTo>
                    <a:pt x="252" y="254"/>
                  </a:lnTo>
                  <a:lnTo>
                    <a:pt x="282" y="0"/>
                  </a:lnTo>
                  <a:lnTo>
                    <a:pt x="28" y="30"/>
                  </a:lnTo>
                  <a:lnTo>
                    <a:pt x="8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0" name="Group 118"/>
          <p:cNvGrpSpPr/>
          <p:nvPr/>
        </p:nvGrpSpPr>
        <p:grpSpPr>
          <a:xfrm>
            <a:off x="488302" y="3189111"/>
            <a:ext cx="395827" cy="321608"/>
            <a:chOff x="2362200" y="1190625"/>
            <a:chExt cx="914400" cy="742950"/>
          </a:xfrm>
          <a:solidFill>
            <a:schemeClr val="bg1"/>
          </a:solidFill>
        </p:grpSpPr>
        <p:sp>
          <p:nvSpPr>
            <p:cNvPr id="51" name="Freeform 198"/>
            <p:cNvSpPr/>
            <p:nvPr/>
          </p:nvSpPr>
          <p:spPr bwMode="auto">
            <a:xfrm>
              <a:off x="2362200" y="1190625"/>
              <a:ext cx="914400" cy="571500"/>
            </a:xfrm>
            <a:custGeom>
              <a:avLst/>
              <a:gdLst>
                <a:gd name="T0" fmla="*/ 288 w 576"/>
                <a:gd name="T1" fmla="*/ 0 h 360"/>
                <a:gd name="T2" fmla="*/ 230 w 576"/>
                <a:gd name="T3" fmla="*/ 6 h 360"/>
                <a:gd name="T4" fmla="*/ 176 w 576"/>
                <a:gd name="T5" fmla="*/ 22 h 360"/>
                <a:gd name="T6" fmla="*/ 128 w 576"/>
                <a:gd name="T7" fmla="*/ 50 h 360"/>
                <a:gd name="T8" fmla="*/ 86 w 576"/>
                <a:gd name="T9" fmla="*/ 84 h 360"/>
                <a:gd name="T10" fmla="*/ 50 w 576"/>
                <a:gd name="T11" fmla="*/ 126 h 360"/>
                <a:gd name="T12" fmla="*/ 24 w 576"/>
                <a:gd name="T13" fmla="*/ 174 h 360"/>
                <a:gd name="T14" fmla="*/ 6 w 576"/>
                <a:gd name="T15" fmla="*/ 228 h 360"/>
                <a:gd name="T16" fmla="*/ 0 w 576"/>
                <a:gd name="T17" fmla="*/ 286 h 360"/>
                <a:gd name="T18" fmla="*/ 0 w 576"/>
                <a:gd name="T19" fmla="*/ 360 h 360"/>
                <a:gd name="T20" fmla="*/ 58 w 576"/>
                <a:gd name="T21" fmla="*/ 360 h 360"/>
                <a:gd name="T22" fmla="*/ 58 w 576"/>
                <a:gd name="T23" fmla="*/ 286 h 360"/>
                <a:gd name="T24" fmla="*/ 64 w 576"/>
                <a:gd name="T25" fmla="*/ 240 h 360"/>
                <a:gd name="T26" fmla="*/ 78 w 576"/>
                <a:gd name="T27" fmla="*/ 196 h 360"/>
                <a:gd name="T28" fmla="*/ 98 w 576"/>
                <a:gd name="T29" fmla="*/ 158 h 360"/>
                <a:gd name="T30" fmla="*/ 126 w 576"/>
                <a:gd name="T31" fmla="*/ 124 h 360"/>
                <a:gd name="T32" fmla="*/ 160 w 576"/>
                <a:gd name="T33" fmla="*/ 96 h 360"/>
                <a:gd name="T34" fmla="*/ 200 w 576"/>
                <a:gd name="T35" fmla="*/ 76 h 360"/>
                <a:gd name="T36" fmla="*/ 242 w 576"/>
                <a:gd name="T37" fmla="*/ 62 h 360"/>
                <a:gd name="T38" fmla="*/ 288 w 576"/>
                <a:gd name="T39" fmla="*/ 58 h 360"/>
                <a:gd name="T40" fmla="*/ 312 w 576"/>
                <a:gd name="T41" fmla="*/ 60 h 360"/>
                <a:gd name="T42" fmla="*/ 356 w 576"/>
                <a:gd name="T43" fmla="*/ 68 h 360"/>
                <a:gd name="T44" fmla="*/ 398 w 576"/>
                <a:gd name="T45" fmla="*/ 86 h 360"/>
                <a:gd name="T46" fmla="*/ 434 w 576"/>
                <a:gd name="T47" fmla="*/ 110 h 360"/>
                <a:gd name="T48" fmla="*/ 464 w 576"/>
                <a:gd name="T49" fmla="*/ 140 h 360"/>
                <a:gd name="T50" fmla="*/ 490 w 576"/>
                <a:gd name="T51" fmla="*/ 176 h 360"/>
                <a:gd name="T52" fmla="*/ 508 w 576"/>
                <a:gd name="T53" fmla="*/ 218 h 360"/>
                <a:gd name="T54" fmla="*/ 516 w 576"/>
                <a:gd name="T55" fmla="*/ 262 h 360"/>
                <a:gd name="T56" fmla="*/ 518 w 576"/>
                <a:gd name="T57" fmla="*/ 286 h 360"/>
                <a:gd name="T58" fmla="*/ 576 w 576"/>
                <a:gd name="T59" fmla="*/ 360 h 360"/>
                <a:gd name="T60" fmla="*/ 576 w 576"/>
                <a:gd name="T61" fmla="*/ 286 h 360"/>
                <a:gd name="T62" fmla="*/ 574 w 576"/>
                <a:gd name="T63" fmla="*/ 256 h 360"/>
                <a:gd name="T64" fmla="*/ 562 w 576"/>
                <a:gd name="T65" fmla="*/ 200 h 360"/>
                <a:gd name="T66" fmla="*/ 540 w 576"/>
                <a:gd name="T67" fmla="*/ 150 h 360"/>
                <a:gd name="T68" fmla="*/ 510 w 576"/>
                <a:gd name="T69" fmla="*/ 104 h 360"/>
                <a:gd name="T70" fmla="*/ 470 w 576"/>
                <a:gd name="T71" fmla="*/ 66 h 360"/>
                <a:gd name="T72" fmla="*/ 424 w 576"/>
                <a:gd name="T73" fmla="*/ 34 h 360"/>
                <a:gd name="T74" fmla="*/ 374 w 576"/>
                <a:gd name="T75" fmla="*/ 14 h 360"/>
                <a:gd name="T76" fmla="*/ 318 w 576"/>
                <a:gd name="T77" fmla="*/ 2 h 360"/>
                <a:gd name="T78" fmla="*/ 288 w 576"/>
                <a:gd name="T7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6" h="360">
                  <a:moveTo>
                    <a:pt x="288" y="0"/>
                  </a:moveTo>
                  <a:lnTo>
                    <a:pt x="288" y="0"/>
                  </a:lnTo>
                  <a:lnTo>
                    <a:pt x="258" y="2"/>
                  </a:lnTo>
                  <a:lnTo>
                    <a:pt x="230" y="6"/>
                  </a:lnTo>
                  <a:lnTo>
                    <a:pt x="204" y="14"/>
                  </a:lnTo>
                  <a:lnTo>
                    <a:pt x="176" y="22"/>
                  </a:lnTo>
                  <a:lnTo>
                    <a:pt x="152" y="34"/>
                  </a:lnTo>
                  <a:lnTo>
                    <a:pt x="128" y="50"/>
                  </a:lnTo>
                  <a:lnTo>
                    <a:pt x="106" y="66"/>
                  </a:lnTo>
                  <a:lnTo>
                    <a:pt x="86" y="84"/>
                  </a:lnTo>
                  <a:lnTo>
                    <a:pt x="66" y="104"/>
                  </a:lnTo>
                  <a:lnTo>
                    <a:pt x="50" y="126"/>
                  </a:lnTo>
                  <a:lnTo>
                    <a:pt x="36" y="150"/>
                  </a:lnTo>
                  <a:lnTo>
                    <a:pt x="24" y="174"/>
                  </a:lnTo>
                  <a:lnTo>
                    <a:pt x="14" y="200"/>
                  </a:lnTo>
                  <a:lnTo>
                    <a:pt x="6" y="228"/>
                  </a:lnTo>
                  <a:lnTo>
                    <a:pt x="2" y="25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360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8" y="286"/>
                  </a:lnTo>
                  <a:lnTo>
                    <a:pt x="58" y="286"/>
                  </a:lnTo>
                  <a:lnTo>
                    <a:pt x="60" y="262"/>
                  </a:lnTo>
                  <a:lnTo>
                    <a:pt x="64" y="240"/>
                  </a:lnTo>
                  <a:lnTo>
                    <a:pt x="70" y="218"/>
                  </a:lnTo>
                  <a:lnTo>
                    <a:pt x="78" y="196"/>
                  </a:lnTo>
                  <a:lnTo>
                    <a:pt x="86" y="176"/>
                  </a:lnTo>
                  <a:lnTo>
                    <a:pt x="98" y="158"/>
                  </a:lnTo>
                  <a:lnTo>
                    <a:pt x="112" y="140"/>
                  </a:lnTo>
                  <a:lnTo>
                    <a:pt x="126" y="124"/>
                  </a:lnTo>
                  <a:lnTo>
                    <a:pt x="142" y="110"/>
                  </a:lnTo>
                  <a:lnTo>
                    <a:pt x="160" y="96"/>
                  </a:lnTo>
                  <a:lnTo>
                    <a:pt x="180" y="86"/>
                  </a:lnTo>
                  <a:lnTo>
                    <a:pt x="200" y="76"/>
                  </a:lnTo>
                  <a:lnTo>
                    <a:pt x="220" y="68"/>
                  </a:lnTo>
                  <a:lnTo>
                    <a:pt x="242" y="62"/>
                  </a:lnTo>
                  <a:lnTo>
                    <a:pt x="264" y="60"/>
                  </a:lnTo>
                  <a:lnTo>
                    <a:pt x="288" y="58"/>
                  </a:lnTo>
                  <a:lnTo>
                    <a:pt x="288" y="58"/>
                  </a:lnTo>
                  <a:lnTo>
                    <a:pt x="312" y="60"/>
                  </a:lnTo>
                  <a:lnTo>
                    <a:pt x="334" y="62"/>
                  </a:lnTo>
                  <a:lnTo>
                    <a:pt x="356" y="68"/>
                  </a:lnTo>
                  <a:lnTo>
                    <a:pt x="378" y="76"/>
                  </a:lnTo>
                  <a:lnTo>
                    <a:pt x="398" y="86"/>
                  </a:lnTo>
                  <a:lnTo>
                    <a:pt x="416" y="96"/>
                  </a:lnTo>
                  <a:lnTo>
                    <a:pt x="434" y="110"/>
                  </a:lnTo>
                  <a:lnTo>
                    <a:pt x="450" y="124"/>
                  </a:lnTo>
                  <a:lnTo>
                    <a:pt x="464" y="140"/>
                  </a:lnTo>
                  <a:lnTo>
                    <a:pt x="478" y="158"/>
                  </a:lnTo>
                  <a:lnTo>
                    <a:pt x="490" y="176"/>
                  </a:lnTo>
                  <a:lnTo>
                    <a:pt x="500" y="196"/>
                  </a:lnTo>
                  <a:lnTo>
                    <a:pt x="508" y="218"/>
                  </a:lnTo>
                  <a:lnTo>
                    <a:pt x="514" y="240"/>
                  </a:lnTo>
                  <a:lnTo>
                    <a:pt x="516" y="262"/>
                  </a:lnTo>
                  <a:lnTo>
                    <a:pt x="518" y="286"/>
                  </a:lnTo>
                  <a:lnTo>
                    <a:pt x="518" y="286"/>
                  </a:lnTo>
                  <a:lnTo>
                    <a:pt x="518" y="360"/>
                  </a:lnTo>
                  <a:lnTo>
                    <a:pt x="576" y="360"/>
                  </a:lnTo>
                  <a:lnTo>
                    <a:pt x="576" y="360"/>
                  </a:lnTo>
                  <a:lnTo>
                    <a:pt x="576" y="286"/>
                  </a:lnTo>
                  <a:lnTo>
                    <a:pt x="576" y="286"/>
                  </a:lnTo>
                  <a:lnTo>
                    <a:pt x="574" y="256"/>
                  </a:lnTo>
                  <a:lnTo>
                    <a:pt x="570" y="228"/>
                  </a:lnTo>
                  <a:lnTo>
                    <a:pt x="562" y="200"/>
                  </a:lnTo>
                  <a:lnTo>
                    <a:pt x="552" y="174"/>
                  </a:lnTo>
                  <a:lnTo>
                    <a:pt x="540" y="150"/>
                  </a:lnTo>
                  <a:lnTo>
                    <a:pt x="526" y="126"/>
                  </a:lnTo>
                  <a:lnTo>
                    <a:pt x="510" y="104"/>
                  </a:lnTo>
                  <a:lnTo>
                    <a:pt x="490" y="84"/>
                  </a:lnTo>
                  <a:lnTo>
                    <a:pt x="470" y="66"/>
                  </a:lnTo>
                  <a:lnTo>
                    <a:pt x="448" y="48"/>
                  </a:lnTo>
                  <a:lnTo>
                    <a:pt x="424" y="34"/>
                  </a:lnTo>
                  <a:lnTo>
                    <a:pt x="400" y="22"/>
                  </a:lnTo>
                  <a:lnTo>
                    <a:pt x="374" y="14"/>
                  </a:lnTo>
                  <a:lnTo>
                    <a:pt x="346" y="6"/>
                  </a:lnTo>
                  <a:lnTo>
                    <a:pt x="318" y="2"/>
                  </a:lnTo>
                  <a:lnTo>
                    <a:pt x="288" y="0"/>
                  </a:lnTo>
                  <a:lnTo>
                    <a:pt x="2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2" name="Freeform 199"/>
            <p:cNvSpPr/>
            <p:nvPr/>
          </p:nvSpPr>
          <p:spPr bwMode="auto">
            <a:xfrm>
              <a:off x="2517775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4 w 84"/>
                <a:gd name="T3" fmla="*/ 0 h 216"/>
                <a:gd name="T4" fmla="*/ 24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4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70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70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4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70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3" name="Freeform 200"/>
            <p:cNvSpPr/>
            <p:nvPr/>
          </p:nvSpPr>
          <p:spPr bwMode="auto">
            <a:xfrm>
              <a:off x="2990850" y="1590675"/>
              <a:ext cx="133350" cy="342900"/>
            </a:xfrm>
            <a:custGeom>
              <a:avLst/>
              <a:gdLst>
                <a:gd name="T0" fmla="*/ 60 w 84"/>
                <a:gd name="T1" fmla="*/ 0 h 216"/>
                <a:gd name="T2" fmla="*/ 22 w 84"/>
                <a:gd name="T3" fmla="*/ 0 h 216"/>
                <a:gd name="T4" fmla="*/ 22 w 84"/>
                <a:gd name="T5" fmla="*/ 0 h 216"/>
                <a:gd name="T6" fmla="*/ 14 w 84"/>
                <a:gd name="T7" fmla="*/ 2 h 216"/>
                <a:gd name="T8" fmla="*/ 6 w 84"/>
                <a:gd name="T9" fmla="*/ 8 h 216"/>
                <a:gd name="T10" fmla="*/ 2 w 84"/>
                <a:gd name="T11" fmla="*/ 16 h 216"/>
                <a:gd name="T12" fmla="*/ 0 w 84"/>
                <a:gd name="T13" fmla="*/ 24 h 216"/>
                <a:gd name="T14" fmla="*/ 0 w 84"/>
                <a:gd name="T15" fmla="*/ 192 h 216"/>
                <a:gd name="T16" fmla="*/ 0 w 84"/>
                <a:gd name="T17" fmla="*/ 192 h 216"/>
                <a:gd name="T18" fmla="*/ 2 w 84"/>
                <a:gd name="T19" fmla="*/ 202 h 216"/>
                <a:gd name="T20" fmla="*/ 6 w 84"/>
                <a:gd name="T21" fmla="*/ 210 h 216"/>
                <a:gd name="T22" fmla="*/ 14 w 84"/>
                <a:gd name="T23" fmla="*/ 214 h 216"/>
                <a:gd name="T24" fmla="*/ 22 w 84"/>
                <a:gd name="T25" fmla="*/ 216 h 216"/>
                <a:gd name="T26" fmla="*/ 60 w 84"/>
                <a:gd name="T27" fmla="*/ 216 h 216"/>
                <a:gd name="T28" fmla="*/ 60 w 84"/>
                <a:gd name="T29" fmla="*/ 216 h 216"/>
                <a:gd name="T30" fmla="*/ 68 w 84"/>
                <a:gd name="T31" fmla="*/ 214 h 216"/>
                <a:gd name="T32" fmla="*/ 76 w 84"/>
                <a:gd name="T33" fmla="*/ 210 h 216"/>
                <a:gd name="T34" fmla="*/ 82 w 84"/>
                <a:gd name="T35" fmla="*/ 202 h 216"/>
                <a:gd name="T36" fmla="*/ 84 w 84"/>
                <a:gd name="T37" fmla="*/ 192 h 216"/>
                <a:gd name="T38" fmla="*/ 84 w 84"/>
                <a:gd name="T39" fmla="*/ 24 h 216"/>
                <a:gd name="T40" fmla="*/ 84 w 84"/>
                <a:gd name="T41" fmla="*/ 24 h 216"/>
                <a:gd name="T42" fmla="*/ 82 w 84"/>
                <a:gd name="T43" fmla="*/ 16 h 216"/>
                <a:gd name="T44" fmla="*/ 76 w 84"/>
                <a:gd name="T45" fmla="*/ 8 h 216"/>
                <a:gd name="T46" fmla="*/ 68 w 84"/>
                <a:gd name="T47" fmla="*/ 2 h 216"/>
                <a:gd name="T48" fmla="*/ 60 w 84"/>
                <a:gd name="T49" fmla="*/ 0 h 216"/>
                <a:gd name="T50" fmla="*/ 60 w 84"/>
                <a:gd name="T5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216">
                  <a:moveTo>
                    <a:pt x="60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6" y="210"/>
                  </a:lnTo>
                  <a:lnTo>
                    <a:pt x="14" y="214"/>
                  </a:lnTo>
                  <a:lnTo>
                    <a:pt x="22" y="216"/>
                  </a:lnTo>
                  <a:lnTo>
                    <a:pt x="60" y="216"/>
                  </a:lnTo>
                  <a:lnTo>
                    <a:pt x="60" y="216"/>
                  </a:lnTo>
                  <a:lnTo>
                    <a:pt x="68" y="214"/>
                  </a:lnTo>
                  <a:lnTo>
                    <a:pt x="76" y="210"/>
                  </a:lnTo>
                  <a:lnTo>
                    <a:pt x="82" y="202"/>
                  </a:lnTo>
                  <a:lnTo>
                    <a:pt x="84" y="192"/>
                  </a:lnTo>
                  <a:lnTo>
                    <a:pt x="84" y="24"/>
                  </a:lnTo>
                  <a:lnTo>
                    <a:pt x="84" y="24"/>
                  </a:lnTo>
                  <a:lnTo>
                    <a:pt x="82" y="16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54" name="Group 130"/>
          <p:cNvGrpSpPr/>
          <p:nvPr/>
        </p:nvGrpSpPr>
        <p:grpSpPr>
          <a:xfrm>
            <a:off x="481695" y="2361807"/>
            <a:ext cx="387006" cy="267824"/>
            <a:chOff x="7162800" y="1309688"/>
            <a:chExt cx="917575" cy="635000"/>
          </a:xfrm>
          <a:solidFill>
            <a:schemeClr val="bg1"/>
          </a:solidFill>
        </p:grpSpPr>
        <p:sp>
          <p:nvSpPr>
            <p:cNvPr id="55" name="Freeform 231"/>
            <p:cNvSpPr/>
            <p:nvPr/>
          </p:nvSpPr>
          <p:spPr bwMode="auto">
            <a:xfrm>
              <a:off x="7162800" y="1477963"/>
              <a:ext cx="917575" cy="466725"/>
            </a:xfrm>
            <a:custGeom>
              <a:avLst/>
              <a:gdLst>
                <a:gd name="T0" fmla="*/ 36 w 578"/>
                <a:gd name="T1" fmla="*/ 278 h 294"/>
                <a:gd name="T2" fmla="*/ 36 w 578"/>
                <a:gd name="T3" fmla="*/ 278 h 294"/>
                <a:gd name="T4" fmla="*/ 36 w 578"/>
                <a:gd name="T5" fmla="*/ 284 h 294"/>
                <a:gd name="T6" fmla="*/ 40 w 578"/>
                <a:gd name="T7" fmla="*/ 288 h 294"/>
                <a:gd name="T8" fmla="*/ 44 w 578"/>
                <a:gd name="T9" fmla="*/ 292 h 294"/>
                <a:gd name="T10" fmla="*/ 50 w 578"/>
                <a:gd name="T11" fmla="*/ 294 h 294"/>
                <a:gd name="T12" fmla="*/ 528 w 578"/>
                <a:gd name="T13" fmla="*/ 294 h 294"/>
                <a:gd name="T14" fmla="*/ 528 w 578"/>
                <a:gd name="T15" fmla="*/ 294 h 294"/>
                <a:gd name="T16" fmla="*/ 534 w 578"/>
                <a:gd name="T17" fmla="*/ 292 h 294"/>
                <a:gd name="T18" fmla="*/ 538 w 578"/>
                <a:gd name="T19" fmla="*/ 288 h 294"/>
                <a:gd name="T20" fmla="*/ 542 w 578"/>
                <a:gd name="T21" fmla="*/ 284 h 294"/>
                <a:gd name="T22" fmla="*/ 542 w 578"/>
                <a:gd name="T23" fmla="*/ 278 h 294"/>
                <a:gd name="T24" fmla="*/ 578 w 578"/>
                <a:gd name="T25" fmla="*/ 0 h 294"/>
                <a:gd name="T26" fmla="*/ 0 w 578"/>
                <a:gd name="T27" fmla="*/ 0 h 294"/>
                <a:gd name="T28" fmla="*/ 36 w 578"/>
                <a:gd name="T29" fmla="*/ 27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294">
                  <a:moveTo>
                    <a:pt x="36" y="278"/>
                  </a:moveTo>
                  <a:lnTo>
                    <a:pt x="36" y="278"/>
                  </a:lnTo>
                  <a:lnTo>
                    <a:pt x="36" y="284"/>
                  </a:lnTo>
                  <a:lnTo>
                    <a:pt x="40" y="288"/>
                  </a:lnTo>
                  <a:lnTo>
                    <a:pt x="44" y="292"/>
                  </a:lnTo>
                  <a:lnTo>
                    <a:pt x="50" y="294"/>
                  </a:lnTo>
                  <a:lnTo>
                    <a:pt x="528" y="294"/>
                  </a:lnTo>
                  <a:lnTo>
                    <a:pt x="528" y="294"/>
                  </a:lnTo>
                  <a:lnTo>
                    <a:pt x="534" y="292"/>
                  </a:lnTo>
                  <a:lnTo>
                    <a:pt x="538" y="288"/>
                  </a:lnTo>
                  <a:lnTo>
                    <a:pt x="542" y="284"/>
                  </a:lnTo>
                  <a:lnTo>
                    <a:pt x="542" y="278"/>
                  </a:lnTo>
                  <a:lnTo>
                    <a:pt x="578" y="0"/>
                  </a:lnTo>
                  <a:lnTo>
                    <a:pt x="0" y="0"/>
                  </a:lnTo>
                  <a:lnTo>
                    <a:pt x="3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56" name="Freeform 232"/>
            <p:cNvSpPr/>
            <p:nvPr/>
          </p:nvSpPr>
          <p:spPr bwMode="auto">
            <a:xfrm>
              <a:off x="7219950" y="1309688"/>
              <a:ext cx="803275" cy="111125"/>
            </a:xfrm>
            <a:custGeom>
              <a:avLst/>
              <a:gdLst>
                <a:gd name="T0" fmla="*/ 506 w 506"/>
                <a:gd name="T1" fmla="*/ 64 h 70"/>
                <a:gd name="T2" fmla="*/ 506 w 506"/>
                <a:gd name="T3" fmla="*/ 64 h 70"/>
                <a:gd name="T4" fmla="*/ 506 w 506"/>
                <a:gd name="T5" fmla="*/ 58 h 70"/>
                <a:gd name="T6" fmla="*/ 502 w 506"/>
                <a:gd name="T7" fmla="*/ 54 h 70"/>
                <a:gd name="T8" fmla="*/ 498 w 506"/>
                <a:gd name="T9" fmla="*/ 50 h 70"/>
                <a:gd name="T10" fmla="*/ 492 w 506"/>
                <a:gd name="T11" fmla="*/ 50 h 70"/>
                <a:gd name="T12" fmla="*/ 212 w 506"/>
                <a:gd name="T13" fmla="*/ 50 h 70"/>
                <a:gd name="T14" fmla="*/ 196 w 506"/>
                <a:gd name="T15" fmla="*/ 14 h 70"/>
                <a:gd name="T16" fmla="*/ 196 w 506"/>
                <a:gd name="T17" fmla="*/ 14 h 70"/>
                <a:gd name="T18" fmla="*/ 192 w 506"/>
                <a:gd name="T19" fmla="*/ 8 h 70"/>
                <a:gd name="T20" fmla="*/ 186 w 506"/>
                <a:gd name="T21" fmla="*/ 4 h 70"/>
                <a:gd name="T22" fmla="*/ 180 w 506"/>
                <a:gd name="T23" fmla="*/ 2 h 70"/>
                <a:gd name="T24" fmla="*/ 174 w 506"/>
                <a:gd name="T25" fmla="*/ 0 h 70"/>
                <a:gd name="T26" fmla="*/ 78 w 506"/>
                <a:gd name="T27" fmla="*/ 0 h 70"/>
                <a:gd name="T28" fmla="*/ 78 w 506"/>
                <a:gd name="T29" fmla="*/ 0 h 70"/>
                <a:gd name="T30" fmla="*/ 70 w 506"/>
                <a:gd name="T31" fmla="*/ 2 h 70"/>
                <a:gd name="T32" fmla="*/ 64 w 506"/>
                <a:gd name="T33" fmla="*/ 4 h 70"/>
                <a:gd name="T34" fmla="*/ 58 w 506"/>
                <a:gd name="T35" fmla="*/ 8 h 70"/>
                <a:gd name="T36" fmla="*/ 56 w 506"/>
                <a:gd name="T37" fmla="*/ 14 h 70"/>
                <a:gd name="T38" fmla="*/ 38 w 506"/>
                <a:gd name="T39" fmla="*/ 50 h 70"/>
                <a:gd name="T40" fmla="*/ 14 w 506"/>
                <a:gd name="T41" fmla="*/ 50 h 70"/>
                <a:gd name="T42" fmla="*/ 14 w 506"/>
                <a:gd name="T43" fmla="*/ 50 h 70"/>
                <a:gd name="T44" fmla="*/ 8 w 506"/>
                <a:gd name="T45" fmla="*/ 50 h 70"/>
                <a:gd name="T46" fmla="*/ 4 w 506"/>
                <a:gd name="T47" fmla="*/ 54 h 70"/>
                <a:gd name="T48" fmla="*/ 0 w 506"/>
                <a:gd name="T49" fmla="*/ 58 h 70"/>
                <a:gd name="T50" fmla="*/ 0 w 506"/>
                <a:gd name="T51" fmla="*/ 64 h 70"/>
                <a:gd name="T52" fmla="*/ 0 w 506"/>
                <a:gd name="T53" fmla="*/ 70 h 70"/>
                <a:gd name="T54" fmla="*/ 506 w 506"/>
                <a:gd name="T55" fmla="*/ 70 h 70"/>
                <a:gd name="T56" fmla="*/ 506 w 506"/>
                <a:gd name="T57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6" h="70">
                  <a:moveTo>
                    <a:pt x="506" y="64"/>
                  </a:moveTo>
                  <a:lnTo>
                    <a:pt x="506" y="64"/>
                  </a:lnTo>
                  <a:lnTo>
                    <a:pt x="506" y="58"/>
                  </a:lnTo>
                  <a:lnTo>
                    <a:pt x="502" y="54"/>
                  </a:lnTo>
                  <a:lnTo>
                    <a:pt x="498" y="50"/>
                  </a:lnTo>
                  <a:lnTo>
                    <a:pt x="492" y="50"/>
                  </a:lnTo>
                  <a:lnTo>
                    <a:pt x="212" y="50"/>
                  </a:lnTo>
                  <a:lnTo>
                    <a:pt x="196" y="14"/>
                  </a:lnTo>
                  <a:lnTo>
                    <a:pt x="196" y="14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0" y="2"/>
                  </a:lnTo>
                  <a:lnTo>
                    <a:pt x="64" y="4"/>
                  </a:lnTo>
                  <a:lnTo>
                    <a:pt x="58" y="8"/>
                  </a:lnTo>
                  <a:lnTo>
                    <a:pt x="56" y="14"/>
                  </a:lnTo>
                  <a:lnTo>
                    <a:pt x="38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506" y="70"/>
                  </a:lnTo>
                  <a:lnTo>
                    <a:pt x="50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57" name="Freeform 312"/>
          <p:cNvSpPr/>
          <p:nvPr/>
        </p:nvSpPr>
        <p:spPr bwMode="auto">
          <a:xfrm>
            <a:off x="447798" y="1478627"/>
            <a:ext cx="420903" cy="305447"/>
          </a:xfrm>
          <a:custGeom>
            <a:avLst/>
            <a:gdLst>
              <a:gd name="T0" fmla="*/ 576 w 576"/>
              <a:gd name="T1" fmla="*/ 140 h 418"/>
              <a:gd name="T2" fmla="*/ 564 w 576"/>
              <a:gd name="T3" fmla="*/ 96 h 418"/>
              <a:gd name="T4" fmla="*/ 540 w 576"/>
              <a:gd name="T5" fmla="*/ 58 h 418"/>
              <a:gd name="T6" fmla="*/ 506 w 576"/>
              <a:gd name="T7" fmla="*/ 26 h 418"/>
              <a:gd name="T8" fmla="*/ 466 w 576"/>
              <a:gd name="T9" fmla="*/ 6 h 418"/>
              <a:gd name="T10" fmla="*/ 420 w 576"/>
              <a:gd name="T11" fmla="*/ 0 h 418"/>
              <a:gd name="T12" fmla="*/ 142 w 576"/>
              <a:gd name="T13" fmla="*/ 0 h 418"/>
              <a:gd name="T14" fmla="*/ 96 w 576"/>
              <a:gd name="T15" fmla="*/ 12 h 418"/>
              <a:gd name="T16" fmla="*/ 58 w 576"/>
              <a:gd name="T17" fmla="*/ 36 h 418"/>
              <a:gd name="T18" fmla="*/ 26 w 576"/>
              <a:gd name="T19" fmla="*/ 70 h 418"/>
              <a:gd name="T20" fmla="*/ 8 w 576"/>
              <a:gd name="T21" fmla="*/ 110 h 418"/>
              <a:gd name="T22" fmla="*/ 0 w 576"/>
              <a:gd name="T23" fmla="*/ 156 h 418"/>
              <a:gd name="T24" fmla="*/ 0 w 576"/>
              <a:gd name="T25" fmla="*/ 160 h 418"/>
              <a:gd name="T26" fmla="*/ 2 w 576"/>
              <a:gd name="T27" fmla="*/ 178 h 418"/>
              <a:gd name="T28" fmla="*/ 12 w 576"/>
              <a:gd name="T29" fmla="*/ 224 h 418"/>
              <a:gd name="T30" fmla="*/ 36 w 576"/>
              <a:gd name="T31" fmla="*/ 262 h 418"/>
              <a:gd name="T32" fmla="*/ 70 w 576"/>
              <a:gd name="T33" fmla="*/ 292 h 418"/>
              <a:gd name="T34" fmla="*/ 110 w 576"/>
              <a:gd name="T35" fmla="*/ 312 h 418"/>
              <a:gd name="T36" fmla="*/ 158 w 576"/>
              <a:gd name="T37" fmla="*/ 320 h 418"/>
              <a:gd name="T38" fmla="*/ 158 w 576"/>
              <a:gd name="T39" fmla="*/ 242 h 418"/>
              <a:gd name="T40" fmla="*/ 126 w 576"/>
              <a:gd name="T41" fmla="*/ 234 h 418"/>
              <a:gd name="T42" fmla="*/ 92 w 576"/>
              <a:gd name="T43" fmla="*/ 206 h 418"/>
              <a:gd name="T44" fmla="*/ 78 w 576"/>
              <a:gd name="T45" fmla="*/ 162 h 418"/>
              <a:gd name="T46" fmla="*/ 78 w 576"/>
              <a:gd name="T47" fmla="*/ 158 h 418"/>
              <a:gd name="T48" fmla="*/ 80 w 576"/>
              <a:gd name="T49" fmla="*/ 142 h 418"/>
              <a:gd name="T50" fmla="*/ 102 w 576"/>
              <a:gd name="T51" fmla="*/ 102 h 418"/>
              <a:gd name="T52" fmla="*/ 142 w 576"/>
              <a:gd name="T53" fmla="*/ 80 h 418"/>
              <a:gd name="T54" fmla="*/ 420 w 576"/>
              <a:gd name="T55" fmla="*/ 78 h 418"/>
              <a:gd name="T56" fmla="*/ 464 w 576"/>
              <a:gd name="T57" fmla="*/ 92 h 418"/>
              <a:gd name="T58" fmla="*/ 492 w 576"/>
              <a:gd name="T59" fmla="*/ 126 h 418"/>
              <a:gd name="T60" fmla="*/ 498 w 576"/>
              <a:gd name="T61" fmla="*/ 156 h 418"/>
              <a:gd name="T62" fmla="*/ 498 w 576"/>
              <a:gd name="T63" fmla="*/ 162 h 418"/>
              <a:gd name="T64" fmla="*/ 492 w 576"/>
              <a:gd name="T65" fmla="*/ 194 h 418"/>
              <a:gd name="T66" fmla="*/ 464 w 576"/>
              <a:gd name="T67" fmla="*/ 228 h 418"/>
              <a:gd name="T68" fmla="*/ 420 w 576"/>
              <a:gd name="T69" fmla="*/ 242 h 418"/>
              <a:gd name="T70" fmla="*/ 228 w 576"/>
              <a:gd name="T71" fmla="*/ 280 h 418"/>
              <a:gd name="T72" fmla="*/ 420 w 576"/>
              <a:gd name="T73" fmla="*/ 320 h 418"/>
              <a:gd name="T74" fmla="*/ 450 w 576"/>
              <a:gd name="T75" fmla="*/ 316 h 418"/>
              <a:gd name="T76" fmla="*/ 494 w 576"/>
              <a:gd name="T77" fmla="*/ 300 h 418"/>
              <a:gd name="T78" fmla="*/ 530 w 576"/>
              <a:gd name="T79" fmla="*/ 274 h 418"/>
              <a:gd name="T80" fmla="*/ 558 w 576"/>
              <a:gd name="T81" fmla="*/ 238 h 418"/>
              <a:gd name="T82" fmla="*/ 574 w 576"/>
              <a:gd name="T83" fmla="*/ 194 h 418"/>
              <a:gd name="T84" fmla="*/ 576 w 576"/>
              <a:gd name="T85" fmla="*/ 162 h 418"/>
              <a:gd name="T86" fmla="*/ 576 w 576"/>
              <a:gd name="T87" fmla="*/ 156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6" h="418">
                <a:moveTo>
                  <a:pt x="576" y="156"/>
                </a:moveTo>
                <a:lnTo>
                  <a:pt x="576" y="156"/>
                </a:lnTo>
                <a:lnTo>
                  <a:pt x="576" y="140"/>
                </a:lnTo>
                <a:lnTo>
                  <a:pt x="574" y="126"/>
                </a:lnTo>
                <a:lnTo>
                  <a:pt x="570" y="110"/>
                </a:lnTo>
                <a:lnTo>
                  <a:pt x="564" y="96"/>
                </a:lnTo>
                <a:lnTo>
                  <a:pt x="558" y="82"/>
                </a:lnTo>
                <a:lnTo>
                  <a:pt x="550" y="70"/>
                </a:lnTo>
                <a:lnTo>
                  <a:pt x="540" y="58"/>
                </a:lnTo>
                <a:lnTo>
                  <a:pt x="530" y="46"/>
                </a:lnTo>
                <a:lnTo>
                  <a:pt x="520" y="36"/>
                </a:lnTo>
                <a:lnTo>
                  <a:pt x="506" y="26"/>
                </a:lnTo>
                <a:lnTo>
                  <a:pt x="494" y="18"/>
                </a:lnTo>
                <a:lnTo>
                  <a:pt x="480" y="12"/>
                </a:lnTo>
                <a:lnTo>
                  <a:pt x="466" y="6"/>
                </a:lnTo>
                <a:lnTo>
                  <a:pt x="450" y="4"/>
                </a:lnTo>
                <a:lnTo>
                  <a:pt x="436" y="0"/>
                </a:lnTo>
                <a:lnTo>
                  <a:pt x="420" y="0"/>
                </a:lnTo>
                <a:lnTo>
                  <a:pt x="158" y="0"/>
                </a:lnTo>
                <a:lnTo>
                  <a:pt x="158" y="0"/>
                </a:lnTo>
                <a:lnTo>
                  <a:pt x="142" y="0"/>
                </a:lnTo>
                <a:lnTo>
                  <a:pt x="126" y="4"/>
                </a:lnTo>
                <a:lnTo>
                  <a:pt x="110" y="6"/>
                </a:lnTo>
                <a:lnTo>
                  <a:pt x="96" y="12"/>
                </a:lnTo>
                <a:lnTo>
                  <a:pt x="82" y="18"/>
                </a:lnTo>
                <a:lnTo>
                  <a:pt x="70" y="26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6" y="70"/>
                </a:lnTo>
                <a:lnTo>
                  <a:pt x="20" y="82"/>
                </a:lnTo>
                <a:lnTo>
                  <a:pt x="12" y="96"/>
                </a:lnTo>
                <a:lnTo>
                  <a:pt x="8" y="110"/>
                </a:lnTo>
                <a:lnTo>
                  <a:pt x="4" y="126"/>
                </a:lnTo>
                <a:lnTo>
                  <a:pt x="0" y="140"/>
                </a:lnTo>
                <a:lnTo>
                  <a:pt x="0" y="156"/>
                </a:lnTo>
                <a:lnTo>
                  <a:pt x="0" y="156"/>
                </a:lnTo>
                <a:lnTo>
                  <a:pt x="0" y="160"/>
                </a:lnTo>
                <a:lnTo>
                  <a:pt x="0" y="160"/>
                </a:lnTo>
                <a:lnTo>
                  <a:pt x="0" y="162"/>
                </a:lnTo>
                <a:lnTo>
                  <a:pt x="0" y="162"/>
                </a:lnTo>
                <a:lnTo>
                  <a:pt x="2" y="178"/>
                </a:lnTo>
                <a:lnTo>
                  <a:pt x="4" y="194"/>
                </a:lnTo>
                <a:lnTo>
                  <a:pt x="8" y="210"/>
                </a:lnTo>
                <a:lnTo>
                  <a:pt x="12" y="224"/>
                </a:lnTo>
                <a:lnTo>
                  <a:pt x="20" y="238"/>
                </a:lnTo>
                <a:lnTo>
                  <a:pt x="28" y="250"/>
                </a:lnTo>
                <a:lnTo>
                  <a:pt x="36" y="262"/>
                </a:lnTo>
                <a:lnTo>
                  <a:pt x="46" y="274"/>
                </a:lnTo>
                <a:lnTo>
                  <a:pt x="58" y="284"/>
                </a:lnTo>
                <a:lnTo>
                  <a:pt x="70" y="292"/>
                </a:lnTo>
                <a:lnTo>
                  <a:pt x="82" y="300"/>
                </a:lnTo>
                <a:lnTo>
                  <a:pt x="96" y="308"/>
                </a:lnTo>
                <a:lnTo>
                  <a:pt x="110" y="312"/>
                </a:lnTo>
                <a:lnTo>
                  <a:pt x="126" y="316"/>
                </a:lnTo>
                <a:lnTo>
                  <a:pt x="142" y="318"/>
                </a:lnTo>
                <a:lnTo>
                  <a:pt x="158" y="320"/>
                </a:lnTo>
                <a:lnTo>
                  <a:pt x="176" y="320"/>
                </a:lnTo>
                <a:lnTo>
                  <a:pt x="176" y="242"/>
                </a:lnTo>
                <a:lnTo>
                  <a:pt x="158" y="242"/>
                </a:lnTo>
                <a:lnTo>
                  <a:pt x="158" y="242"/>
                </a:lnTo>
                <a:lnTo>
                  <a:pt x="142" y="240"/>
                </a:lnTo>
                <a:lnTo>
                  <a:pt x="126" y="234"/>
                </a:lnTo>
                <a:lnTo>
                  <a:pt x="114" y="228"/>
                </a:lnTo>
                <a:lnTo>
                  <a:pt x="102" y="218"/>
                </a:lnTo>
                <a:lnTo>
                  <a:pt x="92" y="206"/>
                </a:lnTo>
                <a:lnTo>
                  <a:pt x="84" y="194"/>
                </a:lnTo>
                <a:lnTo>
                  <a:pt x="80" y="178"/>
                </a:lnTo>
                <a:lnTo>
                  <a:pt x="78" y="162"/>
                </a:lnTo>
                <a:lnTo>
                  <a:pt x="78" y="162"/>
                </a:lnTo>
                <a:lnTo>
                  <a:pt x="78" y="158"/>
                </a:lnTo>
                <a:lnTo>
                  <a:pt x="78" y="158"/>
                </a:lnTo>
                <a:lnTo>
                  <a:pt x="78" y="156"/>
                </a:lnTo>
                <a:lnTo>
                  <a:pt x="78" y="156"/>
                </a:lnTo>
                <a:lnTo>
                  <a:pt x="80" y="142"/>
                </a:lnTo>
                <a:lnTo>
                  <a:pt x="84" y="126"/>
                </a:lnTo>
                <a:lnTo>
                  <a:pt x="92" y="114"/>
                </a:lnTo>
                <a:lnTo>
                  <a:pt x="102" y="102"/>
                </a:lnTo>
                <a:lnTo>
                  <a:pt x="114" y="92"/>
                </a:lnTo>
                <a:lnTo>
                  <a:pt x="126" y="84"/>
                </a:lnTo>
                <a:lnTo>
                  <a:pt x="142" y="80"/>
                </a:lnTo>
                <a:lnTo>
                  <a:pt x="158" y="78"/>
                </a:lnTo>
                <a:lnTo>
                  <a:pt x="420" y="78"/>
                </a:lnTo>
                <a:lnTo>
                  <a:pt x="420" y="78"/>
                </a:lnTo>
                <a:lnTo>
                  <a:pt x="436" y="80"/>
                </a:lnTo>
                <a:lnTo>
                  <a:pt x="450" y="84"/>
                </a:lnTo>
                <a:lnTo>
                  <a:pt x="464" y="92"/>
                </a:lnTo>
                <a:lnTo>
                  <a:pt x="474" y="102"/>
                </a:lnTo>
                <a:lnTo>
                  <a:pt x="484" y="114"/>
                </a:lnTo>
                <a:lnTo>
                  <a:pt x="492" y="126"/>
                </a:lnTo>
                <a:lnTo>
                  <a:pt x="496" y="142"/>
                </a:lnTo>
                <a:lnTo>
                  <a:pt x="498" y="156"/>
                </a:lnTo>
                <a:lnTo>
                  <a:pt x="498" y="156"/>
                </a:lnTo>
                <a:lnTo>
                  <a:pt x="498" y="160"/>
                </a:lnTo>
                <a:lnTo>
                  <a:pt x="498" y="160"/>
                </a:lnTo>
                <a:lnTo>
                  <a:pt x="498" y="162"/>
                </a:lnTo>
                <a:lnTo>
                  <a:pt x="498" y="162"/>
                </a:lnTo>
                <a:lnTo>
                  <a:pt x="496" y="178"/>
                </a:lnTo>
                <a:lnTo>
                  <a:pt x="492" y="194"/>
                </a:lnTo>
                <a:lnTo>
                  <a:pt x="484" y="206"/>
                </a:lnTo>
                <a:lnTo>
                  <a:pt x="474" y="218"/>
                </a:lnTo>
                <a:lnTo>
                  <a:pt x="464" y="228"/>
                </a:lnTo>
                <a:lnTo>
                  <a:pt x="450" y="234"/>
                </a:lnTo>
                <a:lnTo>
                  <a:pt x="436" y="240"/>
                </a:lnTo>
                <a:lnTo>
                  <a:pt x="420" y="242"/>
                </a:lnTo>
                <a:lnTo>
                  <a:pt x="366" y="242"/>
                </a:lnTo>
                <a:lnTo>
                  <a:pt x="366" y="142"/>
                </a:lnTo>
                <a:lnTo>
                  <a:pt x="228" y="280"/>
                </a:lnTo>
                <a:lnTo>
                  <a:pt x="366" y="418"/>
                </a:lnTo>
                <a:lnTo>
                  <a:pt x="366" y="320"/>
                </a:lnTo>
                <a:lnTo>
                  <a:pt x="420" y="320"/>
                </a:lnTo>
                <a:lnTo>
                  <a:pt x="420" y="320"/>
                </a:lnTo>
                <a:lnTo>
                  <a:pt x="436" y="318"/>
                </a:lnTo>
                <a:lnTo>
                  <a:pt x="450" y="316"/>
                </a:lnTo>
                <a:lnTo>
                  <a:pt x="466" y="312"/>
                </a:lnTo>
                <a:lnTo>
                  <a:pt x="480" y="308"/>
                </a:lnTo>
                <a:lnTo>
                  <a:pt x="494" y="300"/>
                </a:lnTo>
                <a:lnTo>
                  <a:pt x="508" y="292"/>
                </a:lnTo>
                <a:lnTo>
                  <a:pt x="520" y="284"/>
                </a:lnTo>
                <a:lnTo>
                  <a:pt x="530" y="274"/>
                </a:lnTo>
                <a:lnTo>
                  <a:pt x="540" y="262"/>
                </a:lnTo>
                <a:lnTo>
                  <a:pt x="550" y="250"/>
                </a:lnTo>
                <a:lnTo>
                  <a:pt x="558" y="238"/>
                </a:lnTo>
                <a:lnTo>
                  <a:pt x="564" y="224"/>
                </a:lnTo>
                <a:lnTo>
                  <a:pt x="570" y="210"/>
                </a:lnTo>
                <a:lnTo>
                  <a:pt x="574" y="194"/>
                </a:lnTo>
                <a:lnTo>
                  <a:pt x="576" y="178"/>
                </a:lnTo>
                <a:lnTo>
                  <a:pt x="576" y="162"/>
                </a:lnTo>
                <a:lnTo>
                  <a:pt x="576" y="162"/>
                </a:lnTo>
                <a:lnTo>
                  <a:pt x="576" y="160"/>
                </a:lnTo>
                <a:lnTo>
                  <a:pt x="576" y="160"/>
                </a:lnTo>
                <a:lnTo>
                  <a:pt x="576" y="156"/>
                </a:lnTo>
                <a:lnTo>
                  <a:pt x="576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5" name="Shape 14945"/>
          <p:cNvSpPr/>
          <p:nvPr/>
        </p:nvSpPr>
        <p:spPr>
          <a:xfrm>
            <a:off x="0" y="3492500"/>
            <a:ext cx="9144000" cy="1651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4946" name="Shape 14946"/>
          <p:cNvSpPr/>
          <p:nvPr/>
        </p:nvSpPr>
        <p:spPr>
          <a:xfrm>
            <a:off x="6267450" y="600075"/>
            <a:ext cx="552450" cy="552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4957" name="Group 14957"/>
          <p:cNvGrpSpPr/>
          <p:nvPr/>
        </p:nvGrpSpPr>
        <p:grpSpPr>
          <a:xfrm>
            <a:off x="5264148" y="1653749"/>
            <a:ext cx="2597153" cy="2597152"/>
            <a:chOff x="-1" y="-1"/>
            <a:chExt cx="2597152" cy="2597151"/>
          </a:xfrm>
        </p:grpSpPr>
        <p:sp>
          <p:nvSpPr>
            <p:cNvPr id="14947" name="Shape 14947"/>
            <p:cNvSpPr/>
            <p:nvPr/>
          </p:nvSpPr>
          <p:spPr>
            <a:xfrm>
              <a:off x="-1" y="-1"/>
              <a:ext cx="2597151" cy="2597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571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4954" name="Shape 14954"/>
            <p:cNvSpPr/>
            <p:nvPr/>
          </p:nvSpPr>
          <p:spPr>
            <a:xfrm>
              <a:off x="0" y="899527"/>
              <a:ext cx="2597151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3200" b="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</a:rPr>
                <a:t>此处添加标题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</a:endParaRPr>
            </a:p>
          </p:txBody>
        </p:sp>
        <p:sp>
          <p:nvSpPr>
            <p:cNvPr id="14956" name="Shape 14956"/>
            <p:cNvSpPr/>
            <p:nvPr/>
          </p:nvSpPr>
          <p:spPr>
            <a:xfrm>
              <a:off x="367805" y="1596797"/>
              <a:ext cx="1894531" cy="6032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>
                  <a:solidFill>
                    <a:srgbClr val="FFFFFF">
                      <a:alpha val="70000"/>
                    </a:srgbClr>
                  </a:solidFill>
                  <a:uFill>
                    <a:solidFill>
                      <a:srgbClr val="FFFFFF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</a:p>
          </p:txBody>
        </p:sp>
      </p:grpSp>
      <p:sp>
        <p:nvSpPr>
          <p:cNvPr id="14958" name="Shape 14958"/>
          <p:cNvSpPr/>
          <p:nvPr/>
        </p:nvSpPr>
        <p:spPr>
          <a:xfrm>
            <a:off x="6984999" y="1041399"/>
            <a:ext cx="1371603" cy="1371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23" name="Shape 15214"/>
          <p:cNvSpPr/>
          <p:nvPr/>
        </p:nvSpPr>
        <p:spPr>
          <a:xfrm>
            <a:off x="7307632" y="1304584"/>
            <a:ext cx="726335" cy="845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spAutoFit/>
          </a:bodyPr>
          <a:lstStyle>
            <a:lvl1pPr algn="ctr">
              <a:lnSpc>
                <a:spcPct val="140000"/>
              </a:lnSpc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04</a:t>
            </a:r>
            <a:endParaRPr sz="44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6" grpId="0" animBg="1" advAuto="0"/>
      <p:bldP spid="14957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0421" y="883185"/>
            <a:ext cx="4573587" cy="212883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5621" y="3277814"/>
            <a:ext cx="8232775" cy="1463523"/>
          </a:xfrm>
          <a:prstGeom prst="rect">
            <a:avLst/>
          </a:prstGeom>
          <a:noFill/>
        </p:spPr>
        <p:txBody>
          <a:bodyPr wrap="square" lIns="0" tIns="0" rIns="91420" bIns="0" numCol="2" spcCol="274258" rtlCol="0">
            <a:noAutofit/>
          </a:bodyPr>
          <a:lstStyle/>
          <a:p>
            <a:pPr algn="just"/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尽量将每页幻灯片的字数控制在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100" dirty="0">
              <a:solidFill>
                <a:schemeClr val="bg2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" name="Subtitle 2"/>
          <p:cNvSpPr txBox="1"/>
          <p:nvPr/>
        </p:nvSpPr>
        <p:spPr>
          <a:xfrm>
            <a:off x="4684617" y="934583"/>
            <a:ext cx="810423" cy="1086113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“</a:t>
            </a:r>
          </a:p>
        </p:txBody>
      </p:sp>
      <p:sp>
        <p:nvSpPr>
          <p:cNvPr id="10" name="Subtitle 2"/>
          <p:cNvSpPr txBox="1"/>
          <p:nvPr/>
        </p:nvSpPr>
        <p:spPr>
          <a:xfrm>
            <a:off x="5239816" y="1487055"/>
            <a:ext cx="3672417" cy="1197158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Helvetica Neue"/>
              </a:rPr>
              <a:t> 成功没有诀窍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Helvetica Neue"/>
              </a:rPr>
              <a:t>.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Helvetica Neue"/>
              </a:rPr>
              <a:t>它是筹备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Helvetica Neue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Helvetica Neue"/>
              </a:rPr>
              <a:t>苦干以及在失败中汲取教训的结果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Helvetica Neue"/>
              </a:rPr>
              <a:t>.</a:t>
            </a:r>
            <a:endParaRPr lang="en-US" sz="2000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8050608" y="2074377"/>
            <a:ext cx="651675" cy="826327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7200" b="1" dirty="0">
                <a:solidFill>
                  <a:schemeClr val="bg1"/>
                </a:solidFill>
                <a:latin typeface="+mn-ea"/>
                <a:cs typeface="Helvetica Neue"/>
              </a:rPr>
              <a:t>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关于我们</a:t>
            </a:r>
            <a:endParaRPr lang="en-US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6244" y="51589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2657294" y="3469991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8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8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35618" y="3469991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7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8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412251" y="3469991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7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788885" y="3469991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75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6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24178" y="2671385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7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200812" y="2671385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71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2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577445" y="2671385"/>
            <a:ext cx="306240" cy="798606"/>
            <a:chOff x="2323306" y="2203133"/>
            <a:chExt cx="979488" cy="2554287"/>
          </a:xfrm>
          <a:solidFill>
            <a:schemeClr val="bg1">
              <a:lumMod val="85000"/>
            </a:schemeClr>
          </a:solidFill>
        </p:grpSpPr>
        <p:sp>
          <p:nvSpPr>
            <p:cNvPr id="69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0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34848" y="1872779"/>
            <a:ext cx="306240" cy="798606"/>
            <a:chOff x="2323306" y="2203133"/>
            <a:chExt cx="979488" cy="2554287"/>
          </a:xfrm>
        </p:grpSpPr>
        <p:sp>
          <p:nvSpPr>
            <p:cNvPr id="67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68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411482" y="1872779"/>
            <a:ext cx="306240" cy="798606"/>
            <a:chOff x="2323306" y="2203133"/>
            <a:chExt cx="979488" cy="2554287"/>
          </a:xfrm>
        </p:grpSpPr>
        <p:sp>
          <p:nvSpPr>
            <p:cNvPr id="65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66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219881" y="1186842"/>
            <a:ext cx="306240" cy="798606"/>
            <a:chOff x="2323306" y="2203133"/>
            <a:chExt cx="979488" cy="2554287"/>
          </a:xfrm>
        </p:grpSpPr>
        <p:sp>
          <p:nvSpPr>
            <p:cNvPr id="63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64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909515" y="3490098"/>
            <a:ext cx="341669" cy="778503"/>
            <a:chOff x="3672681" y="1899920"/>
            <a:chExt cx="1293813" cy="2947988"/>
          </a:xfrm>
          <a:solidFill>
            <a:schemeClr val="bg1">
              <a:lumMod val="85000"/>
            </a:schemeClr>
          </a:solidFill>
        </p:grpSpPr>
        <p:sp>
          <p:nvSpPr>
            <p:cNvPr id="112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13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03677" y="3486414"/>
            <a:ext cx="341669" cy="778503"/>
            <a:chOff x="3672681" y="1899920"/>
            <a:chExt cx="1293813" cy="2947988"/>
          </a:xfrm>
          <a:solidFill>
            <a:schemeClr val="bg1">
              <a:lumMod val="85000"/>
            </a:schemeClr>
          </a:solidFill>
        </p:grpSpPr>
        <p:sp>
          <p:nvSpPr>
            <p:cNvPr id="110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11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716178" y="3486414"/>
            <a:ext cx="341669" cy="778503"/>
            <a:chOff x="3672681" y="1899920"/>
            <a:chExt cx="1293813" cy="2947988"/>
          </a:xfrm>
          <a:solidFill>
            <a:schemeClr val="bg1">
              <a:lumMod val="85000"/>
            </a:schemeClr>
          </a:solidFill>
        </p:grpSpPr>
        <p:sp>
          <p:nvSpPr>
            <p:cNvPr id="108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9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136180" y="3486414"/>
            <a:ext cx="341669" cy="778503"/>
            <a:chOff x="3672681" y="1899920"/>
            <a:chExt cx="1293813" cy="2947988"/>
          </a:xfrm>
          <a:solidFill>
            <a:schemeClr val="bg1">
              <a:lumMod val="85000"/>
            </a:schemeClr>
          </a:solidFill>
        </p:grpSpPr>
        <p:sp>
          <p:nvSpPr>
            <p:cNvPr id="106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7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089109" y="2711595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104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5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501608" y="2711595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102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3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921612" y="2711595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100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1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296174" y="1933092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98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9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716178" y="1933092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96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7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481411" y="1186845"/>
            <a:ext cx="341669" cy="778503"/>
            <a:chOff x="3672681" y="1899920"/>
            <a:chExt cx="1293813" cy="2947988"/>
          </a:xfrm>
          <a:solidFill>
            <a:schemeClr val="accent4"/>
          </a:solidFill>
        </p:grpSpPr>
        <p:sp>
          <p:nvSpPr>
            <p:cNvPr id="94" name="Freeform 1"/>
            <p:cNvSpPr>
              <a:spLocks noChangeArrowheads="1"/>
            </p:cNvSpPr>
            <p:nvPr/>
          </p:nvSpPr>
          <p:spPr bwMode="auto">
            <a:xfrm>
              <a:off x="3672681" y="2428558"/>
              <a:ext cx="1293813" cy="2419350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5" name="Freeform 2"/>
            <p:cNvSpPr>
              <a:spLocks noChangeArrowheads="1"/>
            </p:cNvSpPr>
            <p:nvPr/>
          </p:nvSpPr>
          <p:spPr bwMode="auto">
            <a:xfrm>
              <a:off x="4077494" y="1899920"/>
              <a:ext cx="495300" cy="495300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cxnSp>
        <p:nvCxnSpPr>
          <p:cNvPr id="114" name="Straight Connector 113"/>
          <p:cNvCxnSpPr/>
          <p:nvPr/>
        </p:nvCxnSpPr>
        <p:spPr>
          <a:xfrm>
            <a:off x="4576645" y="1518710"/>
            <a:ext cx="0" cy="2305353"/>
          </a:xfrm>
          <a:prstGeom prst="line">
            <a:avLst/>
          </a:prstGeom>
          <a:ln w="1270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Subtitle 2"/>
          <p:cNvSpPr txBox="1"/>
          <p:nvPr/>
        </p:nvSpPr>
        <p:spPr>
          <a:xfrm>
            <a:off x="616486" y="1797939"/>
            <a:ext cx="1345757" cy="8145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  <a:cs typeface="Calibri"/>
              </a:rPr>
              <a:t>此处添加详细文本描述，建议与标题相关并符合整体语言风格。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16" name="Subtitle 2"/>
          <p:cNvSpPr txBox="1"/>
          <p:nvPr/>
        </p:nvSpPr>
        <p:spPr>
          <a:xfrm>
            <a:off x="616486" y="1261312"/>
            <a:ext cx="1345757" cy="6743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>
                <a:solidFill>
                  <a:schemeClr val="accent2"/>
                </a:solidFill>
                <a:latin typeface="Agency FB" panose="020B0503020202020204" pitchFamily="34" charset="0"/>
                <a:cs typeface="Helvetica Neue"/>
              </a:rPr>
              <a:t>30</a:t>
            </a:r>
            <a:r>
              <a:rPr lang="en-US" altLang="zh-CN" sz="3600" b="1" dirty="0">
                <a:solidFill>
                  <a:schemeClr val="accent2"/>
                </a:solidFill>
                <a:latin typeface="Agency FB" panose="020B0503020202020204" pitchFamily="34" charset="0"/>
                <a:cs typeface="Helvetica Neue"/>
              </a:rPr>
              <a:t>%</a:t>
            </a:r>
            <a:endParaRPr lang="en-US" sz="2400" b="1" dirty="0">
              <a:solidFill>
                <a:schemeClr val="accent2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117" name="Subtitle 2"/>
          <p:cNvSpPr txBox="1"/>
          <p:nvPr/>
        </p:nvSpPr>
        <p:spPr>
          <a:xfrm>
            <a:off x="7339458" y="3151065"/>
            <a:ext cx="1345757" cy="8145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  <a:cs typeface="Calibri"/>
              </a:rPr>
              <a:t>此处添加详细文本描述，建议与标题相关并符合整体语言风格。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18" name="Subtitle 2"/>
          <p:cNvSpPr txBox="1"/>
          <p:nvPr/>
        </p:nvSpPr>
        <p:spPr>
          <a:xfrm>
            <a:off x="7339458" y="2579803"/>
            <a:ext cx="1345757" cy="6743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3600" b="1" dirty="0">
                <a:solidFill>
                  <a:schemeClr val="accent4"/>
                </a:solidFill>
                <a:latin typeface="Agency FB" panose="020B0503020202020204" pitchFamily="34" charset="0"/>
                <a:cs typeface="Helvetica Neue"/>
              </a:rPr>
              <a:t>60</a:t>
            </a:r>
            <a:r>
              <a:rPr lang="en-US" altLang="zh-CN" sz="3600" b="1" dirty="0">
                <a:solidFill>
                  <a:schemeClr val="accent4"/>
                </a:solidFill>
                <a:latin typeface="Agency FB" panose="020B0503020202020204" pitchFamily="34" charset="0"/>
                <a:cs typeface="Helvetica Neue"/>
              </a:rPr>
              <a:t>%</a:t>
            </a:r>
            <a:endParaRPr lang="en-US" sz="2400" b="1" dirty="0">
              <a:solidFill>
                <a:schemeClr val="accent4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Agency FB" panose="020B0503020202020204" pitchFamily="34" charset="0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  <p:bldP spid="83" grpId="0"/>
      <p:bldP spid="1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 txBox="1"/>
          <p:nvPr/>
        </p:nvSpPr>
        <p:spPr>
          <a:xfrm>
            <a:off x="4849651" y="1427868"/>
            <a:ext cx="3531247" cy="757931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分析结果 </a:t>
            </a:r>
            <a:r>
              <a:rPr lang="en-US" altLang="zh-CN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01</a:t>
            </a:r>
            <a:endParaRPr lang="en-US" sz="1000" dirty="0">
              <a:solidFill>
                <a:schemeClr val="accent1"/>
              </a:solidFill>
              <a:latin typeface="Agency FB" panose="020B0503020202020204" pitchFamily="34" charset="0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字以内</a:t>
            </a:r>
            <a:endParaRPr lang="en-US" sz="1000" dirty="0">
              <a:solidFill>
                <a:schemeClr val="tx2"/>
              </a:solidFill>
              <a:latin typeface="Agency FB" panose="020B0503020202020204" pitchFamily="34" charset="0"/>
              <a:cs typeface="Calibri"/>
            </a:endParaRPr>
          </a:p>
        </p:txBody>
      </p:sp>
      <p:graphicFrame>
        <p:nvGraphicFramePr>
          <p:cNvPr id="28" name="Chart 27"/>
          <p:cNvGraphicFramePr/>
          <p:nvPr/>
        </p:nvGraphicFramePr>
        <p:xfrm>
          <a:off x="3313304" y="2113490"/>
          <a:ext cx="1096011" cy="105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6" name="Group 45"/>
          <p:cNvGrpSpPr/>
          <p:nvPr/>
        </p:nvGrpSpPr>
        <p:grpSpPr>
          <a:xfrm>
            <a:off x="751316" y="23381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6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03078" y="23381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5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65108" y="23381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5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524325" y="23381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54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82878" y="23254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51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36726" y="2325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4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288488" y="2325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4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550518" y="2325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4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41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09733" y="2325492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3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3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68288" y="2312793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3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3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576005" y="2447924"/>
            <a:ext cx="599721" cy="36931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Agency FB" panose="020B0503020202020204" pitchFamily="34" charset="0"/>
              </a:rPr>
              <a:t>90%</a:t>
            </a:r>
          </a:p>
        </p:txBody>
      </p:sp>
      <p:graphicFrame>
        <p:nvGraphicFramePr>
          <p:cNvPr id="62" name="Chart 61"/>
          <p:cNvGraphicFramePr/>
          <p:nvPr/>
        </p:nvGraphicFramePr>
        <p:xfrm>
          <a:off x="3313304" y="2984792"/>
          <a:ext cx="1096011" cy="105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0" name="Group 79"/>
          <p:cNvGrpSpPr/>
          <p:nvPr/>
        </p:nvGrpSpPr>
        <p:grpSpPr>
          <a:xfrm>
            <a:off x="751316" y="3209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93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4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003078" y="3209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91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2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265108" y="3209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9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524325" y="32094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8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782878" y="3196792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8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8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036726" y="31967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7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288488" y="31967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7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550518" y="3196790"/>
            <a:ext cx="227995" cy="595630"/>
            <a:chOff x="1006475" y="1212850"/>
            <a:chExt cx="585788" cy="1530350"/>
          </a:xfrm>
          <a:solidFill>
            <a:schemeClr val="accent5"/>
          </a:solidFill>
        </p:grpSpPr>
        <p:sp>
          <p:nvSpPr>
            <p:cNvPr id="7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809733" y="3196790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7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068288" y="3184092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7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71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3576005" y="3319223"/>
            <a:ext cx="599721" cy="36931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Agency FB" panose="020B0503020202020204" pitchFamily="34" charset="0"/>
              </a:rPr>
              <a:t>50%</a:t>
            </a:r>
          </a:p>
        </p:txBody>
      </p:sp>
      <p:graphicFrame>
        <p:nvGraphicFramePr>
          <p:cNvPr id="96" name="Chart 95"/>
          <p:cNvGraphicFramePr/>
          <p:nvPr/>
        </p:nvGraphicFramePr>
        <p:xfrm>
          <a:off x="3313304" y="1218428"/>
          <a:ext cx="1096011" cy="105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5" name="Group 114"/>
          <p:cNvGrpSpPr/>
          <p:nvPr/>
        </p:nvGrpSpPr>
        <p:grpSpPr>
          <a:xfrm>
            <a:off x="751318" y="1435431"/>
            <a:ext cx="227995" cy="595630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8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49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003080" y="1435431"/>
            <a:ext cx="227995" cy="595630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6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47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265110" y="1435431"/>
            <a:ext cx="227995" cy="595630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4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45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524327" y="1435431"/>
            <a:ext cx="227995" cy="595630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42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4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782876" y="1422732"/>
            <a:ext cx="227995" cy="595630"/>
            <a:chOff x="1006475" y="1212850"/>
            <a:chExt cx="585788" cy="1530350"/>
          </a:xfrm>
          <a:solidFill>
            <a:schemeClr val="accent2"/>
          </a:solidFill>
        </p:grpSpPr>
        <p:sp>
          <p:nvSpPr>
            <p:cNvPr id="120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23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36726" y="1422731"/>
            <a:ext cx="227995" cy="595631"/>
            <a:chOff x="2036726" y="1422731"/>
            <a:chExt cx="227995" cy="595631"/>
          </a:xfrm>
        </p:grpSpPr>
        <p:sp>
          <p:nvSpPr>
            <p:cNvPr id="113" name="Freeform 1"/>
            <p:cNvSpPr>
              <a:spLocks noChangeArrowheads="1"/>
            </p:cNvSpPr>
            <p:nvPr/>
          </p:nvSpPr>
          <p:spPr bwMode="auto">
            <a:xfrm>
              <a:off x="2036726" y="1540746"/>
              <a:ext cx="227995" cy="477616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0" tIns="45709" rIns="91420" bIns="45709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14" name="Freeform 2"/>
            <p:cNvSpPr>
              <a:spLocks noChangeArrowheads="1"/>
            </p:cNvSpPr>
            <p:nvPr/>
          </p:nvSpPr>
          <p:spPr bwMode="auto">
            <a:xfrm>
              <a:off x="2106538" y="1422731"/>
              <a:ext cx="87738" cy="87738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0" tIns="45709" rIns="91420" bIns="45709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88488" y="1422731"/>
            <a:ext cx="227995" cy="595631"/>
            <a:chOff x="2288488" y="1422731"/>
            <a:chExt cx="227995" cy="595631"/>
          </a:xfrm>
        </p:grpSpPr>
        <p:sp>
          <p:nvSpPr>
            <p:cNvPr id="111" name="Freeform 1"/>
            <p:cNvSpPr>
              <a:spLocks noChangeArrowheads="1"/>
            </p:cNvSpPr>
            <p:nvPr/>
          </p:nvSpPr>
          <p:spPr bwMode="auto">
            <a:xfrm>
              <a:off x="2288488" y="1540746"/>
              <a:ext cx="227995" cy="477616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0" tIns="45709" rIns="91420" bIns="45709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12" name="Freeform 2"/>
            <p:cNvSpPr>
              <a:spLocks noChangeArrowheads="1"/>
            </p:cNvSpPr>
            <p:nvPr/>
          </p:nvSpPr>
          <p:spPr bwMode="auto">
            <a:xfrm>
              <a:off x="2358300" y="1422731"/>
              <a:ext cx="87738" cy="87738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91420" tIns="45709" rIns="91420" bIns="45709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550518" y="1422732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109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10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09733" y="1422732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107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8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068288" y="1410033"/>
            <a:ext cx="227995" cy="595630"/>
            <a:chOff x="1006475" y="1212850"/>
            <a:chExt cx="585788" cy="1530350"/>
          </a:xfrm>
          <a:solidFill>
            <a:schemeClr val="bg2"/>
          </a:solidFill>
        </p:grpSpPr>
        <p:sp>
          <p:nvSpPr>
            <p:cNvPr id="105" name="Freeform 1"/>
            <p:cNvSpPr>
              <a:spLocks noChangeArrowheads="1"/>
            </p:cNvSpPr>
            <p:nvPr/>
          </p:nvSpPr>
          <p:spPr bwMode="auto">
            <a:xfrm>
              <a:off x="1006475" y="1516063"/>
              <a:ext cx="585788" cy="1227137"/>
            </a:xfrm>
            <a:custGeom>
              <a:avLst/>
              <a:gdLst>
                <a:gd name="T0" fmla="*/ 1250 w 1626"/>
                <a:gd name="T1" fmla="*/ 0 h 3408"/>
                <a:gd name="T2" fmla="*/ 1250 w 1626"/>
                <a:gd name="T3" fmla="*/ 0 h 3408"/>
                <a:gd name="T4" fmla="*/ 375 w 1626"/>
                <a:gd name="T5" fmla="*/ 0 h 3408"/>
                <a:gd name="T6" fmla="*/ 0 w 1626"/>
                <a:gd name="T7" fmla="*/ 407 h 3408"/>
                <a:gd name="T8" fmla="*/ 0 w 1626"/>
                <a:gd name="T9" fmla="*/ 1500 h 3408"/>
                <a:gd name="T10" fmla="*/ 156 w 1626"/>
                <a:gd name="T11" fmla="*/ 1625 h 3408"/>
                <a:gd name="T12" fmla="*/ 281 w 1626"/>
                <a:gd name="T13" fmla="*/ 1500 h 3408"/>
                <a:gd name="T14" fmla="*/ 281 w 1626"/>
                <a:gd name="T15" fmla="*/ 625 h 3408"/>
                <a:gd name="T16" fmla="*/ 313 w 1626"/>
                <a:gd name="T17" fmla="*/ 563 h 3408"/>
                <a:gd name="T18" fmla="*/ 375 w 1626"/>
                <a:gd name="T19" fmla="*/ 625 h 3408"/>
                <a:gd name="T20" fmla="*/ 375 w 1626"/>
                <a:gd name="T21" fmla="*/ 1688 h 3408"/>
                <a:gd name="T22" fmla="*/ 375 w 1626"/>
                <a:gd name="T23" fmla="*/ 1875 h 3408"/>
                <a:gd name="T24" fmla="*/ 375 w 1626"/>
                <a:gd name="T25" fmla="*/ 3188 h 3408"/>
                <a:gd name="T26" fmla="*/ 563 w 1626"/>
                <a:gd name="T27" fmla="*/ 3407 h 3408"/>
                <a:gd name="T28" fmla="*/ 563 w 1626"/>
                <a:gd name="T29" fmla="*/ 3407 h 3408"/>
                <a:gd name="T30" fmla="*/ 719 w 1626"/>
                <a:gd name="T31" fmla="*/ 3188 h 3408"/>
                <a:gd name="T32" fmla="*/ 719 w 1626"/>
                <a:gd name="T33" fmla="*/ 1875 h 3408"/>
                <a:gd name="T34" fmla="*/ 813 w 1626"/>
                <a:gd name="T35" fmla="*/ 1813 h 3408"/>
                <a:gd name="T36" fmla="*/ 906 w 1626"/>
                <a:gd name="T37" fmla="*/ 1875 h 3408"/>
                <a:gd name="T38" fmla="*/ 906 w 1626"/>
                <a:gd name="T39" fmla="*/ 3188 h 3408"/>
                <a:gd name="T40" fmla="*/ 1062 w 1626"/>
                <a:gd name="T41" fmla="*/ 3407 h 3408"/>
                <a:gd name="T42" fmla="*/ 1062 w 1626"/>
                <a:gd name="T43" fmla="*/ 3407 h 3408"/>
                <a:gd name="T44" fmla="*/ 1250 w 1626"/>
                <a:gd name="T45" fmla="*/ 3188 h 3408"/>
                <a:gd name="T46" fmla="*/ 1250 w 1626"/>
                <a:gd name="T47" fmla="*/ 1875 h 3408"/>
                <a:gd name="T48" fmla="*/ 1250 w 1626"/>
                <a:gd name="T49" fmla="*/ 1688 h 3408"/>
                <a:gd name="T50" fmla="*/ 1250 w 1626"/>
                <a:gd name="T51" fmla="*/ 625 h 3408"/>
                <a:gd name="T52" fmla="*/ 1313 w 1626"/>
                <a:gd name="T53" fmla="*/ 563 h 3408"/>
                <a:gd name="T54" fmla="*/ 1344 w 1626"/>
                <a:gd name="T55" fmla="*/ 625 h 3408"/>
                <a:gd name="T56" fmla="*/ 1344 w 1626"/>
                <a:gd name="T57" fmla="*/ 1500 h 3408"/>
                <a:gd name="T58" fmla="*/ 1469 w 1626"/>
                <a:gd name="T59" fmla="*/ 1625 h 3408"/>
                <a:gd name="T60" fmla="*/ 1625 w 1626"/>
                <a:gd name="T61" fmla="*/ 1500 h 3408"/>
                <a:gd name="T62" fmla="*/ 1625 w 1626"/>
                <a:gd name="T63" fmla="*/ 407 h 3408"/>
                <a:gd name="T64" fmla="*/ 1250 w 1626"/>
                <a:gd name="T65" fmla="*/ 0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6" h="3408">
                  <a:moveTo>
                    <a:pt x="1250" y="0"/>
                  </a:moveTo>
                  <a:lnTo>
                    <a:pt x="1250" y="0"/>
                  </a:lnTo>
                  <a:cubicBezTo>
                    <a:pt x="375" y="0"/>
                    <a:pt x="375" y="0"/>
                    <a:pt x="375" y="0"/>
                  </a:cubicBezTo>
                  <a:cubicBezTo>
                    <a:pt x="125" y="0"/>
                    <a:pt x="0" y="157"/>
                    <a:pt x="0" y="407"/>
                  </a:cubicBezTo>
                  <a:cubicBezTo>
                    <a:pt x="0" y="1500"/>
                    <a:pt x="0" y="1500"/>
                    <a:pt x="0" y="1500"/>
                  </a:cubicBezTo>
                  <a:cubicBezTo>
                    <a:pt x="0" y="1563"/>
                    <a:pt x="94" y="1625"/>
                    <a:pt x="156" y="1625"/>
                  </a:cubicBezTo>
                  <a:cubicBezTo>
                    <a:pt x="219" y="1625"/>
                    <a:pt x="281" y="1563"/>
                    <a:pt x="281" y="1500"/>
                  </a:cubicBezTo>
                  <a:cubicBezTo>
                    <a:pt x="281" y="1500"/>
                    <a:pt x="281" y="719"/>
                    <a:pt x="281" y="625"/>
                  </a:cubicBezTo>
                  <a:cubicBezTo>
                    <a:pt x="281" y="594"/>
                    <a:pt x="313" y="563"/>
                    <a:pt x="313" y="563"/>
                  </a:cubicBezTo>
                  <a:cubicBezTo>
                    <a:pt x="344" y="563"/>
                    <a:pt x="375" y="594"/>
                    <a:pt x="375" y="625"/>
                  </a:cubicBezTo>
                  <a:cubicBezTo>
                    <a:pt x="375" y="719"/>
                    <a:pt x="375" y="1375"/>
                    <a:pt x="375" y="1688"/>
                  </a:cubicBezTo>
                  <a:cubicBezTo>
                    <a:pt x="375" y="1875"/>
                    <a:pt x="375" y="1875"/>
                    <a:pt x="375" y="1875"/>
                  </a:cubicBezTo>
                  <a:cubicBezTo>
                    <a:pt x="375" y="3188"/>
                    <a:pt x="375" y="3188"/>
                    <a:pt x="375" y="3188"/>
                  </a:cubicBezTo>
                  <a:cubicBezTo>
                    <a:pt x="375" y="3282"/>
                    <a:pt x="469" y="3407"/>
                    <a:pt x="563" y="3407"/>
                  </a:cubicBezTo>
                  <a:lnTo>
                    <a:pt x="563" y="3407"/>
                  </a:lnTo>
                  <a:cubicBezTo>
                    <a:pt x="688" y="3407"/>
                    <a:pt x="719" y="3282"/>
                    <a:pt x="719" y="3188"/>
                  </a:cubicBezTo>
                  <a:cubicBezTo>
                    <a:pt x="719" y="3188"/>
                    <a:pt x="719" y="1969"/>
                    <a:pt x="719" y="1875"/>
                  </a:cubicBezTo>
                  <a:cubicBezTo>
                    <a:pt x="719" y="1844"/>
                    <a:pt x="781" y="1813"/>
                    <a:pt x="813" y="1813"/>
                  </a:cubicBezTo>
                  <a:cubicBezTo>
                    <a:pt x="875" y="1813"/>
                    <a:pt x="906" y="1844"/>
                    <a:pt x="906" y="1875"/>
                  </a:cubicBezTo>
                  <a:cubicBezTo>
                    <a:pt x="906" y="1969"/>
                    <a:pt x="906" y="3188"/>
                    <a:pt x="906" y="3188"/>
                  </a:cubicBezTo>
                  <a:cubicBezTo>
                    <a:pt x="906" y="3282"/>
                    <a:pt x="969" y="3407"/>
                    <a:pt x="1062" y="3407"/>
                  </a:cubicBezTo>
                  <a:lnTo>
                    <a:pt x="1062" y="3407"/>
                  </a:lnTo>
                  <a:cubicBezTo>
                    <a:pt x="1156" y="3407"/>
                    <a:pt x="1250" y="3282"/>
                    <a:pt x="1250" y="3188"/>
                  </a:cubicBezTo>
                  <a:cubicBezTo>
                    <a:pt x="1250" y="1875"/>
                    <a:pt x="1250" y="1875"/>
                    <a:pt x="1250" y="1875"/>
                  </a:cubicBezTo>
                  <a:cubicBezTo>
                    <a:pt x="1250" y="1688"/>
                    <a:pt x="1250" y="1688"/>
                    <a:pt x="1250" y="1688"/>
                  </a:cubicBezTo>
                  <a:cubicBezTo>
                    <a:pt x="1250" y="1375"/>
                    <a:pt x="1250" y="719"/>
                    <a:pt x="1250" y="625"/>
                  </a:cubicBezTo>
                  <a:cubicBezTo>
                    <a:pt x="1250" y="594"/>
                    <a:pt x="1281" y="563"/>
                    <a:pt x="1313" y="563"/>
                  </a:cubicBezTo>
                  <a:cubicBezTo>
                    <a:pt x="1313" y="563"/>
                    <a:pt x="1344" y="594"/>
                    <a:pt x="1344" y="625"/>
                  </a:cubicBezTo>
                  <a:cubicBezTo>
                    <a:pt x="1344" y="719"/>
                    <a:pt x="1344" y="1500"/>
                    <a:pt x="1344" y="1500"/>
                  </a:cubicBezTo>
                  <a:cubicBezTo>
                    <a:pt x="1344" y="1563"/>
                    <a:pt x="1406" y="1625"/>
                    <a:pt x="1469" y="1625"/>
                  </a:cubicBezTo>
                  <a:cubicBezTo>
                    <a:pt x="1563" y="1625"/>
                    <a:pt x="1625" y="1563"/>
                    <a:pt x="1625" y="1500"/>
                  </a:cubicBezTo>
                  <a:cubicBezTo>
                    <a:pt x="1625" y="407"/>
                    <a:pt x="1625" y="407"/>
                    <a:pt x="1625" y="407"/>
                  </a:cubicBezTo>
                  <a:cubicBezTo>
                    <a:pt x="1625" y="157"/>
                    <a:pt x="1500" y="0"/>
                    <a:pt x="1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  <p:sp>
          <p:nvSpPr>
            <p:cNvPr id="106" name="Freeform 2"/>
            <p:cNvSpPr>
              <a:spLocks noChangeArrowheads="1"/>
            </p:cNvSpPr>
            <p:nvPr/>
          </p:nvSpPr>
          <p:spPr bwMode="auto">
            <a:xfrm>
              <a:off x="1185863" y="1212850"/>
              <a:ext cx="225425" cy="225425"/>
            </a:xfrm>
            <a:custGeom>
              <a:avLst/>
              <a:gdLst>
                <a:gd name="T0" fmla="*/ 313 w 626"/>
                <a:gd name="T1" fmla="*/ 0 h 626"/>
                <a:gd name="T2" fmla="*/ 313 w 626"/>
                <a:gd name="T3" fmla="*/ 0 h 626"/>
                <a:gd name="T4" fmla="*/ 0 w 626"/>
                <a:gd name="T5" fmla="*/ 312 h 626"/>
                <a:gd name="T6" fmla="*/ 313 w 626"/>
                <a:gd name="T7" fmla="*/ 625 h 626"/>
                <a:gd name="T8" fmla="*/ 625 w 626"/>
                <a:gd name="T9" fmla="*/ 312 h 626"/>
                <a:gd name="T10" fmla="*/ 313 w 626"/>
                <a:gd name="T11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626">
                  <a:moveTo>
                    <a:pt x="313" y="0"/>
                  </a:moveTo>
                  <a:lnTo>
                    <a:pt x="313" y="0"/>
                  </a:lnTo>
                  <a:cubicBezTo>
                    <a:pt x="156" y="0"/>
                    <a:pt x="0" y="156"/>
                    <a:pt x="0" y="312"/>
                  </a:cubicBezTo>
                  <a:cubicBezTo>
                    <a:pt x="0" y="500"/>
                    <a:pt x="156" y="625"/>
                    <a:pt x="313" y="625"/>
                  </a:cubicBezTo>
                  <a:cubicBezTo>
                    <a:pt x="500" y="625"/>
                    <a:pt x="625" y="500"/>
                    <a:pt x="625" y="312"/>
                  </a:cubicBezTo>
                  <a:cubicBezTo>
                    <a:pt x="625" y="156"/>
                    <a:pt x="500" y="0"/>
                    <a:pt x="31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gency FB" panose="020B0503020202020204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3576005" y="1545164"/>
            <a:ext cx="599721" cy="369310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  <a:latin typeface="Agency FB" panose="020B0503020202020204" pitchFamily="34" charset="0"/>
              </a:rPr>
              <a:t>70%</a:t>
            </a:r>
          </a:p>
        </p:txBody>
      </p:sp>
      <p:cxnSp>
        <p:nvCxnSpPr>
          <p:cNvPr id="150" name="Straight Connector 149"/>
          <p:cNvCxnSpPr/>
          <p:nvPr/>
        </p:nvCxnSpPr>
        <p:spPr>
          <a:xfrm>
            <a:off x="4575469" y="1474544"/>
            <a:ext cx="0" cy="2305353"/>
          </a:xfrm>
          <a:prstGeom prst="line">
            <a:avLst/>
          </a:prstGeom>
          <a:ln w="1270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Subtitle 2"/>
          <p:cNvSpPr txBox="1"/>
          <p:nvPr/>
        </p:nvSpPr>
        <p:spPr>
          <a:xfrm>
            <a:off x="4849651" y="2266560"/>
            <a:ext cx="3531247" cy="757931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分析结果 </a:t>
            </a:r>
            <a:r>
              <a:rPr lang="en-US" altLang="zh-CN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02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字以内</a:t>
            </a:r>
            <a:endParaRPr lang="en-US" sz="1000" dirty="0">
              <a:solidFill>
                <a:schemeClr val="tx2"/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52" name="Subtitle 2"/>
          <p:cNvSpPr txBox="1"/>
          <p:nvPr/>
        </p:nvSpPr>
        <p:spPr>
          <a:xfrm>
            <a:off x="4849651" y="3150907"/>
            <a:ext cx="3531247" cy="757931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分析结果 </a:t>
            </a:r>
            <a:r>
              <a:rPr lang="en-US" altLang="zh-CN" sz="1200" dirty="0">
                <a:solidFill>
                  <a:schemeClr val="accent1"/>
                </a:solidFill>
                <a:latin typeface="Agency FB" panose="020B0503020202020204" pitchFamily="34" charset="0"/>
                <a:cs typeface="Calibri"/>
              </a:rPr>
              <a:t>03</a:t>
            </a:r>
          </a:p>
          <a:p>
            <a:pPr marL="0" indent="0">
              <a:buNone/>
            </a:pP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字以内</a:t>
            </a:r>
            <a:endParaRPr lang="en-US" sz="1000" dirty="0">
              <a:solidFill>
                <a:schemeClr val="tx2"/>
              </a:solidFill>
              <a:latin typeface="Agency FB" panose="020B0503020202020204" pitchFamily="34" charset="0"/>
              <a:cs typeface="Calibri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Agency FB" panose="020B0503020202020204" pitchFamily="34" charset="0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Agency FB" panose="020B0503020202020204" pitchFamily="34" charset="0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Graphic spid="28" grpId="0">
        <p:bldAsOne/>
      </p:bldGraphic>
      <p:bldP spid="35" grpId="0"/>
      <p:bldGraphic spid="62" grpId="0">
        <p:bldAsOne/>
      </p:bldGraphic>
      <p:bldP spid="69" grpId="0"/>
      <p:bldGraphic spid="96" grpId="0">
        <p:bldAsOne/>
      </p:bldGraphic>
      <p:bldP spid="104" grpId="0"/>
      <p:bldP spid="151" grpId="0"/>
      <p:bldP spid="152" grpId="0"/>
      <p:bldP spid="121" grpId="0"/>
      <p:bldP spid="1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4557990" y="1096470"/>
            <a:ext cx="1135612" cy="1099732"/>
          </a:xfrm>
          <a:custGeom>
            <a:avLst/>
            <a:gdLst>
              <a:gd name="T0" fmla="*/ 4968 w 6000"/>
              <a:gd name="T1" fmla="*/ 3500 h 5814"/>
              <a:gd name="T2" fmla="*/ 4968 w 6000"/>
              <a:gd name="T3" fmla="*/ 3500 h 5814"/>
              <a:gd name="T4" fmla="*/ 5999 w 6000"/>
              <a:gd name="T5" fmla="*/ 2469 h 5814"/>
              <a:gd name="T6" fmla="*/ 5999 w 6000"/>
              <a:gd name="T7" fmla="*/ 2469 h 5814"/>
              <a:gd name="T8" fmla="*/ 0 w 6000"/>
              <a:gd name="T9" fmla="*/ 0 h 5814"/>
              <a:gd name="T10" fmla="*/ 0 w 6000"/>
              <a:gd name="T11" fmla="*/ 4688 h 5814"/>
              <a:gd name="T12" fmla="*/ 2656 w 6000"/>
              <a:gd name="T13" fmla="*/ 5813 h 5814"/>
              <a:gd name="T14" fmla="*/ 2656 w 6000"/>
              <a:gd name="T15" fmla="*/ 5813 h 5814"/>
              <a:gd name="T16" fmla="*/ 3937 w 6000"/>
              <a:gd name="T17" fmla="*/ 4532 h 5814"/>
              <a:gd name="T18" fmla="*/ 4905 w 6000"/>
              <a:gd name="T19" fmla="*/ 4500 h 5814"/>
              <a:gd name="T20" fmla="*/ 4968 w 6000"/>
              <a:gd name="T21" fmla="*/ 3500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0" h="5814">
                <a:moveTo>
                  <a:pt x="4968" y="3500"/>
                </a:moveTo>
                <a:lnTo>
                  <a:pt x="4968" y="3500"/>
                </a:lnTo>
                <a:cubicBezTo>
                  <a:pt x="5999" y="2469"/>
                  <a:pt x="5999" y="2469"/>
                  <a:pt x="5999" y="2469"/>
                </a:cubicBezTo>
                <a:lnTo>
                  <a:pt x="5999" y="2469"/>
                </a:lnTo>
                <a:cubicBezTo>
                  <a:pt x="4343" y="813"/>
                  <a:pt x="2156" y="0"/>
                  <a:pt x="0" y="0"/>
                </a:cubicBezTo>
                <a:cubicBezTo>
                  <a:pt x="0" y="4688"/>
                  <a:pt x="0" y="4688"/>
                  <a:pt x="0" y="4688"/>
                </a:cubicBezTo>
                <a:cubicBezTo>
                  <a:pt x="968" y="4688"/>
                  <a:pt x="1937" y="5063"/>
                  <a:pt x="2656" y="5813"/>
                </a:cubicBezTo>
                <a:lnTo>
                  <a:pt x="2656" y="5813"/>
                </a:lnTo>
                <a:cubicBezTo>
                  <a:pt x="3937" y="4532"/>
                  <a:pt x="3937" y="4532"/>
                  <a:pt x="3937" y="4532"/>
                </a:cubicBezTo>
                <a:cubicBezTo>
                  <a:pt x="4905" y="4500"/>
                  <a:pt x="4905" y="4500"/>
                  <a:pt x="4905" y="4500"/>
                </a:cubicBezTo>
                <a:lnTo>
                  <a:pt x="4968" y="350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3429054" y="1096470"/>
            <a:ext cx="1259101" cy="1099732"/>
          </a:xfrm>
          <a:custGeom>
            <a:avLst/>
            <a:gdLst>
              <a:gd name="T0" fmla="*/ 5968 w 6656"/>
              <a:gd name="T1" fmla="*/ 1438 h 5814"/>
              <a:gd name="T2" fmla="*/ 5968 w 6656"/>
              <a:gd name="T3" fmla="*/ 1438 h 5814"/>
              <a:gd name="T4" fmla="*/ 5968 w 6656"/>
              <a:gd name="T5" fmla="*/ 0 h 5814"/>
              <a:gd name="T6" fmla="*/ 5968 w 6656"/>
              <a:gd name="T7" fmla="*/ 0 h 5814"/>
              <a:gd name="T8" fmla="*/ 0 w 6656"/>
              <a:gd name="T9" fmla="*/ 2469 h 5814"/>
              <a:gd name="T10" fmla="*/ 3312 w 6656"/>
              <a:gd name="T11" fmla="*/ 5813 h 5814"/>
              <a:gd name="T12" fmla="*/ 5968 w 6656"/>
              <a:gd name="T13" fmla="*/ 4688 h 5814"/>
              <a:gd name="T14" fmla="*/ 5968 w 6656"/>
              <a:gd name="T15" fmla="*/ 4688 h 5814"/>
              <a:gd name="T16" fmla="*/ 5968 w 6656"/>
              <a:gd name="T17" fmla="*/ 2907 h 5814"/>
              <a:gd name="T18" fmla="*/ 6655 w 6656"/>
              <a:gd name="T19" fmla="*/ 2188 h 5814"/>
              <a:gd name="T20" fmla="*/ 5968 w 6656"/>
              <a:gd name="T21" fmla="*/ 1438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6" h="5814">
                <a:moveTo>
                  <a:pt x="5968" y="1438"/>
                </a:moveTo>
                <a:lnTo>
                  <a:pt x="5968" y="1438"/>
                </a:lnTo>
                <a:cubicBezTo>
                  <a:pt x="5968" y="0"/>
                  <a:pt x="5968" y="0"/>
                  <a:pt x="5968" y="0"/>
                </a:cubicBezTo>
                <a:lnTo>
                  <a:pt x="5968" y="0"/>
                </a:lnTo>
                <a:cubicBezTo>
                  <a:pt x="3625" y="0"/>
                  <a:pt x="1531" y="938"/>
                  <a:pt x="0" y="2469"/>
                </a:cubicBezTo>
                <a:cubicBezTo>
                  <a:pt x="3312" y="5813"/>
                  <a:pt x="3312" y="5813"/>
                  <a:pt x="3312" y="5813"/>
                </a:cubicBezTo>
                <a:cubicBezTo>
                  <a:pt x="4000" y="5125"/>
                  <a:pt x="4937" y="4688"/>
                  <a:pt x="5968" y="4688"/>
                </a:cubicBezTo>
                <a:lnTo>
                  <a:pt x="5968" y="4688"/>
                </a:lnTo>
                <a:cubicBezTo>
                  <a:pt x="5968" y="2907"/>
                  <a:pt x="5968" y="2907"/>
                  <a:pt x="5968" y="2907"/>
                </a:cubicBezTo>
                <a:cubicBezTo>
                  <a:pt x="6655" y="2188"/>
                  <a:pt x="6655" y="2188"/>
                  <a:pt x="6655" y="2188"/>
                </a:cubicBezTo>
                <a:lnTo>
                  <a:pt x="5968" y="1438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5" name="Freeform 4"/>
          <p:cNvSpPr>
            <a:spLocks noChangeArrowheads="1"/>
          </p:cNvSpPr>
          <p:nvPr/>
        </p:nvSpPr>
        <p:spPr bwMode="auto">
          <a:xfrm>
            <a:off x="2955952" y="1563731"/>
            <a:ext cx="1099732" cy="1135611"/>
          </a:xfrm>
          <a:custGeom>
            <a:avLst/>
            <a:gdLst>
              <a:gd name="T0" fmla="*/ 0 w 5814"/>
              <a:gd name="T1" fmla="*/ 6000 h 6001"/>
              <a:gd name="T2" fmla="*/ 0 w 5814"/>
              <a:gd name="T3" fmla="*/ 6000 h 6001"/>
              <a:gd name="T4" fmla="*/ 4719 w 5814"/>
              <a:gd name="T5" fmla="*/ 6000 h 6001"/>
              <a:gd name="T6" fmla="*/ 5813 w 5814"/>
              <a:gd name="T7" fmla="*/ 3344 h 6001"/>
              <a:gd name="T8" fmla="*/ 4532 w 5814"/>
              <a:gd name="T9" fmla="*/ 2063 h 6001"/>
              <a:gd name="T10" fmla="*/ 4501 w 5814"/>
              <a:gd name="T11" fmla="*/ 1031 h 6001"/>
              <a:gd name="T12" fmla="*/ 3532 w 5814"/>
              <a:gd name="T13" fmla="*/ 1031 h 6001"/>
              <a:gd name="T14" fmla="*/ 2501 w 5814"/>
              <a:gd name="T15" fmla="*/ 0 h 6001"/>
              <a:gd name="T16" fmla="*/ 0 w 5814"/>
              <a:gd name="T17" fmla="*/ 6000 h 6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001">
                <a:moveTo>
                  <a:pt x="0" y="6000"/>
                </a:moveTo>
                <a:lnTo>
                  <a:pt x="0" y="6000"/>
                </a:lnTo>
                <a:cubicBezTo>
                  <a:pt x="4719" y="6000"/>
                  <a:pt x="4719" y="6000"/>
                  <a:pt x="4719" y="6000"/>
                </a:cubicBezTo>
                <a:cubicBezTo>
                  <a:pt x="4719" y="5031"/>
                  <a:pt x="5094" y="4063"/>
                  <a:pt x="5813" y="3344"/>
                </a:cubicBezTo>
                <a:cubicBezTo>
                  <a:pt x="4532" y="2063"/>
                  <a:pt x="4532" y="2063"/>
                  <a:pt x="4532" y="2063"/>
                </a:cubicBezTo>
                <a:cubicBezTo>
                  <a:pt x="4501" y="1031"/>
                  <a:pt x="4501" y="1031"/>
                  <a:pt x="4501" y="1031"/>
                </a:cubicBezTo>
                <a:cubicBezTo>
                  <a:pt x="3532" y="1031"/>
                  <a:pt x="3532" y="1031"/>
                  <a:pt x="3532" y="1031"/>
                </a:cubicBezTo>
                <a:cubicBezTo>
                  <a:pt x="2501" y="0"/>
                  <a:pt x="2501" y="0"/>
                  <a:pt x="2501" y="0"/>
                </a:cubicBezTo>
                <a:cubicBezTo>
                  <a:pt x="844" y="1656"/>
                  <a:pt x="0" y="3813"/>
                  <a:pt x="0" y="60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2955952" y="2569176"/>
            <a:ext cx="1099732" cy="1259102"/>
          </a:xfrm>
          <a:custGeom>
            <a:avLst/>
            <a:gdLst>
              <a:gd name="T0" fmla="*/ 2501 w 5814"/>
              <a:gd name="T1" fmla="*/ 6655 h 6656"/>
              <a:gd name="T2" fmla="*/ 2501 w 5814"/>
              <a:gd name="T3" fmla="*/ 6655 h 6656"/>
              <a:gd name="T4" fmla="*/ 5813 w 5814"/>
              <a:gd name="T5" fmla="*/ 3342 h 6656"/>
              <a:gd name="T6" fmla="*/ 4719 w 5814"/>
              <a:gd name="T7" fmla="*/ 687 h 6656"/>
              <a:gd name="T8" fmla="*/ 2907 w 5814"/>
              <a:gd name="T9" fmla="*/ 687 h 6656"/>
              <a:gd name="T10" fmla="*/ 2157 w 5814"/>
              <a:gd name="T11" fmla="*/ 0 h 6656"/>
              <a:gd name="T12" fmla="*/ 1469 w 5814"/>
              <a:gd name="T13" fmla="*/ 687 h 6656"/>
              <a:gd name="T14" fmla="*/ 0 w 5814"/>
              <a:gd name="T15" fmla="*/ 687 h 6656"/>
              <a:gd name="T16" fmla="*/ 2501 w 5814"/>
              <a:gd name="T17" fmla="*/ 6655 h 6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656">
                <a:moveTo>
                  <a:pt x="2501" y="6655"/>
                </a:moveTo>
                <a:lnTo>
                  <a:pt x="2501" y="6655"/>
                </a:lnTo>
                <a:cubicBezTo>
                  <a:pt x="5813" y="3342"/>
                  <a:pt x="5813" y="3342"/>
                  <a:pt x="5813" y="3342"/>
                </a:cubicBezTo>
                <a:cubicBezTo>
                  <a:pt x="5126" y="2655"/>
                  <a:pt x="4719" y="1717"/>
                  <a:pt x="4719" y="687"/>
                </a:cubicBezTo>
                <a:cubicBezTo>
                  <a:pt x="2907" y="687"/>
                  <a:pt x="2907" y="687"/>
                  <a:pt x="2907" y="687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1469" y="687"/>
                  <a:pt x="1469" y="687"/>
                  <a:pt x="1469" y="687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2999"/>
                  <a:pt x="969" y="5123"/>
                  <a:pt x="2501" y="66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3429054" y="3201648"/>
            <a:ext cx="1129771" cy="1099732"/>
          </a:xfrm>
          <a:custGeom>
            <a:avLst/>
            <a:gdLst>
              <a:gd name="T0" fmla="*/ 5968 w 5969"/>
              <a:gd name="T1" fmla="*/ 5813 h 5814"/>
              <a:gd name="T2" fmla="*/ 5968 w 5969"/>
              <a:gd name="T3" fmla="*/ 5813 h 5814"/>
              <a:gd name="T4" fmla="*/ 5968 w 5969"/>
              <a:gd name="T5" fmla="*/ 1094 h 5814"/>
              <a:gd name="T6" fmla="*/ 3312 w 5969"/>
              <a:gd name="T7" fmla="*/ 0 h 5814"/>
              <a:gd name="T8" fmla="*/ 2031 w 5969"/>
              <a:gd name="T9" fmla="*/ 1250 h 5814"/>
              <a:gd name="T10" fmla="*/ 1031 w 5969"/>
              <a:gd name="T11" fmla="*/ 1313 h 5814"/>
              <a:gd name="T12" fmla="*/ 1031 w 5969"/>
              <a:gd name="T13" fmla="*/ 2282 h 5814"/>
              <a:gd name="T14" fmla="*/ 0 w 5969"/>
              <a:gd name="T15" fmla="*/ 3313 h 5814"/>
              <a:gd name="T16" fmla="*/ 5968 w 5969"/>
              <a:gd name="T17" fmla="*/ 58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69" h="5814">
                <a:moveTo>
                  <a:pt x="5968" y="5813"/>
                </a:moveTo>
                <a:lnTo>
                  <a:pt x="5968" y="5813"/>
                </a:lnTo>
                <a:cubicBezTo>
                  <a:pt x="5968" y="1094"/>
                  <a:pt x="5968" y="1094"/>
                  <a:pt x="5968" y="1094"/>
                </a:cubicBezTo>
                <a:cubicBezTo>
                  <a:pt x="5000" y="1094"/>
                  <a:pt x="4062" y="719"/>
                  <a:pt x="3312" y="0"/>
                </a:cubicBezTo>
                <a:cubicBezTo>
                  <a:pt x="2031" y="1250"/>
                  <a:pt x="2031" y="1250"/>
                  <a:pt x="2031" y="1250"/>
                </a:cubicBezTo>
                <a:cubicBezTo>
                  <a:pt x="1031" y="1313"/>
                  <a:pt x="1031" y="1313"/>
                  <a:pt x="1031" y="1313"/>
                </a:cubicBezTo>
                <a:cubicBezTo>
                  <a:pt x="1031" y="2282"/>
                  <a:pt x="1031" y="2282"/>
                  <a:pt x="1031" y="2282"/>
                </a:cubicBezTo>
                <a:cubicBezTo>
                  <a:pt x="0" y="3313"/>
                  <a:pt x="0" y="3313"/>
                  <a:pt x="0" y="3313"/>
                </a:cubicBezTo>
                <a:cubicBezTo>
                  <a:pt x="1625" y="4969"/>
                  <a:pt x="3812" y="5813"/>
                  <a:pt x="5968" y="58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4427824" y="3201648"/>
            <a:ext cx="1264943" cy="1099732"/>
          </a:xfrm>
          <a:custGeom>
            <a:avLst/>
            <a:gdLst>
              <a:gd name="T0" fmla="*/ 6686 w 6687"/>
              <a:gd name="T1" fmla="*/ 3313 h 5814"/>
              <a:gd name="T2" fmla="*/ 6686 w 6687"/>
              <a:gd name="T3" fmla="*/ 3313 h 5814"/>
              <a:gd name="T4" fmla="*/ 3343 w 6687"/>
              <a:gd name="T5" fmla="*/ 0 h 5814"/>
              <a:gd name="T6" fmla="*/ 687 w 6687"/>
              <a:gd name="T7" fmla="*/ 1094 h 5814"/>
              <a:gd name="T8" fmla="*/ 687 w 6687"/>
              <a:gd name="T9" fmla="*/ 2907 h 5814"/>
              <a:gd name="T10" fmla="*/ 0 w 6687"/>
              <a:gd name="T11" fmla="*/ 3625 h 5814"/>
              <a:gd name="T12" fmla="*/ 687 w 6687"/>
              <a:gd name="T13" fmla="*/ 4344 h 5814"/>
              <a:gd name="T14" fmla="*/ 687 w 6687"/>
              <a:gd name="T15" fmla="*/ 5813 h 5814"/>
              <a:gd name="T16" fmla="*/ 6686 w 6687"/>
              <a:gd name="T17" fmla="*/ 33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7" h="5814">
                <a:moveTo>
                  <a:pt x="6686" y="3313"/>
                </a:moveTo>
                <a:lnTo>
                  <a:pt x="6686" y="3313"/>
                </a:lnTo>
                <a:cubicBezTo>
                  <a:pt x="3343" y="0"/>
                  <a:pt x="3343" y="0"/>
                  <a:pt x="3343" y="0"/>
                </a:cubicBezTo>
                <a:cubicBezTo>
                  <a:pt x="2655" y="657"/>
                  <a:pt x="1718" y="1094"/>
                  <a:pt x="687" y="1094"/>
                </a:cubicBezTo>
                <a:cubicBezTo>
                  <a:pt x="687" y="2907"/>
                  <a:pt x="687" y="2907"/>
                  <a:pt x="687" y="2907"/>
                </a:cubicBezTo>
                <a:cubicBezTo>
                  <a:pt x="0" y="3625"/>
                  <a:pt x="0" y="3625"/>
                  <a:pt x="0" y="3625"/>
                </a:cubicBezTo>
                <a:cubicBezTo>
                  <a:pt x="687" y="4344"/>
                  <a:pt x="687" y="4344"/>
                  <a:pt x="687" y="4344"/>
                </a:cubicBezTo>
                <a:cubicBezTo>
                  <a:pt x="687" y="5813"/>
                  <a:pt x="687" y="5813"/>
                  <a:pt x="687" y="5813"/>
                </a:cubicBezTo>
                <a:cubicBezTo>
                  <a:pt x="3030" y="5813"/>
                  <a:pt x="5155" y="4844"/>
                  <a:pt x="6686" y="331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060015" y="2700782"/>
            <a:ext cx="1099732" cy="1129771"/>
          </a:xfrm>
          <a:custGeom>
            <a:avLst/>
            <a:gdLst>
              <a:gd name="T0" fmla="*/ 2312 w 5813"/>
              <a:gd name="T1" fmla="*/ 4937 h 5969"/>
              <a:gd name="T2" fmla="*/ 2312 w 5813"/>
              <a:gd name="T3" fmla="*/ 4937 h 5969"/>
              <a:gd name="T4" fmla="*/ 3343 w 5813"/>
              <a:gd name="T5" fmla="*/ 5968 h 5969"/>
              <a:gd name="T6" fmla="*/ 3343 w 5813"/>
              <a:gd name="T7" fmla="*/ 5968 h 5969"/>
              <a:gd name="T8" fmla="*/ 5812 w 5813"/>
              <a:gd name="T9" fmla="*/ 0 h 5969"/>
              <a:gd name="T10" fmla="*/ 1093 w 5813"/>
              <a:gd name="T11" fmla="*/ 0 h 5969"/>
              <a:gd name="T12" fmla="*/ 0 w 5813"/>
              <a:gd name="T13" fmla="*/ 2655 h 5969"/>
              <a:gd name="T14" fmla="*/ 0 w 5813"/>
              <a:gd name="T15" fmla="*/ 2655 h 5969"/>
              <a:gd name="T16" fmla="*/ 1281 w 5813"/>
              <a:gd name="T17" fmla="*/ 3905 h 5969"/>
              <a:gd name="T18" fmla="*/ 1281 w 5813"/>
              <a:gd name="T19" fmla="*/ 4905 h 5969"/>
              <a:gd name="T20" fmla="*/ 2312 w 5813"/>
              <a:gd name="T21" fmla="*/ 4937 h 5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5969">
                <a:moveTo>
                  <a:pt x="2312" y="4937"/>
                </a:moveTo>
                <a:lnTo>
                  <a:pt x="2312" y="4937"/>
                </a:lnTo>
                <a:cubicBezTo>
                  <a:pt x="3343" y="5968"/>
                  <a:pt x="3343" y="5968"/>
                  <a:pt x="3343" y="5968"/>
                </a:cubicBezTo>
                <a:lnTo>
                  <a:pt x="3343" y="5968"/>
                </a:lnTo>
                <a:cubicBezTo>
                  <a:pt x="5000" y="4312"/>
                  <a:pt x="5812" y="2155"/>
                  <a:pt x="5812" y="0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1093" y="937"/>
                  <a:pt x="750" y="1905"/>
                  <a:pt x="0" y="2655"/>
                </a:cubicBezTo>
                <a:lnTo>
                  <a:pt x="0" y="2655"/>
                </a:lnTo>
                <a:cubicBezTo>
                  <a:pt x="1281" y="3905"/>
                  <a:pt x="1281" y="3905"/>
                  <a:pt x="1281" y="3905"/>
                </a:cubicBezTo>
                <a:cubicBezTo>
                  <a:pt x="1281" y="4905"/>
                  <a:pt x="1281" y="4905"/>
                  <a:pt x="1281" y="4905"/>
                </a:cubicBezTo>
                <a:lnTo>
                  <a:pt x="231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060703" y="1567336"/>
            <a:ext cx="1099732" cy="1264942"/>
          </a:xfrm>
          <a:custGeom>
            <a:avLst/>
            <a:gdLst>
              <a:gd name="T0" fmla="*/ 4343 w 5813"/>
              <a:gd name="T1" fmla="*/ 6000 h 6687"/>
              <a:gd name="T2" fmla="*/ 4343 w 5813"/>
              <a:gd name="T3" fmla="*/ 6000 h 6687"/>
              <a:gd name="T4" fmla="*/ 5812 w 5813"/>
              <a:gd name="T5" fmla="*/ 6000 h 6687"/>
              <a:gd name="T6" fmla="*/ 5812 w 5813"/>
              <a:gd name="T7" fmla="*/ 6000 h 6687"/>
              <a:gd name="T8" fmla="*/ 3343 w 5813"/>
              <a:gd name="T9" fmla="*/ 0 h 6687"/>
              <a:gd name="T10" fmla="*/ 0 w 5813"/>
              <a:gd name="T11" fmla="*/ 3344 h 6687"/>
              <a:gd name="T12" fmla="*/ 1093 w 5813"/>
              <a:gd name="T13" fmla="*/ 6000 h 6687"/>
              <a:gd name="T14" fmla="*/ 1093 w 5813"/>
              <a:gd name="T15" fmla="*/ 6000 h 6687"/>
              <a:gd name="T16" fmla="*/ 2906 w 5813"/>
              <a:gd name="T17" fmla="*/ 6000 h 6687"/>
              <a:gd name="T18" fmla="*/ 3625 w 5813"/>
              <a:gd name="T19" fmla="*/ 6686 h 6687"/>
              <a:gd name="T20" fmla="*/ 4343 w 5813"/>
              <a:gd name="T21" fmla="*/ 6000 h 6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6687">
                <a:moveTo>
                  <a:pt x="4343" y="6000"/>
                </a:moveTo>
                <a:lnTo>
                  <a:pt x="4343" y="6000"/>
                </a:lnTo>
                <a:cubicBezTo>
                  <a:pt x="5812" y="6000"/>
                  <a:pt x="5812" y="6000"/>
                  <a:pt x="5812" y="6000"/>
                </a:cubicBezTo>
                <a:lnTo>
                  <a:pt x="5812" y="6000"/>
                </a:lnTo>
                <a:cubicBezTo>
                  <a:pt x="5812" y="3656"/>
                  <a:pt x="4875" y="1531"/>
                  <a:pt x="3343" y="0"/>
                </a:cubicBezTo>
                <a:cubicBezTo>
                  <a:pt x="0" y="3344"/>
                  <a:pt x="0" y="3344"/>
                  <a:pt x="0" y="3344"/>
                </a:cubicBezTo>
                <a:cubicBezTo>
                  <a:pt x="687" y="4000"/>
                  <a:pt x="1093" y="4938"/>
                  <a:pt x="1093" y="6000"/>
                </a:cubicBezTo>
                <a:lnTo>
                  <a:pt x="1093" y="6000"/>
                </a:lnTo>
                <a:cubicBezTo>
                  <a:pt x="2906" y="6000"/>
                  <a:pt x="2906" y="6000"/>
                  <a:pt x="2906" y="6000"/>
                </a:cubicBezTo>
                <a:cubicBezTo>
                  <a:pt x="3625" y="6686"/>
                  <a:pt x="3625" y="6686"/>
                  <a:pt x="3625" y="6686"/>
                </a:cubicBezTo>
                <a:lnTo>
                  <a:pt x="4343" y="60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+mn-ea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03105" y="1758979"/>
            <a:ext cx="195248" cy="189407"/>
          </a:xfrm>
          <a:custGeom>
            <a:avLst/>
            <a:gdLst>
              <a:gd name="T0" fmla="*/ 1031 w 1032"/>
              <a:gd name="T1" fmla="*/ 0 h 1001"/>
              <a:gd name="T2" fmla="*/ 968 w 1032"/>
              <a:gd name="T3" fmla="*/ 1000 h 1001"/>
              <a:gd name="T4" fmla="*/ 0 w 1032"/>
              <a:gd name="T5" fmla="*/ 1000 h 1001"/>
              <a:gd name="T6" fmla="*/ 1031 w 1032"/>
              <a:gd name="T7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2" h="1001">
                <a:moveTo>
                  <a:pt x="1031" y="0"/>
                </a:moveTo>
                <a:lnTo>
                  <a:pt x="968" y="1000"/>
                </a:lnTo>
                <a:lnTo>
                  <a:pt x="0" y="1000"/>
                </a:lnTo>
                <a:lnTo>
                  <a:pt x="103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705675" y="1821145"/>
            <a:ext cx="1732203" cy="173220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246874" y="1073235"/>
            <a:ext cx="788193" cy="2055431"/>
            <a:chOff x="2323306" y="2203133"/>
            <a:chExt cx="979488" cy="2554287"/>
          </a:xfrm>
          <a:solidFill>
            <a:schemeClr val="accent2"/>
          </a:solidFill>
        </p:grpSpPr>
        <p:sp>
          <p:nvSpPr>
            <p:cNvPr id="35" name="Freeform 3"/>
            <p:cNvSpPr>
              <a:spLocks noChangeArrowheads="1"/>
            </p:cNvSpPr>
            <p:nvPr/>
          </p:nvSpPr>
          <p:spPr bwMode="auto">
            <a:xfrm>
              <a:off x="2323306" y="2720658"/>
              <a:ext cx="979488" cy="2036762"/>
            </a:xfrm>
            <a:custGeom>
              <a:avLst/>
              <a:gdLst>
                <a:gd name="T0" fmla="*/ 2093 w 2719"/>
                <a:gd name="T1" fmla="*/ 0 h 5657"/>
                <a:gd name="T2" fmla="*/ 2093 w 2719"/>
                <a:gd name="T3" fmla="*/ 0 h 5657"/>
                <a:gd name="T4" fmla="*/ 625 w 2719"/>
                <a:gd name="T5" fmla="*/ 0 h 5657"/>
                <a:gd name="T6" fmla="*/ 0 w 2719"/>
                <a:gd name="T7" fmla="*/ 625 h 5657"/>
                <a:gd name="T8" fmla="*/ 0 w 2719"/>
                <a:gd name="T9" fmla="*/ 2499 h 5657"/>
                <a:gd name="T10" fmla="*/ 250 w 2719"/>
                <a:gd name="T11" fmla="*/ 2718 h 5657"/>
                <a:gd name="T12" fmla="*/ 468 w 2719"/>
                <a:gd name="T13" fmla="*/ 2499 h 5657"/>
                <a:gd name="T14" fmla="*/ 468 w 2719"/>
                <a:gd name="T15" fmla="*/ 1032 h 5657"/>
                <a:gd name="T16" fmla="*/ 531 w 2719"/>
                <a:gd name="T17" fmla="*/ 938 h 5657"/>
                <a:gd name="T18" fmla="*/ 625 w 2719"/>
                <a:gd name="T19" fmla="*/ 1032 h 5657"/>
                <a:gd name="T20" fmla="*/ 625 w 2719"/>
                <a:gd name="T21" fmla="*/ 2781 h 5657"/>
                <a:gd name="T22" fmla="*/ 625 w 2719"/>
                <a:gd name="T23" fmla="*/ 3093 h 5657"/>
                <a:gd name="T24" fmla="*/ 625 w 2719"/>
                <a:gd name="T25" fmla="*/ 5312 h 5657"/>
                <a:gd name="T26" fmla="*/ 937 w 2719"/>
                <a:gd name="T27" fmla="*/ 5656 h 5657"/>
                <a:gd name="T28" fmla="*/ 937 w 2719"/>
                <a:gd name="T29" fmla="*/ 5656 h 5657"/>
                <a:gd name="T30" fmla="*/ 1218 w 2719"/>
                <a:gd name="T31" fmla="*/ 5312 h 5657"/>
                <a:gd name="T32" fmla="*/ 1218 w 2719"/>
                <a:gd name="T33" fmla="*/ 3156 h 5657"/>
                <a:gd name="T34" fmla="*/ 1375 w 2719"/>
                <a:gd name="T35" fmla="*/ 3031 h 5657"/>
                <a:gd name="T36" fmla="*/ 1531 w 2719"/>
                <a:gd name="T37" fmla="*/ 3156 h 5657"/>
                <a:gd name="T38" fmla="*/ 1531 w 2719"/>
                <a:gd name="T39" fmla="*/ 5312 h 5657"/>
                <a:gd name="T40" fmla="*/ 1781 w 2719"/>
                <a:gd name="T41" fmla="*/ 5656 h 5657"/>
                <a:gd name="T42" fmla="*/ 1781 w 2719"/>
                <a:gd name="T43" fmla="*/ 5656 h 5657"/>
                <a:gd name="T44" fmla="*/ 2093 w 2719"/>
                <a:gd name="T45" fmla="*/ 5312 h 5657"/>
                <a:gd name="T46" fmla="*/ 2093 w 2719"/>
                <a:gd name="T47" fmla="*/ 3093 h 5657"/>
                <a:gd name="T48" fmla="*/ 2093 w 2719"/>
                <a:gd name="T49" fmla="*/ 2781 h 5657"/>
                <a:gd name="T50" fmla="*/ 2093 w 2719"/>
                <a:gd name="T51" fmla="*/ 1032 h 5657"/>
                <a:gd name="T52" fmla="*/ 2218 w 2719"/>
                <a:gd name="T53" fmla="*/ 938 h 5657"/>
                <a:gd name="T54" fmla="*/ 2250 w 2719"/>
                <a:gd name="T55" fmla="*/ 1032 h 5657"/>
                <a:gd name="T56" fmla="*/ 2250 w 2719"/>
                <a:gd name="T57" fmla="*/ 2499 h 5657"/>
                <a:gd name="T58" fmla="*/ 2468 w 2719"/>
                <a:gd name="T59" fmla="*/ 2718 h 5657"/>
                <a:gd name="T60" fmla="*/ 2718 w 2719"/>
                <a:gd name="T61" fmla="*/ 2499 h 5657"/>
                <a:gd name="T62" fmla="*/ 2718 w 2719"/>
                <a:gd name="T63" fmla="*/ 625 h 5657"/>
                <a:gd name="T64" fmla="*/ 2093 w 2719"/>
                <a:gd name="T65" fmla="*/ 0 h 5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9" h="5657">
                  <a:moveTo>
                    <a:pt x="2093" y="0"/>
                  </a:moveTo>
                  <a:lnTo>
                    <a:pt x="2093" y="0"/>
                  </a:lnTo>
                  <a:cubicBezTo>
                    <a:pt x="625" y="0"/>
                    <a:pt x="625" y="0"/>
                    <a:pt x="625" y="0"/>
                  </a:cubicBezTo>
                  <a:cubicBezTo>
                    <a:pt x="218" y="0"/>
                    <a:pt x="0" y="188"/>
                    <a:pt x="0" y="625"/>
                  </a:cubicBezTo>
                  <a:cubicBezTo>
                    <a:pt x="0" y="2499"/>
                    <a:pt x="0" y="2499"/>
                    <a:pt x="0" y="2499"/>
                  </a:cubicBezTo>
                  <a:cubicBezTo>
                    <a:pt x="0" y="2624"/>
                    <a:pt x="93" y="2718"/>
                    <a:pt x="250" y="2718"/>
                  </a:cubicBezTo>
                  <a:cubicBezTo>
                    <a:pt x="375" y="2718"/>
                    <a:pt x="468" y="2624"/>
                    <a:pt x="468" y="2499"/>
                  </a:cubicBezTo>
                  <a:cubicBezTo>
                    <a:pt x="468" y="2499"/>
                    <a:pt x="468" y="1188"/>
                    <a:pt x="468" y="1032"/>
                  </a:cubicBezTo>
                  <a:cubicBezTo>
                    <a:pt x="468" y="938"/>
                    <a:pt x="531" y="938"/>
                    <a:pt x="531" y="938"/>
                  </a:cubicBezTo>
                  <a:cubicBezTo>
                    <a:pt x="593" y="938"/>
                    <a:pt x="625" y="938"/>
                    <a:pt x="625" y="1032"/>
                  </a:cubicBezTo>
                  <a:cubicBezTo>
                    <a:pt x="625" y="1188"/>
                    <a:pt x="625" y="2249"/>
                    <a:pt x="625" y="2781"/>
                  </a:cubicBezTo>
                  <a:cubicBezTo>
                    <a:pt x="625" y="3093"/>
                    <a:pt x="625" y="3093"/>
                    <a:pt x="625" y="3093"/>
                  </a:cubicBezTo>
                  <a:cubicBezTo>
                    <a:pt x="625" y="5312"/>
                    <a:pt x="625" y="5312"/>
                    <a:pt x="625" y="5312"/>
                  </a:cubicBezTo>
                  <a:cubicBezTo>
                    <a:pt x="625" y="5468"/>
                    <a:pt x="781" y="5656"/>
                    <a:pt x="937" y="5656"/>
                  </a:cubicBezTo>
                  <a:lnTo>
                    <a:pt x="937" y="5656"/>
                  </a:lnTo>
                  <a:cubicBezTo>
                    <a:pt x="1093" y="5656"/>
                    <a:pt x="1218" y="5468"/>
                    <a:pt x="1218" y="5312"/>
                  </a:cubicBezTo>
                  <a:cubicBezTo>
                    <a:pt x="1218" y="5312"/>
                    <a:pt x="1218" y="3249"/>
                    <a:pt x="1218" y="3156"/>
                  </a:cubicBezTo>
                  <a:cubicBezTo>
                    <a:pt x="1218" y="3031"/>
                    <a:pt x="1250" y="3031"/>
                    <a:pt x="1375" y="3031"/>
                  </a:cubicBezTo>
                  <a:cubicBezTo>
                    <a:pt x="1406" y="3031"/>
                    <a:pt x="1531" y="3031"/>
                    <a:pt x="1531" y="3156"/>
                  </a:cubicBezTo>
                  <a:cubicBezTo>
                    <a:pt x="1531" y="3249"/>
                    <a:pt x="1531" y="5312"/>
                    <a:pt x="1531" y="5312"/>
                  </a:cubicBezTo>
                  <a:cubicBezTo>
                    <a:pt x="1531" y="5468"/>
                    <a:pt x="1562" y="5656"/>
                    <a:pt x="1781" y="5656"/>
                  </a:cubicBezTo>
                  <a:lnTo>
                    <a:pt x="1781" y="5656"/>
                  </a:lnTo>
                  <a:cubicBezTo>
                    <a:pt x="1937" y="5656"/>
                    <a:pt x="2093" y="5468"/>
                    <a:pt x="2093" y="5312"/>
                  </a:cubicBezTo>
                  <a:cubicBezTo>
                    <a:pt x="2093" y="3093"/>
                    <a:pt x="2093" y="3093"/>
                    <a:pt x="2093" y="3093"/>
                  </a:cubicBezTo>
                  <a:cubicBezTo>
                    <a:pt x="2093" y="2781"/>
                    <a:pt x="2093" y="2781"/>
                    <a:pt x="2093" y="2781"/>
                  </a:cubicBezTo>
                  <a:cubicBezTo>
                    <a:pt x="2093" y="2249"/>
                    <a:pt x="2093" y="1188"/>
                    <a:pt x="2093" y="1032"/>
                  </a:cubicBezTo>
                  <a:cubicBezTo>
                    <a:pt x="2093" y="938"/>
                    <a:pt x="2156" y="938"/>
                    <a:pt x="2218" y="938"/>
                  </a:cubicBezTo>
                  <a:cubicBezTo>
                    <a:pt x="2218" y="938"/>
                    <a:pt x="2250" y="938"/>
                    <a:pt x="2250" y="1032"/>
                  </a:cubicBezTo>
                  <a:cubicBezTo>
                    <a:pt x="2250" y="1188"/>
                    <a:pt x="2250" y="2499"/>
                    <a:pt x="2250" y="2499"/>
                  </a:cubicBezTo>
                  <a:cubicBezTo>
                    <a:pt x="2250" y="2624"/>
                    <a:pt x="2375" y="2718"/>
                    <a:pt x="2468" y="2718"/>
                  </a:cubicBezTo>
                  <a:cubicBezTo>
                    <a:pt x="2562" y="2718"/>
                    <a:pt x="2718" y="2624"/>
                    <a:pt x="2718" y="2499"/>
                  </a:cubicBezTo>
                  <a:cubicBezTo>
                    <a:pt x="2718" y="625"/>
                    <a:pt x="2718" y="625"/>
                    <a:pt x="2718" y="625"/>
                  </a:cubicBezTo>
                  <a:cubicBezTo>
                    <a:pt x="2718" y="188"/>
                    <a:pt x="2531" y="0"/>
                    <a:pt x="2093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6" name="Freeform 4"/>
            <p:cNvSpPr>
              <a:spLocks noChangeArrowheads="1"/>
            </p:cNvSpPr>
            <p:nvPr/>
          </p:nvSpPr>
          <p:spPr bwMode="auto">
            <a:xfrm>
              <a:off x="2626519" y="2203133"/>
              <a:ext cx="382587" cy="360362"/>
            </a:xfrm>
            <a:custGeom>
              <a:avLst/>
              <a:gdLst>
                <a:gd name="T0" fmla="*/ 532 w 1064"/>
                <a:gd name="T1" fmla="*/ 0 h 1001"/>
                <a:gd name="T2" fmla="*/ 532 w 1064"/>
                <a:gd name="T3" fmla="*/ 0 h 1001"/>
                <a:gd name="T4" fmla="*/ 0 w 1064"/>
                <a:gd name="T5" fmla="*/ 531 h 1001"/>
                <a:gd name="T6" fmla="*/ 532 w 1064"/>
                <a:gd name="T7" fmla="*/ 1000 h 1001"/>
                <a:gd name="T8" fmla="*/ 1063 w 1064"/>
                <a:gd name="T9" fmla="*/ 531 h 1001"/>
                <a:gd name="T10" fmla="*/ 532 w 1064"/>
                <a:gd name="T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4" h="1001">
                  <a:moveTo>
                    <a:pt x="532" y="0"/>
                  </a:moveTo>
                  <a:lnTo>
                    <a:pt x="532" y="0"/>
                  </a:lnTo>
                  <a:cubicBezTo>
                    <a:pt x="219" y="0"/>
                    <a:pt x="0" y="219"/>
                    <a:pt x="0" y="531"/>
                  </a:cubicBezTo>
                  <a:cubicBezTo>
                    <a:pt x="0" y="812"/>
                    <a:pt x="219" y="1000"/>
                    <a:pt x="532" y="1000"/>
                  </a:cubicBezTo>
                  <a:cubicBezTo>
                    <a:pt x="782" y="1000"/>
                    <a:pt x="1063" y="812"/>
                    <a:pt x="1063" y="531"/>
                  </a:cubicBezTo>
                  <a:cubicBezTo>
                    <a:pt x="1063" y="219"/>
                    <a:pt x="782" y="0"/>
                    <a:pt x="53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056703" y="1021821"/>
            <a:ext cx="902087" cy="2055431"/>
            <a:chOff x="5481404" y="1426062"/>
            <a:chExt cx="341669" cy="778503"/>
          </a:xfrm>
          <a:solidFill>
            <a:schemeClr val="accent4"/>
          </a:solidFill>
        </p:grpSpPr>
        <p:sp>
          <p:nvSpPr>
            <p:cNvPr id="38" name="Freeform 1"/>
            <p:cNvSpPr>
              <a:spLocks noChangeArrowheads="1"/>
            </p:cNvSpPr>
            <p:nvPr/>
          </p:nvSpPr>
          <p:spPr bwMode="auto">
            <a:xfrm>
              <a:off x="5481404" y="1565664"/>
              <a:ext cx="341669" cy="638901"/>
            </a:xfrm>
            <a:custGeom>
              <a:avLst/>
              <a:gdLst>
                <a:gd name="T0" fmla="*/ 3593 w 3594"/>
                <a:gd name="T1" fmla="*/ 2874 h 6719"/>
                <a:gd name="T2" fmla="*/ 3593 w 3594"/>
                <a:gd name="T3" fmla="*/ 2874 h 6719"/>
                <a:gd name="T4" fmla="*/ 3000 w 3594"/>
                <a:gd name="T5" fmla="*/ 625 h 6719"/>
                <a:gd name="T6" fmla="*/ 2250 w 3594"/>
                <a:gd name="T7" fmla="*/ 0 h 6719"/>
                <a:gd name="T8" fmla="*/ 1375 w 3594"/>
                <a:gd name="T9" fmla="*/ 0 h 6719"/>
                <a:gd name="T10" fmla="*/ 625 w 3594"/>
                <a:gd name="T11" fmla="*/ 625 h 6719"/>
                <a:gd name="T12" fmla="*/ 0 w 3594"/>
                <a:gd name="T13" fmla="*/ 2874 h 6719"/>
                <a:gd name="T14" fmla="*/ 125 w 3594"/>
                <a:gd name="T15" fmla="*/ 3249 h 6719"/>
                <a:gd name="T16" fmla="*/ 500 w 3594"/>
                <a:gd name="T17" fmla="*/ 2999 h 6719"/>
                <a:gd name="T18" fmla="*/ 1000 w 3594"/>
                <a:gd name="T19" fmla="*/ 1000 h 6719"/>
                <a:gd name="T20" fmla="*/ 1250 w 3594"/>
                <a:gd name="T21" fmla="*/ 1000 h 6719"/>
                <a:gd name="T22" fmla="*/ 375 w 3594"/>
                <a:gd name="T23" fmla="*/ 4093 h 6719"/>
                <a:gd name="T24" fmla="*/ 1125 w 3594"/>
                <a:gd name="T25" fmla="*/ 4093 h 6719"/>
                <a:gd name="T26" fmla="*/ 1125 w 3594"/>
                <a:gd name="T27" fmla="*/ 6343 h 6719"/>
                <a:gd name="T28" fmla="*/ 1375 w 3594"/>
                <a:gd name="T29" fmla="*/ 6718 h 6719"/>
                <a:gd name="T30" fmla="*/ 1750 w 3594"/>
                <a:gd name="T31" fmla="*/ 6343 h 6719"/>
                <a:gd name="T32" fmla="*/ 1750 w 3594"/>
                <a:gd name="T33" fmla="*/ 4093 h 6719"/>
                <a:gd name="T34" fmla="*/ 2000 w 3594"/>
                <a:gd name="T35" fmla="*/ 4093 h 6719"/>
                <a:gd name="T36" fmla="*/ 2000 w 3594"/>
                <a:gd name="T37" fmla="*/ 6343 h 6719"/>
                <a:gd name="T38" fmla="*/ 2250 w 3594"/>
                <a:gd name="T39" fmla="*/ 6718 h 6719"/>
                <a:gd name="T40" fmla="*/ 2500 w 3594"/>
                <a:gd name="T41" fmla="*/ 6343 h 6719"/>
                <a:gd name="T42" fmla="*/ 2500 w 3594"/>
                <a:gd name="T43" fmla="*/ 4093 h 6719"/>
                <a:gd name="T44" fmla="*/ 3218 w 3594"/>
                <a:gd name="T45" fmla="*/ 4093 h 6719"/>
                <a:gd name="T46" fmla="*/ 2375 w 3594"/>
                <a:gd name="T47" fmla="*/ 1000 h 6719"/>
                <a:gd name="T48" fmla="*/ 2625 w 3594"/>
                <a:gd name="T49" fmla="*/ 1000 h 6719"/>
                <a:gd name="T50" fmla="*/ 3093 w 3594"/>
                <a:gd name="T51" fmla="*/ 2999 h 6719"/>
                <a:gd name="T52" fmla="*/ 3468 w 3594"/>
                <a:gd name="T53" fmla="*/ 3249 h 6719"/>
                <a:gd name="T54" fmla="*/ 3593 w 3594"/>
                <a:gd name="T55" fmla="*/ 2874 h 6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4" h="6719">
                  <a:moveTo>
                    <a:pt x="3593" y="2874"/>
                  </a:moveTo>
                  <a:lnTo>
                    <a:pt x="3593" y="2874"/>
                  </a:lnTo>
                  <a:cubicBezTo>
                    <a:pt x="3000" y="625"/>
                    <a:pt x="3000" y="625"/>
                    <a:pt x="3000" y="625"/>
                  </a:cubicBezTo>
                  <a:cubicBezTo>
                    <a:pt x="2875" y="250"/>
                    <a:pt x="2625" y="0"/>
                    <a:pt x="2250" y="0"/>
                  </a:cubicBezTo>
                  <a:cubicBezTo>
                    <a:pt x="1375" y="0"/>
                    <a:pt x="1375" y="0"/>
                    <a:pt x="1375" y="0"/>
                  </a:cubicBezTo>
                  <a:cubicBezTo>
                    <a:pt x="1000" y="0"/>
                    <a:pt x="750" y="250"/>
                    <a:pt x="625" y="625"/>
                  </a:cubicBezTo>
                  <a:cubicBezTo>
                    <a:pt x="0" y="2874"/>
                    <a:pt x="0" y="2874"/>
                    <a:pt x="0" y="2874"/>
                  </a:cubicBezTo>
                  <a:cubicBezTo>
                    <a:pt x="0" y="2999"/>
                    <a:pt x="0" y="3124"/>
                    <a:pt x="125" y="3249"/>
                  </a:cubicBezTo>
                  <a:cubicBezTo>
                    <a:pt x="250" y="3249"/>
                    <a:pt x="500" y="3124"/>
                    <a:pt x="500" y="2999"/>
                  </a:cubicBezTo>
                  <a:cubicBezTo>
                    <a:pt x="1000" y="1000"/>
                    <a:pt x="1000" y="1000"/>
                    <a:pt x="1000" y="1000"/>
                  </a:cubicBezTo>
                  <a:cubicBezTo>
                    <a:pt x="1250" y="1000"/>
                    <a:pt x="1250" y="1000"/>
                    <a:pt x="1250" y="1000"/>
                  </a:cubicBezTo>
                  <a:cubicBezTo>
                    <a:pt x="375" y="4093"/>
                    <a:pt x="375" y="4093"/>
                    <a:pt x="375" y="4093"/>
                  </a:cubicBezTo>
                  <a:cubicBezTo>
                    <a:pt x="1125" y="4093"/>
                    <a:pt x="1125" y="4093"/>
                    <a:pt x="1125" y="4093"/>
                  </a:cubicBezTo>
                  <a:cubicBezTo>
                    <a:pt x="1125" y="6343"/>
                    <a:pt x="1125" y="6343"/>
                    <a:pt x="1125" y="6343"/>
                  </a:cubicBezTo>
                  <a:cubicBezTo>
                    <a:pt x="1125" y="6468"/>
                    <a:pt x="1250" y="6718"/>
                    <a:pt x="1375" y="6718"/>
                  </a:cubicBezTo>
                  <a:cubicBezTo>
                    <a:pt x="1625" y="6718"/>
                    <a:pt x="1750" y="6468"/>
                    <a:pt x="1750" y="6343"/>
                  </a:cubicBezTo>
                  <a:cubicBezTo>
                    <a:pt x="1750" y="4093"/>
                    <a:pt x="1750" y="4093"/>
                    <a:pt x="1750" y="4093"/>
                  </a:cubicBezTo>
                  <a:cubicBezTo>
                    <a:pt x="2000" y="4093"/>
                    <a:pt x="2000" y="4093"/>
                    <a:pt x="2000" y="4093"/>
                  </a:cubicBezTo>
                  <a:cubicBezTo>
                    <a:pt x="2000" y="6343"/>
                    <a:pt x="2000" y="6343"/>
                    <a:pt x="2000" y="6343"/>
                  </a:cubicBezTo>
                  <a:cubicBezTo>
                    <a:pt x="2000" y="6468"/>
                    <a:pt x="2125" y="6718"/>
                    <a:pt x="2250" y="6718"/>
                  </a:cubicBezTo>
                  <a:cubicBezTo>
                    <a:pt x="2375" y="6718"/>
                    <a:pt x="2500" y="6468"/>
                    <a:pt x="2500" y="6343"/>
                  </a:cubicBezTo>
                  <a:cubicBezTo>
                    <a:pt x="2500" y="4093"/>
                    <a:pt x="2500" y="4093"/>
                    <a:pt x="2500" y="4093"/>
                  </a:cubicBezTo>
                  <a:cubicBezTo>
                    <a:pt x="3218" y="4093"/>
                    <a:pt x="3218" y="4093"/>
                    <a:pt x="3218" y="4093"/>
                  </a:cubicBezTo>
                  <a:cubicBezTo>
                    <a:pt x="2375" y="1000"/>
                    <a:pt x="2375" y="1000"/>
                    <a:pt x="2375" y="1000"/>
                  </a:cubicBezTo>
                  <a:cubicBezTo>
                    <a:pt x="2625" y="1000"/>
                    <a:pt x="2625" y="1000"/>
                    <a:pt x="2625" y="1000"/>
                  </a:cubicBezTo>
                  <a:cubicBezTo>
                    <a:pt x="3093" y="2999"/>
                    <a:pt x="3093" y="2999"/>
                    <a:pt x="3093" y="2999"/>
                  </a:cubicBezTo>
                  <a:cubicBezTo>
                    <a:pt x="3218" y="3124"/>
                    <a:pt x="3343" y="3249"/>
                    <a:pt x="3468" y="3249"/>
                  </a:cubicBezTo>
                  <a:cubicBezTo>
                    <a:pt x="3593" y="3124"/>
                    <a:pt x="3593" y="2999"/>
                    <a:pt x="3593" y="28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" name="Freeform 2"/>
            <p:cNvSpPr>
              <a:spLocks noChangeArrowheads="1"/>
            </p:cNvSpPr>
            <p:nvPr/>
          </p:nvSpPr>
          <p:spPr bwMode="auto">
            <a:xfrm>
              <a:off x="5588307" y="1426062"/>
              <a:ext cx="130798" cy="130799"/>
            </a:xfrm>
            <a:custGeom>
              <a:avLst/>
              <a:gdLst>
                <a:gd name="T0" fmla="*/ 750 w 1376"/>
                <a:gd name="T1" fmla="*/ 1375 h 1376"/>
                <a:gd name="T2" fmla="*/ 750 w 1376"/>
                <a:gd name="T3" fmla="*/ 1375 h 1376"/>
                <a:gd name="T4" fmla="*/ 1375 w 1376"/>
                <a:gd name="T5" fmla="*/ 625 h 1376"/>
                <a:gd name="T6" fmla="*/ 750 w 1376"/>
                <a:gd name="T7" fmla="*/ 0 h 1376"/>
                <a:gd name="T8" fmla="*/ 0 w 1376"/>
                <a:gd name="T9" fmla="*/ 625 h 1376"/>
                <a:gd name="T10" fmla="*/ 750 w 1376"/>
                <a:gd name="T11" fmla="*/ 1375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376">
                  <a:moveTo>
                    <a:pt x="750" y="1375"/>
                  </a:moveTo>
                  <a:lnTo>
                    <a:pt x="750" y="1375"/>
                  </a:lnTo>
                  <a:cubicBezTo>
                    <a:pt x="1125" y="1375"/>
                    <a:pt x="1375" y="1125"/>
                    <a:pt x="1375" y="625"/>
                  </a:cubicBezTo>
                  <a:cubicBezTo>
                    <a:pt x="1375" y="250"/>
                    <a:pt x="1125" y="0"/>
                    <a:pt x="750" y="0"/>
                  </a:cubicBezTo>
                  <a:cubicBezTo>
                    <a:pt x="250" y="0"/>
                    <a:pt x="0" y="250"/>
                    <a:pt x="0" y="625"/>
                  </a:cubicBezTo>
                  <a:cubicBezTo>
                    <a:pt x="0" y="1125"/>
                    <a:pt x="250" y="1375"/>
                    <a:pt x="750" y="1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53284" y="3280452"/>
            <a:ext cx="1427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Agency FB" panose="020B0503020202020204" pitchFamily="34" charset="0"/>
              </a:rPr>
              <a:t>45%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14353" y="3208302"/>
            <a:ext cx="140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  <a:latin typeface="Agency FB" panose="020B0503020202020204" pitchFamily="34" charset="0"/>
              </a:rPr>
              <a:t>55%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4441" y="4063840"/>
            <a:ext cx="1667826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76601" y="4013040"/>
            <a:ext cx="1667826" cy="50783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44802" y="3188596"/>
            <a:ext cx="1029854" cy="292388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男性用户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85971" y="3117476"/>
            <a:ext cx="1029854" cy="292388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女性用户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48" name="Freeform 8"/>
          <p:cNvSpPr>
            <a:spLocks noEditPoints="1"/>
          </p:cNvSpPr>
          <p:nvPr/>
        </p:nvSpPr>
        <p:spPr bwMode="auto">
          <a:xfrm>
            <a:off x="4059146" y="2172620"/>
            <a:ext cx="1025708" cy="1066940"/>
          </a:xfrm>
          <a:custGeom>
            <a:avLst/>
            <a:gdLst/>
            <a:ahLst/>
            <a:cxnLst>
              <a:cxn ang="0">
                <a:pos x="652" y="82"/>
              </a:cxn>
              <a:cxn ang="0">
                <a:pos x="646" y="1368"/>
              </a:cxn>
              <a:cxn ang="0">
                <a:pos x="647" y="2808"/>
              </a:cxn>
              <a:cxn ang="0">
                <a:pos x="977" y="2900"/>
              </a:cxn>
              <a:cxn ang="0">
                <a:pos x="998" y="1362"/>
              </a:cxn>
              <a:cxn ang="0">
                <a:pos x="195" y="776"/>
              </a:cxn>
              <a:cxn ang="0">
                <a:pos x="0" y="1083"/>
              </a:cxn>
              <a:cxn ang="0">
                <a:pos x="0" y="2185"/>
              </a:cxn>
              <a:cxn ang="0">
                <a:pos x="21" y="2822"/>
              </a:cxn>
              <a:cxn ang="0">
                <a:pos x="254" y="2213"/>
              </a:cxn>
              <a:cxn ang="0">
                <a:pos x="254" y="1029"/>
              </a:cxn>
              <a:cxn ang="0">
                <a:pos x="589" y="2380"/>
              </a:cxn>
              <a:cxn ang="0">
                <a:pos x="297" y="2345"/>
              </a:cxn>
              <a:cxn ang="0">
                <a:pos x="297" y="1160"/>
              </a:cxn>
              <a:cxn ang="0">
                <a:pos x="2464" y="1273"/>
              </a:cxn>
              <a:cxn ang="0">
                <a:pos x="2783" y="1827"/>
              </a:cxn>
              <a:cxn ang="0">
                <a:pos x="2619" y="2455"/>
              </a:cxn>
              <a:cxn ang="0">
                <a:pos x="2060" y="2760"/>
              </a:cxn>
              <a:cxn ang="0">
                <a:pos x="1585" y="2634"/>
              </a:cxn>
              <a:cxn ang="0">
                <a:pos x="1303" y="2308"/>
              </a:cxn>
              <a:cxn ang="0">
                <a:pos x="1221" y="1917"/>
              </a:cxn>
              <a:cxn ang="0">
                <a:pos x="1322" y="1536"/>
              </a:cxn>
              <a:cxn ang="0">
                <a:pos x="1654" y="1207"/>
              </a:cxn>
              <a:cxn ang="0">
                <a:pos x="2080" y="1182"/>
              </a:cxn>
              <a:cxn ang="0">
                <a:pos x="2602" y="1488"/>
              </a:cxn>
              <a:cxn ang="0">
                <a:pos x="2732" y="2082"/>
              </a:cxn>
              <a:cxn ang="0">
                <a:pos x="2410" y="2583"/>
              </a:cxn>
              <a:cxn ang="0">
                <a:pos x="1787" y="2664"/>
              </a:cxn>
              <a:cxn ang="0">
                <a:pos x="1326" y="2186"/>
              </a:cxn>
              <a:cxn ang="0">
                <a:pos x="1298" y="1814"/>
              </a:cxn>
              <a:cxn ang="0">
                <a:pos x="1592" y="1320"/>
              </a:cxn>
              <a:cxn ang="0">
                <a:pos x="2185" y="1224"/>
              </a:cxn>
              <a:cxn ang="0">
                <a:pos x="2637" y="1584"/>
              </a:cxn>
              <a:cxn ang="0">
                <a:pos x="2688" y="2175"/>
              </a:cxn>
              <a:cxn ang="0">
                <a:pos x="2313" y="2612"/>
              </a:cxn>
              <a:cxn ang="0">
                <a:pos x="1700" y="2597"/>
              </a:cxn>
              <a:cxn ang="0">
                <a:pos x="1326" y="2063"/>
              </a:cxn>
              <a:cxn ang="0">
                <a:pos x="1435" y="1532"/>
              </a:cxn>
              <a:cxn ang="0">
                <a:pos x="1972" y="1206"/>
              </a:cxn>
              <a:cxn ang="0">
                <a:pos x="2269" y="1900"/>
              </a:cxn>
              <a:cxn ang="0">
                <a:pos x="2080" y="2147"/>
              </a:cxn>
              <a:cxn ang="0">
                <a:pos x="1880" y="1962"/>
              </a:cxn>
              <a:cxn ang="0">
                <a:pos x="2041" y="1738"/>
              </a:cxn>
              <a:cxn ang="0">
                <a:pos x="2181" y="1907"/>
              </a:cxn>
              <a:cxn ang="0">
                <a:pos x="2091" y="2052"/>
              </a:cxn>
              <a:cxn ang="0">
                <a:pos x="1972" y="1929"/>
              </a:cxn>
              <a:cxn ang="0">
                <a:pos x="1167" y="16"/>
              </a:cxn>
              <a:cxn ang="0">
                <a:pos x="2278" y="177"/>
              </a:cxn>
              <a:cxn ang="0">
                <a:pos x="2771" y="377"/>
              </a:cxn>
              <a:cxn ang="0">
                <a:pos x="2774" y="1467"/>
              </a:cxn>
              <a:cxn ang="0">
                <a:pos x="2357" y="1140"/>
              </a:cxn>
              <a:cxn ang="0">
                <a:pos x="1850" y="1077"/>
              </a:cxn>
              <a:cxn ang="0">
                <a:pos x="1501" y="1237"/>
              </a:cxn>
              <a:cxn ang="0">
                <a:pos x="1246" y="1557"/>
              </a:cxn>
              <a:cxn ang="0">
                <a:pos x="1163" y="1964"/>
              </a:cxn>
              <a:cxn ang="0">
                <a:pos x="1267" y="2365"/>
              </a:cxn>
              <a:cxn ang="0">
                <a:pos x="1556" y="2684"/>
              </a:cxn>
              <a:cxn ang="0">
                <a:pos x="1055" y="2360"/>
              </a:cxn>
              <a:cxn ang="0">
                <a:pos x="1055" y="726"/>
              </a:cxn>
              <a:cxn ang="0">
                <a:pos x="2737" y="2628"/>
              </a:cxn>
              <a:cxn ang="0">
                <a:pos x="2660" y="2494"/>
              </a:cxn>
            </a:cxnLst>
            <a:rect l="0" t="0" r="r" b="b"/>
            <a:pathLst>
              <a:path w="2792" h="2904">
                <a:moveTo>
                  <a:pt x="998" y="0"/>
                </a:moveTo>
                <a:lnTo>
                  <a:pt x="977" y="4"/>
                </a:lnTo>
                <a:lnTo>
                  <a:pt x="956" y="8"/>
                </a:lnTo>
                <a:lnTo>
                  <a:pt x="936" y="12"/>
                </a:lnTo>
                <a:lnTo>
                  <a:pt x="916" y="15"/>
                </a:lnTo>
                <a:lnTo>
                  <a:pt x="895" y="19"/>
                </a:lnTo>
                <a:lnTo>
                  <a:pt x="876" y="23"/>
                </a:lnTo>
                <a:lnTo>
                  <a:pt x="855" y="28"/>
                </a:lnTo>
                <a:lnTo>
                  <a:pt x="835" y="32"/>
                </a:lnTo>
                <a:lnTo>
                  <a:pt x="796" y="39"/>
                </a:lnTo>
                <a:lnTo>
                  <a:pt x="757" y="46"/>
                </a:lnTo>
                <a:lnTo>
                  <a:pt x="718" y="54"/>
                </a:lnTo>
                <a:lnTo>
                  <a:pt x="679" y="62"/>
                </a:lnTo>
                <a:lnTo>
                  <a:pt x="673" y="64"/>
                </a:lnTo>
                <a:lnTo>
                  <a:pt x="667" y="67"/>
                </a:lnTo>
                <a:lnTo>
                  <a:pt x="661" y="71"/>
                </a:lnTo>
                <a:lnTo>
                  <a:pt x="657" y="76"/>
                </a:lnTo>
                <a:lnTo>
                  <a:pt x="652" y="82"/>
                </a:lnTo>
                <a:lnTo>
                  <a:pt x="649" y="89"/>
                </a:lnTo>
                <a:lnTo>
                  <a:pt x="647" y="95"/>
                </a:lnTo>
                <a:lnTo>
                  <a:pt x="646" y="102"/>
                </a:lnTo>
                <a:lnTo>
                  <a:pt x="646" y="186"/>
                </a:lnTo>
                <a:lnTo>
                  <a:pt x="646" y="271"/>
                </a:lnTo>
                <a:lnTo>
                  <a:pt x="646" y="355"/>
                </a:lnTo>
                <a:lnTo>
                  <a:pt x="646" y="440"/>
                </a:lnTo>
                <a:lnTo>
                  <a:pt x="646" y="523"/>
                </a:lnTo>
                <a:lnTo>
                  <a:pt x="646" y="608"/>
                </a:lnTo>
                <a:lnTo>
                  <a:pt x="646" y="692"/>
                </a:lnTo>
                <a:lnTo>
                  <a:pt x="646" y="777"/>
                </a:lnTo>
                <a:lnTo>
                  <a:pt x="646" y="861"/>
                </a:lnTo>
                <a:lnTo>
                  <a:pt x="646" y="946"/>
                </a:lnTo>
                <a:lnTo>
                  <a:pt x="646" y="1031"/>
                </a:lnTo>
                <a:lnTo>
                  <a:pt x="646" y="1114"/>
                </a:lnTo>
                <a:lnTo>
                  <a:pt x="646" y="1199"/>
                </a:lnTo>
                <a:lnTo>
                  <a:pt x="646" y="1283"/>
                </a:lnTo>
                <a:lnTo>
                  <a:pt x="646" y="1368"/>
                </a:lnTo>
                <a:lnTo>
                  <a:pt x="646" y="1452"/>
                </a:lnTo>
                <a:lnTo>
                  <a:pt x="646" y="1537"/>
                </a:lnTo>
                <a:lnTo>
                  <a:pt x="646" y="1621"/>
                </a:lnTo>
                <a:lnTo>
                  <a:pt x="646" y="1705"/>
                </a:lnTo>
                <a:lnTo>
                  <a:pt x="646" y="1789"/>
                </a:lnTo>
                <a:lnTo>
                  <a:pt x="646" y="1874"/>
                </a:lnTo>
                <a:lnTo>
                  <a:pt x="646" y="1958"/>
                </a:lnTo>
                <a:lnTo>
                  <a:pt x="646" y="2043"/>
                </a:lnTo>
                <a:lnTo>
                  <a:pt x="646" y="2127"/>
                </a:lnTo>
                <a:lnTo>
                  <a:pt x="646" y="2212"/>
                </a:lnTo>
                <a:lnTo>
                  <a:pt x="646" y="2296"/>
                </a:lnTo>
                <a:lnTo>
                  <a:pt x="646" y="2380"/>
                </a:lnTo>
                <a:lnTo>
                  <a:pt x="646" y="2464"/>
                </a:lnTo>
                <a:lnTo>
                  <a:pt x="646" y="2549"/>
                </a:lnTo>
                <a:lnTo>
                  <a:pt x="646" y="2633"/>
                </a:lnTo>
                <a:lnTo>
                  <a:pt x="646" y="2718"/>
                </a:lnTo>
                <a:lnTo>
                  <a:pt x="646" y="2802"/>
                </a:lnTo>
                <a:lnTo>
                  <a:pt x="647" y="2808"/>
                </a:lnTo>
                <a:lnTo>
                  <a:pt x="648" y="2813"/>
                </a:lnTo>
                <a:lnTo>
                  <a:pt x="651" y="2818"/>
                </a:lnTo>
                <a:lnTo>
                  <a:pt x="655" y="2823"/>
                </a:lnTo>
                <a:lnTo>
                  <a:pt x="660" y="2828"/>
                </a:lnTo>
                <a:lnTo>
                  <a:pt x="664" y="2832"/>
                </a:lnTo>
                <a:lnTo>
                  <a:pt x="670" y="2835"/>
                </a:lnTo>
                <a:lnTo>
                  <a:pt x="675" y="2836"/>
                </a:lnTo>
                <a:lnTo>
                  <a:pt x="715" y="2844"/>
                </a:lnTo>
                <a:lnTo>
                  <a:pt x="753" y="2852"/>
                </a:lnTo>
                <a:lnTo>
                  <a:pt x="794" y="2861"/>
                </a:lnTo>
                <a:lnTo>
                  <a:pt x="833" y="2869"/>
                </a:lnTo>
                <a:lnTo>
                  <a:pt x="853" y="2874"/>
                </a:lnTo>
                <a:lnTo>
                  <a:pt x="873" y="2878"/>
                </a:lnTo>
                <a:lnTo>
                  <a:pt x="894" y="2882"/>
                </a:lnTo>
                <a:lnTo>
                  <a:pt x="915" y="2887"/>
                </a:lnTo>
                <a:lnTo>
                  <a:pt x="935" y="2891"/>
                </a:lnTo>
                <a:lnTo>
                  <a:pt x="955" y="2895"/>
                </a:lnTo>
                <a:lnTo>
                  <a:pt x="977" y="2900"/>
                </a:lnTo>
                <a:lnTo>
                  <a:pt x="998" y="2904"/>
                </a:lnTo>
                <a:lnTo>
                  <a:pt x="998" y="2813"/>
                </a:lnTo>
                <a:lnTo>
                  <a:pt x="998" y="2723"/>
                </a:lnTo>
                <a:lnTo>
                  <a:pt x="998" y="2632"/>
                </a:lnTo>
                <a:lnTo>
                  <a:pt x="998" y="2541"/>
                </a:lnTo>
                <a:lnTo>
                  <a:pt x="998" y="2451"/>
                </a:lnTo>
                <a:lnTo>
                  <a:pt x="998" y="2360"/>
                </a:lnTo>
                <a:lnTo>
                  <a:pt x="998" y="2269"/>
                </a:lnTo>
                <a:lnTo>
                  <a:pt x="998" y="2179"/>
                </a:lnTo>
                <a:lnTo>
                  <a:pt x="998" y="2087"/>
                </a:lnTo>
                <a:lnTo>
                  <a:pt x="998" y="1996"/>
                </a:lnTo>
                <a:lnTo>
                  <a:pt x="998" y="1906"/>
                </a:lnTo>
                <a:lnTo>
                  <a:pt x="998" y="1815"/>
                </a:lnTo>
                <a:lnTo>
                  <a:pt x="998" y="1724"/>
                </a:lnTo>
                <a:lnTo>
                  <a:pt x="998" y="1634"/>
                </a:lnTo>
                <a:lnTo>
                  <a:pt x="998" y="1543"/>
                </a:lnTo>
                <a:lnTo>
                  <a:pt x="998" y="1452"/>
                </a:lnTo>
                <a:lnTo>
                  <a:pt x="998" y="1362"/>
                </a:lnTo>
                <a:lnTo>
                  <a:pt x="998" y="1271"/>
                </a:lnTo>
                <a:lnTo>
                  <a:pt x="998" y="1180"/>
                </a:lnTo>
                <a:lnTo>
                  <a:pt x="998" y="1090"/>
                </a:lnTo>
                <a:lnTo>
                  <a:pt x="998" y="999"/>
                </a:lnTo>
                <a:lnTo>
                  <a:pt x="998" y="907"/>
                </a:lnTo>
                <a:lnTo>
                  <a:pt x="998" y="817"/>
                </a:lnTo>
                <a:lnTo>
                  <a:pt x="998" y="726"/>
                </a:lnTo>
                <a:lnTo>
                  <a:pt x="998" y="635"/>
                </a:lnTo>
                <a:lnTo>
                  <a:pt x="998" y="544"/>
                </a:lnTo>
                <a:lnTo>
                  <a:pt x="998" y="454"/>
                </a:lnTo>
                <a:lnTo>
                  <a:pt x="998" y="363"/>
                </a:lnTo>
                <a:lnTo>
                  <a:pt x="998" y="272"/>
                </a:lnTo>
                <a:lnTo>
                  <a:pt x="998" y="182"/>
                </a:lnTo>
                <a:lnTo>
                  <a:pt x="998" y="91"/>
                </a:lnTo>
                <a:lnTo>
                  <a:pt x="998" y="0"/>
                </a:lnTo>
                <a:close/>
                <a:moveTo>
                  <a:pt x="254" y="765"/>
                </a:moveTo>
                <a:lnTo>
                  <a:pt x="224" y="771"/>
                </a:lnTo>
                <a:lnTo>
                  <a:pt x="195" y="776"/>
                </a:lnTo>
                <a:lnTo>
                  <a:pt x="166" y="782"/>
                </a:lnTo>
                <a:lnTo>
                  <a:pt x="137" y="787"/>
                </a:lnTo>
                <a:lnTo>
                  <a:pt x="108" y="794"/>
                </a:lnTo>
                <a:lnTo>
                  <a:pt x="80" y="799"/>
                </a:lnTo>
                <a:lnTo>
                  <a:pt x="52" y="804"/>
                </a:lnTo>
                <a:lnTo>
                  <a:pt x="24" y="810"/>
                </a:lnTo>
                <a:lnTo>
                  <a:pt x="19" y="811"/>
                </a:lnTo>
                <a:lnTo>
                  <a:pt x="14" y="813"/>
                </a:lnTo>
                <a:lnTo>
                  <a:pt x="10" y="816"/>
                </a:lnTo>
                <a:lnTo>
                  <a:pt x="7" y="820"/>
                </a:lnTo>
                <a:lnTo>
                  <a:pt x="4" y="825"/>
                </a:lnTo>
                <a:lnTo>
                  <a:pt x="2" y="829"/>
                </a:lnTo>
                <a:lnTo>
                  <a:pt x="0" y="834"/>
                </a:lnTo>
                <a:lnTo>
                  <a:pt x="0" y="839"/>
                </a:lnTo>
                <a:lnTo>
                  <a:pt x="0" y="900"/>
                </a:lnTo>
                <a:lnTo>
                  <a:pt x="0" y="961"/>
                </a:lnTo>
                <a:lnTo>
                  <a:pt x="0" y="1022"/>
                </a:lnTo>
                <a:lnTo>
                  <a:pt x="0" y="1083"/>
                </a:lnTo>
                <a:lnTo>
                  <a:pt x="0" y="1144"/>
                </a:lnTo>
                <a:lnTo>
                  <a:pt x="0" y="1206"/>
                </a:lnTo>
                <a:lnTo>
                  <a:pt x="0" y="1268"/>
                </a:lnTo>
                <a:lnTo>
                  <a:pt x="0" y="1329"/>
                </a:lnTo>
                <a:lnTo>
                  <a:pt x="0" y="1390"/>
                </a:lnTo>
                <a:lnTo>
                  <a:pt x="0" y="1451"/>
                </a:lnTo>
                <a:lnTo>
                  <a:pt x="0" y="1512"/>
                </a:lnTo>
                <a:lnTo>
                  <a:pt x="0" y="1573"/>
                </a:lnTo>
                <a:lnTo>
                  <a:pt x="0" y="1634"/>
                </a:lnTo>
                <a:lnTo>
                  <a:pt x="0" y="1695"/>
                </a:lnTo>
                <a:lnTo>
                  <a:pt x="0" y="1757"/>
                </a:lnTo>
                <a:lnTo>
                  <a:pt x="0" y="1818"/>
                </a:lnTo>
                <a:lnTo>
                  <a:pt x="0" y="1879"/>
                </a:lnTo>
                <a:lnTo>
                  <a:pt x="0" y="1940"/>
                </a:lnTo>
                <a:lnTo>
                  <a:pt x="0" y="2002"/>
                </a:lnTo>
                <a:lnTo>
                  <a:pt x="0" y="2063"/>
                </a:lnTo>
                <a:lnTo>
                  <a:pt x="0" y="2124"/>
                </a:lnTo>
                <a:lnTo>
                  <a:pt x="0" y="2185"/>
                </a:lnTo>
                <a:lnTo>
                  <a:pt x="0" y="2246"/>
                </a:lnTo>
                <a:lnTo>
                  <a:pt x="0" y="2308"/>
                </a:lnTo>
                <a:lnTo>
                  <a:pt x="0" y="2369"/>
                </a:lnTo>
                <a:lnTo>
                  <a:pt x="0" y="2430"/>
                </a:lnTo>
                <a:lnTo>
                  <a:pt x="0" y="2491"/>
                </a:lnTo>
                <a:lnTo>
                  <a:pt x="0" y="2552"/>
                </a:lnTo>
                <a:lnTo>
                  <a:pt x="0" y="2613"/>
                </a:lnTo>
                <a:lnTo>
                  <a:pt x="0" y="2674"/>
                </a:lnTo>
                <a:lnTo>
                  <a:pt x="0" y="2735"/>
                </a:lnTo>
                <a:lnTo>
                  <a:pt x="0" y="2797"/>
                </a:lnTo>
                <a:lnTo>
                  <a:pt x="0" y="2802"/>
                </a:lnTo>
                <a:lnTo>
                  <a:pt x="1" y="2806"/>
                </a:lnTo>
                <a:lnTo>
                  <a:pt x="3" y="2809"/>
                </a:lnTo>
                <a:lnTo>
                  <a:pt x="6" y="2813"/>
                </a:lnTo>
                <a:lnTo>
                  <a:pt x="9" y="2816"/>
                </a:lnTo>
                <a:lnTo>
                  <a:pt x="12" y="2818"/>
                </a:lnTo>
                <a:lnTo>
                  <a:pt x="16" y="2820"/>
                </a:lnTo>
                <a:lnTo>
                  <a:pt x="21" y="2822"/>
                </a:lnTo>
                <a:lnTo>
                  <a:pt x="49" y="2828"/>
                </a:lnTo>
                <a:lnTo>
                  <a:pt x="78" y="2834"/>
                </a:lnTo>
                <a:lnTo>
                  <a:pt x="106" y="2840"/>
                </a:lnTo>
                <a:lnTo>
                  <a:pt x="135" y="2846"/>
                </a:lnTo>
                <a:lnTo>
                  <a:pt x="164" y="2852"/>
                </a:lnTo>
                <a:lnTo>
                  <a:pt x="194" y="2859"/>
                </a:lnTo>
                <a:lnTo>
                  <a:pt x="224" y="2865"/>
                </a:lnTo>
                <a:lnTo>
                  <a:pt x="254" y="2871"/>
                </a:lnTo>
                <a:lnTo>
                  <a:pt x="254" y="2806"/>
                </a:lnTo>
                <a:lnTo>
                  <a:pt x="254" y="2740"/>
                </a:lnTo>
                <a:lnTo>
                  <a:pt x="254" y="2673"/>
                </a:lnTo>
                <a:lnTo>
                  <a:pt x="254" y="2608"/>
                </a:lnTo>
                <a:lnTo>
                  <a:pt x="254" y="2542"/>
                </a:lnTo>
                <a:lnTo>
                  <a:pt x="254" y="2477"/>
                </a:lnTo>
                <a:lnTo>
                  <a:pt x="254" y="2410"/>
                </a:lnTo>
                <a:lnTo>
                  <a:pt x="254" y="2345"/>
                </a:lnTo>
                <a:lnTo>
                  <a:pt x="254" y="2279"/>
                </a:lnTo>
                <a:lnTo>
                  <a:pt x="254" y="2213"/>
                </a:lnTo>
                <a:lnTo>
                  <a:pt x="254" y="2147"/>
                </a:lnTo>
                <a:lnTo>
                  <a:pt x="254" y="2081"/>
                </a:lnTo>
                <a:lnTo>
                  <a:pt x="254" y="2016"/>
                </a:lnTo>
                <a:lnTo>
                  <a:pt x="254" y="1950"/>
                </a:lnTo>
                <a:lnTo>
                  <a:pt x="254" y="1885"/>
                </a:lnTo>
                <a:lnTo>
                  <a:pt x="254" y="1818"/>
                </a:lnTo>
                <a:lnTo>
                  <a:pt x="254" y="1752"/>
                </a:lnTo>
                <a:lnTo>
                  <a:pt x="254" y="1687"/>
                </a:lnTo>
                <a:lnTo>
                  <a:pt x="254" y="1621"/>
                </a:lnTo>
                <a:lnTo>
                  <a:pt x="254" y="1555"/>
                </a:lnTo>
                <a:lnTo>
                  <a:pt x="254" y="1489"/>
                </a:lnTo>
                <a:lnTo>
                  <a:pt x="254" y="1423"/>
                </a:lnTo>
                <a:lnTo>
                  <a:pt x="254" y="1358"/>
                </a:lnTo>
                <a:lnTo>
                  <a:pt x="254" y="1291"/>
                </a:lnTo>
                <a:lnTo>
                  <a:pt x="254" y="1226"/>
                </a:lnTo>
                <a:lnTo>
                  <a:pt x="254" y="1160"/>
                </a:lnTo>
                <a:lnTo>
                  <a:pt x="254" y="1094"/>
                </a:lnTo>
                <a:lnTo>
                  <a:pt x="254" y="1029"/>
                </a:lnTo>
                <a:lnTo>
                  <a:pt x="254" y="962"/>
                </a:lnTo>
                <a:lnTo>
                  <a:pt x="254" y="896"/>
                </a:lnTo>
                <a:lnTo>
                  <a:pt x="254" y="831"/>
                </a:lnTo>
                <a:lnTo>
                  <a:pt x="254" y="765"/>
                </a:lnTo>
                <a:close/>
                <a:moveTo>
                  <a:pt x="297" y="765"/>
                </a:moveTo>
                <a:lnTo>
                  <a:pt x="589" y="807"/>
                </a:lnTo>
                <a:lnTo>
                  <a:pt x="589" y="1452"/>
                </a:lnTo>
                <a:lnTo>
                  <a:pt x="589" y="1537"/>
                </a:lnTo>
                <a:lnTo>
                  <a:pt x="589" y="1621"/>
                </a:lnTo>
                <a:lnTo>
                  <a:pt x="589" y="1705"/>
                </a:lnTo>
                <a:lnTo>
                  <a:pt x="589" y="1789"/>
                </a:lnTo>
                <a:lnTo>
                  <a:pt x="589" y="1874"/>
                </a:lnTo>
                <a:lnTo>
                  <a:pt x="589" y="1958"/>
                </a:lnTo>
                <a:lnTo>
                  <a:pt x="589" y="2043"/>
                </a:lnTo>
                <a:lnTo>
                  <a:pt x="589" y="2127"/>
                </a:lnTo>
                <a:lnTo>
                  <a:pt x="589" y="2212"/>
                </a:lnTo>
                <a:lnTo>
                  <a:pt x="589" y="2296"/>
                </a:lnTo>
                <a:lnTo>
                  <a:pt x="589" y="2380"/>
                </a:lnTo>
                <a:lnTo>
                  <a:pt x="589" y="2464"/>
                </a:lnTo>
                <a:lnTo>
                  <a:pt x="589" y="2549"/>
                </a:lnTo>
                <a:lnTo>
                  <a:pt x="589" y="2633"/>
                </a:lnTo>
                <a:lnTo>
                  <a:pt x="589" y="2718"/>
                </a:lnTo>
                <a:lnTo>
                  <a:pt x="589" y="2802"/>
                </a:lnTo>
                <a:lnTo>
                  <a:pt x="589" y="2809"/>
                </a:lnTo>
                <a:lnTo>
                  <a:pt x="590" y="2816"/>
                </a:lnTo>
                <a:lnTo>
                  <a:pt x="591" y="2823"/>
                </a:lnTo>
                <a:lnTo>
                  <a:pt x="593" y="2830"/>
                </a:lnTo>
                <a:lnTo>
                  <a:pt x="297" y="2871"/>
                </a:lnTo>
                <a:lnTo>
                  <a:pt x="297" y="2806"/>
                </a:lnTo>
                <a:lnTo>
                  <a:pt x="297" y="2740"/>
                </a:lnTo>
                <a:lnTo>
                  <a:pt x="297" y="2673"/>
                </a:lnTo>
                <a:lnTo>
                  <a:pt x="297" y="2608"/>
                </a:lnTo>
                <a:lnTo>
                  <a:pt x="297" y="2542"/>
                </a:lnTo>
                <a:lnTo>
                  <a:pt x="297" y="2477"/>
                </a:lnTo>
                <a:lnTo>
                  <a:pt x="297" y="2410"/>
                </a:lnTo>
                <a:lnTo>
                  <a:pt x="297" y="2345"/>
                </a:lnTo>
                <a:lnTo>
                  <a:pt x="297" y="2279"/>
                </a:lnTo>
                <a:lnTo>
                  <a:pt x="297" y="2213"/>
                </a:lnTo>
                <a:lnTo>
                  <a:pt x="297" y="2147"/>
                </a:lnTo>
                <a:lnTo>
                  <a:pt x="297" y="2081"/>
                </a:lnTo>
                <a:lnTo>
                  <a:pt x="297" y="2016"/>
                </a:lnTo>
                <a:lnTo>
                  <a:pt x="297" y="1950"/>
                </a:lnTo>
                <a:lnTo>
                  <a:pt x="297" y="1885"/>
                </a:lnTo>
                <a:lnTo>
                  <a:pt x="297" y="1818"/>
                </a:lnTo>
                <a:lnTo>
                  <a:pt x="297" y="1752"/>
                </a:lnTo>
                <a:lnTo>
                  <a:pt x="297" y="1687"/>
                </a:lnTo>
                <a:lnTo>
                  <a:pt x="297" y="1621"/>
                </a:lnTo>
                <a:lnTo>
                  <a:pt x="297" y="1555"/>
                </a:lnTo>
                <a:lnTo>
                  <a:pt x="297" y="1489"/>
                </a:lnTo>
                <a:lnTo>
                  <a:pt x="297" y="1423"/>
                </a:lnTo>
                <a:lnTo>
                  <a:pt x="297" y="1358"/>
                </a:lnTo>
                <a:lnTo>
                  <a:pt x="297" y="1291"/>
                </a:lnTo>
                <a:lnTo>
                  <a:pt x="297" y="1226"/>
                </a:lnTo>
                <a:lnTo>
                  <a:pt x="297" y="1160"/>
                </a:lnTo>
                <a:lnTo>
                  <a:pt x="297" y="1094"/>
                </a:lnTo>
                <a:lnTo>
                  <a:pt x="297" y="1029"/>
                </a:lnTo>
                <a:lnTo>
                  <a:pt x="297" y="962"/>
                </a:lnTo>
                <a:lnTo>
                  <a:pt x="297" y="896"/>
                </a:lnTo>
                <a:lnTo>
                  <a:pt x="297" y="831"/>
                </a:lnTo>
                <a:lnTo>
                  <a:pt x="297" y="765"/>
                </a:lnTo>
                <a:close/>
                <a:moveTo>
                  <a:pt x="2080" y="1123"/>
                </a:moveTo>
                <a:lnTo>
                  <a:pt x="2121" y="1128"/>
                </a:lnTo>
                <a:lnTo>
                  <a:pt x="2159" y="1134"/>
                </a:lnTo>
                <a:lnTo>
                  <a:pt x="2197" y="1143"/>
                </a:lnTo>
                <a:lnTo>
                  <a:pt x="2234" y="1154"/>
                </a:lnTo>
                <a:lnTo>
                  <a:pt x="2270" y="1166"/>
                </a:lnTo>
                <a:lnTo>
                  <a:pt x="2305" y="1180"/>
                </a:lnTo>
                <a:lnTo>
                  <a:pt x="2338" y="1195"/>
                </a:lnTo>
                <a:lnTo>
                  <a:pt x="2372" y="1213"/>
                </a:lnTo>
                <a:lnTo>
                  <a:pt x="2404" y="1231"/>
                </a:lnTo>
                <a:lnTo>
                  <a:pt x="2434" y="1251"/>
                </a:lnTo>
                <a:lnTo>
                  <a:pt x="2464" y="1273"/>
                </a:lnTo>
                <a:lnTo>
                  <a:pt x="2493" y="1296"/>
                </a:lnTo>
                <a:lnTo>
                  <a:pt x="2520" y="1319"/>
                </a:lnTo>
                <a:lnTo>
                  <a:pt x="2547" y="1345"/>
                </a:lnTo>
                <a:lnTo>
                  <a:pt x="2572" y="1371"/>
                </a:lnTo>
                <a:lnTo>
                  <a:pt x="2596" y="1399"/>
                </a:lnTo>
                <a:lnTo>
                  <a:pt x="2619" y="1426"/>
                </a:lnTo>
                <a:lnTo>
                  <a:pt x="2639" y="1455"/>
                </a:lnTo>
                <a:lnTo>
                  <a:pt x="2659" y="1485"/>
                </a:lnTo>
                <a:lnTo>
                  <a:pt x="2678" y="1515"/>
                </a:lnTo>
                <a:lnTo>
                  <a:pt x="2695" y="1547"/>
                </a:lnTo>
                <a:lnTo>
                  <a:pt x="2711" y="1579"/>
                </a:lnTo>
                <a:lnTo>
                  <a:pt x="2726" y="1612"/>
                </a:lnTo>
                <a:lnTo>
                  <a:pt x="2739" y="1646"/>
                </a:lnTo>
                <a:lnTo>
                  <a:pt x="2751" y="1682"/>
                </a:lnTo>
                <a:lnTo>
                  <a:pt x="2762" y="1717"/>
                </a:lnTo>
                <a:lnTo>
                  <a:pt x="2771" y="1753"/>
                </a:lnTo>
                <a:lnTo>
                  <a:pt x="2778" y="1789"/>
                </a:lnTo>
                <a:lnTo>
                  <a:pt x="2783" y="1827"/>
                </a:lnTo>
                <a:lnTo>
                  <a:pt x="2788" y="1864"/>
                </a:lnTo>
                <a:lnTo>
                  <a:pt x="2791" y="1902"/>
                </a:lnTo>
                <a:lnTo>
                  <a:pt x="2792" y="1940"/>
                </a:lnTo>
                <a:lnTo>
                  <a:pt x="2791" y="1979"/>
                </a:lnTo>
                <a:lnTo>
                  <a:pt x="2788" y="2017"/>
                </a:lnTo>
                <a:lnTo>
                  <a:pt x="2783" y="2054"/>
                </a:lnTo>
                <a:lnTo>
                  <a:pt x="2778" y="2092"/>
                </a:lnTo>
                <a:lnTo>
                  <a:pt x="2771" y="2129"/>
                </a:lnTo>
                <a:lnTo>
                  <a:pt x="2762" y="2164"/>
                </a:lnTo>
                <a:lnTo>
                  <a:pt x="2751" y="2200"/>
                </a:lnTo>
                <a:lnTo>
                  <a:pt x="2739" y="2234"/>
                </a:lnTo>
                <a:lnTo>
                  <a:pt x="2726" y="2269"/>
                </a:lnTo>
                <a:lnTo>
                  <a:pt x="2711" y="2302"/>
                </a:lnTo>
                <a:lnTo>
                  <a:pt x="2695" y="2334"/>
                </a:lnTo>
                <a:lnTo>
                  <a:pt x="2678" y="2366"/>
                </a:lnTo>
                <a:lnTo>
                  <a:pt x="2659" y="2396"/>
                </a:lnTo>
                <a:lnTo>
                  <a:pt x="2639" y="2426"/>
                </a:lnTo>
                <a:lnTo>
                  <a:pt x="2619" y="2455"/>
                </a:lnTo>
                <a:lnTo>
                  <a:pt x="2596" y="2483"/>
                </a:lnTo>
                <a:lnTo>
                  <a:pt x="2572" y="2510"/>
                </a:lnTo>
                <a:lnTo>
                  <a:pt x="2547" y="2537"/>
                </a:lnTo>
                <a:lnTo>
                  <a:pt x="2520" y="2562"/>
                </a:lnTo>
                <a:lnTo>
                  <a:pt x="2493" y="2585"/>
                </a:lnTo>
                <a:lnTo>
                  <a:pt x="2464" y="2608"/>
                </a:lnTo>
                <a:lnTo>
                  <a:pt x="2434" y="2630"/>
                </a:lnTo>
                <a:lnTo>
                  <a:pt x="2404" y="2650"/>
                </a:lnTo>
                <a:lnTo>
                  <a:pt x="2372" y="2668"/>
                </a:lnTo>
                <a:lnTo>
                  <a:pt x="2338" y="2686"/>
                </a:lnTo>
                <a:lnTo>
                  <a:pt x="2305" y="2701"/>
                </a:lnTo>
                <a:lnTo>
                  <a:pt x="2270" y="2715"/>
                </a:lnTo>
                <a:lnTo>
                  <a:pt x="2234" y="2727"/>
                </a:lnTo>
                <a:lnTo>
                  <a:pt x="2197" y="2738"/>
                </a:lnTo>
                <a:lnTo>
                  <a:pt x="2159" y="2747"/>
                </a:lnTo>
                <a:lnTo>
                  <a:pt x="2121" y="2753"/>
                </a:lnTo>
                <a:lnTo>
                  <a:pt x="2080" y="2758"/>
                </a:lnTo>
                <a:lnTo>
                  <a:pt x="2060" y="2760"/>
                </a:lnTo>
                <a:lnTo>
                  <a:pt x="2040" y="2761"/>
                </a:lnTo>
                <a:lnTo>
                  <a:pt x="2020" y="2761"/>
                </a:lnTo>
                <a:lnTo>
                  <a:pt x="2000" y="2762"/>
                </a:lnTo>
                <a:lnTo>
                  <a:pt x="1979" y="2761"/>
                </a:lnTo>
                <a:lnTo>
                  <a:pt x="1960" y="2760"/>
                </a:lnTo>
                <a:lnTo>
                  <a:pt x="1940" y="2759"/>
                </a:lnTo>
                <a:lnTo>
                  <a:pt x="1920" y="2757"/>
                </a:lnTo>
                <a:lnTo>
                  <a:pt x="1900" y="2754"/>
                </a:lnTo>
                <a:lnTo>
                  <a:pt x="1880" y="2751"/>
                </a:lnTo>
                <a:lnTo>
                  <a:pt x="1860" y="2748"/>
                </a:lnTo>
                <a:lnTo>
                  <a:pt x="1841" y="2744"/>
                </a:lnTo>
                <a:lnTo>
                  <a:pt x="1802" y="2733"/>
                </a:lnTo>
                <a:lnTo>
                  <a:pt x="1765" y="2722"/>
                </a:lnTo>
                <a:lnTo>
                  <a:pt x="1726" y="2707"/>
                </a:lnTo>
                <a:lnTo>
                  <a:pt x="1690" y="2692"/>
                </a:lnTo>
                <a:lnTo>
                  <a:pt x="1654" y="2674"/>
                </a:lnTo>
                <a:lnTo>
                  <a:pt x="1619" y="2656"/>
                </a:lnTo>
                <a:lnTo>
                  <a:pt x="1585" y="2634"/>
                </a:lnTo>
                <a:lnTo>
                  <a:pt x="1552" y="2611"/>
                </a:lnTo>
                <a:lnTo>
                  <a:pt x="1521" y="2586"/>
                </a:lnTo>
                <a:lnTo>
                  <a:pt x="1490" y="2561"/>
                </a:lnTo>
                <a:lnTo>
                  <a:pt x="1475" y="2546"/>
                </a:lnTo>
                <a:lnTo>
                  <a:pt x="1460" y="2532"/>
                </a:lnTo>
                <a:lnTo>
                  <a:pt x="1445" y="2517"/>
                </a:lnTo>
                <a:lnTo>
                  <a:pt x="1432" y="2502"/>
                </a:lnTo>
                <a:lnTo>
                  <a:pt x="1417" y="2485"/>
                </a:lnTo>
                <a:lnTo>
                  <a:pt x="1405" y="2469"/>
                </a:lnTo>
                <a:lnTo>
                  <a:pt x="1391" y="2453"/>
                </a:lnTo>
                <a:lnTo>
                  <a:pt x="1379" y="2435"/>
                </a:lnTo>
                <a:lnTo>
                  <a:pt x="1366" y="2419"/>
                </a:lnTo>
                <a:lnTo>
                  <a:pt x="1355" y="2401"/>
                </a:lnTo>
                <a:lnTo>
                  <a:pt x="1343" y="2382"/>
                </a:lnTo>
                <a:lnTo>
                  <a:pt x="1332" y="2364"/>
                </a:lnTo>
                <a:lnTo>
                  <a:pt x="1322" y="2345"/>
                </a:lnTo>
                <a:lnTo>
                  <a:pt x="1312" y="2327"/>
                </a:lnTo>
                <a:lnTo>
                  <a:pt x="1303" y="2308"/>
                </a:lnTo>
                <a:lnTo>
                  <a:pt x="1294" y="2288"/>
                </a:lnTo>
                <a:lnTo>
                  <a:pt x="1285" y="2268"/>
                </a:lnTo>
                <a:lnTo>
                  <a:pt x="1277" y="2248"/>
                </a:lnTo>
                <a:lnTo>
                  <a:pt x="1270" y="2227"/>
                </a:lnTo>
                <a:lnTo>
                  <a:pt x="1263" y="2206"/>
                </a:lnTo>
                <a:lnTo>
                  <a:pt x="1256" y="2186"/>
                </a:lnTo>
                <a:lnTo>
                  <a:pt x="1250" y="2165"/>
                </a:lnTo>
                <a:lnTo>
                  <a:pt x="1245" y="2143"/>
                </a:lnTo>
                <a:lnTo>
                  <a:pt x="1240" y="2122"/>
                </a:lnTo>
                <a:lnTo>
                  <a:pt x="1236" y="2100"/>
                </a:lnTo>
                <a:lnTo>
                  <a:pt x="1231" y="2077"/>
                </a:lnTo>
                <a:lnTo>
                  <a:pt x="1228" y="2055"/>
                </a:lnTo>
                <a:lnTo>
                  <a:pt x="1225" y="2033"/>
                </a:lnTo>
                <a:lnTo>
                  <a:pt x="1223" y="2010"/>
                </a:lnTo>
                <a:lnTo>
                  <a:pt x="1222" y="1987"/>
                </a:lnTo>
                <a:lnTo>
                  <a:pt x="1221" y="1964"/>
                </a:lnTo>
                <a:lnTo>
                  <a:pt x="1221" y="1940"/>
                </a:lnTo>
                <a:lnTo>
                  <a:pt x="1221" y="1917"/>
                </a:lnTo>
                <a:lnTo>
                  <a:pt x="1222" y="1894"/>
                </a:lnTo>
                <a:lnTo>
                  <a:pt x="1223" y="1871"/>
                </a:lnTo>
                <a:lnTo>
                  <a:pt x="1225" y="1848"/>
                </a:lnTo>
                <a:lnTo>
                  <a:pt x="1228" y="1826"/>
                </a:lnTo>
                <a:lnTo>
                  <a:pt x="1231" y="1804"/>
                </a:lnTo>
                <a:lnTo>
                  <a:pt x="1236" y="1781"/>
                </a:lnTo>
                <a:lnTo>
                  <a:pt x="1240" y="1759"/>
                </a:lnTo>
                <a:lnTo>
                  <a:pt x="1245" y="1738"/>
                </a:lnTo>
                <a:lnTo>
                  <a:pt x="1250" y="1717"/>
                </a:lnTo>
                <a:lnTo>
                  <a:pt x="1256" y="1695"/>
                </a:lnTo>
                <a:lnTo>
                  <a:pt x="1263" y="1674"/>
                </a:lnTo>
                <a:lnTo>
                  <a:pt x="1270" y="1654"/>
                </a:lnTo>
                <a:lnTo>
                  <a:pt x="1277" y="1633"/>
                </a:lnTo>
                <a:lnTo>
                  <a:pt x="1285" y="1613"/>
                </a:lnTo>
                <a:lnTo>
                  <a:pt x="1294" y="1594"/>
                </a:lnTo>
                <a:lnTo>
                  <a:pt x="1303" y="1574"/>
                </a:lnTo>
                <a:lnTo>
                  <a:pt x="1312" y="1554"/>
                </a:lnTo>
                <a:lnTo>
                  <a:pt x="1322" y="1536"/>
                </a:lnTo>
                <a:lnTo>
                  <a:pt x="1332" y="1517"/>
                </a:lnTo>
                <a:lnTo>
                  <a:pt x="1343" y="1498"/>
                </a:lnTo>
                <a:lnTo>
                  <a:pt x="1355" y="1481"/>
                </a:lnTo>
                <a:lnTo>
                  <a:pt x="1366" y="1463"/>
                </a:lnTo>
                <a:lnTo>
                  <a:pt x="1379" y="1446"/>
                </a:lnTo>
                <a:lnTo>
                  <a:pt x="1391" y="1429"/>
                </a:lnTo>
                <a:lnTo>
                  <a:pt x="1404" y="1413"/>
                </a:lnTo>
                <a:lnTo>
                  <a:pt x="1417" y="1396"/>
                </a:lnTo>
                <a:lnTo>
                  <a:pt x="1432" y="1380"/>
                </a:lnTo>
                <a:lnTo>
                  <a:pt x="1445" y="1365"/>
                </a:lnTo>
                <a:lnTo>
                  <a:pt x="1460" y="1349"/>
                </a:lnTo>
                <a:lnTo>
                  <a:pt x="1475" y="1335"/>
                </a:lnTo>
                <a:lnTo>
                  <a:pt x="1490" y="1320"/>
                </a:lnTo>
                <a:lnTo>
                  <a:pt x="1521" y="1295"/>
                </a:lnTo>
                <a:lnTo>
                  <a:pt x="1552" y="1270"/>
                </a:lnTo>
                <a:lnTo>
                  <a:pt x="1585" y="1247"/>
                </a:lnTo>
                <a:lnTo>
                  <a:pt x="1619" y="1226"/>
                </a:lnTo>
                <a:lnTo>
                  <a:pt x="1654" y="1207"/>
                </a:lnTo>
                <a:lnTo>
                  <a:pt x="1690" y="1189"/>
                </a:lnTo>
                <a:lnTo>
                  <a:pt x="1726" y="1173"/>
                </a:lnTo>
                <a:lnTo>
                  <a:pt x="1765" y="1160"/>
                </a:lnTo>
                <a:lnTo>
                  <a:pt x="1802" y="1148"/>
                </a:lnTo>
                <a:lnTo>
                  <a:pt x="1841" y="1138"/>
                </a:lnTo>
                <a:lnTo>
                  <a:pt x="1860" y="1134"/>
                </a:lnTo>
                <a:lnTo>
                  <a:pt x="1880" y="1130"/>
                </a:lnTo>
                <a:lnTo>
                  <a:pt x="1900" y="1127"/>
                </a:lnTo>
                <a:lnTo>
                  <a:pt x="1920" y="1124"/>
                </a:lnTo>
                <a:lnTo>
                  <a:pt x="1940" y="1122"/>
                </a:lnTo>
                <a:lnTo>
                  <a:pt x="1960" y="1121"/>
                </a:lnTo>
                <a:lnTo>
                  <a:pt x="1979" y="1120"/>
                </a:lnTo>
                <a:lnTo>
                  <a:pt x="2000" y="1119"/>
                </a:lnTo>
                <a:lnTo>
                  <a:pt x="2020" y="1120"/>
                </a:lnTo>
                <a:lnTo>
                  <a:pt x="2040" y="1120"/>
                </a:lnTo>
                <a:lnTo>
                  <a:pt x="2060" y="1121"/>
                </a:lnTo>
                <a:lnTo>
                  <a:pt x="2080" y="1123"/>
                </a:lnTo>
                <a:close/>
                <a:moveTo>
                  <a:pt x="2080" y="1182"/>
                </a:moveTo>
                <a:lnTo>
                  <a:pt x="2117" y="1186"/>
                </a:lnTo>
                <a:lnTo>
                  <a:pt x="2154" y="1192"/>
                </a:lnTo>
                <a:lnTo>
                  <a:pt x="2189" y="1199"/>
                </a:lnTo>
                <a:lnTo>
                  <a:pt x="2223" y="1210"/>
                </a:lnTo>
                <a:lnTo>
                  <a:pt x="2256" y="1220"/>
                </a:lnTo>
                <a:lnTo>
                  <a:pt x="2290" y="1233"/>
                </a:lnTo>
                <a:lnTo>
                  <a:pt x="2321" y="1247"/>
                </a:lnTo>
                <a:lnTo>
                  <a:pt x="2352" y="1264"/>
                </a:lnTo>
                <a:lnTo>
                  <a:pt x="2381" y="1280"/>
                </a:lnTo>
                <a:lnTo>
                  <a:pt x="2410" y="1299"/>
                </a:lnTo>
                <a:lnTo>
                  <a:pt x="2438" y="1318"/>
                </a:lnTo>
                <a:lnTo>
                  <a:pt x="2465" y="1339"/>
                </a:lnTo>
                <a:lnTo>
                  <a:pt x="2490" y="1362"/>
                </a:lnTo>
                <a:lnTo>
                  <a:pt x="2515" y="1386"/>
                </a:lnTo>
                <a:lnTo>
                  <a:pt x="2539" y="1409"/>
                </a:lnTo>
                <a:lnTo>
                  <a:pt x="2561" y="1435"/>
                </a:lnTo>
                <a:lnTo>
                  <a:pt x="2582" y="1461"/>
                </a:lnTo>
                <a:lnTo>
                  <a:pt x="2602" y="1488"/>
                </a:lnTo>
                <a:lnTo>
                  <a:pt x="2621" y="1515"/>
                </a:lnTo>
                <a:lnTo>
                  <a:pt x="2638" y="1544"/>
                </a:lnTo>
                <a:lnTo>
                  <a:pt x="2655" y="1573"/>
                </a:lnTo>
                <a:lnTo>
                  <a:pt x="2669" y="1604"/>
                </a:lnTo>
                <a:lnTo>
                  <a:pt x="2683" y="1634"/>
                </a:lnTo>
                <a:lnTo>
                  <a:pt x="2695" y="1666"/>
                </a:lnTo>
                <a:lnTo>
                  <a:pt x="2707" y="1698"/>
                </a:lnTo>
                <a:lnTo>
                  <a:pt x="2717" y="1731"/>
                </a:lnTo>
                <a:lnTo>
                  <a:pt x="2725" y="1766"/>
                </a:lnTo>
                <a:lnTo>
                  <a:pt x="2732" y="1800"/>
                </a:lnTo>
                <a:lnTo>
                  <a:pt x="2737" y="1834"/>
                </a:lnTo>
                <a:lnTo>
                  <a:pt x="2741" y="1869"/>
                </a:lnTo>
                <a:lnTo>
                  <a:pt x="2744" y="1904"/>
                </a:lnTo>
                <a:lnTo>
                  <a:pt x="2744" y="1940"/>
                </a:lnTo>
                <a:lnTo>
                  <a:pt x="2744" y="1977"/>
                </a:lnTo>
                <a:lnTo>
                  <a:pt x="2741" y="2012"/>
                </a:lnTo>
                <a:lnTo>
                  <a:pt x="2737" y="2047"/>
                </a:lnTo>
                <a:lnTo>
                  <a:pt x="2732" y="2082"/>
                </a:lnTo>
                <a:lnTo>
                  <a:pt x="2725" y="2116"/>
                </a:lnTo>
                <a:lnTo>
                  <a:pt x="2717" y="2150"/>
                </a:lnTo>
                <a:lnTo>
                  <a:pt x="2707" y="2183"/>
                </a:lnTo>
                <a:lnTo>
                  <a:pt x="2695" y="2215"/>
                </a:lnTo>
                <a:lnTo>
                  <a:pt x="2683" y="2247"/>
                </a:lnTo>
                <a:lnTo>
                  <a:pt x="2669" y="2278"/>
                </a:lnTo>
                <a:lnTo>
                  <a:pt x="2655" y="2308"/>
                </a:lnTo>
                <a:lnTo>
                  <a:pt x="2638" y="2337"/>
                </a:lnTo>
                <a:lnTo>
                  <a:pt x="2621" y="2366"/>
                </a:lnTo>
                <a:lnTo>
                  <a:pt x="2602" y="2394"/>
                </a:lnTo>
                <a:lnTo>
                  <a:pt x="2582" y="2421"/>
                </a:lnTo>
                <a:lnTo>
                  <a:pt x="2561" y="2447"/>
                </a:lnTo>
                <a:lnTo>
                  <a:pt x="2539" y="2471"/>
                </a:lnTo>
                <a:lnTo>
                  <a:pt x="2515" y="2496"/>
                </a:lnTo>
                <a:lnTo>
                  <a:pt x="2490" y="2520"/>
                </a:lnTo>
                <a:lnTo>
                  <a:pt x="2465" y="2542"/>
                </a:lnTo>
                <a:lnTo>
                  <a:pt x="2438" y="2563"/>
                </a:lnTo>
                <a:lnTo>
                  <a:pt x="2410" y="2583"/>
                </a:lnTo>
                <a:lnTo>
                  <a:pt x="2381" y="2601"/>
                </a:lnTo>
                <a:lnTo>
                  <a:pt x="2352" y="2618"/>
                </a:lnTo>
                <a:lnTo>
                  <a:pt x="2321" y="2634"/>
                </a:lnTo>
                <a:lnTo>
                  <a:pt x="2290" y="2648"/>
                </a:lnTo>
                <a:lnTo>
                  <a:pt x="2256" y="2661"/>
                </a:lnTo>
                <a:lnTo>
                  <a:pt x="2223" y="2672"/>
                </a:lnTo>
                <a:lnTo>
                  <a:pt x="2189" y="2682"/>
                </a:lnTo>
                <a:lnTo>
                  <a:pt x="2154" y="2690"/>
                </a:lnTo>
                <a:lnTo>
                  <a:pt x="2117" y="2696"/>
                </a:lnTo>
                <a:lnTo>
                  <a:pt x="2080" y="2700"/>
                </a:lnTo>
                <a:lnTo>
                  <a:pt x="2043" y="2702"/>
                </a:lnTo>
                <a:lnTo>
                  <a:pt x="2005" y="2703"/>
                </a:lnTo>
                <a:lnTo>
                  <a:pt x="1968" y="2701"/>
                </a:lnTo>
                <a:lnTo>
                  <a:pt x="1932" y="2698"/>
                </a:lnTo>
                <a:lnTo>
                  <a:pt x="1894" y="2692"/>
                </a:lnTo>
                <a:lnTo>
                  <a:pt x="1859" y="2685"/>
                </a:lnTo>
                <a:lnTo>
                  <a:pt x="1823" y="2675"/>
                </a:lnTo>
                <a:lnTo>
                  <a:pt x="1787" y="2664"/>
                </a:lnTo>
                <a:lnTo>
                  <a:pt x="1753" y="2652"/>
                </a:lnTo>
                <a:lnTo>
                  <a:pt x="1719" y="2636"/>
                </a:lnTo>
                <a:lnTo>
                  <a:pt x="1686" y="2621"/>
                </a:lnTo>
                <a:lnTo>
                  <a:pt x="1654" y="2602"/>
                </a:lnTo>
                <a:lnTo>
                  <a:pt x="1623" y="2582"/>
                </a:lnTo>
                <a:lnTo>
                  <a:pt x="1592" y="2561"/>
                </a:lnTo>
                <a:lnTo>
                  <a:pt x="1563" y="2538"/>
                </a:lnTo>
                <a:lnTo>
                  <a:pt x="1535" y="2514"/>
                </a:lnTo>
                <a:lnTo>
                  <a:pt x="1507" y="2487"/>
                </a:lnTo>
                <a:lnTo>
                  <a:pt x="1481" y="2458"/>
                </a:lnTo>
                <a:lnTo>
                  <a:pt x="1455" y="2429"/>
                </a:lnTo>
                <a:lnTo>
                  <a:pt x="1433" y="2398"/>
                </a:lnTo>
                <a:lnTo>
                  <a:pt x="1411" y="2365"/>
                </a:lnTo>
                <a:lnTo>
                  <a:pt x="1390" y="2332"/>
                </a:lnTo>
                <a:lnTo>
                  <a:pt x="1371" y="2297"/>
                </a:lnTo>
                <a:lnTo>
                  <a:pt x="1355" y="2261"/>
                </a:lnTo>
                <a:lnTo>
                  <a:pt x="1339" y="2224"/>
                </a:lnTo>
                <a:lnTo>
                  <a:pt x="1326" y="2186"/>
                </a:lnTo>
                <a:lnTo>
                  <a:pt x="1320" y="2167"/>
                </a:lnTo>
                <a:lnTo>
                  <a:pt x="1314" y="2147"/>
                </a:lnTo>
                <a:lnTo>
                  <a:pt x="1309" y="2128"/>
                </a:lnTo>
                <a:lnTo>
                  <a:pt x="1305" y="2107"/>
                </a:lnTo>
                <a:lnTo>
                  <a:pt x="1301" y="2087"/>
                </a:lnTo>
                <a:lnTo>
                  <a:pt x="1298" y="2067"/>
                </a:lnTo>
                <a:lnTo>
                  <a:pt x="1295" y="2046"/>
                </a:lnTo>
                <a:lnTo>
                  <a:pt x="1292" y="2025"/>
                </a:lnTo>
                <a:lnTo>
                  <a:pt x="1291" y="2005"/>
                </a:lnTo>
                <a:lnTo>
                  <a:pt x="1288" y="1983"/>
                </a:lnTo>
                <a:lnTo>
                  <a:pt x="1287" y="1962"/>
                </a:lnTo>
                <a:lnTo>
                  <a:pt x="1287" y="1940"/>
                </a:lnTo>
                <a:lnTo>
                  <a:pt x="1287" y="1919"/>
                </a:lnTo>
                <a:lnTo>
                  <a:pt x="1288" y="1898"/>
                </a:lnTo>
                <a:lnTo>
                  <a:pt x="1291" y="1876"/>
                </a:lnTo>
                <a:lnTo>
                  <a:pt x="1292" y="1856"/>
                </a:lnTo>
                <a:lnTo>
                  <a:pt x="1295" y="1835"/>
                </a:lnTo>
                <a:lnTo>
                  <a:pt x="1298" y="1814"/>
                </a:lnTo>
                <a:lnTo>
                  <a:pt x="1301" y="1793"/>
                </a:lnTo>
                <a:lnTo>
                  <a:pt x="1305" y="1774"/>
                </a:lnTo>
                <a:lnTo>
                  <a:pt x="1309" y="1753"/>
                </a:lnTo>
                <a:lnTo>
                  <a:pt x="1314" y="1733"/>
                </a:lnTo>
                <a:lnTo>
                  <a:pt x="1320" y="1715"/>
                </a:lnTo>
                <a:lnTo>
                  <a:pt x="1326" y="1695"/>
                </a:lnTo>
                <a:lnTo>
                  <a:pt x="1339" y="1657"/>
                </a:lnTo>
                <a:lnTo>
                  <a:pt x="1355" y="1621"/>
                </a:lnTo>
                <a:lnTo>
                  <a:pt x="1371" y="1584"/>
                </a:lnTo>
                <a:lnTo>
                  <a:pt x="1390" y="1550"/>
                </a:lnTo>
                <a:lnTo>
                  <a:pt x="1411" y="1516"/>
                </a:lnTo>
                <a:lnTo>
                  <a:pt x="1433" y="1484"/>
                </a:lnTo>
                <a:lnTo>
                  <a:pt x="1455" y="1453"/>
                </a:lnTo>
                <a:lnTo>
                  <a:pt x="1481" y="1423"/>
                </a:lnTo>
                <a:lnTo>
                  <a:pt x="1507" y="1395"/>
                </a:lnTo>
                <a:lnTo>
                  <a:pt x="1535" y="1368"/>
                </a:lnTo>
                <a:lnTo>
                  <a:pt x="1563" y="1343"/>
                </a:lnTo>
                <a:lnTo>
                  <a:pt x="1592" y="1320"/>
                </a:lnTo>
                <a:lnTo>
                  <a:pt x="1623" y="1300"/>
                </a:lnTo>
                <a:lnTo>
                  <a:pt x="1654" y="1280"/>
                </a:lnTo>
                <a:lnTo>
                  <a:pt x="1686" y="1261"/>
                </a:lnTo>
                <a:lnTo>
                  <a:pt x="1719" y="1245"/>
                </a:lnTo>
                <a:lnTo>
                  <a:pt x="1753" y="1230"/>
                </a:lnTo>
                <a:lnTo>
                  <a:pt x="1787" y="1217"/>
                </a:lnTo>
                <a:lnTo>
                  <a:pt x="1823" y="1207"/>
                </a:lnTo>
                <a:lnTo>
                  <a:pt x="1859" y="1197"/>
                </a:lnTo>
                <a:lnTo>
                  <a:pt x="1894" y="1189"/>
                </a:lnTo>
                <a:lnTo>
                  <a:pt x="1932" y="1184"/>
                </a:lnTo>
                <a:lnTo>
                  <a:pt x="1968" y="1181"/>
                </a:lnTo>
                <a:lnTo>
                  <a:pt x="2005" y="1179"/>
                </a:lnTo>
                <a:lnTo>
                  <a:pt x="2043" y="1179"/>
                </a:lnTo>
                <a:lnTo>
                  <a:pt x="2080" y="1182"/>
                </a:lnTo>
                <a:close/>
                <a:moveTo>
                  <a:pt x="2080" y="1207"/>
                </a:moveTo>
                <a:lnTo>
                  <a:pt x="2116" y="1211"/>
                </a:lnTo>
                <a:lnTo>
                  <a:pt x="2152" y="1216"/>
                </a:lnTo>
                <a:lnTo>
                  <a:pt x="2185" y="1224"/>
                </a:lnTo>
                <a:lnTo>
                  <a:pt x="2219" y="1233"/>
                </a:lnTo>
                <a:lnTo>
                  <a:pt x="2251" y="1244"/>
                </a:lnTo>
                <a:lnTo>
                  <a:pt x="2282" y="1256"/>
                </a:lnTo>
                <a:lnTo>
                  <a:pt x="2313" y="1270"/>
                </a:lnTo>
                <a:lnTo>
                  <a:pt x="2343" y="1285"/>
                </a:lnTo>
                <a:lnTo>
                  <a:pt x="2372" y="1302"/>
                </a:lnTo>
                <a:lnTo>
                  <a:pt x="2400" y="1319"/>
                </a:lnTo>
                <a:lnTo>
                  <a:pt x="2427" y="1338"/>
                </a:lnTo>
                <a:lnTo>
                  <a:pt x="2453" y="1359"/>
                </a:lnTo>
                <a:lnTo>
                  <a:pt x="2477" y="1380"/>
                </a:lnTo>
                <a:lnTo>
                  <a:pt x="2501" y="1402"/>
                </a:lnTo>
                <a:lnTo>
                  <a:pt x="2524" y="1426"/>
                </a:lnTo>
                <a:lnTo>
                  <a:pt x="2546" y="1451"/>
                </a:lnTo>
                <a:lnTo>
                  <a:pt x="2567" y="1476"/>
                </a:lnTo>
                <a:lnTo>
                  <a:pt x="2585" y="1502"/>
                </a:lnTo>
                <a:lnTo>
                  <a:pt x="2604" y="1528"/>
                </a:lnTo>
                <a:lnTo>
                  <a:pt x="2621" y="1556"/>
                </a:lnTo>
                <a:lnTo>
                  <a:pt x="2637" y="1584"/>
                </a:lnTo>
                <a:lnTo>
                  <a:pt x="2652" y="1614"/>
                </a:lnTo>
                <a:lnTo>
                  <a:pt x="2665" y="1643"/>
                </a:lnTo>
                <a:lnTo>
                  <a:pt x="2677" y="1674"/>
                </a:lnTo>
                <a:lnTo>
                  <a:pt x="2688" y="1705"/>
                </a:lnTo>
                <a:lnTo>
                  <a:pt x="2697" y="1738"/>
                </a:lnTo>
                <a:lnTo>
                  <a:pt x="2706" y="1771"/>
                </a:lnTo>
                <a:lnTo>
                  <a:pt x="2712" y="1804"/>
                </a:lnTo>
                <a:lnTo>
                  <a:pt x="2717" y="1837"/>
                </a:lnTo>
                <a:lnTo>
                  <a:pt x="2721" y="1871"/>
                </a:lnTo>
                <a:lnTo>
                  <a:pt x="2723" y="1905"/>
                </a:lnTo>
                <a:lnTo>
                  <a:pt x="2724" y="1940"/>
                </a:lnTo>
                <a:lnTo>
                  <a:pt x="2723" y="1976"/>
                </a:lnTo>
                <a:lnTo>
                  <a:pt x="2721" y="2010"/>
                </a:lnTo>
                <a:lnTo>
                  <a:pt x="2717" y="2044"/>
                </a:lnTo>
                <a:lnTo>
                  <a:pt x="2712" y="2077"/>
                </a:lnTo>
                <a:lnTo>
                  <a:pt x="2706" y="2110"/>
                </a:lnTo>
                <a:lnTo>
                  <a:pt x="2697" y="2143"/>
                </a:lnTo>
                <a:lnTo>
                  <a:pt x="2688" y="2175"/>
                </a:lnTo>
                <a:lnTo>
                  <a:pt x="2677" y="2206"/>
                </a:lnTo>
                <a:lnTo>
                  <a:pt x="2665" y="2238"/>
                </a:lnTo>
                <a:lnTo>
                  <a:pt x="2652" y="2268"/>
                </a:lnTo>
                <a:lnTo>
                  <a:pt x="2637" y="2297"/>
                </a:lnTo>
                <a:lnTo>
                  <a:pt x="2621" y="2326"/>
                </a:lnTo>
                <a:lnTo>
                  <a:pt x="2604" y="2352"/>
                </a:lnTo>
                <a:lnTo>
                  <a:pt x="2585" y="2379"/>
                </a:lnTo>
                <a:lnTo>
                  <a:pt x="2567" y="2405"/>
                </a:lnTo>
                <a:lnTo>
                  <a:pt x="2546" y="2430"/>
                </a:lnTo>
                <a:lnTo>
                  <a:pt x="2524" y="2455"/>
                </a:lnTo>
                <a:lnTo>
                  <a:pt x="2501" y="2479"/>
                </a:lnTo>
                <a:lnTo>
                  <a:pt x="2477" y="2502"/>
                </a:lnTo>
                <a:lnTo>
                  <a:pt x="2453" y="2523"/>
                </a:lnTo>
                <a:lnTo>
                  <a:pt x="2427" y="2543"/>
                </a:lnTo>
                <a:lnTo>
                  <a:pt x="2400" y="2563"/>
                </a:lnTo>
                <a:lnTo>
                  <a:pt x="2372" y="2580"/>
                </a:lnTo>
                <a:lnTo>
                  <a:pt x="2343" y="2597"/>
                </a:lnTo>
                <a:lnTo>
                  <a:pt x="2313" y="2612"/>
                </a:lnTo>
                <a:lnTo>
                  <a:pt x="2282" y="2626"/>
                </a:lnTo>
                <a:lnTo>
                  <a:pt x="2251" y="2638"/>
                </a:lnTo>
                <a:lnTo>
                  <a:pt x="2219" y="2648"/>
                </a:lnTo>
                <a:lnTo>
                  <a:pt x="2185" y="2658"/>
                </a:lnTo>
                <a:lnTo>
                  <a:pt x="2152" y="2665"/>
                </a:lnTo>
                <a:lnTo>
                  <a:pt x="2116" y="2671"/>
                </a:lnTo>
                <a:lnTo>
                  <a:pt x="2080" y="2675"/>
                </a:lnTo>
                <a:lnTo>
                  <a:pt x="2044" y="2677"/>
                </a:lnTo>
                <a:lnTo>
                  <a:pt x="2008" y="2677"/>
                </a:lnTo>
                <a:lnTo>
                  <a:pt x="1972" y="2675"/>
                </a:lnTo>
                <a:lnTo>
                  <a:pt x="1937" y="2672"/>
                </a:lnTo>
                <a:lnTo>
                  <a:pt x="1902" y="2667"/>
                </a:lnTo>
                <a:lnTo>
                  <a:pt x="1866" y="2660"/>
                </a:lnTo>
                <a:lnTo>
                  <a:pt x="1832" y="2651"/>
                </a:lnTo>
                <a:lnTo>
                  <a:pt x="1798" y="2639"/>
                </a:lnTo>
                <a:lnTo>
                  <a:pt x="1765" y="2627"/>
                </a:lnTo>
                <a:lnTo>
                  <a:pt x="1731" y="2612"/>
                </a:lnTo>
                <a:lnTo>
                  <a:pt x="1700" y="2597"/>
                </a:lnTo>
                <a:lnTo>
                  <a:pt x="1669" y="2579"/>
                </a:lnTo>
                <a:lnTo>
                  <a:pt x="1639" y="2559"/>
                </a:lnTo>
                <a:lnTo>
                  <a:pt x="1609" y="2539"/>
                </a:lnTo>
                <a:lnTo>
                  <a:pt x="1581" y="2517"/>
                </a:lnTo>
                <a:lnTo>
                  <a:pt x="1554" y="2493"/>
                </a:lnTo>
                <a:lnTo>
                  <a:pt x="1528" y="2467"/>
                </a:lnTo>
                <a:lnTo>
                  <a:pt x="1502" y="2440"/>
                </a:lnTo>
                <a:lnTo>
                  <a:pt x="1478" y="2411"/>
                </a:lnTo>
                <a:lnTo>
                  <a:pt x="1455" y="2381"/>
                </a:lnTo>
                <a:lnTo>
                  <a:pt x="1435" y="2350"/>
                </a:lnTo>
                <a:lnTo>
                  <a:pt x="1415" y="2317"/>
                </a:lnTo>
                <a:lnTo>
                  <a:pt x="1397" y="2284"/>
                </a:lnTo>
                <a:lnTo>
                  <a:pt x="1381" y="2250"/>
                </a:lnTo>
                <a:lnTo>
                  <a:pt x="1366" y="2214"/>
                </a:lnTo>
                <a:lnTo>
                  <a:pt x="1353" y="2178"/>
                </a:lnTo>
                <a:lnTo>
                  <a:pt x="1342" y="2140"/>
                </a:lnTo>
                <a:lnTo>
                  <a:pt x="1333" y="2101"/>
                </a:lnTo>
                <a:lnTo>
                  <a:pt x="1326" y="2063"/>
                </a:lnTo>
                <a:lnTo>
                  <a:pt x="1321" y="2022"/>
                </a:lnTo>
                <a:lnTo>
                  <a:pt x="1319" y="2003"/>
                </a:lnTo>
                <a:lnTo>
                  <a:pt x="1318" y="1982"/>
                </a:lnTo>
                <a:lnTo>
                  <a:pt x="1316" y="1961"/>
                </a:lnTo>
                <a:lnTo>
                  <a:pt x="1316" y="1940"/>
                </a:lnTo>
                <a:lnTo>
                  <a:pt x="1316" y="1920"/>
                </a:lnTo>
                <a:lnTo>
                  <a:pt x="1318" y="1899"/>
                </a:lnTo>
                <a:lnTo>
                  <a:pt x="1319" y="1878"/>
                </a:lnTo>
                <a:lnTo>
                  <a:pt x="1321" y="1859"/>
                </a:lnTo>
                <a:lnTo>
                  <a:pt x="1326" y="1818"/>
                </a:lnTo>
                <a:lnTo>
                  <a:pt x="1333" y="1780"/>
                </a:lnTo>
                <a:lnTo>
                  <a:pt x="1342" y="1742"/>
                </a:lnTo>
                <a:lnTo>
                  <a:pt x="1353" y="1703"/>
                </a:lnTo>
                <a:lnTo>
                  <a:pt x="1366" y="1667"/>
                </a:lnTo>
                <a:lnTo>
                  <a:pt x="1381" y="1632"/>
                </a:lnTo>
                <a:lnTo>
                  <a:pt x="1397" y="1597"/>
                </a:lnTo>
                <a:lnTo>
                  <a:pt x="1415" y="1564"/>
                </a:lnTo>
                <a:lnTo>
                  <a:pt x="1435" y="1532"/>
                </a:lnTo>
                <a:lnTo>
                  <a:pt x="1455" y="1501"/>
                </a:lnTo>
                <a:lnTo>
                  <a:pt x="1478" y="1471"/>
                </a:lnTo>
                <a:lnTo>
                  <a:pt x="1502" y="1442"/>
                </a:lnTo>
                <a:lnTo>
                  <a:pt x="1528" y="1415"/>
                </a:lnTo>
                <a:lnTo>
                  <a:pt x="1554" y="1388"/>
                </a:lnTo>
                <a:lnTo>
                  <a:pt x="1581" y="1365"/>
                </a:lnTo>
                <a:lnTo>
                  <a:pt x="1609" y="1342"/>
                </a:lnTo>
                <a:lnTo>
                  <a:pt x="1639" y="1321"/>
                </a:lnTo>
                <a:lnTo>
                  <a:pt x="1669" y="1303"/>
                </a:lnTo>
                <a:lnTo>
                  <a:pt x="1699" y="1285"/>
                </a:lnTo>
                <a:lnTo>
                  <a:pt x="1731" y="1269"/>
                </a:lnTo>
                <a:lnTo>
                  <a:pt x="1765" y="1254"/>
                </a:lnTo>
                <a:lnTo>
                  <a:pt x="1798" y="1242"/>
                </a:lnTo>
                <a:lnTo>
                  <a:pt x="1832" y="1231"/>
                </a:lnTo>
                <a:lnTo>
                  <a:pt x="1866" y="1222"/>
                </a:lnTo>
                <a:lnTo>
                  <a:pt x="1902" y="1215"/>
                </a:lnTo>
                <a:lnTo>
                  <a:pt x="1937" y="1210"/>
                </a:lnTo>
                <a:lnTo>
                  <a:pt x="1972" y="1206"/>
                </a:lnTo>
                <a:lnTo>
                  <a:pt x="2008" y="1203"/>
                </a:lnTo>
                <a:lnTo>
                  <a:pt x="2044" y="1204"/>
                </a:lnTo>
                <a:lnTo>
                  <a:pt x="2080" y="1207"/>
                </a:lnTo>
                <a:close/>
                <a:moveTo>
                  <a:pt x="2080" y="1734"/>
                </a:moveTo>
                <a:lnTo>
                  <a:pt x="2101" y="1736"/>
                </a:lnTo>
                <a:lnTo>
                  <a:pt x="2119" y="1740"/>
                </a:lnTo>
                <a:lnTo>
                  <a:pt x="2138" y="1745"/>
                </a:lnTo>
                <a:lnTo>
                  <a:pt x="2156" y="1752"/>
                </a:lnTo>
                <a:lnTo>
                  <a:pt x="2173" y="1760"/>
                </a:lnTo>
                <a:lnTo>
                  <a:pt x="2189" y="1772"/>
                </a:lnTo>
                <a:lnTo>
                  <a:pt x="2204" y="1783"/>
                </a:lnTo>
                <a:lnTo>
                  <a:pt x="2217" y="1797"/>
                </a:lnTo>
                <a:lnTo>
                  <a:pt x="2229" y="1811"/>
                </a:lnTo>
                <a:lnTo>
                  <a:pt x="2240" y="1827"/>
                </a:lnTo>
                <a:lnTo>
                  <a:pt x="2249" y="1844"/>
                </a:lnTo>
                <a:lnTo>
                  <a:pt x="2257" y="1862"/>
                </a:lnTo>
                <a:lnTo>
                  <a:pt x="2264" y="1880"/>
                </a:lnTo>
                <a:lnTo>
                  <a:pt x="2269" y="1900"/>
                </a:lnTo>
                <a:lnTo>
                  <a:pt x="2271" y="1920"/>
                </a:lnTo>
                <a:lnTo>
                  <a:pt x="2272" y="1940"/>
                </a:lnTo>
                <a:lnTo>
                  <a:pt x="2271" y="1961"/>
                </a:lnTo>
                <a:lnTo>
                  <a:pt x="2269" y="1981"/>
                </a:lnTo>
                <a:lnTo>
                  <a:pt x="2264" y="2001"/>
                </a:lnTo>
                <a:lnTo>
                  <a:pt x="2257" y="2019"/>
                </a:lnTo>
                <a:lnTo>
                  <a:pt x="2249" y="2037"/>
                </a:lnTo>
                <a:lnTo>
                  <a:pt x="2240" y="2054"/>
                </a:lnTo>
                <a:lnTo>
                  <a:pt x="2229" y="2070"/>
                </a:lnTo>
                <a:lnTo>
                  <a:pt x="2217" y="2084"/>
                </a:lnTo>
                <a:lnTo>
                  <a:pt x="2204" y="2098"/>
                </a:lnTo>
                <a:lnTo>
                  <a:pt x="2189" y="2110"/>
                </a:lnTo>
                <a:lnTo>
                  <a:pt x="2173" y="2121"/>
                </a:lnTo>
                <a:lnTo>
                  <a:pt x="2156" y="2130"/>
                </a:lnTo>
                <a:lnTo>
                  <a:pt x="2138" y="2137"/>
                </a:lnTo>
                <a:lnTo>
                  <a:pt x="2119" y="2142"/>
                </a:lnTo>
                <a:lnTo>
                  <a:pt x="2101" y="2145"/>
                </a:lnTo>
                <a:lnTo>
                  <a:pt x="2080" y="2147"/>
                </a:lnTo>
                <a:lnTo>
                  <a:pt x="2071" y="2147"/>
                </a:lnTo>
                <a:lnTo>
                  <a:pt x="2060" y="2146"/>
                </a:lnTo>
                <a:lnTo>
                  <a:pt x="2050" y="2145"/>
                </a:lnTo>
                <a:lnTo>
                  <a:pt x="2041" y="2144"/>
                </a:lnTo>
                <a:lnTo>
                  <a:pt x="2022" y="2139"/>
                </a:lnTo>
                <a:lnTo>
                  <a:pt x="2003" y="2133"/>
                </a:lnTo>
                <a:lnTo>
                  <a:pt x="1986" y="2124"/>
                </a:lnTo>
                <a:lnTo>
                  <a:pt x="1969" y="2113"/>
                </a:lnTo>
                <a:lnTo>
                  <a:pt x="1953" y="2102"/>
                </a:lnTo>
                <a:lnTo>
                  <a:pt x="1939" y="2088"/>
                </a:lnTo>
                <a:lnTo>
                  <a:pt x="1925" y="2074"/>
                </a:lnTo>
                <a:lnTo>
                  <a:pt x="1914" y="2058"/>
                </a:lnTo>
                <a:lnTo>
                  <a:pt x="1904" y="2041"/>
                </a:lnTo>
                <a:lnTo>
                  <a:pt x="1895" y="2022"/>
                </a:lnTo>
                <a:lnTo>
                  <a:pt x="1888" y="2004"/>
                </a:lnTo>
                <a:lnTo>
                  <a:pt x="1883" y="1983"/>
                </a:lnTo>
                <a:lnTo>
                  <a:pt x="1881" y="1973"/>
                </a:lnTo>
                <a:lnTo>
                  <a:pt x="1880" y="1962"/>
                </a:lnTo>
                <a:lnTo>
                  <a:pt x="1879" y="1952"/>
                </a:lnTo>
                <a:lnTo>
                  <a:pt x="1879" y="1940"/>
                </a:lnTo>
                <a:lnTo>
                  <a:pt x="1879" y="1930"/>
                </a:lnTo>
                <a:lnTo>
                  <a:pt x="1880" y="1919"/>
                </a:lnTo>
                <a:lnTo>
                  <a:pt x="1881" y="1908"/>
                </a:lnTo>
                <a:lnTo>
                  <a:pt x="1883" y="1898"/>
                </a:lnTo>
                <a:lnTo>
                  <a:pt x="1888" y="1877"/>
                </a:lnTo>
                <a:lnTo>
                  <a:pt x="1895" y="1859"/>
                </a:lnTo>
                <a:lnTo>
                  <a:pt x="1904" y="1840"/>
                </a:lnTo>
                <a:lnTo>
                  <a:pt x="1914" y="1824"/>
                </a:lnTo>
                <a:lnTo>
                  <a:pt x="1925" y="1807"/>
                </a:lnTo>
                <a:lnTo>
                  <a:pt x="1939" y="1792"/>
                </a:lnTo>
                <a:lnTo>
                  <a:pt x="1953" y="1779"/>
                </a:lnTo>
                <a:lnTo>
                  <a:pt x="1969" y="1768"/>
                </a:lnTo>
                <a:lnTo>
                  <a:pt x="1986" y="1757"/>
                </a:lnTo>
                <a:lnTo>
                  <a:pt x="2003" y="1749"/>
                </a:lnTo>
                <a:lnTo>
                  <a:pt x="2022" y="1742"/>
                </a:lnTo>
                <a:lnTo>
                  <a:pt x="2041" y="1738"/>
                </a:lnTo>
                <a:lnTo>
                  <a:pt x="2050" y="1736"/>
                </a:lnTo>
                <a:lnTo>
                  <a:pt x="2060" y="1734"/>
                </a:lnTo>
                <a:lnTo>
                  <a:pt x="2071" y="1734"/>
                </a:lnTo>
                <a:lnTo>
                  <a:pt x="2080" y="1734"/>
                </a:lnTo>
                <a:close/>
                <a:moveTo>
                  <a:pt x="2080" y="1829"/>
                </a:moveTo>
                <a:lnTo>
                  <a:pt x="2091" y="1830"/>
                </a:lnTo>
                <a:lnTo>
                  <a:pt x="2102" y="1831"/>
                </a:lnTo>
                <a:lnTo>
                  <a:pt x="2112" y="1834"/>
                </a:lnTo>
                <a:lnTo>
                  <a:pt x="2122" y="1838"/>
                </a:lnTo>
                <a:lnTo>
                  <a:pt x="2131" y="1842"/>
                </a:lnTo>
                <a:lnTo>
                  <a:pt x="2139" y="1848"/>
                </a:lnTo>
                <a:lnTo>
                  <a:pt x="2147" y="1855"/>
                </a:lnTo>
                <a:lnTo>
                  <a:pt x="2155" y="1862"/>
                </a:lnTo>
                <a:lnTo>
                  <a:pt x="2162" y="1870"/>
                </a:lnTo>
                <a:lnTo>
                  <a:pt x="2168" y="1878"/>
                </a:lnTo>
                <a:lnTo>
                  <a:pt x="2173" y="1888"/>
                </a:lnTo>
                <a:lnTo>
                  <a:pt x="2178" y="1897"/>
                </a:lnTo>
                <a:lnTo>
                  <a:pt x="2181" y="1907"/>
                </a:lnTo>
                <a:lnTo>
                  <a:pt x="2184" y="1918"/>
                </a:lnTo>
                <a:lnTo>
                  <a:pt x="2185" y="1929"/>
                </a:lnTo>
                <a:lnTo>
                  <a:pt x="2186" y="1940"/>
                </a:lnTo>
                <a:lnTo>
                  <a:pt x="2185" y="1952"/>
                </a:lnTo>
                <a:lnTo>
                  <a:pt x="2184" y="1963"/>
                </a:lnTo>
                <a:lnTo>
                  <a:pt x="2181" y="1974"/>
                </a:lnTo>
                <a:lnTo>
                  <a:pt x="2178" y="1984"/>
                </a:lnTo>
                <a:lnTo>
                  <a:pt x="2173" y="1993"/>
                </a:lnTo>
                <a:lnTo>
                  <a:pt x="2168" y="2003"/>
                </a:lnTo>
                <a:lnTo>
                  <a:pt x="2162" y="2011"/>
                </a:lnTo>
                <a:lnTo>
                  <a:pt x="2155" y="2019"/>
                </a:lnTo>
                <a:lnTo>
                  <a:pt x="2147" y="2026"/>
                </a:lnTo>
                <a:lnTo>
                  <a:pt x="2139" y="2033"/>
                </a:lnTo>
                <a:lnTo>
                  <a:pt x="2131" y="2039"/>
                </a:lnTo>
                <a:lnTo>
                  <a:pt x="2122" y="2044"/>
                </a:lnTo>
                <a:lnTo>
                  <a:pt x="2112" y="2047"/>
                </a:lnTo>
                <a:lnTo>
                  <a:pt x="2102" y="2050"/>
                </a:lnTo>
                <a:lnTo>
                  <a:pt x="2091" y="2052"/>
                </a:lnTo>
                <a:lnTo>
                  <a:pt x="2080" y="2053"/>
                </a:lnTo>
                <a:lnTo>
                  <a:pt x="2070" y="2052"/>
                </a:lnTo>
                <a:lnTo>
                  <a:pt x="2059" y="2051"/>
                </a:lnTo>
                <a:lnTo>
                  <a:pt x="2049" y="2048"/>
                </a:lnTo>
                <a:lnTo>
                  <a:pt x="2039" y="2044"/>
                </a:lnTo>
                <a:lnTo>
                  <a:pt x="2029" y="2040"/>
                </a:lnTo>
                <a:lnTo>
                  <a:pt x="2020" y="2035"/>
                </a:lnTo>
                <a:lnTo>
                  <a:pt x="2012" y="2027"/>
                </a:lnTo>
                <a:lnTo>
                  <a:pt x="2004" y="2020"/>
                </a:lnTo>
                <a:lnTo>
                  <a:pt x="1997" y="2013"/>
                </a:lnTo>
                <a:lnTo>
                  <a:pt x="1991" y="2004"/>
                </a:lnTo>
                <a:lnTo>
                  <a:pt x="1986" y="1994"/>
                </a:lnTo>
                <a:lnTo>
                  <a:pt x="1980" y="1985"/>
                </a:lnTo>
                <a:lnTo>
                  <a:pt x="1977" y="1975"/>
                </a:lnTo>
                <a:lnTo>
                  <a:pt x="1974" y="1963"/>
                </a:lnTo>
                <a:lnTo>
                  <a:pt x="1972" y="1952"/>
                </a:lnTo>
                <a:lnTo>
                  <a:pt x="1972" y="1940"/>
                </a:lnTo>
                <a:lnTo>
                  <a:pt x="1972" y="1929"/>
                </a:lnTo>
                <a:lnTo>
                  <a:pt x="1974" y="1918"/>
                </a:lnTo>
                <a:lnTo>
                  <a:pt x="1977" y="1906"/>
                </a:lnTo>
                <a:lnTo>
                  <a:pt x="1980" y="1896"/>
                </a:lnTo>
                <a:lnTo>
                  <a:pt x="1986" y="1887"/>
                </a:lnTo>
                <a:lnTo>
                  <a:pt x="1991" y="1877"/>
                </a:lnTo>
                <a:lnTo>
                  <a:pt x="1997" y="1869"/>
                </a:lnTo>
                <a:lnTo>
                  <a:pt x="2004" y="1861"/>
                </a:lnTo>
                <a:lnTo>
                  <a:pt x="2012" y="1854"/>
                </a:lnTo>
                <a:lnTo>
                  <a:pt x="2020" y="1847"/>
                </a:lnTo>
                <a:lnTo>
                  <a:pt x="2029" y="1841"/>
                </a:lnTo>
                <a:lnTo>
                  <a:pt x="2039" y="1837"/>
                </a:lnTo>
                <a:lnTo>
                  <a:pt x="2049" y="1833"/>
                </a:lnTo>
                <a:lnTo>
                  <a:pt x="2059" y="1831"/>
                </a:lnTo>
                <a:lnTo>
                  <a:pt x="2070" y="1829"/>
                </a:lnTo>
                <a:lnTo>
                  <a:pt x="2080" y="1829"/>
                </a:lnTo>
                <a:close/>
                <a:moveTo>
                  <a:pt x="1055" y="0"/>
                </a:moveTo>
                <a:lnTo>
                  <a:pt x="1112" y="8"/>
                </a:lnTo>
                <a:lnTo>
                  <a:pt x="1167" y="16"/>
                </a:lnTo>
                <a:lnTo>
                  <a:pt x="1223" y="23"/>
                </a:lnTo>
                <a:lnTo>
                  <a:pt x="1278" y="32"/>
                </a:lnTo>
                <a:lnTo>
                  <a:pt x="1332" y="40"/>
                </a:lnTo>
                <a:lnTo>
                  <a:pt x="1387" y="47"/>
                </a:lnTo>
                <a:lnTo>
                  <a:pt x="1441" y="56"/>
                </a:lnTo>
                <a:lnTo>
                  <a:pt x="1494" y="63"/>
                </a:lnTo>
                <a:lnTo>
                  <a:pt x="1547" y="71"/>
                </a:lnTo>
                <a:lnTo>
                  <a:pt x="1600" y="78"/>
                </a:lnTo>
                <a:lnTo>
                  <a:pt x="1652" y="87"/>
                </a:lnTo>
                <a:lnTo>
                  <a:pt x="1704" y="94"/>
                </a:lnTo>
                <a:lnTo>
                  <a:pt x="1755" y="101"/>
                </a:lnTo>
                <a:lnTo>
                  <a:pt x="1807" y="108"/>
                </a:lnTo>
                <a:lnTo>
                  <a:pt x="1858" y="116"/>
                </a:lnTo>
                <a:lnTo>
                  <a:pt x="1908" y="123"/>
                </a:lnTo>
                <a:lnTo>
                  <a:pt x="2002" y="137"/>
                </a:lnTo>
                <a:lnTo>
                  <a:pt x="2096" y="151"/>
                </a:lnTo>
                <a:lnTo>
                  <a:pt x="2188" y="163"/>
                </a:lnTo>
                <a:lnTo>
                  <a:pt x="2278" y="177"/>
                </a:lnTo>
                <a:lnTo>
                  <a:pt x="2368" y="190"/>
                </a:lnTo>
                <a:lnTo>
                  <a:pt x="2457" y="202"/>
                </a:lnTo>
                <a:lnTo>
                  <a:pt x="2544" y="215"/>
                </a:lnTo>
                <a:lnTo>
                  <a:pt x="2630" y="227"/>
                </a:lnTo>
                <a:lnTo>
                  <a:pt x="2644" y="230"/>
                </a:lnTo>
                <a:lnTo>
                  <a:pt x="2659" y="236"/>
                </a:lnTo>
                <a:lnTo>
                  <a:pt x="2672" y="241"/>
                </a:lnTo>
                <a:lnTo>
                  <a:pt x="2686" y="249"/>
                </a:lnTo>
                <a:lnTo>
                  <a:pt x="2698" y="257"/>
                </a:lnTo>
                <a:lnTo>
                  <a:pt x="2711" y="268"/>
                </a:lnTo>
                <a:lnTo>
                  <a:pt x="2721" y="278"/>
                </a:lnTo>
                <a:lnTo>
                  <a:pt x="2732" y="290"/>
                </a:lnTo>
                <a:lnTo>
                  <a:pt x="2741" y="303"/>
                </a:lnTo>
                <a:lnTo>
                  <a:pt x="2749" y="316"/>
                </a:lnTo>
                <a:lnTo>
                  <a:pt x="2757" y="331"/>
                </a:lnTo>
                <a:lnTo>
                  <a:pt x="2763" y="346"/>
                </a:lnTo>
                <a:lnTo>
                  <a:pt x="2768" y="362"/>
                </a:lnTo>
                <a:lnTo>
                  <a:pt x="2771" y="377"/>
                </a:lnTo>
                <a:lnTo>
                  <a:pt x="2773" y="394"/>
                </a:lnTo>
                <a:lnTo>
                  <a:pt x="2774" y="411"/>
                </a:lnTo>
                <a:lnTo>
                  <a:pt x="2774" y="477"/>
                </a:lnTo>
                <a:lnTo>
                  <a:pt x="2774" y="543"/>
                </a:lnTo>
                <a:lnTo>
                  <a:pt x="2774" y="609"/>
                </a:lnTo>
                <a:lnTo>
                  <a:pt x="2774" y="675"/>
                </a:lnTo>
                <a:lnTo>
                  <a:pt x="2774" y="741"/>
                </a:lnTo>
                <a:lnTo>
                  <a:pt x="2774" y="807"/>
                </a:lnTo>
                <a:lnTo>
                  <a:pt x="2774" y="873"/>
                </a:lnTo>
                <a:lnTo>
                  <a:pt x="2774" y="940"/>
                </a:lnTo>
                <a:lnTo>
                  <a:pt x="2774" y="1005"/>
                </a:lnTo>
                <a:lnTo>
                  <a:pt x="2774" y="1071"/>
                </a:lnTo>
                <a:lnTo>
                  <a:pt x="2774" y="1137"/>
                </a:lnTo>
                <a:lnTo>
                  <a:pt x="2774" y="1203"/>
                </a:lnTo>
                <a:lnTo>
                  <a:pt x="2774" y="1269"/>
                </a:lnTo>
                <a:lnTo>
                  <a:pt x="2774" y="1335"/>
                </a:lnTo>
                <a:lnTo>
                  <a:pt x="2774" y="1401"/>
                </a:lnTo>
                <a:lnTo>
                  <a:pt x="2774" y="1467"/>
                </a:lnTo>
                <a:lnTo>
                  <a:pt x="2774" y="1578"/>
                </a:lnTo>
                <a:lnTo>
                  <a:pt x="2761" y="1549"/>
                </a:lnTo>
                <a:lnTo>
                  <a:pt x="2747" y="1521"/>
                </a:lnTo>
                <a:lnTo>
                  <a:pt x="2732" y="1493"/>
                </a:lnTo>
                <a:lnTo>
                  <a:pt x="2715" y="1465"/>
                </a:lnTo>
                <a:lnTo>
                  <a:pt x="2698" y="1438"/>
                </a:lnTo>
                <a:lnTo>
                  <a:pt x="2680" y="1413"/>
                </a:lnTo>
                <a:lnTo>
                  <a:pt x="2660" y="1387"/>
                </a:lnTo>
                <a:lnTo>
                  <a:pt x="2640" y="1362"/>
                </a:lnTo>
                <a:lnTo>
                  <a:pt x="2613" y="1331"/>
                </a:lnTo>
                <a:lnTo>
                  <a:pt x="2584" y="1302"/>
                </a:lnTo>
                <a:lnTo>
                  <a:pt x="2555" y="1274"/>
                </a:lnTo>
                <a:lnTo>
                  <a:pt x="2525" y="1247"/>
                </a:lnTo>
                <a:lnTo>
                  <a:pt x="2493" y="1222"/>
                </a:lnTo>
                <a:lnTo>
                  <a:pt x="2461" y="1199"/>
                </a:lnTo>
                <a:lnTo>
                  <a:pt x="2428" y="1178"/>
                </a:lnTo>
                <a:lnTo>
                  <a:pt x="2392" y="1158"/>
                </a:lnTo>
                <a:lnTo>
                  <a:pt x="2357" y="1140"/>
                </a:lnTo>
                <a:lnTo>
                  <a:pt x="2321" y="1124"/>
                </a:lnTo>
                <a:lnTo>
                  <a:pt x="2283" y="1109"/>
                </a:lnTo>
                <a:lnTo>
                  <a:pt x="2246" y="1097"/>
                </a:lnTo>
                <a:lnTo>
                  <a:pt x="2207" y="1086"/>
                </a:lnTo>
                <a:lnTo>
                  <a:pt x="2167" y="1077"/>
                </a:lnTo>
                <a:lnTo>
                  <a:pt x="2127" y="1070"/>
                </a:lnTo>
                <a:lnTo>
                  <a:pt x="2086" y="1066"/>
                </a:lnTo>
                <a:lnTo>
                  <a:pt x="2064" y="1064"/>
                </a:lnTo>
                <a:lnTo>
                  <a:pt x="2043" y="1063"/>
                </a:lnTo>
                <a:lnTo>
                  <a:pt x="2021" y="1062"/>
                </a:lnTo>
                <a:lnTo>
                  <a:pt x="1999" y="1062"/>
                </a:lnTo>
                <a:lnTo>
                  <a:pt x="1978" y="1062"/>
                </a:lnTo>
                <a:lnTo>
                  <a:pt x="1957" y="1063"/>
                </a:lnTo>
                <a:lnTo>
                  <a:pt x="1935" y="1065"/>
                </a:lnTo>
                <a:lnTo>
                  <a:pt x="1914" y="1067"/>
                </a:lnTo>
                <a:lnTo>
                  <a:pt x="1892" y="1070"/>
                </a:lnTo>
                <a:lnTo>
                  <a:pt x="1872" y="1073"/>
                </a:lnTo>
                <a:lnTo>
                  <a:pt x="1850" y="1077"/>
                </a:lnTo>
                <a:lnTo>
                  <a:pt x="1829" y="1081"/>
                </a:lnTo>
                <a:lnTo>
                  <a:pt x="1808" y="1086"/>
                </a:lnTo>
                <a:lnTo>
                  <a:pt x="1787" y="1092"/>
                </a:lnTo>
                <a:lnTo>
                  <a:pt x="1767" y="1098"/>
                </a:lnTo>
                <a:lnTo>
                  <a:pt x="1746" y="1105"/>
                </a:lnTo>
                <a:lnTo>
                  <a:pt x="1726" y="1112"/>
                </a:lnTo>
                <a:lnTo>
                  <a:pt x="1706" y="1120"/>
                </a:lnTo>
                <a:lnTo>
                  <a:pt x="1686" y="1128"/>
                </a:lnTo>
                <a:lnTo>
                  <a:pt x="1666" y="1136"/>
                </a:lnTo>
                <a:lnTo>
                  <a:pt x="1647" y="1145"/>
                </a:lnTo>
                <a:lnTo>
                  <a:pt x="1628" y="1155"/>
                </a:lnTo>
                <a:lnTo>
                  <a:pt x="1609" y="1165"/>
                </a:lnTo>
                <a:lnTo>
                  <a:pt x="1590" y="1177"/>
                </a:lnTo>
                <a:lnTo>
                  <a:pt x="1572" y="1187"/>
                </a:lnTo>
                <a:lnTo>
                  <a:pt x="1554" y="1199"/>
                </a:lnTo>
                <a:lnTo>
                  <a:pt x="1535" y="1211"/>
                </a:lnTo>
                <a:lnTo>
                  <a:pt x="1519" y="1223"/>
                </a:lnTo>
                <a:lnTo>
                  <a:pt x="1501" y="1237"/>
                </a:lnTo>
                <a:lnTo>
                  <a:pt x="1485" y="1250"/>
                </a:lnTo>
                <a:lnTo>
                  <a:pt x="1468" y="1264"/>
                </a:lnTo>
                <a:lnTo>
                  <a:pt x="1451" y="1278"/>
                </a:lnTo>
                <a:lnTo>
                  <a:pt x="1434" y="1295"/>
                </a:lnTo>
                <a:lnTo>
                  <a:pt x="1417" y="1311"/>
                </a:lnTo>
                <a:lnTo>
                  <a:pt x="1401" y="1328"/>
                </a:lnTo>
                <a:lnTo>
                  <a:pt x="1385" y="1345"/>
                </a:lnTo>
                <a:lnTo>
                  <a:pt x="1370" y="1363"/>
                </a:lnTo>
                <a:lnTo>
                  <a:pt x="1355" y="1380"/>
                </a:lnTo>
                <a:lnTo>
                  <a:pt x="1341" y="1399"/>
                </a:lnTo>
                <a:lnTo>
                  <a:pt x="1327" y="1418"/>
                </a:lnTo>
                <a:lnTo>
                  <a:pt x="1314" y="1437"/>
                </a:lnTo>
                <a:lnTo>
                  <a:pt x="1302" y="1456"/>
                </a:lnTo>
                <a:lnTo>
                  <a:pt x="1289" y="1476"/>
                </a:lnTo>
                <a:lnTo>
                  <a:pt x="1278" y="1496"/>
                </a:lnTo>
                <a:lnTo>
                  <a:pt x="1267" y="1516"/>
                </a:lnTo>
                <a:lnTo>
                  <a:pt x="1256" y="1537"/>
                </a:lnTo>
                <a:lnTo>
                  <a:pt x="1246" y="1557"/>
                </a:lnTo>
                <a:lnTo>
                  <a:pt x="1237" y="1579"/>
                </a:lnTo>
                <a:lnTo>
                  <a:pt x="1228" y="1600"/>
                </a:lnTo>
                <a:lnTo>
                  <a:pt x="1220" y="1622"/>
                </a:lnTo>
                <a:lnTo>
                  <a:pt x="1212" y="1643"/>
                </a:lnTo>
                <a:lnTo>
                  <a:pt x="1204" y="1665"/>
                </a:lnTo>
                <a:lnTo>
                  <a:pt x="1198" y="1687"/>
                </a:lnTo>
                <a:lnTo>
                  <a:pt x="1192" y="1710"/>
                </a:lnTo>
                <a:lnTo>
                  <a:pt x="1187" y="1732"/>
                </a:lnTo>
                <a:lnTo>
                  <a:pt x="1182" y="1755"/>
                </a:lnTo>
                <a:lnTo>
                  <a:pt x="1177" y="1778"/>
                </a:lnTo>
                <a:lnTo>
                  <a:pt x="1173" y="1801"/>
                </a:lnTo>
                <a:lnTo>
                  <a:pt x="1170" y="1824"/>
                </a:lnTo>
                <a:lnTo>
                  <a:pt x="1167" y="1846"/>
                </a:lnTo>
                <a:lnTo>
                  <a:pt x="1165" y="1870"/>
                </a:lnTo>
                <a:lnTo>
                  <a:pt x="1164" y="1894"/>
                </a:lnTo>
                <a:lnTo>
                  <a:pt x="1163" y="1917"/>
                </a:lnTo>
                <a:lnTo>
                  <a:pt x="1163" y="1940"/>
                </a:lnTo>
                <a:lnTo>
                  <a:pt x="1163" y="1964"/>
                </a:lnTo>
                <a:lnTo>
                  <a:pt x="1164" y="1987"/>
                </a:lnTo>
                <a:lnTo>
                  <a:pt x="1165" y="2011"/>
                </a:lnTo>
                <a:lnTo>
                  <a:pt x="1167" y="2035"/>
                </a:lnTo>
                <a:lnTo>
                  <a:pt x="1170" y="2057"/>
                </a:lnTo>
                <a:lnTo>
                  <a:pt x="1173" y="2080"/>
                </a:lnTo>
                <a:lnTo>
                  <a:pt x="1177" y="2103"/>
                </a:lnTo>
                <a:lnTo>
                  <a:pt x="1182" y="2127"/>
                </a:lnTo>
                <a:lnTo>
                  <a:pt x="1187" y="2149"/>
                </a:lnTo>
                <a:lnTo>
                  <a:pt x="1192" y="2171"/>
                </a:lnTo>
                <a:lnTo>
                  <a:pt x="1198" y="2194"/>
                </a:lnTo>
                <a:lnTo>
                  <a:pt x="1204" y="2216"/>
                </a:lnTo>
                <a:lnTo>
                  <a:pt x="1212" y="2238"/>
                </a:lnTo>
                <a:lnTo>
                  <a:pt x="1220" y="2259"/>
                </a:lnTo>
                <a:lnTo>
                  <a:pt x="1228" y="2281"/>
                </a:lnTo>
                <a:lnTo>
                  <a:pt x="1237" y="2303"/>
                </a:lnTo>
                <a:lnTo>
                  <a:pt x="1246" y="2323"/>
                </a:lnTo>
                <a:lnTo>
                  <a:pt x="1256" y="2344"/>
                </a:lnTo>
                <a:lnTo>
                  <a:pt x="1267" y="2365"/>
                </a:lnTo>
                <a:lnTo>
                  <a:pt x="1278" y="2386"/>
                </a:lnTo>
                <a:lnTo>
                  <a:pt x="1289" y="2405"/>
                </a:lnTo>
                <a:lnTo>
                  <a:pt x="1302" y="2425"/>
                </a:lnTo>
                <a:lnTo>
                  <a:pt x="1314" y="2445"/>
                </a:lnTo>
                <a:lnTo>
                  <a:pt x="1327" y="2463"/>
                </a:lnTo>
                <a:lnTo>
                  <a:pt x="1341" y="2482"/>
                </a:lnTo>
                <a:lnTo>
                  <a:pt x="1355" y="2500"/>
                </a:lnTo>
                <a:lnTo>
                  <a:pt x="1370" y="2518"/>
                </a:lnTo>
                <a:lnTo>
                  <a:pt x="1385" y="2537"/>
                </a:lnTo>
                <a:lnTo>
                  <a:pt x="1401" y="2553"/>
                </a:lnTo>
                <a:lnTo>
                  <a:pt x="1417" y="2571"/>
                </a:lnTo>
                <a:lnTo>
                  <a:pt x="1434" y="2587"/>
                </a:lnTo>
                <a:lnTo>
                  <a:pt x="1451" y="2603"/>
                </a:lnTo>
                <a:lnTo>
                  <a:pt x="1471" y="2621"/>
                </a:lnTo>
                <a:lnTo>
                  <a:pt x="1492" y="2637"/>
                </a:lnTo>
                <a:lnTo>
                  <a:pt x="1513" y="2654"/>
                </a:lnTo>
                <a:lnTo>
                  <a:pt x="1533" y="2669"/>
                </a:lnTo>
                <a:lnTo>
                  <a:pt x="1556" y="2684"/>
                </a:lnTo>
                <a:lnTo>
                  <a:pt x="1578" y="2698"/>
                </a:lnTo>
                <a:lnTo>
                  <a:pt x="1601" y="2712"/>
                </a:lnTo>
                <a:lnTo>
                  <a:pt x="1624" y="2724"/>
                </a:lnTo>
                <a:lnTo>
                  <a:pt x="1647" y="2735"/>
                </a:lnTo>
                <a:lnTo>
                  <a:pt x="1670" y="2747"/>
                </a:lnTo>
                <a:lnTo>
                  <a:pt x="1695" y="2757"/>
                </a:lnTo>
                <a:lnTo>
                  <a:pt x="1719" y="2767"/>
                </a:lnTo>
                <a:lnTo>
                  <a:pt x="1744" y="2776"/>
                </a:lnTo>
                <a:lnTo>
                  <a:pt x="1769" y="2784"/>
                </a:lnTo>
                <a:lnTo>
                  <a:pt x="1794" y="2791"/>
                </a:lnTo>
                <a:lnTo>
                  <a:pt x="1820" y="2798"/>
                </a:lnTo>
                <a:lnTo>
                  <a:pt x="1055" y="2904"/>
                </a:lnTo>
                <a:lnTo>
                  <a:pt x="1055" y="2813"/>
                </a:lnTo>
                <a:lnTo>
                  <a:pt x="1055" y="2723"/>
                </a:lnTo>
                <a:lnTo>
                  <a:pt x="1055" y="2632"/>
                </a:lnTo>
                <a:lnTo>
                  <a:pt x="1055" y="2541"/>
                </a:lnTo>
                <a:lnTo>
                  <a:pt x="1055" y="2451"/>
                </a:lnTo>
                <a:lnTo>
                  <a:pt x="1055" y="2360"/>
                </a:lnTo>
                <a:lnTo>
                  <a:pt x="1055" y="2269"/>
                </a:lnTo>
                <a:lnTo>
                  <a:pt x="1055" y="2179"/>
                </a:lnTo>
                <a:lnTo>
                  <a:pt x="1055" y="2087"/>
                </a:lnTo>
                <a:lnTo>
                  <a:pt x="1055" y="1996"/>
                </a:lnTo>
                <a:lnTo>
                  <a:pt x="1055" y="1906"/>
                </a:lnTo>
                <a:lnTo>
                  <a:pt x="1055" y="1815"/>
                </a:lnTo>
                <a:lnTo>
                  <a:pt x="1055" y="1724"/>
                </a:lnTo>
                <a:lnTo>
                  <a:pt x="1055" y="1634"/>
                </a:lnTo>
                <a:lnTo>
                  <a:pt x="1055" y="1543"/>
                </a:lnTo>
                <a:lnTo>
                  <a:pt x="1055" y="1452"/>
                </a:lnTo>
                <a:lnTo>
                  <a:pt x="1055" y="1362"/>
                </a:lnTo>
                <a:lnTo>
                  <a:pt x="1055" y="1271"/>
                </a:lnTo>
                <a:lnTo>
                  <a:pt x="1055" y="1180"/>
                </a:lnTo>
                <a:lnTo>
                  <a:pt x="1055" y="1090"/>
                </a:lnTo>
                <a:lnTo>
                  <a:pt x="1055" y="999"/>
                </a:lnTo>
                <a:lnTo>
                  <a:pt x="1055" y="907"/>
                </a:lnTo>
                <a:lnTo>
                  <a:pt x="1055" y="817"/>
                </a:lnTo>
                <a:lnTo>
                  <a:pt x="1055" y="726"/>
                </a:lnTo>
                <a:lnTo>
                  <a:pt x="1055" y="635"/>
                </a:lnTo>
                <a:lnTo>
                  <a:pt x="1055" y="545"/>
                </a:lnTo>
                <a:lnTo>
                  <a:pt x="1055" y="454"/>
                </a:lnTo>
                <a:lnTo>
                  <a:pt x="1055" y="363"/>
                </a:lnTo>
                <a:lnTo>
                  <a:pt x="1055" y="272"/>
                </a:lnTo>
                <a:lnTo>
                  <a:pt x="1055" y="182"/>
                </a:lnTo>
                <a:lnTo>
                  <a:pt x="1055" y="91"/>
                </a:lnTo>
                <a:lnTo>
                  <a:pt x="1055" y="0"/>
                </a:lnTo>
                <a:close/>
                <a:moveTo>
                  <a:pt x="2774" y="2303"/>
                </a:moveTo>
                <a:lnTo>
                  <a:pt x="2774" y="2523"/>
                </a:lnTo>
                <a:lnTo>
                  <a:pt x="2773" y="2538"/>
                </a:lnTo>
                <a:lnTo>
                  <a:pt x="2771" y="2551"/>
                </a:lnTo>
                <a:lnTo>
                  <a:pt x="2768" y="2566"/>
                </a:lnTo>
                <a:lnTo>
                  <a:pt x="2764" y="2579"/>
                </a:lnTo>
                <a:lnTo>
                  <a:pt x="2759" y="2593"/>
                </a:lnTo>
                <a:lnTo>
                  <a:pt x="2752" y="2605"/>
                </a:lnTo>
                <a:lnTo>
                  <a:pt x="2745" y="2616"/>
                </a:lnTo>
                <a:lnTo>
                  <a:pt x="2737" y="2628"/>
                </a:lnTo>
                <a:lnTo>
                  <a:pt x="2728" y="2638"/>
                </a:lnTo>
                <a:lnTo>
                  <a:pt x="2718" y="2647"/>
                </a:lnTo>
                <a:lnTo>
                  <a:pt x="2708" y="2657"/>
                </a:lnTo>
                <a:lnTo>
                  <a:pt x="2697" y="2664"/>
                </a:lnTo>
                <a:lnTo>
                  <a:pt x="2685" y="2670"/>
                </a:lnTo>
                <a:lnTo>
                  <a:pt x="2674" y="2675"/>
                </a:lnTo>
                <a:lnTo>
                  <a:pt x="2661" y="2680"/>
                </a:lnTo>
                <a:lnTo>
                  <a:pt x="2648" y="2682"/>
                </a:lnTo>
                <a:lnTo>
                  <a:pt x="2406" y="2716"/>
                </a:lnTo>
                <a:lnTo>
                  <a:pt x="2438" y="2696"/>
                </a:lnTo>
                <a:lnTo>
                  <a:pt x="2470" y="2675"/>
                </a:lnTo>
                <a:lnTo>
                  <a:pt x="2501" y="2653"/>
                </a:lnTo>
                <a:lnTo>
                  <a:pt x="2530" y="2629"/>
                </a:lnTo>
                <a:lnTo>
                  <a:pt x="2559" y="2604"/>
                </a:lnTo>
                <a:lnTo>
                  <a:pt x="2587" y="2577"/>
                </a:lnTo>
                <a:lnTo>
                  <a:pt x="2614" y="2549"/>
                </a:lnTo>
                <a:lnTo>
                  <a:pt x="2640" y="2519"/>
                </a:lnTo>
                <a:lnTo>
                  <a:pt x="2660" y="2494"/>
                </a:lnTo>
                <a:lnTo>
                  <a:pt x="2680" y="2469"/>
                </a:lnTo>
                <a:lnTo>
                  <a:pt x="2698" y="2443"/>
                </a:lnTo>
                <a:lnTo>
                  <a:pt x="2715" y="2416"/>
                </a:lnTo>
                <a:lnTo>
                  <a:pt x="2732" y="2389"/>
                </a:lnTo>
                <a:lnTo>
                  <a:pt x="2747" y="2361"/>
                </a:lnTo>
                <a:lnTo>
                  <a:pt x="2761" y="2332"/>
                </a:lnTo>
                <a:lnTo>
                  <a:pt x="2774" y="230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Freeform 33"/>
          <p:cNvSpPr>
            <a:spLocks noEditPoints="1"/>
          </p:cNvSpPr>
          <p:nvPr/>
        </p:nvSpPr>
        <p:spPr bwMode="auto">
          <a:xfrm>
            <a:off x="3218772" y="2915892"/>
            <a:ext cx="361411" cy="336269"/>
          </a:xfrm>
          <a:custGeom>
            <a:avLst/>
            <a:gdLst>
              <a:gd name="T0" fmla="*/ 508 w 690"/>
              <a:gd name="T1" fmla="*/ 406 h 642"/>
              <a:gd name="T2" fmla="*/ 542 w 690"/>
              <a:gd name="T3" fmla="*/ 308 h 642"/>
              <a:gd name="T4" fmla="*/ 544 w 690"/>
              <a:gd name="T5" fmla="*/ 272 h 642"/>
              <a:gd name="T6" fmla="*/ 532 w 690"/>
              <a:gd name="T7" fmla="*/ 190 h 642"/>
              <a:gd name="T8" fmla="*/ 498 w 690"/>
              <a:gd name="T9" fmla="*/ 120 h 642"/>
              <a:gd name="T10" fmla="*/ 446 w 690"/>
              <a:gd name="T11" fmla="*/ 62 h 642"/>
              <a:gd name="T12" fmla="*/ 378 w 690"/>
              <a:gd name="T13" fmla="*/ 20 h 642"/>
              <a:gd name="T14" fmla="*/ 300 w 690"/>
              <a:gd name="T15" fmla="*/ 0 h 642"/>
              <a:gd name="T16" fmla="*/ 244 w 690"/>
              <a:gd name="T17" fmla="*/ 0 h 642"/>
              <a:gd name="T18" fmla="*/ 166 w 690"/>
              <a:gd name="T19" fmla="*/ 20 h 642"/>
              <a:gd name="T20" fmla="*/ 98 w 690"/>
              <a:gd name="T21" fmla="*/ 62 h 642"/>
              <a:gd name="T22" fmla="*/ 46 w 690"/>
              <a:gd name="T23" fmla="*/ 120 h 642"/>
              <a:gd name="T24" fmla="*/ 12 w 690"/>
              <a:gd name="T25" fmla="*/ 190 h 642"/>
              <a:gd name="T26" fmla="*/ 0 w 690"/>
              <a:gd name="T27" fmla="*/ 272 h 642"/>
              <a:gd name="T28" fmla="*/ 4 w 690"/>
              <a:gd name="T29" fmla="*/ 326 h 642"/>
              <a:gd name="T30" fmla="*/ 32 w 690"/>
              <a:gd name="T31" fmla="*/ 402 h 642"/>
              <a:gd name="T32" fmla="*/ 80 w 690"/>
              <a:gd name="T33" fmla="*/ 464 h 642"/>
              <a:gd name="T34" fmla="*/ 142 w 690"/>
              <a:gd name="T35" fmla="*/ 512 h 642"/>
              <a:gd name="T36" fmla="*/ 216 w 690"/>
              <a:gd name="T37" fmla="*/ 538 h 642"/>
              <a:gd name="T38" fmla="*/ 272 w 690"/>
              <a:gd name="T39" fmla="*/ 544 h 642"/>
              <a:gd name="T40" fmla="*/ 342 w 690"/>
              <a:gd name="T41" fmla="*/ 536 h 642"/>
              <a:gd name="T42" fmla="*/ 406 w 690"/>
              <a:gd name="T43" fmla="*/ 508 h 642"/>
              <a:gd name="T44" fmla="*/ 618 w 690"/>
              <a:gd name="T45" fmla="*/ 638 h 642"/>
              <a:gd name="T46" fmla="*/ 628 w 690"/>
              <a:gd name="T47" fmla="*/ 642 h 642"/>
              <a:gd name="T48" fmla="*/ 652 w 690"/>
              <a:gd name="T49" fmla="*/ 634 h 642"/>
              <a:gd name="T50" fmla="*/ 676 w 690"/>
              <a:gd name="T51" fmla="*/ 610 h 642"/>
              <a:gd name="T52" fmla="*/ 690 w 690"/>
              <a:gd name="T53" fmla="*/ 576 h 642"/>
              <a:gd name="T54" fmla="*/ 686 w 690"/>
              <a:gd name="T55" fmla="*/ 562 h 642"/>
              <a:gd name="T56" fmla="*/ 272 w 690"/>
              <a:gd name="T57" fmla="*/ 446 h 642"/>
              <a:gd name="T58" fmla="*/ 220 w 690"/>
              <a:gd name="T59" fmla="*/ 438 h 642"/>
              <a:gd name="T60" fmla="*/ 174 w 690"/>
              <a:gd name="T61" fmla="*/ 416 h 642"/>
              <a:gd name="T62" fmla="*/ 138 w 690"/>
              <a:gd name="T63" fmla="*/ 382 h 642"/>
              <a:gd name="T64" fmla="*/ 110 w 690"/>
              <a:gd name="T65" fmla="*/ 340 h 642"/>
              <a:gd name="T66" fmla="*/ 98 w 690"/>
              <a:gd name="T67" fmla="*/ 290 h 642"/>
              <a:gd name="T68" fmla="*/ 98 w 690"/>
              <a:gd name="T69" fmla="*/ 254 h 642"/>
              <a:gd name="T70" fmla="*/ 110 w 690"/>
              <a:gd name="T71" fmla="*/ 204 h 642"/>
              <a:gd name="T72" fmla="*/ 138 w 690"/>
              <a:gd name="T73" fmla="*/ 160 h 642"/>
              <a:gd name="T74" fmla="*/ 174 w 690"/>
              <a:gd name="T75" fmla="*/ 128 h 642"/>
              <a:gd name="T76" fmla="*/ 220 w 690"/>
              <a:gd name="T77" fmla="*/ 106 h 642"/>
              <a:gd name="T78" fmla="*/ 272 w 690"/>
              <a:gd name="T79" fmla="*/ 98 h 642"/>
              <a:gd name="T80" fmla="*/ 306 w 690"/>
              <a:gd name="T81" fmla="*/ 100 h 642"/>
              <a:gd name="T82" fmla="*/ 354 w 690"/>
              <a:gd name="T83" fmla="*/ 118 h 642"/>
              <a:gd name="T84" fmla="*/ 396 w 690"/>
              <a:gd name="T85" fmla="*/ 148 h 642"/>
              <a:gd name="T86" fmla="*/ 426 w 690"/>
              <a:gd name="T87" fmla="*/ 188 h 642"/>
              <a:gd name="T88" fmla="*/ 442 w 690"/>
              <a:gd name="T89" fmla="*/ 236 h 642"/>
              <a:gd name="T90" fmla="*/ 446 w 690"/>
              <a:gd name="T91" fmla="*/ 272 h 642"/>
              <a:gd name="T92" fmla="*/ 438 w 690"/>
              <a:gd name="T93" fmla="*/ 324 h 642"/>
              <a:gd name="T94" fmla="*/ 416 w 690"/>
              <a:gd name="T95" fmla="*/ 370 h 642"/>
              <a:gd name="T96" fmla="*/ 382 w 690"/>
              <a:gd name="T97" fmla="*/ 406 h 642"/>
              <a:gd name="T98" fmla="*/ 340 w 690"/>
              <a:gd name="T99" fmla="*/ 432 h 642"/>
              <a:gd name="T100" fmla="*/ 290 w 690"/>
              <a:gd name="T101" fmla="*/ 4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0" h="642">
                <a:moveTo>
                  <a:pt x="686" y="562"/>
                </a:moveTo>
                <a:lnTo>
                  <a:pt x="508" y="406"/>
                </a:lnTo>
                <a:lnTo>
                  <a:pt x="508" y="406"/>
                </a:lnTo>
                <a:lnTo>
                  <a:pt x="524" y="376"/>
                </a:lnTo>
                <a:lnTo>
                  <a:pt x="534" y="342"/>
                </a:lnTo>
                <a:lnTo>
                  <a:pt x="542" y="308"/>
                </a:lnTo>
                <a:lnTo>
                  <a:pt x="544" y="290"/>
                </a:lnTo>
                <a:lnTo>
                  <a:pt x="544" y="272"/>
                </a:lnTo>
                <a:lnTo>
                  <a:pt x="544" y="272"/>
                </a:lnTo>
                <a:lnTo>
                  <a:pt x="542" y="244"/>
                </a:lnTo>
                <a:lnTo>
                  <a:pt x="538" y="216"/>
                </a:lnTo>
                <a:lnTo>
                  <a:pt x="532" y="190"/>
                </a:lnTo>
                <a:lnTo>
                  <a:pt x="522" y="166"/>
                </a:lnTo>
                <a:lnTo>
                  <a:pt x="512" y="142"/>
                </a:lnTo>
                <a:lnTo>
                  <a:pt x="498" y="120"/>
                </a:lnTo>
                <a:lnTo>
                  <a:pt x="482" y="98"/>
                </a:lnTo>
                <a:lnTo>
                  <a:pt x="464" y="80"/>
                </a:lnTo>
                <a:lnTo>
                  <a:pt x="446" y="62"/>
                </a:lnTo>
                <a:lnTo>
                  <a:pt x="424" y="46"/>
                </a:lnTo>
                <a:lnTo>
                  <a:pt x="402" y="32"/>
                </a:lnTo>
                <a:lnTo>
                  <a:pt x="378" y="20"/>
                </a:lnTo>
                <a:lnTo>
                  <a:pt x="352" y="12"/>
                </a:lnTo>
                <a:lnTo>
                  <a:pt x="326" y="4"/>
                </a:lnTo>
                <a:lnTo>
                  <a:pt x="300" y="0"/>
                </a:lnTo>
                <a:lnTo>
                  <a:pt x="272" y="0"/>
                </a:lnTo>
                <a:lnTo>
                  <a:pt x="272" y="0"/>
                </a:lnTo>
                <a:lnTo>
                  <a:pt x="244" y="0"/>
                </a:lnTo>
                <a:lnTo>
                  <a:pt x="216" y="4"/>
                </a:lnTo>
                <a:lnTo>
                  <a:pt x="190" y="12"/>
                </a:lnTo>
                <a:lnTo>
                  <a:pt x="166" y="20"/>
                </a:lnTo>
                <a:lnTo>
                  <a:pt x="142" y="32"/>
                </a:lnTo>
                <a:lnTo>
                  <a:pt x="120" y="46"/>
                </a:lnTo>
                <a:lnTo>
                  <a:pt x="98" y="62"/>
                </a:lnTo>
                <a:lnTo>
                  <a:pt x="80" y="80"/>
                </a:lnTo>
                <a:lnTo>
                  <a:pt x="62" y="98"/>
                </a:lnTo>
                <a:lnTo>
                  <a:pt x="46" y="120"/>
                </a:lnTo>
                <a:lnTo>
                  <a:pt x="32" y="142"/>
                </a:lnTo>
                <a:lnTo>
                  <a:pt x="20" y="166"/>
                </a:lnTo>
                <a:lnTo>
                  <a:pt x="12" y="190"/>
                </a:lnTo>
                <a:lnTo>
                  <a:pt x="4" y="216"/>
                </a:lnTo>
                <a:lnTo>
                  <a:pt x="0" y="244"/>
                </a:lnTo>
                <a:lnTo>
                  <a:pt x="0" y="272"/>
                </a:lnTo>
                <a:lnTo>
                  <a:pt x="0" y="272"/>
                </a:lnTo>
                <a:lnTo>
                  <a:pt x="0" y="300"/>
                </a:lnTo>
                <a:lnTo>
                  <a:pt x="4" y="326"/>
                </a:lnTo>
                <a:lnTo>
                  <a:pt x="12" y="352"/>
                </a:lnTo>
                <a:lnTo>
                  <a:pt x="20" y="378"/>
                </a:lnTo>
                <a:lnTo>
                  <a:pt x="32" y="402"/>
                </a:lnTo>
                <a:lnTo>
                  <a:pt x="46" y="424"/>
                </a:lnTo>
                <a:lnTo>
                  <a:pt x="62" y="446"/>
                </a:lnTo>
                <a:lnTo>
                  <a:pt x="80" y="464"/>
                </a:lnTo>
                <a:lnTo>
                  <a:pt x="98" y="482"/>
                </a:lnTo>
                <a:lnTo>
                  <a:pt x="120" y="498"/>
                </a:lnTo>
                <a:lnTo>
                  <a:pt x="142" y="512"/>
                </a:lnTo>
                <a:lnTo>
                  <a:pt x="166" y="522"/>
                </a:lnTo>
                <a:lnTo>
                  <a:pt x="190" y="532"/>
                </a:lnTo>
                <a:lnTo>
                  <a:pt x="216" y="538"/>
                </a:lnTo>
                <a:lnTo>
                  <a:pt x="244" y="542"/>
                </a:lnTo>
                <a:lnTo>
                  <a:pt x="272" y="544"/>
                </a:lnTo>
                <a:lnTo>
                  <a:pt x="272" y="544"/>
                </a:lnTo>
                <a:lnTo>
                  <a:pt x="296" y="544"/>
                </a:lnTo>
                <a:lnTo>
                  <a:pt x="320" y="540"/>
                </a:lnTo>
                <a:lnTo>
                  <a:pt x="342" y="536"/>
                </a:lnTo>
                <a:lnTo>
                  <a:pt x="364" y="528"/>
                </a:lnTo>
                <a:lnTo>
                  <a:pt x="386" y="520"/>
                </a:lnTo>
                <a:lnTo>
                  <a:pt x="406" y="508"/>
                </a:lnTo>
                <a:lnTo>
                  <a:pt x="426" y="496"/>
                </a:lnTo>
                <a:lnTo>
                  <a:pt x="444" y="484"/>
                </a:lnTo>
                <a:lnTo>
                  <a:pt x="618" y="638"/>
                </a:lnTo>
                <a:lnTo>
                  <a:pt x="618" y="638"/>
                </a:lnTo>
                <a:lnTo>
                  <a:pt x="622" y="642"/>
                </a:lnTo>
                <a:lnTo>
                  <a:pt x="628" y="642"/>
                </a:lnTo>
                <a:lnTo>
                  <a:pt x="634" y="642"/>
                </a:lnTo>
                <a:lnTo>
                  <a:pt x="640" y="640"/>
                </a:lnTo>
                <a:lnTo>
                  <a:pt x="652" y="634"/>
                </a:lnTo>
                <a:lnTo>
                  <a:pt x="664" y="624"/>
                </a:lnTo>
                <a:lnTo>
                  <a:pt x="676" y="610"/>
                </a:lnTo>
                <a:lnTo>
                  <a:pt x="676" y="610"/>
                </a:lnTo>
                <a:lnTo>
                  <a:pt x="686" y="596"/>
                </a:lnTo>
                <a:lnTo>
                  <a:pt x="690" y="584"/>
                </a:lnTo>
                <a:lnTo>
                  <a:pt x="690" y="576"/>
                </a:lnTo>
                <a:lnTo>
                  <a:pt x="690" y="572"/>
                </a:lnTo>
                <a:lnTo>
                  <a:pt x="688" y="566"/>
                </a:lnTo>
                <a:lnTo>
                  <a:pt x="686" y="562"/>
                </a:lnTo>
                <a:lnTo>
                  <a:pt x="686" y="562"/>
                </a:lnTo>
                <a:close/>
                <a:moveTo>
                  <a:pt x="272" y="446"/>
                </a:moveTo>
                <a:lnTo>
                  <a:pt x="272" y="446"/>
                </a:lnTo>
                <a:lnTo>
                  <a:pt x="254" y="446"/>
                </a:lnTo>
                <a:lnTo>
                  <a:pt x="236" y="442"/>
                </a:lnTo>
                <a:lnTo>
                  <a:pt x="220" y="438"/>
                </a:lnTo>
                <a:lnTo>
                  <a:pt x="204" y="432"/>
                </a:lnTo>
                <a:lnTo>
                  <a:pt x="188" y="426"/>
                </a:lnTo>
                <a:lnTo>
                  <a:pt x="174" y="416"/>
                </a:lnTo>
                <a:lnTo>
                  <a:pt x="160" y="406"/>
                </a:lnTo>
                <a:lnTo>
                  <a:pt x="148" y="396"/>
                </a:lnTo>
                <a:lnTo>
                  <a:pt x="138" y="382"/>
                </a:lnTo>
                <a:lnTo>
                  <a:pt x="128" y="370"/>
                </a:lnTo>
                <a:lnTo>
                  <a:pt x="118" y="354"/>
                </a:lnTo>
                <a:lnTo>
                  <a:pt x="110" y="340"/>
                </a:lnTo>
                <a:lnTo>
                  <a:pt x="106" y="324"/>
                </a:lnTo>
                <a:lnTo>
                  <a:pt x="100" y="306"/>
                </a:lnTo>
                <a:lnTo>
                  <a:pt x="98" y="290"/>
                </a:lnTo>
                <a:lnTo>
                  <a:pt x="98" y="272"/>
                </a:lnTo>
                <a:lnTo>
                  <a:pt x="98" y="272"/>
                </a:lnTo>
                <a:lnTo>
                  <a:pt x="98" y="254"/>
                </a:lnTo>
                <a:lnTo>
                  <a:pt x="100" y="236"/>
                </a:lnTo>
                <a:lnTo>
                  <a:pt x="106" y="220"/>
                </a:lnTo>
                <a:lnTo>
                  <a:pt x="110" y="204"/>
                </a:lnTo>
                <a:lnTo>
                  <a:pt x="118" y="188"/>
                </a:lnTo>
                <a:lnTo>
                  <a:pt x="128" y="174"/>
                </a:lnTo>
                <a:lnTo>
                  <a:pt x="138" y="160"/>
                </a:lnTo>
                <a:lnTo>
                  <a:pt x="148" y="148"/>
                </a:lnTo>
                <a:lnTo>
                  <a:pt x="160" y="138"/>
                </a:lnTo>
                <a:lnTo>
                  <a:pt x="174" y="128"/>
                </a:lnTo>
                <a:lnTo>
                  <a:pt x="188" y="118"/>
                </a:lnTo>
                <a:lnTo>
                  <a:pt x="204" y="110"/>
                </a:lnTo>
                <a:lnTo>
                  <a:pt x="220" y="106"/>
                </a:lnTo>
                <a:lnTo>
                  <a:pt x="236" y="100"/>
                </a:lnTo>
                <a:lnTo>
                  <a:pt x="254" y="98"/>
                </a:lnTo>
                <a:lnTo>
                  <a:pt x="272" y="98"/>
                </a:lnTo>
                <a:lnTo>
                  <a:pt x="272" y="98"/>
                </a:lnTo>
                <a:lnTo>
                  <a:pt x="290" y="98"/>
                </a:lnTo>
                <a:lnTo>
                  <a:pt x="306" y="100"/>
                </a:lnTo>
                <a:lnTo>
                  <a:pt x="324" y="106"/>
                </a:lnTo>
                <a:lnTo>
                  <a:pt x="340" y="110"/>
                </a:lnTo>
                <a:lnTo>
                  <a:pt x="354" y="118"/>
                </a:lnTo>
                <a:lnTo>
                  <a:pt x="370" y="128"/>
                </a:lnTo>
                <a:lnTo>
                  <a:pt x="382" y="138"/>
                </a:lnTo>
                <a:lnTo>
                  <a:pt x="396" y="148"/>
                </a:lnTo>
                <a:lnTo>
                  <a:pt x="406" y="160"/>
                </a:lnTo>
                <a:lnTo>
                  <a:pt x="416" y="174"/>
                </a:lnTo>
                <a:lnTo>
                  <a:pt x="426" y="188"/>
                </a:lnTo>
                <a:lnTo>
                  <a:pt x="432" y="204"/>
                </a:lnTo>
                <a:lnTo>
                  <a:pt x="438" y="220"/>
                </a:lnTo>
                <a:lnTo>
                  <a:pt x="442" y="236"/>
                </a:lnTo>
                <a:lnTo>
                  <a:pt x="446" y="254"/>
                </a:lnTo>
                <a:lnTo>
                  <a:pt x="446" y="272"/>
                </a:lnTo>
                <a:lnTo>
                  <a:pt x="446" y="272"/>
                </a:lnTo>
                <a:lnTo>
                  <a:pt x="446" y="290"/>
                </a:lnTo>
                <a:lnTo>
                  <a:pt x="442" y="306"/>
                </a:lnTo>
                <a:lnTo>
                  <a:pt x="438" y="324"/>
                </a:lnTo>
                <a:lnTo>
                  <a:pt x="432" y="340"/>
                </a:lnTo>
                <a:lnTo>
                  <a:pt x="426" y="354"/>
                </a:lnTo>
                <a:lnTo>
                  <a:pt x="416" y="370"/>
                </a:lnTo>
                <a:lnTo>
                  <a:pt x="406" y="382"/>
                </a:lnTo>
                <a:lnTo>
                  <a:pt x="396" y="396"/>
                </a:lnTo>
                <a:lnTo>
                  <a:pt x="382" y="406"/>
                </a:lnTo>
                <a:lnTo>
                  <a:pt x="370" y="416"/>
                </a:lnTo>
                <a:lnTo>
                  <a:pt x="354" y="426"/>
                </a:lnTo>
                <a:lnTo>
                  <a:pt x="340" y="432"/>
                </a:lnTo>
                <a:lnTo>
                  <a:pt x="324" y="438"/>
                </a:lnTo>
                <a:lnTo>
                  <a:pt x="306" y="442"/>
                </a:lnTo>
                <a:lnTo>
                  <a:pt x="290" y="446"/>
                </a:lnTo>
                <a:lnTo>
                  <a:pt x="272" y="446"/>
                </a:lnTo>
                <a:lnTo>
                  <a:pt x="272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66" name="Freeform 53"/>
          <p:cNvSpPr>
            <a:spLocks noEditPoints="1"/>
          </p:cNvSpPr>
          <p:nvPr/>
        </p:nvSpPr>
        <p:spPr bwMode="auto">
          <a:xfrm>
            <a:off x="4840209" y="1402518"/>
            <a:ext cx="335262" cy="335262"/>
          </a:xfrm>
          <a:custGeom>
            <a:avLst/>
            <a:gdLst>
              <a:gd name="T0" fmla="*/ 230 w 576"/>
              <a:gd name="T1" fmla="*/ 6 h 576"/>
              <a:gd name="T2" fmla="*/ 128 w 576"/>
              <a:gd name="T3" fmla="*/ 50 h 576"/>
              <a:gd name="T4" fmla="*/ 50 w 576"/>
              <a:gd name="T5" fmla="*/ 128 h 576"/>
              <a:gd name="T6" fmla="*/ 6 w 576"/>
              <a:gd name="T7" fmla="*/ 230 h 576"/>
              <a:gd name="T8" fmla="*/ 2 w 576"/>
              <a:gd name="T9" fmla="*/ 318 h 576"/>
              <a:gd name="T10" fmla="*/ 36 w 576"/>
              <a:gd name="T11" fmla="*/ 426 h 576"/>
              <a:gd name="T12" fmla="*/ 106 w 576"/>
              <a:gd name="T13" fmla="*/ 510 h 576"/>
              <a:gd name="T14" fmla="*/ 202 w 576"/>
              <a:gd name="T15" fmla="*/ 564 h 576"/>
              <a:gd name="T16" fmla="*/ 288 w 576"/>
              <a:gd name="T17" fmla="*/ 576 h 576"/>
              <a:gd name="T18" fmla="*/ 400 w 576"/>
              <a:gd name="T19" fmla="*/ 554 h 576"/>
              <a:gd name="T20" fmla="*/ 492 w 576"/>
              <a:gd name="T21" fmla="*/ 492 h 576"/>
              <a:gd name="T22" fmla="*/ 554 w 576"/>
              <a:gd name="T23" fmla="*/ 400 h 576"/>
              <a:gd name="T24" fmla="*/ 576 w 576"/>
              <a:gd name="T25" fmla="*/ 288 h 576"/>
              <a:gd name="T26" fmla="*/ 564 w 576"/>
              <a:gd name="T27" fmla="*/ 202 h 576"/>
              <a:gd name="T28" fmla="*/ 510 w 576"/>
              <a:gd name="T29" fmla="*/ 106 h 576"/>
              <a:gd name="T30" fmla="*/ 426 w 576"/>
              <a:gd name="T31" fmla="*/ 36 h 576"/>
              <a:gd name="T32" fmla="*/ 318 w 576"/>
              <a:gd name="T33" fmla="*/ 2 h 576"/>
              <a:gd name="T34" fmla="*/ 394 w 576"/>
              <a:gd name="T35" fmla="*/ 272 h 576"/>
              <a:gd name="T36" fmla="*/ 484 w 576"/>
              <a:gd name="T37" fmla="*/ 198 h 576"/>
              <a:gd name="T38" fmla="*/ 504 w 576"/>
              <a:gd name="T39" fmla="*/ 272 h 576"/>
              <a:gd name="T40" fmla="*/ 76 w 576"/>
              <a:gd name="T41" fmla="*/ 254 h 576"/>
              <a:gd name="T42" fmla="*/ 190 w 576"/>
              <a:gd name="T43" fmla="*/ 198 h 576"/>
              <a:gd name="T44" fmla="*/ 74 w 576"/>
              <a:gd name="T45" fmla="*/ 272 h 576"/>
              <a:gd name="T46" fmla="*/ 360 w 576"/>
              <a:gd name="T47" fmla="*/ 234 h 576"/>
              <a:gd name="T48" fmla="*/ 218 w 576"/>
              <a:gd name="T49" fmla="*/ 234 h 576"/>
              <a:gd name="T50" fmla="*/ 184 w 576"/>
              <a:gd name="T51" fmla="*/ 304 h 576"/>
              <a:gd name="T52" fmla="*/ 94 w 576"/>
              <a:gd name="T53" fmla="*/ 380 h 576"/>
              <a:gd name="T54" fmla="*/ 76 w 576"/>
              <a:gd name="T55" fmla="*/ 324 h 576"/>
              <a:gd name="T56" fmla="*/ 362 w 576"/>
              <a:gd name="T57" fmla="*/ 304 h 576"/>
              <a:gd name="T58" fmla="*/ 222 w 576"/>
              <a:gd name="T59" fmla="*/ 380 h 576"/>
              <a:gd name="T60" fmla="*/ 216 w 576"/>
              <a:gd name="T61" fmla="*/ 304 h 576"/>
              <a:gd name="T62" fmla="*/ 502 w 576"/>
              <a:gd name="T63" fmla="*/ 324 h 576"/>
              <a:gd name="T64" fmla="*/ 388 w 576"/>
              <a:gd name="T65" fmla="*/ 380 h 576"/>
              <a:gd name="T66" fmla="*/ 394 w 576"/>
              <a:gd name="T67" fmla="*/ 304 h 576"/>
              <a:gd name="T68" fmla="*/ 372 w 576"/>
              <a:gd name="T69" fmla="*/ 122 h 576"/>
              <a:gd name="T70" fmla="*/ 390 w 576"/>
              <a:gd name="T71" fmla="*/ 98 h 576"/>
              <a:gd name="T72" fmla="*/ 444 w 576"/>
              <a:gd name="T73" fmla="*/ 138 h 576"/>
              <a:gd name="T74" fmla="*/ 320 w 576"/>
              <a:gd name="T75" fmla="*/ 74 h 576"/>
              <a:gd name="T76" fmla="*/ 344 w 576"/>
              <a:gd name="T77" fmla="*/ 138 h 576"/>
              <a:gd name="T78" fmla="*/ 234 w 576"/>
              <a:gd name="T79" fmla="*/ 138 h 576"/>
              <a:gd name="T80" fmla="*/ 256 w 576"/>
              <a:gd name="T81" fmla="*/ 74 h 576"/>
              <a:gd name="T82" fmla="*/ 320 w 576"/>
              <a:gd name="T83" fmla="*/ 74 h 576"/>
              <a:gd name="T84" fmla="*/ 206 w 576"/>
              <a:gd name="T85" fmla="*/ 122 h 576"/>
              <a:gd name="T86" fmla="*/ 122 w 576"/>
              <a:gd name="T87" fmla="*/ 152 h 576"/>
              <a:gd name="T88" fmla="*/ 172 w 576"/>
              <a:gd name="T89" fmla="*/ 106 h 576"/>
              <a:gd name="T90" fmla="*/ 218 w 576"/>
              <a:gd name="T91" fmla="*/ 84 h 576"/>
              <a:gd name="T92" fmla="*/ 204 w 576"/>
              <a:gd name="T93" fmla="*/ 456 h 576"/>
              <a:gd name="T94" fmla="*/ 186 w 576"/>
              <a:gd name="T95" fmla="*/ 478 h 576"/>
              <a:gd name="T96" fmla="*/ 134 w 576"/>
              <a:gd name="T97" fmla="*/ 438 h 576"/>
              <a:gd name="T98" fmla="*/ 256 w 576"/>
              <a:gd name="T99" fmla="*/ 502 h 576"/>
              <a:gd name="T100" fmla="*/ 234 w 576"/>
              <a:gd name="T101" fmla="*/ 440 h 576"/>
              <a:gd name="T102" fmla="*/ 344 w 576"/>
              <a:gd name="T103" fmla="*/ 440 h 576"/>
              <a:gd name="T104" fmla="*/ 320 w 576"/>
              <a:gd name="T105" fmla="*/ 502 h 576"/>
              <a:gd name="T106" fmla="*/ 272 w 576"/>
              <a:gd name="T107" fmla="*/ 504 h 576"/>
              <a:gd name="T108" fmla="*/ 360 w 576"/>
              <a:gd name="T109" fmla="*/ 492 h 576"/>
              <a:gd name="T110" fmla="*/ 464 w 576"/>
              <a:gd name="T111" fmla="*/ 412 h 576"/>
              <a:gd name="T112" fmla="*/ 418 w 576"/>
              <a:gd name="T113" fmla="*/ 460 h 576"/>
              <a:gd name="T114" fmla="*/ 360 w 576"/>
              <a:gd name="T115" fmla="*/ 492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4"/>
                </a:lnTo>
                <a:lnTo>
                  <a:pt x="152" y="36"/>
                </a:lnTo>
                <a:lnTo>
                  <a:pt x="128" y="50"/>
                </a:lnTo>
                <a:lnTo>
                  <a:pt x="106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6" y="152"/>
                </a:lnTo>
                <a:lnTo>
                  <a:pt x="24" y="176"/>
                </a:lnTo>
                <a:lnTo>
                  <a:pt x="14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4" y="374"/>
                </a:lnTo>
                <a:lnTo>
                  <a:pt x="24" y="400"/>
                </a:lnTo>
                <a:lnTo>
                  <a:pt x="36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6" y="510"/>
                </a:lnTo>
                <a:lnTo>
                  <a:pt x="128" y="528"/>
                </a:lnTo>
                <a:lnTo>
                  <a:pt x="152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8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2"/>
                </a:lnTo>
                <a:lnTo>
                  <a:pt x="528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6"/>
                </a:lnTo>
                <a:lnTo>
                  <a:pt x="400" y="24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94" y="272"/>
                </a:moveTo>
                <a:lnTo>
                  <a:pt x="394" y="272"/>
                </a:lnTo>
                <a:lnTo>
                  <a:pt x="392" y="234"/>
                </a:lnTo>
                <a:lnTo>
                  <a:pt x="388" y="198"/>
                </a:lnTo>
                <a:lnTo>
                  <a:pt x="484" y="198"/>
                </a:lnTo>
                <a:lnTo>
                  <a:pt x="484" y="198"/>
                </a:lnTo>
                <a:lnTo>
                  <a:pt x="492" y="216"/>
                </a:lnTo>
                <a:lnTo>
                  <a:pt x="498" y="234"/>
                </a:lnTo>
                <a:lnTo>
                  <a:pt x="502" y="254"/>
                </a:lnTo>
                <a:lnTo>
                  <a:pt x="504" y="272"/>
                </a:lnTo>
                <a:lnTo>
                  <a:pt x="394" y="272"/>
                </a:lnTo>
                <a:close/>
                <a:moveTo>
                  <a:pt x="74" y="272"/>
                </a:moveTo>
                <a:lnTo>
                  <a:pt x="74" y="272"/>
                </a:lnTo>
                <a:lnTo>
                  <a:pt x="76" y="254"/>
                </a:lnTo>
                <a:lnTo>
                  <a:pt x="80" y="234"/>
                </a:lnTo>
                <a:lnTo>
                  <a:pt x="86" y="216"/>
                </a:lnTo>
                <a:lnTo>
                  <a:pt x="92" y="198"/>
                </a:lnTo>
                <a:lnTo>
                  <a:pt x="190" y="198"/>
                </a:lnTo>
                <a:lnTo>
                  <a:pt x="190" y="198"/>
                </a:lnTo>
                <a:lnTo>
                  <a:pt x="186" y="234"/>
                </a:lnTo>
                <a:lnTo>
                  <a:pt x="184" y="272"/>
                </a:lnTo>
                <a:lnTo>
                  <a:pt x="74" y="272"/>
                </a:lnTo>
                <a:close/>
                <a:moveTo>
                  <a:pt x="222" y="198"/>
                </a:moveTo>
                <a:lnTo>
                  <a:pt x="356" y="198"/>
                </a:lnTo>
                <a:lnTo>
                  <a:pt x="356" y="198"/>
                </a:lnTo>
                <a:lnTo>
                  <a:pt x="360" y="234"/>
                </a:lnTo>
                <a:lnTo>
                  <a:pt x="362" y="272"/>
                </a:lnTo>
                <a:lnTo>
                  <a:pt x="216" y="272"/>
                </a:lnTo>
                <a:lnTo>
                  <a:pt x="216" y="272"/>
                </a:lnTo>
                <a:lnTo>
                  <a:pt x="218" y="234"/>
                </a:lnTo>
                <a:lnTo>
                  <a:pt x="222" y="198"/>
                </a:lnTo>
                <a:lnTo>
                  <a:pt x="222" y="198"/>
                </a:lnTo>
                <a:close/>
                <a:moveTo>
                  <a:pt x="74" y="304"/>
                </a:moveTo>
                <a:lnTo>
                  <a:pt x="184" y="304"/>
                </a:lnTo>
                <a:lnTo>
                  <a:pt x="184" y="304"/>
                </a:lnTo>
                <a:lnTo>
                  <a:pt x="186" y="344"/>
                </a:lnTo>
                <a:lnTo>
                  <a:pt x="190" y="380"/>
                </a:lnTo>
                <a:lnTo>
                  <a:pt x="94" y="380"/>
                </a:lnTo>
                <a:lnTo>
                  <a:pt x="94" y="380"/>
                </a:lnTo>
                <a:lnTo>
                  <a:pt x="86" y="362"/>
                </a:lnTo>
                <a:lnTo>
                  <a:pt x="80" y="344"/>
                </a:lnTo>
                <a:lnTo>
                  <a:pt x="76" y="324"/>
                </a:lnTo>
                <a:lnTo>
                  <a:pt x="74" y="304"/>
                </a:lnTo>
                <a:lnTo>
                  <a:pt x="74" y="304"/>
                </a:lnTo>
                <a:close/>
                <a:moveTo>
                  <a:pt x="216" y="304"/>
                </a:moveTo>
                <a:lnTo>
                  <a:pt x="362" y="304"/>
                </a:lnTo>
                <a:lnTo>
                  <a:pt x="362" y="304"/>
                </a:lnTo>
                <a:lnTo>
                  <a:pt x="360" y="344"/>
                </a:lnTo>
                <a:lnTo>
                  <a:pt x="356" y="380"/>
                </a:lnTo>
                <a:lnTo>
                  <a:pt x="222" y="380"/>
                </a:lnTo>
                <a:lnTo>
                  <a:pt x="222" y="380"/>
                </a:lnTo>
                <a:lnTo>
                  <a:pt x="218" y="344"/>
                </a:lnTo>
                <a:lnTo>
                  <a:pt x="216" y="304"/>
                </a:lnTo>
                <a:lnTo>
                  <a:pt x="216" y="304"/>
                </a:lnTo>
                <a:close/>
                <a:moveTo>
                  <a:pt x="394" y="304"/>
                </a:moveTo>
                <a:lnTo>
                  <a:pt x="504" y="304"/>
                </a:lnTo>
                <a:lnTo>
                  <a:pt x="504" y="304"/>
                </a:lnTo>
                <a:lnTo>
                  <a:pt x="502" y="324"/>
                </a:lnTo>
                <a:lnTo>
                  <a:pt x="496" y="344"/>
                </a:lnTo>
                <a:lnTo>
                  <a:pt x="490" y="362"/>
                </a:lnTo>
                <a:lnTo>
                  <a:pt x="484" y="380"/>
                </a:lnTo>
                <a:lnTo>
                  <a:pt x="388" y="380"/>
                </a:lnTo>
                <a:lnTo>
                  <a:pt x="388" y="380"/>
                </a:lnTo>
                <a:lnTo>
                  <a:pt x="392" y="344"/>
                </a:lnTo>
                <a:lnTo>
                  <a:pt x="394" y="304"/>
                </a:lnTo>
                <a:lnTo>
                  <a:pt x="394" y="304"/>
                </a:lnTo>
                <a:close/>
                <a:moveTo>
                  <a:pt x="466" y="164"/>
                </a:moveTo>
                <a:lnTo>
                  <a:pt x="382" y="164"/>
                </a:lnTo>
                <a:lnTo>
                  <a:pt x="382" y="164"/>
                </a:lnTo>
                <a:lnTo>
                  <a:pt x="372" y="122"/>
                </a:lnTo>
                <a:lnTo>
                  <a:pt x="360" y="84"/>
                </a:lnTo>
                <a:lnTo>
                  <a:pt x="360" y="84"/>
                </a:lnTo>
                <a:lnTo>
                  <a:pt x="376" y="90"/>
                </a:lnTo>
                <a:lnTo>
                  <a:pt x="390" y="98"/>
                </a:lnTo>
                <a:lnTo>
                  <a:pt x="406" y="108"/>
                </a:lnTo>
                <a:lnTo>
                  <a:pt x="418" y="116"/>
                </a:lnTo>
                <a:lnTo>
                  <a:pt x="432" y="128"/>
                </a:lnTo>
                <a:lnTo>
                  <a:pt x="444" y="138"/>
                </a:lnTo>
                <a:lnTo>
                  <a:pt x="456" y="152"/>
                </a:lnTo>
                <a:lnTo>
                  <a:pt x="466" y="164"/>
                </a:lnTo>
                <a:lnTo>
                  <a:pt x="466" y="164"/>
                </a:lnTo>
                <a:close/>
                <a:moveTo>
                  <a:pt x="320" y="74"/>
                </a:moveTo>
                <a:lnTo>
                  <a:pt x="320" y="74"/>
                </a:lnTo>
                <a:lnTo>
                  <a:pt x="328" y="94"/>
                </a:lnTo>
                <a:lnTo>
                  <a:pt x="336" y="114"/>
                </a:lnTo>
                <a:lnTo>
                  <a:pt x="344" y="138"/>
                </a:lnTo>
                <a:lnTo>
                  <a:pt x="350" y="164"/>
                </a:lnTo>
                <a:lnTo>
                  <a:pt x="228" y="164"/>
                </a:lnTo>
                <a:lnTo>
                  <a:pt x="228" y="164"/>
                </a:lnTo>
                <a:lnTo>
                  <a:pt x="234" y="138"/>
                </a:lnTo>
                <a:lnTo>
                  <a:pt x="240" y="114"/>
                </a:lnTo>
                <a:lnTo>
                  <a:pt x="248" y="94"/>
                </a:lnTo>
                <a:lnTo>
                  <a:pt x="256" y="74"/>
                </a:lnTo>
                <a:lnTo>
                  <a:pt x="256" y="74"/>
                </a:lnTo>
                <a:lnTo>
                  <a:pt x="288" y="72"/>
                </a:lnTo>
                <a:lnTo>
                  <a:pt x="288" y="72"/>
                </a:lnTo>
                <a:lnTo>
                  <a:pt x="304" y="74"/>
                </a:lnTo>
                <a:lnTo>
                  <a:pt x="320" y="74"/>
                </a:lnTo>
                <a:lnTo>
                  <a:pt x="320" y="74"/>
                </a:lnTo>
                <a:close/>
                <a:moveTo>
                  <a:pt x="218" y="84"/>
                </a:moveTo>
                <a:lnTo>
                  <a:pt x="218" y="84"/>
                </a:lnTo>
                <a:lnTo>
                  <a:pt x="206" y="122"/>
                </a:lnTo>
                <a:lnTo>
                  <a:pt x="194" y="164"/>
                </a:lnTo>
                <a:lnTo>
                  <a:pt x="112" y="164"/>
                </a:lnTo>
                <a:lnTo>
                  <a:pt x="112" y="164"/>
                </a:lnTo>
                <a:lnTo>
                  <a:pt x="122" y="152"/>
                </a:lnTo>
                <a:lnTo>
                  <a:pt x="132" y="138"/>
                </a:lnTo>
                <a:lnTo>
                  <a:pt x="146" y="128"/>
                </a:lnTo>
                <a:lnTo>
                  <a:pt x="158" y="116"/>
                </a:lnTo>
                <a:lnTo>
                  <a:pt x="172" y="106"/>
                </a:lnTo>
                <a:lnTo>
                  <a:pt x="186" y="98"/>
                </a:lnTo>
                <a:lnTo>
                  <a:pt x="202" y="90"/>
                </a:lnTo>
                <a:lnTo>
                  <a:pt x="218" y="84"/>
                </a:lnTo>
                <a:lnTo>
                  <a:pt x="218" y="84"/>
                </a:lnTo>
                <a:close/>
                <a:moveTo>
                  <a:pt x="112" y="412"/>
                </a:moveTo>
                <a:lnTo>
                  <a:pt x="194" y="412"/>
                </a:lnTo>
                <a:lnTo>
                  <a:pt x="194" y="412"/>
                </a:lnTo>
                <a:lnTo>
                  <a:pt x="204" y="456"/>
                </a:lnTo>
                <a:lnTo>
                  <a:pt x="218" y="492"/>
                </a:lnTo>
                <a:lnTo>
                  <a:pt x="218" y="492"/>
                </a:lnTo>
                <a:lnTo>
                  <a:pt x="202" y="486"/>
                </a:lnTo>
                <a:lnTo>
                  <a:pt x="186" y="478"/>
                </a:lnTo>
                <a:lnTo>
                  <a:pt x="172" y="470"/>
                </a:lnTo>
                <a:lnTo>
                  <a:pt x="158" y="460"/>
                </a:lnTo>
                <a:lnTo>
                  <a:pt x="146" y="450"/>
                </a:lnTo>
                <a:lnTo>
                  <a:pt x="134" y="438"/>
                </a:lnTo>
                <a:lnTo>
                  <a:pt x="122" y="426"/>
                </a:lnTo>
                <a:lnTo>
                  <a:pt x="112" y="412"/>
                </a:lnTo>
                <a:lnTo>
                  <a:pt x="112" y="412"/>
                </a:lnTo>
                <a:close/>
                <a:moveTo>
                  <a:pt x="256" y="502"/>
                </a:moveTo>
                <a:lnTo>
                  <a:pt x="256" y="502"/>
                </a:lnTo>
                <a:lnTo>
                  <a:pt x="248" y="484"/>
                </a:lnTo>
                <a:lnTo>
                  <a:pt x="240" y="462"/>
                </a:lnTo>
                <a:lnTo>
                  <a:pt x="234" y="440"/>
                </a:lnTo>
                <a:lnTo>
                  <a:pt x="228" y="412"/>
                </a:lnTo>
                <a:lnTo>
                  <a:pt x="350" y="412"/>
                </a:lnTo>
                <a:lnTo>
                  <a:pt x="350" y="412"/>
                </a:lnTo>
                <a:lnTo>
                  <a:pt x="344" y="440"/>
                </a:lnTo>
                <a:lnTo>
                  <a:pt x="336" y="462"/>
                </a:lnTo>
                <a:lnTo>
                  <a:pt x="328" y="484"/>
                </a:lnTo>
                <a:lnTo>
                  <a:pt x="320" y="502"/>
                </a:lnTo>
                <a:lnTo>
                  <a:pt x="320" y="502"/>
                </a:lnTo>
                <a:lnTo>
                  <a:pt x="304" y="504"/>
                </a:lnTo>
                <a:lnTo>
                  <a:pt x="288" y="504"/>
                </a:lnTo>
                <a:lnTo>
                  <a:pt x="288" y="504"/>
                </a:lnTo>
                <a:lnTo>
                  <a:pt x="272" y="504"/>
                </a:lnTo>
                <a:lnTo>
                  <a:pt x="256" y="502"/>
                </a:lnTo>
                <a:lnTo>
                  <a:pt x="256" y="502"/>
                </a:lnTo>
                <a:close/>
                <a:moveTo>
                  <a:pt x="360" y="492"/>
                </a:moveTo>
                <a:lnTo>
                  <a:pt x="360" y="492"/>
                </a:lnTo>
                <a:lnTo>
                  <a:pt x="372" y="456"/>
                </a:lnTo>
                <a:lnTo>
                  <a:pt x="382" y="412"/>
                </a:lnTo>
                <a:lnTo>
                  <a:pt x="464" y="412"/>
                </a:lnTo>
                <a:lnTo>
                  <a:pt x="464" y="412"/>
                </a:lnTo>
                <a:lnTo>
                  <a:pt x="454" y="426"/>
                </a:lnTo>
                <a:lnTo>
                  <a:pt x="444" y="438"/>
                </a:lnTo>
                <a:lnTo>
                  <a:pt x="432" y="450"/>
                </a:lnTo>
                <a:lnTo>
                  <a:pt x="418" y="460"/>
                </a:lnTo>
                <a:lnTo>
                  <a:pt x="404" y="470"/>
                </a:lnTo>
                <a:lnTo>
                  <a:pt x="390" y="478"/>
                </a:lnTo>
                <a:lnTo>
                  <a:pt x="376" y="486"/>
                </a:lnTo>
                <a:lnTo>
                  <a:pt x="360" y="492"/>
                </a:lnTo>
                <a:lnTo>
                  <a:pt x="360" y="4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67" name="Group 40"/>
          <p:cNvGrpSpPr/>
          <p:nvPr/>
        </p:nvGrpSpPr>
        <p:grpSpPr>
          <a:xfrm>
            <a:off x="3887374" y="3672114"/>
            <a:ext cx="380884" cy="272438"/>
            <a:chOff x="3962400" y="3128963"/>
            <a:chExt cx="914400" cy="654050"/>
          </a:xfrm>
          <a:solidFill>
            <a:schemeClr val="bg1"/>
          </a:solidFill>
        </p:grpSpPr>
        <p:sp>
          <p:nvSpPr>
            <p:cNvPr id="68" name="Freeform 57"/>
            <p:cNvSpPr>
              <a:spLocks noEditPoints="1"/>
            </p:cNvSpPr>
            <p:nvPr/>
          </p:nvSpPr>
          <p:spPr bwMode="auto">
            <a:xfrm>
              <a:off x="3962400" y="3128963"/>
              <a:ext cx="914400" cy="654050"/>
            </a:xfrm>
            <a:custGeom>
              <a:avLst/>
              <a:gdLst>
                <a:gd name="T0" fmla="*/ 444 w 576"/>
                <a:gd name="T1" fmla="*/ 48 h 412"/>
                <a:gd name="T2" fmla="*/ 442 w 576"/>
                <a:gd name="T3" fmla="*/ 48 h 412"/>
                <a:gd name="T4" fmla="*/ 426 w 576"/>
                <a:gd name="T5" fmla="*/ 16 h 412"/>
                <a:gd name="T6" fmla="*/ 416 w 576"/>
                <a:gd name="T7" fmla="*/ 4 h 412"/>
                <a:gd name="T8" fmla="*/ 402 w 576"/>
                <a:gd name="T9" fmla="*/ 0 h 412"/>
                <a:gd name="T10" fmla="*/ 180 w 576"/>
                <a:gd name="T11" fmla="*/ 0 h 412"/>
                <a:gd name="T12" fmla="*/ 166 w 576"/>
                <a:gd name="T13" fmla="*/ 4 h 412"/>
                <a:gd name="T14" fmla="*/ 154 w 576"/>
                <a:gd name="T15" fmla="*/ 16 h 412"/>
                <a:gd name="T16" fmla="*/ 138 w 576"/>
                <a:gd name="T17" fmla="*/ 48 h 412"/>
                <a:gd name="T18" fmla="*/ 18 w 576"/>
                <a:gd name="T19" fmla="*/ 48 h 412"/>
                <a:gd name="T20" fmla="*/ 10 w 576"/>
                <a:gd name="T21" fmla="*/ 50 h 412"/>
                <a:gd name="T22" fmla="*/ 2 w 576"/>
                <a:gd name="T23" fmla="*/ 60 h 412"/>
                <a:gd name="T24" fmla="*/ 0 w 576"/>
                <a:gd name="T25" fmla="*/ 394 h 412"/>
                <a:gd name="T26" fmla="*/ 2 w 576"/>
                <a:gd name="T27" fmla="*/ 400 h 412"/>
                <a:gd name="T28" fmla="*/ 10 w 576"/>
                <a:gd name="T29" fmla="*/ 410 h 412"/>
                <a:gd name="T30" fmla="*/ 558 w 576"/>
                <a:gd name="T31" fmla="*/ 412 h 412"/>
                <a:gd name="T32" fmla="*/ 566 w 576"/>
                <a:gd name="T33" fmla="*/ 410 h 412"/>
                <a:gd name="T34" fmla="*/ 574 w 576"/>
                <a:gd name="T35" fmla="*/ 400 h 412"/>
                <a:gd name="T36" fmla="*/ 576 w 576"/>
                <a:gd name="T37" fmla="*/ 66 h 412"/>
                <a:gd name="T38" fmla="*/ 574 w 576"/>
                <a:gd name="T39" fmla="*/ 60 h 412"/>
                <a:gd name="T40" fmla="*/ 566 w 576"/>
                <a:gd name="T41" fmla="*/ 50 h 412"/>
                <a:gd name="T42" fmla="*/ 558 w 576"/>
                <a:gd name="T43" fmla="*/ 48 h 412"/>
                <a:gd name="T44" fmla="*/ 288 w 576"/>
                <a:gd name="T45" fmla="*/ 362 h 412"/>
                <a:gd name="T46" fmla="*/ 260 w 576"/>
                <a:gd name="T47" fmla="*/ 358 h 412"/>
                <a:gd name="T48" fmla="*/ 236 w 576"/>
                <a:gd name="T49" fmla="*/ 352 h 412"/>
                <a:gd name="T50" fmla="*/ 212 w 576"/>
                <a:gd name="T51" fmla="*/ 338 h 412"/>
                <a:gd name="T52" fmla="*/ 192 w 576"/>
                <a:gd name="T53" fmla="*/ 322 h 412"/>
                <a:gd name="T54" fmla="*/ 176 w 576"/>
                <a:gd name="T55" fmla="*/ 302 h 412"/>
                <a:gd name="T56" fmla="*/ 164 w 576"/>
                <a:gd name="T57" fmla="*/ 278 h 412"/>
                <a:gd name="T58" fmla="*/ 156 w 576"/>
                <a:gd name="T59" fmla="*/ 254 h 412"/>
                <a:gd name="T60" fmla="*/ 152 w 576"/>
                <a:gd name="T61" fmla="*/ 226 h 412"/>
                <a:gd name="T62" fmla="*/ 154 w 576"/>
                <a:gd name="T63" fmla="*/ 212 h 412"/>
                <a:gd name="T64" fmla="*/ 158 w 576"/>
                <a:gd name="T65" fmla="*/ 186 h 412"/>
                <a:gd name="T66" fmla="*/ 168 w 576"/>
                <a:gd name="T67" fmla="*/ 162 h 412"/>
                <a:gd name="T68" fmla="*/ 184 w 576"/>
                <a:gd name="T69" fmla="*/ 140 h 412"/>
                <a:gd name="T70" fmla="*/ 202 w 576"/>
                <a:gd name="T71" fmla="*/ 122 h 412"/>
                <a:gd name="T72" fmla="*/ 224 w 576"/>
                <a:gd name="T73" fmla="*/ 106 h 412"/>
                <a:gd name="T74" fmla="*/ 248 w 576"/>
                <a:gd name="T75" fmla="*/ 96 h 412"/>
                <a:gd name="T76" fmla="*/ 274 w 576"/>
                <a:gd name="T77" fmla="*/ 92 h 412"/>
                <a:gd name="T78" fmla="*/ 288 w 576"/>
                <a:gd name="T79" fmla="*/ 90 h 412"/>
                <a:gd name="T80" fmla="*/ 316 w 576"/>
                <a:gd name="T81" fmla="*/ 94 h 412"/>
                <a:gd name="T82" fmla="*/ 340 w 576"/>
                <a:gd name="T83" fmla="*/ 102 h 412"/>
                <a:gd name="T84" fmla="*/ 364 w 576"/>
                <a:gd name="T85" fmla="*/ 114 h 412"/>
                <a:gd name="T86" fmla="*/ 384 w 576"/>
                <a:gd name="T87" fmla="*/ 130 h 412"/>
                <a:gd name="T88" fmla="*/ 400 w 576"/>
                <a:gd name="T89" fmla="*/ 150 h 412"/>
                <a:gd name="T90" fmla="*/ 414 w 576"/>
                <a:gd name="T91" fmla="*/ 174 h 412"/>
                <a:gd name="T92" fmla="*/ 422 w 576"/>
                <a:gd name="T93" fmla="*/ 198 h 412"/>
                <a:gd name="T94" fmla="*/ 424 w 576"/>
                <a:gd name="T95" fmla="*/ 226 h 412"/>
                <a:gd name="T96" fmla="*/ 424 w 576"/>
                <a:gd name="T97" fmla="*/ 240 h 412"/>
                <a:gd name="T98" fmla="*/ 418 w 576"/>
                <a:gd name="T99" fmla="*/ 266 h 412"/>
                <a:gd name="T100" fmla="*/ 408 w 576"/>
                <a:gd name="T101" fmla="*/ 290 h 412"/>
                <a:gd name="T102" fmla="*/ 392 w 576"/>
                <a:gd name="T103" fmla="*/ 312 h 412"/>
                <a:gd name="T104" fmla="*/ 374 w 576"/>
                <a:gd name="T105" fmla="*/ 330 h 412"/>
                <a:gd name="T106" fmla="*/ 352 w 576"/>
                <a:gd name="T107" fmla="*/ 346 h 412"/>
                <a:gd name="T108" fmla="*/ 328 w 576"/>
                <a:gd name="T109" fmla="*/ 356 h 412"/>
                <a:gd name="T110" fmla="*/ 302 w 576"/>
                <a:gd name="T111" fmla="*/ 362 h 412"/>
                <a:gd name="T112" fmla="*/ 288 w 576"/>
                <a:gd name="T113" fmla="*/ 3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412">
                  <a:moveTo>
                    <a:pt x="558" y="48"/>
                  </a:moveTo>
                  <a:lnTo>
                    <a:pt x="444" y="48"/>
                  </a:lnTo>
                  <a:lnTo>
                    <a:pt x="444" y="48"/>
                  </a:lnTo>
                  <a:lnTo>
                    <a:pt x="442" y="48"/>
                  </a:lnTo>
                  <a:lnTo>
                    <a:pt x="426" y="16"/>
                  </a:lnTo>
                  <a:lnTo>
                    <a:pt x="426" y="16"/>
                  </a:lnTo>
                  <a:lnTo>
                    <a:pt x="422" y="10"/>
                  </a:lnTo>
                  <a:lnTo>
                    <a:pt x="416" y="4"/>
                  </a:lnTo>
                  <a:lnTo>
                    <a:pt x="408" y="2"/>
                  </a:lnTo>
                  <a:lnTo>
                    <a:pt x="40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72" y="2"/>
                  </a:lnTo>
                  <a:lnTo>
                    <a:pt x="166" y="4"/>
                  </a:lnTo>
                  <a:lnTo>
                    <a:pt x="158" y="10"/>
                  </a:lnTo>
                  <a:lnTo>
                    <a:pt x="154" y="16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0" y="50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400"/>
                  </a:lnTo>
                  <a:lnTo>
                    <a:pt x="6" y="406"/>
                  </a:lnTo>
                  <a:lnTo>
                    <a:pt x="10" y="410"/>
                  </a:lnTo>
                  <a:lnTo>
                    <a:pt x="18" y="412"/>
                  </a:lnTo>
                  <a:lnTo>
                    <a:pt x="558" y="412"/>
                  </a:lnTo>
                  <a:lnTo>
                    <a:pt x="558" y="412"/>
                  </a:lnTo>
                  <a:lnTo>
                    <a:pt x="566" y="410"/>
                  </a:lnTo>
                  <a:lnTo>
                    <a:pt x="570" y="406"/>
                  </a:lnTo>
                  <a:lnTo>
                    <a:pt x="574" y="400"/>
                  </a:lnTo>
                  <a:lnTo>
                    <a:pt x="576" y="394"/>
                  </a:lnTo>
                  <a:lnTo>
                    <a:pt x="576" y="66"/>
                  </a:lnTo>
                  <a:lnTo>
                    <a:pt x="576" y="66"/>
                  </a:lnTo>
                  <a:lnTo>
                    <a:pt x="574" y="60"/>
                  </a:lnTo>
                  <a:lnTo>
                    <a:pt x="570" y="54"/>
                  </a:lnTo>
                  <a:lnTo>
                    <a:pt x="566" y="50"/>
                  </a:lnTo>
                  <a:lnTo>
                    <a:pt x="558" y="48"/>
                  </a:lnTo>
                  <a:lnTo>
                    <a:pt x="558" y="48"/>
                  </a:lnTo>
                  <a:close/>
                  <a:moveTo>
                    <a:pt x="288" y="362"/>
                  </a:moveTo>
                  <a:lnTo>
                    <a:pt x="288" y="362"/>
                  </a:lnTo>
                  <a:lnTo>
                    <a:pt x="274" y="362"/>
                  </a:lnTo>
                  <a:lnTo>
                    <a:pt x="260" y="358"/>
                  </a:lnTo>
                  <a:lnTo>
                    <a:pt x="248" y="356"/>
                  </a:lnTo>
                  <a:lnTo>
                    <a:pt x="236" y="352"/>
                  </a:lnTo>
                  <a:lnTo>
                    <a:pt x="224" y="346"/>
                  </a:lnTo>
                  <a:lnTo>
                    <a:pt x="212" y="338"/>
                  </a:lnTo>
                  <a:lnTo>
                    <a:pt x="202" y="330"/>
                  </a:lnTo>
                  <a:lnTo>
                    <a:pt x="192" y="322"/>
                  </a:lnTo>
                  <a:lnTo>
                    <a:pt x="184" y="312"/>
                  </a:lnTo>
                  <a:lnTo>
                    <a:pt x="176" y="302"/>
                  </a:lnTo>
                  <a:lnTo>
                    <a:pt x="168" y="290"/>
                  </a:lnTo>
                  <a:lnTo>
                    <a:pt x="164" y="278"/>
                  </a:lnTo>
                  <a:lnTo>
                    <a:pt x="158" y="266"/>
                  </a:lnTo>
                  <a:lnTo>
                    <a:pt x="156" y="254"/>
                  </a:lnTo>
                  <a:lnTo>
                    <a:pt x="154" y="240"/>
                  </a:lnTo>
                  <a:lnTo>
                    <a:pt x="152" y="226"/>
                  </a:lnTo>
                  <a:lnTo>
                    <a:pt x="152" y="226"/>
                  </a:lnTo>
                  <a:lnTo>
                    <a:pt x="154" y="212"/>
                  </a:lnTo>
                  <a:lnTo>
                    <a:pt x="156" y="198"/>
                  </a:lnTo>
                  <a:lnTo>
                    <a:pt x="158" y="186"/>
                  </a:lnTo>
                  <a:lnTo>
                    <a:pt x="164" y="174"/>
                  </a:lnTo>
                  <a:lnTo>
                    <a:pt x="168" y="162"/>
                  </a:lnTo>
                  <a:lnTo>
                    <a:pt x="176" y="150"/>
                  </a:lnTo>
                  <a:lnTo>
                    <a:pt x="184" y="140"/>
                  </a:lnTo>
                  <a:lnTo>
                    <a:pt x="192" y="130"/>
                  </a:lnTo>
                  <a:lnTo>
                    <a:pt x="202" y="122"/>
                  </a:lnTo>
                  <a:lnTo>
                    <a:pt x="212" y="114"/>
                  </a:lnTo>
                  <a:lnTo>
                    <a:pt x="224" y="106"/>
                  </a:lnTo>
                  <a:lnTo>
                    <a:pt x="236" y="102"/>
                  </a:lnTo>
                  <a:lnTo>
                    <a:pt x="248" y="96"/>
                  </a:lnTo>
                  <a:lnTo>
                    <a:pt x="260" y="94"/>
                  </a:lnTo>
                  <a:lnTo>
                    <a:pt x="274" y="92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302" y="92"/>
                  </a:lnTo>
                  <a:lnTo>
                    <a:pt x="316" y="94"/>
                  </a:lnTo>
                  <a:lnTo>
                    <a:pt x="328" y="96"/>
                  </a:lnTo>
                  <a:lnTo>
                    <a:pt x="340" y="102"/>
                  </a:lnTo>
                  <a:lnTo>
                    <a:pt x="352" y="106"/>
                  </a:lnTo>
                  <a:lnTo>
                    <a:pt x="364" y="114"/>
                  </a:lnTo>
                  <a:lnTo>
                    <a:pt x="374" y="122"/>
                  </a:lnTo>
                  <a:lnTo>
                    <a:pt x="384" y="130"/>
                  </a:lnTo>
                  <a:lnTo>
                    <a:pt x="392" y="140"/>
                  </a:lnTo>
                  <a:lnTo>
                    <a:pt x="400" y="150"/>
                  </a:lnTo>
                  <a:lnTo>
                    <a:pt x="408" y="162"/>
                  </a:lnTo>
                  <a:lnTo>
                    <a:pt x="414" y="174"/>
                  </a:lnTo>
                  <a:lnTo>
                    <a:pt x="418" y="186"/>
                  </a:lnTo>
                  <a:lnTo>
                    <a:pt x="422" y="198"/>
                  </a:lnTo>
                  <a:lnTo>
                    <a:pt x="424" y="212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24" y="240"/>
                  </a:lnTo>
                  <a:lnTo>
                    <a:pt x="422" y="254"/>
                  </a:lnTo>
                  <a:lnTo>
                    <a:pt x="418" y="266"/>
                  </a:lnTo>
                  <a:lnTo>
                    <a:pt x="414" y="278"/>
                  </a:lnTo>
                  <a:lnTo>
                    <a:pt x="408" y="290"/>
                  </a:lnTo>
                  <a:lnTo>
                    <a:pt x="400" y="302"/>
                  </a:lnTo>
                  <a:lnTo>
                    <a:pt x="392" y="312"/>
                  </a:lnTo>
                  <a:lnTo>
                    <a:pt x="384" y="322"/>
                  </a:lnTo>
                  <a:lnTo>
                    <a:pt x="374" y="330"/>
                  </a:lnTo>
                  <a:lnTo>
                    <a:pt x="364" y="338"/>
                  </a:lnTo>
                  <a:lnTo>
                    <a:pt x="352" y="346"/>
                  </a:lnTo>
                  <a:lnTo>
                    <a:pt x="340" y="352"/>
                  </a:lnTo>
                  <a:lnTo>
                    <a:pt x="328" y="356"/>
                  </a:lnTo>
                  <a:lnTo>
                    <a:pt x="316" y="358"/>
                  </a:lnTo>
                  <a:lnTo>
                    <a:pt x="302" y="362"/>
                  </a:lnTo>
                  <a:lnTo>
                    <a:pt x="288" y="362"/>
                  </a:lnTo>
                  <a:lnTo>
                    <a:pt x="288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69" name="Freeform 58"/>
            <p:cNvSpPr/>
            <p:nvPr/>
          </p:nvSpPr>
          <p:spPr bwMode="auto">
            <a:xfrm>
              <a:off x="4279900" y="3348038"/>
              <a:ext cx="279400" cy="279400"/>
            </a:xfrm>
            <a:custGeom>
              <a:avLst/>
              <a:gdLst>
                <a:gd name="T0" fmla="*/ 88 w 176"/>
                <a:gd name="T1" fmla="*/ 0 h 176"/>
                <a:gd name="T2" fmla="*/ 88 w 176"/>
                <a:gd name="T3" fmla="*/ 0 h 176"/>
                <a:gd name="T4" fmla="*/ 70 w 176"/>
                <a:gd name="T5" fmla="*/ 2 h 176"/>
                <a:gd name="T6" fmla="*/ 54 w 176"/>
                <a:gd name="T7" fmla="*/ 8 h 176"/>
                <a:gd name="T8" fmla="*/ 40 w 176"/>
                <a:gd name="T9" fmla="*/ 16 h 176"/>
                <a:gd name="T10" fmla="*/ 26 w 176"/>
                <a:gd name="T11" fmla="*/ 26 h 176"/>
                <a:gd name="T12" fmla="*/ 16 w 176"/>
                <a:gd name="T13" fmla="*/ 40 h 176"/>
                <a:gd name="T14" fmla="*/ 8 w 176"/>
                <a:gd name="T15" fmla="*/ 54 h 176"/>
                <a:gd name="T16" fmla="*/ 2 w 176"/>
                <a:gd name="T17" fmla="*/ 70 h 176"/>
                <a:gd name="T18" fmla="*/ 0 w 176"/>
                <a:gd name="T19" fmla="*/ 88 h 176"/>
                <a:gd name="T20" fmla="*/ 0 w 176"/>
                <a:gd name="T21" fmla="*/ 88 h 176"/>
                <a:gd name="T22" fmla="*/ 2 w 176"/>
                <a:gd name="T23" fmla="*/ 106 h 176"/>
                <a:gd name="T24" fmla="*/ 8 w 176"/>
                <a:gd name="T25" fmla="*/ 122 h 176"/>
                <a:gd name="T26" fmla="*/ 16 w 176"/>
                <a:gd name="T27" fmla="*/ 138 h 176"/>
                <a:gd name="T28" fmla="*/ 26 w 176"/>
                <a:gd name="T29" fmla="*/ 150 h 176"/>
                <a:gd name="T30" fmla="*/ 40 w 176"/>
                <a:gd name="T31" fmla="*/ 160 h 176"/>
                <a:gd name="T32" fmla="*/ 54 w 176"/>
                <a:gd name="T33" fmla="*/ 168 h 176"/>
                <a:gd name="T34" fmla="*/ 70 w 176"/>
                <a:gd name="T35" fmla="*/ 174 h 176"/>
                <a:gd name="T36" fmla="*/ 88 w 176"/>
                <a:gd name="T37" fmla="*/ 176 h 176"/>
                <a:gd name="T38" fmla="*/ 88 w 176"/>
                <a:gd name="T39" fmla="*/ 176 h 176"/>
                <a:gd name="T40" fmla="*/ 106 w 176"/>
                <a:gd name="T41" fmla="*/ 174 h 176"/>
                <a:gd name="T42" fmla="*/ 122 w 176"/>
                <a:gd name="T43" fmla="*/ 168 h 176"/>
                <a:gd name="T44" fmla="*/ 138 w 176"/>
                <a:gd name="T45" fmla="*/ 160 h 176"/>
                <a:gd name="T46" fmla="*/ 150 w 176"/>
                <a:gd name="T47" fmla="*/ 150 h 176"/>
                <a:gd name="T48" fmla="*/ 160 w 176"/>
                <a:gd name="T49" fmla="*/ 138 h 176"/>
                <a:gd name="T50" fmla="*/ 168 w 176"/>
                <a:gd name="T51" fmla="*/ 122 h 176"/>
                <a:gd name="T52" fmla="*/ 174 w 176"/>
                <a:gd name="T53" fmla="*/ 106 h 176"/>
                <a:gd name="T54" fmla="*/ 176 w 176"/>
                <a:gd name="T55" fmla="*/ 88 h 176"/>
                <a:gd name="T56" fmla="*/ 176 w 176"/>
                <a:gd name="T57" fmla="*/ 88 h 176"/>
                <a:gd name="T58" fmla="*/ 174 w 176"/>
                <a:gd name="T59" fmla="*/ 70 h 176"/>
                <a:gd name="T60" fmla="*/ 168 w 176"/>
                <a:gd name="T61" fmla="*/ 54 h 176"/>
                <a:gd name="T62" fmla="*/ 160 w 176"/>
                <a:gd name="T63" fmla="*/ 40 h 176"/>
                <a:gd name="T64" fmla="*/ 150 w 176"/>
                <a:gd name="T65" fmla="*/ 26 h 176"/>
                <a:gd name="T66" fmla="*/ 138 w 176"/>
                <a:gd name="T67" fmla="*/ 16 h 176"/>
                <a:gd name="T68" fmla="*/ 122 w 176"/>
                <a:gd name="T69" fmla="*/ 8 h 176"/>
                <a:gd name="T70" fmla="*/ 106 w 176"/>
                <a:gd name="T71" fmla="*/ 2 h 176"/>
                <a:gd name="T72" fmla="*/ 88 w 176"/>
                <a:gd name="T73" fmla="*/ 0 h 176"/>
                <a:gd name="T74" fmla="*/ 88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8"/>
                  </a:lnTo>
                  <a:lnTo>
                    <a:pt x="40" y="16"/>
                  </a:lnTo>
                  <a:lnTo>
                    <a:pt x="26" y="26"/>
                  </a:lnTo>
                  <a:lnTo>
                    <a:pt x="16" y="40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6"/>
                  </a:lnTo>
                  <a:lnTo>
                    <a:pt x="8" y="122"/>
                  </a:lnTo>
                  <a:lnTo>
                    <a:pt x="16" y="138"/>
                  </a:lnTo>
                  <a:lnTo>
                    <a:pt x="26" y="150"/>
                  </a:lnTo>
                  <a:lnTo>
                    <a:pt x="40" y="160"/>
                  </a:lnTo>
                  <a:lnTo>
                    <a:pt x="54" y="168"/>
                  </a:lnTo>
                  <a:lnTo>
                    <a:pt x="70" y="174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106" y="174"/>
                  </a:lnTo>
                  <a:lnTo>
                    <a:pt x="122" y="168"/>
                  </a:lnTo>
                  <a:lnTo>
                    <a:pt x="138" y="160"/>
                  </a:lnTo>
                  <a:lnTo>
                    <a:pt x="150" y="150"/>
                  </a:lnTo>
                  <a:lnTo>
                    <a:pt x="160" y="138"/>
                  </a:lnTo>
                  <a:lnTo>
                    <a:pt x="168" y="122"/>
                  </a:lnTo>
                  <a:lnTo>
                    <a:pt x="174" y="106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68" y="54"/>
                  </a:lnTo>
                  <a:lnTo>
                    <a:pt x="160" y="40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8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70" name="Group 43"/>
          <p:cNvGrpSpPr/>
          <p:nvPr/>
        </p:nvGrpSpPr>
        <p:grpSpPr>
          <a:xfrm>
            <a:off x="5563212" y="2094774"/>
            <a:ext cx="283061" cy="345431"/>
            <a:chOff x="4648200" y="1539875"/>
            <a:chExt cx="749300" cy="914400"/>
          </a:xfrm>
          <a:solidFill>
            <a:schemeClr val="bg1"/>
          </a:solidFill>
        </p:grpSpPr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648200" y="1539875"/>
              <a:ext cx="749300" cy="914400"/>
            </a:xfrm>
            <a:custGeom>
              <a:avLst/>
              <a:gdLst>
                <a:gd name="T0" fmla="*/ 448 w 472"/>
                <a:gd name="T1" fmla="*/ 122 h 576"/>
                <a:gd name="T2" fmla="*/ 444 w 472"/>
                <a:gd name="T3" fmla="*/ 118 h 576"/>
                <a:gd name="T4" fmla="*/ 434 w 472"/>
                <a:gd name="T5" fmla="*/ 112 h 576"/>
                <a:gd name="T6" fmla="*/ 378 w 472"/>
                <a:gd name="T7" fmla="*/ 112 h 576"/>
                <a:gd name="T8" fmla="*/ 378 w 472"/>
                <a:gd name="T9" fmla="*/ 68 h 576"/>
                <a:gd name="T10" fmla="*/ 370 w 472"/>
                <a:gd name="T11" fmla="*/ 46 h 576"/>
                <a:gd name="T12" fmla="*/ 332 w 472"/>
                <a:gd name="T13" fmla="*/ 10 h 576"/>
                <a:gd name="T14" fmla="*/ 312 w 472"/>
                <a:gd name="T15" fmla="*/ 0 h 576"/>
                <a:gd name="T16" fmla="*/ 160 w 472"/>
                <a:gd name="T17" fmla="*/ 0 h 576"/>
                <a:gd name="T18" fmla="*/ 138 w 472"/>
                <a:gd name="T19" fmla="*/ 10 h 576"/>
                <a:gd name="T20" fmla="*/ 104 w 472"/>
                <a:gd name="T21" fmla="*/ 44 h 576"/>
                <a:gd name="T22" fmla="*/ 96 w 472"/>
                <a:gd name="T23" fmla="*/ 64 h 576"/>
                <a:gd name="T24" fmla="*/ 42 w 472"/>
                <a:gd name="T25" fmla="*/ 112 h 576"/>
                <a:gd name="T26" fmla="*/ 38 w 472"/>
                <a:gd name="T27" fmla="*/ 112 h 576"/>
                <a:gd name="T28" fmla="*/ 28 w 472"/>
                <a:gd name="T29" fmla="*/ 118 h 576"/>
                <a:gd name="T30" fmla="*/ 2 w 472"/>
                <a:gd name="T31" fmla="*/ 154 h 576"/>
                <a:gd name="T32" fmla="*/ 0 w 472"/>
                <a:gd name="T33" fmla="*/ 158 h 576"/>
                <a:gd name="T34" fmla="*/ 2 w 472"/>
                <a:gd name="T35" fmla="*/ 164 h 576"/>
                <a:gd name="T36" fmla="*/ 44 w 472"/>
                <a:gd name="T37" fmla="*/ 164 h 576"/>
                <a:gd name="T38" fmla="*/ 44 w 472"/>
                <a:gd name="T39" fmla="*/ 564 h 576"/>
                <a:gd name="T40" fmla="*/ 48 w 472"/>
                <a:gd name="T41" fmla="*/ 572 h 576"/>
                <a:gd name="T42" fmla="*/ 56 w 472"/>
                <a:gd name="T43" fmla="*/ 576 h 576"/>
                <a:gd name="T44" fmla="*/ 418 w 472"/>
                <a:gd name="T45" fmla="*/ 576 h 576"/>
                <a:gd name="T46" fmla="*/ 426 w 472"/>
                <a:gd name="T47" fmla="*/ 572 h 576"/>
                <a:gd name="T48" fmla="*/ 430 w 472"/>
                <a:gd name="T49" fmla="*/ 564 h 576"/>
                <a:gd name="T50" fmla="*/ 464 w 472"/>
                <a:gd name="T51" fmla="*/ 164 h 576"/>
                <a:gd name="T52" fmla="*/ 468 w 472"/>
                <a:gd name="T53" fmla="*/ 164 h 576"/>
                <a:gd name="T54" fmla="*/ 472 w 472"/>
                <a:gd name="T55" fmla="*/ 158 h 576"/>
                <a:gd name="T56" fmla="*/ 470 w 472"/>
                <a:gd name="T57" fmla="*/ 154 h 576"/>
                <a:gd name="T58" fmla="*/ 146 w 472"/>
                <a:gd name="T59" fmla="*/ 86 h 576"/>
                <a:gd name="T60" fmla="*/ 150 w 472"/>
                <a:gd name="T61" fmla="*/ 74 h 576"/>
                <a:gd name="T62" fmla="*/ 160 w 472"/>
                <a:gd name="T63" fmla="*/ 62 h 576"/>
                <a:gd name="T64" fmla="*/ 170 w 472"/>
                <a:gd name="T65" fmla="*/ 54 h 576"/>
                <a:gd name="T66" fmla="*/ 290 w 472"/>
                <a:gd name="T67" fmla="*/ 52 h 576"/>
                <a:gd name="T68" fmla="*/ 302 w 472"/>
                <a:gd name="T69" fmla="*/ 54 h 576"/>
                <a:gd name="T70" fmla="*/ 318 w 472"/>
                <a:gd name="T71" fmla="*/ 68 h 576"/>
                <a:gd name="T72" fmla="*/ 324 w 472"/>
                <a:gd name="T73" fmla="*/ 78 h 576"/>
                <a:gd name="T74" fmla="*/ 326 w 472"/>
                <a:gd name="T75" fmla="*/ 108 h 576"/>
                <a:gd name="T76" fmla="*/ 326 w 472"/>
                <a:gd name="T77" fmla="*/ 112 h 576"/>
                <a:gd name="T78" fmla="*/ 148 w 472"/>
                <a:gd name="T79" fmla="*/ 112 h 576"/>
                <a:gd name="T80" fmla="*/ 146 w 472"/>
                <a:gd name="T81" fmla="*/ 108 h 576"/>
                <a:gd name="T82" fmla="*/ 378 w 472"/>
                <a:gd name="T83" fmla="*/ 512 h 576"/>
                <a:gd name="T84" fmla="*/ 378 w 472"/>
                <a:gd name="T85" fmla="*/ 518 h 576"/>
                <a:gd name="T86" fmla="*/ 370 w 472"/>
                <a:gd name="T87" fmla="*/ 524 h 576"/>
                <a:gd name="T88" fmla="*/ 108 w 472"/>
                <a:gd name="T89" fmla="*/ 524 h 576"/>
                <a:gd name="T90" fmla="*/ 102 w 472"/>
                <a:gd name="T91" fmla="*/ 524 h 576"/>
                <a:gd name="T92" fmla="*/ 96 w 472"/>
                <a:gd name="T93" fmla="*/ 518 h 576"/>
                <a:gd name="T94" fmla="*/ 96 w 472"/>
                <a:gd name="T95" fmla="*/ 176 h 576"/>
                <a:gd name="T96" fmla="*/ 96 w 472"/>
                <a:gd name="T97" fmla="*/ 172 h 576"/>
                <a:gd name="T98" fmla="*/ 102 w 472"/>
                <a:gd name="T99" fmla="*/ 166 h 576"/>
                <a:gd name="T100" fmla="*/ 170 w 472"/>
                <a:gd name="T101" fmla="*/ 164 h 576"/>
                <a:gd name="T102" fmla="*/ 368 w 472"/>
                <a:gd name="T103" fmla="*/ 164 h 576"/>
                <a:gd name="T104" fmla="*/ 376 w 472"/>
                <a:gd name="T105" fmla="*/ 168 h 576"/>
                <a:gd name="T106" fmla="*/ 378 w 472"/>
                <a:gd name="T107" fmla="*/ 1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2" h="576">
                  <a:moveTo>
                    <a:pt x="470" y="154"/>
                  </a:moveTo>
                  <a:lnTo>
                    <a:pt x="448" y="122"/>
                  </a:lnTo>
                  <a:lnTo>
                    <a:pt x="448" y="122"/>
                  </a:lnTo>
                  <a:lnTo>
                    <a:pt x="444" y="118"/>
                  </a:lnTo>
                  <a:lnTo>
                    <a:pt x="440" y="114"/>
                  </a:lnTo>
                  <a:lnTo>
                    <a:pt x="434" y="112"/>
                  </a:lnTo>
                  <a:lnTo>
                    <a:pt x="428" y="112"/>
                  </a:lnTo>
                  <a:lnTo>
                    <a:pt x="378" y="112"/>
                  </a:lnTo>
                  <a:lnTo>
                    <a:pt x="378" y="68"/>
                  </a:lnTo>
                  <a:lnTo>
                    <a:pt x="378" y="68"/>
                  </a:lnTo>
                  <a:lnTo>
                    <a:pt x="376" y="56"/>
                  </a:lnTo>
                  <a:lnTo>
                    <a:pt x="370" y="46"/>
                  </a:lnTo>
                  <a:lnTo>
                    <a:pt x="332" y="10"/>
                  </a:lnTo>
                  <a:lnTo>
                    <a:pt x="332" y="10"/>
                  </a:lnTo>
                  <a:lnTo>
                    <a:pt x="322" y="4"/>
                  </a:lnTo>
                  <a:lnTo>
                    <a:pt x="312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48" y="4"/>
                  </a:lnTo>
                  <a:lnTo>
                    <a:pt x="138" y="10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98" y="54"/>
                  </a:lnTo>
                  <a:lnTo>
                    <a:pt x="96" y="64"/>
                  </a:lnTo>
                  <a:lnTo>
                    <a:pt x="96" y="112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38" y="112"/>
                  </a:lnTo>
                  <a:lnTo>
                    <a:pt x="32" y="114"/>
                  </a:lnTo>
                  <a:lnTo>
                    <a:pt x="28" y="118"/>
                  </a:lnTo>
                  <a:lnTo>
                    <a:pt x="24" y="122"/>
                  </a:lnTo>
                  <a:lnTo>
                    <a:pt x="2" y="154"/>
                  </a:lnTo>
                  <a:lnTo>
                    <a:pt x="2" y="154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2" y="164"/>
                  </a:lnTo>
                  <a:lnTo>
                    <a:pt x="8" y="164"/>
                  </a:lnTo>
                  <a:lnTo>
                    <a:pt x="44" y="164"/>
                  </a:lnTo>
                  <a:lnTo>
                    <a:pt x="44" y="564"/>
                  </a:lnTo>
                  <a:lnTo>
                    <a:pt x="44" y="564"/>
                  </a:lnTo>
                  <a:lnTo>
                    <a:pt x="44" y="568"/>
                  </a:lnTo>
                  <a:lnTo>
                    <a:pt x="48" y="572"/>
                  </a:lnTo>
                  <a:lnTo>
                    <a:pt x="52" y="576"/>
                  </a:lnTo>
                  <a:lnTo>
                    <a:pt x="56" y="576"/>
                  </a:lnTo>
                  <a:lnTo>
                    <a:pt x="418" y="576"/>
                  </a:lnTo>
                  <a:lnTo>
                    <a:pt x="418" y="576"/>
                  </a:lnTo>
                  <a:lnTo>
                    <a:pt x="422" y="576"/>
                  </a:lnTo>
                  <a:lnTo>
                    <a:pt x="426" y="572"/>
                  </a:lnTo>
                  <a:lnTo>
                    <a:pt x="430" y="568"/>
                  </a:lnTo>
                  <a:lnTo>
                    <a:pt x="430" y="564"/>
                  </a:lnTo>
                  <a:lnTo>
                    <a:pt x="430" y="164"/>
                  </a:lnTo>
                  <a:lnTo>
                    <a:pt x="464" y="164"/>
                  </a:lnTo>
                  <a:lnTo>
                    <a:pt x="464" y="164"/>
                  </a:lnTo>
                  <a:lnTo>
                    <a:pt x="468" y="164"/>
                  </a:lnTo>
                  <a:lnTo>
                    <a:pt x="470" y="162"/>
                  </a:lnTo>
                  <a:lnTo>
                    <a:pt x="472" y="158"/>
                  </a:lnTo>
                  <a:lnTo>
                    <a:pt x="470" y="154"/>
                  </a:lnTo>
                  <a:lnTo>
                    <a:pt x="470" y="154"/>
                  </a:lnTo>
                  <a:close/>
                  <a:moveTo>
                    <a:pt x="146" y="108"/>
                  </a:moveTo>
                  <a:lnTo>
                    <a:pt x="146" y="86"/>
                  </a:lnTo>
                  <a:lnTo>
                    <a:pt x="146" y="86"/>
                  </a:lnTo>
                  <a:lnTo>
                    <a:pt x="150" y="74"/>
                  </a:lnTo>
                  <a:lnTo>
                    <a:pt x="156" y="64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70" y="54"/>
                  </a:lnTo>
                  <a:lnTo>
                    <a:pt x="180" y="52"/>
                  </a:lnTo>
                  <a:lnTo>
                    <a:pt x="290" y="52"/>
                  </a:lnTo>
                  <a:lnTo>
                    <a:pt x="290" y="52"/>
                  </a:lnTo>
                  <a:lnTo>
                    <a:pt x="302" y="54"/>
                  </a:lnTo>
                  <a:lnTo>
                    <a:pt x="312" y="62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78"/>
                  </a:lnTo>
                  <a:lnTo>
                    <a:pt x="326" y="8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12"/>
                  </a:lnTo>
                  <a:lnTo>
                    <a:pt x="148" y="112"/>
                  </a:lnTo>
                  <a:lnTo>
                    <a:pt x="148" y="112"/>
                  </a:lnTo>
                  <a:lnTo>
                    <a:pt x="146" y="108"/>
                  </a:lnTo>
                  <a:lnTo>
                    <a:pt x="146" y="108"/>
                  </a:lnTo>
                  <a:close/>
                  <a:moveTo>
                    <a:pt x="378" y="176"/>
                  </a:moveTo>
                  <a:lnTo>
                    <a:pt x="378" y="512"/>
                  </a:lnTo>
                  <a:lnTo>
                    <a:pt x="378" y="512"/>
                  </a:lnTo>
                  <a:lnTo>
                    <a:pt x="378" y="518"/>
                  </a:lnTo>
                  <a:lnTo>
                    <a:pt x="374" y="522"/>
                  </a:lnTo>
                  <a:lnTo>
                    <a:pt x="370" y="524"/>
                  </a:lnTo>
                  <a:lnTo>
                    <a:pt x="366" y="524"/>
                  </a:lnTo>
                  <a:lnTo>
                    <a:pt x="108" y="524"/>
                  </a:lnTo>
                  <a:lnTo>
                    <a:pt x="108" y="524"/>
                  </a:lnTo>
                  <a:lnTo>
                    <a:pt x="102" y="524"/>
                  </a:lnTo>
                  <a:lnTo>
                    <a:pt x="98" y="522"/>
                  </a:lnTo>
                  <a:lnTo>
                    <a:pt x="96" y="518"/>
                  </a:lnTo>
                  <a:lnTo>
                    <a:pt x="96" y="512"/>
                  </a:lnTo>
                  <a:lnTo>
                    <a:pt x="96" y="176"/>
                  </a:lnTo>
                  <a:lnTo>
                    <a:pt x="96" y="176"/>
                  </a:lnTo>
                  <a:lnTo>
                    <a:pt x="96" y="172"/>
                  </a:lnTo>
                  <a:lnTo>
                    <a:pt x="98" y="168"/>
                  </a:lnTo>
                  <a:lnTo>
                    <a:pt x="102" y="166"/>
                  </a:lnTo>
                  <a:lnTo>
                    <a:pt x="108" y="164"/>
                  </a:lnTo>
                  <a:lnTo>
                    <a:pt x="170" y="164"/>
                  </a:lnTo>
                  <a:lnTo>
                    <a:pt x="368" y="164"/>
                  </a:lnTo>
                  <a:lnTo>
                    <a:pt x="368" y="164"/>
                  </a:lnTo>
                  <a:lnTo>
                    <a:pt x="372" y="166"/>
                  </a:lnTo>
                  <a:lnTo>
                    <a:pt x="376" y="168"/>
                  </a:lnTo>
                  <a:lnTo>
                    <a:pt x="378" y="172"/>
                  </a:lnTo>
                  <a:lnTo>
                    <a:pt x="378" y="176"/>
                  </a:lnTo>
                  <a:lnTo>
                    <a:pt x="37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2" name="Freeform 63"/>
            <p:cNvSpPr/>
            <p:nvPr/>
          </p:nvSpPr>
          <p:spPr bwMode="auto">
            <a:xfrm>
              <a:off x="4854575" y="1854200"/>
              <a:ext cx="63500" cy="463550"/>
            </a:xfrm>
            <a:custGeom>
              <a:avLst/>
              <a:gdLst>
                <a:gd name="T0" fmla="*/ 28 w 40"/>
                <a:gd name="T1" fmla="*/ 0 h 292"/>
                <a:gd name="T2" fmla="*/ 12 w 40"/>
                <a:gd name="T3" fmla="*/ 0 h 292"/>
                <a:gd name="T4" fmla="*/ 12 w 40"/>
                <a:gd name="T5" fmla="*/ 0 h 292"/>
                <a:gd name="T6" fmla="*/ 8 w 40"/>
                <a:gd name="T7" fmla="*/ 2 h 292"/>
                <a:gd name="T8" fmla="*/ 4 w 40"/>
                <a:gd name="T9" fmla="*/ 4 h 292"/>
                <a:gd name="T10" fmla="*/ 2 w 40"/>
                <a:gd name="T11" fmla="*/ 8 h 292"/>
                <a:gd name="T12" fmla="*/ 0 w 40"/>
                <a:gd name="T13" fmla="*/ 14 h 292"/>
                <a:gd name="T14" fmla="*/ 0 w 40"/>
                <a:gd name="T15" fmla="*/ 280 h 292"/>
                <a:gd name="T16" fmla="*/ 0 w 40"/>
                <a:gd name="T17" fmla="*/ 280 h 292"/>
                <a:gd name="T18" fmla="*/ 2 w 40"/>
                <a:gd name="T19" fmla="*/ 286 h 292"/>
                <a:gd name="T20" fmla="*/ 4 w 40"/>
                <a:gd name="T21" fmla="*/ 290 h 292"/>
                <a:gd name="T22" fmla="*/ 8 w 40"/>
                <a:gd name="T23" fmla="*/ 292 h 292"/>
                <a:gd name="T24" fmla="*/ 12 w 40"/>
                <a:gd name="T25" fmla="*/ 292 h 292"/>
                <a:gd name="T26" fmla="*/ 28 w 40"/>
                <a:gd name="T27" fmla="*/ 292 h 292"/>
                <a:gd name="T28" fmla="*/ 28 w 40"/>
                <a:gd name="T29" fmla="*/ 292 h 292"/>
                <a:gd name="T30" fmla="*/ 32 w 40"/>
                <a:gd name="T31" fmla="*/ 292 h 292"/>
                <a:gd name="T32" fmla="*/ 36 w 40"/>
                <a:gd name="T33" fmla="*/ 290 h 292"/>
                <a:gd name="T34" fmla="*/ 38 w 40"/>
                <a:gd name="T35" fmla="*/ 286 h 292"/>
                <a:gd name="T36" fmla="*/ 40 w 40"/>
                <a:gd name="T37" fmla="*/ 280 h 292"/>
                <a:gd name="T38" fmla="*/ 40 w 40"/>
                <a:gd name="T39" fmla="*/ 14 h 292"/>
                <a:gd name="T40" fmla="*/ 40 w 40"/>
                <a:gd name="T41" fmla="*/ 14 h 292"/>
                <a:gd name="T42" fmla="*/ 38 w 40"/>
                <a:gd name="T43" fmla="*/ 8 h 292"/>
                <a:gd name="T44" fmla="*/ 36 w 40"/>
                <a:gd name="T45" fmla="*/ 4 h 292"/>
                <a:gd name="T46" fmla="*/ 32 w 40"/>
                <a:gd name="T47" fmla="*/ 2 h 292"/>
                <a:gd name="T48" fmla="*/ 28 w 40"/>
                <a:gd name="T49" fmla="*/ 0 h 292"/>
                <a:gd name="T50" fmla="*/ 28 w 40"/>
                <a:gd name="T5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28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4991100" y="1854200"/>
              <a:ext cx="63500" cy="463550"/>
            </a:xfrm>
            <a:custGeom>
              <a:avLst/>
              <a:gdLst>
                <a:gd name="T0" fmla="*/ 12 w 40"/>
                <a:gd name="T1" fmla="*/ 292 h 292"/>
                <a:gd name="T2" fmla="*/ 28 w 40"/>
                <a:gd name="T3" fmla="*/ 292 h 292"/>
                <a:gd name="T4" fmla="*/ 28 w 40"/>
                <a:gd name="T5" fmla="*/ 292 h 292"/>
                <a:gd name="T6" fmla="*/ 32 w 40"/>
                <a:gd name="T7" fmla="*/ 292 h 292"/>
                <a:gd name="T8" fmla="*/ 36 w 40"/>
                <a:gd name="T9" fmla="*/ 290 h 292"/>
                <a:gd name="T10" fmla="*/ 38 w 40"/>
                <a:gd name="T11" fmla="*/ 286 h 292"/>
                <a:gd name="T12" fmla="*/ 40 w 40"/>
                <a:gd name="T13" fmla="*/ 280 h 292"/>
                <a:gd name="T14" fmla="*/ 40 w 40"/>
                <a:gd name="T15" fmla="*/ 14 h 292"/>
                <a:gd name="T16" fmla="*/ 40 w 40"/>
                <a:gd name="T17" fmla="*/ 14 h 292"/>
                <a:gd name="T18" fmla="*/ 38 w 40"/>
                <a:gd name="T19" fmla="*/ 8 h 292"/>
                <a:gd name="T20" fmla="*/ 36 w 40"/>
                <a:gd name="T21" fmla="*/ 4 h 292"/>
                <a:gd name="T22" fmla="*/ 32 w 40"/>
                <a:gd name="T23" fmla="*/ 2 h 292"/>
                <a:gd name="T24" fmla="*/ 28 w 40"/>
                <a:gd name="T25" fmla="*/ 0 h 292"/>
                <a:gd name="T26" fmla="*/ 12 w 40"/>
                <a:gd name="T27" fmla="*/ 0 h 292"/>
                <a:gd name="T28" fmla="*/ 12 w 40"/>
                <a:gd name="T29" fmla="*/ 0 h 292"/>
                <a:gd name="T30" fmla="*/ 8 w 40"/>
                <a:gd name="T31" fmla="*/ 2 h 292"/>
                <a:gd name="T32" fmla="*/ 4 w 40"/>
                <a:gd name="T33" fmla="*/ 4 h 292"/>
                <a:gd name="T34" fmla="*/ 2 w 40"/>
                <a:gd name="T35" fmla="*/ 8 h 292"/>
                <a:gd name="T36" fmla="*/ 0 w 40"/>
                <a:gd name="T37" fmla="*/ 14 h 292"/>
                <a:gd name="T38" fmla="*/ 0 w 40"/>
                <a:gd name="T39" fmla="*/ 280 h 292"/>
                <a:gd name="T40" fmla="*/ 0 w 40"/>
                <a:gd name="T41" fmla="*/ 280 h 292"/>
                <a:gd name="T42" fmla="*/ 2 w 40"/>
                <a:gd name="T43" fmla="*/ 286 h 292"/>
                <a:gd name="T44" fmla="*/ 4 w 40"/>
                <a:gd name="T45" fmla="*/ 290 h 292"/>
                <a:gd name="T46" fmla="*/ 8 w 40"/>
                <a:gd name="T47" fmla="*/ 292 h 292"/>
                <a:gd name="T48" fmla="*/ 12 w 40"/>
                <a:gd name="T49" fmla="*/ 292 h 292"/>
                <a:gd name="T50" fmla="*/ 12 w 40"/>
                <a:gd name="T5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12" y="292"/>
                  </a:move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12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4" name="Freeform 65"/>
            <p:cNvSpPr/>
            <p:nvPr/>
          </p:nvSpPr>
          <p:spPr bwMode="auto">
            <a:xfrm>
              <a:off x="5127625" y="1854200"/>
              <a:ext cx="63500" cy="463550"/>
            </a:xfrm>
            <a:custGeom>
              <a:avLst/>
              <a:gdLst>
                <a:gd name="T0" fmla="*/ 12 w 40"/>
                <a:gd name="T1" fmla="*/ 292 h 292"/>
                <a:gd name="T2" fmla="*/ 28 w 40"/>
                <a:gd name="T3" fmla="*/ 292 h 292"/>
                <a:gd name="T4" fmla="*/ 28 w 40"/>
                <a:gd name="T5" fmla="*/ 292 h 292"/>
                <a:gd name="T6" fmla="*/ 32 w 40"/>
                <a:gd name="T7" fmla="*/ 292 h 292"/>
                <a:gd name="T8" fmla="*/ 36 w 40"/>
                <a:gd name="T9" fmla="*/ 290 h 292"/>
                <a:gd name="T10" fmla="*/ 38 w 40"/>
                <a:gd name="T11" fmla="*/ 286 h 292"/>
                <a:gd name="T12" fmla="*/ 40 w 40"/>
                <a:gd name="T13" fmla="*/ 280 h 292"/>
                <a:gd name="T14" fmla="*/ 40 w 40"/>
                <a:gd name="T15" fmla="*/ 14 h 292"/>
                <a:gd name="T16" fmla="*/ 40 w 40"/>
                <a:gd name="T17" fmla="*/ 14 h 292"/>
                <a:gd name="T18" fmla="*/ 38 w 40"/>
                <a:gd name="T19" fmla="*/ 8 h 292"/>
                <a:gd name="T20" fmla="*/ 36 w 40"/>
                <a:gd name="T21" fmla="*/ 4 h 292"/>
                <a:gd name="T22" fmla="*/ 32 w 40"/>
                <a:gd name="T23" fmla="*/ 2 h 292"/>
                <a:gd name="T24" fmla="*/ 28 w 40"/>
                <a:gd name="T25" fmla="*/ 0 h 292"/>
                <a:gd name="T26" fmla="*/ 12 w 40"/>
                <a:gd name="T27" fmla="*/ 0 h 292"/>
                <a:gd name="T28" fmla="*/ 12 w 40"/>
                <a:gd name="T29" fmla="*/ 0 h 292"/>
                <a:gd name="T30" fmla="*/ 8 w 40"/>
                <a:gd name="T31" fmla="*/ 2 h 292"/>
                <a:gd name="T32" fmla="*/ 4 w 40"/>
                <a:gd name="T33" fmla="*/ 4 h 292"/>
                <a:gd name="T34" fmla="*/ 0 w 40"/>
                <a:gd name="T35" fmla="*/ 8 h 292"/>
                <a:gd name="T36" fmla="*/ 0 w 40"/>
                <a:gd name="T37" fmla="*/ 14 h 292"/>
                <a:gd name="T38" fmla="*/ 0 w 40"/>
                <a:gd name="T39" fmla="*/ 280 h 292"/>
                <a:gd name="T40" fmla="*/ 0 w 40"/>
                <a:gd name="T41" fmla="*/ 280 h 292"/>
                <a:gd name="T42" fmla="*/ 0 w 40"/>
                <a:gd name="T43" fmla="*/ 286 h 292"/>
                <a:gd name="T44" fmla="*/ 4 w 40"/>
                <a:gd name="T45" fmla="*/ 290 h 292"/>
                <a:gd name="T46" fmla="*/ 8 w 40"/>
                <a:gd name="T47" fmla="*/ 292 h 292"/>
                <a:gd name="T48" fmla="*/ 12 w 40"/>
                <a:gd name="T49" fmla="*/ 292 h 292"/>
                <a:gd name="T50" fmla="*/ 12 w 40"/>
                <a:gd name="T5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292">
                  <a:moveTo>
                    <a:pt x="12" y="292"/>
                  </a:moveTo>
                  <a:lnTo>
                    <a:pt x="28" y="292"/>
                  </a:lnTo>
                  <a:lnTo>
                    <a:pt x="28" y="292"/>
                  </a:lnTo>
                  <a:lnTo>
                    <a:pt x="32" y="292"/>
                  </a:lnTo>
                  <a:lnTo>
                    <a:pt x="36" y="290"/>
                  </a:lnTo>
                  <a:lnTo>
                    <a:pt x="38" y="286"/>
                  </a:lnTo>
                  <a:lnTo>
                    <a:pt x="40" y="280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8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86"/>
                  </a:lnTo>
                  <a:lnTo>
                    <a:pt x="4" y="290"/>
                  </a:lnTo>
                  <a:lnTo>
                    <a:pt x="8" y="292"/>
                  </a:lnTo>
                  <a:lnTo>
                    <a:pt x="12" y="292"/>
                  </a:lnTo>
                  <a:lnTo>
                    <a:pt x="12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0" name="Group 53"/>
          <p:cNvGrpSpPr/>
          <p:nvPr/>
        </p:nvGrpSpPr>
        <p:grpSpPr>
          <a:xfrm>
            <a:off x="4854932" y="3633969"/>
            <a:ext cx="370486" cy="370486"/>
            <a:chOff x="4808538" y="2608263"/>
            <a:chExt cx="914400" cy="914400"/>
          </a:xfrm>
          <a:solidFill>
            <a:schemeClr val="bg1"/>
          </a:solidFill>
        </p:grpSpPr>
        <p:sp>
          <p:nvSpPr>
            <p:cNvPr id="81" name="Freeform 76"/>
            <p:cNvSpPr/>
            <p:nvPr/>
          </p:nvSpPr>
          <p:spPr bwMode="auto">
            <a:xfrm>
              <a:off x="4808538" y="2919413"/>
              <a:ext cx="603250" cy="603250"/>
            </a:xfrm>
            <a:custGeom>
              <a:avLst/>
              <a:gdLst>
                <a:gd name="T0" fmla="*/ 0 w 380"/>
                <a:gd name="T1" fmla="*/ 0 h 380"/>
                <a:gd name="T2" fmla="*/ 0 w 380"/>
                <a:gd name="T3" fmla="*/ 112 h 380"/>
                <a:gd name="T4" fmla="*/ 0 w 380"/>
                <a:gd name="T5" fmla="*/ 112 h 380"/>
                <a:gd name="T6" fmla="*/ 26 w 380"/>
                <a:gd name="T7" fmla="*/ 112 h 380"/>
                <a:gd name="T8" fmla="*/ 52 w 380"/>
                <a:gd name="T9" fmla="*/ 116 h 380"/>
                <a:gd name="T10" fmla="*/ 78 w 380"/>
                <a:gd name="T11" fmla="*/ 122 h 380"/>
                <a:gd name="T12" fmla="*/ 102 w 380"/>
                <a:gd name="T13" fmla="*/ 132 h 380"/>
                <a:gd name="T14" fmla="*/ 126 w 380"/>
                <a:gd name="T15" fmla="*/ 142 h 380"/>
                <a:gd name="T16" fmla="*/ 150 w 380"/>
                <a:gd name="T17" fmla="*/ 156 h 380"/>
                <a:gd name="T18" fmla="*/ 170 w 380"/>
                <a:gd name="T19" fmla="*/ 172 h 380"/>
                <a:gd name="T20" fmla="*/ 190 w 380"/>
                <a:gd name="T21" fmla="*/ 190 h 380"/>
                <a:gd name="T22" fmla="*/ 190 w 380"/>
                <a:gd name="T23" fmla="*/ 190 h 380"/>
                <a:gd name="T24" fmla="*/ 208 w 380"/>
                <a:gd name="T25" fmla="*/ 210 h 380"/>
                <a:gd name="T26" fmla="*/ 224 w 380"/>
                <a:gd name="T27" fmla="*/ 232 h 380"/>
                <a:gd name="T28" fmla="*/ 238 w 380"/>
                <a:gd name="T29" fmla="*/ 254 h 380"/>
                <a:gd name="T30" fmla="*/ 248 w 380"/>
                <a:gd name="T31" fmla="*/ 278 h 380"/>
                <a:gd name="T32" fmla="*/ 258 w 380"/>
                <a:gd name="T33" fmla="*/ 302 h 380"/>
                <a:gd name="T34" fmla="*/ 264 w 380"/>
                <a:gd name="T35" fmla="*/ 326 h 380"/>
                <a:gd name="T36" fmla="*/ 268 w 380"/>
                <a:gd name="T37" fmla="*/ 352 h 380"/>
                <a:gd name="T38" fmla="*/ 270 w 380"/>
                <a:gd name="T39" fmla="*/ 380 h 380"/>
                <a:gd name="T40" fmla="*/ 380 w 380"/>
                <a:gd name="T41" fmla="*/ 380 h 380"/>
                <a:gd name="T42" fmla="*/ 380 w 380"/>
                <a:gd name="T43" fmla="*/ 380 h 380"/>
                <a:gd name="T44" fmla="*/ 378 w 380"/>
                <a:gd name="T45" fmla="*/ 340 h 380"/>
                <a:gd name="T46" fmla="*/ 372 w 380"/>
                <a:gd name="T47" fmla="*/ 304 h 380"/>
                <a:gd name="T48" fmla="*/ 362 w 380"/>
                <a:gd name="T49" fmla="*/ 266 h 380"/>
                <a:gd name="T50" fmla="*/ 350 w 380"/>
                <a:gd name="T51" fmla="*/ 232 h 380"/>
                <a:gd name="T52" fmla="*/ 334 w 380"/>
                <a:gd name="T53" fmla="*/ 198 h 380"/>
                <a:gd name="T54" fmla="*/ 314 w 380"/>
                <a:gd name="T55" fmla="*/ 168 h 380"/>
                <a:gd name="T56" fmla="*/ 292 w 380"/>
                <a:gd name="T57" fmla="*/ 138 h 380"/>
                <a:gd name="T58" fmla="*/ 268 w 380"/>
                <a:gd name="T59" fmla="*/ 112 h 380"/>
                <a:gd name="T60" fmla="*/ 240 w 380"/>
                <a:gd name="T61" fmla="*/ 86 h 380"/>
                <a:gd name="T62" fmla="*/ 212 w 380"/>
                <a:gd name="T63" fmla="*/ 66 h 380"/>
                <a:gd name="T64" fmla="*/ 180 w 380"/>
                <a:gd name="T65" fmla="*/ 46 h 380"/>
                <a:gd name="T66" fmla="*/ 146 w 380"/>
                <a:gd name="T67" fmla="*/ 30 h 380"/>
                <a:gd name="T68" fmla="*/ 112 w 380"/>
                <a:gd name="T69" fmla="*/ 18 h 380"/>
                <a:gd name="T70" fmla="*/ 76 w 380"/>
                <a:gd name="T71" fmla="*/ 8 h 380"/>
                <a:gd name="T72" fmla="*/ 38 w 380"/>
                <a:gd name="T73" fmla="*/ 2 h 380"/>
                <a:gd name="T74" fmla="*/ 0 w 380"/>
                <a:gd name="T75" fmla="*/ 0 h 380"/>
                <a:gd name="T76" fmla="*/ 0 w 380"/>
                <a:gd name="T7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0" h="380">
                  <a:moveTo>
                    <a:pt x="0" y="0"/>
                  </a:moveTo>
                  <a:lnTo>
                    <a:pt x="0" y="112"/>
                  </a:lnTo>
                  <a:lnTo>
                    <a:pt x="0" y="112"/>
                  </a:lnTo>
                  <a:lnTo>
                    <a:pt x="26" y="112"/>
                  </a:lnTo>
                  <a:lnTo>
                    <a:pt x="52" y="116"/>
                  </a:lnTo>
                  <a:lnTo>
                    <a:pt x="78" y="122"/>
                  </a:lnTo>
                  <a:lnTo>
                    <a:pt x="102" y="132"/>
                  </a:lnTo>
                  <a:lnTo>
                    <a:pt x="126" y="142"/>
                  </a:lnTo>
                  <a:lnTo>
                    <a:pt x="150" y="156"/>
                  </a:lnTo>
                  <a:lnTo>
                    <a:pt x="170" y="172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208" y="210"/>
                  </a:lnTo>
                  <a:lnTo>
                    <a:pt x="224" y="232"/>
                  </a:lnTo>
                  <a:lnTo>
                    <a:pt x="238" y="254"/>
                  </a:lnTo>
                  <a:lnTo>
                    <a:pt x="248" y="278"/>
                  </a:lnTo>
                  <a:lnTo>
                    <a:pt x="258" y="302"/>
                  </a:lnTo>
                  <a:lnTo>
                    <a:pt x="264" y="326"/>
                  </a:lnTo>
                  <a:lnTo>
                    <a:pt x="268" y="352"/>
                  </a:lnTo>
                  <a:lnTo>
                    <a:pt x="270" y="380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78" y="340"/>
                  </a:lnTo>
                  <a:lnTo>
                    <a:pt x="372" y="304"/>
                  </a:lnTo>
                  <a:lnTo>
                    <a:pt x="362" y="266"/>
                  </a:lnTo>
                  <a:lnTo>
                    <a:pt x="350" y="232"/>
                  </a:lnTo>
                  <a:lnTo>
                    <a:pt x="334" y="198"/>
                  </a:lnTo>
                  <a:lnTo>
                    <a:pt x="314" y="168"/>
                  </a:lnTo>
                  <a:lnTo>
                    <a:pt x="292" y="138"/>
                  </a:lnTo>
                  <a:lnTo>
                    <a:pt x="268" y="112"/>
                  </a:lnTo>
                  <a:lnTo>
                    <a:pt x="240" y="86"/>
                  </a:lnTo>
                  <a:lnTo>
                    <a:pt x="212" y="66"/>
                  </a:lnTo>
                  <a:lnTo>
                    <a:pt x="180" y="46"/>
                  </a:lnTo>
                  <a:lnTo>
                    <a:pt x="146" y="30"/>
                  </a:lnTo>
                  <a:lnTo>
                    <a:pt x="112" y="18"/>
                  </a:lnTo>
                  <a:lnTo>
                    <a:pt x="76" y="8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4808538" y="2608263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110 h 576"/>
                <a:gd name="T4" fmla="*/ 0 w 576"/>
                <a:gd name="T5" fmla="*/ 110 h 576"/>
                <a:gd name="T6" fmla="*/ 24 w 576"/>
                <a:gd name="T7" fmla="*/ 112 h 576"/>
                <a:gd name="T8" fmla="*/ 48 w 576"/>
                <a:gd name="T9" fmla="*/ 114 h 576"/>
                <a:gd name="T10" fmla="*/ 94 w 576"/>
                <a:gd name="T11" fmla="*/ 120 h 576"/>
                <a:gd name="T12" fmla="*/ 138 w 576"/>
                <a:gd name="T13" fmla="*/ 132 h 576"/>
                <a:gd name="T14" fmla="*/ 180 w 576"/>
                <a:gd name="T15" fmla="*/ 148 h 576"/>
                <a:gd name="T16" fmla="*/ 220 w 576"/>
                <a:gd name="T17" fmla="*/ 166 h 576"/>
                <a:gd name="T18" fmla="*/ 258 w 576"/>
                <a:gd name="T19" fmla="*/ 190 h 576"/>
                <a:gd name="T20" fmla="*/ 294 w 576"/>
                <a:gd name="T21" fmla="*/ 216 h 576"/>
                <a:gd name="T22" fmla="*/ 328 w 576"/>
                <a:gd name="T23" fmla="*/ 246 h 576"/>
                <a:gd name="T24" fmla="*/ 358 w 576"/>
                <a:gd name="T25" fmla="*/ 280 h 576"/>
                <a:gd name="T26" fmla="*/ 384 w 576"/>
                <a:gd name="T27" fmla="*/ 316 h 576"/>
                <a:gd name="T28" fmla="*/ 408 w 576"/>
                <a:gd name="T29" fmla="*/ 354 h 576"/>
                <a:gd name="T30" fmla="*/ 428 w 576"/>
                <a:gd name="T31" fmla="*/ 394 h 576"/>
                <a:gd name="T32" fmla="*/ 444 w 576"/>
                <a:gd name="T33" fmla="*/ 438 h 576"/>
                <a:gd name="T34" fmla="*/ 456 w 576"/>
                <a:gd name="T35" fmla="*/ 482 h 576"/>
                <a:gd name="T36" fmla="*/ 462 w 576"/>
                <a:gd name="T37" fmla="*/ 528 h 576"/>
                <a:gd name="T38" fmla="*/ 464 w 576"/>
                <a:gd name="T39" fmla="*/ 552 h 576"/>
                <a:gd name="T40" fmla="*/ 466 w 576"/>
                <a:gd name="T41" fmla="*/ 576 h 576"/>
                <a:gd name="T42" fmla="*/ 576 w 576"/>
                <a:gd name="T43" fmla="*/ 576 h 576"/>
                <a:gd name="T44" fmla="*/ 576 w 576"/>
                <a:gd name="T45" fmla="*/ 576 h 576"/>
                <a:gd name="T46" fmla="*/ 576 w 576"/>
                <a:gd name="T47" fmla="*/ 546 h 576"/>
                <a:gd name="T48" fmla="*/ 572 w 576"/>
                <a:gd name="T49" fmla="*/ 516 h 576"/>
                <a:gd name="T50" fmla="*/ 568 w 576"/>
                <a:gd name="T51" fmla="*/ 488 h 576"/>
                <a:gd name="T52" fmla="*/ 564 w 576"/>
                <a:gd name="T53" fmla="*/ 460 h 576"/>
                <a:gd name="T54" fmla="*/ 558 w 576"/>
                <a:gd name="T55" fmla="*/ 432 h 576"/>
                <a:gd name="T56" fmla="*/ 550 w 576"/>
                <a:gd name="T57" fmla="*/ 404 h 576"/>
                <a:gd name="T58" fmla="*/ 540 w 576"/>
                <a:gd name="T59" fmla="*/ 378 h 576"/>
                <a:gd name="T60" fmla="*/ 530 w 576"/>
                <a:gd name="T61" fmla="*/ 352 h 576"/>
                <a:gd name="T62" fmla="*/ 518 w 576"/>
                <a:gd name="T63" fmla="*/ 326 h 576"/>
                <a:gd name="T64" fmla="*/ 506 w 576"/>
                <a:gd name="T65" fmla="*/ 302 h 576"/>
                <a:gd name="T66" fmla="*/ 492 w 576"/>
                <a:gd name="T67" fmla="*/ 278 h 576"/>
                <a:gd name="T68" fmla="*/ 476 w 576"/>
                <a:gd name="T69" fmla="*/ 254 h 576"/>
                <a:gd name="T70" fmla="*/ 460 w 576"/>
                <a:gd name="T71" fmla="*/ 232 h 576"/>
                <a:gd name="T72" fmla="*/ 444 w 576"/>
                <a:gd name="T73" fmla="*/ 210 h 576"/>
                <a:gd name="T74" fmla="*/ 426 w 576"/>
                <a:gd name="T75" fmla="*/ 188 h 576"/>
                <a:gd name="T76" fmla="*/ 406 w 576"/>
                <a:gd name="T77" fmla="*/ 168 h 576"/>
                <a:gd name="T78" fmla="*/ 386 w 576"/>
                <a:gd name="T79" fmla="*/ 150 h 576"/>
                <a:gd name="T80" fmla="*/ 366 w 576"/>
                <a:gd name="T81" fmla="*/ 132 h 576"/>
                <a:gd name="T82" fmla="*/ 344 w 576"/>
                <a:gd name="T83" fmla="*/ 114 h 576"/>
                <a:gd name="T84" fmla="*/ 320 w 576"/>
                <a:gd name="T85" fmla="*/ 98 h 576"/>
                <a:gd name="T86" fmla="*/ 298 w 576"/>
                <a:gd name="T87" fmla="*/ 84 h 576"/>
                <a:gd name="T88" fmla="*/ 274 w 576"/>
                <a:gd name="T89" fmla="*/ 70 h 576"/>
                <a:gd name="T90" fmla="*/ 248 w 576"/>
                <a:gd name="T91" fmla="*/ 56 h 576"/>
                <a:gd name="T92" fmla="*/ 224 w 576"/>
                <a:gd name="T93" fmla="*/ 46 h 576"/>
                <a:gd name="T94" fmla="*/ 198 w 576"/>
                <a:gd name="T95" fmla="*/ 34 h 576"/>
                <a:gd name="T96" fmla="*/ 170 w 576"/>
                <a:gd name="T97" fmla="*/ 26 h 576"/>
                <a:gd name="T98" fmla="*/ 144 w 576"/>
                <a:gd name="T99" fmla="*/ 18 h 576"/>
                <a:gd name="T100" fmla="*/ 116 w 576"/>
                <a:gd name="T101" fmla="*/ 12 h 576"/>
                <a:gd name="T102" fmla="*/ 88 w 576"/>
                <a:gd name="T103" fmla="*/ 6 h 576"/>
                <a:gd name="T104" fmla="*/ 58 w 576"/>
                <a:gd name="T105" fmla="*/ 2 h 576"/>
                <a:gd name="T106" fmla="*/ 30 w 576"/>
                <a:gd name="T107" fmla="*/ 0 h 576"/>
                <a:gd name="T108" fmla="*/ 0 w 576"/>
                <a:gd name="T109" fmla="*/ 0 h 576"/>
                <a:gd name="T110" fmla="*/ 0 w 576"/>
                <a:gd name="T11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24" y="112"/>
                  </a:lnTo>
                  <a:lnTo>
                    <a:pt x="48" y="114"/>
                  </a:lnTo>
                  <a:lnTo>
                    <a:pt x="94" y="120"/>
                  </a:lnTo>
                  <a:lnTo>
                    <a:pt x="138" y="132"/>
                  </a:lnTo>
                  <a:lnTo>
                    <a:pt x="180" y="148"/>
                  </a:lnTo>
                  <a:lnTo>
                    <a:pt x="220" y="166"/>
                  </a:lnTo>
                  <a:lnTo>
                    <a:pt x="258" y="190"/>
                  </a:lnTo>
                  <a:lnTo>
                    <a:pt x="294" y="216"/>
                  </a:lnTo>
                  <a:lnTo>
                    <a:pt x="328" y="246"/>
                  </a:lnTo>
                  <a:lnTo>
                    <a:pt x="358" y="280"/>
                  </a:lnTo>
                  <a:lnTo>
                    <a:pt x="384" y="316"/>
                  </a:lnTo>
                  <a:lnTo>
                    <a:pt x="408" y="354"/>
                  </a:lnTo>
                  <a:lnTo>
                    <a:pt x="428" y="394"/>
                  </a:lnTo>
                  <a:lnTo>
                    <a:pt x="444" y="438"/>
                  </a:lnTo>
                  <a:lnTo>
                    <a:pt x="456" y="482"/>
                  </a:lnTo>
                  <a:lnTo>
                    <a:pt x="462" y="528"/>
                  </a:lnTo>
                  <a:lnTo>
                    <a:pt x="464" y="552"/>
                  </a:lnTo>
                  <a:lnTo>
                    <a:pt x="466" y="576"/>
                  </a:lnTo>
                  <a:lnTo>
                    <a:pt x="576" y="576"/>
                  </a:lnTo>
                  <a:lnTo>
                    <a:pt x="576" y="576"/>
                  </a:lnTo>
                  <a:lnTo>
                    <a:pt x="576" y="546"/>
                  </a:lnTo>
                  <a:lnTo>
                    <a:pt x="572" y="516"/>
                  </a:lnTo>
                  <a:lnTo>
                    <a:pt x="568" y="488"/>
                  </a:lnTo>
                  <a:lnTo>
                    <a:pt x="564" y="460"/>
                  </a:lnTo>
                  <a:lnTo>
                    <a:pt x="558" y="432"/>
                  </a:lnTo>
                  <a:lnTo>
                    <a:pt x="550" y="404"/>
                  </a:lnTo>
                  <a:lnTo>
                    <a:pt x="540" y="378"/>
                  </a:lnTo>
                  <a:lnTo>
                    <a:pt x="530" y="352"/>
                  </a:lnTo>
                  <a:lnTo>
                    <a:pt x="518" y="326"/>
                  </a:lnTo>
                  <a:lnTo>
                    <a:pt x="506" y="302"/>
                  </a:lnTo>
                  <a:lnTo>
                    <a:pt x="492" y="278"/>
                  </a:lnTo>
                  <a:lnTo>
                    <a:pt x="476" y="254"/>
                  </a:lnTo>
                  <a:lnTo>
                    <a:pt x="460" y="232"/>
                  </a:lnTo>
                  <a:lnTo>
                    <a:pt x="444" y="210"/>
                  </a:lnTo>
                  <a:lnTo>
                    <a:pt x="426" y="188"/>
                  </a:lnTo>
                  <a:lnTo>
                    <a:pt x="406" y="168"/>
                  </a:lnTo>
                  <a:lnTo>
                    <a:pt x="386" y="150"/>
                  </a:lnTo>
                  <a:lnTo>
                    <a:pt x="366" y="132"/>
                  </a:lnTo>
                  <a:lnTo>
                    <a:pt x="344" y="114"/>
                  </a:lnTo>
                  <a:lnTo>
                    <a:pt x="320" y="98"/>
                  </a:lnTo>
                  <a:lnTo>
                    <a:pt x="298" y="84"/>
                  </a:lnTo>
                  <a:lnTo>
                    <a:pt x="274" y="70"/>
                  </a:lnTo>
                  <a:lnTo>
                    <a:pt x="248" y="56"/>
                  </a:lnTo>
                  <a:lnTo>
                    <a:pt x="224" y="46"/>
                  </a:lnTo>
                  <a:lnTo>
                    <a:pt x="198" y="34"/>
                  </a:lnTo>
                  <a:lnTo>
                    <a:pt x="170" y="26"/>
                  </a:lnTo>
                  <a:lnTo>
                    <a:pt x="144" y="18"/>
                  </a:lnTo>
                  <a:lnTo>
                    <a:pt x="116" y="12"/>
                  </a:lnTo>
                  <a:lnTo>
                    <a:pt x="88" y="6"/>
                  </a:lnTo>
                  <a:lnTo>
                    <a:pt x="58" y="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4808538" y="3278188"/>
              <a:ext cx="244475" cy="244475"/>
            </a:xfrm>
            <a:custGeom>
              <a:avLst/>
              <a:gdLst>
                <a:gd name="T0" fmla="*/ 76 w 154"/>
                <a:gd name="T1" fmla="*/ 0 h 154"/>
                <a:gd name="T2" fmla="*/ 76 w 154"/>
                <a:gd name="T3" fmla="*/ 0 h 154"/>
                <a:gd name="T4" fmla="*/ 60 w 154"/>
                <a:gd name="T5" fmla="*/ 2 h 154"/>
                <a:gd name="T6" fmla="*/ 46 w 154"/>
                <a:gd name="T7" fmla="*/ 6 h 154"/>
                <a:gd name="T8" fmla="*/ 34 w 154"/>
                <a:gd name="T9" fmla="*/ 12 h 154"/>
                <a:gd name="T10" fmla="*/ 22 w 154"/>
                <a:gd name="T11" fmla="*/ 22 h 154"/>
                <a:gd name="T12" fmla="*/ 12 w 154"/>
                <a:gd name="T13" fmla="*/ 34 h 154"/>
                <a:gd name="T14" fmla="*/ 6 w 154"/>
                <a:gd name="T15" fmla="*/ 46 h 154"/>
                <a:gd name="T16" fmla="*/ 2 w 154"/>
                <a:gd name="T17" fmla="*/ 62 h 154"/>
                <a:gd name="T18" fmla="*/ 0 w 154"/>
                <a:gd name="T19" fmla="*/ 76 h 154"/>
                <a:gd name="T20" fmla="*/ 0 w 154"/>
                <a:gd name="T21" fmla="*/ 76 h 154"/>
                <a:gd name="T22" fmla="*/ 2 w 154"/>
                <a:gd name="T23" fmla="*/ 92 h 154"/>
                <a:gd name="T24" fmla="*/ 6 w 154"/>
                <a:gd name="T25" fmla="*/ 106 h 154"/>
                <a:gd name="T26" fmla="*/ 12 w 154"/>
                <a:gd name="T27" fmla="*/ 120 h 154"/>
                <a:gd name="T28" fmla="*/ 22 w 154"/>
                <a:gd name="T29" fmla="*/ 130 h 154"/>
                <a:gd name="T30" fmla="*/ 34 w 154"/>
                <a:gd name="T31" fmla="*/ 140 h 154"/>
                <a:gd name="T32" fmla="*/ 46 w 154"/>
                <a:gd name="T33" fmla="*/ 148 h 154"/>
                <a:gd name="T34" fmla="*/ 60 w 154"/>
                <a:gd name="T35" fmla="*/ 152 h 154"/>
                <a:gd name="T36" fmla="*/ 76 w 154"/>
                <a:gd name="T37" fmla="*/ 154 h 154"/>
                <a:gd name="T38" fmla="*/ 76 w 154"/>
                <a:gd name="T39" fmla="*/ 154 h 154"/>
                <a:gd name="T40" fmla="*/ 92 w 154"/>
                <a:gd name="T41" fmla="*/ 152 h 154"/>
                <a:gd name="T42" fmla="*/ 106 w 154"/>
                <a:gd name="T43" fmla="*/ 148 h 154"/>
                <a:gd name="T44" fmla="*/ 120 w 154"/>
                <a:gd name="T45" fmla="*/ 140 h 154"/>
                <a:gd name="T46" fmla="*/ 130 w 154"/>
                <a:gd name="T47" fmla="*/ 130 h 154"/>
                <a:gd name="T48" fmla="*/ 140 w 154"/>
                <a:gd name="T49" fmla="*/ 120 h 154"/>
                <a:gd name="T50" fmla="*/ 148 w 154"/>
                <a:gd name="T51" fmla="*/ 106 h 154"/>
                <a:gd name="T52" fmla="*/ 152 w 154"/>
                <a:gd name="T53" fmla="*/ 92 h 154"/>
                <a:gd name="T54" fmla="*/ 154 w 154"/>
                <a:gd name="T55" fmla="*/ 76 h 154"/>
                <a:gd name="T56" fmla="*/ 154 w 154"/>
                <a:gd name="T57" fmla="*/ 76 h 154"/>
                <a:gd name="T58" fmla="*/ 152 w 154"/>
                <a:gd name="T59" fmla="*/ 62 h 154"/>
                <a:gd name="T60" fmla="*/ 148 w 154"/>
                <a:gd name="T61" fmla="*/ 46 h 154"/>
                <a:gd name="T62" fmla="*/ 140 w 154"/>
                <a:gd name="T63" fmla="*/ 34 h 154"/>
                <a:gd name="T64" fmla="*/ 130 w 154"/>
                <a:gd name="T65" fmla="*/ 22 h 154"/>
                <a:gd name="T66" fmla="*/ 120 w 154"/>
                <a:gd name="T67" fmla="*/ 12 h 154"/>
                <a:gd name="T68" fmla="*/ 106 w 154"/>
                <a:gd name="T69" fmla="*/ 6 h 154"/>
                <a:gd name="T70" fmla="*/ 92 w 154"/>
                <a:gd name="T71" fmla="*/ 2 h 154"/>
                <a:gd name="T72" fmla="*/ 76 w 154"/>
                <a:gd name="T73" fmla="*/ 0 h 154"/>
                <a:gd name="T74" fmla="*/ 76 w 154"/>
                <a:gd name="T7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4">
                  <a:moveTo>
                    <a:pt x="76" y="0"/>
                  </a:moveTo>
                  <a:lnTo>
                    <a:pt x="76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6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92"/>
                  </a:lnTo>
                  <a:lnTo>
                    <a:pt x="6" y="106"/>
                  </a:lnTo>
                  <a:lnTo>
                    <a:pt x="12" y="120"/>
                  </a:lnTo>
                  <a:lnTo>
                    <a:pt x="22" y="130"/>
                  </a:lnTo>
                  <a:lnTo>
                    <a:pt x="34" y="140"/>
                  </a:lnTo>
                  <a:lnTo>
                    <a:pt x="46" y="148"/>
                  </a:lnTo>
                  <a:lnTo>
                    <a:pt x="60" y="152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92" y="152"/>
                  </a:lnTo>
                  <a:lnTo>
                    <a:pt x="106" y="148"/>
                  </a:lnTo>
                  <a:lnTo>
                    <a:pt x="120" y="140"/>
                  </a:lnTo>
                  <a:lnTo>
                    <a:pt x="130" y="130"/>
                  </a:lnTo>
                  <a:lnTo>
                    <a:pt x="140" y="120"/>
                  </a:lnTo>
                  <a:lnTo>
                    <a:pt x="148" y="106"/>
                  </a:lnTo>
                  <a:lnTo>
                    <a:pt x="152" y="9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2" y="62"/>
                  </a:lnTo>
                  <a:lnTo>
                    <a:pt x="148" y="46"/>
                  </a:lnTo>
                  <a:lnTo>
                    <a:pt x="140" y="34"/>
                  </a:lnTo>
                  <a:lnTo>
                    <a:pt x="130" y="22"/>
                  </a:lnTo>
                  <a:lnTo>
                    <a:pt x="120" y="12"/>
                  </a:lnTo>
                  <a:lnTo>
                    <a:pt x="106" y="6"/>
                  </a:lnTo>
                  <a:lnTo>
                    <a:pt x="9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8" name="Group 67"/>
          <p:cNvGrpSpPr/>
          <p:nvPr/>
        </p:nvGrpSpPr>
        <p:grpSpPr>
          <a:xfrm>
            <a:off x="4011685" y="1367161"/>
            <a:ext cx="234077" cy="375823"/>
            <a:chOff x="5916613" y="2212975"/>
            <a:chExt cx="571500" cy="917575"/>
          </a:xfrm>
          <a:solidFill>
            <a:schemeClr val="bg1"/>
          </a:solidFill>
        </p:grpSpPr>
        <p:sp>
          <p:nvSpPr>
            <p:cNvPr id="89" name="Freeform 109"/>
            <p:cNvSpPr/>
            <p:nvPr/>
          </p:nvSpPr>
          <p:spPr bwMode="auto">
            <a:xfrm>
              <a:off x="5916613" y="2479675"/>
              <a:ext cx="571500" cy="650875"/>
            </a:xfrm>
            <a:custGeom>
              <a:avLst/>
              <a:gdLst>
                <a:gd name="T0" fmla="*/ 360 w 360"/>
                <a:gd name="T1" fmla="*/ 128 h 410"/>
                <a:gd name="T2" fmla="*/ 360 w 360"/>
                <a:gd name="T3" fmla="*/ 22 h 410"/>
                <a:gd name="T4" fmla="*/ 354 w 360"/>
                <a:gd name="T5" fmla="*/ 6 h 410"/>
                <a:gd name="T6" fmla="*/ 336 w 360"/>
                <a:gd name="T7" fmla="*/ 0 h 410"/>
                <a:gd name="T8" fmla="*/ 320 w 360"/>
                <a:gd name="T9" fmla="*/ 6 h 410"/>
                <a:gd name="T10" fmla="*/ 312 w 360"/>
                <a:gd name="T11" fmla="*/ 22 h 410"/>
                <a:gd name="T12" fmla="*/ 312 w 360"/>
                <a:gd name="T13" fmla="*/ 128 h 410"/>
                <a:gd name="T14" fmla="*/ 312 w 360"/>
                <a:gd name="T15" fmla="*/ 142 h 410"/>
                <a:gd name="T16" fmla="*/ 308 w 360"/>
                <a:gd name="T17" fmla="*/ 166 h 410"/>
                <a:gd name="T18" fmla="*/ 298 w 360"/>
                <a:gd name="T19" fmla="*/ 190 h 410"/>
                <a:gd name="T20" fmla="*/ 276 w 360"/>
                <a:gd name="T21" fmla="*/ 220 h 410"/>
                <a:gd name="T22" fmla="*/ 246 w 360"/>
                <a:gd name="T23" fmla="*/ 242 h 410"/>
                <a:gd name="T24" fmla="*/ 222 w 360"/>
                <a:gd name="T25" fmla="*/ 252 h 410"/>
                <a:gd name="T26" fmla="*/ 198 w 360"/>
                <a:gd name="T27" fmla="*/ 256 h 410"/>
                <a:gd name="T28" fmla="*/ 184 w 360"/>
                <a:gd name="T29" fmla="*/ 256 h 410"/>
                <a:gd name="T30" fmla="*/ 180 w 360"/>
                <a:gd name="T31" fmla="*/ 256 h 410"/>
                <a:gd name="T32" fmla="*/ 180 w 360"/>
                <a:gd name="T33" fmla="*/ 256 h 410"/>
                <a:gd name="T34" fmla="*/ 178 w 360"/>
                <a:gd name="T35" fmla="*/ 256 h 410"/>
                <a:gd name="T36" fmla="*/ 152 w 360"/>
                <a:gd name="T37" fmla="*/ 254 h 410"/>
                <a:gd name="T38" fmla="*/ 128 w 360"/>
                <a:gd name="T39" fmla="*/ 246 h 410"/>
                <a:gd name="T40" fmla="*/ 106 w 360"/>
                <a:gd name="T41" fmla="*/ 234 h 410"/>
                <a:gd name="T42" fmla="*/ 70 w 360"/>
                <a:gd name="T43" fmla="*/ 200 h 410"/>
                <a:gd name="T44" fmla="*/ 58 w 360"/>
                <a:gd name="T45" fmla="*/ 178 h 410"/>
                <a:gd name="T46" fmla="*/ 52 w 360"/>
                <a:gd name="T47" fmla="*/ 154 h 410"/>
                <a:gd name="T48" fmla="*/ 48 w 360"/>
                <a:gd name="T49" fmla="*/ 128 h 410"/>
                <a:gd name="T50" fmla="*/ 48 w 360"/>
                <a:gd name="T51" fmla="*/ 22 h 410"/>
                <a:gd name="T52" fmla="*/ 46 w 360"/>
                <a:gd name="T53" fmla="*/ 12 h 410"/>
                <a:gd name="T54" fmla="*/ 34 w 360"/>
                <a:gd name="T55" fmla="*/ 2 h 410"/>
                <a:gd name="T56" fmla="*/ 16 w 360"/>
                <a:gd name="T57" fmla="*/ 2 h 410"/>
                <a:gd name="T58" fmla="*/ 2 w 360"/>
                <a:gd name="T59" fmla="*/ 12 h 410"/>
                <a:gd name="T60" fmla="*/ 0 w 360"/>
                <a:gd name="T61" fmla="*/ 22 h 410"/>
                <a:gd name="T62" fmla="*/ 0 w 360"/>
                <a:gd name="T63" fmla="*/ 128 h 410"/>
                <a:gd name="T64" fmla="*/ 4 w 360"/>
                <a:gd name="T65" fmla="*/ 160 h 410"/>
                <a:gd name="T66" fmla="*/ 12 w 360"/>
                <a:gd name="T67" fmla="*/ 192 h 410"/>
                <a:gd name="T68" fmla="*/ 26 w 360"/>
                <a:gd name="T69" fmla="*/ 220 h 410"/>
                <a:gd name="T70" fmla="*/ 44 w 360"/>
                <a:gd name="T71" fmla="*/ 244 h 410"/>
                <a:gd name="T72" fmla="*/ 66 w 360"/>
                <a:gd name="T73" fmla="*/ 266 h 410"/>
                <a:gd name="T74" fmla="*/ 92 w 360"/>
                <a:gd name="T75" fmla="*/ 284 h 410"/>
                <a:gd name="T76" fmla="*/ 122 w 360"/>
                <a:gd name="T77" fmla="*/ 296 h 410"/>
                <a:gd name="T78" fmla="*/ 152 w 360"/>
                <a:gd name="T79" fmla="*/ 304 h 410"/>
                <a:gd name="T80" fmla="*/ 44 w 360"/>
                <a:gd name="T81" fmla="*/ 410 h 410"/>
                <a:gd name="T82" fmla="*/ 208 w 360"/>
                <a:gd name="T83" fmla="*/ 378 h 410"/>
                <a:gd name="T84" fmla="*/ 208 w 360"/>
                <a:gd name="T85" fmla="*/ 304 h 410"/>
                <a:gd name="T86" fmla="*/ 240 w 360"/>
                <a:gd name="T87" fmla="*/ 296 h 410"/>
                <a:gd name="T88" fmla="*/ 268 w 360"/>
                <a:gd name="T89" fmla="*/ 284 h 410"/>
                <a:gd name="T90" fmla="*/ 294 w 360"/>
                <a:gd name="T91" fmla="*/ 266 h 410"/>
                <a:gd name="T92" fmla="*/ 316 w 360"/>
                <a:gd name="T93" fmla="*/ 244 h 410"/>
                <a:gd name="T94" fmla="*/ 336 w 360"/>
                <a:gd name="T95" fmla="*/ 220 h 410"/>
                <a:gd name="T96" fmla="*/ 350 w 360"/>
                <a:gd name="T97" fmla="*/ 192 h 410"/>
                <a:gd name="T98" fmla="*/ 358 w 360"/>
                <a:gd name="T99" fmla="*/ 160 h 410"/>
                <a:gd name="T100" fmla="*/ 360 w 360"/>
                <a:gd name="T101" fmla="*/ 12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0" h="410">
                  <a:moveTo>
                    <a:pt x="360" y="128"/>
                  </a:moveTo>
                  <a:lnTo>
                    <a:pt x="360" y="128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58" y="12"/>
                  </a:lnTo>
                  <a:lnTo>
                    <a:pt x="354" y="6"/>
                  </a:lnTo>
                  <a:lnTo>
                    <a:pt x="346" y="2"/>
                  </a:lnTo>
                  <a:lnTo>
                    <a:pt x="336" y="0"/>
                  </a:lnTo>
                  <a:lnTo>
                    <a:pt x="328" y="2"/>
                  </a:lnTo>
                  <a:lnTo>
                    <a:pt x="320" y="6"/>
                  </a:lnTo>
                  <a:lnTo>
                    <a:pt x="314" y="12"/>
                  </a:lnTo>
                  <a:lnTo>
                    <a:pt x="312" y="22"/>
                  </a:lnTo>
                  <a:lnTo>
                    <a:pt x="312" y="22"/>
                  </a:lnTo>
                  <a:lnTo>
                    <a:pt x="312" y="128"/>
                  </a:lnTo>
                  <a:lnTo>
                    <a:pt x="312" y="128"/>
                  </a:lnTo>
                  <a:lnTo>
                    <a:pt x="312" y="142"/>
                  </a:lnTo>
                  <a:lnTo>
                    <a:pt x="310" y="154"/>
                  </a:lnTo>
                  <a:lnTo>
                    <a:pt x="308" y="166"/>
                  </a:lnTo>
                  <a:lnTo>
                    <a:pt x="302" y="178"/>
                  </a:lnTo>
                  <a:lnTo>
                    <a:pt x="298" y="190"/>
                  </a:lnTo>
                  <a:lnTo>
                    <a:pt x="290" y="200"/>
                  </a:lnTo>
                  <a:lnTo>
                    <a:pt x="276" y="220"/>
                  </a:lnTo>
                  <a:lnTo>
                    <a:pt x="256" y="234"/>
                  </a:lnTo>
                  <a:lnTo>
                    <a:pt x="246" y="242"/>
                  </a:lnTo>
                  <a:lnTo>
                    <a:pt x="234" y="246"/>
                  </a:lnTo>
                  <a:lnTo>
                    <a:pt x="222" y="252"/>
                  </a:lnTo>
                  <a:lnTo>
                    <a:pt x="210" y="254"/>
                  </a:lnTo>
                  <a:lnTo>
                    <a:pt x="198" y="256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2" y="256"/>
                  </a:lnTo>
                  <a:lnTo>
                    <a:pt x="180" y="256"/>
                  </a:lnTo>
                  <a:lnTo>
                    <a:pt x="180" y="256"/>
                  </a:lnTo>
                  <a:lnTo>
                    <a:pt x="180" y="256"/>
                  </a:lnTo>
                  <a:lnTo>
                    <a:pt x="178" y="256"/>
                  </a:lnTo>
                  <a:lnTo>
                    <a:pt x="178" y="256"/>
                  </a:lnTo>
                  <a:lnTo>
                    <a:pt x="164" y="256"/>
                  </a:lnTo>
                  <a:lnTo>
                    <a:pt x="152" y="254"/>
                  </a:lnTo>
                  <a:lnTo>
                    <a:pt x="140" y="252"/>
                  </a:lnTo>
                  <a:lnTo>
                    <a:pt x="128" y="246"/>
                  </a:lnTo>
                  <a:lnTo>
                    <a:pt x="116" y="242"/>
                  </a:lnTo>
                  <a:lnTo>
                    <a:pt x="106" y="234"/>
                  </a:lnTo>
                  <a:lnTo>
                    <a:pt x="86" y="220"/>
                  </a:lnTo>
                  <a:lnTo>
                    <a:pt x="70" y="200"/>
                  </a:lnTo>
                  <a:lnTo>
                    <a:pt x="64" y="190"/>
                  </a:lnTo>
                  <a:lnTo>
                    <a:pt x="58" y="178"/>
                  </a:lnTo>
                  <a:lnTo>
                    <a:pt x="54" y="166"/>
                  </a:lnTo>
                  <a:lnTo>
                    <a:pt x="52" y="154"/>
                  </a:lnTo>
                  <a:lnTo>
                    <a:pt x="50" y="142"/>
                  </a:lnTo>
                  <a:lnTo>
                    <a:pt x="48" y="128"/>
                  </a:lnTo>
                  <a:lnTo>
                    <a:pt x="48" y="128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6" y="12"/>
                  </a:lnTo>
                  <a:lnTo>
                    <a:pt x="42" y="6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44"/>
                  </a:lnTo>
                  <a:lnTo>
                    <a:pt x="4" y="160"/>
                  </a:lnTo>
                  <a:lnTo>
                    <a:pt x="8" y="176"/>
                  </a:lnTo>
                  <a:lnTo>
                    <a:pt x="12" y="192"/>
                  </a:lnTo>
                  <a:lnTo>
                    <a:pt x="18" y="206"/>
                  </a:lnTo>
                  <a:lnTo>
                    <a:pt x="26" y="220"/>
                  </a:lnTo>
                  <a:lnTo>
                    <a:pt x="34" y="232"/>
                  </a:lnTo>
                  <a:lnTo>
                    <a:pt x="44" y="244"/>
                  </a:lnTo>
                  <a:lnTo>
                    <a:pt x="56" y="256"/>
                  </a:lnTo>
                  <a:lnTo>
                    <a:pt x="66" y="266"/>
                  </a:lnTo>
                  <a:lnTo>
                    <a:pt x="80" y="276"/>
                  </a:lnTo>
                  <a:lnTo>
                    <a:pt x="92" y="284"/>
                  </a:lnTo>
                  <a:lnTo>
                    <a:pt x="106" y="290"/>
                  </a:lnTo>
                  <a:lnTo>
                    <a:pt x="122" y="296"/>
                  </a:lnTo>
                  <a:lnTo>
                    <a:pt x="136" y="300"/>
                  </a:lnTo>
                  <a:lnTo>
                    <a:pt x="152" y="304"/>
                  </a:lnTo>
                  <a:lnTo>
                    <a:pt x="152" y="380"/>
                  </a:lnTo>
                  <a:lnTo>
                    <a:pt x="44" y="410"/>
                  </a:lnTo>
                  <a:lnTo>
                    <a:pt x="318" y="410"/>
                  </a:lnTo>
                  <a:lnTo>
                    <a:pt x="208" y="378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24" y="300"/>
                  </a:lnTo>
                  <a:lnTo>
                    <a:pt x="240" y="296"/>
                  </a:lnTo>
                  <a:lnTo>
                    <a:pt x="254" y="290"/>
                  </a:lnTo>
                  <a:lnTo>
                    <a:pt x="268" y="284"/>
                  </a:lnTo>
                  <a:lnTo>
                    <a:pt x="282" y="276"/>
                  </a:lnTo>
                  <a:lnTo>
                    <a:pt x="294" y="266"/>
                  </a:lnTo>
                  <a:lnTo>
                    <a:pt x="306" y="256"/>
                  </a:lnTo>
                  <a:lnTo>
                    <a:pt x="316" y="244"/>
                  </a:lnTo>
                  <a:lnTo>
                    <a:pt x="326" y="232"/>
                  </a:lnTo>
                  <a:lnTo>
                    <a:pt x="336" y="220"/>
                  </a:lnTo>
                  <a:lnTo>
                    <a:pt x="342" y="206"/>
                  </a:lnTo>
                  <a:lnTo>
                    <a:pt x="350" y="192"/>
                  </a:lnTo>
                  <a:lnTo>
                    <a:pt x="354" y="176"/>
                  </a:lnTo>
                  <a:lnTo>
                    <a:pt x="358" y="160"/>
                  </a:lnTo>
                  <a:lnTo>
                    <a:pt x="360" y="144"/>
                  </a:lnTo>
                  <a:lnTo>
                    <a:pt x="360" y="128"/>
                  </a:lnTo>
                  <a:lnTo>
                    <a:pt x="36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90" name="Freeform 110"/>
            <p:cNvSpPr/>
            <p:nvPr/>
          </p:nvSpPr>
          <p:spPr bwMode="auto">
            <a:xfrm>
              <a:off x="6065838" y="2212975"/>
              <a:ext cx="276225" cy="603250"/>
            </a:xfrm>
            <a:custGeom>
              <a:avLst/>
              <a:gdLst>
                <a:gd name="T0" fmla="*/ 86 w 174"/>
                <a:gd name="T1" fmla="*/ 380 h 380"/>
                <a:gd name="T2" fmla="*/ 86 w 174"/>
                <a:gd name="T3" fmla="*/ 380 h 380"/>
                <a:gd name="T4" fmla="*/ 86 w 174"/>
                <a:gd name="T5" fmla="*/ 380 h 380"/>
                <a:gd name="T6" fmla="*/ 86 w 174"/>
                <a:gd name="T7" fmla="*/ 380 h 380"/>
                <a:gd name="T8" fmla="*/ 88 w 174"/>
                <a:gd name="T9" fmla="*/ 380 h 380"/>
                <a:gd name="T10" fmla="*/ 88 w 174"/>
                <a:gd name="T11" fmla="*/ 380 h 380"/>
                <a:gd name="T12" fmla="*/ 106 w 174"/>
                <a:gd name="T13" fmla="*/ 378 h 380"/>
                <a:gd name="T14" fmla="*/ 122 w 174"/>
                <a:gd name="T15" fmla="*/ 374 h 380"/>
                <a:gd name="T16" fmla="*/ 136 w 174"/>
                <a:gd name="T17" fmla="*/ 366 h 380"/>
                <a:gd name="T18" fmla="*/ 150 w 174"/>
                <a:gd name="T19" fmla="*/ 354 h 380"/>
                <a:gd name="T20" fmla="*/ 160 w 174"/>
                <a:gd name="T21" fmla="*/ 342 h 380"/>
                <a:gd name="T22" fmla="*/ 168 w 174"/>
                <a:gd name="T23" fmla="*/ 328 h 380"/>
                <a:gd name="T24" fmla="*/ 172 w 174"/>
                <a:gd name="T25" fmla="*/ 312 h 380"/>
                <a:gd name="T26" fmla="*/ 174 w 174"/>
                <a:gd name="T27" fmla="*/ 294 h 380"/>
                <a:gd name="T28" fmla="*/ 174 w 174"/>
                <a:gd name="T29" fmla="*/ 86 h 380"/>
                <a:gd name="T30" fmla="*/ 174 w 174"/>
                <a:gd name="T31" fmla="*/ 86 h 380"/>
                <a:gd name="T32" fmla="*/ 172 w 174"/>
                <a:gd name="T33" fmla="*/ 68 h 380"/>
                <a:gd name="T34" fmla="*/ 168 w 174"/>
                <a:gd name="T35" fmla="*/ 52 h 380"/>
                <a:gd name="T36" fmla="*/ 160 w 174"/>
                <a:gd name="T37" fmla="*/ 38 h 380"/>
                <a:gd name="T38" fmla="*/ 150 w 174"/>
                <a:gd name="T39" fmla="*/ 26 h 380"/>
                <a:gd name="T40" fmla="*/ 136 w 174"/>
                <a:gd name="T41" fmla="*/ 14 h 380"/>
                <a:gd name="T42" fmla="*/ 122 w 174"/>
                <a:gd name="T43" fmla="*/ 6 h 380"/>
                <a:gd name="T44" fmla="*/ 106 w 174"/>
                <a:gd name="T45" fmla="*/ 2 h 380"/>
                <a:gd name="T46" fmla="*/ 88 w 174"/>
                <a:gd name="T47" fmla="*/ 0 h 380"/>
                <a:gd name="T48" fmla="*/ 88 w 174"/>
                <a:gd name="T49" fmla="*/ 0 h 380"/>
                <a:gd name="T50" fmla="*/ 86 w 174"/>
                <a:gd name="T51" fmla="*/ 0 h 380"/>
                <a:gd name="T52" fmla="*/ 86 w 174"/>
                <a:gd name="T53" fmla="*/ 0 h 380"/>
                <a:gd name="T54" fmla="*/ 86 w 174"/>
                <a:gd name="T55" fmla="*/ 0 h 380"/>
                <a:gd name="T56" fmla="*/ 86 w 174"/>
                <a:gd name="T57" fmla="*/ 0 h 380"/>
                <a:gd name="T58" fmla="*/ 68 w 174"/>
                <a:gd name="T59" fmla="*/ 2 h 380"/>
                <a:gd name="T60" fmla="*/ 52 w 174"/>
                <a:gd name="T61" fmla="*/ 8 h 380"/>
                <a:gd name="T62" fmla="*/ 36 w 174"/>
                <a:gd name="T63" fmla="*/ 14 h 380"/>
                <a:gd name="T64" fmla="*/ 24 w 174"/>
                <a:gd name="T65" fmla="*/ 26 h 380"/>
                <a:gd name="T66" fmla="*/ 14 w 174"/>
                <a:gd name="T67" fmla="*/ 38 h 380"/>
                <a:gd name="T68" fmla="*/ 6 w 174"/>
                <a:gd name="T69" fmla="*/ 52 h 380"/>
                <a:gd name="T70" fmla="*/ 0 w 174"/>
                <a:gd name="T71" fmla="*/ 68 h 380"/>
                <a:gd name="T72" fmla="*/ 0 w 174"/>
                <a:gd name="T73" fmla="*/ 86 h 380"/>
                <a:gd name="T74" fmla="*/ 0 w 174"/>
                <a:gd name="T75" fmla="*/ 294 h 380"/>
                <a:gd name="T76" fmla="*/ 0 w 174"/>
                <a:gd name="T77" fmla="*/ 294 h 380"/>
                <a:gd name="T78" fmla="*/ 0 w 174"/>
                <a:gd name="T79" fmla="*/ 312 h 380"/>
                <a:gd name="T80" fmla="*/ 6 w 174"/>
                <a:gd name="T81" fmla="*/ 328 h 380"/>
                <a:gd name="T82" fmla="*/ 14 w 174"/>
                <a:gd name="T83" fmla="*/ 342 h 380"/>
                <a:gd name="T84" fmla="*/ 24 w 174"/>
                <a:gd name="T85" fmla="*/ 354 h 380"/>
                <a:gd name="T86" fmla="*/ 36 w 174"/>
                <a:gd name="T87" fmla="*/ 366 h 380"/>
                <a:gd name="T88" fmla="*/ 52 w 174"/>
                <a:gd name="T89" fmla="*/ 374 h 380"/>
                <a:gd name="T90" fmla="*/ 68 w 174"/>
                <a:gd name="T91" fmla="*/ 378 h 380"/>
                <a:gd name="T92" fmla="*/ 86 w 174"/>
                <a:gd name="T93" fmla="*/ 380 h 380"/>
                <a:gd name="T94" fmla="*/ 86 w 174"/>
                <a:gd name="T9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380">
                  <a:moveTo>
                    <a:pt x="86" y="380"/>
                  </a:moveTo>
                  <a:lnTo>
                    <a:pt x="86" y="380"/>
                  </a:lnTo>
                  <a:lnTo>
                    <a:pt x="86" y="380"/>
                  </a:lnTo>
                  <a:lnTo>
                    <a:pt x="86" y="380"/>
                  </a:lnTo>
                  <a:lnTo>
                    <a:pt x="88" y="380"/>
                  </a:lnTo>
                  <a:lnTo>
                    <a:pt x="88" y="380"/>
                  </a:lnTo>
                  <a:lnTo>
                    <a:pt x="106" y="378"/>
                  </a:lnTo>
                  <a:lnTo>
                    <a:pt x="122" y="374"/>
                  </a:lnTo>
                  <a:lnTo>
                    <a:pt x="136" y="366"/>
                  </a:lnTo>
                  <a:lnTo>
                    <a:pt x="150" y="354"/>
                  </a:lnTo>
                  <a:lnTo>
                    <a:pt x="160" y="342"/>
                  </a:lnTo>
                  <a:lnTo>
                    <a:pt x="168" y="328"/>
                  </a:lnTo>
                  <a:lnTo>
                    <a:pt x="172" y="312"/>
                  </a:lnTo>
                  <a:lnTo>
                    <a:pt x="174" y="294"/>
                  </a:lnTo>
                  <a:lnTo>
                    <a:pt x="174" y="86"/>
                  </a:lnTo>
                  <a:lnTo>
                    <a:pt x="174" y="86"/>
                  </a:lnTo>
                  <a:lnTo>
                    <a:pt x="172" y="68"/>
                  </a:lnTo>
                  <a:lnTo>
                    <a:pt x="168" y="52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6" y="14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68" y="2"/>
                  </a:lnTo>
                  <a:lnTo>
                    <a:pt x="52" y="8"/>
                  </a:lnTo>
                  <a:lnTo>
                    <a:pt x="36" y="14"/>
                  </a:lnTo>
                  <a:lnTo>
                    <a:pt x="24" y="26"/>
                  </a:lnTo>
                  <a:lnTo>
                    <a:pt x="14" y="38"/>
                  </a:lnTo>
                  <a:lnTo>
                    <a:pt x="6" y="52"/>
                  </a:lnTo>
                  <a:lnTo>
                    <a:pt x="0" y="68"/>
                  </a:lnTo>
                  <a:lnTo>
                    <a:pt x="0" y="86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12"/>
                  </a:lnTo>
                  <a:lnTo>
                    <a:pt x="6" y="328"/>
                  </a:lnTo>
                  <a:lnTo>
                    <a:pt x="14" y="342"/>
                  </a:lnTo>
                  <a:lnTo>
                    <a:pt x="24" y="354"/>
                  </a:lnTo>
                  <a:lnTo>
                    <a:pt x="36" y="366"/>
                  </a:lnTo>
                  <a:lnTo>
                    <a:pt x="52" y="374"/>
                  </a:lnTo>
                  <a:lnTo>
                    <a:pt x="68" y="378"/>
                  </a:lnTo>
                  <a:lnTo>
                    <a:pt x="86" y="380"/>
                  </a:lnTo>
                  <a:lnTo>
                    <a:pt x="86" y="3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01" name="Group 80"/>
          <p:cNvGrpSpPr/>
          <p:nvPr/>
        </p:nvGrpSpPr>
        <p:grpSpPr>
          <a:xfrm>
            <a:off x="3218277" y="2011641"/>
            <a:ext cx="348657" cy="361199"/>
            <a:chOff x="2927350" y="3395663"/>
            <a:chExt cx="882650" cy="914400"/>
          </a:xfrm>
          <a:solidFill>
            <a:schemeClr val="bg1"/>
          </a:solidFill>
        </p:grpSpPr>
        <p:sp>
          <p:nvSpPr>
            <p:cNvPr id="102" name="Freeform 157"/>
            <p:cNvSpPr/>
            <p:nvPr/>
          </p:nvSpPr>
          <p:spPr bwMode="auto">
            <a:xfrm>
              <a:off x="2927350" y="4043363"/>
              <a:ext cx="882650" cy="266700"/>
            </a:xfrm>
            <a:custGeom>
              <a:avLst/>
              <a:gdLst>
                <a:gd name="T0" fmla="*/ 278 w 556"/>
                <a:gd name="T1" fmla="*/ 40 h 168"/>
                <a:gd name="T2" fmla="*/ 276 w 556"/>
                <a:gd name="T3" fmla="*/ 40 h 168"/>
                <a:gd name="T4" fmla="*/ 276 w 556"/>
                <a:gd name="T5" fmla="*/ 40 h 168"/>
                <a:gd name="T6" fmla="*/ 220 w 556"/>
                <a:gd name="T7" fmla="*/ 38 h 168"/>
                <a:gd name="T8" fmla="*/ 166 w 556"/>
                <a:gd name="T9" fmla="*/ 34 h 168"/>
                <a:gd name="T10" fmla="*/ 116 w 556"/>
                <a:gd name="T11" fmla="*/ 30 h 168"/>
                <a:gd name="T12" fmla="*/ 72 w 556"/>
                <a:gd name="T13" fmla="*/ 22 h 168"/>
                <a:gd name="T14" fmla="*/ 72 w 556"/>
                <a:gd name="T15" fmla="*/ 22 h 168"/>
                <a:gd name="T16" fmla="*/ 38 w 556"/>
                <a:gd name="T17" fmla="*/ 16 h 168"/>
                <a:gd name="T18" fmla="*/ 20 w 556"/>
                <a:gd name="T19" fmla="*/ 10 h 168"/>
                <a:gd name="T20" fmla="*/ 0 w 556"/>
                <a:gd name="T21" fmla="*/ 2 h 168"/>
                <a:gd name="T22" fmla="*/ 0 w 556"/>
                <a:gd name="T23" fmla="*/ 114 h 168"/>
                <a:gd name="T24" fmla="*/ 0 w 556"/>
                <a:gd name="T25" fmla="*/ 114 h 168"/>
                <a:gd name="T26" fmla="*/ 2 w 556"/>
                <a:gd name="T27" fmla="*/ 120 h 168"/>
                <a:gd name="T28" fmla="*/ 6 w 556"/>
                <a:gd name="T29" fmla="*/ 126 h 168"/>
                <a:gd name="T30" fmla="*/ 12 w 556"/>
                <a:gd name="T31" fmla="*/ 130 h 168"/>
                <a:gd name="T32" fmla="*/ 22 w 556"/>
                <a:gd name="T33" fmla="*/ 136 h 168"/>
                <a:gd name="T34" fmla="*/ 48 w 556"/>
                <a:gd name="T35" fmla="*/ 144 h 168"/>
                <a:gd name="T36" fmla="*/ 82 w 556"/>
                <a:gd name="T37" fmla="*/ 152 h 168"/>
                <a:gd name="T38" fmla="*/ 122 w 556"/>
                <a:gd name="T39" fmla="*/ 160 h 168"/>
                <a:gd name="T40" fmla="*/ 168 w 556"/>
                <a:gd name="T41" fmla="*/ 164 h 168"/>
                <a:gd name="T42" fmla="*/ 220 w 556"/>
                <a:gd name="T43" fmla="*/ 168 h 168"/>
                <a:gd name="T44" fmla="*/ 276 w 556"/>
                <a:gd name="T45" fmla="*/ 168 h 168"/>
                <a:gd name="T46" fmla="*/ 276 w 556"/>
                <a:gd name="T47" fmla="*/ 168 h 168"/>
                <a:gd name="T48" fmla="*/ 278 w 556"/>
                <a:gd name="T49" fmla="*/ 168 h 168"/>
                <a:gd name="T50" fmla="*/ 278 w 556"/>
                <a:gd name="T51" fmla="*/ 168 h 168"/>
                <a:gd name="T52" fmla="*/ 334 w 556"/>
                <a:gd name="T53" fmla="*/ 168 h 168"/>
                <a:gd name="T54" fmla="*/ 386 w 556"/>
                <a:gd name="T55" fmla="*/ 164 h 168"/>
                <a:gd name="T56" fmla="*/ 434 w 556"/>
                <a:gd name="T57" fmla="*/ 158 h 168"/>
                <a:gd name="T58" fmla="*/ 474 w 556"/>
                <a:gd name="T59" fmla="*/ 152 h 168"/>
                <a:gd name="T60" fmla="*/ 508 w 556"/>
                <a:gd name="T61" fmla="*/ 144 h 168"/>
                <a:gd name="T62" fmla="*/ 534 w 556"/>
                <a:gd name="T63" fmla="*/ 136 h 168"/>
                <a:gd name="T64" fmla="*/ 544 w 556"/>
                <a:gd name="T65" fmla="*/ 130 h 168"/>
                <a:gd name="T66" fmla="*/ 550 w 556"/>
                <a:gd name="T67" fmla="*/ 126 h 168"/>
                <a:gd name="T68" fmla="*/ 554 w 556"/>
                <a:gd name="T69" fmla="*/ 120 h 168"/>
                <a:gd name="T70" fmla="*/ 556 w 556"/>
                <a:gd name="T71" fmla="*/ 114 h 168"/>
                <a:gd name="T72" fmla="*/ 556 w 556"/>
                <a:gd name="T73" fmla="*/ 0 h 168"/>
                <a:gd name="T74" fmla="*/ 556 w 556"/>
                <a:gd name="T75" fmla="*/ 0 h 168"/>
                <a:gd name="T76" fmla="*/ 536 w 556"/>
                <a:gd name="T77" fmla="*/ 8 h 168"/>
                <a:gd name="T78" fmla="*/ 516 w 556"/>
                <a:gd name="T79" fmla="*/ 14 h 168"/>
                <a:gd name="T80" fmla="*/ 484 w 556"/>
                <a:gd name="T81" fmla="*/ 22 h 168"/>
                <a:gd name="T82" fmla="*/ 484 w 556"/>
                <a:gd name="T83" fmla="*/ 22 h 168"/>
                <a:gd name="T84" fmla="*/ 438 w 556"/>
                <a:gd name="T85" fmla="*/ 30 h 168"/>
                <a:gd name="T86" fmla="*/ 390 w 556"/>
                <a:gd name="T87" fmla="*/ 34 h 168"/>
                <a:gd name="T88" fmla="*/ 336 w 556"/>
                <a:gd name="T89" fmla="*/ 38 h 168"/>
                <a:gd name="T90" fmla="*/ 278 w 556"/>
                <a:gd name="T91" fmla="*/ 40 h 168"/>
                <a:gd name="T92" fmla="*/ 278 w 556"/>
                <a:gd name="T93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6" h="168">
                  <a:moveTo>
                    <a:pt x="278" y="40"/>
                  </a:moveTo>
                  <a:lnTo>
                    <a:pt x="276" y="40"/>
                  </a:lnTo>
                  <a:lnTo>
                    <a:pt x="276" y="40"/>
                  </a:lnTo>
                  <a:lnTo>
                    <a:pt x="220" y="38"/>
                  </a:lnTo>
                  <a:lnTo>
                    <a:pt x="166" y="34"/>
                  </a:lnTo>
                  <a:lnTo>
                    <a:pt x="116" y="3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38" y="16"/>
                  </a:lnTo>
                  <a:lnTo>
                    <a:pt x="20" y="10"/>
                  </a:lnTo>
                  <a:lnTo>
                    <a:pt x="0" y="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0"/>
                  </a:lnTo>
                  <a:lnTo>
                    <a:pt x="6" y="126"/>
                  </a:lnTo>
                  <a:lnTo>
                    <a:pt x="12" y="130"/>
                  </a:lnTo>
                  <a:lnTo>
                    <a:pt x="22" y="136"/>
                  </a:lnTo>
                  <a:lnTo>
                    <a:pt x="48" y="144"/>
                  </a:lnTo>
                  <a:lnTo>
                    <a:pt x="82" y="152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68"/>
                  </a:lnTo>
                  <a:lnTo>
                    <a:pt x="276" y="168"/>
                  </a:lnTo>
                  <a:lnTo>
                    <a:pt x="278" y="168"/>
                  </a:lnTo>
                  <a:lnTo>
                    <a:pt x="278" y="168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58"/>
                  </a:lnTo>
                  <a:lnTo>
                    <a:pt x="474" y="152"/>
                  </a:lnTo>
                  <a:lnTo>
                    <a:pt x="508" y="144"/>
                  </a:lnTo>
                  <a:lnTo>
                    <a:pt x="534" y="136"/>
                  </a:lnTo>
                  <a:lnTo>
                    <a:pt x="544" y="130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4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2"/>
                  </a:lnTo>
                  <a:lnTo>
                    <a:pt x="484" y="22"/>
                  </a:lnTo>
                  <a:lnTo>
                    <a:pt x="438" y="30"/>
                  </a:lnTo>
                  <a:lnTo>
                    <a:pt x="390" y="34"/>
                  </a:lnTo>
                  <a:lnTo>
                    <a:pt x="336" y="38"/>
                  </a:lnTo>
                  <a:lnTo>
                    <a:pt x="278" y="40"/>
                  </a:lnTo>
                  <a:lnTo>
                    <a:pt x="27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3" name="Freeform 158"/>
            <p:cNvSpPr/>
            <p:nvPr/>
          </p:nvSpPr>
          <p:spPr bwMode="auto">
            <a:xfrm>
              <a:off x="2927350" y="3763963"/>
              <a:ext cx="882650" cy="269875"/>
            </a:xfrm>
            <a:custGeom>
              <a:avLst/>
              <a:gdLst>
                <a:gd name="T0" fmla="*/ 278 w 556"/>
                <a:gd name="T1" fmla="*/ 38 h 170"/>
                <a:gd name="T2" fmla="*/ 276 w 556"/>
                <a:gd name="T3" fmla="*/ 38 h 170"/>
                <a:gd name="T4" fmla="*/ 276 w 556"/>
                <a:gd name="T5" fmla="*/ 38 h 170"/>
                <a:gd name="T6" fmla="*/ 220 w 556"/>
                <a:gd name="T7" fmla="*/ 36 h 170"/>
                <a:gd name="T8" fmla="*/ 166 w 556"/>
                <a:gd name="T9" fmla="*/ 34 h 170"/>
                <a:gd name="T10" fmla="*/ 116 w 556"/>
                <a:gd name="T11" fmla="*/ 28 h 170"/>
                <a:gd name="T12" fmla="*/ 72 w 556"/>
                <a:gd name="T13" fmla="*/ 20 h 170"/>
                <a:gd name="T14" fmla="*/ 72 w 556"/>
                <a:gd name="T15" fmla="*/ 20 h 170"/>
                <a:gd name="T16" fmla="*/ 38 w 556"/>
                <a:gd name="T17" fmla="*/ 14 h 170"/>
                <a:gd name="T18" fmla="*/ 20 w 556"/>
                <a:gd name="T19" fmla="*/ 8 h 170"/>
                <a:gd name="T20" fmla="*/ 0 w 556"/>
                <a:gd name="T21" fmla="*/ 0 h 170"/>
                <a:gd name="T22" fmla="*/ 0 w 556"/>
                <a:gd name="T23" fmla="*/ 0 h 170"/>
                <a:gd name="T24" fmla="*/ 0 w 556"/>
                <a:gd name="T25" fmla="*/ 0 h 170"/>
                <a:gd name="T26" fmla="*/ 0 w 556"/>
                <a:gd name="T27" fmla="*/ 116 h 170"/>
                <a:gd name="T28" fmla="*/ 0 w 556"/>
                <a:gd name="T29" fmla="*/ 116 h 170"/>
                <a:gd name="T30" fmla="*/ 2 w 556"/>
                <a:gd name="T31" fmla="*/ 122 h 170"/>
                <a:gd name="T32" fmla="*/ 6 w 556"/>
                <a:gd name="T33" fmla="*/ 126 h 170"/>
                <a:gd name="T34" fmla="*/ 12 w 556"/>
                <a:gd name="T35" fmla="*/ 132 h 170"/>
                <a:gd name="T36" fmla="*/ 22 w 556"/>
                <a:gd name="T37" fmla="*/ 136 h 170"/>
                <a:gd name="T38" fmla="*/ 48 w 556"/>
                <a:gd name="T39" fmla="*/ 146 h 170"/>
                <a:gd name="T40" fmla="*/ 82 w 556"/>
                <a:gd name="T41" fmla="*/ 154 h 170"/>
                <a:gd name="T42" fmla="*/ 122 w 556"/>
                <a:gd name="T43" fmla="*/ 160 h 170"/>
                <a:gd name="T44" fmla="*/ 168 w 556"/>
                <a:gd name="T45" fmla="*/ 164 h 170"/>
                <a:gd name="T46" fmla="*/ 220 w 556"/>
                <a:gd name="T47" fmla="*/ 168 h 170"/>
                <a:gd name="T48" fmla="*/ 276 w 556"/>
                <a:gd name="T49" fmla="*/ 170 h 170"/>
                <a:gd name="T50" fmla="*/ 276 w 556"/>
                <a:gd name="T51" fmla="*/ 170 h 170"/>
                <a:gd name="T52" fmla="*/ 278 w 556"/>
                <a:gd name="T53" fmla="*/ 170 h 170"/>
                <a:gd name="T54" fmla="*/ 278 w 556"/>
                <a:gd name="T55" fmla="*/ 170 h 170"/>
                <a:gd name="T56" fmla="*/ 334 w 556"/>
                <a:gd name="T57" fmla="*/ 168 h 170"/>
                <a:gd name="T58" fmla="*/ 386 w 556"/>
                <a:gd name="T59" fmla="*/ 164 h 170"/>
                <a:gd name="T60" fmla="*/ 434 w 556"/>
                <a:gd name="T61" fmla="*/ 160 h 170"/>
                <a:gd name="T62" fmla="*/ 474 w 556"/>
                <a:gd name="T63" fmla="*/ 154 h 170"/>
                <a:gd name="T64" fmla="*/ 508 w 556"/>
                <a:gd name="T65" fmla="*/ 146 h 170"/>
                <a:gd name="T66" fmla="*/ 534 w 556"/>
                <a:gd name="T67" fmla="*/ 136 h 170"/>
                <a:gd name="T68" fmla="*/ 544 w 556"/>
                <a:gd name="T69" fmla="*/ 132 h 170"/>
                <a:gd name="T70" fmla="*/ 550 w 556"/>
                <a:gd name="T71" fmla="*/ 126 h 170"/>
                <a:gd name="T72" fmla="*/ 554 w 556"/>
                <a:gd name="T73" fmla="*/ 120 h 170"/>
                <a:gd name="T74" fmla="*/ 556 w 556"/>
                <a:gd name="T75" fmla="*/ 116 h 170"/>
                <a:gd name="T76" fmla="*/ 556 w 556"/>
                <a:gd name="T77" fmla="*/ 0 h 170"/>
                <a:gd name="T78" fmla="*/ 556 w 556"/>
                <a:gd name="T79" fmla="*/ 0 h 170"/>
                <a:gd name="T80" fmla="*/ 556 w 556"/>
                <a:gd name="T81" fmla="*/ 0 h 170"/>
                <a:gd name="T82" fmla="*/ 556 w 556"/>
                <a:gd name="T83" fmla="*/ 0 h 170"/>
                <a:gd name="T84" fmla="*/ 536 w 556"/>
                <a:gd name="T85" fmla="*/ 8 h 170"/>
                <a:gd name="T86" fmla="*/ 516 w 556"/>
                <a:gd name="T87" fmla="*/ 14 h 170"/>
                <a:gd name="T88" fmla="*/ 484 w 556"/>
                <a:gd name="T89" fmla="*/ 20 h 170"/>
                <a:gd name="T90" fmla="*/ 484 w 556"/>
                <a:gd name="T91" fmla="*/ 20 h 170"/>
                <a:gd name="T92" fmla="*/ 438 w 556"/>
                <a:gd name="T93" fmla="*/ 28 h 170"/>
                <a:gd name="T94" fmla="*/ 390 w 556"/>
                <a:gd name="T95" fmla="*/ 32 h 170"/>
                <a:gd name="T96" fmla="*/ 336 w 556"/>
                <a:gd name="T97" fmla="*/ 36 h 170"/>
                <a:gd name="T98" fmla="*/ 278 w 556"/>
                <a:gd name="T99" fmla="*/ 38 h 170"/>
                <a:gd name="T100" fmla="*/ 278 w 556"/>
                <a:gd name="T101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6" h="170">
                  <a:moveTo>
                    <a:pt x="278" y="38"/>
                  </a:moveTo>
                  <a:lnTo>
                    <a:pt x="276" y="38"/>
                  </a:lnTo>
                  <a:lnTo>
                    <a:pt x="276" y="38"/>
                  </a:lnTo>
                  <a:lnTo>
                    <a:pt x="220" y="36"/>
                  </a:lnTo>
                  <a:lnTo>
                    <a:pt x="166" y="34"/>
                  </a:lnTo>
                  <a:lnTo>
                    <a:pt x="116" y="28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38" y="14"/>
                  </a:lnTo>
                  <a:lnTo>
                    <a:pt x="2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22"/>
                  </a:lnTo>
                  <a:lnTo>
                    <a:pt x="6" y="126"/>
                  </a:lnTo>
                  <a:lnTo>
                    <a:pt x="12" y="132"/>
                  </a:lnTo>
                  <a:lnTo>
                    <a:pt x="22" y="136"/>
                  </a:lnTo>
                  <a:lnTo>
                    <a:pt x="48" y="146"/>
                  </a:lnTo>
                  <a:lnTo>
                    <a:pt x="82" y="154"/>
                  </a:lnTo>
                  <a:lnTo>
                    <a:pt x="122" y="160"/>
                  </a:lnTo>
                  <a:lnTo>
                    <a:pt x="168" y="164"/>
                  </a:lnTo>
                  <a:lnTo>
                    <a:pt x="220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78" y="170"/>
                  </a:lnTo>
                  <a:lnTo>
                    <a:pt x="278" y="170"/>
                  </a:lnTo>
                  <a:lnTo>
                    <a:pt x="334" y="168"/>
                  </a:lnTo>
                  <a:lnTo>
                    <a:pt x="386" y="164"/>
                  </a:lnTo>
                  <a:lnTo>
                    <a:pt x="434" y="160"/>
                  </a:lnTo>
                  <a:lnTo>
                    <a:pt x="474" y="154"/>
                  </a:lnTo>
                  <a:lnTo>
                    <a:pt x="508" y="146"/>
                  </a:lnTo>
                  <a:lnTo>
                    <a:pt x="534" y="136"/>
                  </a:lnTo>
                  <a:lnTo>
                    <a:pt x="544" y="132"/>
                  </a:lnTo>
                  <a:lnTo>
                    <a:pt x="550" y="126"/>
                  </a:lnTo>
                  <a:lnTo>
                    <a:pt x="554" y="120"/>
                  </a:lnTo>
                  <a:lnTo>
                    <a:pt x="556" y="116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56" y="0"/>
                  </a:lnTo>
                  <a:lnTo>
                    <a:pt x="536" y="8"/>
                  </a:lnTo>
                  <a:lnTo>
                    <a:pt x="516" y="14"/>
                  </a:lnTo>
                  <a:lnTo>
                    <a:pt x="484" y="20"/>
                  </a:lnTo>
                  <a:lnTo>
                    <a:pt x="484" y="20"/>
                  </a:lnTo>
                  <a:lnTo>
                    <a:pt x="438" y="28"/>
                  </a:lnTo>
                  <a:lnTo>
                    <a:pt x="390" y="32"/>
                  </a:lnTo>
                  <a:lnTo>
                    <a:pt x="336" y="36"/>
                  </a:lnTo>
                  <a:lnTo>
                    <a:pt x="278" y="38"/>
                  </a:lnTo>
                  <a:lnTo>
                    <a:pt x="27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4" name="Freeform 159"/>
            <p:cNvSpPr/>
            <p:nvPr/>
          </p:nvSpPr>
          <p:spPr bwMode="auto">
            <a:xfrm>
              <a:off x="2927350" y="3395663"/>
              <a:ext cx="882650" cy="355600"/>
            </a:xfrm>
            <a:custGeom>
              <a:avLst/>
              <a:gdLst>
                <a:gd name="T0" fmla="*/ 276 w 556"/>
                <a:gd name="T1" fmla="*/ 224 h 224"/>
                <a:gd name="T2" fmla="*/ 276 w 556"/>
                <a:gd name="T3" fmla="*/ 224 h 224"/>
                <a:gd name="T4" fmla="*/ 278 w 556"/>
                <a:gd name="T5" fmla="*/ 224 h 224"/>
                <a:gd name="T6" fmla="*/ 278 w 556"/>
                <a:gd name="T7" fmla="*/ 224 h 224"/>
                <a:gd name="T8" fmla="*/ 334 w 556"/>
                <a:gd name="T9" fmla="*/ 222 h 224"/>
                <a:gd name="T10" fmla="*/ 386 w 556"/>
                <a:gd name="T11" fmla="*/ 218 h 224"/>
                <a:gd name="T12" fmla="*/ 434 w 556"/>
                <a:gd name="T13" fmla="*/ 214 h 224"/>
                <a:gd name="T14" fmla="*/ 474 w 556"/>
                <a:gd name="T15" fmla="*/ 208 h 224"/>
                <a:gd name="T16" fmla="*/ 508 w 556"/>
                <a:gd name="T17" fmla="*/ 200 h 224"/>
                <a:gd name="T18" fmla="*/ 534 w 556"/>
                <a:gd name="T19" fmla="*/ 190 h 224"/>
                <a:gd name="T20" fmla="*/ 544 w 556"/>
                <a:gd name="T21" fmla="*/ 186 h 224"/>
                <a:gd name="T22" fmla="*/ 550 w 556"/>
                <a:gd name="T23" fmla="*/ 180 h 224"/>
                <a:gd name="T24" fmla="*/ 554 w 556"/>
                <a:gd name="T25" fmla="*/ 174 h 224"/>
                <a:gd name="T26" fmla="*/ 556 w 556"/>
                <a:gd name="T27" fmla="*/ 170 h 224"/>
                <a:gd name="T28" fmla="*/ 556 w 556"/>
                <a:gd name="T29" fmla="*/ 54 h 224"/>
                <a:gd name="T30" fmla="*/ 556 w 556"/>
                <a:gd name="T31" fmla="*/ 54 h 224"/>
                <a:gd name="T32" fmla="*/ 554 w 556"/>
                <a:gd name="T33" fmla="*/ 48 h 224"/>
                <a:gd name="T34" fmla="*/ 550 w 556"/>
                <a:gd name="T35" fmla="*/ 42 h 224"/>
                <a:gd name="T36" fmla="*/ 544 w 556"/>
                <a:gd name="T37" fmla="*/ 38 h 224"/>
                <a:gd name="T38" fmla="*/ 534 w 556"/>
                <a:gd name="T39" fmla="*/ 32 h 224"/>
                <a:gd name="T40" fmla="*/ 508 w 556"/>
                <a:gd name="T41" fmla="*/ 24 h 224"/>
                <a:gd name="T42" fmla="*/ 474 w 556"/>
                <a:gd name="T43" fmla="*/ 16 h 224"/>
                <a:gd name="T44" fmla="*/ 434 w 556"/>
                <a:gd name="T45" fmla="*/ 10 h 224"/>
                <a:gd name="T46" fmla="*/ 388 w 556"/>
                <a:gd name="T47" fmla="*/ 4 h 224"/>
                <a:gd name="T48" fmla="*/ 336 w 556"/>
                <a:gd name="T49" fmla="*/ 2 h 224"/>
                <a:gd name="T50" fmla="*/ 280 w 556"/>
                <a:gd name="T51" fmla="*/ 0 h 224"/>
                <a:gd name="T52" fmla="*/ 280 w 556"/>
                <a:gd name="T53" fmla="*/ 0 h 224"/>
                <a:gd name="T54" fmla="*/ 278 w 556"/>
                <a:gd name="T55" fmla="*/ 0 h 224"/>
                <a:gd name="T56" fmla="*/ 278 w 556"/>
                <a:gd name="T57" fmla="*/ 0 h 224"/>
                <a:gd name="T58" fmla="*/ 222 w 556"/>
                <a:gd name="T59" fmla="*/ 2 h 224"/>
                <a:gd name="T60" fmla="*/ 170 w 556"/>
                <a:gd name="T61" fmla="*/ 4 h 224"/>
                <a:gd name="T62" fmla="*/ 122 w 556"/>
                <a:gd name="T63" fmla="*/ 10 h 224"/>
                <a:gd name="T64" fmla="*/ 82 w 556"/>
                <a:gd name="T65" fmla="*/ 16 h 224"/>
                <a:gd name="T66" fmla="*/ 48 w 556"/>
                <a:gd name="T67" fmla="*/ 24 h 224"/>
                <a:gd name="T68" fmla="*/ 22 w 556"/>
                <a:gd name="T69" fmla="*/ 34 h 224"/>
                <a:gd name="T70" fmla="*/ 12 w 556"/>
                <a:gd name="T71" fmla="*/ 38 h 224"/>
                <a:gd name="T72" fmla="*/ 6 w 556"/>
                <a:gd name="T73" fmla="*/ 44 h 224"/>
                <a:gd name="T74" fmla="*/ 2 w 556"/>
                <a:gd name="T75" fmla="*/ 48 h 224"/>
                <a:gd name="T76" fmla="*/ 0 w 556"/>
                <a:gd name="T77" fmla="*/ 54 h 224"/>
                <a:gd name="T78" fmla="*/ 0 w 556"/>
                <a:gd name="T79" fmla="*/ 170 h 224"/>
                <a:gd name="T80" fmla="*/ 0 w 556"/>
                <a:gd name="T81" fmla="*/ 170 h 224"/>
                <a:gd name="T82" fmla="*/ 2 w 556"/>
                <a:gd name="T83" fmla="*/ 176 h 224"/>
                <a:gd name="T84" fmla="*/ 6 w 556"/>
                <a:gd name="T85" fmla="*/ 180 h 224"/>
                <a:gd name="T86" fmla="*/ 12 w 556"/>
                <a:gd name="T87" fmla="*/ 186 h 224"/>
                <a:gd name="T88" fmla="*/ 22 w 556"/>
                <a:gd name="T89" fmla="*/ 190 h 224"/>
                <a:gd name="T90" fmla="*/ 48 w 556"/>
                <a:gd name="T91" fmla="*/ 200 h 224"/>
                <a:gd name="T92" fmla="*/ 82 w 556"/>
                <a:gd name="T93" fmla="*/ 208 h 224"/>
                <a:gd name="T94" fmla="*/ 122 w 556"/>
                <a:gd name="T95" fmla="*/ 214 h 224"/>
                <a:gd name="T96" fmla="*/ 168 w 556"/>
                <a:gd name="T97" fmla="*/ 220 h 224"/>
                <a:gd name="T98" fmla="*/ 220 w 556"/>
                <a:gd name="T99" fmla="*/ 222 h 224"/>
                <a:gd name="T100" fmla="*/ 276 w 556"/>
                <a:gd name="T101" fmla="*/ 224 h 224"/>
                <a:gd name="T102" fmla="*/ 276 w 556"/>
                <a:gd name="T10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6" h="224">
                  <a:moveTo>
                    <a:pt x="276" y="224"/>
                  </a:moveTo>
                  <a:lnTo>
                    <a:pt x="276" y="224"/>
                  </a:lnTo>
                  <a:lnTo>
                    <a:pt x="278" y="224"/>
                  </a:lnTo>
                  <a:lnTo>
                    <a:pt x="278" y="224"/>
                  </a:lnTo>
                  <a:lnTo>
                    <a:pt x="334" y="222"/>
                  </a:lnTo>
                  <a:lnTo>
                    <a:pt x="386" y="218"/>
                  </a:lnTo>
                  <a:lnTo>
                    <a:pt x="434" y="214"/>
                  </a:lnTo>
                  <a:lnTo>
                    <a:pt x="474" y="208"/>
                  </a:lnTo>
                  <a:lnTo>
                    <a:pt x="508" y="200"/>
                  </a:lnTo>
                  <a:lnTo>
                    <a:pt x="534" y="190"/>
                  </a:lnTo>
                  <a:lnTo>
                    <a:pt x="544" y="186"/>
                  </a:lnTo>
                  <a:lnTo>
                    <a:pt x="550" y="180"/>
                  </a:lnTo>
                  <a:lnTo>
                    <a:pt x="554" y="174"/>
                  </a:lnTo>
                  <a:lnTo>
                    <a:pt x="556" y="170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4" y="48"/>
                  </a:lnTo>
                  <a:lnTo>
                    <a:pt x="550" y="42"/>
                  </a:lnTo>
                  <a:lnTo>
                    <a:pt x="544" y="38"/>
                  </a:lnTo>
                  <a:lnTo>
                    <a:pt x="534" y="32"/>
                  </a:lnTo>
                  <a:lnTo>
                    <a:pt x="508" y="24"/>
                  </a:lnTo>
                  <a:lnTo>
                    <a:pt x="474" y="16"/>
                  </a:lnTo>
                  <a:lnTo>
                    <a:pt x="434" y="10"/>
                  </a:lnTo>
                  <a:lnTo>
                    <a:pt x="388" y="4"/>
                  </a:lnTo>
                  <a:lnTo>
                    <a:pt x="336" y="2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22" y="2"/>
                  </a:lnTo>
                  <a:lnTo>
                    <a:pt x="170" y="4"/>
                  </a:lnTo>
                  <a:lnTo>
                    <a:pt x="122" y="10"/>
                  </a:lnTo>
                  <a:lnTo>
                    <a:pt x="82" y="16"/>
                  </a:lnTo>
                  <a:lnTo>
                    <a:pt x="48" y="24"/>
                  </a:lnTo>
                  <a:lnTo>
                    <a:pt x="22" y="34"/>
                  </a:lnTo>
                  <a:lnTo>
                    <a:pt x="12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0" y="54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76"/>
                  </a:lnTo>
                  <a:lnTo>
                    <a:pt x="6" y="180"/>
                  </a:lnTo>
                  <a:lnTo>
                    <a:pt x="12" y="186"/>
                  </a:lnTo>
                  <a:lnTo>
                    <a:pt x="22" y="190"/>
                  </a:lnTo>
                  <a:lnTo>
                    <a:pt x="48" y="200"/>
                  </a:lnTo>
                  <a:lnTo>
                    <a:pt x="82" y="208"/>
                  </a:lnTo>
                  <a:lnTo>
                    <a:pt x="122" y="214"/>
                  </a:lnTo>
                  <a:lnTo>
                    <a:pt x="168" y="220"/>
                  </a:lnTo>
                  <a:lnTo>
                    <a:pt x="220" y="222"/>
                  </a:lnTo>
                  <a:lnTo>
                    <a:pt x="276" y="224"/>
                  </a:lnTo>
                  <a:lnTo>
                    <a:pt x="276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113" name="Freeform 144"/>
          <p:cNvSpPr>
            <a:spLocks noEditPoints="1"/>
          </p:cNvSpPr>
          <p:nvPr/>
        </p:nvSpPr>
        <p:spPr bwMode="auto">
          <a:xfrm>
            <a:off x="5490517" y="3083189"/>
            <a:ext cx="367258" cy="367258"/>
          </a:xfrm>
          <a:custGeom>
            <a:avLst/>
            <a:gdLst>
              <a:gd name="T0" fmla="*/ 272 w 576"/>
              <a:gd name="T1" fmla="*/ 30 h 576"/>
              <a:gd name="T2" fmla="*/ 266 w 576"/>
              <a:gd name="T3" fmla="*/ 24 h 576"/>
              <a:gd name="T4" fmla="*/ 250 w 576"/>
              <a:gd name="T5" fmla="*/ 16 h 576"/>
              <a:gd name="T6" fmla="*/ 80 w 576"/>
              <a:gd name="T7" fmla="*/ 0 h 576"/>
              <a:gd name="T8" fmla="*/ 72 w 576"/>
              <a:gd name="T9" fmla="*/ 0 h 576"/>
              <a:gd name="T10" fmla="*/ 56 w 576"/>
              <a:gd name="T11" fmla="*/ 6 h 576"/>
              <a:gd name="T12" fmla="*/ 12 w 576"/>
              <a:gd name="T13" fmla="*/ 48 h 576"/>
              <a:gd name="T14" fmla="*/ 8 w 576"/>
              <a:gd name="T15" fmla="*/ 56 h 576"/>
              <a:gd name="T16" fmla="*/ 2 w 576"/>
              <a:gd name="T17" fmla="*/ 72 h 576"/>
              <a:gd name="T18" fmla="*/ 16 w 576"/>
              <a:gd name="T19" fmla="*/ 242 h 576"/>
              <a:gd name="T20" fmla="*/ 16 w 576"/>
              <a:gd name="T21" fmla="*/ 250 h 576"/>
              <a:gd name="T22" fmla="*/ 24 w 576"/>
              <a:gd name="T23" fmla="*/ 266 h 576"/>
              <a:gd name="T24" fmla="*/ 328 w 576"/>
              <a:gd name="T25" fmla="*/ 570 h 576"/>
              <a:gd name="T26" fmla="*/ 334 w 576"/>
              <a:gd name="T27" fmla="*/ 574 h 576"/>
              <a:gd name="T28" fmla="*/ 348 w 576"/>
              <a:gd name="T29" fmla="*/ 574 h 576"/>
              <a:gd name="T30" fmla="*/ 570 w 576"/>
              <a:gd name="T31" fmla="*/ 354 h 576"/>
              <a:gd name="T32" fmla="*/ 574 w 576"/>
              <a:gd name="T33" fmla="*/ 348 h 576"/>
              <a:gd name="T34" fmla="*/ 574 w 576"/>
              <a:gd name="T35" fmla="*/ 334 h 576"/>
              <a:gd name="T36" fmla="*/ 570 w 576"/>
              <a:gd name="T37" fmla="*/ 328 h 576"/>
              <a:gd name="T38" fmla="*/ 126 w 576"/>
              <a:gd name="T39" fmla="*/ 126 h 576"/>
              <a:gd name="T40" fmla="*/ 112 w 576"/>
              <a:gd name="T41" fmla="*/ 136 h 576"/>
              <a:gd name="T42" fmla="*/ 98 w 576"/>
              <a:gd name="T43" fmla="*/ 138 h 576"/>
              <a:gd name="T44" fmla="*/ 82 w 576"/>
              <a:gd name="T45" fmla="*/ 136 h 576"/>
              <a:gd name="T46" fmla="*/ 70 w 576"/>
              <a:gd name="T47" fmla="*/ 126 h 576"/>
              <a:gd name="T48" fmla="*/ 64 w 576"/>
              <a:gd name="T49" fmla="*/ 120 h 576"/>
              <a:gd name="T50" fmla="*/ 58 w 576"/>
              <a:gd name="T51" fmla="*/ 106 h 576"/>
              <a:gd name="T52" fmla="*/ 58 w 576"/>
              <a:gd name="T53" fmla="*/ 90 h 576"/>
              <a:gd name="T54" fmla="*/ 64 w 576"/>
              <a:gd name="T55" fmla="*/ 76 h 576"/>
              <a:gd name="T56" fmla="*/ 70 w 576"/>
              <a:gd name="T57" fmla="*/ 70 h 576"/>
              <a:gd name="T58" fmla="*/ 82 w 576"/>
              <a:gd name="T59" fmla="*/ 62 h 576"/>
              <a:gd name="T60" fmla="*/ 98 w 576"/>
              <a:gd name="T61" fmla="*/ 58 h 576"/>
              <a:gd name="T62" fmla="*/ 112 w 576"/>
              <a:gd name="T63" fmla="*/ 62 h 576"/>
              <a:gd name="T64" fmla="*/ 126 w 576"/>
              <a:gd name="T65" fmla="*/ 70 h 576"/>
              <a:gd name="T66" fmla="*/ 130 w 576"/>
              <a:gd name="T67" fmla="*/ 76 h 576"/>
              <a:gd name="T68" fmla="*/ 136 w 576"/>
              <a:gd name="T69" fmla="*/ 90 h 576"/>
              <a:gd name="T70" fmla="*/ 136 w 576"/>
              <a:gd name="T71" fmla="*/ 106 h 576"/>
              <a:gd name="T72" fmla="*/ 130 w 576"/>
              <a:gd name="T73" fmla="*/ 120 h 576"/>
              <a:gd name="T74" fmla="*/ 126 w 576"/>
              <a:gd name="T75" fmla="*/ 12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76" h="576">
                <a:moveTo>
                  <a:pt x="570" y="328"/>
                </a:moveTo>
                <a:lnTo>
                  <a:pt x="272" y="30"/>
                </a:lnTo>
                <a:lnTo>
                  <a:pt x="272" y="30"/>
                </a:lnTo>
                <a:lnTo>
                  <a:pt x="266" y="24"/>
                </a:lnTo>
                <a:lnTo>
                  <a:pt x="258" y="20"/>
                </a:lnTo>
                <a:lnTo>
                  <a:pt x="250" y="16"/>
                </a:lnTo>
                <a:lnTo>
                  <a:pt x="242" y="16"/>
                </a:lnTo>
                <a:lnTo>
                  <a:pt x="80" y="0"/>
                </a:lnTo>
                <a:lnTo>
                  <a:pt x="80" y="0"/>
                </a:lnTo>
                <a:lnTo>
                  <a:pt x="72" y="0"/>
                </a:lnTo>
                <a:lnTo>
                  <a:pt x="64" y="4"/>
                </a:lnTo>
                <a:lnTo>
                  <a:pt x="56" y="6"/>
                </a:lnTo>
                <a:lnTo>
                  <a:pt x="48" y="12"/>
                </a:lnTo>
                <a:lnTo>
                  <a:pt x="12" y="48"/>
                </a:lnTo>
                <a:lnTo>
                  <a:pt x="12" y="48"/>
                </a:lnTo>
                <a:lnTo>
                  <a:pt x="8" y="56"/>
                </a:lnTo>
                <a:lnTo>
                  <a:pt x="4" y="64"/>
                </a:lnTo>
                <a:lnTo>
                  <a:pt x="2" y="72"/>
                </a:lnTo>
                <a:lnTo>
                  <a:pt x="0" y="80"/>
                </a:lnTo>
                <a:lnTo>
                  <a:pt x="16" y="242"/>
                </a:lnTo>
                <a:lnTo>
                  <a:pt x="16" y="242"/>
                </a:lnTo>
                <a:lnTo>
                  <a:pt x="16" y="250"/>
                </a:lnTo>
                <a:lnTo>
                  <a:pt x="20" y="258"/>
                </a:lnTo>
                <a:lnTo>
                  <a:pt x="24" y="266"/>
                </a:lnTo>
                <a:lnTo>
                  <a:pt x="30" y="272"/>
                </a:lnTo>
                <a:lnTo>
                  <a:pt x="328" y="570"/>
                </a:lnTo>
                <a:lnTo>
                  <a:pt x="328" y="570"/>
                </a:lnTo>
                <a:lnTo>
                  <a:pt x="334" y="574"/>
                </a:lnTo>
                <a:lnTo>
                  <a:pt x="340" y="576"/>
                </a:lnTo>
                <a:lnTo>
                  <a:pt x="348" y="574"/>
                </a:lnTo>
                <a:lnTo>
                  <a:pt x="354" y="570"/>
                </a:lnTo>
                <a:lnTo>
                  <a:pt x="570" y="354"/>
                </a:lnTo>
                <a:lnTo>
                  <a:pt x="570" y="354"/>
                </a:lnTo>
                <a:lnTo>
                  <a:pt x="574" y="348"/>
                </a:lnTo>
                <a:lnTo>
                  <a:pt x="576" y="340"/>
                </a:lnTo>
                <a:lnTo>
                  <a:pt x="574" y="334"/>
                </a:lnTo>
                <a:lnTo>
                  <a:pt x="570" y="328"/>
                </a:lnTo>
                <a:lnTo>
                  <a:pt x="570" y="328"/>
                </a:lnTo>
                <a:close/>
                <a:moveTo>
                  <a:pt x="126" y="126"/>
                </a:moveTo>
                <a:lnTo>
                  <a:pt x="126" y="126"/>
                </a:lnTo>
                <a:lnTo>
                  <a:pt x="120" y="132"/>
                </a:lnTo>
                <a:lnTo>
                  <a:pt x="112" y="136"/>
                </a:lnTo>
                <a:lnTo>
                  <a:pt x="104" y="138"/>
                </a:lnTo>
                <a:lnTo>
                  <a:pt x="98" y="138"/>
                </a:lnTo>
                <a:lnTo>
                  <a:pt x="90" y="138"/>
                </a:lnTo>
                <a:lnTo>
                  <a:pt x="82" y="136"/>
                </a:lnTo>
                <a:lnTo>
                  <a:pt x="76" y="132"/>
                </a:lnTo>
                <a:lnTo>
                  <a:pt x="70" y="126"/>
                </a:lnTo>
                <a:lnTo>
                  <a:pt x="70" y="126"/>
                </a:lnTo>
                <a:lnTo>
                  <a:pt x="64" y="120"/>
                </a:lnTo>
                <a:lnTo>
                  <a:pt x="60" y="114"/>
                </a:lnTo>
                <a:lnTo>
                  <a:pt x="58" y="106"/>
                </a:lnTo>
                <a:lnTo>
                  <a:pt x="58" y="98"/>
                </a:lnTo>
                <a:lnTo>
                  <a:pt x="58" y="90"/>
                </a:lnTo>
                <a:lnTo>
                  <a:pt x="60" y="84"/>
                </a:lnTo>
                <a:lnTo>
                  <a:pt x="64" y="76"/>
                </a:lnTo>
                <a:lnTo>
                  <a:pt x="70" y="70"/>
                </a:lnTo>
                <a:lnTo>
                  <a:pt x="70" y="70"/>
                </a:lnTo>
                <a:lnTo>
                  <a:pt x="76" y="64"/>
                </a:lnTo>
                <a:lnTo>
                  <a:pt x="82" y="62"/>
                </a:lnTo>
                <a:lnTo>
                  <a:pt x="90" y="60"/>
                </a:lnTo>
                <a:lnTo>
                  <a:pt x="98" y="58"/>
                </a:lnTo>
                <a:lnTo>
                  <a:pt x="104" y="60"/>
                </a:lnTo>
                <a:lnTo>
                  <a:pt x="112" y="62"/>
                </a:lnTo>
                <a:lnTo>
                  <a:pt x="120" y="64"/>
                </a:lnTo>
                <a:lnTo>
                  <a:pt x="126" y="70"/>
                </a:lnTo>
                <a:lnTo>
                  <a:pt x="126" y="70"/>
                </a:lnTo>
                <a:lnTo>
                  <a:pt x="130" y="76"/>
                </a:lnTo>
                <a:lnTo>
                  <a:pt x="134" y="84"/>
                </a:lnTo>
                <a:lnTo>
                  <a:pt x="136" y="90"/>
                </a:lnTo>
                <a:lnTo>
                  <a:pt x="138" y="98"/>
                </a:lnTo>
                <a:lnTo>
                  <a:pt x="136" y="106"/>
                </a:lnTo>
                <a:lnTo>
                  <a:pt x="134" y="114"/>
                </a:lnTo>
                <a:lnTo>
                  <a:pt x="130" y="120"/>
                </a:lnTo>
                <a:lnTo>
                  <a:pt x="126" y="126"/>
                </a:lnTo>
                <a:lnTo>
                  <a:pt x="126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5" grpId="0"/>
      <p:bldP spid="33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osceles Triangle 2"/>
          <p:cNvSpPr/>
          <p:nvPr/>
        </p:nvSpPr>
        <p:spPr>
          <a:xfrm>
            <a:off x="1548916" y="2644517"/>
            <a:ext cx="1326813" cy="144502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7" name="Isosceles Triangle 2"/>
          <p:cNvSpPr/>
          <p:nvPr/>
        </p:nvSpPr>
        <p:spPr>
          <a:xfrm>
            <a:off x="2522754" y="1727161"/>
            <a:ext cx="1326813" cy="2362381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8" name="Isosceles Triangle 2"/>
          <p:cNvSpPr/>
          <p:nvPr/>
        </p:nvSpPr>
        <p:spPr>
          <a:xfrm>
            <a:off x="3483010" y="2644518"/>
            <a:ext cx="1326813" cy="144502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9" name="Isosceles Triangle 2"/>
          <p:cNvSpPr/>
          <p:nvPr/>
        </p:nvSpPr>
        <p:spPr>
          <a:xfrm>
            <a:off x="4386343" y="2235267"/>
            <a:ext cx="1326813" cy="185427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0" name="Isosceles Triangle 2"/>
          <p:cNvSpPr/>
          <p:nvPr/>
        </p:nvSpPr>
        <p:spPr>
          <a:xfrm>
            <a:off x="5289830" y="2644518"/>
            <a:ext cx="1326813" cy="1445024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1" name="Isosceles Triangle 2"/>
          <p:cNvSpPr/>
          <p:nvPr/>
        </p:nvSpPr>
        <p:spPr>
          <a:xfrm>
            <a:off x="6254749" y="1827225"/>
            <a:ext cx="1326813" cy="2262317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762930" y="4103058"/>
            <a:ext cx="5651527" cy="296927"/>
            <a:chOff x="1752345" y="4194493"/>
            <a:chExt cx="5651527" cy="296927"/>
          </a:xfrm>
        </p:grpSpPr>
        <p:sp>
          <p:nvSpPr>
            <p:cNvPr id="13" name="Subtitle 2"/>
            <p:cNvSpPr txBox="1"/>
            <p:nvPr/>
          </p:nvSpPr>
          <p:spPr>
            <a:xfrm>
              <a:off x="1752345" y="4194493"/>
              <a:ext cx="879376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一月份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  <p:sp>
          <p:nvSpPr>
            <p:cNvPr id="14" name="Subtitle 2"/>
            <p:cNvSpPr txBox="1"/>
            <p:nvPr/>
          </p:nvSpPr>
          <p:spPr>
            <a:xfrm>
              <a:off x="2792688" y="4194493"/>
              <a:ext cx="805215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二月份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  <p:sp>
          <p:nvSpPr>
            <p:cNvPr id="15" name="Subtitle 2"/>
            <p:cNvSpPr txBox="1"/>
            <p:nvPr/>
          </p:nvSpPr>
          <p:spPr>
            <a:xfrm>
              <a:off x="3680513" y="4208009"/>
              <a:ext cx="921178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三月份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  <p:sp>
          <p:nvSpPr>
            <p:cNvPr id="17" name="Subtitle 2"/>
            <p:cNvSpPr txBox="1"/>
            <p:nvPr/>
          </p:nvSpPr>
          <p:spPr>
            <a:xfrm>
              <a:off x="4615537" y="4208009"/>
              <a:ext cx="879376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四月份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  <p:sp>
          <p:nvSpPr>
            <p:cNvPr id="18" name="Subtitle 2"/>
            <p:cNvSpPr txBox="1"/>
            <p:nvPr/>
          </p:nvSpPr>
          <p:spPr>
            <a:xfrm>
              <a:off x="5560762" y="4208009"/>
              <a:ext cx="805215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五月份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  <p:sp>
          <p:nvSpPr>
            <p:cNvPr id="19" name="Subtitle 2"/>
            <p:cNvSpPr txBox="1"/>
            <p:nvPr/>
          </p:nvSpPr>
          <p:spPr>
            <a:xfrm>
              <a:off x="6482694" y="4208009"/>
              <a:ext cx="921178" cy="28341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Nexa Ligh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00" dirty="0">
                  <a:solidFill>
                    <a:schemeClr val="accent1"/>
                  </a:solidFill>
                  <a:latin typeface="+mn-ea"/>
                  <a:cs typeface="Calibri"/>
                </a:rPr>
                <a:t>六月份</a:t>
              </a:r>
              <a:endParaRPr lang="en-US" sz="500" dirty="0">
                <a:solidFill>
                  <a:schemeClr val="accent1"/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48912" y="2235267"/>
            <a:ext cx="526815" cy="326165"/>
            <a:chOff x="1938321" y="1828131"/>
            <a:chExt cx="526815" cy="326165"/>
          </a:xfrm>
          <a:solidFill>
            <a:schemeClr val="accent2"/>
          </a:solidFill>
        </p:grpSpPr>
        <p:sp>
          <p:nvSpPr>
            <p:cNvPr id="21" name="Isosceles Triangle 20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18573" y="1344898"/>
            <a:ext cx="526815" cy="326165"/>
            <a:chOff x="1938321" y="1828131"/>
            <a:chExt cx="526815" cy="326165"/>
          </a:xfrm>
          <a:solidFill>
            <a:schemeClr val="accent3"/>
          </a:solidFill>
        </p:grpSpPr>
        <p:sp>
          <p:nvSpPr>
            <p:cNvPr id="24" name="Isosceles Triangle 23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75%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00926" y="2257166"/>
            <a:ext cx="526815" cy="326165"/>
            <a:chOff x="1938321" y="1828131"/>
            <a:chExt cx="526815" cy="326165"/>
          </a:xfrm>
          <a:solidFill>
            <a:schemeClr val="accent4"/>
          </a:solidFill>
        </p:grpSpPr>
        <p:sp>
          <p:nvSpPr>
            <p:cNvPr id="27" name="Isosceles Triangle 26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769356" y="1871472"/>
            <a:ext cx="526815" cy="326165"/>
            <a:chOff x="1938321" y="1828131"/>
            <a:chExt cx="526815" cy="326165"/>
          </a:xfrm>
          <a:solidFill>
            <a:schemeClr val="accent5"/>
          </a:solidFill>
        </p:grpSpPr>
        <p:sp>
          <p:nvSpPr>
            <p:cNvPr id="30" name="Isosceles Triangle 29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1601" y="2237915"/>
            <a:ext cx="526815" cy="326165"/>
            <a:chOff x="1938321" y="1828131"/>
            <a:chExt cx="526815" cy="326165"/>
          </a:xfrm>
          <a:solidFill>
            <a:schemeClr val="accent2"/>
          </a:solidFill>
        </p:grpSpPr>
        <p:sp>
          <p:nvSpPr>
            <p:cNvPr id="33" name="Isosceles Triangle 32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644872" y="1476595"/>
            <a:ext cx="526815" cy="326165"/>
            <a:chOff x="1938321" y="1828131"/>
            <a:chExt cx="526815" cy="326165"/>
          </a:xfrm>
          <a:solidFill>
            <a:schemeClr val="accent3"/>
          </a:solidFill>
        </p:grpSpPr>
        <p:sp>
          <p:nvSpPr>
            <p:cNvPr id="36" name="Isosceles Triangle 35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  <a:cs typeface="Calibri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75%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38" grpId="0"/>
      <p:bldP spid="3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sosceles Triangle 2"/>
          <p:cNvSpPr/>
          <p:nvPr/>
        </p:nvSpPr>
        <p:spPr>
          <a:xfrm>
            <a:off x="1063077" y="2331538"/>
            <a:ext cx="1110022" cy="120891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0" name="Isosceles Triangle 2"/>
          <p:cNvSpPr/>
          <p:nvPr/>
        </p:nvSpPr>
        <p:spPr>
          <a:xfrm>
            <a:off x="1877797" y="1564073"/>
            <a:ext cx="1110022" cy="197638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1" name="Isosceles Triangle 2"/>
          <p:cNvSpPr/>
          <p:nvPr/>
        </p:nvSpPr>
        <p:spPr>
          <a:xfrm>
            <a:off x="2681154" y="2331538"/>
            <a:ext cx="1110022" cy="120891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332265" y="1930784"/>
            <a:ext cx="526815" cy="326165"/>
            <a:chOff x="1938321" y="1828131"/>
            <a:chExt cx="526815" cy="326165"/>
          </a:xfrm>
          <a:solidFill>
            <a:schemeClr val="accent2"/>
          </a:solidFill>
        </p:grpSpPr>
        <p:sp>
          <p:nvSpPr>
            <p:cNvPr id="47" name="Isosceles Triangle 46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+mn-ea"/>
                <a:cs typeface="Calibri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160821" y="1162708"/>
            <a:ext cx="526815" cy="326165"/>
            <a:chOff x="1938321" y="1828131"/>
            <a:chExt cx="526815" cy="326165"/>
          </a:xfrm>
          <a:solidFill>
            <a:schemeClr val="accent3"/>
          </a:solidFill>
        </p:grpSpPr>
        <p:sp>
          <p:nvSpPr>
            <p:cNvPr id="50" name="Isosceles Triangle 49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+mn-ea"/>
                <a:cs typeface="Calibri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75%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002066" y="1943278"/>
            <a:ext cx="526815" cy="326165"/>
            <a:chOff x="1938321" y="1828131"/>
            <a:chExt cx="526815" cy="326165"/>
          </a:xfrm>
          <a:solidFill>
            <a:schemeClr val="accent4"/>
          </a:solidFill>
        </p:grpSpPr>
        <p:sp>
          <p:nvSpPr>
            <p:cNvPr id="53" name="Isosceles Triangle 52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+mn-ea"/>
                <a:cs typeface="Calibri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sp>
        <p:nvSpPr>
          <p:cNvPr id="43" name="Isosceles Triangle 2"/>
          <p:cNvSpPr/>
          <p:nvPr/>
        </p:nvSpPr>
        <p:spPr>
          <a:xfrm>
            <a:off x="5305818" y="2331538"/>
            <a:ext cx="1110022" cy="120891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4" name="Isosceles Triangle 2"/>
          <p:cNvSpPr/>
          <p:nvPr/>
        </p:nvSpPr>
        <p:spPr>
          <a:xfrm>
            <a:off x="6120538" y="1564073"/>
            <a:ext cx="1110022" cy="1976385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5" name="Isosceles Triangle 2"/>
          <p:cNvSpPr/>
          <p:nvPr/>
        </p:nvSpPr>
        <p:spPr>
          <a:xfrm>
            <a:off x="6923895" y="2331538"/>
            <a:ext cx="1110022" cy="1208918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584321" y="1952685"/>
            <a:ext cx="526815" cy="326165"/>
            <a:chOff x="5584321" y="1952685"/>
            <a:chExt cx="526815" cy="326165"/>
          </a:xfrm>
        </p:grpSpPr>
        <p:sp>
          <p:nvSpPr>
            <p:cNvPr id="56" name="Isosceles Triangle 55"/>
            <p:cNvSpPr/>
            <p:nvPr/>
          </p:nvSpPr>
          <p:spPr>
            <a:xfrm rot="10800000">
              <a:off x="5734439" y="2090702"/>
              <a:ext cx="218252" cy="18814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584321" y="1952685"/>
              <a:ext cx="526815" cy="2132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12877" y="1184610"/>
            <a:ext cx="526815" cy="326165"/>
            <a:chOff x="1938321" y="1828131"/>
            <a:chExt cx="526815" cy="326165"/>
          </a:xfrm>
        </p:grpSpPr>
        <p:sp>
          <p:nvSpPr>
            <p:cNvPr id="59" name="Isosceles Triangle 58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+mn-ea"/>
                <a:cs typeface="Calibri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75%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254126" y="1965181"/>
            <a:ext cx="526815" cy="326165"/>
            <a:chOff x="1938321" y="1828131"/>
            <a:chExt cx="526815" cy="326165"/>
          </a:xfrm>
        </p:grpSpPr>
        <p:sp>
          <p:nvSpPr>
            <p:cNvPr id="62" name="Isosceles Triangle 61"/>
            <p:cNvSpPr/>
            <p:nvPr/>
          </p:nvSpPr>
          <p:spPr>
            <a:xfrm rot="10800000">
              <a:off x="2088444" y="1966148"/>
              <a:ext cx="218252" cy="18814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latin typeface="+mn-ea"/>
                <a:cs typeface="Calibri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938321" y="1828131"/>
              <a:ext cx="526815" cy="2132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dirty="0">
                  <a:latin typeface="+mn-ea"/>
                  <a:cs typeface="Calibri"/>
                </a:rPr>
                <a:t>25%</a:t>
              </a:r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4564063" y="1266180"/>
            <a:ext cx="0" cy="2743200"/>
          </a:xfrm>
          <a:prstGeom prst="line">
            <a:avLst/>
          </a:prstGeom>
          <a:ln w="1270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Subtitle 2"/>
          <p:cNvSpPr txBox="1"/>
          <p:nvPr/>
        </p:nvSpPr>
        <p:spPr>
          <a:xfrm>
            <a:off x="1127854" y="3534284"/>
            <a:ext cx="879376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一月份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66" name="Subtitle 2"/>
          <p:cNvSpPr txBox="1"/>
          <p:nvPr/>
        </p:nvSpPr>
        <p:spPr>
          <a:xfrm>
            <a:off x="2026049" y="3534284"/>
            <a:ext cx="805215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二月份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67" name="Subtitle 2"/>
          <p:cNvSpPr txBox="1"/>
          <p:nvPr/>
        </p:nvSpPr>
        <p:spPr>
          <a:xfrm>
            <a:off x="2799681" y="3534284"/>
            <a:ext cx="921178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三月份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68" name="Subtitle 2"/>
          <p:cNvSpPr txBox="1"/>
          <p:nvPr/>
        </p:nvSpPr>
        <p:spPr>
          <a:xfrm>
            <a:off x="5388375" y="3534284"/>
            <a:ext cx="879376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四月份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69" name="Subtitle 2"/>
          <p:cNvSpPr txBox="1"/>
          <p:nvPr/>
        </p:nvSpPr>
        <p:spPr>
          <a:xfrm>
            <a:off x="6286573" y="3534284"/>
            <a:ext cx="805215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五月份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70" name="Subtitle 2"/>
          <p:cNvSpPr txBox="1"/>
          <p:nvPr/>
        </p:nvSpPr>
        <p:spPr>
          <a:xfrm>
            <a:off x="7060202" y="3534284"/>
            <a:ext cx="921178" cy="28341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800" dirty="0">
                <a:solidFill>
                  <a:schemeClr val="accent1"/>
                </a:solidFill>
                <a:latin typeface="+mn-ea"/>
                <a:cs typeface="Calibri"/>
              </a:rPr>
              <a:t>六月份</a:t>
            </a:r>
            <a:endParaRPr lang="en-US" sz="500" dirty="0">
              <a:solidFill>
                <a:schemeClr val="accent1"/>
              </a:solidFill>
              <a:latin typeface="+mn-ea"/>
              <a:cs typeface="Calibri"/>
            </a:endParaRPr>
          </a:p>
        </p:txBody>
      </p:sp>
      <p:sp>
        <p:nvSpPr>
          <p:cNvPr id="71" name="Subtitle 2"/>
          <p:cNvSpPr txBox="1"/>
          <p:nvPr/>
        </p:nvSpPr>
        <p:spPr>
          <a:xfrm>
            <a:off x="1063077" y="3794935"/>
            <a:ext cx="2728100" cy="75793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+mn-ea"/>
                <a:cs typeface="Calibri"/>
              </a:rPr>
              <a:t>第一季度</a:t>
            </a:r>
            <a:endParaRPr lang="en-US" sz="8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2"/>
                </a:solidFill>
                <a:latin typeface="+mn-ea"/>
                <a:cs typeface="Calibri"/>
              </a:rPr>
              <a:t>200</a:t>
            </a:r>
            <a:r>
              <a:rPr lang="zh-CN" altLang="en-US" sz="800" dirty="0">
                <a:solidFill>
                  <a:schemeClr val="tx2"/>
                </a:solidFill>
                <a:latin typeface="+mn-ea"/>
                <a:cs typeface="Calibri"/>
              </a:rPr>
              <a:t>字以内</a:t>
            </a:r>
            <a:endParaRPr lang="en-US" sz="8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72" name="Subtitle 2"/>
          <p:cNvSpPr txBox="1"/>
          <p:nvPr/>
        </p:nvSpPr>
        <p:spPr>
          <a:xfrm>
            <a:off x="5305818" y="3794935"/>
            <a:ext cx="2728100" cy="757931"/>
          </a:xfrm>
          <a:prstGeom prst="rect">
            <a:avLst/>
          </a:prstGeom>
        </p:spPr>
        <p:txBody>
          <a:bodyPr lIns="91420" tIns="45709" rIns="91420" bIns="45709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Nexa Ligh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+mn-ea"/>
                <a:cs typeface="Calibri"/>
              </a:rPr>
              <a:t>第二季度</a:t>
            </a:r>
            <a:endParaRPr lang="en-US" sz="800" dirty="0">
              <a:solidFill>
                <a:schemeClr val="accent1"/>
              </a:solidFill>
              <a:latin typeface="+mn-ea"/>
              <a:cs typeface="Calibri"/>
            </a:endParaRPr>
          </a:p>
          <a:p>
            <a:pPr marL="0" indent="0" algn="ctr">
              <a:buNone/>
            </a:pPr>
            <a:r>
              <a:rPr lang="zh-CN" altLang="en-US" sz="800" dirty="0">
                <a:solidFill>
                  <a:schemeClr val="tx2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2"/>
                </a:solidFill>
                <a:latin typeface="+mn-ea"/>
                <a:cs typeface="Calibri"/>
              </a:rPr>
              <a:t>200</a:t>
            </a:r>
            <a:r>
              <a:rPr lang="zh-CN" altLang="en-US" sz="800" dirty="0">
                <a:solidFill>
                  <a:schemeClr val="tx2"/>
                </a:solidFill>
                <a:latin typeface="+mn-ea"/>
                <a:cs typeface="Calibri"/>
              </a:rPr>
              <a:t>字以内</a:t>
            </a:r>
            <a:endParaRPr lang="en-US" sz="80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36" grpId="0"/>
      <p:bldP spid="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/>
        </p:nvGraphicFramePr>
        <p:xfrm>
          <a:off x="920950" y="1466887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3330030" y="2933450"/>
            <a:ext cx="2468880" cy="713084"/>
            <a:chOff x="3330030" y="2957186"/>
            <a:chExt cx="2468880" cy="713084"/>
          </a:xfrm>
        </p:grpSpPr>
        <p:sp>
          <p:nvSpPr>
            <p:cNvPr id="8" name="TextBox 7"/>
            <p:cNvSpPr txBox="1"/>
            <p:nvPr/>
          </p:nvSpPr>
          <p:spPr>
            <a:xfrm>
              <a:off x="3330030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多媒体编辑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00666" y="3162439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89554" y="2933450"/>
            <a:ext cx="2468880" cy="719096"/>
            <a:chOff x="789554" y="2957186"/>
            <a:chExt cx="2468880" cy="719096"/>
          </a:xfrm>
        </p:grpSpPr>
        <p:sp>
          <p:nvSpPr>
            <p:cNvPr id="11" name="TextBox 10"/>
            <p:cNvSpPr txBox="1"/>
            <p:nvPr/>
          </p:nvSpPr>
          <p:spPr>
            <a:xfrm>
              <a:off x="789554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网站设计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62436" y="3168451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910448" y="2933450"/>
            <a:ext cx="2468880" cy="729679"/>
            <a:chOff x="5910448" y="2957186"/>
            <a:chExt cx="2468880" cy="729679"/>
          </a:xfrm>
        </p:grpSpPr>
        <p:sp>
          <p:nvSpPr>
            <p:cNvPr id="14" name="TextBox 13"/>
            <p:cNvSpPr txBox="1"/>
            <p:nvPr/>
          </p:nvSpPr>
          <p:spPr>
            <a:xfrm>
              <a:off x="5910448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平面设计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95257" y="3179034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aphicFrame>
        <p:nvGraphicFramePr>
          <p:cNvPr id="16" name="Chart 15"/>
          <p:cNvGraphicFramePr/>
          <p:nvPr/>
        </p:nvGraphicFramePr>
        <p:xfrm>
          <a:off x="3444190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/>
          <p:nvPr/>
        </p:nvGraphicFramePr>
        <p:xfrm>
          <a:off x="6011021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6" grpId="0">
        <p:bldAsOne/>
      </p:bldGraphic>
      <p:bldGraphic spid="17" grpId="0">
        <p:bldAsOne/>
      </p:bldGraphic>
      <p:bldP spid="20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/>
          <p:nvPr/>
        </p:nvGraphicFramePr>
        <p:xfrm>
          <a:off x="920950" y="1466887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hart 20"/>
          <p:cNvGraphicFramePr/>
          <p:nvPr/>
        </p:nvGraphicFramePr>
        <p:xfrm>
          <a:off x="3444190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21"/>
          <p:cNvGraphicFramePr/>
          <p:nvPr/>
        </p:nvGraphicFramePr>
        <p:xfrm>
          <a:off x="6011021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3330030" y="2933450"/>
            <a:ext cx="2468880" cy="713084"/>
            <a:chOff x="3330030" y="2957186"/>
            <a:chExt cx="2468880" cy="713084"/>
          </a:xfrm>
        </p:grpSpPr>
        <p:sp>
          <p:nvSpPr>
            <p:cNvPr id="24" name="TextBox 23"/>
            <p:cNvSpPr txBox="1"/>
            <p:nvPr/>
          </p:nvSpPr>
          <p:spPr>
            <a:xfrm>
              <a:off x="3330030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图形设计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00666" y="3162439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554" y="2933450"/>
            <a:ext cx="2468880" cy="719096"/>
            <a:chOff x="789554" y="2957186"/>
            <a:chExt cx="2468880" cy="719096"/>
          </a:xfrm>
        </p:grpSpPr>
        <p:sp>
          <p:nvSpPr>
            <p:cNvPr id="27" name="TextBox 26"/>
            <p:cNvSpPr txBox="1"/>
            <p:nvPr/>
          </p:nvSpPr>
          <p:spPr>
            <a:xfrm>
              <a:off x="789554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图片美化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62436" y="3168451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910448" y="2933450"/>
            <a:ext cx="2468880" cy="729679"/>
            <a:chOff x="5910448" y="2957186"/>
            <a:chExt cx="2468880" cy="729679"/>
          </a:xfrm>
        </p:grpSpPr>
        <p:sp>
          <p:nvSpPr>
            <p:cNvPr id="30" name="TextBox 29"/>
            <p:cNvSpPr txBox="1"/>
            <p:nvPr/>
          </p:nvSpPr>
          <p:spPr>
            <a:xfrm>
              <a:off x="5910448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投资调整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95257" y="3179034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Graphic spid="21" grpId="0">
        <p:bldAsOne/>
      </p:bldGraphic>
      <p:bldGraphic spid="22" grpId="0">
        <p:bldAsOne/>
      </p:bldGraphic>
      <p:bldP spid="16" grpId="0"/>
      <p:bldP spid="1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/>
          <p:nvPr/>
        </p:nvGraphicFramePr>
        <p:xfrm>
          <a:off x="920950" y="1466887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hart 20"/>
          <p:cNvGraphicFramePr/>
          <p:nvPr/>
        </p:nvGraphicFramePr>
        <p:xfrm>
          <a:off x="3444190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21"/>
          <p:cNvGraphicFramePr/>
          <p:nvPr/>
        </p:nvGraphicFramePr>
        <p:xfrm>
          <a:off x="6011021" y="1456386"/>
          <a:ext cx="2191024" cy="1460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3330030" y="2880535"/>
            <a:ext cx="2468880" cy="713084"/>
            <a:chOff x="3330030" y="2957186"/>
            <a:chExt cx="2468880" cy="713084"/>
          </a:xfrm>
        </p:grpSpPr>
        <p:sp>
          <p:nvSpPr>
            <p:cNvPr id="24" name="TextBox 23"/>
            <p:cNvSpPr txBox="1"/>
            <p:nvPr/>
          </p:nvSpPr>
          <p:spPr>
            <a:xfrm>
              <a:off x="3330030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图形设计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00666" y="3162439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554" y="2880535"/>
            <a:ext cx="2468880" cy="719096"/>
            <a:chOff x="789554" y="2957186"/>
            <a:chExt cx="2468880" cy="719096"/>
          </a:xfrm>
        </p:grpSpPr>
        <p:sp>
          <p:nvSpPr>
            <p:cNvPr id="27" name="TextBox 26"/>
            <p:cNvSpPr txBox="1"/>
            <p:nvPr/>
          </p:nvSpPr>
          <p:spPr>
            <a:xfrm>
              <a:off x="789554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图片美化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62436" y="3168451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910448" y="2880535"/>
            <a:ext cx="2468880" cy="729679"/>
            <a:chOff x="5910448" y="2957186"/>
            <a:chExt cx="2468880" cy="729679"/>
          </a:xfrm>
        </p:grpSpPr>
        <p:sp>
          <p:nvSpPr>
            <p:cNvPr id="30" name="TextBox 29"/>
            <p:cNvSpPr txBox="1"/>
            <p:nvPr/>
          </p:nvSpPr>
          <p:spPr>
            <a:xfrm>
              <a:off x="5910448" y="2957186"/>
              <a:ext cx="2468880" cy="230832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 defTabSz="-635">
                <a:tabLst>
                  <a:tab pos="1025525" algn="l"/>
                </a:tabLst>
              </a:pPr>
              <a:r>
                <a:rPr lang="zh-CN" altLang="en-US" sz="1200" b="1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Calibri"/>
                </a:rPr>
                <a:t>投资调整</a:t>
              </a:r>
              <a:endParaRPr lang="en-US" sz="1200" b="1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95257" y="3179034"/>
              <a:ext cx="2113728" cy="507831"/>
            </a:xfrm>
            <a:prstGeom prst="rect">
              <a:avLst/>
            </a:prstGeom>
            <a:noFill/>
          </p:spPr>
          <p:txBody>
            <a:bodyPr wrap="square" l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75000"/>
                    </a:schemeClr>
                  </a:solidFill>
                  <a:latin typeface="+mn-ea"/>
                  <a:cs typeface="Calibri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Graphic spid="21" grpId="0">
        <p:bldAsOne/>
      </p:bldGraphic>
      <p:bldGraphic spid="22" grpId="0">
        <p:bldAsOne/>
      </p:bldGraphic>
      <p:bldP spid="16" grpId="0"/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262087691"/>
              </p:ext>
            </p:extLst>
          </p:nvPr>
        </p:nvGraphicFramePr>
        <p:xfrm>
          <a:off x="370950" y="956668"/>
          <a:ext cx="3936327" cy="258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488924" y="1046011"/>
            <a:ext cx="4143512" cy="231601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accent2"/>
                </a:solidFill>
                <a:latin typeface="+mn-ea"/>
                <a:cs typeface="Helvetica Neue"/>
              </a:rPr>
              <a:t>单击此处添加标题：</a:t>
            </a:r>
            <a:endParaRPr lang="en-US" altLang="zh-CN" sz="1600" b="1" dirty="0">
              <a:solidFill>
                <a:schemeClr val="accent2"/>
              </a:solidFill>
              <a:latin typeface="+mn-ea"/>
              <a:cs typeface="Helvetica Neue"/>
            </a:endParaRPr>
          </a:p>
          <a:p>
            <a:pPr algn="just"/>
            <a:endParaRPr lang="en-US" sz="1600" b="1" dirty="0">
              <a:solidFill>
                <a:schemeClr val="accent2"/>
              </a:solidFill>
              <a:latin typeface="+mn-ea"/>
              <a:cs typeface="Helvetica Neue"/>
            </a:endParaRPr>
          </a:p>
          <a:p>
            <a:pPr algn="just"/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分钟之内。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  <a:p>
            <a:pPr algn="just"/>
            <a:endParaRPr lang="en-US" altLang="zh-CN" sz="1050" dirty="0">
              <a:solidFill>
                <a:schemeClr val="bg1">
                  <a:lumMod val="75000"/>
                </a:schemeClr>
              </a:solidFill>
              <a:latin typeface="+mn-ea"/>
              <a:cs typeface="Helvetica Neue"/>
            </a:endParaRPr>
          </a:p>
          <a:p>
            <a:pPr algn="just"/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200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5</a:t>
            </a:r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  <a:latin typeface="+mn-ea"/>
                <a:cs typeface="Helvetica Neue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18" y="3605401"/>
            <a:ext cx="6953302" cy="1268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16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hart 19"/>
          <p:cNvGraphicFramePr/>
          <p:nvPr/>
        </p:nvGraphicFramePr>
        <p:xfrm>
          <a:off x="596244" y="843280"/>
          <a:ext cx="8072436" cy="369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5621" y="841307"/>
            <a:ext cx="8232775" cy="3798428"/>
          </a:xfrm>
          <a:prstGeom prst="rect">
            <a:avLst/>
          </a:prstGeom>
          <a:noFill/>
        </p:spPr>
        <p:txBody>
          <a:bodyPr wrap="square" lIns="0" tIns="0" rIns="91420" bIns="0" numCol="2" spcCol="274258" rtlCol="0">
            <a:noAutofit/>
          </a:bodyPr>
          <a:lstStyle/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  <a:p>
            <a:pPr algn="just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graphicFrame>
        <p:nvGraphicFramePr>
          <p:cNvPr id="20" name="Chart 19"/>
          <p:cNvGraphicFramePr/>
          <p:nvPr/>
        </p:nvGraphicFramePr>
        <p:xfrm>
          <a:off x="469725" y="1387301"/>
          <a:ext cx="3977344" cy="259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03011" y="1788655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2"/>
                </a:solidFill>
                <a:latin typeface="+mn-ea"/>
                <a:cs typeface="Calibri"/>
              </a:rPr>
              <a:t>商务交流</a:t>
            </a:r>
            <a:endParaRPr lang="en-US" sz="1100" dirty="0">
              <a:solidFill>
                <a:schemeClr val="accent2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3011" y="2844950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3"/>
                </a:solidFill>
                <a:latin typeface="+mn-ea"/>
                <a:cs typeface="Calibri"/>
              </a:rPr>
              <a:t>搜索引擎</a:t>
            </a:r>
            <a:endParaRPr lang="en-US" sz="1100" dirty="0">
              <a:solidFill>
                <a:schemeClr val="accent3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81475" y="1788655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4"/>
                </a:solidFill>
                <a:latin typeface="+mn-ea"/>
                <a:cs typeface="Calibri"/>
              </a:rPr>
              <a:t>图形图表</a:t>
            </a:r>
            <a:endParaRPr lang="en-US" sz="1100" dirty="0">
              <a:solidFill>
                <a:schemeClr val="accent4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81475" y="2855533"/>
            <a:ext cx="1207432" cy="63094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accent5"/>
                </a:solidFill>
                <a:latin typeface="+mn-ea"/>
                <a:cs typeface="Calibri"/>
              </a:rPr>
              <a:t>产品质量</a:t>
            </a:r>
            <a:endParaRPr lang="en-US" sz="1100" dirty="0">
              <a:solidFill>
                <a:schemeClr val="accent5"/>
              </a:solidFill>
              <a:latin typeface="+mn-ea"/>
              <a:cs typeface="Calibri"/>
            </a:endParaRPr>
          </a:p>
          <a:p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此处添加详细文本描述，建议与标题相关并符合整体语言风格。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Calibri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720696" y="1822377"/>
            <a:ext cx="492298" cy="532657"/>
            <a:chOff x="4720696" y="1822377"/>
            <a:chExt cx="492298" cy="532657"/>
          </a:xfrm>
        </p:grpSpPr>
        <p:sp>
          <p:nvSpPr>
            <p:cNvPr id="6" name="Oval 5"/>
            <p:cNvSpPr/>
            <p:nvPr/>
          </p:nvSpPr>
          <p:spPr>
            <a:xfrm>
              <a:off x="4720696" y="1862736"/>
              <a:ext cx="492298" cy="4922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33663" y="1822377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20696" y="2865629"/>
            <a:ext cx="492298" cy="545700"/>
            <a:chOff x="4720696" y="2865629"/>
            <a:chExt cx="492298" cy="545700"/>
          </a:xfrm>
        </p:grpSpPr>
        <p:sp>
          <p:nvSpPr>
            <p:cNvPr id="9" name="Oval 8"/>
            <p:cNvSpPr/>
            <p:nvPr/>
          </p:nvSpPr>
          <p:spPr>
            <a:xfrm>
              <a:off x="4720696" y="2919031"/>
              <a:ext cx="492298" cy="4922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20696" y="2865629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6213" y="1789174"/>
            <a:ext cx="495245" cy="565860"/>
            <a:chOff x="6796213" y="1789174"/>
            <a:chExt cx="495245" cy="565860"/>
          </a:xfrm>
        </p:grpSpPr>
        <p:sp>
          <p:nvSpPr>
            <p:cNvPr id="12" name="Oval 11"/>
            <p:cNvSpPr/>
            <p:nvPr/>
          </p:nvSpPr>
          <p:spPr>
            <a:xfrm>
              <a:off x="6799160" y="1862736"/>
              <a:ext cx="492298" cy="4922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796213" y="1789174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99160" y="2882121"/>
            <a:ext cx="492298" cy="539791"/>
            <a:chOff x="6799160" y="2882121"/>
            <a:chExt cx="492298" cy="539791"/>
          </a:xfrm>
        </p:grpSpPr>
        <p:sp>
          <p:nvSpPr>
            <p:cNvPr id="15" name="Oval 14"/>
            <p:cNvSpPr/>
            <p:nvPr/>
          </p:nvSpPr>
          <p:spPr>
            <a:xfrm>
              <a:off x="6799160" y="2929614"/>
              <a:ext cx="492298" cy="4922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15752" y="2882121"/>
              <a:ext cx="468149" cy="523198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endParaRPr lang="ru-RU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0" name="Freeform 114"/>
          <p:cNvSpPr>
            <a:spLocks noEditPoints="1"/>
          </p:cNvSpPr>
          <p:nvPr/>
        </p:nvSpPr>
        <p:spPr bwMode="auto">
          <a:xfrm>
            <a:off x="4826302" y="3030503"/>
            <a:ext cx="276267" cy="276267"/>
          </a:xfrm>
          <a:custGeom>
            <a:avLst/>
            <a:gdLst>
              <a:gd name="T0" fmla="*/ 258 w 576"/>
              <a:gd name="T1" fmla="*/ 2 h 576"/>
              <a:gd name="T2" fmla="*/ 176 w 576"/>
              <a:gd name="T3" fmla="*/ 22 h 576"/>
              <a:gd name="T4" fmla="*/ 104 w 576"/>
              <a:gd name="T5" fmla="*/ 66 h 576"/>
              <a:gd name="T6" fmla="*/ 50 w 576"/>
              <a:gd name="T7" fmla="*/ 128 h 576"/>
              <a:gd name="T8" fmla="*/ 12 w 576"/>
              <a:gd name="T9" fmla="*/ 202 h 576"/>
              <a:gd name="T10" fmla="*/ 0 w 576"/>
              <a:gd name="T11" fmla="*/ 288 h 576"/>
              <a:gd name="T12" fmla="*/ 6 w 576"/>
              <a:gd name="T13" fmla="*/ 346 h 576"/>
              <a:gd name="T14" fmla="*/ 34 w 576"/>
              <a:gd name="T15" fmla="*/ 426 h 576"/>
              <a:gd name="T16" fmla="*/ 84 w 576"/>
              <a:gd name="T17" fmla="*/ 492 h 576"/>
              <a:gd name="T18" fmla="*/ 150 w 576"/>
              <a:gd name="T19" fmla="*/ 542 h 576"/>
              <a:gd name="T20" fmla="*/ 230 w 576"/>
              <a:gd name="T21" fmla="*/ 570 h 576"/>
              <a:gd name="T22" fmla="*/ 288 w 576"/>
              <a:gd name="T23" fmla="*/ 576 h 576"/>
              <a:gd name="T24" fmla="*/ 374 w 576"/>
              <a:gd name="T25" fmla="*/ 564 h 576"/>
              <a:gd name="T26" fmla="*/ 450 w 576"/>
              <a:gd name="T27" fmla="*/ 528 h 576"/>
              <a:gd name="T28" fmla="*/ 510 w 576"/>
              <a:gd name="T29" fmla="*/ 472 h 576"/>
              <a:gd name="T30" fmla="*/ 554 w 576"/>
              <a:gd name="T31" fmla="*/ 400 h 576"/>
              <a:gd name="T32" fmla="*/ 574 w 576"/>
              <a:gd name="T33" fmla="*/ 318 h 576"/>
              <a:gd name="T34" fmla="*/ 574 w 576"/>
              <a:gd name="T35" fmla="*/ 258 h 576"/>
              <a:gd name="T36" fmla="*/ 554 w 576"/>
              <a:gd name="T37" fmla="*/ 176 h 576"/>
              <a:gd name="T38" fmla="*/ 510 w 576"/>
              <a:gd name="T39" fmla="*/ 106 h 576"/>
              <a:gd name="T40" fmla="*/ 450 w 576"/>
              <a:gd name="T41" fmla="*/ 50 h 576"/>
              <a:gd name="T42" fmla="*/ 374 w 576"/>
              <a:gd name="T43" fmla="*/ 14 h 576"/>
              <a:gd name="T44" fmla="*/ 288 w 576"/>
              <a:gd name="T45" fmla="*/ 0 h 576"/>
              <a:gd name="T46" fmla="*/ 308 w 576"/>
              <a:gd name="T47" fmla="*/ 412 h 576"/>
              <a:gd name="T48" fmla="*/ 270 w 576"/>
              <a:gd name="T49" fmla="*/ 504 h 576"/>
              <a:gd name="T50" fmla="*/ 214 w 576"/>
              <a:gd name="T51" fmla="*/ 492 h 576"/>
              <a:gd name="T52" fmla="*/ 164 w 576"/>
              <a:gd name="T53" fmla="*/ 466 h 576"/>
              <a:gd name="T54" fmla="*/ 124 w 576"/>
              <a:gd name="T55" fmla="*/ 428 h 576"/>
              <a:gd name="T56" fmla="*/ 94 w 576"/>
              <a:gd name="T57" fmla="*/ 380 h 576"/>
              <a:gd name="T58" fmla="*/ 76 w 576"/>
              <a:gd name="T59" fmla="*/ 328 h 576"/>
              <a:gd name="T60" fmla="*/ 166 w 576"/>
              <a:gd name="T61" fmla="*/ 270 h 576"/>
              <a:gd name="T62" fmla="*/ 76 w 576"/>
              <a:gd name="T63" fmla="*/ 250 h 576"/>
              <a:gd name="T64" fmla="*/ 92 w 576"/>
              <a:gd name="T65" fmla="*/ 196 h 576"/>
              <a:gd name="T66" fmla="*/ 122 w 576"/>
              <a:gd name="T67" fmla="*/ 150 h 576"/>
              <a:gd name="T68" fmla="*/ 164 w 576"/>
              <a:gd name="T69" fmla="*/ 112 h 576"/>
              <a:gd name="T70" fmla="*/ 214 w 576"/>
              <a:gd name="T71" fmla="*/ 86 h 576"/>
              <a:gd name="T72" fmla="*/ 270 w 576"/>
              <a:gd name="T73" fmla="*/ 74 h 576"/>
              <a:gd name="T74" fmla="*/ 308 w 576"/>
              <a:gd name="T75" fmla="*/ 74 h 576"/>
              <a:gd name="T76" fmla="*/ 346 w 576"/>
              <a:gd name="T77" fmla="*/ 80 h 576"/>
              <a:gd name="T78" fmla="*/ 398 w 576"/>
              <a:gd name="T79" fmla="*/ 102 h 576"/>
              <a:gd name="T80" fmla="*/ 442 w 576"/>
              <a:gd name="T81" fmla="*/ 136 h 576"/>
              <a:gd name="T82" fmla="*/ 474 w 576"/>
              <a:gd name="T83" fmla="*/ 180 h 576"/>
              <a:gd name="T84" fmla="*/ 496 w 576"/>
              <a:gd name="T85" fmla="*/ 232 h 576"/>
              <a:gd name="T86" fmla="*/ 412 w 576"/>
              <a:gd name="T87" fmla="*/ 270 h 576"/>
              <a:gd name="T88" fmla="*/ 504 w 576"/>
              <a:gd name="T89" fmla="*/ 308 h 576"/>
              <a:gd name="T90" fmla="*/ 490 w 576"/>
              <a:gd name="T91" fmla="*/ 364 h 576"/>
              <a:gd name="T92" fmla="*/ 464 w 576"/>
              <a:gd name="T93" fmla="*/ 412 h 576"/>
              <a:gd name="T94" fmla="*/ 428 w 576"/>
              <a:gd name="T95" fmla="*/ 454 h 576"/>
              <a:gd name="T96" fmla="*/ 380 w 576"/>
              <a:gd name="T97" fmla="*/ 484 h 576"/>
              <a:gd name="T98" fmla="*/ 326 w 576"/>
              <a:gd name="T99" fmla="*/ 50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76" h="576">
                <a:moveTo>
                  <a:pt x="288" y="0"/>
                </a:moveTo>
                <a:lnTo>
                  <a:pt x="288" y="0"/>
                </a:lnTo>
                <a:lnTo>
                  <a:pt x="258" y="2"/>
                </a:lnTo>
                <a:lnTo>
                  <a:pt x="230" y="6"/>
                </a:lnTo>
                <a:lnTo>
                  <a:pt x="202" y="14"/>
                </a:lnTo>
                <a:lnTo>
                  <a:pt x="176" y="22"/>
                </a:lnTo>
                <a:lnTo>
                  <a:pt x="150" y="34"/>
                </a:lnTo>
                <a:lnTo>
                  <a:pt x="126" y="50"/>
                </a:lnTo>
                <a:lnTo>
                  <a:pt x="104" y="66"/>
                </a:lnTo>
                <a:lnTo>
                  <a:pt x="84" y="84"/>
                </a:lnTo>
                <a:lnTo>
                  <a:pt x="66" y="106"/>
                </a:lnTo>
                <a:lnTo>
                  <a:pt x="50" y="128"/>
                </a:lnTo>
                <a:lnTo>
                  <a:pt x="34" y="150"/>
                </a:lnTo>
                <a:lnTo>
                  <a:pt x="22" y="176"/>
                </a:lnTo>
                <a:lnTo>
                  <a:pt x="12" y="202"/>
                </a:lnTo>
                <a:lnTo>
                  <a:pt x="6" y="230"/>
                </a:lnTo>
                <a:lnTo>
                  <a:pt x="2" y="258"/>
                </a:lnTo>
                <a:lnTo>
                  <a:pt x="0" y="288"/>
                </a:lnTo>
                <a:lnTo>
                  <a:pt x="0" y="288"/>
                </a:lnTo>
                <a:lnTo>
                  <a:pt x="2" y="318"/>
                </a:lnTo>
                <a:lnTo>
                  <a:pt x="6" y="346"/>
                </a:lnTo>
                <a:lnTo>
                  <a:pt x="12" y="374"/>
                </a:lnTo>
                <a:lnTo>
                  <a:pt x="22" y="400"/>
                </a:lnTo>
                <a:lnTo>
                  <a:pt x="34" y="426"/>
                </a:lnTo>
                <a:lnTo>
                  <a:pt x="50" y="450"/>
                </a:lnTo>
                <a:lnTo>
                  <a:pt x="66" y="472"/>
                </a:lnTo>
                <a:lnTo>
                  <a:pt x="84" y="492"/>
                </a:lnTo>
                <a:lnTo>
                  <a:pt x="104" y="510"/>
                </a:lnTo>
                <a:lnTo>
                  <a:pt x="126" y="528"/>
                </a:lnTo>
                <a:lnTo>
                  <a:pt x="150" y="542"/>
                </a:lnTo>
                <a:lnTo>
                  <a:pt x="176" y="554"/>
                </a:lnTo>
                <a:lnTo>
                  <a:pt x="202" y="564"/>
                </a:lnTo>
                <a:lnTo>
                  <a:pt x="230" y="570"/>
                </a:lnTo>
                <a:lnTo>
                  <a:pt x="258" y="574"/>
                </a:lnTo>
                <a:lnTo>
                  <a:pt x="288" y="576"/>
                </a:lnTo>
                <a:lnTo>
                  <a:pt x="288" y="576"/>
                </a:lnTo>
                <a:lnTo>
                  <a:pt x="318" y="574"/>
                </a:lnTo>
                <a:lnTo>
                  <a:pt x="346" y="570"/>
                </a:lnTo>
                <a:lnTo>
                  <a:pt x="374" y="564"/>
                </a:lnTo>
                <a:lnTo>
                  <a:pt x="400" y="554"/>
                </a:lnTo>
                <a:lnTo>
                  <a:pt x="426" y="542"/>
                </a:lnTo>
                <a:lnTo>
                  <a:pt x="450" y="528"/>
                </a:lnTo>
                <a:lnTo>
                  <a:pt x="472" y="510"/>
                </a:lnTo>
                <a:lnTo>
                  <a:pt x="492" y="492"/>
                </a:lnTo>
                <a:lnTo>
                  <a:pt x="510" y="472"/>
                </a:lnTo>
                <a:lnTo>
                  <a:pt x="526" y="450"/>
                </a:lnTo>
                <a:lnTo>
                  <a:pt x="542" y="426"/>
                </a:lnTo>
                <a:lnTo>
                  <a:pt x="554" y="400"/>
                </a:lnTo>
                <a:lnTo>
                  <a:pt x="564" y="374"/>
                </a:lnTo>
                <a:lnTo>
                  <a:pt x="570" y="346"/>
                </a:lnTo>
                <a:lnTo>
                  <a:pt x="574" y="318"/>
                </a:lnTo>
                <a:lnTo>
                  <a:pt x="576" y="288"/>
                </a:lnTo>
                <a:lnTo>
                  <a:pt x="576" y="288"/>
                </a:lnTo>
                <a:lnTo>
                  <a:pt x="574" y="258"/>
                </a:lnTo>
                <a:lnTo>
                  <a:pt x="570" y="230"/>
                </a:lnTo>
                <a:lnTo>
                  <a:pt x="564" y="202"/>
                </a:lnTo>
                <a:lnTo>
                  <a:pt x="554" y="176"/>
                </a:lnTo>
                <a:lnTo>
                  <a:pt x="542" y="150"/>
                </a:lnTo>
                <a:lnTo>
                  <a:pt x="526" y="128"/>
                </a:lnTo>
                <a:lnTo>
                  <a:pt x="510" y="106"/>
                </a:lnTo>
                <a:lnTo>
                  <a:pt x="492" y="84"/>
                </a:lnTo>
                <a:lnTo>
                  <a:pt x="472" y="66"/>
                </a:lnTo>
                <a:lnTo>
                  <a:pt x="450" y="50"/>
                </a:lnTo>
                <a:lnTo>
                  <a:pt x="426" y="34"/>
                </a:lnTo>
                <a:lnTo>
                  <a:pt x="400" y="22"/>
                </a:lnTo>
                <a:lnTo>
                  <a:pt x="374" y="14"/>
                </a:lnTo>
                <a:lnTo>
                  <a:pt x="346" y="6"/>
                </a:lnTo>
                <a:lnTo>
                  <a:pt x="318" y="2"/>
                </a:lnTo>
                <a:lnTo>
                  <a:pt x="288" y="0"/>
                </a:lnTo>
                <a:lnTo>
                  <a:pt x="288" y="0"/>
                </a:lnTo>
                <a:close/>
                <a:moveTo>
                  <a:pt x="308" y="504"/>
                </a:moveTo>
                <a:lnTo>
                  <a:pt x="308" y="412"/>
                </a:lnTo>
                <a:lnTo>
                  <a:pt x="270" y="412"/>
                </a:lnTo>
                <a:lnTo>
                  <a:pt x="270" y="504"/>
                </a:lnTo>
                <a:lnTo>
                  <a:pt x="270" y="504"/>
                </a:lnTo>
                <a:lnTo>
                  <a:pt x="250" y="500"/>
                </a:lnTo>
                <a:lnTo>
                  <a:pt x="232" y="496"/>
                </a:lnTo>
                <a:lnTo>
                  <a:pt x="214" y="492"/>
                </a:lnTo>
                <a:lnTo>
                  <a:pt x="196" y="484"/>
                </a:lnTo>
                <a:lnTo>
                  <a:pt x="180" y="476"/>
                </a:lnTo>
                <a:lnTo>
                  <a:pt x="164" y="466"/>
                </a:lnTo>
                <a:lnTo>
                  <a:pt x="150" y="454"/>
                </a:lnTo>
                <a:lnTo>
                  <a:pt x="136" y="442"/>
                </a:lnTo>
                <a:lnTo>
                  <a:pt x="124" y="428"/>
                </a:lnTo>
                <a:lnTo>
                  <a:pt x="112" y="414"/>
                </a:lnTo>
                <a:lnTo>
                  <a:pt x="102" y="398"/>
                </a:lnTo>
                <a:lnTo>
                  <a:pt x="94" y="380"/>
                </a:lnTo>
                <a:lnTo>
                  <a:pt x="86" y="364"/>
                </a:lnTo>
                <a:lnTo>
                  <a:pt x="80" y="346"/>
                </a:lnTo>
                <a:lnTo>
                  <a:pt x="76" y="328"/>
                </a:lnTo>
                <a:lnTo>
                  <a:pt x="72" y="308"/>
                </a:lnTo>
                <a:lnTo>
                  <a:pt x="166" y="308"/>
                </a:lnTo>
                <a:lnTo>
                  <a:pt x="166" y="270"/>
                </a:lnTo>
                <a:lnTo>
                  <a:pt x="72" y="270"/>
                </a:lnTo>
                <a:lnTo>
                  <a:pt x="72" y="270"/>
                </a:lnTo>
                <a:lnTo>
                  <a:pt x="76" y="250"/>
                </a:lnTo>
                <a:lnTo>
                  <a:pt x="80" y="232"/>
                </a:lnTo>
                <a:lnTo>
                  <a:pt x="86" y="214"/>
                </a:lnTo>
                <a:lnTo>
                  <a:pt x="92" y="196"/>
                </a:lnTo>
                <a:lnTo>
                  <a:pt x="102" y="180"/>
                </a:lnTo>
                <a:lnTo>
                  <a:pt x="112" y="164"/>
                </a:lnTo>
                <a:lnTo>
                  <a:pt x="122" y="150"/>
                </a:lnTo>
                <a:lnTo>
                  <a:pt x="136" y="136"/>
                </a:lnTo>
                <a:lnTo>
                  <a:pt x="150" y="122"/>
                </a:lnTo>
                <a:lnTo>
                  <a:pt x="164" y="112"/>
                </a:lnTo>
                <a:lnTo>
                  <a:pt x="180" y="102"/>
                </a:lnTo>
                <a:lnTo>
                  <a:pt x="196" y="92"/>
                </a:lnTo>
                <a:lnTo>
                  <a:pt x="214" y="86"/>
                </a:lnTo>
                <a:lnTo>
                  <a:pt x="232" y="80"/>
                </a:lnTo>
                <a:lnTo>
                  <a:pt x="250" y="76"/>
                </a:lnTo>
                <a:lnTo>
                  <a:pt x="270" y="74"/>
                </a:lnTo>
                <a:lnTo>
                  <a:pt x="270" y="166"/>
                </a:lnTo>
                <a:lnTo>
                  <a:pt x="308" y="166"/>
                </a:lnTo>
                <a:lnTo>
                  <a:pt x="308" y="74"/>
                </a:lnTo>
                <a:lnTo>
                  <a:pt x="308" y="74"/>
                </a:lnTo>
                <a:lnTo>
                  <a:pt x="328" y="76"/>
                </a:lnTo>
                <a:lnTo>
                  <a:pt x="346" y="80"/>
                </a:lnTo>
                <a:lnTo>
                  <a:pt x="364" y="86"/>
                </a:lnTo>
                <a:lnTo>
                  <a:pt x="380" y="94"/>
                </a:lnTo>
                <a:lnTo>
                  <a:pt x="398" y="102"/>
                </a:lnTo>
                <a:lnTo>
                  <a:pt x="412" y="112"/>
                </a:lnTo>
                <a:lnTo>
                  <a:pt x="428" y="124"/>
                </a:lnTo>
                <a:lnTo>
                  <a:pt x="442" y="136"/>
                </a:lnTo>
                <a:lnTo>
                  <a:pt x="454" y="150"/>
                </a:lnTo>
                <a:lnTo>
                  <a:pt x="464" y="164"/>
                </a:lnTo>
                <a:lnTo>
                  <a:pt x="474" y="180"/>
                </a:lnTo>
                <a:lnTo>
                  <a:pt x="484" y="196"/>
                </a:lnTo>
                <a:lnTo>
                  <a:pt x="490" y="214"/>
                </a:lnTo>
                <a:lnTo>
                  <a:pt x="496" y="232"/>
                </a:lnTo>
                <a:lnTo>
                  <a:pt x="500" y="250"/>
                </a:lnTo>
                <a:lnTo>
                  <a:pt x="504" y="270"/>
                </a:lnTo>
                <a:lnTo>
                  <a:pt x="412" y="270"/>
                </a:lnTo>
                <a:lnTo>
                  <a:pt x="412" y="308"/>
                </a:lnTo>
                <a:lnTo>
                  <a:pt x="504" y="308"/>
                </a:lnTo>
                <a:lnTo>
                  <a:pt x="504" y="308"/>
                </a:lnTo>
                <a:lnTo>
                  <a:pt x="500" y="326"/>
                </a:lnTo>
                <a:lnTo>
                  <a:pt x="496" y="346"/>
                </a:lnTo>
                <a:lnTo>
                  <a:pt x="490" y="364"/>
                </a:lnTo>
                <a:lnTo>
                  <a:pt x="484" y="380"/>
                </a:lnTo>
                <a:lnTo>
                  <a:pt x="474" y="398"/>
                </a:lnTo>
                <a:lnTo>
                  <a:pt x="464" y="412"/>
                </a:lnTo>
                <a:lnTo>
                  <a:pt x="454" y="428"/>
                </a:lnTo>
                <a:lnTo>
                  <a:pt x="440" y="440"/>
                </a:lnTo>
                <a:lnTo>
                  <a:pt x="428" y="454"/>
                </a:lnTo>
                <a:lnTo>
                  <a:pt x="412" y="464"/>
                </a:lnTo>
                <a:lnTo>
                  <a:pt x="398" y="474"/>
                </a:lnTo>
                <a:lnTo>
                  <a:pt x="380" y="484"/>
                </a:lnTo>
                <a:lnTo>
                  <a:pt x="364" y="490"/>
                </a:lnTo>
                <a:lnTo>
                  <a:pt x="346" y="496"/>
                </a:lnTo>
                <a:lnTo>
                  <a:pt x="326" y="500"/>
                </a:lnTo>
                <a:lnTo>
                  <a:pt x="308" y="504"/>
                </a:lnTo>
                <a:lnTo>
                  <a:pt x="308" y="5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71" name="Group 97"/>
          <p:cNvGrpSpPr/>
          <p:nvPr/>
        </p:nvGrpSpPr>
        <p:grpSpPr>
          <a:xfrm>
            <a:off x="6910329" y="1956080"/>
            <a:ext cx="280901" cy="280901"/>
            <a:chOff x="198568" y="3406906"/>
            <a:chExt cx="914400" cy="914400"/>
          </a:xfrm>
          <a:solidFill>
            <a:schemeClr val="bg1"/>
          </a:solidFill>
        </p:grpSpPr>
        <p:sp>
          <p:nvSpPr>
            <p:cNvPr id="72" name="Freeform 163"/>
            <p:cNvSpPr>
              <a:spLocks noEditPoints="1"/>
            </p:cNvSpPr>
            <p:nvPr/>
          </p:nvSpPr>
          <p:spPr bwMode="auto">
            <a:xfrm>
              <a:off x="198568" y="3406906"/>
              <a:ext cx="914400" cy="914400"/>
            </a:xfrm>
            <a:custGeom>
              <a:avLst/>
              <a:gdLst>
                <a:gd name="T0" fmla="*/ 0 w 576"/>
                <a:gd name="T1" fmla="*/ 0 h 576"/>
                <a:gd name="T2" fmla="*/ 0 w 576"/>
                <a:gd name="T3" fmla="*/ 576 h 576"/>
                <a:gd name="T4" fmla="*/ 576 w 576"/>
                <a:gd name="T5" fmla="*/ 576 h 576"/>
                <a:gd name="T6" fmla="*/ 576 w 576"/>
                <a:gd name="T7" fmla="*/ 0 h 576"/>
                <a:gd name="T8" fmla="*/ 0 w 576"/>
                <a:gd name="T9" fmla="*/ 0 h 576"/>
                <a:gd name="T10" fmla="*/ 528 w 576"/>
                <a:gd name="T11" fmla="*/ 528 h 576"/>
                <a:gd name="T12" fmla="*/ 48 w 576"/>
                <a:gd name="T13" fmla="*/ 528 h 576"/>
                <a:gd name="T14" fmla="*/ 48 w 576"/>
                <a:gd name="T15" fmla="*/ 48 h 576"/>
                <a:gd name="T16" fmla="*/ 528 w 576"/>
                <a:gd name="T17" fmla="*/ 48 h 576"/>
                <a:gd name="T18" fmla="*/ 528 w 576"/>
                <a:gd name="T19" fmla="*/ 52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6" h="576">
                  <a:moveTo>
                    <a:pt x="0" y="0"/>
                  </a:moveTo>
                  <a:lnTo>
                    <a:pt x="0" y="576"/>
                  </a:lnTo>
                  <a:lnTo>
                    <a:pt x="576" y="576"/>
                  </a:lnTo>
                  <a:lnTo>
                    <a:pt x="576" y="0"/>
                  </a:lnTo>
                  <a:lnTo>
                    <a:pt x="0" y="0"/>
                  </a:lnTo>
                  <a:close/>
                  <a:moveTo>
                    <a:pt x="528" y="528"/>
                  </a:moveTo>
                  <a:lnTo>
                    <a:pt x="48" y="528"/>
                  </a:lnTo>
                  <a:lnTo>
                    <a:pt x="48" y="48"/>
                  </a:lnTo>
                  <a:lnTo>
                    <a:pt x="528" y="48"/>
                  </a:lnTo>
                  <a:lnTo>
                    <a:pt x="52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73" name="Freeform 164"/>
            <p:cNvSpPr/>
            <p:nvPr/>
          </p:nvSpPr>
          <p:spPr bwMode="auto">
            <a:xfrm>
              <a:off x="379413" y="3616325"/>
              <a:ext cx="530225" cy="463550"/>
            </a:xfrm>
            <a:custGeom>
              <a:avLst/>
              <a:gdLst>
                <a:gd name="T0" fmla="*/ 334 w 334"/>
                <a:gd name="T1" fmla="*/ 258 h 292"/>
                <a:gd name="T2" fmla="*/ 328 w 334"/>
                <a:gd name="T3" fmla="*/ 244 h 292"/>
                <a:gd name="T4" fmla="*/ 316 w 334"/>
                <a:gd name="T5" fmla="*/ 232 h 292"/>
                <a:gd name="T6" fmla="*/ 292 w 334"/>
                <a:gd name="T7" fmla="*/ 218 h 292"/>
                <a:gd name="T8" fmla="*/ 254 w 334"/>
                <a:gd name="T9" fmla="*/ 198 h 292"/>
                <a:gd name="T10" fmla="*/ 214 w 334"/>
                <a:gd name="T11" fmla="*/ 182 h 292"/>
                <a:gd name="T12" fmla="*/ 198 w 334"/>
                <a:gd name="T13" fmla="*/ 178 h 292"/>
                <a:gd name="T14" fmla="*/ 212 w 334"/>
                <a:gd name="T15" fmla="*/ 156 h 292"/>
                <a:gd name="T16" fmla="*/ 226 w 334"/>
                <a:gd name="T17" fmla="*/ 124 h 292"/>
                <a:gd name="T18" fmla="*/ 230 w 334"/>
                <a:gd name="T19" fmla="*/ 106 h 292"/>
                <a:gd name="T20" fmla="*/ 230 w 334"/>
                <a:gd name="T21" fmla="*/ 84 h 292"/>
                <a:gd name="T22" fmla="*/ 232 w 334"/>
                <a:gd name="T23" fmla="*/ 54 h 292"/>
                <a:gd name="T24" fmla="*/ 230 w 334"/>
                <a:gd name="T25" fmla="*/ 44 h 292"/>
                <a:gd name="T26" fmla="*/ 220 w 334"/>
                <a:gd name="T27" fmla="*/ 22 h 292"/>
                <a:gd name="T28" fmla="*/ 206 w 334"/>
                <a:gd name="T29" fmla="*/ 8 h 292"/>
                <a:gd name="T30" fmla="*/ 188 w 334"/>
                <a:gd name="T31" fmla="*/ 2 h 292"/>
                <a:gd name="T32" fmla="*/ 166 w 334"/>
                <a:gd name="T33" fmla="*/ 0 h 292"/>
                <a:gd name="T34" fmla="*/ 136 w 334"/>
                <a:gd name="T35" fmla="*/ 4 h 292"/>
                <a:gd name="T36" fmla="*/ 120 w 334"/>
                <a:gd name="T37" fmla="*/ 14 h 292"/>
                <a:gd name="T38" fmla="*/ 108 w 334"/>
                <a:gd name="T39" fmla="*/ 32 h 292"/>
                <a:gd name="T40" fmla="*/ 102 w 334"/>
                <a:gd name="T41" fmla="*/ 44 h 292"/>
                <a:gd name="T42" fmla="*/ 102 w 334"/>
                <a:gd name="T43" fmla="*/ 64 h 292"/>
                <a:gd name="T44" fmla="*/ 102 w 334"/>
                <a:gd name="T45" fmla="*/ 84 h 292"/>
                <a:gd name="T46" fmla="*/ 104 w 334"/>
                <a:gd name="T47" fmla="*/ 116 h 292"/>
                <a:gd name="T48" fmla="*/ 106 w 334"/>
                <a:gd name="T49" fmla="*/ 124 h 292"/>
                <a:gd name="T50" fmla="*/ 128 w 334"/>
                <a:gd name="T51" fmla="*/ 168 h 292"/>
                <a:gd name="T52" fmla="*/ 136 w 334"/>
                <a:gd name="T53" fmla="*/ 178 h 292"/>
                <a:gd name="T54" fmla="*/ 104 w 334"/>
                <a:gd name="T55" fmla="*/ 186 h 292"/>
                <a:gd name="T56" fmla="*/ 42 w 334"/>
                <a:gd name="T57" fmla="*/ 218 h 292"/>
                <a:gd name="T58" fmla="*/ 28 w 334"/>
                <a:gd name="T59" fmla="*/ 226 h 292"/>
                <a:gd name="T60" fmla="*/ 10 w 334"/>
                <a:gd name="T61" fmla="*/ 238 h 292"/>
                <a:gd name="T62" fmla="*/ 0 w 334"/>
                <a:gd name="T63" fmla="*/ 254 h 292"/>
                <a:gd name="T64" fmla="*/ 0 w 334"/>
                <a:gd name="T65" fmla="*/ 292 h 292"/>
                <a:gd name="T66" fmla="*/ 334 w 334"/>
                <a:gd name="T67" fmla="*/ 25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292">
                  <a:moveTo>
                    <a:pt x="334" y="258"/>
                  </a:moveTo>
                  <a:lnTo>
                    <a:pt x="334" y="258"/>
                  </a:lnTo>
                  <a:lnTo>
                    <a:pt x="334" y="254"/>
                  </a:lnTo>
                  <a:lnTo>
                    <a:pt x="328" y="244"/>
                  </a:lnTo>
                  <a:lnTo>
                    <a:pt x="324" y="238"/>
                  </a:lnTo>
                  <a:lnTo>
                    <a:pt x="316" y="232"/>
                  </a:lnTo>
                  <a:lnTo>
                    <a:pt x="306" y="226"/>
                  </a:lnTo>
                  <a:lnTo>
                    <a:pt x="292" y="218"/>
                  </a:lnTo>
                  <a:lnTo>
                    <a:pt x="292" y="218"/>
                  </a:lnTo>
                  <a:lnTo>
                    <a:pt x="254" y="198"/>
                  </a:lnTo>
                  <a:lnTo>
                    <a:pt x="228" y="186"/>
                  </a:lnTo>
                  <a:lnTo>
                    <a:pt x="214" y="182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206" y="168"/>
                  </a:lnTo>
                  <a:lnTo>
                    <a:pt x="212" y="156"/>
                  </a:lnTo>
                  <a:lnTo>
                    <a:pt x="226" y="124"/>
                  </a:lnTo>
                  <a:lnTo>
                    <a:pt x="226" y="124"/>
                  </a:lnTo>
                  <a:lnTo>
                    <a:pt x="230" y="116"/>
                  </a:lnTo>
                  <a:lnTo>
                    <a:pt x="230" y="106"/>
                  </a:lnTo>
                  <a:lnTo>
                    <a:pt x="230" y="84"/>
                  </a:lnTo>
                  <a:lnTo>
                    <a:pt x="230" y="84"/>
                  </a:lnTo>
                  <a:lnTo>
                    <a:pt x="232" y="64"/>
                  </a:lnTo>
                  <a:lnTo>
                    <a:pt x="232" y="54"/>
                  </a:lnTo>
                  <a:lnTo>
                    <a:pt x="230" y="44"/>
                  </a:lnTo>
                  <a:lnTo>
                    <a:pt x="230" y="44"/>
                  </a:lnTo>
                  <a:lnTo>
                    <a:pt x="226" y="32"/>
                  </a:lnTo>
                  <a:lnTo>
                    <a:pt x="220" y="22"/>
                  </a:lnTo>
                  <a:lnTo>
                    <a:pt x="214" y="14"/>
                  </a:lnTo>
                  <a:lnTo>
                    <a:pt x="206" y="8"/>
                  </a:lnTo>
                  <a:lnTo>
                    <a:pt x="196" y="4"/>
                  </a:lnTo>
                  <a:lnTo>
                    <a:pt x="188" y="2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6" y="2"/>
                  </a:lnTo>
                  <a:lnTo>
                    <a:pt x="136" y="4"/>
                  </a:lnTo>
                  <a:lnTo>
                    <a:pt x="128" y="8"/>
                  </a:lnTo>
                  <a:lnTo>
                    <a:pt x="120" y="14"/>
                  </a:lnTo>
                  <a:lnTo>
                    <a:pt x="112" y="22"/>
                  </a:lnTo>
                  <a:lnTo>
                    <a:pt x="108" y="32"/>
                  </a:lnTo>
                  <a:lnTo>
                    <a:pt x="102" y="44"/>
                  </a:lnTo>
                  <a:lnTo>
                    <a:pt x="102" y="44"/>
                  </a:lnTo>
                  <a:lnTo>
                    <a:pt x="102" y="54"/>
                  </a:lnTo>
                  <a:lnTo>
                    <a:pt x="102" y="64"/>
                  </a:lnTo>
                  <a:lnTo>
                    <a:pt x="102" y="84"/>
                  </a:lnTo>
                  <a:lnTo>
                    <a:pt x="102" y="84"/>
                  </a:lnTo>
                  <a:lnTo>
                    <a:pt x="102" y="106"/>
                  </a:lnTo>
                  <a:lnTo>
                    <a:pt x="104" y="116"/>
                  </a:lnTo>
                  <a:lnTo>
                    <a:pt x="106" y="124"/>
                  </a:lnTo>
                  <a:lnTo>
                    <a:pt x="106" y="124"/>
                  </a:lnTo>
                  <a:lnTo>
                    <a:pt x="120" y="156"/>
                  </a:lnTo>
                  <a:lnTo>
                    <a:pt x="128" y="168"/>
                  </a:lnTo>
                  <a:lnTo>
                    <a:pt x="136" y="178"/>
                  </a:lnTo>
                  <a:lnTo>
                    <a:pt x="136" y="178"/>
                  </a:lnTo>
                  <a:lnTo>
                    <a:pt x="120" y="182"/>
                  </a:lnTo>
                  <a:lnTo>
                    <a:pt x="104" y="186"/>
                  </a:lnTo>
                  <a:lnTo>
                    <a:pt x="80" y="198"/>
                  </a:lnTo>
                  <a:lnTo>
                    <a:pt x="42" y="218"/>
                  </a:lnTo>
                  <a:lnTo>
                    <a:pt x="42" y="218"/>
                  </a:lnTo>
                  <a:lnTo>
                    <a:pt x="28" y="226"/>
                  </a:lnTo>
                  <a:lnTo>
                    <a:pt x="18" y="232"/>
                  </a:lnTo>
                  <a:lnTo>
                    <a:pt x="10" y="238"/>
                  </a:lnTo>
                  <a:lnTo>
                    <a:pt x="6" y="244"/>
                  </a:lnTo>
                  <a:lnTo>
                    <a:pt x="0" y="254"/>
                  </a:lnTo>
                  <a:lnTo>
                    <a:pt x="0" y="258"/>
                  </a:lnTo>
                  <a:lnTo>
                    <a:pt x="0" y="292"/>
                  </a:lnTo>
                  <a:lnTo>
                    <a:pt x="334" y="292"/>
                  </a:lnTo>
                  <a:lnTo>
                    <a:pt x="334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81" name="Group 107"/>
          <p:cNvGrpSpPr/>
          <p:nvPr/>
        </p:nvGrpSpPr>
        <p:grpSpPr>
          <a:xfrm>
            <a:off x="4821410" y="1984645"/>
            <a:ext cx="281877" cy="238961"/>
            <a:chOff x="1909763" y="4032250"/>
            <a:chExt cx="917575" cy="777875"/>
          </a:xfrm>
          <a:solidFill>
            <a:schemeClr val="bg1"/>
          </a:solidFill>
        </p:grpSpPr>
        <p:sp>
          <p:nvSpPr>
            <p:cNvPr id="82" name="Freeform 177"/>
            <p:cNvSpPr/>
            <p:nvPr/>
          </p:nvSpPr>
          <p:spPr bwMode="auto">
            <a:xfrm>
              <a:off x="2224088" y="4032250"/>
              <a:ext cx="603250" cy="635000"/>
            </a:xfrm>
            <a:custGeom>
              <a:avLst/>
              <a:gdLst>
                <a:gd name="T0" fmla="*/ 380 w 380"/>
                <a:gd name="T1" fmla="*/ 198 h 400"/>
                <a:gd name="T2" fmla="*/ 380 w 380"/>
                <a:gd name="T3" fmla="*/ 162 h 400"/>
                <a:gd name="T4" fmla="*/ 370 w 380"/>
                <a:gd name="T5" fmla="*/ 128 h 400"/>
                <a:gd name="T6" fmla="*/ 354 w 380"/>
                <a:gd name="T7" fmla="*/ 98 h 400"/>
                <a:gd name="T8" fmla="*/ 330 w 380"/>
                <a:gd name="T9" fmla="*/ 68 h 400"/>
                <a:gd name="T10" fmla="*/ 302 w 380"/>
                <a:gd name="T11" fmla="*/ 44 h 400"/>
                <a:gd name="T12" fmla="*/ 266 w 380"/>
                <a:gd name="T13" fmla="*/ 24 h 400"/>
                <a:gd name="T14" fmla="*/ 228 w 380"/>
                <a:gd name="T15" fmla="*/ 10 h 400"/>
                <a:gd name="T16" fmla="*/ 184 w 380"/>
                <a:gd name="T17" fmla="*/ 2 h 400"/>
                <a:gd name="T18" fmla="*/ 158 w 380"/>
                <a:gd name="T19" fmla="*/ 0 h 400"/>
                <a:gd name="T20" fmla="*/ 106 w 380"/>
                <a:gd name="T21" fmla="*/ 4 h 400"/>
                <a:gd name="T22" fmla="*/ 58 w 380"/>
                <a:gd name="T23" fmla="*/ 18 h 400"/>
                <a:gd name="T24" fmla="*/ 16 w 380"/>
                <a:gd name="T25" fmla="*/ 40 h 400"/>
                <a:gd name="T26" fmla="*/ 0 w 380"/>
                <a:gd name="T27" fmla="*/ 54 h 400"/>
                <a:gd name="T28" fmla="*/ 30 w 380"/>
                <a:gd name="T29" fmla="*/ 54 h 400"/>
                <a:gd name="T30" fmla="*/ 72 w 380"/>
                <a:gd name="T31" fmla="*/ 56 h 400"/>
                <a:gd name="T32" fmla="*/ 114 w 380"/>
                <a:gd name="T33" fmla="*/ 66 h 400"/>
                <a:gd name="T34" fmla="*/ 154 w 380"/>
                <a:gd name="T35" fmla="*/ 82 h 400"/>
                <a:gd name="T36" fmla="*/ 188 w 380"/>
                <a:gd name="T37" fmla="*/ 102 h 400"/>
                <a:gd name="T38" fmla="*/ 206 w 380"/>
                <a:gd name="T39" fmla="*/ 116 h 400"/>
                <a:gd name="T40" fmla="*/ 234 w 380"/>
                <a:gd name="T41" fmla="*/ 144 h 400"/>
                <a:gd name="T42" fmla="*/ 254 w 380"/>
                <a:gd name="T43" fmla="*/ 178 h 400"/>
                <a:gd name="T44" fmla="*/ 266 w 380"/>
                <a:gd name="T45" fmla="*/ 216 h 400"/>
                <a:gd name="T46" fmla="*/ 270 w 380"/>
                <a:gd name="T47" fmla="*/ 234 h 400"/>
                <a:gd name="T48" fmla="*/ 270 w 380"/>
                <a:gd name="T49" fmla="*/ 268 h 400"/>
                <a:gd name="T50" fmla="*/ 264 w 380"/>
                <a:gd name="T51" fmla="*/ 304 h 400"/>
                <a:gd name="T52" fmla="*/ 252 w 380"/>
                <a:gd name="T53" fmla="*/ 336 h 400"/>
                <a:gd name="T54" fmla="*/ 232 w 380"/>
                <a:gd name="T55" fmla="*/ 368 h 400"/>
                <a:gd name="T56" fmla="*/ 256 w 380"/>
                <a:gd name="T57" fmla="*/ 382 h 400"/>
                <a:gd name="T58" fmla="*/ 296 w 380"/>
                <a:gd name="T59" fmla="*/ 398 h 400"/>
                <a:gd name="T60" fmla="*/ 326 w 380"/>
                <a:gd name="T61" fmla="*/ 400 h 400"/>
                <a:gd name="T62" fmla="*/ 338 w 380"/>
                <a:gd name="T63" fmla="*/ 394 h 400"/>
                <a:gd name="T64" fmla="*/ 336 w 380"/>
                <a:gd name="T65" fmla="*/ 390 h 400"/>
                <a:gd name="T66" fmla="*/ 324 w 380"/>
                <a:gd name="T67" fmla="*/ 380 h 400"/>
                <a:gd name="T68" fmla="*/ 306 w 380"/>
                <a:gd name="T69" fmla="*/ 360 h 400"/>
                <a:gd name="T70" fmla="*/ 298 w 380"/>
                <a:gd name="T71" fmla="*/ 342 h 400"/>
                <a:gd name="T72" fmla="*/ 294 w 380"/>
                <a:gd name="T73" fmla="*/ 324 h 400"/>
                <a:gd name="T74" fmla="*/ 294 w 380"/>
                <a:gd name="T75" fmla="*/ 316 h 400"/>
                <a:gd name="T76" fmla="*/ 328 w 380"/>
                <a:gd name="T77" fmla="*/ 294 h 400"/>
                <a:gd name="T78" fmla="*/ 352 w 380"/>
                <a:gd name="T79" fmla="*/ 266 h 400"/>
                <a:gd name="T80" fmla="*/ 370 w 380"/>
                <a:gd name="T81" fmla="*/ 234 h 400"/>
                <a:gd name="T82" fmla="*/ 380 w 380"/>
                <a:gd name="T83" fmla="*/ 19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0" h="400">
                  <a:moveTo>
                    <a:pt x="380" y="198"/>
                  </a:moveTo>
                  <a:lnTo>
                    <a:pt x="380" y="198"/>
                  </a:lnTo>
                  <a:lnTo>
                    <a:pt x="380" y="180"/>
                  </a:lnTo>
                  <a:lnTo>
                    <a:pt x="380" y="162"/>
                  </a:lnTo>
                  <a:lnTo>
                    <a:pt x="376" y="146"/>
                  </a:lnTo>
                  <a:lnTo>
                    <a:pt x="370" y="128"/>
                  </a:lnTo>
                  <a:lnTo>
                    <a:pt x="364" y="112"/>
                  </a:lnTo>
                  <a:lnTo>
                    <a:pt x="354" y="98"/>
                  </a:lnTo>
                  <a:lnTo>
                    <a:pt x="344" y="82"/>
                  </a:lnTo>
                  <a:lnTo>
                    <a:pt x="330" y="68"/>
                  </a:lnTo>
                  <a:lnTo>
                    <a:pt x="316" y="56"/>
                  </a:lnTo>
                  <a:lnTo>
                    <a:pt x="302" y="44"/>
                  </a:lnTo>
                  <a:lnTo>
                    <a:pt x="284" y="34"/>
                  </a:lnTo>
                  <a:lnTo>
                    <a:pt x="266" y="24"/>
                  </a:lnTo>
                  <a:lnTo>
                    <a:pt x="248" y="16"/>
                  </a:lnTo>
                  <a:lnTo>
                    <a:pt x="228" y="10"/>
                  </a:lnTo>
                  <a:lnTo>
                    <a:pt x="206" y="4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58" y="0"/>
                  </a:lnTo>
                  <a:lnTo>
                    <a:pt x="130" y="0"/>
                  </a:lnTo>
                  <a:lnTo>
                    <a:pt x="106" y="4"/>
                  </a:lnTo>
                  <a:lnTo>
                    <a:pt x="82" y="10"/>
                  </a:lnTo>
                  <a:lnTo>
                    <a:pt x="58" y="18"/>
                  </a:lnTo>
                  <a:lnTo>
                    <a:pt x="36" y="28"/>
                  </a:lnTo>
                  <a:lnTo>
                    <a:pt x="16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52" y="54"/>
                  </a:lnTo>
                  <a:lnTo>
                    <a:pt x="72" y="56"/>
                  </a:lnTo>
                  <a:lnTo>
                    <a:pt x="94" y="60"/>
                  </a:lnTo>
                  <a:lnTo>
                    <a:pt x="114" y="66"/>
                  </a:lnTo>
                  <a:lnTo>
                    <a:pt x="134" y="72"/>
                  </a:lnTo>
                  <a:lnTo>
                    <a:pt x="154" y="82"/>
                  </a:lnTo>
                  <a:lnTo>
                    <a:pt x="172" y="90"/>
                  </a:lnTo>
                  <a:lnTo>
                    <a:pt x="188" y="102"/>
                  </a:lnTo>
                  <a:lnTo>
                    <a:pt x="188" y="102"/>
                  </a:lnTo>
                  <a:lnTo>
                    <a:pt x="206" y="116"/>
                  </a:lnTo>
                  <a:lnTo>
                    <a:pt x="220" y="130"/>
                  </a:lnTo>
                  <a:lnTo>
                    <a:pt x="234" y="144"/>
                  </a:lnTo>
                  <a:lnTo>
                    <a:pt x="244" y="162"/>
                  </a:lnTo>
                  <a:lnTo>
                    <a:pt x="254" y="178"/>
                  </a:lnTo>
                  <a:lnTo>
                    <a:pt x="262" y="196"/>
                  </a:lnTo>
                  <a:lnTo>
                    <a:pt x="266" y="216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52"/>
                  </a:lnTo>
                  <a:lnTo>
                    <a:pt x="270" y="268"/>
                  </a:lnTo>
                  <a:lnTo>
                    <a:pt x="268" y="286"/>
                  </a:lnTo>
                  <a:lnTo>
                    <a:pt x="264" y="304"/>
                  </a:lnTo>
                  <a:lnTo>
                    <a:pt x="258" y="320"/>
                  </a:lnTo>
                  <a:lnTo>
                    <a:pt x="252" y="336"/>
                  </a:lnTo>
                  <a:lnTo>
                    <a:pt x="242" y="352"/>
                  </a:lnTo>
                  <a:lnTo>
                    <a:pt x="232" y="368"/>
                  </a:lnTo>
                  <a:lnTo>
                    <a:pt x="232" y="368"/>
                  </a:lnTo>
                  <a:lnTo>
                    <a:pt x="256" y="382"/>
                  </a:lnTo>
                  <a:lnTo>
                    <a:pt x="276" y="392"/>
                  </a:lnTo>
                  <a:lnTo>
                    <a:pt x="296" y="398"/>
                  </a:lnTo>
                  <a:lnTo>
                    <a:pt x="312" y="400"/>
                  </a:lnTo>
                  <a:lnTo>
                    <a:pt x="326" y="400"/>
                  </a:lnTo>
                  <a:lnTo>
                    <a:pt x="334" y="398"/>
                  </a:lnTo>
                  <a:lnTo>
                    <a:pt x="338" y="394"/>
                  </a:lnTo>
                  <a:lnTo>
                    <a:pt x="338" y="392"/>
                  </a:lnTo>
                  <a:lnTo>
                    <a:pt x="336" y="390"/>
                  </a:lnTo>
                  <a:lnTo>
                    <a:pt x="336" y="390"/>
                  </a:lnTo>
                  <a:lnTo>
                    <a:pt x="324" y="380"/>
                  </a:lnTo>
                  <a:lnTo>
                    <a:pt x="314" y="370"/>
                  </a:lnTo>
                  <a:lnTo>
                    <a:pt x="306" y="360"/>
                  </a:lnTo>
                  <a:lnTo>
                    <a:pt x="302" y="350"/>
                  </a:lnTo>
                  <a:lnTo>
                    <a:pt x="298" y="342"/>
                  </a:lnTo>
                  <a:lnTo>
                    <a:pt x="296" y="332"/>
                  </a:lnTo>
                  <a:lnTo>
                    <a:pt x="294" y="324"/>
                  </a:lnTo>
                  <a:lnTo>
                    <a:pt x="294" y="316"/>
                  </a:lnTo>
                  <a:lnTo>
                    <a:pt x="294" y="316"/>
                  </a:lnTo>
                  <a:lnTo>
                    <a:pt x="312" y="306"/>
                  </a:lnTo>
                  <a:lnTo>
                    <a:pt x="328" y="294"/>
                  </a:lnTo>
                  <a:lnTo>
                    <a:pt x="340" y="280"/>
                  </a:lnTo>
                  <a:lnTo>
                    <a:pt x="352" y="266"/>
                  </a:lnTo>
                  <a:lnTo>
                    <a:pt x="362" y="250"/>
                  </a:lnTo>
                  <a:lnTo>
                    <a:pt x="370" y="234"/>
                  </a:lnTo>
                  <a:lnTo>
                    <a:pt x="376" y="216"/>
                  </a:lnTo>
                  <a:lnTo>
                    <a:pt x="380" y="198"/>
                  </a:lnTo>
                  <a:lnTo>
                    <a:pt x="380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3" name="Freeform 178"/>
            <p:cNvSpPr/>
            <p:nvPr/>
          </p:nvSpPr>
          <p:spPr bwMode="auto">
            <a:xfrm>
              <a:off x="1909763" y="4175125"/>
              <a:ext cx="688975" cy="635000"/>
            </a:xfrm>
            <a:custGeom>
              <a:avLst/>
              <a:gdLst>
                <a:gd name="T0" fmla="*/ 432 w 434"/>
                <a:gd name="T1" fmla="*/ 148 h 400"/>
                <a:gd name="T2" fmla="*/ 424 w 434"/>
                <a:gd name="T3" fmla="*/ 118 h 400"/>
                <a:gd name="T4" fmla="*/ 410 w 434"/>
                <a:gd name="T5" fmla="*/ 88 h 400"/>
                <a:gd name="T6" fmla="*/ 390 w 434"/>
                <a:gd name="T7" fmla="*/ 64 h 400"/>
                <a:gd name="T8" fmla="*/ 366 w 434"/>
                <a:gd name="T9" fmla="*/ 42 h 400"/>
                <a:gd name="T10" fmla="*/ 336 w 434"/>
                <a:gd name="T11" fmla="*/ 24 h 400"/>
                <a:gd name="T12" fmla="*/ 302 w 434"/>
                <a:gd name="T13" fmla="*/ 10 h 400"/>
                <a:gd name="T14" fmla="*/ 266 w 434"/>
                <a:gd name="T15" fmla="*/ 2 h 400"/>
                <a:gd name="T16" fmla="*/ 228 w 434"/>
                <a:gd name="T17" fmla="*/ 0 h 400"/>
                <a:gd name="T18" fmla="*/ 196 w 434"/>
                <a:gd name="T19" fmla="*/ 2 h 400"/>
                <a:gd name="T20" fmla="*/ 174 w 434"/>
                <a:gd name="T21" fmla="*/ 4 h 400"/>
                <a:gd name="T22" fmla="*/ 134 w 434"/>
                <a:gd name="T23" fmla="*/ 16 h 400"/>
                <a:gd name="T24" fmla="*/ 96 w 434"/>
                <a:gd name="T25" fmla="*/ 34 h 400"/>
                <a:gd name="T26" fmla="*/ 64 w 434"/>
                <a:gd name="T27" fmla="*/ 56 h 400"/>
                <a:gd name="T28" fmla="*/ 38 w 434"/>
                <a:gd name="T29" fmla="*/ 82 h 400"/>
                <a:gd name="T30" fmla="*/ 18 w 434"/>
                <a:gd name="T31" fmla="*/ 112 h 400"/>
                <a:gd name="T32" fmla="*/ 4 w 434"/>
                <a:gd name="T33" fmla="*/ 144 h 400"/>
                <a:gd name="T34" fmla="*/ 0 w 434"/>
                <a:gd name="T35" fmla="*/ 180 h 400"/>
                <a:gd name="T36" fmla="*/ 2 w 434"/>
                <a:gd name="T37" fmla="*/ 196 h 400"/>
                <a:gd name="T38" fmla="*/ 10 w 434"/>
                <a:gd name="T39" fmla="*/ 232 h 400"/>
                <a:gd name="T40" fmla="*/ 28 w 434"/>
                <a:gd name="T41" fmla="*/ 264 h 400"/>
                <a:gd name="T42" fmla="*/ 54 w 434"/>
                <a:gd name="T43" fmla="*/ 292 h 400"/>
                <a:gd name="T44" fmla="*/ 86 w 434"/>
                <a:gd name="T45" fmla="*/ 316 h 400"/>
                <a:gd name="T46" fmla="*/ 86 w 434"/>
                <a:gd name="T47" fmla="*/ 324 h 400"/>
                <a:gd name="T48" fmla="*/ 84 w 434"/>
                <a:gd name="T49" fmla="*/ 342 h 400"/>
                <a:gd name="T50" fmla="*/ 74 w 434"/>
                <a:gd name="T51" fmla="*/ 360 h 400"/>
                <a:gd name="T52" fmla="*/ 56 w 434"/>
                <a:gd name="T53" fmla="*/ 380 h 400"/>
                <a:gd name="T54" fmla="*/ 44 w 434"/>
                <a:gd name="T55" fmla="*/ 390 h 400"/>
                <a:gd name="T56" fmla="*/ 46 w 434"/>
                <a:gd name="T57" fmla="*/ 396 h 400"/>
                <a:gd name="T58" fmla="*/ 62 w 434"/>
                <a:gd name="T59" fmla="*/ 400 h 400"/>
                <a:gd name="T60" fmla="*/ 72 w 434"/>
                <a:gd name="T61" fmla="*/ 400 h 400"/>
                <a:gd name="T62" fmla="*/ 98 w 434"/>
                <a:gd name="T63" fmla="*/ 394 h 400"/>
                <a:gd name="T64" fmla="*/ 126 w 434"/>
                <a:gd name="T65" fmla="*/ 380 h 400"/>
                <a:gd name="T66" fmla="*/ 158 w 434"/>
                <a:gd name="T67" fmla="*/ 358 h 400"/>
                <a:gd name="T68" fmla="*/ 174 w 434"/>
                <a:gd name="T69" fmla="*/ 344 h 400"/>
                <a:gd name="T70" fmla="*/ 206 w 434"/>
                <a:gd name="T71" fmla="*/ 346 h 400"/>
                <a:gd name="T72" fmla="*/ 236 w 434"/>
                <a:gd name="T73" fmla="*/ 344 h 400"/>
                <a:gd name="T74" fmla="*/ 280 w 434"/>
                <a:gd name="T75" fmla="*/ 336 h 400"/>
                <a:gd name="T76" fmla="*/ 320 w 434"/>
                <a:gd name="T77" fmla="*/ 322 h 400"/>
                <a:gd name="T78" fmla="*/ 354 w 434"/>
                <a:gd name="T79" fmla="*/ 302 h 400"/>
                <a:gd name="T80" fmla="*/ 384 w 434"/>
                <a:gd name="T81" fmla="*/ 276 h 400"/>
                <a:gd name="T82" fmla="*/ 406 w 434"/>
                <a:gd name="T83" fmla="*/ 248 h 400"/>
                <a:gd name="T84" fmla="*/ 424 w 434"/>
                <a:gd name="T85" fmla="*/ 218 h 400"/>
                <a:gd name="T86" fmla="*/ 432 w 434"/>
                <a:gd name="T87" fmla="*/ 184 h 400"/>
                <a:gd name="T88" fmla="*/ 432 w 434"/>
                <a:gd name="T89" fmla="*/ 14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4" h="400">
                  <a:moveTo>
                    <a:pt x="432" y="148"/>
                  </a:moveTo>
                  <a:lnTo>
                    <a:pt x="432" y="148"/>
                  </a:lnTo>
                  <a:lnTo>
                    <a:pt x="430" y="132"/>
                  </a:lnTo>
                  <a:lnTo>
                    <a:pt x="424" y="118"/>
                  </a:lnTo>
                  <a:lnTo>
                    <a:pt x="418" y="102"/>
                  </a:lnTo>
                  <a:lnTo>
                    <a:pt x="410" y="88"/>
                  </a:lnTo>
                  <a:lnTo>
                    <a:pt x="402" y="76"/>
                  </a:lnTo>
                  <a:lnTo>
                    <a:pt x="390" y="64"/>
                  </a:lnTo>
                  <a:lnTo>
                    <a:pt x="378" y="52"/>
                  </a:lnTo>
                  <a:lnTo>
                    <a:pt x="366" y="42"/>
                  </a:lnTo>
                  <a:lnTo>
                    <a:pt x="352" y="32"/>
                  </a:lnTo>
                  <a:lnTo>
                    <a:pt x="336" y="24"/>
                  </a:lnTo>
                  <a:lnTo>
                    <a:pt x="320" y="16"/>
                  </a:lnTo>
                  <a:lnTo>
                    <a:pt x="302" y="10"/>
                  </a:lnTo>
                  <a:lnTo>
                    <a:pt x="284" y="6"/>
                  </a:lnTo>
                  <a:lnTo>
                    <a:pt x="266" y="2"/>
                  </a:lnTo>
                  <a:lnTo>
                    <a:pt x="246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6"/>
                  </a:lnTo>
                  <a:lnTo>
                    <a:pt x="114" y="24"/>
                  </a:lnTo>
                  <a:lnTo>
                    <a:pt x="96" y="34"/>
                  </a:lnTo>
                  <a:lnTo>
                    <a:pt x="80" y="44"/>
                  </a:lnTo>
                  <a:lnTo>
                    <a:pt x="64" y="56"/>
                  </a:lnTo>
                  <a:lnTo>
                    <a:pt x="50" y="68"/>
                  </a:lnTo>
                  <a:lnTo>
                    <a:pt x="38" y="82"/>
                  </a:lnTo>
                  <a:lnTo>
                    <a:pt x="26" y="96"/>
                  </a:lnTo>
                  <a:lnTo>
                    <a:pt x="18" y="112"/>
                  </a:lnTo>
                  <a:lnTo>
                    <a:pt x="10" y="128"/>
                  </a:lnTo>
                  <a:lnTo>
                    <a:pt x="4" y="144"/>
                  </a:lnTo>
                  <a:lnTo>
                    <a:pt x="2" y="162"/>
                  </a:lnTo>
                  <a:lnTo>
                    <a:pt x="0" y="180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4" y="216"/>
                  </a:lnTo>
                  <a:lnTo>
                    <a:pt x="10" y="232"/>
                  </a:lnTo>
                  <a:lnTo>
                    <a:pt x="18" y="250"/>
                  </a:lnTo>
                  <a:lnTo>
                    <a:pt x="28" y="264"/>
                  </a:lnTo>
                  <a:lnTo>
                    <a:pt x="40" y="280"/>
                  </a:lnTo>
                  <a:lnTo>
                    <a:pt x="54" y="292"/>
                  </a:lnTo>
                  <a:lnTo>
                    <a:pt x="70" y="304"/>
                  </a:lnTo>
                  <a:lnTo>
                    <a:pt x="86" y="316"/>
                  </a:lnTo>
                  <a:lnTo>
                    <a:pt x="86" y="316"/>
                  </a:lnTo>
                  <a:lnTo>
                    <a:pt x="86" y="324"/>
                  </a:lnTo>
                  <a:lnTo>
                    <a:pt x="86" y="332"/>
                  </a:lnTo>
                  <a:lnTo>
                    <a:pt x="84" y="342"/>
                  </a:lnTo>
                  <a:lnTo>
                    <a:pt x="80" y="350"/>
                  </a:lnTo>
                  <a:lnTo>
                    <a:pt x="74" y="360"/>
                  </a:lnTo>
                  <a:lnTo>
                    <a:pt x="66" y="370"/>
                  </a:lnTo>
                  <a:lnTo>
                    <a:pt x="56" y="380"/>
                  </a:lnTo>
                  <a:lnTo>
                    <a:pt x="44" y="390"/>
                  </a:lnTo>
                  <a:lnTo>
                    <a:pt x="44" y="390"/>
                  </a:lnTo>
                  <a:lnTo>
                    <a:pt x="42" y="394"/>
                  </a:lnTo>
                  <a:lnTo>
                    <a:pt x="46" y="396"/>
                  </a:lnTo>
                  <a:lnTo>
                    <a:pt x="52" y="398"/>
                  </a:lnTo>
                  <a:lnTo>
                    <a:pt x="62" y="400"/>
                  </a:lnTo>
                  <a:lnTo>
                    <a:pt x="62" y="400"/>
                  </a:lnTo>
                  <a:lnTo>
                    <a:pt x="72" y="400"/>
                  </a:lnTo>
                  <a:lnTo>
                    <a:pt x="84" y="398"/>
                  </a:lnTo>
                  <a:lnTo>
                    <a:pt x="98" y="394"/>
                  </a:lnTo>
                  <a:lnTo>
                    <a:pt x="112" y="388"/>
                  </a:lnTo>
                  <a:lnTo>
                    <a:pt x="126" y="380"/>
                  </a:lnTo>
                  <a:lnTo>
                    <a:pt x="142" y="372"/>
                  </a:lnTo>
                  <a:lnTo>
                    <a:pt x="158" y="358"/>
                  </a:lnTo>
                  <a:lnTo>
                    <a:pt x="174" y="344"/>
                  </a:lnTo>
                  <a:lnTo>
                    <a:pt x="174" y="344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58" y="340"/>
                  </a:lnTo>
                  <a:lnTo>
                    <a:pt x="280" y="336"/>
                  </a:lnTo>
                  <a:lnTo>
                    <a:pt x="300" y="330"/>
                  </a:lnTo>
                  <a:lnTo>
                    <a:pt x="320" y="322"/>
                  </a:lnTo>
                  <a:lnTo>
                    <a:pt x="338" y="312"/>
                  </a:lnTo>
                  <a:lnTo>
                    <a:pt x="354" y="302"/>
                  </a:lnTo>
                  <a:lnTo>
                    <a:pt x="370" y="290"/>
                  </a:lnTo>
                  <a:lnTo>
                    <a:pt x="384" y="276"/>
                  </a:lnTo>
                  <a:lnTo>
                    <a:pt x="396" y="264"/>
                  </a:lnTo>
                  <a:lnTo>
                    <a:pt x="406" y="248"/>
                  </a:lnTo>
                  <a:lnTo>
                    <a:pt x="416" y="234"/>
                  </a:lnTo>
                  <a:lnTo>
                    <a:pt x="424" y="218"/>
                  </a:lnTo>
                  <a:lnTo>
                    <a:pt x="428" y="200"/>
                  </a:lnTo>
                  <a:lnTo>
                    <a:pt x="432" y="184"/>
                  </a:lnTo>
                  <a:lnTo>
                    <a:pt x="434" y="166"/>
                  </a:lnTo>
                  <a:lnTo>
                    <a:pt x="432" y="148"/>
                  </a:lnTo>
                  <a:lnTo>
                    <a:pt x="432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00" name="Group 142"/>
          <p:cNvGrpSpPr/>
          <p:nvPr/>
        </p:nvGrpSpPr>
        <p:grpSpPr>
          <a:xfrm>
            <a:off x="6889643" y="3048027"/>
            <a:ext cx="311331" cy="250879"/>
            <a:chOff x="3932238" y="2057400"/>
            <a:chExt cx="817562" cy="658813"/>
          </a:xfrm>
          <a:solidFill>
            <a:schemeClr val="bg1"/>
          </a:solidFill>
        </p:grpSpPr>
        <p:sp>
          <p:nvSpPr>
            <p:cNvPr id="101" name="Freeform 328"/>
            <p:cNvSpPr/>
            <p:nvPr/>
          </p:nvSpPr>
          <p:spPr bwMode="auto">
            <a:xfrm>
              <a:off x="4048125" y="2482850"/>
              <a:ext cx="273050" cy="233363"/>
            </a:xfrm>
            <a:custGeom>
              <a:avLst/>
              <a:gdLst>
                <a:gd name="T0" fmla="*/ 156 w 172"/>
                <a:gd name="T1" fmla="*/ 31 h 147"/>
                <a:gd name="T2" fmla="*/ 147 w 172"/>
                <a:gd name="T3" fmla="*/ 50 h 147"/>
                <a:gd name="T4" fmla="*/ 127 w 172"/>
                <a:gd name="T5" fmla="*/ 45 h 147"/>
                <a:gd name="T6" fmla="*/ 0 w 172"/>
                <a:gd name="T7" fmla="*/ 9 h 147"/>
                <a:gd name="T8" fmla="*/ 0 w 172"/>
                <a:gd name="T9" fmla="*/ 99 h 147"/>
                <a:gd name="T10" fmla="*/ 172 w 172"/>
                <a:gd name="T11" fmla="*/ 147 h 147"/>
                <a:gd name="T12" fmla="*/ 172 w 172"/>
                <a:gd name="T13" fmla="*/ 0 h 147"/>
                <a:gd name="T14" fmla="*/ 156 w 172"/>
                <a:gd name="T1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47">
                  <a:moveTo>
                    <a:pt x="156" y="31"/>
                  </a:moveTo>
                  <a:lnTo>
                    <a:pt x="147" y="50"/>
                  </a:lnTo>
                  <a:lnTo>
                    <a:pt x="127" y="45"/>
                  </a:lnTo>
                  <a:lnTo>
                    <a:pt x="0" y="9"/>
                  </a:lnTo>
                  <a:lnTo>
                    <a:pt x="0" y="99"/>
                  </a:lnTo>
                  <a:lnTo>
                    <a:pt x="172" y="147"/>
                  </a:lnTo>
                  <a:lnTo>
                    <a:pt x="172" y="0"/>
                  </a:lnTo>
                  <a:lnTo>
                    <a:pt x="15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2" name="Freeform 329"/>
            <p:cNvSpPr/>
            <p:nvPr/>
          </p:nvSpPr>
          <p:spPr bwMode="auto">
            <a:xfrm>
              <a:off x="4360863" y="2482850"/>
              <a:ext cx="274637" cy="233363"/>
            </a:xfrm>
            <a:custGeom>
              <a:avLst/>
              <a:gdLst>
                <a:gd name="T0" fmla="*/ 25 w 173"/>
                <a:gd name="T1" fmla="*/ 50 h 147"/>
                <a:gd name="T2" fmla="*/ 16 w 173"/>
                <a:gd name="T3" fmla="*/ 31 h 147"/>
                <a:gd name="T4" fmla="*/ 0 w 173"/>
                <a:gd name="T5" fmla="*/ 0 h 147"/>
                <a:gd name="T6" fmla="*/ 0 w 173"/>
                <a:gd name="T7" fmla="*/ 147 h 147"/>
                <a:gd name="T8" fmla="*/ 173 w 173"/>
                <a:gd name="T9" fmla="*/ 99 h 147"/>
                <a:gd name="T10" fmla="*/ 173 w 173"/>
                <a:gd name="T11" fmla="*/ 9 h 147"/>
                <a:gd name="T12" fmla="*/ 47 w 173"/>
                <a:gd name="T13" fmla="*/ 45 h 147"/>
                <a:gd name="T14" fmla="*/ 25 w 173"/>
                <a:gd name="T15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47">
                  <a:moveTo>
                    <a:pt x="25" y="50"/>
                  </a:moveTo>
                  <a:lnTo>
                    <a:pt x="16" y="31"/>
                  </a:lnTo>
                  <a:lnTo>
                    <a:pt x="0" y="0"/>
                  </a:lnTo>
                  <a:lnTo>
                    <a:pt x="0" y="147"/>
                  </a:lnTo>
                  <a:lnTo>
                    <a:pt x="173" y="99"/>
                  </a:lnTo>
                  <a:lnTo>
                    <a:pt x="173" y="9"/>
                  </a:lnTo>
                  <a:lnTo>
                    <a:pt x="47" y="45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3" name="Freeform 330"/>
            <p:cNvSpPr/>
            <p:nvPr/>
          </p:nvSpPr>
          <p:spPr bwMode="auto">
            <a:xfrm>
              <a:off x="4341813" y="2270125"/>
              <a:ext cx="376237" cy="244475"/>
            </a:xfrm>
            <a:custGeom>
              <a:avLst/>
              <a:gdLst>
                <a:gd name="T0" fmla="*/ 51 w 237"/>
                <a:gd name="T1" fmla="*/ 154 h 154"/>
                <a:gd name="T2" fmla="*/ 237 w 237"/>
                <a:gd name="T3" fmla="*/ 102 h 154"/>
                <a:gd name="T4" fmla="*/ 185 w 237"/>
                <a:gd name="T5" fmla="*/ 0 h 154"/>
                <a:gd name="T6" fmla="*/ 0 w 237"/>
                <a:gd name="T7" fmla="*/ 50 h 154"/>
                <a:gd name="T8" fmla="*/ 51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51" y="154"/>
                  </a:moveTo>
                  <a:lnTo>
                    <a:pt x="237" y="102"/>
                  </a:lnTo>
                  <a:lnTo>
                    <a:pt x="185" y="0"/>
                  </a:lnTo>
                  <a:lnTo>
                    <a:pt x="0" y="50"/>
                  </a:lnTo>
                  <a:lnTo>
                    <a:pt x="5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4" name="Freeform 331"/>
            <p:cNvSpPr/>
            <p:nvPr/>
          </p:nvSpPr>
          <p:spPr bwMode="auto">
            <a:xfrm>
              <a:off x="3965575" y="2270125"/>
              <a:ext cx="376237" cy="244475"/>
            </a:xfrm>
            <a:custGeom>
              <a:avLst/>
              <a:gdLst>
                <a:gd name="T0" fmla="*/ 185 w 237"/>
                <a:gd name="T1" fmla="*/ 154 h 154"/>
                <a:gd name="T2" fmla="*/ 237 w 237"/>
                <a:gd name="T3" fmla="*/ 50 h 154"/>
                <a:gd name="T4" fmla="*/ 51 w 237"/>
                <a:gd name="T5" fmla="*/ 0 h 154"/>
                <a:gd name="T6" fmla="*/ 0 w 237"/>
                <a:gd name="T7" fmla="*/ 102 h 154"/>
                <a:gd name="T8" fmla="*/ 185 w 237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54">
                  <a:moveTo>
                    <a:pt x="185" y="154"/>
                  </a:moveTo>
                  <a:lnTo>
                    <a:pt x="237" y="50"/>
                  </a:lnTo>
                  <a:lnTo>
                    <a:pt x="51" y="0"/>
                  </a:lnTo>
                  <a:lnTo>
                    <a:pt x="0" y="102"/>
                  </a:lnTo>
                  <a:lnTo>
                    <a:pt x="18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5" name="Freeform 332"/>
            <p:cNvSpPr/>
            <p:nvPr/>
          </p:nvSpPr>
          <p:spPr bwMode="auto">
            <a:xfrm>
              <a:off x="4341813" y="2057400"/>
              <a:ext cx="407987" cy="212725"/>
            </a:xfrm>
            <a:custGeom>
              <a:avLst/>
              <a:gdLst>
                <a:gd name="T0" fmla="*/ 203 w 257"/>
                <a:gd name="T1" fmla="*/ 113 h 134"/>
                <a:gd name="T2" fmla="*/ 257 w 257"/>
                <a:gd name="T3" fmla="*/ 52 h 134"/>
                <a:gd name="T4" fmla="*/ 71 w 257"/>
                <a:gd name="T5" fmla="*/ 0 h 134"/>
                <a:gd name="T6" fmla="*/ 0 w 257"/>
                <a:gd name="T7" fmla="*/ 82 h 134"/>
                <a:gd name="T8" fmla="*/ 137 w 257"/>
                <a:gd name="T9" fmla="*/ 120 h 134"/>
                <a:gd name="T10" fmla="*/ 185 w 257"/>
                <a:gd name="T11" fmla="*/ 134 h 134"/>
                <a:gd name="T12" fmla="*/ 203 w 257"/>
                <a:gd name="T13" fmla="*/ 11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34">
                  <a:moveTo>
                    <a:pt x="203" y="113"/>
                  </a:moveTo>
                  <a:lnTo>
                    <a:pt x="257" y="52"/>
                  </a:lnTo>
                  <a:lnTo>
                    <a:pt x="71" y="0"/>
                  </a:lnTo>
                  <a:lnTo>
                    <a:pt x="0" y="82"/>
                  </a:lnTo>
                  <a:lnTo>
                    <a:pt x="137" y="120"/>
                  </a:lnTo>
                  <a:lnTo>
                    <a:pt x="185" y="134"/>
                  </a:lnTo>
                  <a:lnTo>
                    <a:pt x="203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06" name="Freeform 333"/>
            <p:cNvSpPr/>
            <p:nvPr/>
          </p:nvSpPr>
          <p:spPr bwMode="auto">
            <a:xfrm>
              <a:off x="3932238" y="2057400"/>
              <a:ext cx="409575" cy="212725"/>
            </a:xfrm>
            <a:custGeom>
              <a:avLst/>
              <a:gdLst>
                <a:gd name="T0" fmla="*/ 120 w 258"/>
                <a:gd name="T1" fmla="*/ 120 h 134"/>
                <a:gd name="T2" fmla="*/ 258 w 258"/>
                <a:gd name="T3" fmla="*/ 82 h 134"/>
                <a:gd name="T4" fmla="*/ 186 w 258"/>
                <a:gd name="T5" fmla="*/ 0 h 134"/>
                <a:gd name="T6" fmla="*/ 0 w 258"/>
                <a:gd name="T7" fmla="*/ 52 h 134"/>
                <a:gd name="T8" fmla="*/ 54 w 258"/>
                <a:gd name="T9" fmla="*/ 113 h 134"/>
                <a:gd name="T10" fmla="*/ 72 w 258"/>
                <a:gd name="T11" fmla="*/ 134 h 134"/>
                <a:gd name="T12" fmla="*/ 120 w 258"/>
                <a:gd name="T13" fmla="*/ 1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34">
                  <a:moveTo>
                    <a:pt x="120" y="120"/>
                  </a:moveTo>
                  <a:lnTo>
                    <a:pt x="258" y="82"/>
                  </a:lnTo>
                  <a:lnTo>
                    <a:pt x="186" y="0"/>
                  </a:lnTo>
                  <a:lnTo>
                    <a:pt x="0" y="52"/>
                  </a:lnTo>
                  <a:lnTo>
                    <a:pt x="54" y="113"/>
                  </a:lnTo>
                  <a:lnTo>
                    <a:pt x="72" y="134"/>
                  </a:lnTo>
                  <a:lnTo>
                    <a:pt x="12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Graphic spid="20" grpId="0">
        <p:bldAsOne/>
      </p:bldGraphic>
      <p:bldP spid="7" grpId="0"/>
      <p:bldP spid="10" grpId="0"/>
      <p:bldP spid="13" grpId="0"/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联系我们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455614" y="3747161"/>
            <a:ext cx="2300208" cy="1031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地址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3442654" y="3777753"/>
            <a:ext cx="2300208" cy="1031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alibri"/>
              </a:rPr>
              <a:t>电话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+123-123-123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6632894" y="3762681"/>
            <a:ext cx="2300208" cy="1031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其他方式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  <a:p>
            <a:pPr marL="0" indent="0">
              <a:buNone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Calibri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22" b="2812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13917" y="0"/>
            <a:ext cx="9144000" cy="5143500"/>
          </a:xfrm>
        </p:spPr>
      </p:pic>
      <p:sp>
        <p:nvSpPr>
          <p:cNvPr id="4" name="Rectangle 3"/>
          <p:cNvSpPr/>
          <p:nvPr/>
        </p:nvSpPr>
        <p:spPr>
          <a:xfrm>
            <a:off x="-34464" y="-80701"/>
            <a:ext cx="9240763" cy="5273525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559" y="2304934"/>
            <a:ext cx="83267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+mn-ea"/>
                <a:cs typeface="Helvetica Neue"/>
              </a:rPr>
              <a:t>谢谢欣赏</a:t>
            </a:r>
            <a:endParaRPr lang="en-US" sz="60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442917" y="3287492"/>
            <a:ext cx="2286000" cy="71120"/>
            <a:chOff x="0" y="3474720"/>
            <a:chExt cx="10261600" cy="71120"/>
          </a:xfrm>
        </p:grpSpPr>
        <p:sp>
          <p:nvSpPr>
            <p:cNvPr id="7" name="Rectangle 6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56968"/>
            <a:ext cx="9144000" cy="43665"/>
          </a:xfrm>
          <a:prstGeom prst="rect">
            <a:avLst/>
          </a:prstGeom>
          <a:solidFill>
            <a:srgbClr val="DBDB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发展历程</a:t>
            </a:r>
            <a:endParaRPr lang="en-US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589363" y="2712319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918575" y="1438396"/>
            <a:ext cx="1363229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2009: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企业成立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2784490" y="2700223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3100991" y="2908133"/>
            <a:ext cx="1371600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2010: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首批创意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663003" y="2939111"/>
            <a:ext cx="391093" cy="578982"/>
            <a:chOff x="2766253" y="2939111"/>
            <a:chExt cx="391093" cy="578982"/>
          </a:xfrm>
        </p:grpSpPr>
        <p:sp>
          <p:nvSpPr>
            <p:cNvPr id="8" name="Freeform 14"/>
            <p:cNvSpPr>
              <a:spLocks noChangeArrowheads="1"/>
            </p:cNvSpPr>
            <p:nvPr/>
          </p:nvSpPr>
          <p:spPr bwMode="auto">
            <a:xfrm rot="10800000">
              <a:off x="2766253" y="2939111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3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2842148" y="3194978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1828" y="2007778"/>
            <a:ext cx="391093" cy="578982"/>
            <a:chOff x="565078" y="2007778"/>
            <a:chExt cx="391093" cy="578982"/>
          </a:xfrm>
        </p:grpSpPr>
        <p:sp>
          <p:nvSpPr>
            <p:cNvPr id="3" name="Freeform 14"/>
            <p:cNvSpPr>
              <a:spLocks noChangeArrowheads="1"/>
            </p:cNvSpPr>
            <p:nvPr/>
          </p:nvSpPr>
          <p:spPr bwMode="auto">
            <a:xfrm>
              <a:off x="565078" y="2007778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2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33195" y="2077379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23" name="Oval 22"/>
          <p:cNvSpPr>
            <a:spLocks noChangeAspect="1"/>
          </p:cNvSpPr>
          <p:nvPr/>
        </p:nvSpPr>
        <p:spPr>
          <a:xfrm>
            <a:off x="4735701" y="2693939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Subtitle 2"/>
          <p:cNvSpPr txBox="1"/>
          <p:nvPr/>
        </p:nvSpPr>
        <p:spPr>
          <a:xfrm>
            <a:off x="5058865" y="1413968"/>
            <a:ext cx="1371600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2011: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市场推广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6924780" y="2693939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7" name="Subtitle 2"/>
          <p:cNvSpPr txBox="1"/>
          <p:nvPr/>
        </p:nvSpPr>
        <p:spPr>
          <a:xfrm>
            <a:off x="7251606" y="2883705"/>
            <a:ext cx="1371600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2012: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合作伙伴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803293" y="2914683"/>
            <a:ext cx="391093" cy="578982"/>
            <a:chOff x="6906543" y="2914683"/>
            <a:chExt cx="391093" cy="578982"/>
          </a:xfrm>
        </p:grpSpPr>
        <p:sp>
          <p:nvSpPr>
            <p:cNvPr id="25" name="Freeform 14"/>
            <p:cNvSpPr>
              <a:spLocks noChangeArrowheads="1"/>
            </p:cNvSpPr>
            <p:nvPr/>
          </p:nvSpPr>
          <p:spPr bwMode="auto">
            <a:xfrm rot="10800000">
              <a:off x="6906543" y="2914683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5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982438" y="3170550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02118" y="1983350"/>
            <a:ext cx="391093" cy="578982"/>
            <a:chOff x="4705368" y="1983350"/>
            <a:chExt cx="391093" cy="578982"/>
          </a:xfrm>
        </p:grpSpPr>
        <p:sp>
          <p:nvSpPr>
            <p:cNvPr id="22" name="Freeform 14"/>
            <p:cNvSpPr>
              <a:spLocks noChangeArrowheads="1"/>
            </p:cNvSpPr>
            <p:nvPr/>
          </p:nvSpPr>
          <p:spPr bwMode="auto">
            <a:xfrm>
              <a:off x="4705368" y="1983350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4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4783810" y="2052951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78" name="Group 63"/>
          <p:cNvGrpSpPr/>
          <p:nvPr/>
        </p:nvGrpSpPr>
        <p:grpSpPr>
          <a:xfrm>
            <a:off x="6183641" y="3166894"/>
            <a:ext cx="536411" cy="259338"/>
            <a:chOff x="6592888" y="2351088"/>
            <a:chExt cx="1536701" cy="742950"/>
          </a:xfrm>
          <a:solidFill>
            <a:schemeClr val="accent5"/>
          </a:solidFill>
        </p:grpSpPr>
        <p:sp>
          <p:nvSpPr>
            <p:cNvPr id="79" name="Freeform 99"/>
            <p:cNvSpPr/>
            <p:nvPr/>
          </p:nvSpPr>
          <p:spPr bwMode="auto">
            <a:xfrm>
              <a:off x="7699376" y="2554288"/>
              <a:ext cx="430213" cy="539750"/>
            </a:xfrm>
            <a:custGeom>
              <a:avLst/>
              <a:gdLst>
                <a:gd name="T0" fmla="*/ 271 w 271"/>
                <a:gd name="T1" fmla="*/ 299 h 340"/>
                <a:gd name="T2" fmla="*/ 268 w 271"/>
                <a:gd name="T3" fmla="*/ 291 h 340"/>
                <a:gd name="T4" fmla="*/ 258 w 271"/>
                <a:gd name="T5" fmla="*/ 278 h 340"/>
                <a:gd name="T6" fmla="*/ 237 w 271"/>
                <a:gd name="T7" fmla="*/ 263 h 340"/>
                <a:gd name="T8" fmla="*/ 222 w 271"/>
                <a:gd name="T9" fmla="*/ 255 h 340"/>
                <a:gd name="T10" fmla="*/ 177 w 271"/>
                <a:gd name="T11" fmla="*/ 231 h 340"/>
                <a:gd name="T12" fmla="*/ 148 w 271"/>
                <a:gd name="T13" fmla="*/ 218 h 340"/>
                <a:gd name="T14" fmla="*/ 112 w 271"/>
                <a:gd name="T15" fmla="*/ 208 h 340"/>
                <a:gd name="T16" fmla="*/ 121 w 271"/>
                <a:gd name="T17" fmla="*/ 196 h 340"/>
                <a:gd name="T18" fmla="*/ 138 w 271"/>
                <a:gd name="T19" fmla="*/ 165 h 340"/>
                <a:gd name="T20" fmla="*/ 145 w 271"/>
                <a:gd name="T21" fmla="*/ 145 h 340"/>
                <a:gd name="T22" fmla="*/ 149 w 271"/>
                <a:gd name="T23" fmla="*/ 124 h 340"/>
                <a:gd name="T24" fmla="*/ 151 w 271"/>
                <a:gd name="T25" fmla="*/ 99 h 340"/>
                <a:gd name="T26" fmla="*/ 151 w 271"/>
                <a:gd name="T27" fmla="*/ 63 h 340"/>
                <a:gd name="T28" fmla="*/ 149 w 271"/>
                <a:gd name="T29" fmla="*/ 51 h 340"/>
                <a:gd name="T30" fmla="*/ 138 w 271"/>
                <a:gd name="T31" fmla="*/ 26 h 340"/>
                <a:gd name="T32" fmla="*/ 121 w 271"/>
                <a:gd name="T33" fmla="*/ 11 h 340"/>
                <a:gd name="T34" fmla="*/ 100 w 271"/>
                <a:gd name="T35" fmla="*/ 2 h 340"/>
                <a:gd name="T36" fmla="*/ 75 w 271"/>
                <a:gd name="T37" fmla="*/ 0 h 340"/>
                <a:gd name="T38" fmla="*/ 63 w 271"/>
                <a:gd name="T39" fmla="*/ 1 h 340"/>
                <a:gd name="T40" fmla="*/ 40 w 271"/>
                <a:gd name="T41" fmla="*/ 5 h 340"/>
                <a:gd name="T42" fmla="*/ 21 w 271"/>
                <a:gd name="T43" fmla="*/ 18 h 340"/>
                <a:gd name="T44" fmla="*/ 7 w 271"/>
                <a:gd name="T45" fmla="*/ 37 h 340"/>
                <a:gd name="T46" fmla="*/ 2 w 271"/>
                <a:gd name="T47" fmla="*/ 51 h 340"/>
                <a:gd name="T48" fmla="*/ 0 w 271"/>
                <a:gd name="T49" fmla="*/ 75 h 340"/>
                <a:gd name="T50" fmla="*/ 1 w 271"/>
                <a:gd name="T51" fmla="*/ 99 h 340"/>
                <a:gd name="T52" fmla="*/ 2 w 271"/>
                <a:gd name="T53" fmla="*/ 135 h 340"/>
                <a:gd name="T54" fmla="*/ 7 w 271"/>
                <a:gd name="T55" fmla="*/ 145 h 340"/>
                <a:gd name="T56" fmla="*/ 25 w 271"/>
                <a:gd name="T57" fmla="*/ 189 h 340"/>
                <a:gd name="T58" fmla="*/ 33 w 271"/>
                <a:gd name="T59" fmla="*/ 200 h 340"/>
                <a:gd name="T60" fmla="*/ 67 w 271"/>
                <a:gd name="T61" fmla="*/ 227 h 340"/>
                <a:gd name="T62" fmla="*/ 85 w 271"/>
                <a:gd name="T63" fmla="*/ 250 h 340"/>
                <a:gd name="T64" fmla="*/ 93 w 271"/>
                <a:gd name="T65" fmla="*/ 271 h 340"/>
                <a:gd name="T66" fmla="*/ 95 w 271"/>
                <a:gd name="T67" fmla="*/ 284 h 340"/>
                <a:gd name="T68" fmla="*/ 95 w 271"/>
                <a:gd name="T69" fmla="*/ 285 h 340"/>
                <a:gd name="T70" fmla="*/ 95 w 271"/>
                <a:gd name="T71" fmla="*/ 340 h 340"/>
                <a:gd name="T72" fmla="*/ 271 w 271"/>
                <a:gd name="T73" fmla="*/ 29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340">
                  <a:moveTo>
                    <a:pt x="271" y="299"/>
                  </a:moveTo>
                  <a:lnTo>
                    <a:pt x="271" y="299"/>
                  </a:lnTo>
                  <a:lnTo>
                    <a:pt x="270" y="297"/>
                  </a:lnTo>
                  <a:lnTo>
                    <a:pt x="268" y="291"/>
                  </a:lnTo>
                  <a:lnTo>
                    <a:pt x="264" y="285"/>
                  </a:lnTo>
                  <a:lnTo>
                    <a:pt x="258" y="278"/>
                  </a:lnTo>
                  <a:lnTo>
                    <a:pt x="250" y="271"/>
                  </a:lnTo>
                  <a:lnTo>
                    <a:pt x="237" y="263"/>
                  </a:lnTo>
                  <a:lnTo>
                    <a:pt x="222" y="255"/>
                  </a:lnTo>
                  <a:lnTo>
                    <a:pt x="222" y="255"/>
                  </a:lnTo>
                  <a:lnTo>
                    <a:pt x="202" y="245"/>
                  </a:lnTo>
                  <a:lnTo>
                    <a:pt x="177" y="231"/>
                  </a:lnTo>
                  <a:lnTo>
                    <a:pt x="163" y="224"/>
                  </a:lnTo>
                  <a:lnTo>
                    <a:pt x="148" y="218"/>
                  </a:lnTo>
                  <a:lnTo>
                    <a:pt x="131" y="212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21" y="196"/>
                  </a:lnTo>
                  <a:lnTo>
                    <a:pt x="130" y="182"/>
                  </a:lnTo>
                  <a:lnTo>
                    <a:pt x="138" y="165"/>
                  </a:lnTo>
                  <a:lnTo>
                    <a:pt x="145" y="145"/>
                  </a:lnTo>
                  <a:lnTo>
                    <a:pt x="145" y="145"/>
                  </a:lnTo>
                  <a:lnTo>
                    <a:pt x="148" y="134"/>
                  </a:lnTo>
                  <a:lnTo>
                    <a:pt x="149" y="124"/>
                  </a:lnTo>
                  <a:lnTo>
                    <a:pt x="151" y="99"/>
                  </a:lnTo>
                  <a:lnTo>
                    <a:pt x="151" y="99"/>
                  </a:lnTo>
                  <a:lnTo>
                    <a:pt x="151" y="75"/>
                  </a:lnTo>
                  <a:lnTo>
                    <a:pt x="151" y="63"/>
                  </a:lnTo>
                  <a:lnTo>
                    <a:pt x="149" y="51"/>
                  </a:lnTo>
                  <a:lnTo>
                    <a:pt x="149" y="51"/>
                  </a:lnTo>
                  <a:lnTo>
                    <a:pt x="144" y="37"/>
                  </a:lnTo>
                  <a:lnTo>
                    <a:pt x="138" y="26"/>
                  </a:lnTo>
                  <a:lnTo>
                    <a:pt x="130" y="18"/>
                  </a:lnTo>
                  <a:lnTo>
                    <a:pt x="121" y="11"/>
                  </a:lnTo>
                  <a:lnTo>
                    <a:pt x="110" y="5"/>
                  </a:lnTo>
                  <a:lnTo>
                    <a:pt x="100" y="2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3" y="1"/>
                  </a:lnTo>
                  <a:lnTo>
                    <a:pt x="51" y="2"/>
                  </a:lnTo>
                  <a:lnTo>
                    <a:pt x="40" y="5"/>
                  </a:lnTo>
                  <a:lnTo>
                    <a:pt x="30" y="11"/>
                  </a:lnTo>
                  <a:lnTo>
                    <a:pt x="21" y="18"/>
                  </a:lnTo>
                  <a:lnTo>
                    <a:pt x="14" y="26"/>
                  </a:lnTo>
                  <a:lnTo>
                    <a:pt x="7" y="37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1" y="124"/>
                  </a:lnTo>
                  <a:lnTo>
                    <a:pt x="2" y="135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19" y="176"/>
                  </a:lnTo>
                  <a:lnTo>
                    <a:pt x="25" y="189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51" y="212"/>
                  </a:lnTo>
                  <a:lnTo>
                    <a:pt x="67" y="227"/>
                  </a:lnTo>
                  <a:lnTo>
                    <a:pt x="78" y="239"/>
                  </a:lnTo>
                  <a:lnTo>
                    <a:pt x="85" y="250"/>
                  </a:lnTo>
                  <a:lnTo>
                    <a:pt x="91" y="262"/>
                  </a:lnTo>
                  <a:lnTo>
                    <a:pt x="93" y="271"/>
                  </a:lnTo>
                  <a:lnTo>
                    <a:pt x="95" y="278"/>
                  </a:lnTo>
                  <a:lnTo>
                    <a:pt x="95" y="284"/>
                  </a:lnTo>
                  <a:lnTo>
                    <a:pt x="95" y="285"/>
                  </a:lnTo>
                  <a:lnTo>
                    <a:pt x="95" y="285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271" y="340"/>
                  </a:lnTo>
                  <a:lnTo>
                    <a:pt x="271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0" name="Freeform 100"/>
            <p:cNvSpPr/>
            <p:nvPr/>
          </p:nvSpPr>
          <p:spPr bwMode="auto">
            <a:xfrm>
              <a:off x="6592888" y="2554288"/>
              <a:ext cx="427038" cy="539750"/>
            </a:xfrm>
            <a:custGeom>
              <a:avLst/>
              <a:gdLst>
                <a:gd name="T0" fmla="*/ 175 w 269"/>
                <a:gd name="T1" fmla="*/ 284 h 340"/>
                <a:gd name="T2" fmla="*/ 175 w 269"/>
                <a:gd name="T3" fmla="*/ 278 h 340"/>
                <a:gd name="T4" fmla="*/ 179 w 269"/>
                <a:gd name="T5" fmla="*/ 262 h 340"/>
                <a:gd name="T6" fmla="*/ 192 w 269"/>
                <a:gd name="T7" fmla="*/ 239 h 340"/>
                <a:gd name="T8" fmla="*/ 217 w 269"/>
                <a:gd name="T9" fmla="*/ 214 h 340"/>
                <a:gd name="T10" fmla="*/ 236 w 269"/>
                <a:gd name="T11" fmla="*/ 201 h 340"/>
                <a:gd name="T12" fmla="*/ 250 w 269"/>
                <a:gd name="T13" fmla="*/ 176 h 340"/>
                <a:gd name="T14" fmla="*/ 263 w 269"/>
                <a:gd name="T15" fmla="*/ 145 h 340"/>
                <a:gd name="T16" fmla="*/ 269 w 269"/>
                <a:gd name="T17" fmla="*/ 124 h 340"/>
                <a:gd name="T18" fmla="*/ 269 w 269"/>
                <a:gd name="T19" fmla="*/ 99 h 340"/>
                <a:gd name="T20" fmla="*/ 269 w 269"/>
                <a:gd name="T21" fmla="*/ 63 h 340"/>
                <a:gd name="T22" fmla="*/ 267 w 269"/>
                <a:gd name="T23" fmla="*/ 51 h 340"/>
                <a:gd name="T24" fmla="*/ 256 w 269"/>
                <a:gd name="T25" fmla="*/ 26 h 340"/>
                <a:gd name="T26" fmla="*/ 239 w 269"/>
                <a:gd name="T27" fmla="*/ 11 h 340"/>
                <a:gd name="T28" fmla="*/ 218 w 269"/>
                <a:gd name="T29" fmla="*/ 2 h 340"/>
                <a:gd name="T30" fmla="*/ 194 w 269"/>
                <a:gd name="T31" fmla="*/ 0 h 340"/>
                <a:gd name="T32" fmla="*/ 182 w 269"/>
                <a:gd name="T33" fmla="*/ 1 h 340"/>
                <a:gd name="T34" fmla="*/ 158 w 269"/>
                <a:gd name="T35" fmla="*/ 5 h 340"/>
                <a:gd name="T36" fmla="*/ 140 w 269"/>
                <a:gd name="T37" fmla="*/ 18 h 340"/>
                <a:gd name="T38" fmla="*/ 124 w 269"/>
                <a:gd name="T39" fmla="*/ 37 h 340"/>
                <a:gd name="T40" fmla="*/ 120 w 269"/>
                <a:gd name="T41" fmla="*/ 51 h 340"/>
                <a:gd name="T42" fmla="*/ 119 w 269"/>
                <a:gd name="T43" fmla="*/ 75 h 340"/>
                <a:gd name="T44" fmla="*/ 119 w 269"/>
                <a:gd name="T45" fmla="*/ 99 h 340"/>
                <a:gd name="T46" fmla="*/ 120 w 269"/>
                <a:gd name="T47" fmla="*/ 135 h 340"/>
                <a:gd name="T48" fmla="*/ 124 w 269"/>
                <a:gd name="T49" fmla="*/ 145 h 340"/>
                <a:gd name="T50" fmla="*/ 140 w 269"/>
                <a:gd name="T51" fmla="*/ 182 h 340"/>
                <a:gd name="T52" fmla="*/ 158 w 269"/>
                <a:gd name="T53" fmla="*/ 208 h 340"/>
                <a:gd name="T54" fmla="*/ 138 w 269"/>
                <a:gd name="T55" fmla="*/ 212 h 340"/>
                <a:gd name="T56" fmla="*/ 106 w 269"/>
                <a:gd name="T57" fmla="*/ 225 h 340"/>
                <a:gd name="T58" fmla="*/ 69 w 269"/>
                <a:gd name="T59" fmla="*/ 245 h 340"/>
                <a:gd name="T60" fmla="*/ 49 w 269"/>
                <a:gd name="T61" fmla="*/ 255 h 340"/>
                <a:gd name="T62" fmla="*/ 21 w 269"/>
                <a:gd name="T63" fmla="*/ 271 h 340"/>
                <a:gd name="T64" fmla="*/ 6 w 269"/>
                <a:gd name="T65" fmla="*/ 285 h 340"/>
                <a:gd name="T66" fmla="*/ 1 w 269"/>
                <a:gd name="T67" fmla="*/ 297 h 340"/>
                <a:gd name="T68" fmla="*/ 0 w 269"/>
                <a:gd name="T69" fmla="*/ 340 h 340"/>
                <a:gd name="T70" fmla="*/ 175 w 269"/>
                <a:gd name="T71" fmla="*/ 28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9" h="340">
                  <a:moveTo>
                    <a:pt x="175" y="285"/>
                  </a:moveTo>
                  <a:lnTo>
                    <a:pt x="175" y="284"/>
                  </a:lnTo>
                  <a:lnTo>
                    <a:pt x="175" y="284"/>
                  </a:lnTo>
                  <a:lnTo>
                    <a:pt x="175" y="278"/>
                  </a:lnTo>
                  <a:lnTo>
                    <a:pt x="176" y="271"/>
                  </a:lnTo>
                  <a:lnTo>
                    <a:pt x="179" y="262"/>
                  </a:lnTo>
                  <a:lnTo>
                    <a:pt x="185" y="250"/>
                  </a:lnTo>
                  <a:lnTo>
                    <a:pt x="192" y="239"/>
                  </a:lnTo>
                  <a:lnTo>
                    <a:pt x="203" y="227"/>
                  </a:lnTo>
                  <a:lnTo>
                    <a:pt x="217" y="214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43" y="189"/>
                  </a:lnTo>
                  <a:lnTo>
                    <a:pt x="250" y="176"/>
                  </a:lnTo>
                  <a:lnTo>
                    <a:pt x="263" y="145"/>
                  </a:lnTo>
                  <a:lnTo>
                    <a:pt x="263" y="145"/>
                  </a:lnTo>
                  <a:lnTo>
                    <a:pt x="267" y="134"/>
                  </a:lnTo>
                  <a:lnTo>
                    <a:pt x="269" y="124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69" y="75"/>
                  </a:lnTo>
                  <a:lnTo>
                    <a:pt x="269" y="6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63" y="37"/>
                  </a:lnTo>
                  <a:lnTo>
                    <a:pt x="256" y="26"/>
                  </a:lnTo>
                  <a:lnTo>
                    <a:pt x="248" y="18"/>
                  </a:lnTo>
                  <a:lnTo>
                    <a:pt x="239" y="11"/>
                  </a:lnTo>
                  <a:lnTo>
                    <a:pt x="229" y="5"/>
                  </a:lnTo>
                  <a:lnTo>
                    <a:pt x="218" y="2"/>
                  </a:lnTo>
                  <a:lnTo>
                    <a:pt x="206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82" y="1"/>
                  </a:lnTo>
                  <a:lnTo>
                    <a:pt x="169" y="2"/>
                  </a:lnTo>
                  <a:lnTo>
                    <a:pt x="158" y="5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1" y="26"/>
                  </a:lnTo>
                  <a:lnTo>
                    <a:pt x="124" y="37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9" y="63"/>
                  </a:lnTo>
                  <a:lnTo>
                    <a:pt x="119" y="75"/>
                  </a:lnTo>
                  <a:lnTo>
                    <a:pt x="119" y="99"/>
                  </a:lnTo>
                  <a:lnTo>
                    <a:pt x="119" y="99"/>
                  </a:lnTo>
                  <a:lnTo>
                    <a:pt x="119" y="124"/>
                  </a:lnTo>
                  <a:lnTo>
                    <a:pt x="120" y="135"/>
                  </a:lnTo>
                  <a:lnTo>
                    <a:pt x="124" y="145"/>
                  </a:lnTo>
                  <a:lnTo>
                    <a:pt x="124" y="145"/>
                  </a:lnTo>
                  <a:lnTo>
                    <a:pt x="131" y="165"/>
                  </a:lnTo>
                  <a:lnTo>
                    <a:pt x="140" y="182"/>
                  </a:lnTo>
                  <a:lnTo>
                    <a:pt x="148" y="19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38" y="212"/>
                  </a:lnTo>
                  <a:lnTo>
                    <a:pt x="122" y="218"/>
                  </a:lnTo>
                  <a:lnTo>
                    <a:pt x="106" y="225"/>
                  </a:lnTo>
                  <a:lnTo>
                    <a:pt x="92" y="231"/>
                  </a:lnTo>
                  <a:lnTo>
                    <a:pt x="69" y="245"/>
                  </a:lnTo>
                  <a:lnTo>
                    <a:pt x="49" y="255"/>
                  </a:lnTo>
                  <a:lnTo>
                    <a:pt x="49" y="255"/>
                  </a:lnTo>
                  <a:lnTo>
                    <a:pt x="32" y="263"/>
                  </a:lnTo>
                  <a:lnTo>
                    <a:pt x="21" y="271"/>
                  </a:lnTo>
                  <a:lnTo>
                    <a:pt x="13" y="278"/>
                  </a:lnTo>
                  <a:lnTo>
                    <a:pt x="6" y="285"/>
                  </a:lnTo>
                  <a:lnTo>
                    <a:pt x="3" y="291"/>
                  </a:lnTo>
                  <a:lnTo>
                    <a:pt x="1" y="297"/>
                  </a:lnTo>
                  <a:lnTo>
                    <a:pt x="0" y="299"/>
                  </a:lnTo>
                  <a:lnTo>
                    <a:pt x="0" y="340"/>
                  </a:lnTo>
                  <a:lnTo>
                    <a:pt x="175" y="340"/>
                  </a:lnTo>
                  <a:lnTo>
                    <a:pt x="175" y="285"/>
                  </a:lnTo>
                  <a:lnTo>
                    <a:pt x="175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81" name="Freeform 101"/>
            <p:cNvSpPr/>
            <p:nvPr/>
          </p:nvSpPr>
          <p:spPr bwMode="auto">
            <a:xfrm>
              <a:off x="6937376" y="2351088"/>
              <a:ext cx="847725" cy="742950"/>
            </a:xfrm>
            <a:custGeom>
              <a:avLst/>
              <a:gdLst>
                <a:gd name="T0" fmla="*/ 467 w 534"/>
                <a:gd name="T1" fmla="*/ 350 h 468"/>
                <a:gd name="T2" fmla="*/ 439 w 534"/>
                <a:gd name="T3" fmla="*/ 336 h 468"/>
                <a:gd name="T4" fmla="*/ 386 w 534"/>
                <a:gd name="T5" fmla="*/ 308 h 468"/>
                <a:gd name="T6" fmla="*/ 341 w 534"/>
                <a:gd name="T7" fmla="*/ 293 h 468"/>
                <a:gd name="T8" fmla="*/ 316 w 534"/>
                <a:gd name="T9" fmla="*/ 287 h 468"/>
                <a:gd name="T10" fmla="*/ 329 w 534"/>
                <a:gd name="T11" fmla="*/ 270 h 468"/>
                <a:gd name="T12" fmla="*/ 351 w 534"/>
                <a:gd name="T13" fmla="*/ 227 h 468"/>
                <a:gd name="T14" fmla="*/ 362 w 534"/>
                <a:gd name="T15" fmla="*/ 200 h 468"/>
                <a:gd name="T16" fmla="*/ 368 w 534"/>
                <a:gd name="T17" fmla="*/ 171 h 468"/>
                <a:gd name="T18" fmla="*/ 368 w 534"/>
                <a:gd name="T19" fmla="*/ 137 h 468"/>
                <a:gd name="T20" fmla="*/ 369 w 534"/>
                <a:gd name="T21" fmla="*/ 104 h 468"/>
                <a:gd name="T22" fmla="*/ 368 w 534"/>
                <a:gd name="T23" fmla="*/ 71 h 468"/>
                <a:gd name="T24" fmla="*/ 361 w 534"/>
                <a:gd name="T25" fmla="*/ 53 h 468"/>
                <a:gd name="T26" fmla="*/ 351 w 534"/>
                <a:gd name="T27" fmla="*/ 38 h 468"/>
                <a:gd name="T28" fmla="*/ 341 w 534"/>
                <a:gd name="T29" fmla="*/ 25 h 468"/>
                <a:gd name="T30" fmla="*/ 315 w 534"/>
                <a:gd name="T31" fmla="*/ 8 h 468"/>
                <a:gd name="T32" fmla="*/ 282 w 534"/>
                <a:gd name="T33" fmla="*/ 1 h 468"/>
                <a:gd name="T34" fmla="*/ 266 w 534"/>
                <a:gd name="T35" fmla="*/ 0 h 468"/>
                <a:gd name="T36" fmla="*/ 232 w 534"/>
                <a:gd name="T37" fmla="*/ 4 h 468"/>
                <a:gd name="T38" fmla="*/ 204 w 534"/>
                <a:gd name="T39" fmla="*/ 15 h 468"/>
                <a:gd name="T40" fmla="*/ 186 w 534"/>
                <a:gd name="T41" fmla="*/ 31 h 468"/>
                <a:gd name="T42" fmla="*/ 176 w 534"/>
                <a:gd name="T43" fmla="*/ 45 h 468"/>
                <a:gd name="T44" fmla="*/ 165 w 534"/>
                <a:gd name="T45" fmla="*/ 71 h 468"/>
                <a:gd name="T46" fmla="*/ 162 w 534"/>
                <a:gd name="T47" fmla="*/ 87 h 468"/>
                <a:gd name="T48" fmla="*/ 163 w 534"/>
                <a:gd name="T49" fmla="*/ 137 h 468"/>
                <a:gd name="T50" fmla="*/ 163 w 534"/>
                <a:gd name="T51" fmla="*/ 154 h 468"/>
                <a:gd name="T52" fmla="*/ 166 w 534"/>
                <a:gd name="T53" fmla="*/ 186 h 468"/>
                <a:gd name="T54" fmla="*/ 170 w 534"/>
                <a:gd name="T55" fmla="*/ 202 h 468"/>
                <a:gd name="T56" fmla="*/ 191 w 534"/>
                <a:gd name="T57" fmla="*/ 251 h 468"/>
                <a:gd name="T58" fmla="*/ 210 w 534"/>
                <a:gd name="T59" fmla="*/ 279 h 468"/>
                <a:gd name="T60" fmla="*/ 215 w 534"/>
                <a:gd name="T61" fmla="*/ 287 h 468"/>
                <a:gd name="T62" fmla="*/ 168 w 534"/>
                <a:gd name="T63" fmla="*/ 300 h 468"/>
                <a:gd name="T64" fmla="*/ 127 w 534"/>
                <a:gd name="T65" fmla="*/ 318 h 468"/>
                <a:gd name="T66" fmla="*/ 66 w 534"/>
                <a:gd name="T67" fmla="*/ 350 h 468"/>
                <a:gd name="T68" fmla="*/ 45 w 534"/>
                <a:gd name="T69" fmla="*/ 362 h 468"/>
                <a:gd name="T70" fmla="*/ 15 w 534"/>
                <a:gd name="T71" fmla="*/ 384 h 468"/>
                <a:gd name="T72" fmla="*/ 3 w 534"/>
                <a:gd name="T73" fmla="*/ 401 h 468"/>
                <a:gd name="T74" fmla="*/ 0 w 534"/>
                <a:gd name="T75" fmla="*/ 413 h 468"/>
                <a:gd name="T76" fmla="*/ 534 w 534"/>
                <a:gd name="T77" fmla="*/ 468 h 468"/>
                <a:gd name="T78" fmla="*/ 534 w 534"/>
                <a:gd name="T79" fmla="*/ 413 h 468"/>
                <a:gd name="T80" fmla="*/ 530 w 534"/>
                <a:gd name="T81" fmla="*/ 401 h 468"/>
                <a:gd name="T82" fmla="*/ 517 w 534"/>
                <a:gd name="T83" fmla="*/ 384 h 468"/>
                <a:gd name="T84" fmla="*/ 488 w 534"/>
                <a:gd name="T85" fmla="*/ 362 h 468"/>
                <a:gd name="T86" fmla="*/ 467 w 534"/>
                <a:gd name="T87" fmla="*/ 35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4" h="468">
                  <a:moveTo>
                    <a:pt x="467" y="350"/>
                  </a:moveTo>
                  <a:lnTo>
                    <a:pt x="467" y="350"/>
                  </a:lnTo>
                  <a:lnTo>
                    <a:pt x="454" y="345"/>
                  </a:lnTo>
                  <a:lnTo>
                    <a:pt x="439" y="336"/>
                  </a:lnTo>
                  <a:lnTo>
                    <a:pt x="405" y="318"/>
                  </a:lnTo>
                  <a:lnTo>
                    <a:pt x="386" y="308"/>
                  </a:lnTo>
                  <a:lnTo>
                    <a:pt x="365" y="300"/>
                  </a:lnTo>
                  <a:lnTo>
                    <a:pt x="341" y="293"/>
                  </a:lnTo>
                  <a:lnTo>
                    <a:pt x="316" y="287"/>
                  </a:lnTo>
                  <a:lnTo>
                    <a:pt x="316" y="287"/>
                  </a:lnTo>
                  <a:lnTo>
                    <a:pt x="322" y="279"/>
                  </a:lnTo>
                  <a:lnTo>
                    <a:pt x="329" y="270"/>
                  </a:lnTo>
                  <a:lnTo>
                    <a:pt x="340" y="249"/>
                  </a:lnTo>
                  <a:lnTo>
                    <a:pt x="351" y="227"/>
                  </a:lnTo>
                  <a:lnTo>
                    <a:pt x="362" y="200"/>
                  </a:lnTo>
                  <a:lnTo>
                    <a:pt x="362" y="200"/>
                  </a:lnTo>
                  <a:lnTo>
                    <a:pt x="366" y="186"/>
                  </a:lnTo>
                  <a:lnTo>
                    <a:pt x="368" y="171"/>
                  </a:lnTo>
                  <a:lnTo>
                    <a:pt x="369" y="154"/>
                  </a:lnTo>
                  <a:lnTo>
                    <a:pt x="368" y="137"/>
                  </a:lnTo>
                  <a:lnTo>
                    <a:pt x="368" y="137"/>
                  </a:lnTo>
                  <a:lnTo>
                    <a:pt x="369" y="104"/>
                  </a:lnTo>
                  <a:lnTo>
                    <a:pt x="369" y="87"/>
                  </a:lnTo>
                  <a:lnTo>
                    <a:pt x="368" y="71"/>
                  </a:lnTo>
                  <a:lnTo>
                    <a:pt x="368" y="71"/>
                  </a:lnTo>
                  <a:lnTo>
                    <a:pt x="361" y="53"/>
                  </a:lnTo>
                  <a:lnTo>
                    <a:pt x="357" y="45"/>
                  </a:lnTo>
                  <a:lnTo>
                    <a:pt x="351" y="38"/>
                  </a:lnTo>
                  <a:lnTo>
                    <a:pt x="347" y="31"/>
                  </a:lnTo>
                  <a:lnTo>
                    <a:pt x="341" y="25"/>
                  </a:lnTo>
                  <a:lnTo>
                    <a:pt x="329" y="15"/>
                  </a:lnTo>
                  <a:lnTo>
                    <a:pt x="315" y="8"/>
                  </a:lnTo>
                  <a:lnTo>
                    <a:pt x="299" y="4"/>
                  </a:lnTo>
                  <a:lnTo>
                    <a:pt x="282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"/>
                  </a:lnTo>
                  <a:lnTo>
                    <a:pt x="232" y="4"/>
                  </a:lnTo>
                  <a:lnTo>
                    <a:pt x="218" y="8"/>
                  </a:lnTo>
                  <a:lnTo>
                    <a:pt x="204" y="15"/>
                  </a:lnTo>
                  <a:lnTo>
                    <a:pt x="191" y="25"/>
                  </a:lnTo>
                  <a:lnTo>
                    <a:pt x="186" y="31"/>
                  </a:lnTo>
                  <a:lnTo>
                    <a:pt x="180" y="38"/>
                  </a:lnTo>
                  <a:lnTo>
                    <a:pt x="176" y="45"/>
                  </a:lnTo>
                  <a:lnTo>
                    <a:pt x="172" y="53"/>
                  </a:lnTo>
                  <a:lnTo>
                    <a:pt x="165" y="71"/>
                  </a:lnTo>
                  <a:lnTo>
                    <a:pt x="165" y="71"/>
                  </a:lnTo>
                  <a:lnTo>
                    <a:pt x="162" y="87"/>
                  </a:lnTo>
                  <a:lnTo>
                    <a:pt x="162" y="104"/>
                  </a:lnTo>
                  <a:lnTo>
                    <a:pt x="163" y="137"/>
                  </a:lnTo>
                  <a:lnTo>
                    <a:pt x="163" y="137"/>
                  </a:lnTo>
                  <a:lnTo>
                    <a:pt x="163" y="154"/>
                  </a:lnTo>
                  <a:lnTo>
                    <a:pt x="163" y="171"/>
                  </a:lnTo>
                  <a:lnTo>
                    <a:pt x="166" y="186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80" y="227"/>
                  </a:lnTo>
                  <a:lnTo>
                    <a:pt x="191" y="251"/>
                  </a:lnTo>
                  <a:lnTo>
                    <a:pt x="203" y="270"/>
                  </a:lnTo>
                  <a:lnTo>
                    <a:pt x="210" y="279"/>
                  </a:lnTo>
                  <a:lnTo>
                    <a:pt x="215" y="287"/>
                  </a:lnTo>
                  <a:lnTo>
                    <a:pt x="215" y="287"/>
                  </a:lnTo>
                  <a:lnTo>
                    <a:pt x="190" y="293"/>
                  </a:lnTo>
                  <a:lnTo>
                    <a:pt x="168" y="300"/>
                  </a:lnTo>
                  <a:lnTo>
                    <a:pt x="147" y="310"/>
                  </a:lnTo>
                  <a:lnTo>
                    <a:pt x="127" y="318"/>
                  </a:lnTo>
                  <a:lnTo>
                    <a:pt x="94" y="336"/>
                  </a:lnTo>
                  <a:lnTo>
                    <a:pt x="66" y="350"/>
                  </a:lnTo>
                  <a:lnTo>
                    <a:pt x="66" y="350"/>
                  </a:lnTo>
                  <a:lnTo>
                    <a:pt x="45" y="362"/>
                  </a:lnTo>
                  <a:lnTo>
                    <a:pt x="28" y="373"/>
                  </a:lnTo>
                  <a:lnTo>
                    <a:pt x="15" y="384"/>
                  </a:lnTo>
                  <a:lnTo>
                    <a:pt x="8" y="394"/>
                  </a:lnTo>
                  <a:lnTo>
                    <a:pt x="3" y="401"/>
                  </a:lnTo>
                  <a:lnTo>
                    <a:pt x="1" y="408"/>
                  </a:lnTo>
                  <a:lnTo>
                    <a:pt x="0" y="413"/>
                  </a:lnTo>
                  <a:lnTo>
                    <a:pt x="0" y="468"/>
                  </a:lnTo>
                  <a:lnTo>
                    <a:pt x="534" y="468"/>
                  </a:lnTo>
                  <a:lnTo>
                    <a:pt x="534" y="413"/>
                  </a:lnTo>
                  <a:lnTo>
                    <a:pt x="534" y="413"/>
                  </a:lnTo>
                  <a:lnTo>
                    <a:pt x="533" y="408"/>
                  </a:lnTo>
                  <a:lnTo>
                    <a:pt x="530" y="401"/>
                  </a:lnTo>
                  <a:lnTo>
                    <a:pt x="524" y="394"/>
                  </a:lnTo>
                  <a:lnTo>
                    <a:pt x="517" y="384"/>
                  </a:lnTo>
                  <a:lnTo>
                    <a:pt x="505" y="373"/>
                  </a:lnTo>
                  <a:lnTo>
                    <a:pt x="488" y="362"/>
                  </a:lnTo>
                  <a:lnTo>
                    <a:pt x="467" y="350"/>
                  </a:lnTo>
                  <a:lnTo>
                    <a:pt x="467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99" name="Freeform 182"/>
          <p:cNvSpPr/>
          <p:nvPr/>
        </p:nvSpPr>
        <p:spPr bwMode="auto">
          <a:xfrm>
            <a:off x="481057" y="1577110"/>
            <a:ext cx="342358" cy="342358"/>
          </a:xfrm>
          <a:custGeom>
            <a:avLst/>
            <a:gdLst>
              <a:gd name="T0" fmla="*/ 394 w 576"/>
              <a:gd name="T1" fmla="*/ 350 h 576"/>
              <a:gd name="T2" fmla="*/ 576 w 576"/>
              <a:gd name="T3" fmla="*/ 230 h 576"/>
              <a:gd name="T4" fmla="*/ 352 w 576"/>
              <a:gd name="T5" fmla="*/ 230 h 576"/>
              <a:gd name="T6" fmla="*/ 288 w 576"/>
              <a:gd name="T7" fmla="*/ 0 h 576"/>
              <a:gd name="T8" fmla="*/ 224 w 576"/>
              <a:gd name="T9" fmla="*/ 230 h 576"/>
              <a:gd name="T10" fmla="*/ 0 w 576"/>
              <a:gd name="T11" fmla="*/ 230 h 576"/>
              <a:gd name="T12" fmla="*/ 182 w 576"/>
              <a:gd name="T13" fmla="*/ 350 h 576"/>
              <a:gd name="T14" fmla="*/ 114 w 576"/>
              <a:gd name="T15" fmla="*/ 576 h 576"/>
              <a:gd name="T16" fmla="*/ 288 w 576"/>
              <a:gd name="T17" fmla="*/ 426 h 576"/>
              <a:gd name="T18" fmla="*/ 472 w 576"/>
              <a:gd name="T19" fmla="*/ 576 h 576"/>
              <a:gd name="T20" fmla="*/ 394 w 576"/>
              <a:gd name="T21" fmla="*/ 35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6" h="576">
                <a:moveTo>
                  <a:pt x="394" y="350"/>
                </a:moveTo>
                <a:lnTo>
                  <a:pt x="576" y="230"/>
                </a:lnTo>
                <a:lnTo>
                  <a:pt x="352" y="230"/>
                </a:lnTo>
                <a:lnTo>
                  <a:pt x="288" y="0"/>
                </a:lnTo>
                <a:lnTo>
                  <a:pt x="224" y="230"/>
                </a:lnTo>
                <a:lnTo>
                  <a:pt x="0" y="230"/>
                </a:lnTo>
                <a:lnTo>
                  <a:pt x="182" y="350"/>
                </a:lnTo>
                <a:lnTo>
                  <a:pt x="114" y="576"/>
                </a:lnTo>
                <a:lnTo>
                  <a:pt x="288" y="426"/>
                </a:lnTo>
                <a:lnTo>
                  <a:pt x="472" y="576"/>
                </a:lnTo>
                <a:lnTo>
                  <a:pt x="394" y="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138" name="Group 123"/>
          <p:cNvGrpSpPr/>
          <p:nvPr/>
        </p:nvGrpSpPr>
        <p:grpSpPr>
          <a:xfrm>
            <a:off x="2320468" y="3106339"/>
            <a:ext cx="228586" cy="387326"/>
            <a:chOff x="4419600" y="1158875"/>
            <a:chExt cx="457200" cy="774700"/>
          </a:xfrm>
          <a:solidFill>
            <a:schemeClr val="accent3"/>
          </a:solidFill>
        </p:grpSpPr>
        <p:sp>
          <p:nvSpPr>
            <p:cNvPr id="139" name="Freeform 208"/>
            <p:cNvSpPr>
              <a:spLocks noEditPoints="1"/>
            </p:cNvSpPr>
            <p:nvPr/>
          </p:nvSpPr>
          <p:spPr bwMode="auto">
            <a:xfrm>
              <a:off x="4419600" y="1158875"/>
              <a:ext cx="457200" cy="619125"/>
            </a:xfrm>
            <a:custGeom>
              <a:avLst/>
              <a:gdLst>
                <a:gd name="T0" fmla="*/ 146 w 288"/>
                <a:gd name="T1" fmla="*/ 0 h 390"/>
                <a:gd name="T2" fmla="*/ 144 w 288"/>
                <a:gd name="T3" fmla="*/ 0 h 390"/>
                <a:gd name="T4" fmla="*/ 142 w 288"/>
                <a:gd name="T5" fmla="*/ 0 h 390"/>
                <a:gd name="T6" fmla="*/ 114 w 288"/>
                <a:gd name="T7" fmla="*/ 3 h 390"/>
                <a:gd name="T8" fmla="*/ 78 w 288"/>
                <a:gd name="T9" fmla="*/ 15 h 390"/>
                <a:gd name="T10" fmla="*/ 53 w 288"/>
                <a:gd name="T11" fmla="*/ 31 h 390"/>
                <a:gd name="T12" fmla="*/ 30 w 288"/>
                <a:gd name="T13" fmla="*/ 56 h 390"/>
                <a:gd name="T14" fmla="*/ 12 w 288"/>
                <a:gd name="T15" fmla="*/ 90 h 390"/>
                <a:gd name="T16" fmla="*/ 2 w 288"/>
                <a:gd name="T17" fmla="*/ 134 h 390"/>
                <a:gd name="T18" fmla="*/ 0 w 288"/>
                <a:gd name="T19" fmla="*/ 163 h 390"/>
                <a:gd name="T20" fmla="*/ 3 w 288"/>
                <a:gd name="T21" fmla="*/ 190 h 390"/>
                <a:gd name="T22" fmla="*/ 14 w 288"/>
                <a:gd name="T23" fmla="*/ 222 h 390"/>
                <a:gd name="T24" fmla="*/ 42 w 288"/>
                <a:gd name="T25" fmla="*/ 290 h 390"/>
                <a:gd name="T26" fmla="*/ 81 w 288"/>
                <a:gd name="T27" fmla="*/ 374 h 390"/>
                <a:gd name="T28" fmla="*/ 85 w 288"/>
                <a:gd name="T29" fmla="*/ 390 h 390"/>
                <a:gd name="T30" fmla="*/ 203 w 288"/>
                <a:gd name="T31" fmla="*/ 390 h 390"/>
                <a:gd name="T32" fmla="*/ 207 w 288"/>
                <a:gd name="T33" fmla="*/ 374 h 390"/>
                <a:gd name="T34" fmla="*/ 246 w 288"/>
                <a:gd name="T35" fmla="*/ 290 h 390"/>
                <a:gd name="T36" fmla="*/ 274 w 288"/>
                <a:gd name="T37" fmla="*/ 222 h 390"/>
                <a:gd name="T38" fmla="*/ 285 w 288"/>
                <a:gd name="T39" fmla="*/ 190 h 390"/>
                <a:gd name="T40" fmla="*/ 288 w 288"/>
                <a:gd name="T41" fmla="*/ 163 h 390"/>
                <a:gd name="T42" fmla="*/ 286 w 288"/>
                <a:gd name="T43" fmla="*/ 134 h 390"/>
                <a:gd name="T44" fmla="*/ 276 w 288"/>
                <a:gd name="T45" fmla="*/ 90 h 390"/>
                <a:gd name="T46" fmla="*/ 258 w 288"/>
                <a:gd name="T47" fmla="*/ 56 h 390"/>
                <a:gd name="T48" fmla="*/ 235 w 288"/>
                <a:gd name="T49" fmla="*/ 31 h 390"/>
                <a:gd name="T50" fmla="*/ 210 w 288"/>
                <a:gd name="T51" fmla="*/ 15 h 390"/>
                <a:gd name="T52" fmla="*/ 174 w 288"/>
                <a:gd name="T53" fmla="*/ 3 h 390"/>
                <a:gd name="T54" fmla="*/ 146 w 288"/>
                <a:gd name="T55" fmla="*/ 0 h 390"/>
                <a:gd name="T56" fmla="*/ 178 w 288"/>
                <a:gd name="T57" fmla="*/ 356 h 390"/>
                <a:gd name="T58" fmla="*/ 164 w 288"/>
                <a:gd name="T59" fmla="*/ 269 h 390"/>
                <a:gd name="T60" fmla="*/ 124 w 288"/>
                <a:gd name="T61" fmla="*/ 356 h 390"/>
                <a:gd name="T62" fmla="*/ 110 w 288"/>
                <a:gd name="T63" fmla="*/ 356 h 390"/>
                <a:gd name="T64" fmla="*/ 83 w 288"/>
                <a:gd name="T65" fmla="*/ 298 h 390"/>
                <a:gd name="T66" fmla="*/ 68 w 288"/>
                <a:gd name="T67" fmla="*/ 263 h 390"/>
                <a:gd name="T68" fmla="*/ 44 w 288"/>
                <a:gd name="T69" fmla="*/ 208 h 390"/>
                <a:gd name="T70" fmla="*/ 36 w 288"/>
                <a:gd name="T71" fmla="*/ 176 h 390"/>
                <a:gd name="T72" fmla="*/ 34 w 288"/>
                <a:gd name="T73" fmla="*/ 163 h 390"/>
                <a:gd name="T74" fmla="*/ 37 w 288"/>
                <a:gd name="T75" fmla="*/ 125 h 390"/>
                <a:gd name="T76" fmla="*/ 46 w 288"/>
                <a:gd name="T77" fmla="*/ 95 h 390"/>
                <a:gd name="T78" fmla="*/ 61 w 288"/>
                <a:gd name="T79" fmla="*/ 69 h 390"/>
                <a:gd name="T80" fmla="*/ 83 w 288"/>
                <a:gd name="T81" fmla="*/ 51 h 390"/>
                <a:gd name="T82" fmla="*/ 93 w 288"/>
                <a:gd name="T83" fmla="*/ 46 h 390"/>
                <a:gd name="T84" fmla="*/ 120 w 288"/>
                <a:gd name="T85" fmla="*/ 36 h 390"/>
                <a:gd name="T86" fmla="*/ 142 w 288"/>
                <a:gd name="T87" fmla="*/ 34 h 390"/>
                <a:gd name="T88" fmla="*/ 144 w 288"/>
                <a:gd name="T89" fmla="*/ 34 h 390"/>
                <a:gd name="T90" fmla="*/ 146 w 288"/>
                <a:gd name="T91" fmla="*/ 34 h 390"/>
                <a:gd name="T92" fmla="*/ 152 w 288"/>
                <a:gd name="T93" fmla="*/ 34 h 390"/>
                <a:gd name="T94" fmla="*/ 185 w 288"/>
                <a:gd name="T95" fmla="*/ 41 h 390"/>
                <a:gd name="T96" fmla="*/ 205 w 288"/>
                <a:gd name="T97" fmla="*/ 51 h 390"/>
                <a:gd name="T98" fmla="*/ 217 w 288"/>
                <a:gd name="T99" fmla="*/ 59 h 390"/>
                <a:gd name="T100" fmla="*/ 234 w 288"/>
                <a:gd name="T101" fmla="*/ 81 h 390"/>
                <a:gd name="T102" fmla="*/ 247 w 288"/>
                <a:gd name="T103" fmla="*/ 108 h 390"/>
                <a:gd name="T104" fmla="*/ 252 w 288"/>
                <a:gd name="T105" fmla="*/ 142 h 390"/>
                <a:gd name="T106" fmla="*/ 254 w 288"/>
                <a:gd name="T107" fmla="*/ 163 h 390"/>
                <a:gd name="T108" fmla="*/ 249 w 288"/>
                <a:gd name="T109" fmla="*/ 191 h 390"/>
                <a:gd name="T110" fmla="*/ 237 w 288"/>
                <a:gd name="T111" fmla="*/ 225 h 390"/>
                <a:gd name="T112" fmla="*/ 205 w 288"/>
                <a:gd name="T113" fmla="*/ 298 h 390"/>
                <a:gd name="T114" fmla="*/ 188 w 288"/>
                <a:gd name="T115" fmla="*/ 330 h 390"/>
                <a:gd name="T116" fmla="*/ 178 w 288"/>
                <a:gd name="T117" fmla="*/ 35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390">
                  <a:moveTo>
                    <a:pt x="146" y="0"/>
                  </a:moveTo>
                  <a:lnTo>
                    <a:pt x="14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0" y="0"/>
                  </a:lnTo>
                  <a:lnTo>
                    <a:pt x="114" y="3"/>
                  </a:lnTo>
                  <a:lnTo>
                    <a:pt x="90" y="10"/>
                  </a:lnTo>
                  <a:lnTo>
                    <a:pt x="78" y="15"/>
                  </a:lnTo>
                  <a:lnTo>
                    <a:pt x="64" y="22"/>
                  </a:lnTo>
                  <a:lnTo>
                    <a:pt x="53" y="31"/>
                  </a:lnTo>
                  <a:lnTo>
                    <a:pt x="41" y="42"/>
                  </a:lnTo>
                  <a:lnTo>
                    <a:pt x="30" y="56"/>
                  </a:lnTo>
                  <a:lnTo>
                    <a:pt x="20" y="71"/>
                  </a:lnTo>
                  <a:lnTo>
                    <a:pt x="12" y="90"/>
                  </a:lnTo>
                  <a:lnTo>
                    <a:pt x="5" y="110"/>
                  </a:lnTo>
                  <a:lnTo>
                    <a:pt x="2" y="134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2" y="176"/>
                  </a:lnTo>
                  <a:lnTo>
                    <a:pt x="3" y="190"/>
                  </a:lnTo>
                  <a:lnTo>
                    <a:pt x="8" y="207"/>
                  </a:lnTo>
                  <a:lnTo>
                    <a:pt x="14" y="222"/>
                  </a:lnTo>
                  <a:lnTo>
                    <a:pt x="27" y="256"/>
                  </a:lnTo>
                  <a:lnTo>
                    <a:pt x="42" y="290"/>
                  </a:lnTo>
                  <a:lnTo>
                    <a:pt x="71" y="351"/>
                  </a:lnTo>
                  <a:lnTo>
                    <a:pt x="81" y="374"/>
                  </a:lnTo>
                  <a:lnTo>
                    <a:pt x="83" y="383"/>
                  </a:lnTo>
                  <a:lnTo>
                    <a:pt x="85" y="390"/>
                  </a:lnTo>
                  <a:lnTo>
                    <a:pt x="203" y="390"/>
                  </a:lnTo>
                  <a:lnTo>
                    <a:pt x="203" y="390"/>
                  </a:lnTo>
                  <a:lnTo>
                    <a:pt x="205" y="383"/>
                  </a:lnTo>
                  <a:lnTo>
                    <a:pt x="207" y="374"/>
                  </a:lnTo>
                  <a:lnTo>
                    <a:pt x="217" y="351"/>
                  </a:lnTo>
                  <a:lnTo>
                    <a:pt x="246" y="290"/>
                  </a:lnTo>
                  <a:lnTo>
                    <a:pt x="261" y="256"/>
                  </a:lnTo>
                  <a:lnTo>
                    <a:pt x="274" y="222"/>
                  </a:lnTo>
                  <a:lnTo>
                    <a:pt x="280" y="207"/>
                  </a:lnTo>
                  <a:lnTo>
                    <a:pt x="285" y="190"/>
                  </a:lnTo>
                  <a:lnTo>
                    <a:pt x="286" y="176"/>
                  </a:lnTo>
                  <a:lnTo>
                    <a:pt x="288" y="163"/>
                  </a:lnTo>
                  <a:lnTo>
                    <a:pt x="288" y="163"/>
                  </a:lnTo>
                  <a:lnTo>
                    <a:pt x="286" y="134"/>
                  </a:lnTo>
                  <a:lnTo>
                    <a:pt x="281" y="110"/>
                  </a:lnTo>
                  <a:lnTo>
                    <a:pt x="276" y="90"/>
                  </a:lnTo>
                  <a:lnTo>
                    <a:pt x="268" y="71"/>
                  </a:lnTo>
                  <a:lnTo>
                    <a:pt x="258" y="56"/>
                  </a:lnTo>
                  <a:lnTo>
                    <a:pt x="247" y="42"/>
                  </a:lnTo>
                  <a:lnTo>
                    <a:pt x="235" y="31"/>
                  </a:lnTo>
                  <a:lnTo>
                    <a:pt x="222" y="22"/>
                  </a:lnTo>
                  <a:lnTo>
                    <a:pt x="210" y="15"/>
                  </a:lnTo>
                  <a:lnTo>
                    <a:pt x="198" y="10"/>
                  </a:lnTo>
                  <a:lnTo>
                    <a:pt x="174" y="3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close/>
                  <a:moveTo>
                    <a:pt x="178" y="356"/>
                  </a:moveTo>
                  <a:lnTo>
                    <a:pt x="164" y="356"/>
                  </a:lnTo>
                  <a:lnTo>
                    <a:pt x="164" y="269"/>
                  </a:lnTo>
                  <a:lnTo>
                    <a:pt x="124" y="269"/>
                  </a:lnTo>
                  <a:lnTo>
                    <a:pt x="124" y="356"/>
                  </a:lnTo>
                  <a:lnTo>
                    <a:pt x="110" y="356"/>
                  </a:lnTo>
                  <a:lnTo>
                    <a:pt x="110" y="356"/>
                  </a:lnTo>
                  <a:lnTo>
                    <a:pt x="100" y="330"/>
                  </a:lnTo>
                  <a:lnTo>
                    <a:pt x="83" y="298"/>
                  </a:lnTo>
                  <a:lnTo>
                    <a:pt x="83" y="298"/>
                  </a:lnTo>
                  <a:lnTo>
                    <a:pt x="68" y="263"/>
                  </a:lnTo>
                  <a:lnTo>
                    <a:pt x="51" y="225"/>
                  </a:lnTo>
                  <a:lnTo>
                    <a:pt x="44" y="208"/>
                  </a:lnTo>
                  <a:lnTo>
                    <a:pt x="39" y="191"/>
                  </a:lnTo>
                  <a:lnTo>
                    <a:pt x="36" y="176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4" y="142"/>
                  </a:lnTo>
                  <a:lnTo>
                    <a:pt x="37" y="125"/>
                  </a:lnTo>
                  <a:lnTo>
                    <a:pt x="41" y="108"/>
                  </a:lnTo>
                  <a:lnTo>
                    <a:pt x="46" y="95"/>
                  </a:lnTo>
                  <a:lnTo>
                    <a:pt x="53" y="81"/>
                  </a:lnTo>
                  <a:lnTo>
                    <a:pt x="61" y="69"/>
                  </a:lnTo>
                  <a:lnTo>
                    <a:pt x="71" y="59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93" y="46"/>
                  </a:lnTo>
                  <a:lnTo>
                    <a:pt x="103" y="41"/>
                  </a:lnTo>
                  <a:lnTo>
                    <a:pt x="120" y="36"/>
                  </a:lnTo>
                  <a:lnTo>
                    <a:pt x="136" y="34"/>
                  </a:lnTo>
                  <a:lnTo>
                    <a:pt x="142" y="34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52" y="34"/>
                  </a:lnTo>
                  <a:lnTo>
                    <a:pt x="166" y="36"/>
                  </a:lnTo>
                  <a:lnTo>
                    <a:pt x="185" y="41"/>
                  </a:lnTo>
                  <a:lnTo>
                    <a:pt x="195" y="46"/>
                  </a:lnTo>
                  <a:lnTo>
                    <a:pt x="205" y="51"/>
                  </a:lnTo>
                  <a:lnTo>
                    <a:pt x="205" y="51"/>
                  </a:lnTo>
                  <a:lnTo>
                    <a:pt x="217" y="59"/>
                  </a:lnTo>
                  <a:lnTo>
                    <a:pt x="225" y="69"/>
                  </a:lnTo>
                  <a:lnTo>
                    <a:pt x="234" y="81"/>
                  </a:lnTo>
                  <a:lnTo>
                    <a:pt x="241" y="95"/>
                  </a:lnTo>
                  <a:lnTo>
                    <a:pt x="247" y="108"/>
                  </a:lnTo>
                  <a:lnTo>
                    <a:pt x="251" y="125"/>
                  </a:lnTo>
                  <a:lnTo>
                    <a:pt x="252" y="142"/>
                  </a:lnTo>
                  <a:lnTo>
                    <a:pt x="254" y="163"/>
                  </a:lnTo>
                  <a:lnTo>
                    <a:pt x="254" y="163"/>
                  </a:lnTo>
                  <a:lnTo>
                    <a:pt x="252" y="176"/>
                  </a:lnTo>
                  <a:lnTo>
                    <a:pt x="249" y="191"/>
                  </a:lnTo>
                  <a:lnTo>
                    <a:pt x="244" y="208"/>
                  </a:lnTo>
                  <a:lnTo>
                    <a:pt x="237" y="225"/>
                  </a:lnTo>
                  <a:lnTo>
                    <a:pt x="220" y="263"/>
                  </a:lnTo>
                  <a:lnTo>
                    <a:pt x="205" y="298"/>
                  </a:lnTo>
                  <a:lnTo>
                    <a:pt x="205" y="298"/>
                  </a:lnTo>
                  <a:lnTo>
                    <a:pt x="188" y="330"/>
                  </a:lnTo>
                  <a:lnTo>
                    <a:pt x="178" y="356"/>
                  </a:lnTo>
                  <a:lnTo>
                    <a:pt x="178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40" name="Rectangle 209"/>
            <p:cNvSpPr>
              <a:spLocks noChangeArrowheads="1"/>
            </p:cNvSpPr>
            <p:nvPr/>
          </p:nvSpPr>
          <p:spPr bwMode="auto">
            <a:xfrm>
              <a:off x="4554538" y="1804988"/>
              <a:ext cx="1873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41" name="Rectangle 210"/>
            <p:cNvSpPr>
              <a:spLocks noChangeArrowheads="1"/>
            </p:cNvSpPr>
            <p:nvPr/>
          </p:nvSpPr>
          <p:spPr bwMode="auto">
            <a:xfrm>
              <a:off x="4602163" y="1882775"/>
              <a:ext cx="9366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66" name="Group 152"/>
          <p:cNvGrpSpPr/>
          <p:nvPr/>
        </p:nvGrpSpPr>
        <p:grpSpPr>
          <a:xfrm>
            <a:off x="4532607" y="1545008"/>
            <a:ext cx="439135" cy="353747"/>
            <a:chOff x="381000" y="1123950"/>
            <a:chExt cx="914400" cy="736600"/>
          </a:xfrm>
          <a:solidFill>
            <a:schemeClr val="accent4"/>
          </a:solidFill>
        </p:grpSpPr>
        <p:sp>
          <p:nvSpPr>
            <p:cNvPr id="167" name="Freeform 252"/>
            <p:cNvSpPr/>
            <p:nvPr/>
          </p:nvSpPr>
          <p:spPr bwMode="auto">
            <a:xfrm>
              <a:off x="739775" y="1730375"/>
              <a:ext cx="130175" cy="130175"/>
            </a:xfrm>
            <a:custGeom>
              <a:avLst/>
              <a:gdLst>
                <a:gd name="T0" fmla="*/ 42 w 82"/>
                <a:gd name="T1" fmla="*/ 0 h 82"/>
                <a:gd name="T2" fmla="*/ 42 w 82"/>
                <a:gd name="T3" fmla="*/ 0 h 82"/>
                <a:gd name="T4" fmla="*/ 34 w 82"/>
                <a:gd name="T5" fmla="*/ 0 h 82"/>
                <a:gd name="T6" fmla="*/ 26 w 82"/>
                <a:gd name="T7" fmla="*/ 2 h 82"/>
                <a:gd name="T8" fmla="*/ 18 w 82"/>
                <a:gd name="T9" fmla="*/ 6 h 82"/>
                <a:gd name="T10" fmla="*/ 12 w 82"/>
                <a:gd name="T11" fmla="*/ 12 h 82"/>
                <a:gd name="T12" fmla="*/ 8 w 82"/>
                <a:gd name="T13" fmla="*/ 18 h 82"/>
                <a:gd name="T14" fmla="*/ 4 w 82"/>
                <a:gd name="T15" fmla="*/ 24 h 82"/>
                <a:gd name="T16" fmla="*/ 2 w 82"/>
                <a:gd name="T17" fmla="*/ 32 h 82"/>
                <a:gd name="T18" fmla="*/ 0 w 82"/>
                <a:gd name="T19" fmla="*/ 40 h 82"/>
                <a:gd name="T20" fmla="*/ 0 w 82"/>
                <a:gd name="T21" fmla="*/ 40 h 82"/>
                <a:gd name="T22" fmla="*/ 2 w 82"/>
                <a:gd name="T23" fmla="*/ 48 h 82"/>
                <a:gd name="T24" fmla="*/ 4 w 82"/>
                <a:gd name="T25" fmla="*/ 56 h 82"/>
                <a:gd name="T26" fmla="*/ 8 w 82"/>
                <a:gd name="T27" fmla="*/ 64 h 82"/>
                <a:gd name="T28" fmla="*/ 12 w 82"/>
                <a:gd name="T29" fmla="*/ 70 h 82"/>
                <a:gd name="T30" fmla="*/ 18 w 82"/>
                <a:gd name="T31" fmla="*/ 74 h 82"/>
                <a:gd name="T32" fmla="*/ 26 w 82"/>
                <a:gd name="T33" fmla="*/ 78 h 82"/>
                <a:gd name="T34" fmla="*/ 34 w 82"/>
                <a:gd name="T35" fmla="*/ 80 h 82"/>
                <a:gd name="T36" fmla="*/ 42 w 82"/>
                <a:gd name="T37" fmla="*/ 82 h 82"/>
                <a:gd name="T38" fmla="*/ 42 w 82"/>
                <a:gd name="T39" fmla="*/ 82 h 82"/>
                <a:gd name="T40" fmla="*/ 50 w 82"/>
                <a:gd name="T41" fmla="*/ 80 h 82"/>
                <a:gd name="T42" fmla="*/ 58 w 82"/>
                <a:gd name="T43" fmla="*/ 78 h 82"/>
                <a:gd name="T44" fmla="*/ 64 w 82"/>
                <a:gd name="T45" fmla="*/ 74 h 82"/>
                <a:gd name="T46" fmla="*/ 70 w 82"/>
                <a:gd name="T47" fmla="*/ 70 h 82"/>
                <a:gd name="T48" fmla="*/ 76 w 82"/>
                <a:gd name="T49" fmla="*/ 64 h 82"/>
                <a:gd name="T50" fmla="*/ 80 w 82"/>
                <a:gd name="T51" fmla="*/ 56 h 82"/>
                <a:gd name="T52" fmla="*/ 82 w 82"/>
                <a:gd name="T53" fmla="*/ 48 h 82"/>
                <a:gd name="T54" fmla="*/ 82 w 82"/>
                <a:gd name="T55" fmla="*/ 40 h 82"/>
                <a:gd name="T56" fmla="*/ 82 w 82"/>
                <a:gd name="T57" fmla="*/ 40 h 82"/>
                <a:gd name="T58" fmla="*/ 82 w 82"/>
                <a:gd name="T59" fmla="*/ 32 h 82"/>
                <a:gd name="T60" fmla="*/ 80 w 82"/>
                <a:gd name="T61" fmla="*/ 24 h 82"/>
                <a:gd name="T62" fmla="*/ 76 w 82"/>
                <a:gd name="T63" fmla="*/ 18 h 82"/>
                <a:gd name="T64" fmla="*/ 70 w 82"/>
                <a:gd name="T65" fmla="*/ 12 h 82"/>
                <a:gd name="T66" fmla="*/ 64 w 82"/>
                <a:gd name="T67" fmla="*/ 6 h 82"/>
                <a:gd name="T68" fmla="*/ 58 w 82"/>
                <a:gd name="T69" fmla="*/ 2 h 82"/>
                <a:gd name="T70" fmla="*/ 50 w 82"/>
                <a:gd name="T71" fmla="*/ 0 h 82"/>
                <a:gd name="T72" fmla="*/ 42 w 82"/>
                <a:gd name="T73" fmla="*/ 0 h 82"/>
                <a:gd name="T74" fmla="*/ 42 w 82"/>
                <a:gd name="T7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82">
                  <a:moveTo>
                    <a:pt x="42" y="0"/>
                  </a:moveTo>
                  <a:lnTo>
                    <a:pt x="42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4" y="24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4" y="56"/>
                  </a:lnTo>
                  <a:lnTo>
                    <a:pt x="8" y="64"/>
                  </a:lnTo>
                  <a:lnTo>
                    <a:pt x="12" y="70"/>
                  </a:lnTo>
                  <a:lnTo>
                    <a:pt x="18" y="74"/>
                  </a:lnTo>
                  <a:lnTo>
                    <a:pt x="26" y="78"/>
                  </a:lnTo>
                  <a:lnTo>
                    <a:pt x="34" y="80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74"/>
                  </a:lnTo>
                  <a:lnTo>
                    <a:pt x="70" y="70"/>
                  </a:lnTo>
                  <a:lnTo>
                    <a:pt x="76" y="64"/>
                  </a:lnTo>
                  <a:lnTo>
                    <a:pt x="80" y="56"/>
                  </a:lnTo>
                  <a:lnTo>
                    <a:pt x="82" y="48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82" y="32"/>
                  </a:lnTo>
                  <a:lnTo>
                    <a:pt x="80" y="24"/>
                  </a:lnTo>
                  <a:lnTo>
                    <a:pt x="76" y="18"/>
                  </a:lnTo>
                  <a:lnTo>
                    <a:pt x="70" y="12"/>
                  </a:lnTo>
                  <a:lnTo>
                    <a:pt x="64" y="6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68" name="Freeform 253"/>
            <p:cNvSpPr/>
            <p:nvPr/>
          </p:nvSpPr>
          <p:spPr bwMode="auto">
            <a:xfrm>
              <a:off x="1050925" y="1730375"/>
              <a:ext cx="133350" cy="130175"/>
            </a:xfrm>
            <a:custGeom>
              <a:avLst/>
              <a:gdLst>
                <a:gd name="T0" fmla="*/ 42 w 84"/>
                <a:gd name="T1" fmla="*/ 0 h 82"/>
                <a:gd name="T2" fmla="*/ 42 w 84"/>
                <a:gd name="T3" fmla="*/ 0 h 82"/>
                <a:gd name="T4" fmla="*/ 34 w 84"/>
                <a:gd name="T5" fmla="*/ 0 h 82"/>
                <a:gd name="T6" fmla="*/ 26 w 84"/>
                <a:gd name="T7" fmla="*/ 2 h 82"/>
                <a:gd name="T8" fmla="*/ 18 w 84"/>
                <a:gd name="T9" fmla="*/ 6 h 82"/>
                <a:gd name="T10" fmla="*/ 12 w 84"/>
                <a:gd name="T11" fmla="*/ 12 h 82"/>
                <a:gd name="T12" fmla="*/ 8 w 84"/>
                <a:gd name="T13" fmla="*/ 18 h 82"/>
                <a:gd name="T14" fmla="*/ 4 w 84"/>
                <a:gd name="T15" fmla="*/ 24 h 82"/>
                <a:gd name="T16" fmla="*/ 2 w 84"/>
                <a:gd name="T17" fmla="*/ 32 h 82"/>
                <a:gd name="T18" fmla="*/ 0 w 84"/>
                <a:gd name="T19" fmla="*/ 40 h 82"/>
                <a:gd name="T20" fmla="*/ 0 w 84"/>
                <a:gd name="T21" fmla="*/ 40 h 82"/>
                <a:gd name="T22" fmla="*/ 2 w 84"/>
                <a:gd name="T23" fmla="*/ 48 h 82"/>
                <a:gd name="T24" fmla="*/ 4 w 84"/>
                <a:gd name="T25" fmla="*/ 56 h 82"/>
                <a:gd name="T26" fmla="*/ 8 w 84"/>
                <a:gd name="T27" fmla="*/ 64 h 82"/>
                <a:gd name="T28" fmla="*/ 12 w 84"/>
                <a:gd name="T29" fmla="*/ 70 h 82"/>
                <a:gd name="T30" fmla="*/ 18 w 84"/>
                <a:gd name="T31" fmla="*/ 74 h 82"/>
                <a:gd name="T32" fmla="*/ 26 w 84"/>
                <a:gd name="T33" fmla="*/ 78 h 82"/>
                <a:gd name="T34" fmla="*/ 34 w 84"/>
                <a:gd name="T35" fmla="*/ 80 h 82"/>
                <a:gd name="T36" fmla="*/ 42 w 84"/>
                <a:gd name="T37" fmla="*/ 82 h 82"/>
                <a:gd name="T38" fmla="*/ 42 w 84"/>
                <a:gd name="T39" fmla="*/ 82 h 82"/>
                <a:gd name="T40" fmla="*/ 50 w 84"/>
                <a:gd name="T41" fmla="*/ 80 h 82"/>
                <a:gd name="T42" fmla="*/ 58 w 84"/>
                <a:gd name="T43" fmla="*/ 78 h 82"/>
                <a:gd name="T44" fmla="*/ 64 w 84"/>
                <a:gd name="T45" fmla="*/ 74 h 82"/>
                <a:gd name="T46" fmla="*/ 72 w 84"/>
                <a:gd name="T47" fmla="*/ 70 h 82"/>
                <a:gd name="T48" fmla="*/ 76 w 84"/>
                <a:gd name="T49" fmla="*/ 64 h 82"/>
                <a:gd name="T50" fmla="*/ 80 w 84"/>
                <a:gd name="T51" fmla="*/ 56 h 82"/>
                <a:gd name="T52" fmla="*/ 82 w 84"/>
                <a:gd name="T53" fmla="*/ 48 h 82"/>
                <a:gd name="T54" fmla="*/ 84 w 84"/>
                <a:gd name="T55" fmla="*/ 40 h 82"/>
                <a:gd name="T56" fmla="*/ 84 w 84"/>
                <a:gd name="T57" fmla="*/ 40 h 82"/>
                <a:gd name="T58" fmla="*/ 82 w 84"/>
                <a:gd name="T59" fmla="*/ 32 h 82"/>
                <a:gd name="T60" fmla="*/ 80 w 84"/>
                <a:gd name="T61" fmla="*/ 24 h 82"/>
                <a:gd name="T62" fmla="*/ 76 w 84"/>
                <a:gd name="T63" fmla="*/ 18 h 82"/>
                <a:gd name="T64" fmla="*/ 72 w 84"/>
                <a:gd name="T65" fmla="*/ 12 h 82"/>
                <a:gd name="T66" fmla="*/ 64 w 84"/>
                <a:gd name="T67" fmla="*/ 6 h 82"/>
                <a:gd name="T68" fmla="*/ 58 w 84"/>
                <a:gd name="T69" fmla="*/ 2 h 82"/>
                <a:gd name="T70" fmla="*/ 50 w 84"/>
                <a:gd name="T71" fmla="*/ 0 h 82"/>
                <a:gd name="T72" fmla="*/ 42 w 84"/>
                <a:gd name="T73" fmla="*/ 0 h 82"/>
                <a:gd name="T74" fmla="*/ 42 w 84"/>
                <a:gd name="T7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2">
                  <a:moveTo>
                    <a:pt x="42" y="0"/>
                  </a:moveTo>
                  <a:lnTo>
                    <a:pt x="42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4" y="24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4" y="56"/>
                  </a:lnTo>
                  <a:lnTo>
                    <a:pt x="8" y="64"/>
                  </a:lnTo>
                  <a:lnTo>
                    <a:pt x="12" y="70"/>
                  </a:lnTo>
                  <a:lnTo>
                    <a:pt x="18" y="74"/>
                  </a:lnTo>
                  <a:lnTo>
                    <a:pt x="26" y="78"/>
                  </a:lnTo>
                  <a:lnTo>
                    <a:pt x="34" y="80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74"/>
                  </a:lnTo>
                  <a:lnTo>
                    <a:pt x="72" y="70"/>
                  </a:lnTo>
                  <a:lnTo>
                    <a:pt x="76" y="64"/>
                  </a:lnTo>
                  <a:lnTo>
                    <a:pt x="80" y="56"/>
                  </a:lnTo>
                  <a:lnTo>
                    <a:pt x="82" y="48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2" y="32"/>
                  </a:lnTo>
                  <a:lnTo>
                    <a:pt x="80" y="24"/>
                  </a:lnTo>
                  <a:lnTo>
                    <a:pt x="76" y="18"/>
                  </a:lnTo>
                  <a:lnTo>
                    <a:pt x="72" y="12"/>
                  </a:lnTo>
                  <a:lnTo>
                    <a:pt x="64" y="6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69" name="Freeform 254"/>
            <p:cNvSpPr/>
            <p:nvPr/>
          </p:nvSpPr>
          <p:spPr bwMode="auto">
            <a:xfrm>
              <a:off x="381000" y="1123950"/>
              <a:ext cx="847725" cy="552450"/>
            </a:xfrm>
            <a:custGeom>
              <a:avLst/>
              <a:gdLst>
                <a:gd name="T0" fmla="*/ 512 w 534"/>
                <a:gd name="T1" fmla="*/ 306 h 348"/>
                <a:gd name="T2" fmla="*/ 226 w 534"/>
                <a:gd name="T3" fmla="*/ 306 h 348"/>
                <a:gd name="T4" fmla="*/ 128 w 534"/>
                <a:gd name="T5" fmla="*/ 14 h 348"/>
                <a:gd name="T6" fmla="*/ 128 w 534"/>
                <a:gd name="T7" fmla="*/ 14 h 348"/>
                <a:gd name="T8" fmla="*/ 124 w 534"/>
                <a:gd name="T9" fmla="*/ 8 h 348"/>
                <a:gd name="T10" fmla="*/ 120 w 534"/>
                <a:gd name="T11" fmla="*/ 4 h 348"/>
                <a:gd name="T12" fmla="*/ 114 w 534"/>
                <a:gd name="T13" fmla="*/ 0 h 348"/>
                <a:gd name="T14" fmla="*/ 108 w 534"/>
                <a:gd name="T15" fmla="*/ 0 h 348"/>
                <a:gd name="T16" fmla="*/ 20 w 534"/>
                <a:gd name="T17" fmla="*/ 0 h 348"/>
                <a:gd name="T18" fmla="*/ 20 w 534"/>
                <a:gd name="T19" fmla="*/ 0 h 348"/>
                <a:gd name="T20" fmla="*/ 12 w 534"/>
                <a:gd name="T21" fmla="*/ 2 h 348"/>
                <a:gd name="T22" fmla="*/ 6 w 534"/>
                <a:gd name="T23" fmla="*/ 6 h 348"/>
                <a:gd name="T24" fmla="*/ 2 w 534"/>
                <a:gd name="T25" fmla="*/ 12 h 348"/>
                <a:gd name="T26" fmla="*/ 0 w 534"/>
                <a:gd name="T27" fmla="*/ 20 h 348"/>
                <a:gd name="T28" fmla="*/ 0 w 534"/>
                <a:gd name="T29" fmla="*/ 20 h 348"/>
                <a:gd name="T30" fmla="*/ 2 w 534"/>
                <a:gd name="T31" fmla="*/ 28 h 348"/>
                <a:gd name="T32" fmla="*/ 6 w 534"/>
                <a:gd name="T33" fmla="*/ 36 h 348"/>
                <a:gd name="T34" fmla="*/ 12 w 534"/>
                <a:gd name="T35" fmla="*/ 40 h 348"/>
                <a:gd name="T36" fmla="*/ 20 w 534"/>
                <a:gd name="T37" fmla="*/ 42 h 348"/>
                <a:gd name="T38" fmla="*/ 92 w 534"/>
                <a:gd name="T39" fmla="*/ 42 h 348"/>
                <a:gd name="T40" fmla="*/ 192 w 534"/>
                <a:gd name="T41" fmla="*/ 334 h 348"/>
                <a:gd name="T42" fmla="*/ 192 w 534"/>
                <a:gd name="T43" fmla="*/ 334 h 348"/>
                <a:gd name="T44" fmla="*/ 194 w 534"/>
                <a:gd name="T45" fmla="*/ 340 h 348"/>
                <a:gd name="T46" fmla="*/ 198 w 534"/>
                <a:gd name="T47" fmla="*/ 344 h 348"/>
                <a:gd name="T48" fmla="*/ 204 w 534"/>
                <a:gd name="T49" fmla="*/ 348 h 348"/>
                <a:gd name="T50" fmla="*/ 210 w 534"/>
                <a:gd name="T51" fmla="*/ 348 h 348"/>
                <a:gd name="T52" fmla="*/ 512 w 534"/>
                <a:gd name="T53" fmla="*/ 348 h 348"/>
                <a:gd name="T54" fmla="*/ 512 w 534"/>
                <a:gd name="T55" fmla="*/ 348 h 348"/>
                <a:gd name="T56" fmla="*/ 520 w 534"/>
                <a:gd name="T57" fmla="*/ 346 h 348"/>
                <a:gd name="T58" fmla="*/ 528 w 534"/>
                <a:gd name="T59" fmla="*/ 342 h 348"/>
                <a:gd name="T60" fmla="*/ 532 w 534"/>
                <a:gd name="T61" fmla="*/ 336 h 348"/>
                <a:gd name="T62" fmla="*/ 534 w 534"/>
                <a:gd name="T63" fmla="*/ 328 h 348"/>
                <a:gd name="T64" fmla="*/ 534 w 534"/>
                <a:gd name="T65" fmla="*/ 328 h 348"/>
                <a:gd name="T66" fmla="*/ 532 w 534"/>
                <a:gd name="T67" fmla="*/ 320 h 348"/>
                <a:gd name="T68" fmla="*/ 528 w 534"/>
                <a:gd name="T69" fmla="*/ 312 h 348"/>
                <a:gd name="T70" fmla="*/ 520 w 534"/>
                <a:gd name="T71" fmla="*/ 308 h 348"/>
                <a:gd name="T72" fmla="*/ 512 w 534"/>
                <a:gd name="T73" fmla="*/ 306 h 348"/>
                <a:gd name="T74" fmla="*/ 512 w 534"/>
                <a:gd name="T75" fmla="*/ 30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4" h="348">
                  <a:moveTo>
                    <a:pt x="512" y="306"/>
                  </a:moveTo>
                  <a:lnTo>
                    <a:pt x="226" y="306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4" y="8"/>
                  </a:lnTo>
                  <a:lnTo>
                    <a:pt x="120" y="4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92" y="42"/>
                  </a:lnTo>
                  <a:lnTo>
                    <a:pt x="192" y="334"/>
                  </a:lnTo>
                  <a:lnTo>
                    <a:pt x="192" y="334"/>
                  </a:lnTo>
                  <a:lnTo>
                    <a:pt x="194" y="340"/>
                  </a:lnTo>
                  <a:lnTo>
                    <a:pt x="198" y="344"/>
                  </a:lnTo>
                  <a:lnTo>
                    <a:pt x="204" y="348"/>
                  </a:lnTo>
                  <a:lnTo>
                    <a:pt x="210" y="348"/>
                  </a:lnTo>
                  <a:lnTo>
                    <a:pt x="512" y="348"/>
                  </a:lnTo>
                  <a:lnTo>
                    <a:pt x="512" y="348"/>
                  </a:lnTo>
                  <a:lnTo>
                    <a:pt x="520" y="346"/>
                  </a:lnTo>
                  <a:lnTo>
                    <a:pt x="528" y="342"/>
                  </a:lnTo>
                  <a:lnTo>
                    <a:pt x="532" y="336"/>
                  </a:lnTo>
                  <a:lnTo>
                    <a:pt x="534" y="328"/>
                  </a:lnTo>
                  <a:lnTo>
                    <a:pt x="534" y="328"/>
                  </a:lnTo>
                  <a:lnTo>
                    <a:pt x="532" y="320"/>
                  </a:lnTo>
                  <a:lnTo>
                    <a:pt x="528" y="312"/>
                  </a:lnTo>
                  <a:lnTo>
                    <a:pt x="520" y="308"/>
                  </a:lnTo>
                  <a:lnTo>
                    <a:pt x="512" y="306"/>
                  </a:lnTo>
                  <a:lnTo>
                    <a:pt x="512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70" name="Freeform 255"/>
            <p:cNvSpPr/>
            <p:nvPr/>
          </p:nvSpPr>
          <p:spPr bwMode="auto">
            <a:xfrm>
              <a:off x="679450" y="1200150"/>
              <a:ext cx="615950" cy="352425"/>
            </a:xfrm>
            <a:custGeom>
              <a:avLst/>
              <a:gdLst>
                <a:gd name="T0" fmla="*/ 370 w 388"/>
                <a:gd name="T1" fmla="*/ 30 h 222"/>
                <a:gd name="T2" fmla="*/ 14 w 388"/>
                <a:gd name="T3" fmla="*/ 0 h 222"/>
                <a:gd name="T4" fmla="*/ 14 w 388"/>
                <a:gd name="T5" fmla="*/ 0 h 222"/>
                <a:gd name="T6" fmla="*/ 8 w 388"/>
                <a:gd name="T7" fmla="*/ 0 h 222"/>
                <a:gd name="T8" fmla="*/ 2 w 388"/>
                <a:gd name="T9" fmla="*/ 4 h 222"/>
                <a:gd name="T10" fmla="*/ 0 w 388"/>
                <a:gd name="T11" fmla="*/ 10 h 222"/>
                <a:gd name="T12" fmla="*/ 0 w 388"/>
                <a:gd name="T13" fmla="*/ 18 h 222"/>
                <a:gd name="T14" fmla="*/ 62 w 388"/>
                <a:gd name="T15" fmla="*/ 202 h 222"/>
                <a:gd name="T16" fmla="*/ 62 w 388"/>
                <a:gd name="T17" fmla="*/ 202 h 222"/>
                <a:gd name="T18" fmla="*/ 66 w 388"/>
                <a:gd name="T19" fmla="*/ 210 h 222"/>
                <a:gd name="T20" fmla="*/ 74 w 388"/>
                <a:gd name="T21" fmla="*/ 216 h 222"/>
                <a:gd name="T22" fmla="*/ 82 w 388"/>
                <a:gd name="T23" fmla="*/ 220 h 222"/>
                <a:gd name="T24" fmla="*/ 90 w 388"/>
                <a:gd name="T25" fmla="*/ 222 h 222"/>
                <a:gd name="T26" fmla="*/ 348 w 388"/>
                <a:gd name="T27" fmla="*/ 222 h 222"/>
                <a:gd name="T28" fmla="*/ 348 w 388"/>
                <a:gd name="T29" fmla="*/ 222 h 222"/>
                <a:gd name="T30" fmla="*/ 358 w 388"/>
                <a:gd name="T31" fmla="*/ 220 h 222"/>
                <a:gd name="T32" fmla="*/ 364 w 388"/>
                <a:gd name="T33" fmla="*/ 216 h 222"/>
                <a:gd name="T34" fmla="*/ 370 w 388"/>
                <a:gd name="T35" fmla="*/ 208 h 222"/>
                <a:gd name="T36" fmla="*/ 372 w 388"/>
                <a:gd name="T37" fmla="*/ 200 h 222"/>
                <a:gd name="T38" fmla="*/ 388 w 388"/>
                <a:gd name="T39" fmla="*/ 54 h 222"/>
                <a:gd name="T40" fmla="*/ 388 w 388"/>
                <a:gd name="T41" fmla="*/ 54 h 222"/>
                <a:gd name="T42" fmla="*/ 386 w 388"/>
                <a:gd name="T43" fmla="*/ 46 h 222"/>
                <a:gd name="T44" fmla="*/ 384 w 388"/>
                <a:gd name="T45" fmla="*/ 38 h 222"/>
                <a:gd name="T46" fmla="*/ 376 w 388"/>
                <a:gd name="T47" fmla="*/ 34 h 222"/>
                <a:gd name="T48" fmla="*/ 370 w 388"/>
                <a:gd name="T49" fmla="*/ 30 h 222"/>
                <a:gd name="T50" fmla="*/ 370 w 388"/>
                <a:gd name="T51" fmla="*/ 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8" h="222">
                  <a:moveTo>
                    <a:pt x="370" y="3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6" y="210"/>
                  </a:lnTo>
                  <a:lnTo>
                    <a:pt x="74" y="216"/>
                  </a:lnTo>
                  <a:lnTo>
                    <a:pt x="82" y="220"/>
                  </a:lnTo>
                  <a:lnTo>
                    <a:pt x="90" y="222"/>
                  </a:lnTo>
                  <a:lnTo>
                    <a:pt x="348" y="222"/>
                  </a:lnTo>
                  <a:lnTo>
                    <a:pt x="348" y="222"/>
                  </a:lnTo>
                  <a:lnTo>
                    <a:pt x="358" y="220"/>
                  </a:lnTo>
                  <a:lnTo>
                    <a:pt x="364" y="216"/>
                  </a:lnTo>
                  <a:lnTo>
                    <a:pt x="370" y="208"/>
                  </a:lnTo>
                  <a:lnTo>
                    <a:pt x="372" y="200"/>
                  </a:lnTo>
                  <a:lnTo>
                    <a:pt x="388" y="54"/>
                  </a:lnTo>
                  <a:lnTo>
                    <a:pt x="388" y="54"/>
                  </a:lnTo>
                  <a:lnTo>
                    <a:pt x="386" y="46"/>
                  </a:lnTo>
                  <a:lnTo>
                    <a:pt x="384" y="38"/>
                  </a:lnTo>
                  <a:lnTo>
                    <a:pt x="376" y="34"/>
                  </a:lnTo>
                  <a:lnTo>
                    <a:pt x="370" y="30"/>
                  </a:lnTo>
                  <a:lnTo>
                    <a:pt x="37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7" grpId="0"/>
      <p:bldP spid="9" grpId="0" animBg="1"/>
      <p:bldP spid="10" grpId="0"/>
      <p:bldP spid="23" grpId="0" animBg="1"/>
      <p:bldP spid="24" grpId="0"/>
      <p:bldP spid="2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56968"/>
            <a:ext cx="9144000" cy="43665"/>
          </a:xfrm>
          <a:prstGeom prst="rect">
            <a:avLst/>
          </a:prstGeom>
          <a:solidFill>
            <a:srgbClr val="DBDB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+mn-ea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1725113" y="2712319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2054325" y="1438396"/>
            <a:ext cx="1363229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2012: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收入增长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4147390" y="2700223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4463891" y="2908133"/>
            <a:ext cx="1371600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2013: 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投资调整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025903" y="2939111"/>
            <a:ext cx="391093" cy="578982"/>
            <a:chOff x="2766253" y="2939111"/>
            <a:chExt cx="391093" cy="578982"/>
          </a:xfrm>
        </p:grpSpPr>
        <p:sp>
          <p:nvSpPr>
            <p:cNvPr id="8" name="Freeform 14"/>
            <p:cNvSpPr>
              <a:spLocks noChangeArrowheads="1"/>
            </p:cNvSpPr>
            <p:nvPr/>
          </p:nvSpPr>
          <p:spPr bwMode="auto">
            <a:xfrm rot="10800000">
              <a:off x="2766253" y="2939111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3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2842148" y="3194978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97578" y="2007778"/>
            <a:ext cx="391093" cy="578982"/>
            <a:chOff x="565078" y="2007778"/>
            <a:chExt cx="391093" cy="578982"/>
          </a:xfrm>
        </p:grpSpPr>
        <p:sp>
          <p:nvSpPr>
            <p:cNvPr id="3" name="Freeform 14"/>
            <p:cNvSpPr>
              <a:spLocks noChangeArrowheads="1"/>
            </p:cNvSpPr>
            <p:nvPr/>
          </p:nvSpPr>
          <p:spPr bwMode="auto">
            <a:xfrm>
              <a:off x="565078" y="2007778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2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33195" y="2077379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23" name="Oval 22"/>
          <p:cNvSpPr>
            <a:spLocks noChangeAspect="1"/>
          </p:cNvSpPr>
          <p:nvPr/>
        </p:nvSpPr>
        <p:spPr>
          <a:xfrm>
            <a:off x="6552901" y="2693939"/>
            <a:ext cx="132310" cy="132310"/>
          </a:xfrm>
          <a:prstGeom prst="ellipse">
            <a:avLst/>
          </a:prstGeom>
          <a:solidFill>
            <a:srgbClr val="FFFFFF"/>
          </a:solidFill>
          <a:ln w="38100" cmpd="sng">
            <a:solidFill>
              <a:srgbClr val="DBDBD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Subtitle 2"/>
          <p:cNvSpPr txBox="1"/>
          <p:nvPr/>
        </p:nvSpPr>
        <p:spPr>
          <a:xfrm>
            <a:off x="6876065" y="1413968"/>
            <a:ext cx="1371600" cy="1138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如今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419318" y="1983350"/>
            <a:ext cx="391093" cy="578982"/>
            <a:chOff x="4705368" y="1983350"/>
            <a:chExt cx="391093" cy="578982"/>
          </a:xfrm>
        </p:grpSpPr>
        <p:sp>
          <p:nvSpPr>
            <p:cNvPr id="22" name="Freeform 14"/>
            <p:cNvSpPr>
              <a:spLocks noChangeArrowheads="1"/>
            </p:cNvSpPr>
            <p:nvPr/>
          </p:nvSpPr>
          <p:spPr bwMode="auto">
            <a:xfrm>
              <a:off x="4705368" y="1983350"/>
              <a:ext cx="391093" cy="578982"/>
            </a:xfrm>
            <a:custGeom>
              <a:avLst/>
              <a:gdLst>
                <a:gd name="T0" fmla="*/ 3375 w 3376"/>
                <a:gd name="T1" fmla="*/ 1688 h 5001"/>
                <a:gd name="T2" fmla="*/ 3375 w 3376"/>
                <a:gd name="T3" fmla="*/ 1688 h 5001"/>
                <a:gd name="T4" fmla="*/ 1688 w 3376"/>
                <a:gd name="T5" fmla="*/ 0 h 5001"/>
                <a:gd name="T6" fmla="*/ 0 w 3376"/>
                <a:gd name="T7" fmla="*/ 1688 h 5001"/>
                <a:gd name="T8" fmla="*/ 469 w 3376"/>
                <a:gd name="T9" fmla="*/ 2875 h 5001"/>
                <a:gd name="T10" fmla="*/ 469 w 3376"/>
                <a:gd name="T11" fmla="*/ 2875 h 5001"/>
                <a:gd name="T12" fmla="*/ 1657 w 3376"/>
                <a:gd name="T13" fmla="*/ 5000 h 5001"/>
                <a:gd name="T14" fmla="*/ 1657 w 3376"/>
                <a:gd name="T15" fmla="*/ 5000 h 5001"/>
                <a:gd name="T16" fmla="*/ 1719 w 3376"/>
                <a:gd name="T17" fmla="*/ 5000 h 5001"/>
                <a:gd name="T18" fmla="*/ 1750 w 3376"/>
                <a:gd name="T19" fmla="*/ 5000 h 5001"/>
                <a:gd name="T20" fmla="*/ 2907 w 3376"/>
                <a:gd name="T21" fmla="*/ 2875 h 5001"/>
                <a:gd name="T22" fmla="*/ 2907 w 3376"/>
                <a:gd name="T23" fmla="*/ 2875 h 5001"/>
                <a:gd name="T24" fmla="*/ 3375 w 3376"/>
                <a:gd name="T25" fmla="*/ 1688 h 5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6" h="5001">
                  <a:moveTo>
                    <a:pt x="3375" y="1688"/>
                  </a:moveTo>
                  <a:lnTo>
                    <a:pt x="3375" y="1688"/>
                  </a:lnTo>
                  <a:cubicBezTo>
                    <a:pt x="3375" y="751"/>
                    <a:pt x="2625" y="0"/>
                    <a:pt x="1688" y="0"/>
                  </a:cubicBezTo>
                  <a:cubicBezTo>
                    <a:pt x="750" y="0"/>
                    <a:pt x="0" y="751"/>
                    <a:pt x="0" y="1688"/>
                  </a:cubicBezTo>
                  <a:cubicBezTo>
                    <a:pt x="0" y="2157"/>
                    <a:pt x="188" y="2563"/>
                    <a:pt x="469" y="2875"/>
                  </a:cubicBezTo>
                  <a:lnTo>
                    <a:pt x="469" y="2875"/>
                  </a:lnTo>
                  <a:cubicBezTo>
                    <a:pt x="469" y="2875"/>
                    <a:pt x="1469" y="3844"/>
                    <a:pt x="1657" y="5000"/>
                  </a:cubicBezTo>
                  <a:lnTo>
                    <a:pt x="1657" y="5000"/>
                  </a:lnTo>
                  <a:cubicBezTo>
                    <a:pt x="1719" y="5000"/>
                    <a:pt x="1719" y="5000"/>
                    <a:pt x="1719" y="5000"/>
                  </a:cubicBezTo>
                  <a:cubicBezTo>
                    <a:pt x="1750" y="5000"/>
                    <a:pt x="1750" y="5000"/>
                    <a:pt x="1750" y="5000"/>
                  </a:cubicBezTo>
                  <a:cubicBezTo>
                    <a:pt x="1938" y="3844"/>
                    <a:pt x="2907" y="2875"/>
                    <a:pt x="2907" y="2875"/>
                  </a:cubicBezTo>
                  <a:lnTo>
                    <a:pt x="2907" y="2875"/>
                  </a:lnTo>
                  <a:cubicBezTo>
                    <a:pt x="3219" y="2563"/>
                    <a:pt x="3375" y="2157"/>
                    <a:pt x="3375" y="1688"/>
                  </a:cubicBezTo>
                </a:path>
              </a:pathLst>
            </a:custGeom>
            <a:solidFill>
              <a:schemeClr val="accent4"/>
            </a:solidFill>
            <a:ln w="38100" cmpd="sng"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4783810" y="2052951"/>
              <a:ext cx="244583" cy="244583"/>
            </a:xfrm>
            <a:prstGeom prst="ellipse">
              <a:avLst/>
            </a:prstGeom>
            <a:solidFill>
              <a:srgbClr val="FFFF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14" name="Group 110"/>
          <p:cNvGrpSpPr/>
          <p:nvPr/>
        </p:nvGrpSpPr>
        <p:grpSpPr>
          <a:xfrm>
            <a:off x="3435554" y="3085479"/>
            <a:ext cx="514574" cy="455612"/>
            <a:chOff x="304800" y="1123950"/>
            <a:chExt cx="914400" cy="809625"/>
          </a:xfrm>
          <a:solidFill>
            <a:schemeClr val="accent3"/>
          </a:solidFill>
        </p:grpSpPr>
        <p:sp>
          <p:nvSpPr>
            <p:cNvPr id="115" name="Freeform 186"/>
            <p:cNvSpPr>
              <a:spLocks noEditPoints="1"/>
            </p:cNvSpPr>
            <p:nvPr/>
          </p:nvSpPr>
          <p:spPr bwMode="auto">
            <a:xfrm>
              <a:off x="304800" y="1123950"/>
              <a:ext cx="209550" cy="809625"/>
            </a:xfrm>
            <a:custGeom>
              <a:avLst/>
              <a:gdLst>
                <a:gd name="T0" fmla="*/ 96 w 132"/>
                <a:gd name="T1" fmla="*/ 0 h 510"/>
                <a:gd name="T2" fmla="*/ 38 w 132"/>
                <a:gd name="T3" fmla="*/ 0 h 510"/>
                <a:gd name="T4" fmla="*/ 38 w 132"/>
                <a:gd name="T5" fmla="*/ 114 h 510"/>
                <a:gd name="T6" fmla="*/ 0 w 132"/>
                <a:gd name="T7" fmla="*/ 114 h 510"/>
                <a:gd name="T8" fmla="*/ 0 w 132"/>
                <a:gd name="T9" fmla="*/ 264 h 510"/>
                <a:gd name="T10" fmla="*/ 38 w 132"/>
                <a:gd name="T11" fmla="*/ 264 h 510"/>
                <a:gd name="T12" fmla="*/ 38 w 132"/>
                <a:gd name="T13" fmla="*/ 510 h 510"/>
                <a:gd name="T14" fmla="*/ 96 w 132"/>
                <a:gd name="T15" fmla="*/ 510 h 510"/>
                <a:gd name="T16" fmla="*/ 96 w 132"/>
                <a:gd name="T17" fmla="*/ 264 h 510"/>
                <a:gd name="T18" fmla="*/ 132 w 132"/>
                <a:gd name="T19" fmla="*/ 264 h 510"/>
                <a:gd name="T20" fmla="*/ 132 w 132"/>
                <a:gd name="T21" fmla="*/ 114 h 510"/>
                <a:gd name="T22" fmla="*/ 96 w 132"/>
                <a:gd name="T23" fmla="*/ 114 h 510"/>
                <a:gd name="T24" fmla="*/ 96 w 132"/>
                <a:gd name="T25" fmla="*/ 0 h 510"/>
                <a:gd name="T26" fmla="*/ 112 w 132"/>
                <a:gd name="T27" fmla="*/ 134 h 510"/>
                <a:gd name="T28" fmla="*/ 112 w 132"/>
                <a:gd name="T29" fmla="*/ 244 h 510"/>
                <a:gd name="T30" fmla="*/ 20 w 132"/>
                <a:gd name="T31" fmla="*/ 244 h 510"/>
                <a:gd name="T32" fmla="*/ 20 w 132"/>
                <a:gd name="T33" fmla="*/ 134 h 510"/>
                <a:gd name="T34" fmla="*/ 112 w 132"/>
                <a:gd name="T35" fmla="*/ 13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510">
                  <a:moveTo>
                    <a:pt x="96" y="0"/>
                  </a:moveTo>
                  <a:lnTo>
                    <a:pt x="38" y="0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264"/>
                  </a:lnTo>
                  <a:lnTo>
                    <a:pt x="38" y="264"/>
                  </a:lnTo>
                  <a:lnTo>
                    <a:pt x="38" y="510"/>
                  </a:lnTo>
                  <a:lnTo>
                    <a:pt x="96" y="510"/>
                  </a:lnTo>
                  <a:lnTo>
                    <a:pt x="96" y="264"/>
                  </a:lnTo>
                  <a:lnTo>
                    <a:pt x="132" y="264"/>
                  </a:lnTo>
                  <a:lnTo>
                    <a:pt x="132" y="114"/>
                  </a:lnTo>
                  <a:lnTo>
                    <a:pt x="96" y="114"/>
                  </a:lnTo>
                  <a:lnTo>
                    <a:pt x="96" y="0"/>
                  </a:lnTo>
                  <a:close/>
                  <a:moveTo>
                    <a:pt x="112" y="134"/>
                  </a:moveTo>
                  <a:lnTo>
                    <a:pt x="112" y="244"/>
                  </a:lnTo>
                  <a:lnTo>
                    <a:pt x="20" y="244"/>
                  </a:lnTo>
                  <a:lnTo>
                    <a:pt x="20" y="134"/>
                  </a:lnTo>
                  <a:lnTo>
                    <a:pt x="112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6" name="Freeform 187"/>
            <p:cNvSpPr>
              <a:spLocks noEditPoints="1"/>
            </p:cNvSpPr>
            <p:nvPr/>
          </p:nvSpPr>
          <p:spPr bwMode="auto">
            <a:xfrm>
              <a:off x="539750" y="1123950"/>
              <a:ext cx="209550" cy="809625"/>
            </a:xfrm>
            <a:custGeom>
              <a:avLst/>
              <a:gdLst>
                <a:gd name="T0" fmla="*/ 96 w 132"/>
                <a:gd name="T1" fmla="*/ 0 h 510"/>
                <a:gd name="T2" fmla="*/ 38 w 132"/>
                <a:gd name="T3" fmla="*/ 0 h 510"/>
                <a:gd name="T4" fmla="*/ 38 w 132"/>
                <a:gd name="T5" fmla="*/ 294 h 510"/>
                <a:gd name="T6" fmla="*/ 0 w 132"/>
                <a:gd name="T7" fmla="*/ 294 h 510"/>
                <a:gd name="T8" fmla="*/ 0 w 132"/>
                <a:gd name="T9" fmla="*/ 442 h 510"/>
                <a:gd name="T10" fmla="*/ 38 w 132"/>
                <a:gd name="T11" fmla="*/ 442 h 510"/>
                <a:gd name="T12" fmla="*/ 38 w 132"/>
                <a:gd name="T13" fmla="*/ 510 h 510"/>
                <a:gd name="T14" fmla="*/ 96 w 132"/>
                <a:gd name="T15" fmla="*/ 510 h 510"/>
                <a:gd name="T16" fmla="*/ 96 w 132"/>
                <a:gd name="T17" fmla="*/ 442 h 510"/>
                <a:gd name="T18" fmla="*/ 132 w 132"/>
                <a:gd name="T19" fmla="*/ 442 h 510"/>
                <a:gd name="T20" fmla="*/ 132 w 132"/>
                <a:gd name="T21" fmla="*/ 294 h 510"/>
                <a:gd name="T22" fmla="*/ 96 w 132"/>
                <a:gd name="T23" fmla="*/ 294 h 510"/>
                <a:gd name="T24" fmla="*/ 96 w 132"/>
                <a:gd name="T25" fmla="*/ 0 h 510"/>
                <a:gd name="T26" fmla="*/ 112 w 132"/>
                <a:gd name="T27" fmla="*/ 314 h 510"/>
                <a:gd name="T28" fmla="*/ 112 w 132"/>
                <a:gd name="T29" fmla="*/ 424 h 510"/>
                <a:gd name="T30" fmla="*/ 20 w 132"/>
                <a:gd name="T31" fmla="*/ 424 h 510"/>
                <a:gd name="T32" fmla="*/ 20 w 132"/>
                <a:gd name="T33" fmla="*/ 314 h 510"/>
                <a:gd name="T34" fmla="*/ 112 w 132"/>
                <a:gd name="T35" fmla="*/ 31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510">
                  <a:moveTo>
                    <a:pt x="96" y="0"/>
                  </a:moveTo>
                  <a:lnTo>
                    <a:pt x="38" y="0"/>
                  </a:lnTo>
                  <a:lnTo>
                    <a:pt x="38" y="294"/>
                  </a:lnTo>
                  <a:lnTo>
                    <a:pt x="0" y="294"/>
                  </a:lnTo>
                  <a:lnTo>
                    <a:pt x="0" y="442"/>
                  </a:lnTo>
                  <a:lnTo>
                    <a:pt x="38" y="442"/>
                  </a:lnTo>
                  <a:lnTo>
                    <a:pt x="38" y="510"/>
                  </a:lnTo>
                  <a:lnTo>
                    <a:pt x="96" y="510"/>
                  </a:lnTo>
                  <a:lnTo>
                    <a:pt x="96" y="442"/>
                  </a:lnTo>
                  <a:lnTo>
                    <a:pt x="132" y="442"/>
                  </a:lnTo>
                  <a:lnTo>
                    <a:pt x="132" y="294"/>
                  </a:lnTo>
                  <a:lnTo>
                    <a:pt x="96" y="294"/>
                  </a:lnTo>
                  <a:lnTo>
                    <a:pt x="96" y="0"/>
                  </a:lnTo>
                  <a:close/>
                  <a:moveTo>
                    <a:pt x="112" y="314"/>
                  </a:moveTo>
                  <a:lnTo>
                    <a:pt x="112" y="424"/>
                  </a:lnTo>
                  <a:lnTo>
                    <a:pt x="20" y="424"/>
                  </a:lnTo>
                  <a:lnTo>
                    <a:pt x="20" y="314"/>
                  </a:lnTo>
                  <a:lnTo>
                    <a:pt x="112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7" name="Freeform 188"/>
            <p:cNvSpPr>
              <a:spLocks noEditPoints="1"/>
            </p:cNvSpPr>
            <p:nvPr/>
          </p:nvSpPr>
          <p:spPr bwMode="auto">
            <a:xfrm>
              <a:off x="777875" y="1123950"/>
              <a:ext cx="206375" cy="809625"/>
            </a:xfrm>
            <a:custGeom>
              <a:avLst/>
              <a:gdLst>
                <a:gd name="T0" fmla="*/ 94 w 130"/>
                <a:gd name="T1" fmla="*/ 0 h 510"/>
                <a:gd name="T2" fmla="*/ 36 w 130"/>
                <a:gd name="T3" fmla="*/ 0 h 510"/>
                <a:gd name="T4" fmla="*/ 36 w 130"/>
                <a:gd name="T5" fmla="*/ 60 h 510"/>
                <a:gd name="T6" fmla="*/ 0 w 130"/>
                <a:gd name="T7" fmla="*/ 60 h 510"/>
                <a:gd name="T8" fmla="*/ 0 w 130"/>
                <a:gd name="T9" fmla="*/ 208 h 510"/>
                <a:gd name="T10" fmla="*/ 36 w 130"/>
                <a:gd name="T11" fmla="*/ 208 h 510"/>
                <a:gd name="T12" fmla="*/ 36 w 130"/>
                <a:gd name="T13" fmla="*/ 510 h 510"/>
                <a:gd name="T14" fmla="*/ 94 w 130"/>
                <a:gd name="T15" fmla="*/ 510 h 510"/>
                <a:gd name="T16" fmla="*/ 94 w 130"/>
                <a:gd name="T17" fmla="*/ 208 h 510"/>
                <a:gd name="T18" fmla="*/ 130 w 130"/>
                <a:gd name="T19" fmla="*/ 208 h 510"/>
                <a:gd name="T20" fmla="*/ 130 w 130"/>
                <a:gd name="T21" fmla="*/ 60 h 510"/>
                <a:gd name="T22" fmla="*/ 94 w 130"/>
                <a:gd name="T23" fmla="*/ 60 h 510"/>
                <a:gd name="T24" fmla="*/ 94 w 130"/>
                <a:gd name="T25" fmla="*/ 0 h 510"/>
                <a:gd name="T26" fmla="*/ 110 w 130"/>
                <a:gd name="T27" fmla="*/ 80 h 510"/>
                <a:gd name="T28" fmla="*/ 110 w 130"/>
                <a:gd name="T29" fmla="*/ 190 h 510"/>
                <a:gd name="T30" fmla="*/ 18 w 130"/>
                <a:gd name="T31" fmla="*/ 190 h 510"/>
                <a:gd name="T32" fmla="*/ 18 w 130"/>
                <a:gd name="T33" fmla="*/ 80 h 510"/>
                <a:gd name="T34" fmla="*/ 110 w 130"/>
                <a:gd name="T35" fmla="*/ 8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510">
                  <a:moveTo>
                    <a:pt x="94" y="0"/>
                  </a:moveTo>
                  <a:lnTo>
                    <a:pt x="36" y="0"/>
                  </a:lnTo>
                  <a:lnTo>
                    <a:pt x="36" y="60"/>
                  </a:lnTo>
                  <a:lnTo>
                    <a:pt x="0" y="60"/>
                  </a:lnTo>
                  <a:lnTo>
                    <a:pt x="0" y="208"/>
                  </a:lnTo>
                  <a:lnTo>
                    <a:pt x="36" y="208"/>
                  </a:lnTo>
                  <a:lnTo>
                    <a:pt x="36" y="510"/>
                  </a:lnTo>
                  <a:lnTo>
                    <a:pt x="94" y="510"/>
                  </a:lnTo>
                  <a:lnTo>
                    <a:pt x="94" y="208"/>
                  </a:lnTo>
                  <a:lnTo>
                    <a:pt x="130" y="208"/>
                  </a:lnTo>
                  <a:lnTo>
                    <a:pt x="130" y="60"/>
                  </a:lnTo>
                  <a:lnTo>
                    <a:pt x="94" y="60"/>
                  </a:lnTo>
                  <a:lnTo>
                    <a:pt x="94" y="0"/>
                  </a:lnTo>
                  <a:close/>
                  <a:moveTo>
                    <a:pt x="110" y="80"/>
                  </a:moveTo>
                  <a:lnTo>
                    <a:pt x="110" y="190"/>
                  </a:lnTo>
                  <a:lnTo>
                    <a:pt x="18" y="190"/>
                  </a:lnTo>
                  <a:lnTo>
                    <a:pt x="18" y="80"/>
                  </a:lnTo>
                  <a:lnTo>
                    <a:pt x="11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18" name="Freeform 189"/>
            <p:cNvSpPr>
              <a:spLocks noEditPoints="1"/>
            </p:cNvSpPr>
            <p:nvPr/>
          </p:nvSpPr>
          <p:spPr bwMode="auto">
            <a:xfrm>
              <a:off x="1012825" y="1123950"/>
              <a:ext cx="206375" cy="809625"/>
            </a:xfrm>
            <a:custGeom>
              <a:avLst/>
              <a:gdLst>
                <a:gd name="T0" fmla="*/ 94 w 130"/>
                <a:gd name="T1" fmla="*/ 236 h 510"/>
                <a:gd name="T2" fmla="*/ 94 w 130"/>
                <a:gd name="T3" fmla="*/ 0 h 510"/>
                <a:gd name="T4" fmla="*/ 36 w 130"/>
                <a:gd name="T5" fmla="*/ 0 h 510"/>
                <a:gd name="T6" fmla="*/ 36 w 130"/>
                <a:gd name="T7" fmla="*/ 236 h 510"/>
                <a:gd name="T8" fmla="*/ 0 w 130"/>
                <a:gd name="T9" fmla="*/ 236 h 510"/>
                <a:gd name="T10" fmla="*/ 0 w 130"/>
                <a:gd name="T11" fmla="*/ 384 h 510"/>
                <a:gd name="T12" fmla="*/ 36 w 130"/>
                <a:gd name="T13" fmla="*/ 384 h 510"/>
                <a:gd name="T14" fmla="*/ 36 w 130"/>
                <a:gd name="T15" fmla="*/ 510 h 510"/>
                <a:gd name="T16" fmla="*/ 94 w 130"/>
                <a:gd name="T17" fmla="*/ 510 h 510"/>
                <a:gd name="T18" fmla="*/ 94 w 130"/>
                <a:gd name="T19" fmla="*/ 384 h 510"/>
                <a:gd name="T20" fmla="*/ 130 w 130"/>
                <a:gd name="T21" fmla="*/ 384 h 510"/>
                <a:gd name="T22" fmla="*/ 130 w 130"/>
                <a:gd name="T23" fmla="*/ 236 h 510"/>
                <a:gd name="T24" fmla="*/ 94 w 130"/>
                <a:gd name="T25" fmla="*/ 236 h 510"/>
                <a:gd name="T26" fmla="*/ 112 w 130"/>
                <a:gd name="T27" fmla="*/ 364 h 510"/>
                <a:gd name="T28" fmla="*/ 20 w 130"/>
                <a:gd name="T29" fmla="*/ 364 h 510"/>
                <a:gd name="T30" fmla="*/ 20 w 130"/>
                <a:gd name="T31" fmla="*/ 256 h 510"/>
                <a:gd name="T32" fmla="*/ 112 w 130"/>
                <a:gd name="T33" fmla="*/ 256 h 510"/>
                <a:gd name="T34" fmla="*/ 112 w 130"/>
                <a:gd name="T35" fmla="*/ 36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510">
                  <a:moveTo>
                    <a:pt x="94" y="236"/>
                  </a:moveTo>
                  <a:lnTo>
                    <a:pt x="94" y="0"/>
                  </a:lnTo>
                  <a:lnTo>
                    <a:pt x="36" y="0"/>
                  </a:lnTo>
                  <a:lnTo>
                    <a:pt x="36" y="236"/>
                  </a:lnTo>
                  <a:lnTo>
                    <a:pt x="0" y="236"/>
                  </a:lnTo>
                  <a:lnTo>
                    <a:pt x="0" y="384"/>
                  </a:lnTo>
                  <a:lnTo>
                    <a:pt x="36" y="384"/>
                  </a:lnTo>
                  <a:lnTo>
                    <a:pt x="36" y="510"/>
                  </a:lnTo>
                  <a:lnTo>
                    <a:pt x="94" y="510"/>
                  </a:lnTo>
                  <a:lnTo>
                    <a:pt x="94" y="384"/>
                  </a:lnTo>
                  <a:lnTo>
                    <a:pt x="130" y="384"/>
                  </a:lnTo>
                  <a:lnTo>
                    <a:pt x="130" y="236"/>
                  </a:lnTo>
                  <a:lnTo>
                    <a:pt x="94" y="236"/>
                  </a:lnTo>
                  <a:close/>
                  <a:moveTo>
                    <a:pt x="112" y="364"/>
                  </a:moveTo>
                  <a:lnTo>
                    <a:pt x="20" y="364"/>
                  </a:lnTo>
                  <a:lnTo>
                    <a:pt x="20" y="256"/>
                  </a:lnTo>
                  <a:lnTo>
                    <a:pt x="112" y="256"/>
                  </a:lnTo>
                  <a:lnTo>
                    <a:pt x="112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35" name="Group 136"/>
          <p:cNvGrpSpPr/>
          <p:nvPr/>
        </p:nvGrpSpPr>
        <p:grpSpPr>
          <a:xfrm>
            <a:off x="6374492" y="1387072"/>
            <a:ext cx="468746" cy="557391"/>
            <a:chOff x="3346450" y="2057400"/>
            <a:chExt cx="554038" cy="658813"/>
          </a:xfrm>
          <a:solidFill>
            <a:schemeClr val="accent4"/>
          </a:solidFill>
        </p:grpSpPr>
        <p:sp>
          <p:nvSpPr>
            <p:cNvPr id="136" name="Freeform 320"/>
            <p:cNvSpPr/>
            <p:nvPr/>
          </p:nvSpPr>
          <p:spPr bwMode="auto">
            <a:xfrm>
              <a:off x="3595688" y="2289175"/>
              <a:ext cx="166688" cy="257175"/>
            </a:xfrm>
            <a:custGeom>
              <a:avLst/>
              <a:gdLst>
                <a:gd name="T0" fmla="*/ 94 w 105"/>
                <a:gd name="T1" fmla="*/ 159 h 162"/>
                <a:gd name="T2" fmla="*/ 94 w 105"/>
                <a:gd name="T3" fmla="*/ 159 h 162"/>
                <a:gd name="T4" fmla="*/ 92 w 105"/>
                <a:gd name="T5" fmla="*/ 162 h 162"/>
                <a:gd name="T6" fmla="*/ 90 w 105"/>
                <a:gd name="T7" fmla="*/ 162 h 162"/>
                <a:gd name="T8" fmla="*/ 90 w 105"/>
                <a:gd name="T9" fmla="*/ 162 h 162"/>
                <a:gd name="T10" fmla="*/ 88 w 105"/>
                <a:gd name="T11" fmla="*/ 162 h 162"/>
                <a:gd name="T12" fmla="*/ 88 w 105"/>
                <a:gd name="T13" fmla="*/ 162 h 162"/>
                <a:gd name="T14" fmla="*/ 84 w 105"/>
                <a:gd name="T15" fmla="*/ 162 h 162"/>
                <a:gd name="T16" fmla="*/ 5 w 105"/>
                <a:gd name="T17" fmla="*/ 108 h 162"/>
                <a:gd name="T18" fmla="*/ 5 w 105"/>
                <a:gd name="T19" fmla="*/ 108 h 162"/>
                <a:gd name="T20" fmla="*/ 2 w 105"/>
                <a:gd name="T21" fmla="*/ 106 h 162"/>
                <a:gd name="T22" fmla="*/ 2 w 105"/>
                <a:gd name="T23" fmla="*/ 106 h 162"/>
                <a:gd name="T24" fmla="*/ 0 w 105"/>
                <a:gd name="T25" fmla="*/ 105 h 162"/>
                <a:gd name="T26" fmla="*/ 0 w 105"/>
                <a:gd name="T27" fmla="*/ 102 h 162"/>
                <a:gd name="T28" fmla="*/ 0 w 105"/>
                <a:gd name="T29" fmla="*/ 7 h 162"/>
                <a:gd name="T30" fmla="*/ 0 w 105"/>
                <a:gd name="T31" fmla="*/ 7 h 162"/>
                <a:gd name="T32" fmla="*/ 0 w 105"/>
                <a:gd name="T33" fmla="*/ 4 h 162"/>
                <a:gd name="T34" fmla="*/ 2 w 105"/>
                <a:gd name="T35" fmla="*/ 1 h 162"/>
                <a:gd name="T36" fmla="*/ 2 w 105"/>
                <a:gd name="T37" fmla="*/ 1 h 162"/>
                <a:gd name="T38" fmla="*/ 5 w 105"/>
                <a:gd name="T39" fmla="*/ 0 h 162"/>
                <a:gd name="T40" fmla="*/ 7 w 105"/>
                <a:gd name="T41" fmla="*/ 0 h 162"/>
                <a:gd name="T42" fmla="*/ 26 w 105"/>
                <a:gd name="T43" fmla="*/ 0 h 162"/>
                <a:gd name="T44" fmla="*/ 26 w 105"/>
                <a:gd name="T45" fmla="*/ 0 h 162"/>
                <a:gd name="T46" fmla="*/ 29 w 105"/>
                <a:gd name="T47" fmla="*/ 0 h 162"/>
                <a:gd name="T48" fmla="*/ 32 w 105"/>
                <a:gd name="T49" fmla="*/ 1 h 162"/>
                <a:gd name="T50" fmla="*/ 32 w 105"/>
                <a:gd name="T51" fmla="*/ 1 h 162"/>
                <a:gd name="T52" fmla="*/ 33 w 105"/>
                <a:gd name="T53" fmla="*/ 4 h 162"/>
                <a:gd name="T54" fmla="*/ 33 w 105"/>
                <a:gd name="T55" fmla="*/ 7 h 162"/>
                <a:gd name="T56" fmla="*/ 33 w 105"/>
                <a:gd name="T57" fmla="*/ 87 h 162"/>
                <a:gd name="T58" fmla="*/ 103 w 105"/>
                <a:gd name="T59" fmla="*/ 134 h 162"/>
                <a:gd name="T60" fmla="*/ 103 w 105"/>
                <a:gd name="T61" fmla="*/ 134 h 162"/>
                <a:gd name="T62" fmla="*/ 104 w 105"/>
                <a:gd name="T63" fmla="*/ 135 h 162"/>
                <a:gd name="T64" fmla="*/ 105 w 105"/>
                <a:gd name="T65" fmla="*/ 138 h 162"/>
                <a:gd name="T66" fmla="*/ 105 w 105"/>
                <a:gd name="T67" fmla="*/ 141 h 162"/>
                <a:gd name="T68" fmla="*/ 104 w 105"/>
                <a:gd name="T69" fmla="*/ 144 h 162"/>
                <a:gd name="T70" fmla="*/ 94 w 105"/>
                <a:gd name="T71" fmla="*/ 15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162">
                  <a:moveTo>
                    <a:pt x="94" y="159"/>
                  </a:moveTo>
                  <a:lnTo>
                    <a:pt x="94" y="159"/>
                  </a:lnTo>
                  <a:lnTo>
                    <a:pt x="92" y="162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88" y="162"/>
                  </a:lnTo>
                  <a:lnTo>
                    <a:pt x="88" y="162"/>
                  </a:lnTo>
                  <a:lnTo>
                    <a:pt x="84" y="162"/>
                  </a:lnTo>
                  <a:lnTo>
                    <a:pt x="5" y="108"/>
                  </a:lnTo>
                  <a:lnTo>
                    <a:pt x="5" y="108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0" y="105"/>
                  </a:lnTo>
                  <a:lnTo>
                    <a:pt x="0" y="10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3" y="4"/>
                  </a:lnTo>
                  <a:lnTo>
                    <a:pt x="33" y="7"/>
                  </a:lnTo>
                  <a:lnTo>
                    <a:pt x="33" y="87"/>
                  </a:lnTo>
                  <a:lnTo>
                    <a:pt x="103" y="134"/>
                  </a:lnTo>
                  <a:lnTo>
                    <a:pt x="103" y="134"/>
                  </a:lnTo>
                  <a:lnTo>
                    <a:pt x="104" y="135"/>
                  </a:lnTo>
                  <a:lnTo>
                    <a:pt x="105" y="138"/>
                  </a:lnTo>
                  <a:lnTo>
                    <a:pt x="105" y="141"/>
                  </a:lnTo>
                  <a:lnTo>
                    <a:pt x="104" y="144"/>
                  </a:lnTo>
                  <a:lnTo>
                    <a:pt x="94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37" name="Freeform 321"/>
            <p:cNvSpPr/>
            <p:nvPr/>
          </p:nvSpPr>
          <p:spPr bwMode="auto">
            <a:xfrm>
              <a:off x="3346450" y="2057400"/>
              <a:ext cx="247650" cy="193675"/>
            </a:xfrm>
            <a:custGeom>
              <a:avLst/>
              <a:gdLst>
                <a:gd name="T0" fmla="*/ 156 w 156"/>
                <a:gd name="T1" fmla="*/ 48 h 122"/>
                <a:gd name="T2" fmla="*/ 137 w 156"/>
                <a:gd name="T3" fmla="*/ 14 h 122"/>
                <a:gd name="T4" fmla="*/ 137 w 156"/>
                <a:gd name="T5" fmla="*/ 14 h 122"/>
                <a:gd name="T6" fmla="*/ 131 w 156"/>
                <a:gd name="T7" fmla="*/ 9 h 122"/>
                <a:gd name="T8" fmla="*/ 124 w 156"/>
                <a:gd name="T9" fmla="*/ 4 h 122"/>
                <a:gd name="T10" fmla="*/ 115 w 156"/>
                <a:gd name="T11" fmla="*/ 1 h 122"/>
                <a:gd name="T12" fmla="*/ 105 w 156"/>
                <a:gd name="T13" fmla="*/ 0 h 122"/>
                <a:gd name="T14" fmla="*/ 94 w 156"/>
                <a:gd name="T15" fmla="*/ 1 h 122"/>
                <a:gd name="T16" fmla="*/ 81 w 156"/>
                <a:gd name="T17" fmla="*/ 4 h 122"/>
                <a:gd name="T18" fmla="*/ 66 w 156"/>
                <a:gd name="T19" fmla="*/ 10 h 122"/>
                <a:gd name="T20" fmla="*/ 50 w 156"/>
                <a:gd name="T21" fmla="*/ 19 h 122"/>
                <a:gd name="T22" fmla="*/ 50 w 156"/>
                <a:gd name="T23" fmla="*/ 19 h 122"/>
                <a:gd name="T24" fmla="*/ 35 w 156"/>
                <a:gd name="T25" fmla="*/ 29 h 122"/>
                <a:gd name="T26" fmla="*/ 22 w 156"/>
                <a:gd name="T27" fmla="*/ 39 h 122"/>
                <a:gd name="T28" fmla="*/ 13 w 156"/>
                <a:gd name="T29" fmla="*/ 49 h 122"/>
                <a:gd name="T30" fmla="*/ 6 w 156"/>
                <a:gd name="T31" fmla="*/ 58 h 122"/>
                <a:gd name="T32" fmla="*/ 1 w 156"/>
                <a:gd name="T33" fmla="*/ 68 h 122"/>
                <a:gd name="T34" fmla="*/ 0 w 156"/>
                <a:gd name="T35" fmla="*/ 76 h 122"/>
                <a:gd name="T36" fmla="*/ 0 w 156"/>
                <a:gd name="T37" fmla="*/ 85 h 122"/>
                <a:gd name="T38" fmla="*/ 3 w 156"/>
                <a:gd name="T39" fmla="*/ 92 h 122"/>
                <a:gd name="T40" fmla="*/ 20 w 156"/>
                <a:gd name="T41" fmla="*/ 122 h 122"/>
                <a:gd name="T42" fmla="*/ 20 w 156"/>
                <a:gd name="T43" fmla="*/ 122 h 122"/>
                <a:gd name="T44" fmla="*/ 33 w 156"/>
                <a:gd name="T45" fmla="*/ 108 h 122"/>
                <a:gd name="T46" fmla="*/ 48 w 156"/>
                <a:gd name="T47" fmla="*/ 94 h 122"/>
                <a:gd name="T48" fmla="*/ 63 w 156"/>
                <a:gd name="T49" fmla="*/ 82 h 122"/>
                <a:gd name="T50" fmla="*/ 79 w 156"/>
                <a:gd name="T51" fmla="*/ 72 h 122"/>
                <a:gd name="T52" fmla="*/ 97 w 156"/>
                <a:gd name="T53" fmla="*/ 62 h 122"/>
                <a:gd name="T54" fmla="*/ 115 w 156"/>
                <a:gd name="T55" fmla="*/ 56 h 122"/>
                <a:gd name="T56" fmla="*/ 136 w 156"/>
                <a:gd name="T57" fmla="*/ 50 h 122"/>
                <a:gd name="T58" fmla="*/ 156 w 156"/>
                <a:gd name="T59" fmla="*/ 48 h 122"/>
                <a:gd name="T60" fmla="*/ 156 w 156"/>
                <a:gd name="T61" fmla="*/ 4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" h="122">
                  <a:moveTo>
                    <a:pt x="156" y="48"/>
                  </a:moveTo>
                  <a:lnTo>
                    <a:pt x="137" y="14"/>
                  </a:lnTo>
                  <a:lnTo>
                    <a:pt x="137" y="14"/>
                  </a:lnTo>
                  <a:lnTo>
                    <a:pt x="131" y="9"/>
                  </a:lnTo>
                  <a:lnTo>
                    <a:pt x="124" y="4"/>
                  </a:lnTo>
                  <a:lnTo>
                    <a:pt x="115" y="1"/>
                  </a:lnTo>
                  <a:lnTo>
                    <a:pt x="105" y="0"/>
                  </a:lnTo>
                  <a:lnTo>
                    <a:pt x="94" y="1"/>
                  </a:lnTo>
                  <a:lnTo>
                    <a:pt x="81" y="4"/>
                  </a:lnTo>
                  <a:lnTo>
                    <a:pt x="66" y="10"/>
                  </a:lnTo>
                  <a:lnTo>
                    <a:pt x="50" y="19"/>
                  </a:lnTo>
                  <a:lnTo>
                    <a:pt x="50" y="19"/>
                  </a:lnTo>
                  <a:lnTo>
                    <a:pt x="35" y="29"/>
                  </a:lnTo>
                  <a:lnTo>
                    <a:pt x="22" y="39"/>
                  </a:lnTo>
                  <a:lnTo>
                    <a:pt x="13" y="49"/>
                  </a:lnTo>
                  <a:lnTo>
                    <a:pt x="6" y="58"/>
                  </a:lnTo>
                  <a:lnTo>
                    <a:pt x="1" y="68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2"/>
                  </a:lnTo>
                  <a:lnTo>
                    <a:pt x="20" y="122"/>
                  </a:lnTo>
                  <a:lnTo>
                    <a:pt x="20" y="122"/>
                  </a:lnTo>
                  <a:lnTo>
                    <a:pt x="33" y="108"/>
                  </a:lnTo>
                  <a:lnTo>
                    <a:pt x="48" y="94"/>
                  </a:lnTo>
                  <a:lnTo>
                    <a:pt x="63" y="82"/>
                  </a:lnTo>
                  <a:lnTo>
                    <a:pt x="79" y="72"/>
                  </a:lnTo>
                  <a:lnTo>
                    <a:pt x="97" y="62"/>
                  </a:lnTo>
                  <a:lnTo>
                    <a:pt x="115" y="56"/>
                  </a:lnTo>
                  <a:lnTo>
                    <a:pt x="136" y="50"/>
                  </a:lnTo>
                  <a:lnTo>
                    <a:pt x="156" y="48"/>
                  </a:lnTo>
                  <a:lnTo>
                    <a:pt x="1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38" name="Freeform 322"/>
            <p:cNvSpPr/>
            <p:nvPr/>
          </p:nvSpPr>
          <p:spPr bwMode="auto">
            <a:xfrm>
              <a:off x="3652838" y="2057400"/>
              <a:ext cx="247650" cy="192088"/>
            </a:xfrm>
            <a:custGeom>
              <a:avLst/>
              <a:gdLst>
                <a:gd name="T0" fmla="*/ 136 w 156"/>
                <a:gd name="T1" fmla="*/ 121 h 121"/>
                <a:gd name="T2" fmla="*/ 153 w 156"/>
                <a:gd name="T3" fmla="*/ 92 h 121"/>
                <a:gd name="T4" fmla="*/ 153 w 156"/>
                <a:gd name="T5" fmla="*/ 92 h 121"/>
                <a:gd name="T6" fmla="*/ 156 w 156"/>
                <a:gd name="T7" fmla="*/ 85 h 121"/>
                <a:gd name="T8" fmla="*/ 156 w 156"/>
                <a:gd name="T9" fmla="*/ 76 h 121"/>
                <a:gd name="T10" fmla="*/ 155 w 156"/>
                <a:gd name="T11" fmla="*/ 68 h 121"/>
                <a:gd name="T12" fmla="*/ 150 w 156"/>
                <a:gd name="T13" fmla="*/ 58 h 121"/>
                <a:gd name="T14" fmla="*/ 143 w 156"/>
                <a:gd name="T15" fmla="*/ 49 h 121"/>
                <a:gd name="T16" fmla="*/ 133 w 156"/>
                <a:gd name="T17" fmla="*/ 39 h 121"/>
                <a:gd name="T18" fmla="*/ 121 w 156"/>
                <a:gd name="T19" fmla="*/ 29 h 121"/>
                <a:gd name="T20" fmla="*/ 106 w 156"/>
                <a:gd name="T21" fmla="*/ 19 h 121"/>
                <a:gd name="T22" fmla="*/ 106 w 156"/>
                <a:gd name="T23" fmla="*/ 19 h 121"/>
                <a:gd name="T24" fmla="*/ 90 w 156"/>
                <a:gd name="T25" fmla="*/ 10 h 121"/>
                <a:gd name="T26" fmla="*/ 75 w 156"/>
                <a:gd name="T27" fmla="*/ 4 h 121"/>
                <a:gd name="T28" fmla="*/ 61 w 156"/>
                <a:gd name="T29" fmla="*/ 1 h 121"/>
                <a:gd name="T30" fmla="*/ 49 w 156"/>
                <a:gd name="T31" fmla="*/ 0 h 121"/>
                <a:gd name="T32" fmla="*/ 39 w 156"/>
                <a:gd name="T33" fmla="*/ 1 h 121"/>
                <a:gd name="T34" fmla="*/ 31 w 156"/>
                <a:gd name="T35" fmla="*/ 4 h 121"/>
                <a:gd name="T36" fmla="*/ 25 w 156"/>
                <a:gd name="T37" fmla="*/ 9 h 121"/>
                <a:gd name="T38" fmla="*/ 19 w 156"/>
                <a:gd name="T39" fmla="*/ 14 h 121"/>
                <a:gd name="T40" fmla="*/ 0 w 156"/>
                <a:gd name="T41" fmla="*/ 48 h 121"/>
                <a:gd name="T42" fmla="*/ 0 w 156"/>
                <a:gd name="T43" fmla="*/ 48 h 121"/>
                <a:gd name="T44" fmla="*/ 20 w 156"/>
                <a:gd name="T45" fmla="*/ 50 h 121"/>
                <a:gd name="T46" fmla="*/ 41 w 156"/>
                <a:gd name="T47" fmla="*/ 55 h 121"/>
                <a:gd name="T48" fmla="*/ 59 w 156"/>
                <a:gd name="T49" fmla="*/ 62 h 121"/>
                <a:gd name="T50" fmla="*/ 77 w 156"/>
                <a:gd name="T51" fmla="*/ 71 h 121"/>
                <a:gd name="T52" fmla="*/ 93 w 156"/>
                <a:gd name="T53" fmla="*/ 81 h 121"/>
                <a:gd name="T54" fmla="*/ 108 w 156"/>
                <a:gd name="T55" fmla="*/ 94 h 121"/>
                <a:gd name="T56" fmla="*/ 123 w 156"/>
                <a:gd name="T57" fmla="*/ 107 h 121"/>
                <a:gd name="T58" fmla="*/ 136 w 156"/>
                <a:gd name="T59" fmla="*/ 121 h 121"/>
                <a:gd name="T60" fmla="*/ 136 w 156"/>
                <a:gd name="T6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" h="121">
                  <a:moveTo>
                    <a:pt x="136" y="121"/>
                  </a:moveTo>
                  <a:lnTo>
                    <a:pt x="153" y="92"/>
                  </a:lnTo>
                  <a:lnTo>
                    <a:pt x="153" y="92"/>
                  </a:lnTo>
                  <a:lnTo>
                    <a:pt x="156" y="85"/>
                  </a:lnTo>
                  <a:lnTo>
                    <a:pt x="156" y="76"/>
                  </a:lnTo>
                  <a:lnTo>
                    <a:pt x="155" y="68"/>
                  </a:lnTo>
                  <a:lnTo>
                    <a:pt x="150" y="58"/>
                  </a:lnTo>
                  <a:lnTo>
                    <a:pt x="143" y="49"/>
                  </a:lnTo>
                  <a:lnTo>
                    <a:pt x="133" y="39"/>
                  </a:lnTo>
                  <a:lnTo>
                    <a:pt x="121" y="29"/>
                  </a:lnTo>
                  <a:lnTo>
                    <a:pt x="106" y="19"/>
                  </a:lnTo>
                  <a:lnTo>
                    <a:pt x="106" y="19"/>
                  </a:lnTo>
                  <a:lnTo>
                    <a:pt x="90" y="10"/>
                  </a:lnTo>
                  <a:lnTo>
                    <a:pt x="75" y="4"/>
                  </a:lnTo>
                  <a:lnTo>
                    <a:pt x="61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1" y="4"/>
                  </a:lnTo>
                  <a:lnTo>
                    <a:pt x="25" y="9"/>
                  </a:lnTo>
                  <a:lnTo>
                    <a:pt x="19" y="1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0" y="50"/>
                  </a:lnTo>
                  <a:lnTo>
                    <a:pt x="41" y="55"/>
                  </a:lnTo>
                  <a:lnTo>
                    <a:pt x="59" y="62"/>
                  </a:lnTo>
                  <a:lnTo>
                    <a:pt x="77" y="71"/>
                  </a:lnTo>
                  <a:lnTo>
                    <a:pt x="93" y="81"/>
                  </a:lnTo>
                  <a:lnTo>
                    <a:pt x="108" y="94"/>
                  </a:lnTo>
                  <a:lnTo>
                    <a:pt x="123" y="107"/>
                  </a:lnTo>
                  <a:lnTo>
                    <a:pt x="136" y="121"/>
                  </a:lnTo>
                  <a:lnTo>
                    <a:pt x="13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39" name="Freeform 323"/>
            <p:cNvSpPr>
              <a:spLocks noEditPoints="1"/>
            </p:cNvSpPr>
            <p:nvPr/>
          </p:nvSpPr>
          <p:spPr bwMode="auto">
            <a:xfrm>
              <a:off x="3346450" y="2162175"/>
              <a:ext cx="554038" cy="554038"/>
            </a:xfrm>
            <a:custGeom>
              <a:avLst/>
              <a:gdLst>
                <a:gd name="T0" fmla="*/ 157 w 349"/>
                <a:gd name="T1" fmla="*/ 0 h 349"/>
                <a:gd name="T2" fmla="*/ 107 w 349"/>
                <a:gd name="T3" fmla="*/ 13 h 349"/>
                <a:gd name="T4" fmla="*/ 63 w 349"/>
                <a:gd name="T5" fmla="*/ 39 h 349"/>
                <a:gd name="T6" fmla="*/ 30 w 349"/>
                <a:gd name="T7" fmla="*/ 77 h 349"/>
                <a:gd name="T8" fmla="*/ 7 w 349"/>
                <a:gd name="T9" fmla="*/ 123 h 349"/>
                <a:gd name="T10" fmla="*/ 0 w 349"/>
                <a:gd name="T11" fmla="*/ 175 h 349"/>
                <a:gd name="T12" fmla="*/ 3 w 349"/>
                <a:gd name="T13" fmla="*/ 209 h 349"/>
                <a:gd name="T14" fmla="*/ 22 w 349"/>
                <a:gd name="T15" fmla="*/ 258 h 349"/>
                <a:gd name="T16" fmla="*/ 52 w 349"/>
                <a:gd name="T17" fmla="*/ 297 h 349"/>
                <a:gd name="T18" fmla="*/ 91 w 349"/>
                <a:gd name="T19" fmla="*/ 327 h 349"/>
                <a:gd name="T20" fmla="*/ 140 w 349"/>
                <a:gd name="T21" fmla="*/ 346 h 349"/>
                <a:gd name="T22" fmla="*/ 175 w 349"/>
                <a:gd name="T23" fmla="*/ 349 h 349"/>
                <a:gd name="T24" fmla="*/ 226 w 349"/>
                <a:gd name="T25" fmla="*/ 342 h 349"/>
                <a:gd name="T26" fmla="*/ 273 w 349"/>
                <a:gd name="T27" fmla="*/ 319 h 349"/>
                <a:gd name="T28" fmla="*/ 310 w 349"/>
                <a:gd name="T29" fmla="*/ 286 h 349"/>
                <a:gd name="T30" fmla="*/ 336 w 349"/>
                <a:gd name="T31" fmla="*/ 242 h 349"/>
                <a:gd name="T32" fmla="*/ 349 w 349"/>
                <a:gd name="T33" fmla="*/ 192 h 349"/>
                <a:gd name="T34" fmla="*/ 349 w 349"/>
                <a:gd name="T35" fmla="*/ 156 h 349"/>
                <a:gd name="T36" fmla="*/ 336 w 349"/>
                <a:gd name="T37" fmla="*/ 107 h 349"/>
                <a:gd name="T38" fmla="*/ 310 w 349"/>
                <a:gd name="T39" fmla="*/ 64 h 349"/>
                <a:gd name="T40" fmla="*/ 273 w 349"/>
                <a:gd name="T41" fmla="*/ 29 h 349"/>
                <a:gd name="T42" fmla="*/ 226 w 349"/>
                <a:gd name="T43" fmla="*/ 7 h 349"/>
                <a:gd name="T44" fmla="*/ 175 w 349"/>
                <a:gd name="T45" fmla="*/ 0 h 349"/>
                <a:gd name="T46" fmla="*/ 175 w 349"/>
                <a:gd name="T47" fmla="*/ 306 h 349"/>
                <a:gd name="T48" fmla="*/ 136 w 349"/>
                <a:gd name="T49" fmla="*/ 300 h 349"/>
                <a:gd name="T50" fmla="*/ 101 w 349"/>
                <a:gd name="T51" fmla="*/ 283 h 349"/>
                <a:gd name="T52" fmla="*/ 74 w 349"/>
                <a:gd name="T53" fmla="*/ 258 h 349"/>
                <a:gd name="T54" fmla="*/ 53 w 349"/>
                <a:gd name="T55" fmla="*/ 225 h 349"/>
                <a:gd name="T56" fmla="*/ 45 w 349"/>
                <a:gd name="T57" fmla="*/ 188 h 349"/>
                <a:gd name="T58" fmla="*/ 45 w 349"/>
                <a:gd name="T59" fmla="*/ 160 h 349"/>
                <a:gd name="T60" fmla="*/ 53 w 349"/>
                <a:gd name="T61" fmla="*/ 123 h 349"/>
                <a:gd name="T62" fmla="*/ 74 w 349"/>
                <a:gd name="T63" fmla="*/ 91 h 349"/>
                <a:gd name="T64" fmla="*/ 101 w 349"/>
                <a:gd name="T65" fmla="*/ 65 h 349"/>
                <a:gd name="T66" fmla="*/ 136 w 349"/>
                <a:gd name="T67" fmla="*/ 49 h 349"/>
                <a:gd name="T68" fmla="*/ 175 w 349"/>
                <a:gd name="T69" fmla="*/ 44 h 349"/>
                <a:gd name="T70" fmla="*/ 202 w 349"/>
                <a:gd name="T71" fmla="*/ 46 h 349"/>
                <a:gd name="T72" fmla="*/ 238 w 349"/>
                <a:gd name="T73" fmla="*/ 59 h 349"/>
                <a:gd name="T74" fmla="*/ 267 w 349"/>
                <a:gd name="T75" fmla="*/ 82 h 349"/>
                <a:gd name="T76" fmla="*/ 290 w 349"/>
                <a:gd name="T77" fmla="*/ 111 h 349"/>
                <a:gd name="T78" fmla="*/ 303 w 349"/>
                <a:gd name="T79" fmla="*/ 147 h 349"/>
                <a:gd name="T80" fmla="*/ 306 w 349"/>
                <a:gd name="T81" fmla="*/ 175 h 349"/>
                <a:gd name="T82" fmla="*/ 300 w 349"/>
                <a:gd name="T83" fmla="*/ 214 h 349"/>
                <a:gd name="T84" fmla="*/ 284 w 349"/>
                <a:gd name="T85" fmla="*/ 248 h 349"/>
                <a:gd name="T86" fmla="*/ 258 w 349"/>
                <a:gd name="T87" fmla="*/ 276 h 349"/>
                <a:gd name="T88" fmla="*/ 226 w 349"/>
                <a:gd name="T89" fmla="*/ 296 h 349"/>
                <a:gd name="T90" fmla="*/ 187 w 349"/>
                <a:gd name="T91" fmla="*/ 30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lnTo>
                    <a:pt x="175" y="0"/>
                  </a:lnTo>
                  <a:lnTo>
                    <a:pt x="157" y="0"/>
                  </a:lnTo>
                  <a:lnTo>
                    <a:pt x="140" y="3"/>
                  </a:lnTo>
                  <a:lnTo>
                    <a:pt x="123" y="7"/>
                  </a:lnTo>
                  <a:lnTo>
                    <a:pt x="107" y="13"/>
                  </a:lnTo>
                  <a:lnTo>
                    <a:pt x="91" y="20"/>
                  </a:lnTo>
                  <a:lnTo>
                    <a:pt x="76" y="29"/>
                  </a:lnTo>
                  <a:lnTo>
                    <a:pt x="63" y="39"/>
                  </a:lnTo>
                  <a:lnTo>
                    <a:pt x="52" y="51"/>
                  </a:lnTo>
                  <a:lnTo>
                    <a:pt x="40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7"/>
                  </a:lnTo>
                  <a:lnTo>
                    <a:pt x="7" y="123"/>
                  </a:lnTo>
                  <a:lnTo>
                    <a:pt x="3" y="139"/>
                  </a:lnTo>
                  <a:lnTo>
                    <a:pt x="1" y="156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92"/>
                  </a:lnTo>
                  <a:lnTo>
                    <a:pt x="3" y="209"/>
                  </a:lnTo>
                  <a:lnTo>
                    <a:pt x="7" y="227"/>
                  </a:lnTo>
                  <a:lnTo>
                    <a:pt x="14" y="242"/>
                  </a:lnTo>
                  <a:lnTo>
                    <a:pt x="22" y="258"/>
                  </a:lnTo>
                  <a:lnTo>
                    <a:pt x="30" y="273"/>
                  </a:lnTo>
                  <a:lnTo>
                    <a:pt x="40" y="286"/>
                  </a:lnTo>
                  <a:lnTo>
                    <a:pt x="52" y="297"/>
                  </a:lnTo>
                  <a:lnTo>
                    <a:pt x="63" y="309"/>
                  </a:lnTo>
                  <a:lnTo>
                    <a:pt x="76" y="319"/>
                  </a:lnTo>
                  <a:lnTo>
                    <a:pt x="91" y="327"/>
                  </a:lnTo>
                  <a:lnTo>
                    <a:pt x="107" y="335"/>
                  </a:lnTo>
                  <a:lnTo>
                    <a:pt x="123" y="342"/>
                  </a:lnTo>
                  <a:lnTo>
                    <a:pt x="140" y="346"/>
                  </a:lnTo>
                  <a:lnTo>
                    <a:pt x="157" y="348"/>
                  </a:lnTo>
                  <a:lnTo>
                    <a:pt x="175" y="349"/>
                  </a:lnTo>
                  <a:lnTo>
                    <a:pt x="175" y="349"/>
                  </a:lnTo>
                  <a:lnTo>
                    <a:pt x="193" y="348"/>
                  </a:lnTo>
                  <a:lnTo>
                    <a:pt x="211" y="346"/>
                  </a:lnTo>
                  <a:lnTo>
                    <a:pt x="226" y="342"/>
                  </a:lnTo>
                  <a:lnTo>
                    <a:pt x="242" y="335"/>
                  </a:lnTo>
                  <a:lnTo>
                    <a:pt x="258" y="327"/>
                  </a:lnTo>
                  <a:lnTo>
                    <a:pt x="273" y="319"/>
                  </a:lnTo>
                  <a:lnTo>
                    <a:pt x="286" y="309"/>
                  </a:lnTo>
                  <a:lnTo>
                    <a:pt x="299" y="297"/>
                  </a:lnTo>
                  <a:lnTo>
                    <a:pt x="310" y="286"/>
                  </a:lnTo>
                  <a:lnTo>
                    <a:pt x="320" y="273"/>
                  </a:lnTo>
                  <a:lnTo>
                    <a:pt x="329" y="258"/>
                  </a:lnTo>
                  <a:lnTo>
                    <a:pt x="336" y="242"/>
                  </a:lnTo>
                  <a:lnTo>
                    <a:pt x="342" y="227"/>
                  </a:lnTo>
                  <a:lnTo>
                    <a:pt x="346" y="209"/>
                  </a:lnTo>
                  <a:lnTo>
                    <a:pt x="349" y="192"/>
                  </a:lnTo>
                  <a:lnTo>
                    <a:pt x="349" y="175"/>
                  </a:lnTo>
                  <a:lnTo>
                    <a:pt x="349" y="175"/>
                  </a:lnTo>
                  <a:lnTo>
                    <a:pt x="349" y="156"/>
                  </a:lnTo>
                  <a:lnTo>
                    <a:pt x="346" y="139"/>
                  </a:lnTo>
                  <a:lnTo>
                    <a:pt x="342" y="123"/>
                  </a:lnTo>
                  <a:lnTo>
                    <a:pt x="336" y="107"/>
                  </a:lnTo>
                  <a:lnTo>
                    <a:pt x="329" y="91"/>
                  </a:lnTo>
                  <a:lnTo>
                    <a:pt x="320" y="77"/>
                  </a:lnTo>
                  <a:lnTo>
                    <a:pt x="310" y="64"/>
                  </a:lnTo>
                  <a:lnTo>
                    <a:pt x="299" y="51"/>
                  </a:lnTo>
                  <a:lnTo>
                    <a:pt x="286" y="39"/>
                  </a:lnTo>
                  <a:lnTo>
                    <a:pt x="273" y="29"/>
                  </a:lnTo>
                  <a:lnTo>
                    <a:pt x="258" y="20"/>
                  </a:lnTo>
                  <a:lnTo>
                    <a:pt x="242" y="13"/>
                  </a:lnTo>
                  <a:lnTo>
                    <a:pt x="226" y="7"/>
                  </a:lnTo>
                  <a:lnTo>
                    <a:pt x="211" y="3"/>
                  </a:lnTo>
                  <a:lnTo>
                    <a:pt x="193" y="0"/>
                  </a:lnTo>
                  <a:lnTo>
                    <a:pt x="175" y="0"/>
                  </a:lnTo>
                  <a:lnTo>
                    <a:pt x="175" y="0"/>
                  </a:lnTo>
                  <a:close/>
                  <a:moveTo>
                    <a:pt x="175" y="306"/>
                  </a:moveTo>
                  <a:lnTo>
                    <a:pt x="175" y="306"/>
                  </a:lnTo>
                  <a:lnTo>
                    <a:pt x="162" y="304"/>
                  </a:lnTo>
                  <a:lnTo>
                    <a:pt x="149" y="303"/>
                  </a:lnTo>
                  <a:lnTo>
                    <a:pt x="136" y="300"/>
                  </a:lnTo>
                  <a:lnTo>
                    <a:pt x="124" y="296"/>
                  </a:lnTo>
                  <a:lnTo>
                    <a:pt x="112" y="290"/>
                  </a:lnTo>
                  <a:lnTo>
                    <a:pt x="101" y="283"/>
                  </a:lnTo>
                  <a:lnTo>
                    <a:pt x="91" y="276"/>
                  </a:lnTo>
                  <a:lnTo>
                    <a:pt x="82" y="267"/>
                  </a:lnTo>
                  <a:lnTo>
                    <a:pt x="74" y="258"/>
                  </a:lnTo>
                  <a:lnTo>
                    <a:pt x="66" y="248"/>
                  </a:lnTo>
                  <a:lnTo>
                    <a:pt x="59" y="237"/>
                  </a:lnTo>
                  <a:lnTo>
                    <a:pt x="53" y="225"/>
                  </a:lnTo>
                  <a:lnTo>
                    <a:pt x="49" y="214"/>
                  </a:lnTo>
                  <a:lnTo>
                    <a:pt x="46" y="201"/>
                  </a:lnTo>
                  <a:lnTo>
                    <a:pt x="45" y="188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5" y="160"/>
                  </a:lnTo>
                  <a:lnTo>
                    <a:pt x="46" y="147"/>
                  </a:lnTo>
                  <a:lnTo>
                    <a:pt x="49" y="136"/>
                  </a:lnTo>
                  <a:lnTo>
                    <a:pt x="53" y="123"/>
                  </a:lnTo>
                  <a:lnTo>
                    <a:pt x="59" y="111"/>
                  </a:lnTo>
                  <a:lnTo>
                    <a:pt x="66" y="101"/>
                  </a:lnTo>
                  <a:lnTo>
                    <a:pt x="74" y="91"/>
                  </a:lnTo>
                  <a:lnTo>
                    <a:pt x="82" y="82"/>
                  </a:lnTo>
                  <a:lnTo>
                    <a:pt x="91" y="74"/>
                  </a:lnTo>
                  <a:lnTo>
                    <a:pt x="101" y="65"/>
                  </a:lnTo>
                  <a:lnTo>
                    <a:pt x="112" y="59"/>
                  </a:lnTo>
                  <a:lnTo>
                    <a:pt x="124" y="54"/>
                  </a:lnTo>
                  <a:lnTo>
                    <a:pt x="136" y="49"/>
                  </a:lnTo>
                  <a:lnTo>
                    <a:pt x="149" y="46"/>
                  </a:lnTo>
                  <a:lnTo>
                    <a:pt x="162" y="44"/>
                  </a:lnTo>
                  <a:lnTo>
                    <a:pt x="175" y="44"/>
                  </a:lnTo>
                  <a:lnTo>
                    <a:pt x="175" y="44"/>
                  </a:lnTo>
                  <a:lnTo>
                    <a:pt x="187" y="44"/>
                  </a:lnTo>
                  <a:lnTo>
                    <a:pt x="202" y="46"/>
                  </a:lnTo>
                  <a:lnTo>
                    <a:pt x="213" y="49"/>
                  </a:lnTo>
                  <a:lnTo>
                    <a:pt x="226" y="54"/>
                  </a:lnTo>
                  <a:lnTo>
                    <a:pt x="238" y="59"/>
                  </a:lnTo>
                  <a:lnTo>
                    <a:pt x="248" y="65"/>
                  </a:lnTo>
                  <a:lnTo>
                    <a:pt x="258" y="74"/>
                  </a:lnTo>
                  <a:lnTo>
                    <a:pt x="267" y="82"/>
                  </a:lnTo>
                  <a:lnTo>
                    <a:pt x="275" y="91"/>
                  </a:lnTo>
                  <a:lnTo>
                    <a:pt x="284" y="101"/>
                  </a:lnTo>
                  <a:lnTo>
                    <a:pt x="290" y="111"/>
                  </a:lnTo>
                  <a:lnTo>
                    <a:pt x="296" y="123"/>
                  </a:lnTo>
                  <a:lnTo>
                    <a:pt x="300" y="136"/>
                  </a:lnTo>
                  <a:lnTo>
                    <a:pt x="303" y="147"/>
                  </a:lnTo>
                  <a:lnTo>
                    <a:pt x="306" y="160"/>
                  </a:lnTo>
                  <a:lnTo>
                    <a:pt x="306" y="175"/>
                  </a:lnTo>
                  <a:lnTo>
                    <a:pt x="306" y="175"/>
                  </a:lnTo>
                  <a:lnTo>
                    <a:pt x="306" y="188"/>
                  </a:lnTo>
                  <a:lnTo>
                    <a:pt x="303" y="201"/>
                  </a:lnTo>
                  <a:lnTo>
                    <a:pt x="300" y="214"/>
                  </a:lnTo>
                  <a:lnTo>
                    <a:pt x="296" y="225"/>
                  </a:lnTo>
                  <a:lnTo>
                    <a:pt x="290" y="237"/>
                  </a:lnTo>
                  <a:lnTo>
                    <a:pt x="284" y="248"/>
                  </a:lnTo>
                  <a:lnTo>
                    <a:pt x="275" y="258"/>
                  </a:lnTo>
                  <a:lnTo>
                    <a:pt x="267" y="267"/>
                  </a:lnTo>
                  <a:lnTo>
                    <a:pt x="258" y="276"/>
                  </a:lnTo>
                  <a:lnTo>
                    <a:pt x="248" y="283"/>
                  </a:lnTo>
                  <a:lnTo>
                    <a:pt x="238" y="290"/>
                  </a:lnTo>
                  <a:lnTo>
                    <a:pt x="226" y="296"/>
                  </a:lnTo>
                  <a:lnTo>
                    <a:pt x="213" y="300"/>
                  </a:lnTo>
                  <a:lnTo>
                    <a:pt x="202" y="303"/>
                  </a:lnTo>
                  <a:lnTo>
                    <a:pt x="187" y="304"/>
                  </a:lnTo>
                  <a:lnTo>
                    <a:pt x="175" y="306"/>
                  </a:lnTo>
                  <a:lnTo>
                    <a:pt x="17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40" name="Freeform 324"/>
            <p:cNvSpPr/>
            <p:nvPr/>
          </p:nvSpPr>
          <p:spPr bwMode="auto">
            <a:xfrm>
              <a:off x="3595688" y="2289175"/>
              <a:ext cx="166688" cy="257175"/>
            </a:xfrm>
            <a:custGeom>
              <a:avLst/>
              <a:gdLst>
                <a:gd name="T0" fmla="*/ 103 w 105"/>
                <a:gd name="T1" fmla="*/ 134 h 162"/>
                <a:gd name="T2" fmla="*/ 33 w 105"/>
                <a:gd name="T3" fmla="*/ 87 h 162"/>
                <a:gd name="T4" fmla="*/ 33 w 105"/>
                <a:gd name="T5" fmla="*/ 7 h 162"/>
                <a:gd name="T6" fmla="*/ 33 w 105"/>
                <a:gd name="T7" fmla="*/ 7 h 162"/>
                <a:gd name="T8" fmla="*/ 33 w 105"/>
                <a:gd name="T9" fmla="*/ 4 h 162"/>
                <a:gd name="T10" fmla="*/ 32 w 105"/>
                <a:gd name="T11" fmla="*/ 1 h 162"/>
                <a:gd name="T12" fmla="*/ 32 w 105"/>
                <a:gd name="T13" fmla="*/ 1 h 162"/>
                <a:gd name="T14" fmla="*/ 29 w 105"/>
                <a:gd name="T15" fmla="*/ 0 h 162"/>
                <a:gd name="T16" fmla="*/ 26 w 105"/>
                <a:gd name="T17" fmla="*/ 0 h 162"/>
                <a:gd name="T18" fmla="*/ 7 w 105"/>
                <a:gd name="T19" fmla="*/ 0 h 162"/>
                <a:gd name="T20" fmla="*/ 7 w 105"/>
                <a:gd name="T21" fmla="*/ 0 h 162"/>
                <a:gd name="T22" fmla="*/ 5 w 105"/>
                <a:gd name="T23" fmla="*/ 0 h 162"/>
                <a:gd name="T24" fmla="*/ 2 w 105"/>
                <a:gd name="T25" fmla="*/ 1 h 162"/>
                <a:gd name="T26" fmla="*/ 2 w 105"/>
                <a:gd name="T27" fmla="*/ 1 h 162"/>
                <a:gd name="T28" fmla="*/ 0 w 105"/>
                <a:gd name="T29" fmla="*/ 4 h 162"/>
                <a:gd name="T30" fmla="*/ 0 w 105"/>
                <a:gd name="T31" fmla="*/ 7 h 162"/>
                <a:gd name="T32" fmla="*/ 0 w 105"/>
                <a:gd name="T33" fmla="*/ 102 h 162"/>
                <a:gd name="T34" fmla="*/ 0 w 105"/>
                <a:gd name="T35" fmla="*/ 102 h 162"/>
                <a:gd name="T36" fmla="*/ 0 w 105"/>
                <a:gd name="T37" fmla="*/ 105 h 162"/>
                <a:gd name="T38" fmla="*/ 2 w 105"/>
                <a:gd name="T39" fmla="*/ 106 h 162"/>
                <a:gd name="T40" fmla="*/ 2 w 105"/>
                <a:gd name="T41" fmla="*/ 106 h 162"/>
                <a:gd name="T42" fmla="*/ 5 w 105"/>
                <a:gd name="T43" fmla="*/ 108 h 162"/>
                <a:gd name="T44" fmla="*/ 84 w 105"/>
                <a:gd name="T45" fmla="*/ 162 h 162"/>
                <a:gd name="T46" fmla="*/ 84 w 105"/>
                <a:gd name="T47" fmla="*/ 162 h 162"/>
                <a:gd name="T48" fmla="*/ 88 w 105"/>
                <a:gd name="T49" fmla="*/ 162 h 162"/>
                <a:gd name="T50" fmla="*/ 88 w 105"/>
                <a:gd name="T51" fmla="*/ 162 h 162"/>
                <a:gd name="T52" fmla="*/ 90 w 105"/>
                <a:gd name="T53" fmla="*/ 162 h 162"/>
                <a:gd name="T54" fmla="*/ 90 w 105"/>
                <a:gd name="T55" fmla="*/ 162 h 162"/>
                <a:gd name="T56" fmla="*/ 92 w 105"/>
                <a:gd name="T57" fmla="*/ 162 h 162"/>
                <a:gd name="T58" fmla="*/ 94 w 105"/>
                <a:gd name="T59" fmla="*/ 159 h 162"/>
                <a:gd name="T60" fmla="*/ 104 w 105"/>
                <a:gd name="T61" fmla="*/ 144 h 162"/>
                <a:gd name="T62" fmla="*/ 104 w 105"/>
                <a:gd name="T63" fmla="*/ 144 h 162"/>
                <a:gd name="T64" fmla="*/ 105 w 105"/>
                <a:gd name="T65" fmla="*/ 141 h 162"/>
                <a:gd name="T66" fmla="*/ 105 w 105"/>
                <a:gd name="T67" fmla="*/ 138 h 162"/>
                <a:gd name="T68" fmla="*/ 104 w 105"/>
                <a:gd name="T69" fmla="*/ 135 h 162"/>
                <a:gd name="T70" fmla="*/ 103 w 105"/>
                <a:gd name="T71" fmla="*/ 134 h 162"/>
                <a:gd name="T72" fmla="*/ 103 w 105"/>
                <a:gd name="T73" fmla="*/ 1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162">
                  <a:moveTo>
                    <a:pt x="103" y="134"/>
                  </a:moveTo>
                  <a:lnTo>
                    <a:pt x="33" y="8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3" y="4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5" y="108"/>
                  </a:lnTo>
                  <a:lnTo>
                    <a:pt x="84" y="162"/>
                  </a:lnTo>
                  <a:lnTo>
                    <a:pt x="84" y="162"/>
                  </a:lnTo>
                  <a:lnTo>
                    <a:pt x="88" y="162"/>
                  </a:lnTo>
                  <a:lnTo>
                    <a:pt x="88" y="162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92" y="162"/>
                  </a:lnTo>
                  <a:lnTo>
                    <a:pt x="94" y="159"/>
                  </a:lnTo>
                  <a:lnTo>
                    <a:pt x="104" y="144"/>
                  </a:lnTo>
                  <a:lnTo>
                    <a:pt x="104" y="144"/>
                  </a:lnTo>
                  <a:lnTo>
                    <a:pt x="105" y="141"/>
                  </a:lnTo>
                  <a:lnTo>
                    <a:pt x="105" y="138"/>
                  </a:lnTo>
                  <a:lnTo>
                    <a:pt x="104" y="135"/>
                  </a:lnTo>
                  <a:lnTo>
                    <a:pt x="103" y="134"/>
                  </a:lnTo>
                  <a:lnTo>
                    <a:pt x="103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grpSp>
        <p:nvGrpSpPr>
          <p:cNvPr id="148" name="Group 149"/>
          <p:cNvGrpSpPr/>
          <p:nvPr/>
        </p:nvGrpSpPr>
        <p:grpSpPr>
          <a:xfrm>
            <a:off x="1543097" y="1430458"/>
            <a:ext cx="478401" cy="540701"/>
            <a:chOff x="4676669" y="3767698"/>
            <a:chExt cx="349344" cy="394837"/>
          </a:xfrm>
          <a:solidFill>
            <a:schemeClr val="accent2"/>
          </a:solidFill>
        </p:grpSpPr>
        <p:sp>
          <p:nvSpPr>
            <p:cNvPr id="149" name="Freeform 337"/>
            <p:cNvSpPr/>
            <p:nvPr/>
          </p:nvSpPr>
          <p:spPr bwMode="auto">
            <a:xfrm>
              <a:off x="4717066" y="3767698"/>
              <a:ext cx="308947" cy="207926"/>
            </a:xfrm>
            <a:custGeom>
              <a:avLst/>
              <a:gdLst>
                <a:gd name="T0" fmla="*/ 187 w 315"/>
                <a:gd name="T1" fmla="*/ 32 h 212"/>
                <a:gd name="T2" fmla="*/ 220 w 315"/>
                <a:gd name="T3" fmla="*/ 63 h 212"/>
                <a:gd name="T4" fmla="*/ 165 w 315"/>
                <a:gd name="T5" fmla="*/ 119 h 212"/>
                <a:gd name="T6" fmla="*/ 113 w 315"/>
                <a:gd name="T7" fmla="*/ 66 h 212"/>
                <a:gd name="T8" fmla="*/ 0 w 315"/>
                <a:gd name="T9" fmla="*/ 178 h 212"/>
                <a:gd name="T10" fmla="*/ 34 w 315"/>
                <a:gd name="T11" fmla="*/ 212 h 212"/>
                <a:gd name="T12" fmla="*/ 34 w 315"/>
                <a:gd name="T13" fmla="*/ 212 h 212"/>
                <a:gd name="T14" fmla="*/ 113 w 315"/>
                <a:gd name="T15" fmla="*/ 135 h 212"/>
                <a:gd name="T16" fmla="*/ 165 w 315"/>
                <a:gd name="T17" fmla="*/ 187 h 212"/>
                <a:gd name="T18" fmla="*/ 254 w 315"/>
                <a:gd name="T19" fmla="*/ 98 h 212"/>
                <a:gd name="T20" fmla="*/ 285 w 315"/>
                <a:gd name="T21" fmla="*/ 128 h 212"/>
                <a:gd name="T22" fmla="*/ 315 w 315"/>
                <a:gd name="T23" fmla="*/ 0 h 212"/>
                <a:gd name="T24" fmla="*/ 187 w 315"/>
                <a:gd name="T25" fmla="*/ 3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" h="212">
                  <a:moveTo>
                    <a:pt x="187" y="32"/>
                  </a:moveTo>
                  <a:lnTo>
                    <a:pt x="220" y="63"/>
                  </a:lnTo>
                  <a:lnTo>
                    <a:pt x="165" y="119"/>
                  </a:lnTo>
                  <a:lnTo>
                    <a:pt x="113" y="66"/>
                  </a:lnTo>
                  <a:lnTo>
                    <a:pt x="0" y="178"/>
                  </a:lnTo>
                  <a:lnTo>
                    <a:pt x="34" y="212"/>
                  </a:lnTo>
                  <a:lnTo>
                    <a:pt x="34" y="212"/>
                  </a:lnTo>
                  <a:lnTo>
                    <a:pt x="113" y="135"/>
                  </a:lnTo>
                  <a:lnTo>
                    <a:pt x="165" y="187"/>
                  </a:lnTo>
                  <a:lnTo>
                    <a:pt x="254" y="98"/>
                  </a:lnTo>
                  <a:lnTo>
                    <a:pt x="285" y="128"/>
                  </a:lnTo>
                  <a:lnTo>
                    <a:pt x="315" y="0"/>
                  </a:lnTo>
                  <a:lnTo>
                    <a:pt x="187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150" name="Freeform 338"/>
            <p:cNvSpPr/>
            <p:nvPr/>
          </p:nvSpPr>
          <p:spPr bwMode="auto">
            <a:xfrm>
              <a:off x="4676669" y="3954609"/>
              <a:ext cx="308947" cy="207926"/>
            </a:xfrm>
            <a:custGeom>
              <a:avLst/>
              <a:gdLst>
                <a:gd name="T0" fmla="*/ 281 w 315"/>
                <a:gd name="T1" fmla="*/ 0 h 212"/>
                <a:gd name="T2" fmla="*/ 204 w 315"/>
                <a:gd name="T3" fmla="*/ 77 h 212"/>
                <a:gd name="T4" fmla="*/ 152 w 315"/>
                <a:gd name="T5" fmla="*/ 25 h 212"/>
                <a:gd name="T6" fmla="*/ 62 w 315"/>
                <a:gd name="T7" fmla="*/ 114 h 212"/>
                <a:gd name="T8" fmla="*/ 32 w 315"/>
                <a:gd name="T9" fmla="*/ 84 h 212"/>
                <a:gd name="T10" fmla="*/ 0 w 315"/>
                <a:gd name="T11" fmla="*/ 212 h 212"/>
                <a:gd name="T12" fmla="*/ 128 w 315"/>
                <a:gd name="T13" fmla="*/ 182 h 212"/>
                <a:gd name="T14" fmla="*/ 96 w 315"/>
                <a:gd name="T15" fmla="*/ 149 h 212"/>
                <a:gd name="T16" fmla="*/ 152 w 315"/>
                <a:gd name="T17" fmla="*/ 93 h 212"/>
                <a:gd name="T18" fmla="*/ 204 w 315"/>
                <a:gd name="T19" fmla="*/ 146 h 212"/>
                <a:gd name="T20" fmla="*/ 315 w 315"/>
                <a:gd name="T21" fmla="*/ 34 h 212"/>
                <a:gd name="T22" fmla="*/ 281 w 315"/>
                <a:gd name="T23" fmla="*/ 0 h 212"/>
                <a:gd name="T24" fmla="*/ 281 w 315"/>
                <a:gd name="T2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" h="212">
                  <a:moveTo>
                    <a:pt x="281" y="0"/>
                  </a:moveTo>
                  <a:lnTo>
                    <a:pt x="204" y="77"/>
                  </a:lnTo>
                  <a:lnTo>
                    <a:pt x="152" y="25"/>
                  </a:lnTo>
                  <a:lnTo>
                    <a:pt x="62" y="114"/>
                  </a:lnTo>
                  <a:lnTo>
                    <a:pt x="32" y="84"/>
                  </a:lnTo>
                  <a:lnTo>
                    <a:pt x="0" y="212"/>
                  </a:lnTo>
                  <a:lnTo>
                    <a:pt x="128" y="182"/>
                  </a:lnTo>
                  <a:lnTo>
                    <a:pt x="96" y="149"/>
                  </a:lnTo>
                  <a:lnTo>
                    <a:pt x="152" y="93"/>
                  </a:lnTo>
                  <a:lnTo>
                    <a:pt x="204" y="146"/>
                  </a:lnTo>
                  <a:lnTo>
                    <a:pt x="315" y="34"/>
                  </a:lnTo>
                  <a:lnTo>
                    <a:pt x="281" y="0"/>
                  </a:ln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7" grpId="0"/>
      <p:bldP spid="9" grpId="0" animBg="1"/>
      <p:bldP spid="10" grpId="0"/>
      <p:bldP spid="23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92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 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52375" y="2004391"/>
            <a:ext cx="1510531" cy="197136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52375" y="2394556"/>
            <a:ext cx="1510531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52376" y="2091300"/>
            <a:ext cx="1510530" cy="1692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平面设计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52376" y="2625210"/>
            <a:ext cx="1510530" cy="1163395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分钟之内。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2180423" y="2004391"/>
            <a:ext cx="1510531" cy="197136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ea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2180423" y="2394556"/>
            <a:ext cx="1510531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180424" y="2091300"/>
            <a:ext cx="1510530" cy="1692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网站设计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180424" y="2625210"/>
            <a:ext cx="1510530" cy="1163395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分钟之内。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3820046" y="1998708"/>
            <a:ext cx="1510531" cy="197136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ea"/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3820046" y="2388873"/>
            <a:ext cx="1510531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820047" y="2085617"/>
            <a:ext cx="1510530" cy="1692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图片美化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820047" y="2619527"/>
            <a:ext cx="1510530" cy="1163395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分钟之内。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5454720" y="1993183"/>
            <a:ext cx="1510531" cy="197136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ea"/>
            </a:endParaRPr>
          </a:p>
        </p:txBody>
      </p:sp>
      <p:cxnSp>
        <p:nvCxnSpPr>
          <p:cNvPr id="141" name="Straight Connector 140"/>
          <p:cNvCxnSpPr/>
          <p:nvPr/>
        </p:nvCxnSpPr>
        <p:spPr>
          <a:xfrm>
            <a:off x="5454720" y="2383348"/>
            <a:ext cx="1510531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5454721" y="2080092"/>
            <a:ext cx="1510530" cy="1692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多媒体编辑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5454721" y="2614002"/>
            <a:ext cx="1510530" cy="1163395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分钟之内。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7083135" y="1993183"/>
            <a:ext cx="1510531" cy="197136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ea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>
            <a:off x="7083135" y="2383348"/>
            <a:ext cx="1510531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7083136" y="2080092"/>
            <a:ext cx="1510530" cy="169277"/>
          </a:xfrm>
          <a:prstGeom prst="rect">
            <a:avLst/>
          </a:prstGeom>
          <a:noFill/>
        </p:spPr>
        <p:txBody>
          <a:bodyPr wrap="square" lIns="0" tIns="0" rIns="91420" bIns="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+mn-ea"/>
                <a:cs typeface="Helvetica Neue"/>
              </a:rPr>
              <a:t>音乐创作</a:t>
            </a:r>
            <a:endParaRPr lang="en-US" sz="1100" b="1" dirty="0">
              <a:solidFill>
                <a:schemeClr val="bg1"/>
              </a:solidFill>
              <a:latin typeface="+mn-ea"/>
              <a:cs typeface="Helvetica Neue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7083136" y="2614002"/>
            <a:ext cx="1510530" cy="1163395"/>
          </a:xfrm>
          <a:prstGeom prst="rect">
            <a:avLst/>
          </a:prstGeom>
          <a:noFill/>
        </p:spPr>
        <p:txBody>
          <a:bodyPr wrap="square" lIns="91440" tIns="0" rIns="9142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200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/>
                </a:solidFill>
                <a:latin typeface="+mn-ea"/>
                <a:cs typeface="Calibri"/>
              </a:rPr>
              <a:t>5</a:t>
            </a:r>
            <a:r>
              <a:rPr lang="zh-CN" altLang="en-US" sz="900" dirty="0">
                <a:solidFill>
                  <a:schemeClr val="bg1"/>
                </a:solidFill>
                <a:latin typeface="+mn-ea"/>
                <a:cs typeface="Calibri"/>
              </a:rPr>
              <a:t>分钟之内。</a:t>
            </a:r>
            <a:endParaRPr lang="en-US" sz="90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614271" y="4163833"/>
            <a:ext cx="4856503" cy="930279"/>
            <a:chOff x="82392" y="4005576"/>
            <a:chExt cx="4856503" cy="1049885"/>
          </a:xfrm>
        </p:grpSpPr>
        <p:sp>
          <p:nvSpPr>
            <p:cNvPr id="165" name="Subtitle 2"/>
            <p:cNvSpPr txBox="1"/>
            <p:nvPr/>
          </p:nvSpPr>
          <p:spPr>
            <a:xfrm>
              <a:off x="1625600" y="4032205"/>
              <a:ext cx="2670355" cy="5115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zh-CN" altLang="en-US" sz="2400" baseline="-25000" dirty="0">
                  <a:solidFill>
                    <a:srgbClr val="DBDBDB"/>
                  </a:solidFill>
                  <a:latin typeface="+mn-ea"/>
                  <a:cs typeface="Helvetica Neue"/>
                </a:rPr>
                <a:t>商务交流</a:t>
              </a:r>
            </a:p>
          </p:txBody>
        </p:sp>
        <p:sp>
          <p:nvSpPr>
            <p:cNvPr id="166" name="Subtitle 2"/>
            <p:cNvSpPr txBox="1"/>
            <p:nvPr/>
          </p:nvSpPr>
          <p:spPr>
            <a:xfrm>
              <a:off x="82392" y="4005576"/>
              <a:ext cx="800343" cy="8502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en-US" sz="8000" dirty="0">
                  <a:solidFill>
                    <a:srgbClr val="DBDBDB"/>
                  </a:solidFill>
                  <a:latin typeface="+mn-ea"/>
                  <a:cs typeface="Helvetica Neue"/>
                </a:rPr>
                <a:t>“</a:t>
              </a:r>
              <a:endParaRPr lang="en-US" sz="6600" dirty="0">
                <a:solidFill>
                  <a:srgbClr val="DBDBDB"/>
                </a:solidFill>
                <a:latin typeface="+mn-ea"/>
                <a:cs typeface="Helvetica Neue"/>
              </a:endParaRPr>
            </a:p>
          </p:txBody>
        </p:sp>
        <p:sp>
          <p:nvSpPr>
            <p:cNvPr id="167" name="Subtitle 2"/>
            <p:cNvSpPr txBox="1"/>
            <p:nvPr/>
          </p:nvSpPr>
          <p:spPr>
            <a:xfrm>
              <a:off x="2083569" y="4386796"/>
              <a:ext cx="2474540" cy="5115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zh-CN" altLang="en-US" sz="2800" dirty="0">
                  <a:solidFill>
                    <a:srgbClr val="DBDBDB"/>
                  </a:solidFill>
                  <a:latin typeface="+mn-ea"/>
                  <a:cs typeface="Helvetica Neue"/>
                </a:rPr>
                <a:t>赢在起点</a:t>
              </a:r>
            </a:p>
          </p:txBody>
        </p:sp>
        <p:sp>
          <p:nvSpPr>
            <p:cNvPr id="168" name="Subtitle 2"/>
            <p:cNvSpPr txBox="1"/>
            <p:nvPr/>
          </p:nvSpPr>
          <p:spPr>
            <a:xfrm>
              <a:off x="4419555" y="4205221"/>
              <a:ext cx="519340" cy="8502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70000"/>
                </a:lnSpc>
                <a:buNone/>
              </a:pPr>
              <a:r>
                <a:rPr lang="en-US" sz="8000" dirty="0">
                  <a:solidFill>
                    <a:srgbClr val="DBDBDB"/>
                  </a:solidFill>
                  <a:latin typeface="+mn-ea"/>
                  <a:cs typeface="Helvetica Neue"/>
                </a:rPr>
                <a:t>”</a:t>
              </a:r>
              <a:endParaRPr lang="en-US" sz="6600" dirty="0">
                <a:solidFill>
                  <a:srgbClr val="DBDBDB"/>
                </a:solidFill>
                <a:latin typeface="+mn-ea"/>
                <a:cs typeface="Helvetica Neue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44154" y="1192292"/>
            <a:ext cx="509588" cy="452438"/>
            <a:chOff x="4676776" y="3021013"/>
            <a:chExt cx="509588" cy="452438"/>
          </a:xfrm>
          <a:solidFill>
            <a:schemeClr val="accent4"/>
          </a:solidFill>
        </p:grpSpPr>
        <p:sp>
          <p:nvSpPr>
            <p:cNvPr id="55" name="Freeform 404"/>
            <p:cNvSpPr>
              <a:spLocks noEditPoints="1"/>
            </p:cNvSpPr>
            <p:nvPr/>
          </p:nvSpPr>
          <p:spPr bwMode="auto">
            <a:xfrm>
              <a:off x="4676776" y="3021013"/>
              <a:ext cx="509588" cy="452438"/>
            </a:xfrm>
            <a:custGeom>
              <a:avLst/>
              <a:gdLst>
                <a:gd name="T0" fmla="*/ 225 w 232"/>
                <a:gd name="T1" fmla="*/ 0 h 206"/>
                <a:gd name="T2" fmla="*/ 8 w 232"/>
                <a:gd name="T3" fmla="*/ 0 h 206"/>
                <a:gd name="T4" fmla="*/ 0 w 232"/>
                <a:gd name="T5" fmla="*/ 7 h 206"/>
                <a:gd name="T6" fmla="*/ 0 w 232"/>
                <a:gd name="T7" fmla="*/ 199 h 206"/>
                <a:gd name="T8" fmla="*/ 8 w 232"/>
                <a:gd name="T9" fmla="*/ 206 h 206"/>
                <a:gd name="T10" fmla="*/ 225 w 232"/>
                <a:gd name="T11" fmla="*/ 206 h 206"/>
                <a:gd name="T12" fmla="*/ 232 w 232"/>
                <a:gd name="T13" fmla="*/ 199 h 206"/>
                <a:gd name="T14" fmla="*/ 232 w 232"/>
                <a:gd name="T15" fmla="*/ 7 h 206"/>
                <a:gd name="T16" fmla="*/ 225 w 232"/>
                <a:gd name="T17" fmla="*/ 0 h 206"/>
                <a:gd name="T18" fmla="*/ 218 w 232"/>
                <a:gd name="T19" fmla="*/ 185 h 206"/>
                <a:gd name="T20" fmla="*/ 65 w 232"/>
                <a:gd name="T21" fmla="*/ 185 h 206"/>
                <a:gd name="T22" fmla="*/ 54 w 232"/>
                <a:gd name="T23" fmla="*/ 192 h 206"/>
                <a:gd name="T24" fmla="*/ 43 w 232"/>
                <a:gd name="T25" fmla="*/ 185 h 206"/>
                <a:gd name="T26" fmla="*/ 15 w 232"/>
                <a:gd name="T27" fmla="*/ 185 h 206"/>
                <a:gd name="T28" fmla="*/ 15 w 232"/>
                <a:gd name="T29" fmla="*/ 176 h 206"/>
                <a:gd name="T30" fmla="*/ 43 w 232"/>
                <a:gd name="T31" fmla="*/ 176 h 206"/>
                <a:gd name="T32" fmla="*/ 54 w 232"/>
                <a:gd name="T33" fmla="*/ 169 h 206"/>
                <a:gd name="T34" fmla="*/ 65 w 232"/>
                <a:gd name="T35" fmla="*/ 176 h 206"/>
                <a:gd name="T36" fmla="*/ 218 w 232"/>
                <a:gd name="T37" fmla="*/ 176 h 206"/>
                <a:gd name="T38" fmla="*/ 218 w 232"/>
                <a:gd name="T39" fmla="*/ 185 h 206"/>
                <a:gd name="T40" fmla="*/ 218 w 232"/>
                <a:gd name="T41" fmla="*/ 155 h 206"/>
                <a:gd name="T42" fmla="*/ 15 w 232"/>
                <a:gd name="T43" fmla="*/ 155 h 206"/>
                <a:gd name="T44" fmla="*/ 15 w 232"/>
                <a:gd name="T45" fmla="*/ 15 h 206"/>
                <a:gd name="T46" fmla="*/ 218 w 232"/>
                <a:gd name="T47" fmla="*/ 15 h 206"/>
                <a:gd name="T48" fmla="*/ 218 w 232"/>
                <a:gd name="T49" fmla="*/ 15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2" h="206">
                  <a:moveTo>
                    <a:pt x="22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3"/>
                    <a:pt x="3" y="206"/>
                    <a:pt x="8" y="206"/>
                  </a:cubicBezTo>
                  <a:cubicBezTo>
                    <a:pt x="225" y="206"/>
                    <a:pt x="225" y="206"/>
                    <a:pt x="225" y="206"/>
                  </a:cubicBezTo>
                  <a:cubicBezTo>
                    <a:pt x="229" y="206"/>
                    <a:pt x="232" y="203"/>
                    <a:pt x="232" y="199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32" y="3"/>
                    <a:pt x="229" y="0"/>
                    <a:pt x="225" y="0"/>
                  </a:cubicBezTo>
                  <a:close/>
                  <a:moveTo>
                    <a:pt x="218" y="185"/>
                  </a:moveTo>
                  <a:cubicBezTo>
                    <a:pt x="65" y="185"/>
                    <a:pt x="65" y="185"/>
                    <a:pt x="65" y="185"/>
                  </a:cubicBezTo>
                  <a:cubicBezTo>
                    <a:pt x="63" y="189"/>
                    <a:pt x="59" y="192"/>
                    <a:pt x="54" y="192"/>
                  </a:cubicBezTo>
                  <a:cubicBezTo>
                    <a:pt x="49" y="192"/>
                    <a:pt x="44" y="189"/>
                    <a:pt x="43" y="185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4" y="172"/>
                    <a:pt x="49" y="169"/>
                    <a:pt x="54" y="169"/>
                  </a:cubicBezTo>
                  <a:cubicBezTo>
                    <a:pt x="59" y="169"/>
                    <a:pt x="63" y="172"/>
                    <a:pt x="65" y="176"/>
                  </a:cubicBezTo>
                  <a:cubicBezTo>
                    <a:pt x="218" y="176"/>
                    <a:pt x="218" y="176"/>
                    <a:pt x="218" y="176"/>
                  </a:cubicBezTo>
                  <a:lnTo>
                    <a:pt x="218" y="185"/>
                  </a:lnTo>
                  <a:close/>
                  <a:moveTo>
                    <a:pt x="218" y="155"/>
                  </a:moveTo>
                  <a:cubicBezTo>
                    <a:pt x="15" y="155"/>
                    <a:pt x="15" y="155"/>
                    <a:pt x="15" y="15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18" y="15"/>
                    <a:pt x="218" y="15"/>
                    <a:pt x="218" y="15"/>
                  </a:cubicBezTo>
                  <a:lnTo>
                    <a:pt x="218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6" name="Freeform 405"/>
            <p:cNvSpPr/>
            <p:nvPr/>
          </p:nvSpPr>
          <p:spPr bwMode="auto">
            <a:xfrm>
              <a:off x="4867276" y="3124200"/>
              <a:ext cx="142875" cy="166688"/>
            </a:xfrm>
            <a:custGeom>
              <a:avLst/>
              <a:gdLst>
                <a:gd name="T0" fmla="*/ 61 w 65"/>
                <a:gd name="T1" fmla="*/ 34 h 76"/>
                <a:gd name="T2" fmla="*/ 61 w 65"/>
                <a:gd name="T3" fmla="*/ 42 h 76"/>
                <a:gd name="T4" fmla="*/ 6 w 65"/>
                <a:gd name="T5" fmla="*/ 74 h 76"/>
                <a:gd name="T6" fmla="*/ 0 w 65"/>
                <a:gd name="T7" fmla="*/ 70 h 76"/>
                <a:gd name="T8" fmla="*/ 0 w 65"/>
                <a:gd name="T9" fmla="*/ 7 h 76"/>
                <a:gd name="T10" fmla="*/ 6 w 65"/>
                <a:gd name="T11" fmla="*/ 3 h 76"/>
                <a:gd name="T12" fmla="*/ 61 w 65"/>
                <a:gd name="T13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6">
                  <a:moveTo>
                    <a:pt x="61" y="34"/>
                  </a:moveTo>
                  <a:cubicBezTo>
                    <a:pt x="65" y="37"/>
                    <a:pt x="65" y="40"/>
                    <a:pt x="61" y="4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3" y="76"/>
                    <a:pt x="0" y="74"/>
                    <a:pt x="0" y="7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3" y="0"/>
                    <a:pt x="6" y="3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682222" y="1191499"/>
            <a:ext cx="509588" cy="454025"/>
            <a:chOff x="3332164" y="207963"/>
            <a:chExt cx="509588" cy="454025"/>
          </a:xfrm>
          <a:solidFill>
            <a:schemeClr val="accent2"/>
          </a:solidFill>
        </p:grpSpPr>
        <p:sp>
          <p:nvSpPr>
            <p:cNvPr id="58" name="Freeform 41"/>
            <p:cNvSpPr>
              <a:spLocks noEditPoints="1"/>
            </p:cNvSpPr>
            <p:nvPr/>
          </p:nvSpPr>
          <p:spPr bwMode="auto">
            <a:xfrm>
              <a:off x="3332164" y="207963"/>
              <a:ext cx="509588" cy="454025"/>
            </a:xfrm>
            <a:custGeom>
              <a:avLst/>
              <a:gdLst>
                <a:gd name="T0" fmla="*/ 229 w 236"/>
                <a:gd name="T1" fmla="*/ 0 h 210"/>
                <a:gd name="T2" fmla="*/ 7 w 236"/>
                <a:gd name="T3" fmla="*/ 0 h 210"/>
                <a:gd name="T4" fmla="*/ 0 w 236"/>
                <a:gd name="T5" fmla="*/ 7 h 210"/>
                <a:gd name="T6" fmla="*/ 0 w 236"/>
                <a:gd name="T7" fmla="*/ 202 h 210"/>
                <a:gd name="T8" fmla="*/ 7 w 236"/>
                <a:gd name="T9" fmla="*/ 210 h 210"/>
                <a:gd name="T10" fmla="*/ 229 w 236"/>
                <a:gd name="T11" fmla="*/ 210 h 210"/>
                <a:gd name="T12" fmla="*/ 236 w 236"/>
                <a:gd name="T13" fmla="*/ 202 h 210"/>
                <a:gd name="T14" fmla="*/ 236 w 236"/>
                <a:gd name="T15" fmla="*/ 7 h 210"/>
                <a:gd name="T16" fmla="*/ 229 w 236"/>
                <a:gd name="T17" fmla="*/ 0 h 210"/>
                <a:gd name="T18" fmla="*/ 182 w 236"/>
                <a:gd name="T19" fmla="*/ 16 h 210"/>
                <a:gd name="T20" fmla="*/ 192 w 236"/>
                <a:gd name="T21" fmla="*/ 26 h 210"/>
                <a:gd name="T22" fmla="*/ 182 w 236"/>
                <a:gd name="T23" fmla="*/ 36 h 210"/>
                <a:gd name="T24" fmla="*/ 172 w 236"/>
                <a:gd name="T25" fmla="*/ 26 h 210"/>
                <a:gd name="T26" fmla="*/ 182 w 236"/>
                <a:gd name="T27" fmla="*/ 16 h 210"/>
                <a:gd name="T28" fmla="*/ 153 w 236"/>
                <a:gd name="T29" fmla="*/ 16 h 210"/>
                <a:gd name="T30" fmla="*/ 163 w 236"/>
                <a:gd name="T31" fmla="*/ 26 h 210"/>
                <a:gd name="T32" fmla="*/ 153 w 236"/>
                <a:gd name="T33" fmla="*/ 36 h 210"/>
                <a:gd name="T34" fmla="*/ 143 w 236"/>
                <a:gd name="T35" fmla="*/ 26 h 210"/>
                <a:gd name="T36" fmla="*/ 153 w 236"/>
                <a:gd name="T37" fmla="*/ 16 h 210"/>
                <a:gd name="T38" fmla="*/ 221 w 236"/>
                <a:gd name="T39" fmla="*/ 195 h 210"/>
                <a:gd name="T40" fmla="*/ 15 w 236"/>
                <a:gd name="T41" fmla="*/ 195 h 210"/>
                <a:gd name="T42" fmla="*/ 15 w 236"/>
                <a:gd name="T43" fmla="*/ 52 h 210"/>
                <a:gd name="T44" fmla="*/ 221 w 236"/>
                <a:gd name="T45" fmla="*/ 52 h 210"/>
                <a:gd name="T46" fmla="*/ 221 w 236"/>
                <a:gd name="T47" fmla="*/ 195 h 210"/>
                <a:gd name="T48" fmla="*/ 211 w 236"/>
                <a:gd name="T49" fmla="*/ 36 h 210"/>
                <a:gd name="T50" fmla="*/ 201 w 236"/>
                <a:gd name="T51" fmla="*/ 26 h 210"/>
                <a:gd name="T52" fmla="*/ 211 w 236"/>
                <a:gd name="T53" fmla="*/ 16 h 210"/>
                <a:gd name="T54" fmla="*/ 221 w 236"/>
                <a:gd name="T55" fmla="*/ 26 h 210"/>
                <a:gd name="T56" fmla="*/ 211 w 236"/>
                <a:gd name="T57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10">
                  <a:moveTo>
                    <a:pt x="2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3" y="210"/>
                    <a:pt x="7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33" y="210"/>
                    <a:pt x="236" y="206"/>
                    <a:pt x="236" y="202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3"/>
                    <a:pt x="233" y="0"/>
                    <a:pt x="229" y="0"/>
                  </a:cubicBezTo>
                  <a:close/>
                  <a:moveTo>
                    <a:pt x="182" y="16"/>
                  </a:moveTo>
                  <a:cubicBezTo>
                    <a:pt x="187" y="16"/>
                    <a:pt x="192" y="21"/>
                    <a:pt x="192" y="26"/>
                  </a:cubicBezTo>
                  <a:cubicBezTo>
                    <a:pt x="192" y="32"/>
                    <a:pt x="187" y="36"/>
                    <a:pt x="182" y="36"/>
                  </a:cubicBezTo>
                  <a:cubicBezTo>
                    <a:pt x="176" y="36"/>
                    <a:pt x="172" y="32"/>
                    <a:pt x="172" y="26"/>
                  </a:cubicBezTo>
                  <a:cubicBezTo>
                    <a:pt x="172" y="21"/>
                    <a:pt x="176" y="16"/>
                    <a:pt x="182" y="16"/>
                  </a:cubicBezTo>
                  <a:close/>
                  <a:moveTo>
                    <a:pt x="153" y="16"/>
                  </a:moveTo>
                  <a:cubicBezTo>
                    <a:pt x="158" y="16"/>
                    <a:pt x="163" y="21"/>
                    <a:pt x="163" y="26"/>
                  </a:cubicBezTo>
                  <a:cubicBezTo>
                    <a:pt x="163" y="32"/>
                    <a:pt x="158" y="36"/>
                    <a:pt x="153" y="36"/>
                  </a:cubicBezTo>
                  <a:cubicBezTo>
                    <a:pt x="147" y="36"/>
                    <a:pt x="143" y="32"/>
                    <a:pt x="143" y="26"/>
                  </a:cubicBezTo>
                  <a:cubicBezTo>
                    <a:pt x="143" y="21"/>
                    <a:pt x="147" y="16"/>
                    <a:pt x="153" y="16"/>
                  </a:cubicBezTo>
                  <a:close/>
                  <a:moveTo>
                    <a:pt x="221" y="195"/>
                  </a:moveTo>
                  <a:cubicBezTo>
                    <a:pt x="15" y="195"/>
                    <a:pt x="15" y="195"/>
                    <a:pt x="15" y="19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21" y="52"/>
                    <a:pt x="221" y="52"/>
                    <a:pt x="221" y="52"/>
                  </a:cubicBezTo>
                  <a:lnTo>
                    <a:pt x="221" y="195"/>
                  </a:lnTo>
                  <a:close/>
                  <a:moveTo>
                    <a:pt x="211" y="36"/>
                  </a:moveTo>
                  <a:cubicBezTo>
                    <a:pt x="206" y="36"/>
                    <a:pt x="201" y="32"/>
                    <a:pt x="201" y="26"/>
                  </a:cubicBezTo>
                  <a:cubicBezTo>
                    <a:pt x="201" y="21"/>
                    <a:pt x="206" y="16"/>
                    <a:pt x="211" y="16"/>
                  </a:cubicBezTo>
                  <a:cubicBezTo>
                    <a:pt x="217" y="16"/>
                    <a:pt x="221" y="21"/>
                    <a:pt x="221" y="26"/>
                  </a:cubicBezTo>
                  <a:cubicBezTo>
                    <a:pt x="221" y="32"/>
                    <a:pt x="217" y="36"/>
                    <a:pt x="2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9" name="Freeform 42"/>
            <p:cNvSpPr/>
            <p:nvPr/>
          </p:nvSpPr>
          <p:spPr bwMode="auto">
            <a:xfrm>
              <a:off x="3405189" y="400051"/>
              <a:ext cx="120650" cy="153988"/>
            </a:xfrm>
            <a:custGeom>
              <a:avLst/>
              <a:gdLst>
                <a:gd name="T0" fmla="*/ 47 w 56"/>
                <a:gd name="T1" fmla="*/ 71 h 71"/>
                <a:gd name="T2" fmla="*/ 42 w 56"/>
                <a:gd name="T3" fmla="*/ 70 h 71"/>
                <a:gd name="T4" fmla="*/ 4 w 56"/>
                <a:gd name="T5" fmla="*/ 43 h 71"/>
                <a:gd name="T6" fmla="*/ 0 w 56"/>
                <a:gd name="T7" fmla="*/ 36 h 71"/>
                <a:gd name="T8" fmla="*/ 4 w 56"/>
                <a:gd name="T9" fmla="*/ 29 h 71"/>
                <a:gd name="T10" fmla="*/ 42 w 56"/>
                <a:gd name="T11" fmla="*/ 2 h 71"/>
                <a:gd name="T12" fmla="*/ 54 w 56"/>
                <a:gd name="T13" fmla="*/ 4 h 71"/>
                <a:gd name="T14" fmla="*/ 51 w 56"/>
                <a:gd name="T15" fmla="*/ 16 h 71"/>
                <a:gd name="T16" fmla="*/ 23 w 56"/>
                <a:gd name="T17" fmla="*/ 36 h 71"/>
                <a:gd name="T18" fmla="*/ 51 w 56"/>
                <a:gd name="T19" fmla="*/ 56 h 71"/>
                <a:gd name="T20" fmla="*/ 54 w 56"/>
                <a:gd name="T21" fmla="*/ 67 h 71"/>
                <a:gd name="T22" fmla="*/ 47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47" y="71"/>
                  </a:moveTo>
                  <a:cubicBezTo>
                    <a:pt x="45" y="71"/>
                    <a:pt x="43" y="71"/>
                    <a:pt x="42" y="7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4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5" y="0"/>
                    <a:pt x="51" y="1"/>
                    <a:pt x="54" y="4"/>
                  </a:cubicBezTo>
                  <a:cubicBezTo>
                    <a:pt x="56" y="8"/>
                    <a:pt x="55" y="14"/>
                    <a:pt x="51" y="1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8"/>
                    <a:pt x="56" y="64"/>
                    <a:pt x="54" y="67"/>
                  </a:cubicBezTo>
                  <a:cubicBezTo>
                    <a:pt x="52" y="70"/>
                    <a:pt x="49" y="71"/>
                    <a:pt x="4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0" name="Freeform 43"/>
            <p:cNvSpPr/>
            <p:nvPr/>
          </p:nvSpPr>
          <p:spPr bwMode="auto">
            <a:xfrm>
              <a:off x="3646489" y="400051"/>
              <a:ext cx="122238" cy="153988"/>
            </a:xfrm>
            <a:custGeom>
              <a:avLst/>
              <a:gdLst>
                <a:gd name="T0" fmla="*/ 9 w 56"/>
                <a:gd name="T1" fmla="*/ 71 h 71"/>
                <a:gd name="T2" fmla="*/ 2 w 56"/>
                <a:gd name="T3" fmla="*/ 67 h 71"/>
                <a:gd name="T4" fmla="*/ 4 w 56"/>
                <a:gd name="T5" fmla="*/ 56 h 71"/>
                <a:gd name="T6" fmla="*/ 33 w 56"/>
                <a:gd name="T7" fmla="*/ 36 h 71"/>
                <a:gd name="T8" fmla="*/ 4 w 56"/>
                <a:gd name="T9" fmla="*/ 16 h 71"/>
                <a:gd name="T10" fmla="*/ 2 w 56"/>
                <a:gd name="T11" fmla="*/ 4 h 71"/>
                <a:gd name="T12" fmla="*/ 14 w 56"/>
                <a:gd name="T13" fmla="*/ 2 h 71"/>
                <a:gd name="T14" fmla="*/ 52 w 56"/>
                <a:gd name="T15" fmla="*/ 29 h 71"/>
                <a:gd name="T16" fmla="*/ 56 w 56"/>
                <a:gd name="T17" fmla="*/ 36 h 71"/>
                <a:gd name="T18" fmla="*/ 52 w 56"/>
                <a:gd name="T19" fmla="*/ 43 h 71"/>
                <a:gd name="T20" fmla="*/ 14 w 56"/>
                <a:gd name="T21" fmla="*/ 70 h 71"/>
                <a:gd name="T22" fmla="*/ 9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9" y="71"/>
                  </a:moveTo>
                  <a:cubicBezTo>
                    <a:pt x="7" y="71"/>
                    <a:pt x="4" y="70"/>
                    <a:pt x="2" y="67"/>
                  </a:cubicBezTo>
                  <a:cubicBezTo>
                    <a:pt x="0" y="64"/>
                    <a:pt x="1" y="58"/>
                    <a:pt x="4" y="5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0" y="8"/>
                    <a:pt x="2" y="4"/>
                  </a:cubicBezTo>
                  <a:cubicBezTo>
                    <a:pt x="5" y="1"/>
                    <a:pt x="10" y="0"/>
                    <a:pt x="14" y="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5" y="31"/>
                    <a:pt x="56" y="33"/>
                    <a:pt x="56" y="36"/>
                  </a:cubicBezTo>
                  <a:cubicBezTo>
                    <a:pt x="56" y="39"/>
                    <a:pt x="55" y="41"/>
                    <a:pt x="52" y="4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71"/>
                    <a:pt x="11" y="71"/>
                    <a:pt x="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1" name="Freeform 44"/>
            <p:cNvSpPr/>
            <p:nvPr/>
          </p:nvSpPr>
          <p:spPr bwMode="auto">
            <a:xfrm>
              <a:off x="3536951" y="384176"/>
              <a:ext cx="100013" cy="184150"/>
            </a:xfrm>
            <a:custGeom>
              <a:avLst/>
              <a:gdLst>
                <a:gd name="T0" fmla="*/ 9 w 46"/>
                <a:gd name="T1" fmla="*/ 85 h 85"/>
                <a:gd name="T2" fmla="*/ 6 w 46"/>
                <a:gd name="T3" fmla="*/ 84 h 85"/>
                <a:gd name="T4" fmla="*/ 1 w 46"/>
                <a:gd name="T5" fmla="*/ 73 h 85"/>
                <a:gd name="T6" fmla="*/ 29 w 46"/>
                <a:gd name="T7" fmla="*/ 7 h 85"/>
                <a:gd name="T8" fmla="*/ 40 w 46"/>
                <a:gd name="T9" fmla="*/ 2 h 85"/>
                <a:gd name="T10" fmla="*/ 44 w 46"/>
                <a:gd name="T11" fmla="*/ 13 h 85"/>
                <a:gd name="T12" fmla="*/ 17 w 46"/>
                <a:gd name="T13" fmla="*/ 79 h 85"/>
                <a:gd name="T14" fmla="*/ 9 w 46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85">
                  <a:moveTo>
                    <a:pt x="9" y="85"/>
                  </a:moveTo>
                  <a:cubicBezTo>
                    <a:pt x="8" y="85"/>
                    <a:pt x="7" y="84"/>
                    <a:pt x="6" y="84"/>
                  </a:cubicBezTo>
                  <a:cubicBezTo>
                    <a:pt x="2" y="82"/>
                    <a:pt x="0" y="77"/>
                    <a:pt x="1" y="7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2"/>
                    <a:pt x="35" y="0"/>
                    <a:pt x="40" y="2"/>
                  </a:cubicBezTo>
                  <a:cubicBezTo>
                    <a:pt x="44" y="4"/>
                    <a:pt x="46" y="9"/>
                    <a:pt x="44" y="13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83"/>
                    <a:pt x="13" y="85"/>
                    <a:pt x="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43125" y="1122442"/>
            <a:ext cx="590550" cy="592138"/>
            <a:chOff x="3292476" y="115888"/>
            <a:chExt cx="590550" cy="592138"/>
          </a:xfrm>
          <a:solidFill>
            <a:schemeClr val="accent5"/>
          </a:solidFill>
        </p:grpSpPr>
        <p:sp>
          <p:nvSpPr>
            <p:cNvPr id="63" name="Freeform 526"/>
            <p:cNvSpPr>
              <a:spLocks noEditPoints="1"/>
            </p:cNvSpPr>
            <p:nvPr/>
          </p:nvSpPr>
          <p:spPr bwMode="auto">
            <a:xfrm>
              <a:off x="3292476" y="115888"/>
              <a:ext cx="590550" cy="592138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62 h 274"/>
                <a:gd name="T12" fmla="*/ 12 w 274"/>
                <a:gd name="T13" fmla="*/ 137 h 274"/>
                <a:gd name="T14" fmla="*/ 137 w 274"/>
                <a:gd name="T15" fmla="*/ 12 h 274"/>
                <a:gd name="T16" fmla="*/ 262 w 274"/>
                <a:gd name="T17" fmla="*/ 137 h 274"/>
                <a:gd name="T18" fmla="*/ 137 w 274"/>
                <a:gd name="T19" fmla="*/ 26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62"/>
                  </a:moveTo>
                  <a:cubicBezTo>
                    <a:pt x="68" y="262"/>
                    <a:pt x="12" y="206"/>
                    <a:pt x="12" y="137"/>
                  </a:cubicBezTo>
                  <a:cubicBezTo>
                    <a:pt x="12" y="68"/>
                    <a:pt x="68" y="12"/>
                    <a:pt x="137" y="12"/>
                  </a:cubicBezTo>
                  <a:cubicBezTo>
                    <a:pt x="206" y="12"/>
                    <a:pt x="262" y="68"/>
                    <a:pt x="262" y="137"/>
                  </a:cubicBezTo>
                  <a:cubicBezTo>
                    <a:pt x="262" y="206"/>
                    <a:pt x="206" y="262"/>
                    <a:pt x="13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4" name="Freeform 527"/>
            <p:cNvSpPr/>
            <p:nvPr/>
          </p:nvSpPr>
          <p:spPr bwMode="auto">
            <a:xfrm>
              <a:off x="3490914" y="166688"/>
              <a:ext cx="341313" cy="231775"/>
            </a:xfrm>
            <a:custGeom>
              <a:avLst/>
              <a:gdLst>
                <a:gd name="T0" fmla="*/ 27 w 158"/>
                <a:gd name="T1" fmla="*/ 70 h 108"/>
                <a:gd name="T2" fmla="*/ 45 w 158"/>
                <a:gd name="T3" fmla="*/ 66 h 108"/>
                <a:gd name="T4" fmla="*/ 93 w 158"/>
                <a:gd name="T5" fmla="*/ 108 h 108"/>
                <a:gd name="T6" fmla="*/ 158 w 158"/>
                <a:gd name="T7" fmla="*/ 100 h 108"/>
                <a:gd name="T8" fmla="*/ 45 w 158"/>
                <a:gd name="T9" fmla="*/ 0 h 108"/>
                <a:gd name="T10" fmla="*/ 0 w 158"/>
                <a:gd name="T11" fmla="*/ 9 h 108"/>
                <a:gd name="T12" fmla="*/ 27 w 158"/>
                <a:gd name="T13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08">
                  <a:moveTo>
                    <a:pt x="27" y="70"/>
                  </a:moveTo>
                  <a:cubicBezTo>
                    <a:pt x="32" y="67"/>
                    <a:pt x="39" y="66"/>
                    <a:pt x="45" y="66"/>
                  </a:cubicBezTo>
                  <a:cubicBezTo>
                    <a:pt x="69" y="66"/>
                    <a:pt x="90" y="84"/>
                    <a:pt x="93" y="108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1" y="44"/>
                    <a:pt x="103" y="0"/>
                    <a:pt x="45" y="0"/>
                  </a:cubicBezTo>
                  <a:cubicBezTo>
                    <a:pt x="29" y="0"/>
                    <a:pt x="14" y="3"/>
                    <a:pt x="0" y="9"/>
                  </a:cubicBezTo>
                  <a:lnTo>
                    <a:pt x="27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5" name="Freeform 528"/>
            <p:cNvSpPr/>
            <p:nvPr/>
          </p:nvSpPr>
          <p:spPr bwMode="auto">
            <a:xfrm>
              <a:off x="3683001" y="425451"/>
              <a:ext cx="149225" cy="84138"/>
            </a:xfrm>
            <a:custGeom>
              <a:avLst/>
              <a:gdLst>
                <a:gd name="T0" fmla="*/ 0 w 69"/>
                <a:gd name="T1" fmla="*/ 13 h 39"/>
                <a:gd name="T2" fmla="*/ 61 w 69"/>
                <a:gd name="T3" fmla="*/ 39 h 39"/>
                <a:gd name="T4" fmla="*/ 69 w 69"/>
                <a:gd name="T5" fmla="*/ 8 h 39"/>
                <a:gd name="T6" fmla="*/ 3 w 69"/>
                <a:gd name="T7" fmla="*/ 0 h 39"/>
                <a:gd name="T8" fmla="*/ 0 w 69"/>
                <a:gd name="T9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0" y="13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5" y="29"/>
                    <a:pt x="68" y="19"/>
                    <a:pt x="69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"/>
                    <a:pt x="2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6" name="Freeform 529"/>
            <p:cNvSpPr/>
            <p:nvPr/>
          </p:nvSpPr>
          <p:spPr bwMode="auto">
            <a:xfrm>
              <a:off x="3368676" y="254001"/>
              <a:ext cx="139700" cy="111125"/>
            </a:xfrm>
            <a:custGeom>
              <a:avLst/>
              <a:gdLst>
                <a:gd name="T0" fmla="*/ 65 w 65"/>
                <a:gd name="T1" fmla="*/ 42 h 51"/>
                <a:gd name="T2" fmla="*/ 14 w 65"/>
                <a:gd name="T3" fmla="*/ 0 h 51"/>
                <a:gd name="T4" fmla="*/ 0 w 65"/>
                <a:gd name="T5" fmla="*/ 22 h 51"/>
                <a:gd name="T6" fmla="*/ 60 w 65"/>
                <a:gd name="T7" fmla="*/ 51 h 51"/>
                <a:gd name="T8" fmla="*/ 65 w 65"/>
                <a:gd name="T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1">
                  <a:moveTo>
                    <a:pt x="65" y="42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7"/>
                    <a:pt x="4" y="14"/>
                    <a:pt x="0" y="2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48"/>
                    <a:pt x="63" y="45"/>
                    <a:pt x="6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7" name="Freeform 530"/>
            <p:cNvSpPr/>
            <p:nvPr/>
          </p:nvSpPr>
          <p:spPr bwMode="auto">
            <a:xfrm>
              <a:off x="3630614" y="465138"/>
              <a:ext cx="168275" cy="166688"/>
            </a:xfrm>
            <a:custGeom>
              <a:avLst/>
              <a:gdLst>
                <a:gd name="T0" fmla="*/ 21 w 78"/>
                <a:gd name="T1" fmla="*/ 0 h 77"/>
                <a:gd name="T2" fmla="*/ 0 w 78"/>
                <a:gd name="T3" fmla="*/ 18 h 77"/>
                <a:gd name="T4" fmla="*/ 30 w 78"/>
                <a:gd name="T5" fmla="*/ 77 h 77"/>
                <a:gd name="T6" fmla="*/ 78 w 78"/>
                <a:gd name="T7" fmla="*/ 33 h 77"/>
                <a:gd name="T8" fmla="*/ 21 w 78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7">
                  <a:moveTo>
                    <a:pt x="21" y="0"/>
                  </a:moveTo>
                  <a:cubicBezTo>
                    <a:pt x="16" y="8"/>
                    <a:pt x="9" y="14"/>
                    <a:pt x="0" y="1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50" y="67"/>
                    <a:pt x="67" y="52"/>
                    <a:pt x="78" y="33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8" name="Freeform 531"/>
            <p:cNvSpPr/>
            <p:nvPr/>
          </p:nvSpPr>
          <p:spPr bwMode="auto">
            <a:xfrm>
              <a:off x="3341689" y="414338"/>
              <a:ext cx="244475" cy="242888"/>
            </a:xfrm>
            <a:custGeom>
              <a:avLst/>
              <a:gdLst>
                <a:gd name="T0" fmla="*/ 113 w 113"/>
                <a:gd name="T1" fmla="*/ 47 h 113"/>
                <a:gd name="T2" fmla="*/ 66 w 113"/>
                <a:gd name="T3" fmla="*/ 0 h 113"/>
                <a:gd name="T4" fmla="*/ 0 w 113"/>
                <a:gd name="T5" fmla="*/ 0 h 113"/>
                <a:gd name="T6" fmla="*/ 112 w 113"/>
                <a:gd name="T7" fmla="*/ 113 h 113"/>
                <a:gd name="T8" fmla="*/ 113 w 113"/>
                <a:gd name="T9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113" y="47"/>
                  </a:moveTo>
                  <a:cubicBezTo>
                    <a:pt x="87" y="46"/>
                    <a:pt x="67" y="25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2"/>
                    <a:pt x="51" y="112"/>
                    <a:pt x="112" y="113"/>
                  </a:cubicBezTo>
                  <a:lnTo>
                    <a:pt x="11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69" name="Freeform 532"/>
            <p:cNvSpPr/>
            <p:nvPr/>
          </p:nvSpPr>
          <p:spPr bwMode="auto">
            <a:xfrm>
              <a:off x="3348039" y="330201"/>
              <a:ext cx="142875" cy="58738"/>
            </a:xfrm>
            <a:custGeom>
              <a:avLst/>
              <a:gdLst>
                <a:gd name="T0" fmla="*/ 64 w 66"/>
                <a:gd name="T1" fmla="*/ 27 h 27"/>
                <a:gd name="T2" fmla="*/ 66 w 66"/>
                <a:gd name="T3" fmla="*/ 21 h 27"/>
                <a:gd name="T4" fmla="*/ 4 w 66"/>
                <a:gd name="T5" fmla="*/ 0 h 27"/>
                <a:gd name="T6" fmla="*/ 0 w 66"/>
                <a:gd name="T7" fmla="*/ 12 h 27"/>
                <a:gd name="T8" fmla="*/ 64 w 66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7">
                  <a:moveTo>
                    <a:pt x="64" y="27"/>
                  </a:moveTo>
                  <a:cubicBezTo>
                    <a:pt x="65" y="25"/>
                    <a:pt x="65" y="23"/>
                    <a:pt x="66" y="2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4"/>
                    <a:pt x="1" y="8"/>
                    <a:pt x="0" y="12"/>
                  </a:cubicBezTo>
                  <a:lnTo>
                    <a:pt x="6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0" name="Freeform 533"/>
            <p:cNvSpPr>
              <a:spLocks noEditPoints="1"/>
            </p:cNvSpPr>
            <p:nvPr/>
          </p:nvSpPr>
          <p:spPr bwMode="auto">
            <a:xfrm>
              <a:off x="3503614" y="328613"/>
              <a:ext cx="168275" cy="165100"/>
            </a:xfrm>
            <a:custGeom>
              <a:avLst/>
              <a:gdLst>
                <a:gd name="T0" fmla="*/ 39 w 78"/>
                <a:gd name="T1" fmla="*/ 0 h 77"/>
                <a:gd name="T2" fmla="*/ 0 w 78"/>
                <a:gd name="T3" fmla="*/ 39 h 77"/>
                <a:gd name="T4" fmla="*/ 39 w 78"/>
                <a:gd name="T5" fmla="*/ 77 h 77"/>
                <a:gd name="T6" fmla="*/ 78 w 78"/>
                <a:gd name="T7" fmla="*/ 39 h 77"/>
                <a:gd name="T8" fmla="*/ 39 w 78"/>
                <a:gd name="T9" fmla="*/ 0 h 77"/>
                <a:gd name="T10" fmla="*/ 39 w 78"/>
                <a:gd name="T11" fmla="*/ 69 h 77"/>
                <a:gd name="T12" fmla="*/ 9 w 78"/>
                <a:gd name="T13" fmla="*/ 39 h 77"/>
                <a:gd name="T14" fmla="*/ 39 w 78"/>
                <a:gd name="T15" fmla="*/ 9 h 77"/>
                <a:gd name="T16" fmla="*/ 69 w 78"/>
                <a:gd name="T17" fmla="*/ 39 h 77"/>
                <a:gd name="T18" fmla="*/ 39 w 78"/>
                <a:gd name="T19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7"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18" y="77"/>
                    <a:pt x="39" y="77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  <a:moveTo>
                    <a:pt x="39" y="69"/>
                  </a:moveTo>
                  <a:cubicBezTo>
                    <a:pt x="23" y="69"/>
                    <a:pt x="9" y="55"/>
                    <a:pt x="9" y="39"/>
                  </a:cubicBezTo>
                  <a:cubicBezTo>
                    <a:pt x="9" y="22"/>
                    <a:pt x="23" y="9"/>
                    <a:pt x="39" y="9"/>
                  </a:cubicBezTo>
                  <a:cubicBezTo>
                    <a:pt x="55" y="9"/>
                    <a:pt x="69" y="22"/>
                    <a:pt x="69" y="39"/>
                  </a:cubicBezTo>
                  <a:cubicBezTo>
                    <a:pt x="69" y="55"/>
                    <a:pt x="55" y="69"/>
                    <a:pt x="3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022318" y="1161336"/>
            <a:ext cx="566738" cy="514350"/>
            <a:chOff x="8356601" y="152401"/>
            <a:chExt cx="566738" cy="514350"/>
          </a:xfrm>
          <a:solidFill>
            <a:schemeClr val="accent1"/>
          </a:solidFill>
        </p:grpSpPr>
        <p:sp>
          <p:nvSpPr>
            <p:cNvPr id="72" name="Rectangle 541"/>
            <p:cNvSpPr>
              <a:spLocks noChangeArrowheads="1"/>
            </p:cNvSpPr>
            <p:nvPr/>
          </p:nvSpPr>
          <p:spPr bwMode="auto">
            <a:xfrm>
              <a:off x="8564564" y="614363"/>
              <a:ext cx="1492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3" name="Freeform 542"/>
            <p:cNvSpPr/>
            <p:nvPr/>
          </p:nvSpPr>
          <p:spPr bwMode="auto">
            <a:xfrm>
              <a:off x="8520114" y="654051"/>
              <a:ext cx="241300" cy="12700"/>
            </a:xfrm>
            <a:custGeom>
              <a:avLst/>
              <a:gdLst>
                <a:gd name="T0" fmla="*/ 107 w 112"/>
                <a:gd name="T1" fmla="*/ 0 h 6"/>
                <a:gd name="T2" fmla="*/ 4 w 112"/>
                <a:gd name="T3" fmla="*/ 0 h 6"/>
                <a:gd name="T4" fmla="*/ 0 w 112"/>
                <a:gd name="T5" fmla="*/ 5 h 6"/>
                <a:gd name="T6" fmla="*/ 0 w 112"/>
                <a:gd name="T7" fmla="*/ 6 h 6"/>
                <a:gd name="T8" fmla="*/ 112 w 112"/>
                <a:gd name="T9" fmla="*/ 6 h 6"/>
                <a:gd name="T10" fmla="*/ 112 w 112"/>
                <a:gd name="T11" fmla="*/ 5 h 6"/>
                <a:gd name="T12" fmla="*/ 107 w 1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6">
                  <a:moveTo>
                    <a:pt x="10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2"/>
                    <a:pt x="110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4" name="Freeform 543"/>
            <p:cNvSpPr/>
            <p:nvPr/>
          </p:nvSpPr>
          <p:spPr bwMode="auto">
            <a:xfrm>
              <a:off x="8356601" y="193676"/>
              <a:ext cx="566738" cy="412750"/>
            </a:xfrm>
            <a:custGeom>
              <a:avLst/>
              <a:gdLst>
                <a:gd name="T0" fmla="*/ 257 w 263"/>
                <a:gd name="T1" fmla="*/ 0 h 191"/>
                <a:gd name="T2" fmla="*/ 232 w 263"/>
                <a:gd name="T3" fmla="*/ 0 h 191"/>
                <a:gd name="T4" fmla="*/ 224 w 263"/>
                <a:gd name="T5" fmla="*/ 10 h 191"/>
                <a:gd name="T6" fmla="*/ 219 w 263"/>
                <a:gd name="T7" fmla="*/ 16 h 191"/>
                <a:gd name="T8" fmla="*/ 247 w 263"/>
                <a:gd name="T9" fmla="*/ 16 h 191"/>
                <a:gd name="T10" fmla="*/ 247 w 263"/>
                <a:gd name="T11" fmla="*/ 150 h 191"/>
                <a:gd name="T12" fmla="*/ 16 w 263"/>
                <a:gd name="T13" fmla="*/ 150 h 191"/>
                <a:gd name="T14" fmla="*/ 16 w 263"/>
                <a:gd name="T15" fmla="*/ 16 h 191"/>
                <a:gd name="T16" fmla="*/ 158 w 263"/>
                <a:gd name="T17" fmla="*/ 16 h 191"/>
                <a:gd name="T18" fmla="*/ 181 w 263"/>
                <a:gd name="T19" fmla="*/ 0 h 191"/>
                <a:gd name="T20" fmla="*/ 7 w 263"/>
                <a:gd name="T21" fmla="*/ 0 h 191"/>
                <a:gd name="T22" fmla="*/ 0 w 263"/>
                <a:gd name="T23" fmla="*/ 7 h 191"/>
                <a:gd name="T24" fmla="*/ 0 w 263"/>
                <a:gd name="T25" fmla="*/ 185 h 191"/>
                <a:gd name="T26" fmla="*/ 7 w 263"/>
                <a:gd name="T27" fmla="*/ 191 h 191"/>
                <a:gd name="T28" fmla="*/ 257 w 263"/>
                <a:gd name="T29" fmla="*/ 191 h 191"/>
                <a:gd name="T30" fmla="*/ 263 w 263"/>
                <a:gd name="T31" fmla="*/ 185 h 191"/>
                <a:gd name="T32" fmla="*/ 263 w 263"/>
                <a:gd name="T33" fmla="*/ 7 h 191"/>
                <a:gd name="T34" fmla="*/ 257 w 263"/>
                <a:gd name="T3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91">
                  <a:moveTo>
                    <a:pt x="257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0" y="3"/>
                    <a:pt x="227" y="6"/>
                    <a:pt x="224" y="10"/>
                  </a:cubicBezTo>
                  <a:cubicBezTo>
                    <a:pt x="219" y="16"/>
                    <a:pt x="219" y="16"/>
                    <a:pt x="219" y="16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7" y="150"/>
                    <a:pt x="247" y="150"/>
                    <a:pt x="247" y="150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8" y="16"/>
                    <a:pt x="158" y="16"/>
                    <a:pt x="158" y="16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257" y="191"/>
                    <a:pt x="257" y="191"/>
                    <a:pt x="257" y="191"/>
                  </a:cubicBezTo>
                  <a:cubicBezTo>
                    <a:pt x="260" y="191"/>
                    <a:pt x="263" y="188"/>
                    <a:pt x="263" y="185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63" y="3"/>
                    <a:pt x="260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6" name="Freeform 544"/>
            <p:cNvSpPr/>
            <p:nvPr/>
          </p:nvSpPr>
          <p:spPr bwMode="auto">
            <a:xfrm>
              <a:off x="8472489" y="384176"/>
              <a:ext cx="125413" cy="103188"/>
            </a:xfrm>
            <a:custGeom>
              <a:avLst/>
              <a:gdLst>
                <a:gd name="T0" fmla="*/ 18 w 58"/>
                <a:gd name="T1" fmla="*/ 12 h 48"/>
                <a:gd name="T2" fmla="*/ 0 w 58"/>
                <a:gd name="T3" fmla="*/ 44 h 48"/>
                <a:gd name="T4" fmla="*/ 6 w 58"/>
                <a:gd name="T5" fmla="*/ 46 h 48"/>
                <a:gd name="T6" fmla="*/ 19 w 58"/>
                <a:gd name="T7" fmla="*/ 35 h 48"/>
                <a:gd name="T8" fmla="*/ 16 w 58"/>
                <a:gd name="T9" fmla="*/ 47 h 48"/>
                <a:gd name="T10" fmla="*/ 41 w 58"/>
                <a:gd name="T11" fmla="*/ 40 h 48"/>
                <a:gd name="T12" fmla="*/ 58 w 58"/>
                <a:gd name="T13" fmla="*/ 18 h 48"/>
                <a:gd name="T14" fmla="*/ 42 w 58"/>
                <a:gd name="T15" fmla="*/ 0 h 48"/>
                <a:gd name="T16" fmla="*/ 18 w 58"/>
                <a:gd name="T1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8">
                  <a:moveTo>
                    <a:pt x="18" y="12"/>
                  </a:moveTo>
                  <a:cubicBezTo>
                    <a:pt x="8" y="27"/>
                    <a:pt x="17" y="43"/>
                    <a:pt x="0" y="44"/>
                  </a:cubicBezTo>
                  <a:cubicBezTo>
                    <a:pt x="0" y="44"/>
                    <a:pt x="2" y="45"/>
                    <a:pt x="6" y="46"/>
                  </a:cubicBezTo>
                  <a:cubicBezTo>
                    <a:pt x="13" y="47"/>
                    <a:pt x="18" y="44"/>
                    <a:pt x="19" y="35"/>
                  </a:cubicBezTo>
                  <a:cubicBezTo>
                    <a:pt x="19" y="35"/>
                    <a:pt x="21" y="40"/>
                    <a:pt x="16" y="47"/>
                  </a:cubicBezTo>
                  <a:cubicBezTo>
                    <a:pt x="23" y="48"/>
                    <a:pt x="35" y="45"/>
                    <a:pt x="41" y="40"/>
                  </a:cubicBezTo>
                  <a:cubicBezTo>
                    <a:pt x="55" y="29"/>
                    <a:pt x="58" y="18"/>
                    <a:pt x="58" y="1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25" y="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7" name="Freeform 545"/>
            <p:cNvSpPr/>
            <p:nvPr/>
          </p:nvSpPr>
          <p:spPr bwMode="auto">
            <a:xfrm>
              <a:off x="8585201" y="152401"/>
              <a:ext cx="271463" cy="250825"/>
            </a:xfrm>
            <a:custGeom>
              <a:avLst/>
              <a:gdLst>
                <a:gd name="T0" fmla="*/ 103 w 126"/>
                <a:gd name="T1" fmla="*/ 14 h 116"/>
                <a:gd name="T2" fmla="*/ 32 w 126"/>
                <a:gd name="T3" fmla="*/ 63 h 116"/>
                <a:gd name="T4" fmla="*/ 3 w 126"/>
                <a:gd name="T5" fmla="*/ 95 h 116"/>
                <a:gd name="T6" fmla="*/ 18 w 126"/>
                <a:gd name="T7" fmla="*/ 111 h 116"/>
                <a:gd name="T8" fmla="*/ 53 w 126"/>
                <a:gd name="T9" fmla="*/ 87 h 116"/>
                <a:gd name="T10" fmla="*/ 110 w 126"/>
                <a:gd name="T11" fmla="*/ 22 h 116"/>
                <a:gd name="T12" fmla="*/ 103 w 126"/>
                <a:gd name="T13" fmla="*/ 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16">
                  <a:moveTo>
                    <a:pt x="103" y="14"/>
                  </a:moveTo>
                  <a:cubicBezTo>
                    <a:pt x="83" y="27"/>
                    <a:pt x="51" y="49"/>
                    <a:pt x="32" y="63"/>
                  </a:cubicBezTo>
                  <a:cubicBezTo>
                    <a:pt x="12" y="76"/>
                    <a:pt x="0" y="91"/>
                    <a:pt x="3" y="95"/>
                  </a:cubicBezTo>
                  <a:cubicBezTo>
                    <a:pt x="7" y="100"/>
                    <a:pt x="14" y="107"/>
                    <a:pt x="18" y="111"/>
                  </a:cubicBezTo>
                  <a:cubicBezTo>
                    <a:pt x="22" y="116"/>
                    <a:pt x="38" y="105"/>
                    <a:pt x="53" y="87"/>
                  </a:cubicBezTo>
                  <a:cubicBezTo>
                    <a:pt x="69" y="69"/>
                    <a:pt x="94" y="40"/>
                    <a:pt x="110" y="22"/>
                  </a:cubicBezTo>
                  <a:cubicBezTo>
                    <a:pt x="126" y="4"/>
                    <a:pt x="122" y="0"/>
                    <a:pt x="10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78" name="Freeform 546"/>
            <p:cNvSpPr/>
            <p:nvPr/>
          </p:nvSpPr>
          <p:spPr bwMode="auto">
            <a:xfrm>
              <a:off x="8564564" y="358776"/>
              <a:ext cx="58738" cy="60325"/>
            </a:xfrm>
            <a:custGeom>
              <a:avLst/>
              <a:gdLst>
                <a:gd name="T0" fmla="*/ 9 w 27"/>
                <a:gd name="T1" fmla="*/ 1 h 28"/>
                <a:gd name="T2" fmla="*/ 4 w 27"/>
                <a:gd name="T3" fmla="*/ 1 h 28"/>
                <a:gd name="T4" fmla="*/ 3 w 27"/>
                <a:gd name="T5" fmla="*/ 5 h 28"/>
                <a:gd name="T6" fmla="*/ 2 w 27"/>
                <a:gd name="T7" fmla="*/ 6 h 28"/>
                <a:gd name="T8" fmla="*/ 1 w 27"/>
                <a:gd name="T9" fmla="*/ 10 h 28"/>
                <a:gd name="T10" fmla="*/ 16 w 27"/>
                <a:gd name="T11" fmla="*/ 26 h 28"/>
                <a:gd name="T12" fmla="*/ 20 w 27"/>
                <a:gd name="T13" fmla="*/ 26 h 28"/>
                <a:gd name="T14" fmla="*/ 21 w 27"/>
                <a:gd name="T15" fmla="*/ 26 h 28"/>
                <a:gd name="T16" fmla="*/ 25 w 27"/>
                <a:gd name="T17" fmla="*/ 24 h 28"/>
                <a:gd name="T18" fmla="*/ 26 w 27"/>
                <a:gd name="T19" fmla="*/ 19 h 28"/>
                <a:gd name="T20" fmla="*/ 9 w 27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8">
                  <a:moveTo>
                    <a:pt x="9" y="1"/>
                  </a:moveTo>
                  <a:cubicBezTo>
                    <a:pt x="8" y="0"/>
                    <a:pt x="6" y="0"/>
                    <a:pt x="4" y="1"/>
                  </a:cubicBezTo>
                  <a:cubicBezTo>
                    <a:pt x="3" y="2"/>
                    <a:pt x="2" y="4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8"/>
                    <a:pt x="19" y="28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4" y="26"/>
                    <a:pt x="25" y="24"/>
                  </a:cubicBezTo>
                  <a:cubicBezTo>
                    <a:pt x="26" y="23"/>
                    <a:pt x="27" y="21"/>
                    <a:pt x="26" y="19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79" name="Freeform 25"/>
          <p:cNvSpPr>
            <a:spLocks noEditPoints="1"/>
          </p:cNvSpPr>
          <p:nvPr/>
        </p:nvSpPr>
        <p:spPr bwMode="auto">
          <a:xfrm>
            <a:off x="4280672" y="1188415"/>
            <a:ext cx="611550" cy="460192"/>
          </a:xfrm>
          <a:custGeom>
            <a:avLst/>
            <a:gdLst>
              <a:gd name="T0" fmla="*/ 679 w 778"/>
              <a:gd name="T1" fmla="*/ 367 h 584"/>
              <a:gd name="T2" fmla="*/ 535 w 778"/>
              <a:gd name="T3" fmla="*/ 146 h 584"/>
              <a:gd name="T4" fmla="*/ 439 w 778"/>
              <a:gd name="T5" fmla="*/ 269 h 584"/>
              <a:gd name="T6" fmla="*/ 391 w 778"/>
              <a:gd name="T7" fmla="*/ 219 h 584"/>
              <a:gd name="T8" fmla="*/ 245 w 778"/>
              <a:gd name="T9" fmla="*/ 389 h 584"/>
              <a:gd name="T10" fmla="*/ 195 w 778"/>
              <a:gd name="T11" fmla="*/ 341 h 584"/>
              <a:gd name="T12" fmla="*/ 97 w 778"/>
              <a:gd name="T13" fmla="*/ 487 h 584"/>
              <a:gd name="T14" fmla="*/ 679 w 778"/>
              <a:gd name="T15" fmla="*/ 487 h 584"/>
              <a:gd name="T16" fmla="*/ 679 w 778"/>
              <a:gd name="T17" fmla="*/ 367 h 584"/>
              <a:gd name="T18" fmla="*/ 730 w 778"/>
              <a:gd name="T19" fmla="*/ 0 h 584"/>
              <a:gd name="T20" fmla="*/ 49 w 778"/>
              <a:gd name="T21" fmla="*/ 0 h 584"/>
              <a:gd name="T22" fmla="*/ 0 w 778"/>
              <a:gd name="T23" fmla="*/ 49 h 584"/>
              <a:gd name="T24" fmla="*/ 0 w 778"/>
              <a:gd name="T25" fmla="*/ 535 h 584"/>
              <a:gd name="T26" fmla="*/ 49 w 778"/>
              <a:gd name="T27" fmla="*/ 584 h 584"/>
              <a:gd name="T28" fmla="*/ 730 w 778"/>
              <a:gd name="T29" fmla="*/ 584 h 584"/>
              <a:gd name="T30" fmla="*/ 778 w 778"/>
              <a:gd name="T31" fmla="*/ 535 h 584"/>
              <a:gd name="T32" fmla="*/ 778 w 778"/>
              <a:gd name="T33" fmla="*/ 49 h 584"/>
              <a:gd name="T34" fmla="*/ 730 w 778"/>
              <a:gd name="T35" fmla="*/ 0 h 584"/>
              <a:gd name="T36" fmla="*/ 706 w 778"/>
              <a:gd name="T37" fmla="*/ 511 h 584"/>
              <a:gd name="T38" fmla="*/ 72 w 778"/>
              <a:gd name="T39" fmla="*/ 511 h 584"/>
              <a:gd name="T40" fmla="*/ 72 w 778"/>
              <a:gd name="T41" fmla="*/ 73 h 584"/>
              <a:gd name="T42" fmla="*/ 706 w 778"/>
              <a:gd name="T43" fmla="*/ 73 h 584"/>
              <a:gd name="T44" fmla="*/ 706 w 778"/>
              <a:gd name="T45" fmla="*/ 511 h 584"/>
              <a:gd name="T46" fmla="*/ 218 w 778"/>
              <a:gd name="T47" fmla="*/ 267 h 584"/>
              <a:gd name="T48" fmla="*/ 291 w 778"/>
              <a:gd name="T49" fmla="*/ 195 h 584"/>
              <a:gd name="T50" fmla="*/ 218 w 778"/>
              <a:gd name="T51" fmla="*/ 122 h 584"/>
              <a:gd name="T52" fmla="*/ 147 w 778"/>
              <a:gd name="T53" fmla="*/ 195 h 584"/>
              <a:gd name="T54" fmla="*/ 218 w 778"/>
              <a:gd name="T55" fmla="*/ 267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8" h="584">
                <a:moveTo>
                  <a:pt x="679" y="367"/>
                </a:moveTo>
                <a:cubicBezTo>
                  <a:pt x="535" y="146"/>
                  <a:pt x="535" y="146"/>
                  <a:pt x="535" y="146"/>
                </a:cubicBezTo>
                <a:cubicBezTo>
                  <a:pt x="439" y="269"/>
                  <a:pt x="439" y="269"/>
                  <a:pt x="439" y="269"/>
                </a:cubicBezTo>
                <a:cubicBezTo>
                  <a:pt x="391" y="219"/>
                  <a:pt x="391" y="219"/>
                  <a:pt x="391" y="219"/>
                </a:cubicBezTo>
                <a:cubicBezTo>
                  <a:pt x="245" y="389"/>
                  <a:pt x="245" y="389"/>
                  <a:pt x="245" y="389"/>
                </a:cubicBezTo>
                <a:cubicBezTo>
                  <a:pt x="195" y="341"/>
                  <a:pt x="195" y="341"/>
                  <a:pt x="195" y="341"/>
                </a:cubicBezTo>
                <a:cubicBezTo>
                  <a:pt x="97" y="487"/>
                  <a:pt x="97" y="487"/>
                  <a:pt x="97" y="487"/>
                </a:cubicBezTo>
                <a:cubicBezTo>
                  <a:pt x="679" y="487"/>
                  <a:pt x="679" y="487"/>
                  <a:pt x="679" y="487"/>
                </a:cubicBezTo>
                <a:lnTo>
                  <a:pt x="679" y="367"/>
                </a:lnTo>
                <a:close/>
                <a:moveTo>
                  <a:pt x="730" y="0"/>
                </a:moveTo>
                <a:cubicBezTo>
                  <a:pt x="49" y="0"/>
                  <a:pt x="49" y="0"/>
                  <a:pt x="49" y="0"/>
                </a:cubicBezTo>
                <a:cubicBezTo>
                  <a:pt x="19" y="0"/>
                  <a:pt x="0" y="19"/>
                  <a:pt x="0" y="49"/>
                </a:cubicBezTo>
                <a:cubicBezTo>
                  <a:pt x="0" y="535"/>
                  <a:pt x="0" y="535"/>
                  <a:pt x="0" y="535"/>
                </a:cubicBezTo>
                <a:cubicBezTo>
                  <a:pt x="0" y="560"/>
                  <a:pt x="24" y="584"/>
                  <a:pt x="49" y="584"/>
                </a:cubicBezTo>
                <a:cubicBezTo>
                  <a:pt x="730" y="584"/>
                  <a:pt x="730" y="584"/>
                  <a:pt x="730" y="584"/>
                </a:cubicBezTo>
                <a:cubicBezTo>
                  <a:pt x="754" y="584"/>
                  <a:pt x="778" y="558"/>
                  <a:pt x="778" y="535"/>
                </a:cubicBezTo>
                <a:cubicBezTo>
                  <a:pt x="778" y="49"/>
                  <a:pt x="778" y="49"/>
                  <a:pt x="778" y="49"/>
                </a:cubicBezTo>
                <a:cubicBezTo>
                  <a:pt x="778" y="24"/>
                  <a:pt x="753" y="0"/>
                  <a:pt x="730" y="0"/>
                </a:cubicBezTo>
                <a:close/>
                <a:moveTo>
                  <a:pt x="706" y="511"/>
                </a:moveTo>
                <a:cubicBezTo>
                  <a:pt x="72" y="511"/>
                  <a:pt x="72" y="511"/>
                  <a:pt x="72" y="511"/>
                </a:cubicBezTo>
                <a:cubicBezTo>
                  <a:pt x="72" y="73"/>
                  <a:pt x="72" y="73"/>
                  <a:pt x="72" y="73"/>
                </a:cubicBezTo>
                <a:cubicBezTo>
                  <a:pt x="706" y="73"/>
                  <a:pt x="706" y="73"/>
                  <a:pt x="706" y="73"/>
                </a:cubicBezTo>
                <a:lnTo>
                  <a:pt x="706" y="511"/>
                </a:lnTo>
                <a:close/>
                <a:moveTo>
                  <a:pt x="218" y="267"/>
                </a:moveTo>
                <a:cubicBezTo>
                  <a:pt x="258" y="267"/>
                  <a:pt x="291" y="235"/>
                  <a:pt x="291" y="195"/>
                </a:cubicBezTo>
                <a:cubicBezTo>
                  <a:pt x="291" y="156"/>
                  <a:pt x="258" y="122"/>
                  <a:pt x="218" y="122"/>
                </a:cubicBezTo>
                <a:cubicBezTo>
                  <a:pt x="179" y="122"/>
                  <a:pt x="147" y="156"/>
                  <a:pt x="147" y="195"/>
                </a:cubicBezTo>
                <a:cubicBezTo>
                  <a:pt x="147" y="235"/>
                  <a:pt x="179" y="267"/>
                  <a:pt x="218" y="2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75" grpId="0" animBg="1"/>
      <p:bldP spid="85" grpId="0"/>
      <p:bldP spid="86" grpId="0"/>
      <p:bldP spid="91" grpId="0" animBg="1"/>
      <p:bldP spid="103" grpId="0"/>
      <p:bldP spid="106" grpId="0"/>
      <p:bldP spid="128" grpId="0" animBg="1"/>
      <p:bldP spid="136" grpId="0"/>
      <p:bldP spid="137" grpId="0"/>
      <p:bldP spid="139" grpId="0" animBg="1"/>
      <p:bldP spid="143" grpId="0"/>
      <p:bldP spid="158" grpId="0"/>
      <p:bldP spid="160" grpId="0" animBg="1"/>
      <p:bldP spid="163" grpId="0"/>
      <p:bldP spid="164" grpId="0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96244" y="1382889"/>
            <a:ext cx="2522312" cy="252231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614" y="234748"/>
            <a:ext cx="6868638" cy="369332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n-ea"/>
                <a:cs typeface="Helvetica Neue"/>
              </a:rPr>
              <a:t>|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Helvetica Neue"/>
              </a:rPr>
              <a:t>此处添加标题</a:t>
            </a:r>
            <a:endParaRPr lang="en-US" altLang="zh-CN" b="1" dirty="0">
              <a:solidFill>
                <a:schemeClr val="accent2"/>
              </a:solidFill>
              <a:latin typeface="+mn-e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244" y="536219"/>
            <a:ext cx="6707769" cy="266421"/>
          </a:xfrm>
          <a:prstGeom prst="rect">
            <a:avLst/>
          </a:prstGeom>
          <a:noFill/>
        </p:spPr>
        <p:txBody>
          <a:bodyPr wrap="square" lIns="0" tIns="0" rIns="91420" bIns="0" rtlCol="0">
            <a:noAutofit/>
          </a:bodyPr>
          <a:lstStyle/>
          <a:p>
            <a:r>
              <a:rPr lang="zh-CN" altLang="en-US" sz="1050" dirty="0">
                <a:solidFill>
                  <a:schemeClr val="tx2"/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tx2"/>
              </a:solidFill>
              <a:latin typeface="+mn-ea"/>
              <a:cs typeface="Calibri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3465101" y="800943"/>
            <a:ext cx="5029788" cy="1950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b="1" dirty="0">
                <a:solidFill>
                  <a:schemeClr val="accent2"/>
                </a:solidFill>
                <a:latin typeface="+mn-ea"/>
                <a:cs typeface="Helvetica Neue"/>
              </a:rPr>
              <a:t>网站设计</a:t>
            </a:r>
            <a:r>
              <a:rPr lang="en-US" sz="1400" b="1" dirty="0">
                <a:solidFill>
                  <a:schemeClr val="accent2"/>
                </a:solidFill>
                <a:latin typeface="+mn-ea"/>
                <a:cs typeface="Helvetica Neue"/>
              </a:rPr>
              <a:t>: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+mn-ea"/>
              <a:cs typeface="Helvetica Neue"/>
            </a:endParaRPr>
          </a:p>
          <a:p>
            <a:pPr marL="0" indent="0" algn="just">
              <a:lnSpc>
                <a:spcPct val="140000"/>
              </a:lnSpc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分钟之内。</a:t>
            </a:r>
          </a:p>
        </p:txBody>
      </p:sp>
      <p:sp>
        <p:nvSpPr>
          <p:cNvPr id="10" name="Subtitle 2"/>
          <p:cNvSpPr txBox="1"/>
          <p:nvPr/>
        </p:nvSpPr>
        <p:spPr>
          <a:xfrm>
            <a:off x="3479213" y="2917611"/>
            <a:ext cx="4874566" cy="412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成功案例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Helvetica Neue"/>
              </a:rPr>
              <a:t>: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/>
          <a:srcRect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1052070" y="1926524"/>
            <a:ext cx="1610660" cy="1435041"/>
            <a:chOff x="3332164" y="207963"/>
            <a:chExt cx="509588" cy="454025"/>
          </a:xfrm>
          <a:solidFill>
            <a:schemeClr val="bg1"/>
          </a:solidFill>
        </p:grpSpPr>
        <p:sp>
          <p:nvSpPr>
            <p:cNvPr id="12" name="Freeform 41"/>
            <p:cNvSpPr>
              <a:spLocks noEditPoints="1"/>
            </p:cNvSpPr>
            <p:nvPr/>
          </p:nvSpPr>
          <p:spPr bwMode="auto">
            <a:xfrm>
              <a:off x="3332164" y="207963"/>
              <a:ext cx="509588" cy="454025"/>
            </a:xfrm>
            <a:custGeom>
              <a:avLst/>
              <a:gdLst>
                <a:gd name="T0" fmla="*/ 229 w 236"/>
                <a:gd name="T1" fmla="*/ 0 h 210"/>
                <a:gd name="T2" fmla="*/ 7 w 236"/>
                <a:gd name="T3" fmla="*/ 0 h 210"/>
                <a:gd name="T4" fmla="*/ 0 w 236"/>
                <a:gd name="T5" fmla="*/ 7 h 210"/>
                <a:gd name="T6" fmla="*/ 0 w 236"/>
                <a:gd name="T7" fmla="*/ 202 h 210"/>
                <a:gd name="T8" fmla="*/ 7 w 236"/>
                <a:gd name="T9" fmla="*/ 210 h 210"/>
                <a:gd name="T10" fmla="*/ 229 w 236"/>
                <a:gd name="T11" fmla="*/ 210 h 210"/>
                <a:gd name="T12" fmla="*/ 236 w 236"/>
                <a:gd name="T13" fmla="*/ 202 h 210"/>
                <a:gd name="T14" fmla="*/ 236 w 236"/>
                <a:gd name="T15" fmla="*/ 7 h 210"/>
                <a:gd name="T16" fmla="*/ 229 w 236"/>
                <a:gd name="T17" fmla="*/ 0 h 210"/>
                <a:gd name="T18" fmla="*/ 182 w 236"/>
                <a:gd name="T19" fmla="*/ 16 h 210"/>
                <a:gd name="T20" fmla="*/ 192 w 236"/>
                <a:gd name="T21" fmla="*/ 26 h 210"/>
                <a:gd name="T22" fmla="*/ 182 w 236"/>
                <a:gd name="T23" fmla="*/ 36 h 210"/>
                <a:gd name="T24" fmla="*/ 172 w 236"/>
                <a:gd name="T25" fmla="*/ 26 h 210"/>
                <a:gd name="T26" fmla="*/ 182 w 236"/>
                <a:gd name="T27" fmla="*/ 16 h 210"/>
                <a:gd name="T28" fmla="*/ 153 w 236"/>
                <a:gd name="T29" fmla="*/ 16 h 210"/>
                <a:gd name="T30" fmla="*/ 163 w 236"/>
                <a:gd name="T31" fmla="*/ 26 h 210"/>
                <a:gd name="T32" fmla="*/ 153 w 236"/>
                <a:gd name="T33" fmla="*/ 36 h 210"/>
                <a:gd name="T34" fmla="*/ 143 w 236"/>
                <a:gd name="T35" fmla="*/ 26 h 210"/>
                <a:gd name="T36" fmla="*/ 153 w 236"/>
                <a:gd name="T37" fmla="*/ 16 h 210"/>
                <a:gd name="T38" fmla="*/ 221 w 236"/>
                <a:gd name="T39" fmla="*/ 195 h 210"/>
                <a:gd name="T40" fmla="*/ 15 w 236"/>
                <a:gd name="T41" fmla="*/ 195 h 210"/>
                <a:gd name="T42" fmla="*/ 15 w 236"/>
                <a:gd name="T43" fmla="*/ 52 h 210"/>
                <a:gd name="T44" fmla="*/ 221 w 236"/>
                <a:gd name="T45" fmla="*/ 52 h 210"/>
                <a:gd name="T46" fmla="*/ 221 w 236"/>
                <a:gd name="T47" fmla="*/ 195 h 210"/>
                <a:gd name="T48" fmla="*/ 211 w 236"/>
                <a:gd name="T49" fmla="*/ 36 h 210"/>
                <a:gd name="T50" fmla="*/ 201 w 236"/>
                <a:gd name="T51" fmla="*/ 26 h 210"/>
                <a:gd name="T52" fmla="*/ 211 w 236"/>
                <a:gd name="T53" fmla="*/ 16 h 210"/>
                <a:gd name="T54" fmla="*/ 221 w 236"/>
                <a:gd name="T55" fmla="*/ 26 h 210"/>
                <a:gd name="T56" fmla="*/ 211 w 236"/>
                <a:gd name="T57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10">
                  <a:moveTo>
                    <a:pt x="2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3" y="210"/>
                    <a:pt x="7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33" y="210"/>
                    <a:pt x="236" y="206"/>
                    <a:pt x="236" y="202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3"/>
                    <a:pt x="233" y="0"/>
                    <a:pt x="229" y="0"/>
                  </a:cubicBezTo>
                  <a:close/>
                  <a:moveTo>
                    <a:pt x="182" y="16"/>
                  </a:moveTo>
                  <a:cubicBezTo>
                    <a:pt x="187" y="16"/>
                    <a:pt x="192" y="21"/>
                    <a:pt x="192" y="26"/>
                  </a:cubicBezTo>
                  <a:cubicBezTo>
                    <a:pt x="192" y="32"/>
                    <a:pt x="187" y="36"/>
                    <a:pt x="182" y="36"/>
                  </a:cubicBezTo>
                  <a:cubicBezTo>
                    <a:pt x="176" y="36"/>
                    <a:pt x="172" y="32"/>
                    <a:pt x="172" y="26"/>
                  </a:cubicBezTo>
                  <a:cubicBezTo>
                    <a:pt x="172" y="21"/>
                    <a:pt x="176" y="16"/>
                    <a:pt x="182" y="16"/>
                  </a:cubicBezTo>
                  <a:close/>
                  <a:moveTo>
                    <a:pt x="153" y="16"/>
                  </a:moveTo>
                  <a:cubicBezTo>
                    <a:pt x="158" y="16"/>
                    <a:pt x="163" y="21"/>
                    <a:pt x="163" y="26"/>
                  </a:cubicBezTo>
                  <a:cubicBezTo>
                    <a:pt x="163" y="32"/>
                    <a:pt x="158" y="36"/>
                    <a:pt x="153" y="36"/>
                  </a:cubicBezTo>
                  <a:cubicBezTo>
                    <a:pt x="147" y="36"/>
                    <a:pt x="143" y="32"/>
                    <a:pt x="143" y="26"/>
                  </a:cubicBezTo>
                  <a:cubicBezTo>
                    <a:pt x="143" y="21"/>
                    <a:pt x="147" y="16"/>
                    <a:pt x="153" y="16"/>
                  </a:cubicBezTo>
                  <a:close/>
                  <a:moveTo>
                    <a:pt x="221" y="195"/>
                  </a:moveTo>
                  <a:cubicBezTo>
                    <a:pt x="15" y="195"/>
                    <a:pt x="15" y="195"/>
                    <a:pt x="15" y="19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21" y="52"/>
                    <a:pt x="221" y="52"/>
                    <a:pt x="221" y="52"/>
                  </a:cubicBezTo>
                  <a:lnTo>
                    <a:pt x="221" y="195"/>
                  </a:lnTo>
                  <a:close/>
                  <a:moveTo>
                    <a:pt x="211" y="36"/>
                  </a:moveTo>
                  <a:cubicBezTo>
                    <a:pt x="206" y="36"/>
                    <a:pt x="201" y="32"/>
                    <a:pt x="201" y="26"/>
                  </a:cubicBezTo>
                  <a:cubicBezTo>
                    <a:pt x="201" y="21"/>
                    <a:pt x="206" y="16"/>
                    <a:pt x="211" y="16"/>
                  </a:cubicBezTo>
                  <a:cubicBezTo>
                    <a:pt x="217" y="16"/>
                    <a:pt x="221" y="21"/>
                    <a:pt x="221" y="26"/>
                  </a:cubicBezTo>
                  <a:cubicBezTo>
                    <a:pt x="221" y="32"/>
                    <a:pt x="217" y="36"/>
                    <a:pt x="21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3" name="Freeform 42"/>
            <p:cNvSpPr/>
            <p:nvPr/>
          </p:nvSpPr>
          <p:spPr bwMode="auto">
            <a:xfrm>
              <a:off x="3405189" y="400051"/>
              <a:ext cx="120650" cy="153988"/>
            </a:xfrm>
            <a:custGeom>
              <a:avLst/>
              <a:gdLst>
                <a:gd name="T0" fmla="*/ 47 w 56"/>
                <a:gd name="T1" fmla="*/ 71 h 71"/>
                <a:gd name="T2" fmla="*/ 42 w 56"/>
                <a:gd name="T3" fmla="*/ 70 h 71"/>
                <a:gd name="T4" fmla="*/ 4 w 56"/>
                <a:gd name="T5" fmla="*/ 43 h 71"/>
                <a:gd name="T6" fmla="*/ 0 w 56"/>
                <a:gd name="T7" fmla="*/ 36 h 71"/>
                <a:gd name="T8" fmla="*/ 4 w 56"/>
                <a:gd name="T9" fmla="*/ 29 h 71"/>
                <a:gd name="T10" fmla="*/ 42 w 56"/>
                <a:gd name="T11" fmla="*/ 2 h 71"/>
                <a:gd name="T12" fmla="*/ 54 w 56"/>
                <a:gd name="T13" fmla="*/ 4 h 71"/>
                <a:gd name="T14" fmla="*/ 51 w 56"/>
                <a:gd name="T15" fmla="*/ 16 h 71"/>
                <a:gd name="T16" fmla="*/ 23 w 56"/>
                <a:gd name="T17" fmla="*/ 36 h 71"/>
                <a:gd name="T18" fmla="*/ 51 w 56"/>
                <a:gd name="T19" fmla="*/ 56 h 71"/>
                <a:gd name="T20" fmla="*/ 54 w 56"/>
                <a:gd name="T21" fmla="*/ 67 h 71"/>
                <a:gd name="T22" fmla="*/ 47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47" y="71"/>
                  </a:moveTo>
                  <a:cubicBezTo>
                    <a:pt x="45" y="71"/>
                    <a:pt x="43" y="71"/>
                    <a:pt x="42" y="7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4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5" y="0"/>
                    <a:pt x="51" y="1"/>
                    <a:pt x="54" y="4"/>
                  </a:cubicBezTo>
                  <a:cubicBezTo>
                    <a:pt x="56" y="8"/>
                    <a:pt x="55" y="14"/>
                    <a:pt x="51" y="1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8"/>
                    <a:pt x="56" y="64"/>
                    <a:pt x="54" y="67"/>
                  </a:cubicBezTo>
                  <a:cubicBezTo>
                    <a:pt x="52" y="70"/>
                    <a:pt x="49" y="71"/>
                    <a:pt x="4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4" name="Freeform 43"/>
            <p:cNvSpPr/>
            <p:nvPr/>
          </p:nvSpPr>
          <p:spPr bwMode="auto">
            <a:xfrm>
              <a:off x="3646489" y="400051"/>
              <a:ext cx="122238" cy="153988"/>
            </a:xfrm>
            <a:custGeom>
              <a:avLst/>
              <a:gdLst>
                <a:gd name="T0" fmla="*/ 9 w 56"/>
                <a:gd name="T1" fmla="*/ 71 h 71"/>
                <a:gd name="T2" fmla="*/ 2 w 56"/>
                <a:gd name="T3" fmla="*/ 67 h 71"/>
                <a:gd name="T4" fmla="*/ 4 w 56"/>
                <a:gd name="T5" fmla="*/ 56 h 71"/>
                <a:gd name="T6" fmla="*/ 33 w 56"/>
                <a:gd name="T7" fmla="*/ 36 h 71"/>
                <a:gd name="T8" fmla="*/ 4 w 56"/>
                <a:gd name="T9" fmla="*/ 16 h 71"/>
                <a:gd name="T10" fmla="*/ 2 w 56"/>
                <a:gd name="T11" fmla="*/ 4 h 71"/>
                <a:gd name="T12" fmla="*/ 14 w 56"/>
                <a:gd name="T13" fmla="*/ 2 h 71"/>
                <a:gd name="T14" fmla="*/ 52 w 56"/>
                <a:gd name="T15" fmla="*/ 29 h 71"/>
                <a:gd name="T16" fmla="*/ 56 w 56"/>
                <a:gd name="T17" fmla="*/ 36 h 71"/>
                <a:gd name="T18" fmla="*/ 52 w 56"/>
                <a:gd name="T19" fmla="*/ 43 h 71"/>
                <a:gd name="T20" fmla="*/ 14 w 56"/>
                <a:gd name="T21" fmla="*/ 70 h 71"/>
                <a:gd name="T22" fmla="*/ 9 w 56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71">
                  <a:moveTo>
                    <a:pt x="9" y="71"/>
                  </a:moveTo>
                  <a:cubicBezTo>
                    <a:pt x="7" y="71"/>
                    <a:pt x="4" y="70"/>
                    <a:pt x="2" y="67"/>
                  </a:cubicBezTo>
                  <a:cubicBezTo>
                    <a:pt x="0" y="64"/>
                    <a:pt x="1" y="58"/>
                    <a:pt x="4" y="5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0" y="8"/>
                    <a:pt x="2" y="4"/>
                  </a:cubicBezTo>
                  <a:cubicBezTo>
                    <a:pt x="5" y="1"/>
                    <a:pt x="10" y="0"/>
                    <a:pt x="14" y="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5" y="31"/>
                    <a:pt x="56" y="33"/>
                    <a:pt x="56" y="36"/>
                  </a:cubicBezTo>
                  <a:cubicBezTo>
                    <a:pt x="56" y="39"/>
                    <a:pt x="55" y="41"/>
                    <a:pt x="52" y="4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71"/>
                    <a:pt x="11" y="71"/>
                    <a:pt x="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44"/>
            <p:cNvSpPr/>
            <p:nvPr/>
          </p:nvSpPr>
          <p:spPr bwMode="auto">
            <a:xfrm>
              <a:off x="3536951" y="384176"/>
              <a:ext cx="100013" cy="184150"/>
            </a:xfrm>
            <a:custGeom>
              <a:avLst/>
              <a:gdLst>
                <a:gd name="T0" fmla="*/ 9 w 46"/>
                <a:gd name="T1" fmla="*/ 85 h 85"/>
                <a:gd name="T2" fmla="*/ 6 w 46"/>
                <a:gd name="T3" fmla="*/ 84 h 85"/>
                <a:gd name="T4" fmla="*/ 1 w 46"/>
                <a:gd name="T5" fmla="*/ 73 h 85"/>
                <a:gd name="T6" fmla="*/ 29 w 46"/>
                <a:gd name="T7" fmla="*/ 7 h 85"/>
                <a:gd name="T8" fmla="*/ 40 w 46"/>
                <a:gd name="T9" fmla="*/ 2 h 85"/>
                <a:gd name="T10" fmla="*/ 44 w 46"/>
                <a:gd name="T11" fmla="*/ 13 h 85"/>
                <a:gd name="T12" fmla="*/ 17 w 46"/>
                <a:gd name="T13" fmla="*/ 79 h 85"/>
                <a:gd name="T14" fmla="*/ 9 w 46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85">
                  <a:moveTo>
                    <a:pt x="9" y="85"/>
                  </a:moveTo>
                  <a:cubicBezTo>
                    <a:pt x="8" y="85"/>
                    <a:pt x="7" y="84"/>
                    <a:pt x="6" y="84"/>
                  </a:cubicBezTo>
                  <a:cubicBezTo>
                    <a:pt x="2" y="82"/>
                    <a:pt x="0" y="77"/>
                    <a:pt x="1" y="7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2"/>
                    <a:pt x="35" y="0"/>
                    <a:pt x="40" y="2"/>
                  </a:cubicBezTo>
                  <a:cubicBezTo>
                    <a:pt x="44" y="4"/>
                    <a:pt x="46" y="9"/>
                    <a:pt x="44" y="13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6" y="83"/>
                    <a:pt x="13" y="85"/>
                    <a:pt x="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1D4A53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202F3D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wodezhiwu.com  老徐的网站</Template>
  <TotalTime>1</TotalTime>
  <Words>5590</Words>
  <Application>Microsoft Office PowerPoint</Application>
  <PresentationFormat>全屏显示(16:9)</PresentationFormat>
  <Paragraphs>571</Paragraphs>
  <Slides>52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Helvetica Neue</vt:lpstr>
      <vt:lpstr>Modern Pictograms</vt:lpstr>
      <vt:lpstr>Sosa Regular</vt:lpstr>
      <vt:lpstr>微软雅黑</vt:lpstr>
      <vt:lpstr>造字工房力黑（非商用）常规体</vt:lpstr>
      <vt:lpstr>Agency FB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 老徐的网站</Manager>
  <Company>wodezhiwu.com  老徐的网站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 老徐的网站</dc:title>
  <dc:subject>wodezhiwu.com  老徐的网站</dc:subject>
  <dc:creator>wodezhiwu.com  老徐的网站</dc:creator>
  <cp:keywords>wodezhiwu.com  老徐的网站</cp:keywords>
  <dc:description>wodezhiwu.com  老徐的网站</dc:description>
  <cp:lastModifiedBy>t3600</cp:lastModifiedBy>
  <cp:revision>843</cp:revision>
  <dcterms:created xsi:type="dcterms:W3CDTF">2014-09-19T00:52:00Z</dcterms:created>
  <dcterms:modified xsi:type="dcterms:W3CDTF">2022-01-20T07:04:13Z</dcterms:modified>
  <cp:category>wodezhiwu.com  老徐的网站</cp:category>
</cp:coreProperties>
</file>