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3" r:id="rId4"/>
    <p:sldId id="264" r:id="rId5"/>
    <p:sldId id="267" r:id="rId6"/>
    <p:sldId id="270" r:id="rId7"/>
    <p:sldId id="260" r:id="rId8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8014"/>
    <p:restoredTop sz="94715"/>
  </p:normalViewPr>
  <p:slideViewPr>
    <p:cSldViewPr snapToGrid="0" snapToObjects="1">
      <p:cViewPr varScale="1">
        <p:scale>
          <a:sx n="98" d="100"/>
          <a:sy n="98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56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830696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Arial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B1E2A31-5987-4CEE-964A-A401F7B8C6AC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2688CDC-D72A-424E-8574-8D5B586D04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emf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.em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emf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39" name="图片 2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76" y="1991757"/>
            <a:ext cx="4651248" cy="224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3364525" y="2696977"/>
            <a:ext cx="407228" cy="502813"/>
            <a:chOff x="8252554" y="1035147"/>
            <a:chExt cx="703966" cy="869202"/>
          </a:xfrm>
        </p:grpSpPr>
        <p:sp>
          <p:nvSpPr>
            <p:cNvPr id="156" name="圆角矩形 15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圆角矩形 15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圆角矩形 15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圆角矩形 15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5" name="组 164"/>
          <p:cNvGrpSpPr/>
          <p:nvPr/>
        </p:nvGrpSpPr>
        <p:grpSpPr>
          <a:xfrm rot="21058021">
            <a:off x="2645072" y="3334278"/>
            <a:ext cx="392942" cy="485174"/>
            <a:chOff x="8252554" y="1035147"/>
            <a:chExt cx="703966" cy="869202"/>
          </a:xfrm>
        </p:grpSpPr>
        <p:sp>
          <p:nvSpPr>
            <p:cNvPr id="166" name="圆角矩形 1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圆角矩形 1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圆角矩形 1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22" name="圆角矩形 21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矩形 144"/>
          <p:cNvSpPr/>
          <p:nvPr/>
        </p:nvSpPr>
        <p:spPr>
          <a:xfrm>
            <a:off x="4007930" y="990600"/>
            <a:ext cx="7510969" cy="44305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778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4301378" y="1499631"/>
            <a:ext cx="152317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Dear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friend,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754020" y="2769949"/>
            <a:ext cx="4144981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HAPPY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MID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AUTUMN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FESTIVAL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899001" y="4199157"/>
            <a:ext cx="90191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Yours,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554611" y="4595372"/>
            <a:ext cx="1520160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OfficePLUS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7" name="直线连接符 186"/>
          <p:cNvCxnSpPr/>
          <p:nvPr/>
        </p:nvCxnSpPr>
        <p:spPr>
          <a:xfrm>
            <a:off x="4301378" y="1938413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线连接符 187"/>
          <p:cNvCxnSpPr/>
          <p:nvPr/>
        </p:nvCxnSpPr>
        <p:spPr>
          <a:xfrm>
            <a:off x="4301378" y="2608096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线连接符 188"/>
          <p:cNvCxnSpPr/>
          <p:nvPr/>
        </p:nvCxnSpPr>
        <p:spPr>
          <a:xfrm>
            <a:off x="4301378" y="3277779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线连接符 189"/>
          <p:cNvCxnSpPr/>
          <p:nvPr/>
        </p:nvCxnSpPr>
        <p:spPr>
          <a:xfrm>
            <a:off x="4301378" y="3947462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207" name="矩形 206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9915022" y="-6315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KSO_Shape"/>
          <p:cNvSpPr/>
          <p:nvPr>
            <p:custDataLst>
              <p:tags r:id="rId1"/>
            </p:custDataLst>
          </p:nvPr>
        </p:nvSpPr>
        <p:spPr bwMode="auto">
          <a:xfrm>
            <a:off x="1693832" y="2480375"/>
            <a:ext cx="693997" cy="585271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52" name="标题 1"/>
          <p:cNvSpPr txBox="1"/>
          <p:nvPr>
            <p:custDataLst>
              <p:tags r:id="rId2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4" name="标题 1"/>
          <p:cNvSpPr txBox="1"/>
          <p:nvPr>
            <p:custDataLst>
              <p:tags r:id="rId3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7" name="KSO_Shape"/>
          <p:cNvSpPr/>
          <p:nvPr>
            <p:custDataLst>
              <p:tags r:id="rId4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5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36" name="圆角矩形 35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6" name="标题 1"/>
          <p:cNvSpPr txBox="1"/>
          <p:nvPr>
            <p:custDataLst>
              <p:tags r:id="rId1"/>
            </p:custDataLst>
          </p:nvPr>
        </p:nvSpPr>
        <p:spPr>
          <a:xfrm>
            <a:off x="8936990" y="2520315"/>
            <a:ext cx="296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accent3">
                    <a:lumMod val="60000"/>
                    <a:lumOff val="40000"/>
                  </a:schemeClr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8" name="KSO_Shape"/>
          <p:cNvSpPr/>
          <p:nvPr>
            <p:custDataLst>
              <p:tags r:id="rId2"/>
            </p:custDataLst>
          </p:nvPr>
        </p:nvSpPr>
        <p:spPr bwMode="auto">
          <a:xfrm>
            <a:off x="8005371" y="2493785"/>
            <a:ext cx="695979" cy="571862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1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4" name="标题 1"/>
          <p:cNvSpPr txBox="1"/>
          <p:nvPr>
            <p:custDataLst>
              <p:tags r:id="rId2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7" name="KSO_Shape"/>
          <p:cNvSpPr/>
          <p:nvPr>
            <p:custDataLst>
              <p:tags r:id="rId3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3504" y="4205757"/>
            <a:ext cx="3619879" cy="1798110"/>
          </a:xfrm>
          <a:prstGeom prst="rect">
            <a:avLst/>
          </a:prstGeom>
        </p:spPr>
      </p:pic>
      <p:sp>
        <p:nvSpPr>
          <p:cNvPr id="65" name="KSO_Shape"/>
          <p:cNvSpPr/>
          <p:nvPr>
            <p:custDataLst>
              <p:tags r:id="rId4"/>
            </p:custDataLst>
          </p:nvPr>
        </p:nvSpPr>
        <p:spPr bwMode="auto">
          <a:xfrm>
            <a:off x="1690393" y="2480085"/>
            <a:ext cx="697263" cy="499706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1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grpSp>
        <p:nvGrpSpPr>
          <p:cNvPr id="90" name="组 89"/>
          <p:cNvGrpSpPr/>
          <p:nvPr/>
        </p:nvGrpSpPr>
        <p:grpSpPr>
          <a:xfrm>
            <a:off x="2387328" y="4674303"/>
            <a:ext cx="9742442" cy="1479687"/>
            <a:chOff x="2847711" y="3239496"/>
            <a:chExt cx="11335579" cy="172165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sp>
        <p:nvSpPr>
          <p:cNvPr id="2" name="KSO_Shape"/>
          <p:cNvSpPr/>
          <p:nvPr>
            <p:custDataLst>
              <p:tags r:id="rId2"/>
            </p:custDataLst>
          </p:nvPr>
        </p:nvSpPr>
        <p:spPr bwMode="auto">
          <a:xfrm>
            <a:off x="1601025" y="2480582"/>
            <a:ext cx="668038" cy="658018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97655" y="2512695"/>
            <a:ext cx="41757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汉仪雪君体简" charset="0"/>
                <a:ea typeface="汉仪雪君体简" charset="0"/>
              </a:rPr>
              <a:t>感谢聆听</a:t>
            </a:r>
            <a:r>
              <a:rPr lang="zh-CN" altLang="en-US" sz="7200">
                <a:solidFill>
                  <a:schemeClr val="bg1"/>
                </a:solidFill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4"/>
  <p:tag name="KSO_WM_UNIT_ID" val="diagram160053_1*l_i*1_4"/>
  <p:tag name="KSO_WM_UNIT_CLEAR" val="1"/>
  <p:tag name="KSO_WM_UNIT_LAYERLEVEL" val="1_1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7"/>
  <p:tag name="KSO_WM_UNIT_ID" val="diagram160053_1*l_i*1_7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9"/>
  <p:tag name="KSO_WM_UNIT_ID" val="diagram160053_1*l_i*1_9"/>
  <p:tag name="KSO_WM_UNIT_CLEAR" val="1"/>
  <p:tag name="KSO_WM_UNIT_LAYERLEVEL" val="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3_1"/>
  <p:tag name="KSO_WM_UNIT_ID" val="diagram160053_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6"/>
  <p:tag name="KSO_WM_UNIT_ID" val="diagram160053_1*l_i*1_6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Office 主题">
  <a:themeElements>
    <a:clrScheme name="自定义 7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D078A5"/>
      </a:accent1>
      <a:accent2>
        <a:srgbClr val="7E4460"/>
      </a:accent2>
      <a:accent3>
        <a:srgbClr val="F3D06C"/>
      </a:accent3>
      <a:accent4>
        <a:srgbClr val="F4445A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自定义</PresentationFormat>
  <Paragraphs>11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44</cp:revision>
  <dcterms:created xsi:type="dcterms:W3CDTF">2015-08-18T02:51:00Z</dcterms:created>
  <dcterms:modified xsi:type="dcterms:W3CDTF">2016-10-07T06:30:45Z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