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charts/colors4.xml" ContentType="application/vnd.ms-office.chartcolorstyl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harts/colors2.xml" ContentType="application/vnd.ms-office.chartcolorstyl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4.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charts/style4.xml" ContentType="application/vnd.ms-office.chartstyle+xml"/>
  <Override PartName="/ppt/charts/style3.xml" ContentType="application/vnd.ms-office.chartstyl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Default Extension="png" ContentType="image/png"/>
  <Override PartName="/ppt/notesSlides/notesSlide1.xml" ContentType="application/vnd.openxmlformats-officedocument.presentationml.notesSlide+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20.xml" ContentType="application/vnd.openxmlformats-officedocument.presentationml.slide+xml"/>
  <Override PartName="/ppt/charts/colors1.xml" ContentType="application/vnd.ms-office.chartcolorstyle+xml"/>
  <Override PartName="/ppt/tags/tag1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348" r:id="rId2"/>
    <p:sldId id="354" r:id="rId3"/>
    <p:sldId id="355" r:id="rId4"/>
    <p:sldId id="268" r:id="rId5"/>
    <p:sldId id="356" r:id="rId6"/>
    <p:sldId id="334" r:id="rId7"/>
    <p:sldId id="310" r:id="rId8"/>
    <p:sldId id="325" r:id="rId9"/>
    <p:sldId id="313" r:id="rId10"/>
    <p:sldId id="299" r:id="rId11"/>
    <p:sldId id="359" r:id="rId12"/>
    <p:sldId id="358" r:id="rId13"/>
    <p:sldId id="336" r:id="rId14"/>
    <p:sldId id="360" r:id="rId15"/>
    <p:sldId id="315" r:id="rId16"/>
    <p:sldId id="362" r:id="rId17"/>
    <p:sldId id="361" r:id="rId18"/>
    <p:sldId id="363" r:id="rId19"/>
    <p:sldId id="338" r:id="rId20"/>
    <p:sldId id="265" r:id="rId21"/>
    <p:sldId id="314" r:id="rId22"/>
    <p:sldId id="364" r:id="rId23"/>
    <p:sldId id="294" r:id="rId24"/>
    <p:sldId id="351" r:id="rId25"/>
    <p:sldId id="280" r:id="rId26"/>
    <p:sldId id="365" r:id="rId27"/>
    <p:sldId id="288" r:id="rId28"/>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B704"/>
    <a:srgbClr val="282728"/>
    <a:srgbClr val="886B02"/>
    <a:srgbClr val="C89E04"/>
    <a:srgbClr val="62A0CA"/>
    <a:srgbClr val="FF7182"/>
    <a:srgbClr val="FFB0BA"/>
    <a:srgbClr val="A3C7E0"/>
    <a:srgbClr val="F2001D"/>
    <a:srgbClr val="FF859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9231" autoAdjust="0"/>
    <p:restoredTop sz="94660"/>
  </p:normalViewPr>
  <p:slideViewPr>
    <p:cSldViewPr snapToGrid="0">
      <p:cViewPr>
        <p:scale>
          <a:sx n="75" d="100"/>
          <a:sy n="75" d="100"/>
        </p:scale>
        <p:origin x="-1620" y="-852"/>
      </p:cViewPr>
      <p:guideLst>
        <p:guide orient="horz" pos="2160"/>
        <p:guide pos="3840"/>
      </p:guideLst>
    </p:cSldViewPr>
  </p:slideViewPr>
  <p:notesTextViewPr>
    <p:cViewPr>
      <p:scale>
        <a:sx n="1" d="1"/>
        <a:sy n="1" d="1"/>
      </p:scale>
      <p:origin x="0" y="0"/>
    </p:cViewPr>
  </p:notesTextViewPr>
  <p:sorterViewPr>
    <p:cViewPr>
      <p:scale>
        <a:sx n="50" d="100"/>
        <a:sy n="50" d="100"/>
      </p:scale>
      <p:origin x="0" y="-852"/>
    </p:cViewPr>
  </p:sorterViewPr>
  <p:notesViewPr>
    <p:cSldViewPr snapToGrid="0">
      <p:cViewPr varScale="1">
        <p:scale>
          <a:sx n="60" d="100"/>
          <a:sy n="60" d="100"/>
        </p:scale>
        <p:origin x="1632" y="4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___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Office_Excel____4.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37"/>
          <c:y val="3.4639317425431387E-2"/>
        </c:manualLayout>
      </c:layout>
      <c:spPr>
        <a:noFill/>
        <a:ln>
          <a:noFill/>
        </a:ln>
        <a:effectLst/>
      </c:spPr>
    </c:title>
    <c:plotArea>
      <c:layout/>
      <c:barChart>
        <c:barDir val="col"/>
        <c:grouping val="clustered"/>
        <c:ser>
          <c:idx val="0"/>
          <c:order val="0"/>
          <c:tx>
            <c:strRef>
              <c:f>Sheet1!$B$1</c:f>
              <c:strCache>
                <c:ptCount val="1"/>
                <c:pt idx="0">
                  <c:v>系列 1</c:v>
                </c:pt>
              </c:strCache>
            </c:strRef>
          </c:tx>
          <c:spPr>
            <a:solidFill>
              <a:srgbClr val="FF7182"/>
            </a:solidFill>
            <a:ln>
              <a:noFill/>
            </a:ln>
            <a:effectLst/>
          </c:spPr>
          <c:dPt>
            <c:idx val="0"/>
            <c:spPr>
              <a:solidFill>
                <a:srgbClr val="E5B704"/>
              </a:solidFill>
              <a:ln>
                <a:noFill/>
              </a:ln>
              <a:effectLst/>
            </c:spPr>
          </c:dPt>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chemeClr val="bg1"/>
            </a:solidFill>
            <a:ln>
              <a:noFill/>
            </a:ln>
            <a:effectLst/>
          </c:spPr>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lumMod val="50000"/>
              </a:schemeClr>
            </a:solidFill>
            <a:ln>
              <a:noFill/>
            </a:ln>
            <a:effectLst/>
          </c:spPr>
          <c:cat>
            <c:strRef>
              <c:f>Sheet1!$A$2</c:f>
              <c:strCache>
                <c:ptCount val="1"/>
                <c:pt idx="0">
                  <c:v>类别 1</c:v>
                </c:pt>
              </c:strCache>
            </c:strRef>
          </c:cat>
          <c:val>
            <c:numRef>
              <c:f>Sheet1!$D$2</c:f>
              <c:numCache>
                <c:formatCode>General</c:formatCode>
                <c:ptCount val="1"/>
                <c:pt idx="0">
                  <c:v>2</c:v>
                </c:pt>
              </c:numCache>
            </c:numRef>
          </c:val>
        </c:ser>
        <c:dLbls/>
        <c:gapWidth val="219"/>
        <c:overlap val="-27"/>
        <c:axId val="156277376"/>
        <c:axId val="156869760"/>
      </c:barChart>
      <c:catAx>
        <c:axId val="156277376"/>
        <c:scaling>
          <c:orientation val="minMax"/>
        </c:scaling>
        <c:axPos val="b"/>
        <c:numFmt formatCode="General" sourceLinked="1"/>
        <c:maj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56869760"/>
        <c:crosses val="autoZero"/>
        <c:auto val="1"/>
        <c:lblAlgn val="ctr"/>
        <c:lblOffset val="100"/>
      </c:catAx>
      <c:valAx>
        <c:axId val="156869760"/>
        <c:scaling>
          <c:orientation val="minMax"/>
        </c:scaling>
        <c:axPos val="l"/>
        <c:majorGridlines>
          <c:spPr>
            <a:ln w="9525" cap="flat" cmpd="sng" algn="ctr">
              <a:solidFill>
                <a:schemeClr val="bg1">
                  <a:lumMod val="50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56277376"/>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
    <c:plotVisOnly val="1"/>
    <c:dispBlanksAs val="gap"/>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37"/>
          <c:y val="3.4639317425431387E-2"/>
        </c:manualLayout>
      </c:layout>
      <c:spPr>
        <a:noFill/>
        <a:ln>
          <a:noFill/>
        </a:ln>
        <a:effectLst/>
      </c:spPr>
    </c:title>
    <c:plotArea>
      <c:layout/>
      <c:barChart>
        <c:barDir val="col"/>
        <c:grouping val="clustered"/>
        <c:ser>
          <c:idx val="0"/>
          <c:order val="0"/>
          <c:tx>
            <c:strRef>
              <c:f>Sheet1!$B$1</c:f>
              <c:strCache>
                <c:ptCount val="1"/>
                <c:pt idx="0">
                  <c:v>系列 1</c:v>
                </c:pt>
              </c:strCache>
            </c:strRef>
          </c:tx>
          <c:spPr>
            <a:solidFill>
              <a:srgbClr val="E5B704"/>
            </a:solidFill>
            <a:ln>
              <a:noFill/>
            </a:ln>
            <a:effectLst/>
          </c:spPr>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chemeClr val="bg1"/>
            </a:solidFill>
            <a:ln>
              <a:noFill/>
            </a:ln>
            <a:effectLst/>
          </c:spPr>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lumMod val="50000"/>
              </a:schemeClr>
            </a:solidFill>
            <a:ln>
              <a:noFill/>
            </a:ln>
            <a:effectLst/>
          </c:spPr>
          <c:cat>
            <c:strRef>
              <c:f>Sheet1!$A$2</c:f>
              <c:strCache>
                <c:ptCount val="1"/>
                <c:pt idx="0">
                  <c:v>类别 1</c:v>
                </c:pt>
              </c:strCache>
            </c:strRef>
          </c:cat>
          <c:val>
            <c:numRef>
              <c:f>Sheet1!$D$2</c:f>
              <c:numCache>
                <c:formatCode>General</c:formatCode>
                <c:ptCount val="1"/>
                <c:pt idx="0">
                  <c:v>2</c:v>
                </c:pt>
              </c:numCache>
            </c:numRef>
          </c:val>
        </c:ser>
        <c:dLbls/>
        <c:gapWidth val="219"/>
        <c:overlap val="-27"/>
        <c:axId val="164430208"/>
        <c:axId val="164432128"/>
      </c:barChart>
      <c:catAx>
        <c:axId val="164430208"/>
        <c:scaling>
          <c:orientation val="minMax"/>
        </c:scaling>
        <c:axPos val="b"/>
        <c:numFmt formatCode="General" sourceLinked="1"/>
        <c:maj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64432128"/>
        <c:crosses val="autoZero"/>
        <c:auto val="1"/>
        <c:lblAlgn val="ctr"/>
        <c:lblOffset val="100"/>
      </c:catAx>
      <c:valAx>
        <c:axId val="164432128"/>
        <c:scaling>
          <c:orientation val="minMax"/>
        </c:scaling>
        <c:axPos val="l"/>
        <c:majorGridlines>
          <c:spPr>
            <a:ln w="9525" cap="flat" cmpd="sng" algn="ctr">
              <a:solidFill>
                <a:schemeClr val="bg1">
                  <a:lumMod val="50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64430208"/>
        <c:crosses val="autoZero"/>
        <c:crossBetween val="between"/>
      </c:valAx>
      <c:spPr>
        <a:noFill/>
        <a:ln>
          <a:solidFill>
            <a:schemeClr val="bg1">
              <a:lumMod val="65000"/>
            </a:schemeClr>
          </a:solidFill>
        </a:ln>
        <a:effectLst/>
      </c:spPr>
    </c:plotArea>
    <c:legend>
      <c:legendPos val="b"/>
      <c:layout/>
      <c:spPr>
        <a:noFill/>
        <a:ln>
          <a:noFill/>
        </a:ln>
        <a:effectLst/>
      </c:spPr>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
    <c:plotVisOnly val="1"/>
    <c:dispBlanksAs val="gap"/>
  </c:chart>
  <c:spPr>
    <a:noFill/>
    <a:ln>
      <a:noFill/>
    </a:ln>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sz="18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ltLang="en-US" sz="1800" dirty="0" smtClean="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c:rich>
      </c:tx>
      <c:layout>
        <c:manualLayout>
          <c:xMode val="edge"/>
          <c:yMode val="edge"/>
          <c:x val="0.35789265899982137"/>
          <c:y val="3.4639317425431387E-2"/>
        </c:manualLayout>
      </c:layout>
      <c:spPr>
        <a:noFill/>
        <a:ln>
          <a:noFill/>
        </a:ln>
        <a:effectLst/>
      </c:spPr>
    </c:title>
    <c:plotArea>
      <c:layout/>
      <c:barChart>
        <c:barDir val="col"/>
        <c:grouping val="clustered"/>
        <c:ser>
          <c:idx val="0"/>
          <c:order val="0"/>
          <c:tx>
            <c:strRef>
              <c:f>Sheet1!$B$1</c:f>
              <c:strCache>
                <c:ptCount val="1"/>
                <c:pt idx="0">
                  <c:v>系列 1</c:v>
                </c:pt>
              </c:strCache>
            </c:strRef>
          </c:tx>
          <c:spPr>
            <a:solidFill>
              <a:srgbClr val="E5B704"/>
            </a:solidFill>
            <a:ln>
              <a:noFill/>
            </a:ln>
            <a:effectLst/>
          </c:spPr>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chemeClr val="bg1"/>
            </a:solidFill>
            <a:ln>
              <a:noFill/>
            </a:ln>
            <a:effectLst/>
          </c:spPr>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lumMod val="50000"/>
              </a:schemeClr>
            </a:solidFill>
            <a:ln>
              <a:noFill/>
            </a:ln>
            <a:effectLst/>
          </c:spPr>
          <c:cat>
            <c:strRef>
              <c:f>Sheet1!$A$2</c:f>
              <c:strCache>
                <c:ptCount val="1"/>
                <c:pt idx="0">
                  <c:v>类别 1</c:v>
                </c:pt>
              </c:strCache>
            </c:strRef>
          </c:cat>
          <c:val>
            <c:numRef>
              <c:f>Sheet1!$D$2</c:f>
              <c:numCache>
                <c:formatCode>General</c:formatCode>
                <c:ptCount val="1"/>
                <c:pt idx="0">
                  <c:v>2</c:v>
                </c:pt>
              </c:numCache>
            </c:numRef>
          </c:val>
        </c:ser>
        <c:dLbls/>
        <c:gapWidth val="219"/>
        <c:overlap val="-27"/>
        <c:axId val="166233216"/>
        <c:axId val="166235520"/>
      </c:barChart>
      <c:catAx>
        <c:axId val="166233216"/>
        <c:scaling>
          <c:orientation val="minMax"/>
        </c:scaling>
        <c:axPos val="b"/>
        <c:numFmt formatCode="General" sourceLinked="1"/>
        <c:maj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66235520"/>
        <c:crosses val="autoZero"/>
        <c:auto val="1"/>
        <c:lblAlgn val="ctr"/>
        <c:lblOffset val="100"/>
      </c:catAx>
      <c:valAx>
        <c:axId val="166235520"/>
        <c:scaling>
          <c:orientation val="minMax"/>
        </c:scaling>
        <c:axPos val="l"/>
        <c:majorGridlines>
          <c:spPr>
            <a:ln w="9525" cap="flat" cmpd="sng" algn="ctr">
              <a:solidFill>
                <a:schemeClr val="bg1">
                  <a:lumMod val="50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66233216"/>
        <c:crosses val="autoZero"/>
        <c:crossBetween val="between"/>
      </c:valAx>
      <c:spPr>
        <a:noFill/>
        <a:ln>
          <a:noFill/>
        </a:ln>
        <a:effectLst/>
      </c:spPr>
    </c:plotArea>
    <c:legend>
      <c:legendPos val="b"/>
      <c:legendEntry>
        <c:idx val="2"/>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Entry>
      <c:layout/>
      <c:spPr>
        <a:noFill/>
        <a:ln>
          <a:noFill/>
        </a:ln>
        <a:effectLst/>
      </c:spPr>
      <c:txPr>
        <a:bodyPr rot="0" spcFirstLastPara="1" vertOverflow="ellipsis" vert="horz" wrap="square" anchor="ctr" anchorCtr="1"/>
        <a:lstStyle/>
        <a:p>
          <a:pPr>
            <a:defRPr sz="1197" b="0" i="0" u="none" strike="noStrike" kern="1200" baseline="0">
              <a:solidFill>
                <a:srgbClr val="E5B704"/>
              </a:solidFill>
              <a:latin typeface="+mn-lt"/>
              <a:ea typeface="+mn-ea"/>
              <a:cs typeface="+mn-cs"/>
            </a:defRPr>
          </a:pPr>
          <a:endParaRPr lang="zh-CN"/>
        </a:p>
      </c:txPr>
    </c:legend>
    <c:plotVisOnly val="1"/>
    <c:dispBlanksAs val="gap"/>
  </c:chart>
  <c:spPr>
    <a:noFill/>
    <a:ln>
      <a:noFill/>
    </a:ln>
    <a:effectLst/>
  </c:spPr>
  <c:txPr>
    <a:bodyPr/>
    <a:lstStyle/>
    <a:p>
      <a:pPr>
        <a:defRPr/>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CN"/>
  <c:chart>
    <c:title>
      <c:tx>
        <c:rich>
          <a:bodyPr rot="0" spcFirstLastPara="1" vertOverflow="ellipsis" vert="horz" wrap="square" anchor="ctr" anchorCtr="1"/>
          <a:lstStyle/>
          <a:p>
            <a:pPr>
              <a:defRPr sz="1862"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zh-CN">
                <a:solidFill>
                  <a:schemeClr val="bg1"/>
                </a:solidFill>
                <a:latin typeface="微软雅黑" panose="020B0503020204020204" pitchFamily="34" charset="-122"/>
                <a:ea typeface="微软雅黑" panose="020B0503020204020204" pitchFamily="34" charset="-122"/>
              </a:rPr>
              <a:t>点击添加标题</a:t>
            </a:r>
            <a:endParaRPr lang="en-US">
              <a:solidFill>
                <a:schemeClr val="bg1"/>
              </a:solidFill>
              <a:latin typeface="微软雅黑" panose="020B0503020204020204" pitchFamily="34" charset="-122"/>
              <a:ea typeface="微软雅黑" panose="020B0503020204020204" pitchFamily="34" charset="-122"/>
            </a:endParaRPr>
          </a:p>
        </c:rich>
      </c:tx>
      <c:layout/>
      <c:spPr>
        <a:noFill/>
        <a:ln>
          <a:noFill/>
        </a:ln>
        <a:effectLst/>
      </c:spPr>
    </c:title>
    <c:plotArea>
      <c:layout/>
      <c:barChart>
        <c:barDir val="col"/>
        <c:grouping val="stacked"/>
        <c:ser>
          <c:idx val="0"/>
          <c:order val="0"/>
          <c:tx>
            <c:strRef>
              <c:f>Sheet1!$B$1</c:f>
              <c:strCache>
                <c:ptCount val="1"/>
                <c:pt idx="0">
                  <c:v>系列 1</c:v>
                </c:pt>
              </c:strCache>
            </c:strRef>
          </c:tx>
          <c:spPr>
            <a:solidFill>
              <a:srgbClr val="E5B704"/>
            </a:solidFill>
            <a:ln>
              <a:noFill/>
            </a:ln>
            <a:effectLst/>
          </c:spPr>
          <c:cat>
            <c:strRef>
              <c:f>Sheet1!$A$2:$A$7</c:f>
              <c:strCache>
                <c:ptCount val="6"/>
                <c:pt idx="0">
                  <c:v>第一</c:v>
                </c:pt>
                <c:pt idx="1">
                  <c:v>第二</c:v>
                </c:pt>
                <c:pt idx="2">
                  <c:v>第三</c:v>
                </c:pt>
                <c:pt idx="3">
                  <c:v>第四</c:v>
                </c:pt>
                <c:pt idx="4">
                  <c:v>第五</c:v>
                </c:pt>
                <c:pt idx="5">
                  <c:v>第六</c:v>
                </c:pt>
              </c:strCache>
            </c:strRef>
          </c:cat>
          <c:val>
            <c:numRef>
              <c:f>Sheet1!$B$2:$B$7</c:f>
              <c:numCache>
                <c:formatCode>General</c:formatCode>
                <c:ptCount val="6"/>
                <c:pt idx="0">
                  <c:v>4.3</c:v>
                </c:pt>
                <c:pt idx="1">
                  <c:v>2.5</c:v>
                </c:pt>
                <c:pt idx="2">
                  <c:v>3.5</c:v>
                </c:pt>
                <c:pt idx="3">
                  <c:v>4.5</c:v>
                </c:pt>
                <c:pt idx="4">
                  <c:v>1.9000000000000001</c:v>
                </c:pt>
                <c:pt idx="5">
                  <c:v>3.9</c:v>
                </c:pt>
              </c:numCache>
            </c:numRef>
          </c:val>
        </c:ser>
        <c:dLbls/>
        <c:overlap val="100"/>
        <c:axId val="168983936"/>
        <c:axId val="169379712"/>
      </c:barChart>
      <c:catAx>
        <c:axId val="168983936"/>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69379712"/>
        <c:crosses val="autoZero"/>
        <c:auto val="1"/>
        <c:lblAlgn val="ctr"/>
        <c:lblOffset val="100"/>
      </c:catAx>
      <c:valAx>
        <c:axId val="169379712"/>
        <c:scaling>
          <c:orientation val="minMax"/>
        </c:scaling>
        <c:axPos val="l"/>
        <c:majorGridlines>
          <c:spPr>
            <a:ln w="9525" cap="flat" cmpd="sng" algn="ctr">
              <a:solidFill>
                <a:schemeClr val="bg1">
                  <a:lumMod val="50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68983936"/>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chart>
  <c:spPr>
    <a:noFill/>
    <a:ln>
      <a:noFill/>
    </a:ln>
    <a:effectLst/>
  </c:spPr>
  <c:txPr>
    <a:bodyPr/>
    <a:lstStyle/>
    <a:p>
      <a:pPr>
        <a:defRPr>
          <a:solidFill>
            <a:schemeClr val="bg1"/>
          </a:solidFill>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0DE84-7540-4BAE-93D5-32991EEC6BB9}" type="datetimeFigureOut">
              <a:rPr lang="zh-CN" altLang="en-US" smtClean="0"/>
              <a:pPr/>
              <a:t>2016/1/9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B71138-478F-4AEB-9727-F1F86C7B23CD}" type="slidenum">
              <a:rPr lang="zh-CN" altLang="en-US" smtClean="0"/>
              <a:pPr/>
              <a:t>‹#›</a:t>
            </a:fld>
            <a:endParaRPr lang="zh-CN" altLang="en-US"/>
          </a:p>
        </p:txBody>
      </p:sp>
    </p:spTree>
    <p:extLst>
      <p:ext uri="{BB962C8B-B14F-4D97-AF65-F5344CB8AC3E}">
        <p14:creationId xmlns:p14="http://schemas.microsoft.com/office/powerpoint/2010/main" xmlns="" val="1176732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928EC-C307-4355-BD2A-8EA0425DE4BE}" type="datetimeFigureOut">
              <a:rPr lang="zh-CN" altLang="en-US" smtClean="0"/>
              <a:pPr/>
              <a:t>2016/1/9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A0389-68DE-4DAA-A876-A2D284F6FF40}" type="slidenum">
              <a:rPr lang="zh-CN" altLang="en-US" smtClean="0"/>
              <a:pPr/>
              <a:t>‹#›</a:t>
            </a:fld>
            <a:endParaRPr lang="zh-CN" altLang="en-US"/>
          </a:p>
        </p:txBody>
      </p:sp>
    </p:spTree>
    <p:extLst>
      <p:ext uri="{BB962C8B-B14F-4D97-AF65-F5344CB8AC3E}">
        <p14:creationId xmlns:p14="http://schemas.microsoft.com/office/powerpoint/2010/main" xmlns="" val="3876888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DA0389-68DE-4DAA-A876-A2D284F6FF40}" type="slidenum">
              <a:rPr lang="zh-CN" altLang="en-US" smtClean="0"/>
              <a:pPr/>
              <a:t>25</a:t>
            </a:fld>
            <a:endParaRPr lang="zh-CN" altLang="en-US"/>
          </a:p>
        </p:txBody>
      </p:sp>
    </p:spTree>
    <p:extLst>
      <p:ext uri="{BB962C8B-B14F-4D97-AF65-F5344CB8AC3E}">
        <p14:creationId xmlns:p14="http://schemas.microsoft.com/office/powerpoint/2010/main" xmlns="" val="2391256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文框 6"/>
          <p:cNvSpPr/>
          <p:nvPr userDrawn="1"/>
        </p:nvSpPr>
        <p:spPr>
          <a:xfrm>
            <a:off x="3611128" y="4622104"/>
            <a:ext cx="4969744" cy="826718"/>
          </a:xfrm>
          <a:prstGeom prst="frame">
            <a:avLst>
              <a:gd name="adj1" fmla="val 7305"/>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userDrawn="1"/>
        </p:nvGrpSpPr>
        <p:grpSpPr>
          <a:xfrm>
            <a:off x="2951549" y="1189973"/>
            <a:ext cx="6288903" cy="1974769"/>
            <a:chOff x="2951550" y="1189973"/>
            <a:chExt cx="6288903" cy="1974769"/>
          </a:xfrm>
          <a:solidFill>
            <a:schemeClr val="bg1">
              <a:lumMod val="50000"/>
            </a:schemeClr>
          </a:solidFill>
        </p:grpSpPr>
        <p:sp>
          <p:nvSpPr>
            <p:cNvPr id="8" name="L 形 7"/>
            <p:cNvSpPr/>
            <p:nvPr userDrawn="1"/>
          </p:nvSpPr>
          <p:spPr>
            <a:xfrm rot="16200000">
              <a:off x="8544841" y="2469131"/>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 形 8"/>
            <p:cNvSpPr/>
            <p:nvPr userDrawn="1"/>
          </p:nvSpPr>
          <p:spPr>
            <a:xfrm rot="5400000">
              <a:off x="2945704" y="1195819"/>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等于号 27"/>
          <p:cNvSpPr/>
          <p:nvPr userDrawn="1"/>
        </p:nvSpPr>
        <p:spPr>
          <a:xfrm>
            <a:off x="2507294" y="1436988"/>
            <a:ext cx="7177413" cy="5012580"/>
          </a:xfrm>
          <a:prstGeom prst="mathEqual">
            <a:avLst>
              <a:gd name="adj1" fmla="val 0"/>
              <a:gd name="adj2" fmla="val 11760"/>
            </a:avLst>
          </a:prstGeom>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4621041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8271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矩形 1"/>
          <p:cNvSpPr/>
          <p:nvPr userDrawn="1"/>
        </p:nvSpPr>
        <p:spPr>
          <a:xfrm>
            <a:off x="76200" y="76199"/>
            <a:ext cx="12192000" cy="6858000"/>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92608" y="268223"/>
            <a:ext cx="11759184" cy="6473952"/>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9663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27785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595064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24460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735DF084-378A-4C58-B603-380AFBB4388B}" type="datetimeFigureOut">
              <a:rPr lang="zh-CN" altLang="en-US"/>
              <a:pPr>
                <a:defRPr/>
              </a:pPr>
              <a:t>2016/1/9</a:t>
            </a:fld>
            <a:endParaRPr lang="zh-CN" altLang="en-US"/>
          </a:p>
        </p:txBody>
      </p:sp>
      <p:sp>
        <p:nvSpPr>
          <p:cNvPr id="4"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E9AD3DE0-B2CB-43EB-AE94-F8E254FFCA8A}" type="slidenum">
              <a:rPr lang="zh-CN" altLang="en-US"/>
              <a:pPr>
                <a:defRPr/>
              </a:pPr>
              <a:t>‹#›</a:t>
            </a:fld>
            <a:endParaRPr lang="zh-CN" altLang="en-US"/>
          </a:p>
        </p:txBody>
      </p:sp>
    </p:spTree>
    <p:extLst>
      <p:ext uri="{BB962C8B-B14F-4D97-AF65-F5344CB8AC3E}">
        <p14:creationId xmlns:p14="http://schemas.microsoft.com/office/powerpoint/2010/main" xmlns="" val="85247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403E5D48-FA31-460B-9DC8-1EA4E463DC25}" type="datetimeFigureOut">
              <a:rPr lang="zh-CN" altLang="en-US"/>
              <a:pPr>
                <a:defRPr/>
              </a:pPr>
              <a:t>2016/1/9</a:t>
            </a:fld>
            <a:endParaRPr lang="zh-CN" altLang="en-US"/>
          </a:p>
        </p:txBody>
      </p:sp>
      <p:sp>
        <p:nvSpPr>
          <p:cNvPr id="3"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DCCB3923-671B-4437-A54D-412C0AB270E8}" type="slidenum">
              <a:rPr lang="zh-CN" altLang="en-US"/>
              <a:pPr>
                <a:defRPr/>
              </a:pPr>
              <a:t>‹#›</a:t>
            </a:fld>
            <a:endParaRPr lang="zh-CN" altLang="en-US"/>
          </a:p>
        </p:txBody>
      </p:sp>
    </p:spTree>
    <p:extLst>
      <p:ext uri="{BB962C8B-B14F-4D97-AF65-F5344CB8AC3E}">
        <p14:creationId xmlns:p14="http://schemas.microsoft.com/office/powerpoint/2010/main" xmlns="" val="2703450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62940448"/>
      </p:ext>
    </p:extLst>
  </p:cSld>
  <p:clrMap bg1="lt1" tx1="dk1" bg2="lt2" tx2="dk2" accent1="accent1" accent2="accent2" accent3="accent3" accent4="accent4" accent5="accent5" accent6="accent6" hlink="hlink" folHlink="folHlink"/>
  <p:sldLayoutIdLst>
    <p:sldLayoutId id="2147483670" r:id="rId1"/>
    <p:sldLayoutId id="2147483673" r:id="rId2"/>
    <p:sldLayoutId id="2147483675" r:id="rId3"/>
    <p:sldLayoutId id="2147483676" r:id="rId4"/>
    <p:sldLayoutId id="2147483650" r:id="rId5"/>
    <p:sldLayoutId id="2147483671" r:id="rId6"/>
    <p:sldLayoutId id="2147483678" r:id="rId7"/>
    <p:sldLayoutId id="214748367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 Target="slide1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 Target="slide15.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 Id="rId4" Type="http://schemas.openxmlformats.org/officeDocument/2006/relationships/chart" Target="../charts/char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394659" y="1021841"/>
            <a:ext cx="5402682" cy="1862048"/>
          </a:xfrm>
          <a:prstGeom prst="rect">
            <a:avLst/>
          </a:prstGeom>
          <a:noFill/>
        </p:spPr>
        <p:txBody>
          <a:bodyPr wrap="square" rtlCol="0">
            <a:spAutoFit/>
          </a:bodyPr>
          <a:lstStyle/>
          <a:p>
            <a:r>
              <a:rPr lang="en-US" altLang="zh-CN" sz="11500" dirty="0" smtClean="0">
                <a:solidFill>
                  <a:srgbClr val="E5B704"/>
                </a:solidFill>
                <a:latin typeface="Times New Roman" panose="02020603050405020304" pitchFamily="18" charset="0"/>
                <a:cs typeface="Times New Roman" panose="02020603050405020304" pitchFamily="18" charset="0"/>
              </a:rPr>
              <a:t>Business</a:t>
            </a:r>
          </a:p>
        </p:txBody>
      </p:sp>
      <p:sp>
        <p:nvSpPr>
          <p:cNvPr id="16" name="矩形 15"/>
          <p:cNvSpPr/>
          <p:nvPr/>
        </p:nvSpPr>
        <p:spPr>
          <a:xfrm>
            <a:off x="3796460" y="2529946"/>
            <a:ext cx="4599080" cy="707886"/>
          </a:xfrm>
          <a:prstGeom prst="rect">
            <a:avLst/>
          </a:prstGeom>
        </p:spPr>
        <p:txBody>
          <a:bodyPr wrap="none">
            <a:spAutoFit/>
          </a:bodyPr>
          <a:lstStyle/>
          <a:p>
            <a:r>
              <a:rPr lang="en-US" altLang="zh-CN" sz="4000" dirty="0">
                <a:solidFill>
                  <a:schemeClr val="bg1"/>
                </a:solidFill>
                <a:latin typeface="Times New Roman" panose="02020603050405020304" pitchFamily="18" charset="0"/>
                <a:cs typeface="Times New Roman" panose="02020603050405020304" pitchFamily="18" charset="0"/>
              </a:rPr>
              <a:t>PowerPoint Template</a:t>
            </a:r>
            <a:endParaRPr lang="zh-CN" altLang="en-US" sz="4000" dirty="0">
              <a:solidFill>
                <a:schemeClr val="bg1"/>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480059" y="3740835"/>
            <a:ext cx="5231882" cy="400110"/>
          </a:xfrm>
          <a:prstGeom prst="rect">
            <a:avLst/>
          </a:prstGeom>
          <a:noFill/>
        </p:spPr>
        <p:txBody>
          <a:bodyPr wrap="square" rtlCol="0">
            <a:spAutoFit/>
          </a:bodyPr>
          <a:lstStyle/>
          <a:p>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暗色与亮色和谐相间配简洁商务汇报</a:t>
            </a:r>
            <a:r>
              <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模板</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006113" y="4867797"/>
            <a:ext cx="3503118"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汇报人</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 name="等腰三角形 1"/>
          <p:cNvSpPr/>
          <p:nvPr/>
        </p:nvSpPr>
        <p:spPr>
          <a:xfrm rot="5400000">
            <a:off x="7805283" y="4929398"/>
            <a:ext cx="285511" cy="246130"/>
          </a:xfrm>
          <a:prstGeom prs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513553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681669" y="1155192"/>
            <a:ext cx="8724203" cy="1365504"/>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圆角矩形 25"/>
          <p:cNvSpPr/>
          <p:nvPr/>
        </p:nvSpPr>
        <p:spPr>
          <a:xfrm>
            <a:off x="1681669" y="2746248"/>
            <a:ext cx="8724203" cy="1365504"/>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1681669" y="4337304"/>
            <a:ext cx="8724203" cy="1365504"/>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p:cNvSpPr/>
          <p:nvPr/>
        </p:nvSpPr>
        <p:spPr>
          <a:xfrm>
            <a:off x="3182112" y="2746248"/>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182112" y="1163354"/>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182112" y="4329142"/>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Shape"/>
          <p:cNvSpPr/>
          <p:nvPr/>
        </p:nvSpPr>
        <p:spPr>
          <a:xfrm>
            <a:off x="2150298" y="1334981"/>
            <a:ext cx="563185" cy="979452"/>
          </a:xfrm>
          <a:custGeom>
            <a:avLst/>
            <a:gdLst>
              <a:gd name="connsiteX0" fmla="*/ 703180 w 3238500"/>
              <a:gd name="connsiteY0" fmla="*/ 4435548 h 5638341"/>
              <a:gd name="connsiteX1" fmla="*/ 2535317 w 3238500"/>
              <a:gd name="connsiteY1" fmla="*/ 4435548 h 5638341"/>
              <a:gd name="connsiteX2" fmla="*/ 2535317 w 3238500"/>
              <a:gd name="connsiteY2" fmla="*/ 4838393 h 5638341"/>
              <a:gd name="connsiteX3" fmla="*/ 703180 w 3238500"/>
              <a:gd name="connsiteY3" fmla="*/ 4838393 h 5638341"/>
              <a:gd name="connsiteX4" fmla="*/ 703181 w 3238500"/>
              <a:gd name="connsiteY4" fmla="*/ 3675025 h 5638341"/>
              <a:gd name="connsiteX5" fmla="*/ 2535318 w 3238500"/>
              <a:gd name="connsiteY5" fmla="*/ 3675025 h 5638341"/>
              <a:gd name="connsiteX6" fmla="*/ 2535318 w 3238500"/>
              <a:gd name="connsiteY6" fmla="*/ 4077870 h 5638341"/>
              <a:gd name="connsiteX7" fmla="*/ 703181 w 3238500"/>
              <a:gd name="connsiteY7" fmla="*/ 4077870 h 5638341"/>
              <a:gd name="connsiteX8" fmla="*/ 703181 w 3238500"/>
              <a:gd name="connsiteY8" fmla="*/ 2914502 h 5638341"/>
              <a:gd name="connsiteX9" fmla="*/ 2535318 w 3238500"/>
              <a:gd name="connsiteY9" fmla="*/ 2914502 h 5638341"/>
              <a:gd name="connsiteX10" fmla="*/ 2535318 w 3238500"/>
              <a:gd name="connsiteY10" fmla="*/ 3317347 h 5638341"/>
              <a:gd name="connsiteX11" fmla="*/ 703181 w 3238500"/>
              <a:gd name="connsiteY11" fmla="*/ 3317347 h 5638341"/>
              <a:gd name="connsiteX12" fmla="*/ 703181 w 3238500"/>
              <a:gd name="connsiteY12" fmla="*/ 2153979 h 5638341"/>
              <a:gd name="connsiteX13" fmla="*/ 2535318 w 3238500"/>
              <a:gd name="connsiteY13" fmla="*/ 2153979 h 5638341"/>
              <a:gd name="connsiteX14" fmla="*/ 2535318 w 3238500"/>
              <a:gd name="connsiteY14" fmla="*/ 2556824 h 5638341"/>
              <a:gd name="connsiteX15" fmla="*/ 703181 w 3238500"/>
              <a:gd name="connsiteY15" fmla="*/ 2556824 h 5638341"/>
              <a:gd name="connsiteX16" fmla="*/ 703181 w 3238500"/>
              <a:gd name="connsiteY16" fmla="*/ 1393456 h 5638341"/>
              <a:gd name="connsiteX17" fmla="*/ 2535318 w 3238500"/>
              <a:gd name="connsiteY17" fmla="*/ 1393456 h 5638341"/>
              <a:gd name="connsiteX18" fmla="*/ 2535318 w 3238500"/>
              <a:gd name="connsiteY18" fmla="*/ 1796301 h 5638341"/>
              <a:gd name="connsiteX19" fmla="*/ 703181 w 3238500"/>
              <a:gd name="connsiteY19" fmla="*/ 1796301 h 5638341"/>
              <a:gd name="connsiteX20" fmla="*/ 545879 w 3238500"/>
              <a:gd name="connsiteY20" fmla="*/ 854765 h 5638341"/>
              <a:gd name="connsiteX21" fmla="*/ 355211 w 3238500"/>
              <a:gd name="connsiteY21" fmla="*/ 1045433 h 5638341"/>
              <a:gd name="connsiteX22" fmla="*/ 355211 w 3238500"/>
              <a:gd name="connsiteY22" fmla="*/ 5115447 h 5638341"/>
              <a:gd name="connsiteX23" fmla="*/ 545879 w 3238500"/>
              <a:gd name="connsiteY23" fmla="*/ 5306115 h 5638341"/>
              <a:gd name="connsiteX24" fmla="*/ 2692622 w 3238500"/>
              <a:gd name="connsiteY24" fmla="*/ 5306115 h 5638341"/>
              <a:gd name="connsiteX25" fmla="*/ 2883290 w 3238500"/>
              <a:gd name="connsiteY25" fmla="*/ 5115447 h 5638341"/>
              <a:gd name="connsiteX26" fmla="*/ 2883290 w 3238500"/>
              <a:gd name="connsiteY26" fmla="*/ 1045433 h 5638341"/>
              <a:gd name="connsiteX27" fmla="*/ 2692622 w 3238500"/>
              <a:gd name="connsiteY27" fmla="*/ 854765 h 5638341"/>
              <a:gd name="connsiteX28" fmla="*/ 1055257 w 3238500"/>
              <a:gd name="connsiteY28" fmla="*/ 0 h 5638341"/>
              <a:gd name="connsiteX29" fmla="*/ 2197532 w 3238500"/>
              <a:gd name="connsiteY29" fmla="*/ 0 h 5638341"/>
              <a:gd name="connsiteX30" fmla="*/ 2331244 w 3238500"/>
              <a:gd name="connsiteY30" fmla="*/ 133712 h 5638341"/>
              <a:gd name="connsiteX31" fmla="*/ 2331244 w 3238500"/>
              <a:gd name="connsiteY31" fmla="*/ 522540 h 5638341"/>
              <a:gd name="connsiteX32" fmla="*/ 2718105 w 3238500"/>
              <a:gd name="connsiteY32" fmla="*/ 522540 h 5638341"/>
              <a:gd name="connsiteX33" fmla="*/ 3238500 w 3238500"/>
              <a:gd name="connsiteY33" fmla="*/ 1042935 h 5638341"/>
              <a:gd name="connsiteX34" fmla="*/ 3238500 w 3238500"/>
              <a:gd name="connsiteY34" fmla="*/ 5117946 h 5638341"/>
              <a:gd name="connsiteX35" fmla="*/ 2718105 w 3238500"/>
              <a:gd name="connsiteY35" fmla="*/ 5638341 h 5638341"/>
              <a:gd name="connsiteX36" fmla="*/ 520395 w 3238500"/>
              <a:gd name="connsiteY36" fmla="*/ 5638341 h 5638341"/>
              <a:gd name="connsiteX37" fmla="*/ 0 w 3238500"/>
              <a:gd name="connsiteY37" fmla="*/ 5117946 h 5638341"/>
              <a:gd name="connsiteX38" fmla="*/ 0 w 3238500"/>
              <a:gd name="connsiteY38" fmla="*/ 1042935 h 5638341"/>
              <a:gd name="connsiteX39" fmla="*/ 520395 w 3238500"/>
              <a:gd name="connsiteY39" fmla="*/ 522540 h 5638341"/>
              <a:gd name="connsiteX40" fmla="*/ 921545 w 3238500"/>
              <a:gd name="connsiteY40" fmla="*/ 522540 h 5638341"/>
              <a:gd name="connsiteX41" fmla="*/ 921545 w 3238500"/>
              <a:gd name="connsiteY41" fmla="*/ 133712 h 5638341"/>
              <a:gd name="connsiteX42" fmla="*/ 1055257 w 3238500"/>
              <a:gd name="connsiteY42" fmla="*/ 0 h 5638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38500" h="5638341">
                <a:moveTo>
                  <a:pt x="703180" y="4435548"/>
                </a:moveTo>
                <a:lnTo>
                  <a:pt x="2535317" y="4435548"/>
                </a:lnTo>
                <a:lnTo>
                  <a:pt x="2535317" y="4838393"/>
                </a:lnTo>
                <a:lnTo>
                  <a:pt x="703180" y="4838393"/>
                </a:lnTo>
                <a:close/>
                <a:moveTo>
                  <a:pt x="703181" y="3675025"/>
                </a:moveTo>
                <a:lnTo>
                  <a:pt x="2535318" y="3675025"/>
                </a:lnTo>
                <a:lnTo>
                  <a:pt x="2535318" y="4077870"/>
                </a:lnTo>
                <a:lnTo>
                  <a:pt x="703181" y="4077870"/>
                </a:lnTo>
                <a:close/>
                <a:moveTo>
                  <a:pt x="703181" y="2914502"/>
                </a:moveTo>
                <a:lnTo>
                  <a:pt x="2535318" y="2914502"/>
                </a:lnTo>
                <a:lnTo>
                  <a:pt x="2535318" y="3317347"/>
                </a:lnTo>
                <a:lnTo>
                  <a:pt x="703181" y="3317347"/>
                </a:lnTo>
                <a:close/>
                <a:moveTo>
                  <a:pt x="703181" y="2153979"/>
                </a:moveTo>
                <a:lnTo>
                  <a:pt x="2535318" y="2153979"/>
                </a:lnTo>
                <a:lnTo>
                  <a:pt x="2535318" y="2556824"/>
                </a:lnTo>
                <a:lnTo>
                  <a:pt x="703181" y="2556824"/>
                </a:lnTo>
                <a:close/>
                <a:moveTo>
                  <a:pt x="703181" y="1393456"/>
                </a:moveTo>
                <a:lnTo>
                  <a:pt x="2535318" y="1393456"/>
                </a:lnTo>
                <a:lnTo>
                  <a:pt x="2535318" y="1796301"/>
                </a:lnTo>
                <a:lnTo>
                  <a:pt x="703181" y="1796301"/>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2" name="KSO_Shape"/>
          <p:cNvSpPr>
            <a:spLocks/>
          </p:cNvSpPr>
          <p:nvPr/>
        </p:nvSpPr>
        <p:spPr bwMode="auto">
          <a:xfrm>
            <a:off x="2100134" y="2988253"/>
            <a:ext cx="795466" cy="778231"/>
          </a:xfrm>
          <a:custGeom>
            <a:avLst/>
            <a:gdLst>
              <a:gd name="T0" fmla="*/ 1597279 w 2787650"/>
              <a:gd name="T1" fmla="*/ 1636046 h 2727325"/>
              <a:gd name="T2" fmla="*/ 1627294 w 2787650"/>
              <a:gd name="T3" fmla="*/ 2215059 h 2727325"/>
              <a:gd name="T4" fmla="*/ 1883633 w 2787650"/>
              <a:gd name="T5" fmla="*/ 2097942 h 2727325"/>
              <a:gd name="T6" fmla="*/ 2087561 w 2787650"/>
              <a:gd name="T7" fmla="*/ 1909413 h 2727325"/>
              <a:gd name="T8" fmla="*/ 2223831 w 2787650"/>
              <a:gd name="T9" fmla="*/ 1665024 h 2727325"/>
              <a:gd name="T10" fmla="*/ 529196 w 2787650"/>
              <a:gd name="T11" fmla="*/ 1544733 h 2727325"/>
              <a:gd name="T12" fmla="*/ 630842 w 2787650"/>
              <a:gd name="T13" fmla="*/ 1808483 h 2727325"/>
              <a:gd name="T14" fmla="*/ 807453 w 2787650"/>
              <a:gd name="T15" fmla="*/ 2023673 h 2727325"/>
              <a:gd name="T16" fmla="*/ 1042827 w 2787650"/>
              <a:gd name="T17" fmla="*/ 2173481 h 2727325"/>
              <a:gd name="T18" fmla="*/ 1292972 w 2787650"/>
              <a:gd name="T19" fmla="*/ 1687822 h 2727325"/>
              <a:gd name="T20" fmla="*/ 1095077 w 2787650"/>
              <a:gd name="T21" fmla="*/ 1525504 h 2727325"/>
              <a:gd name="T22" fmla="*/ 1297101 w 2787650"/>
              <a:gd name="T23" fmla="*/ 1184350 h 2727325"/>
              <a:gd name="T24" fmla="*/ 1199583 w 2787650"/>
              <a:gd name="T25" fmla="*/ 1302832 h 2727325"/>
              <a:gd name="T26" fmla="*/ 1214830 w 2787650"/>
              <a:gd name="T27" fmla="*/ 1460386 h 2727325"/>
              <a:gd name="T28" fmla="*/ 1333631 w 2787650"/>
              <a:gd name="T29" fmla="*/ 1557904 h 2727325"/>
              <a:gd name="T30" fmla="*/ 1491184 w 2787650"/>
              <a:gd name="T31" fmla="*/ 1542657 h 2727325"/>
              <a:gd name="T32" fmla="*/ 1588385 w 2787650"/>
              <a:gd name="T33" fmla="*/ 1424174 h 2727325"/>
              <a:gd name="T34" fmla="*/ 1572820 w 2787650"/>
              <a:gd name="T35" fmla="*/ 1266303 h 2727325"/>
              <a:gd name="T36" fmla="*/ 1454655 w 2787650"/>
              <a:gd name="T37" fmla="*/ 1168785 h 2727325"/>
              <a:gd name="T38" fmla="*/ 1570279 w 2787650"/>
              <a:gd name="T39" fmla="*/ 1073173 h 2727325"/>
              <a:gd name="T40" fmla="*/ 1723068 w 2787650"/>
              <a:gd name="T41" fmla="*/ 1278691 h 2727325"/>
              <a:gd name="T42" fmla="*/ 2197149 w 2787650"/>
              <a:gd name="T43" fmla="*/ 996602 h 2727325"/>
              <a:gd name="T44" fmla="*/ 2042138 w 2787650"/>
              <a:gd name="T45" fmla="*/ 764591 h 2727325"/>
              <a:gd name="T46" fmla="*/ 1823916 w 2787650"/>
              <a:gd name="T47" fmla="*/ 592566 h 2727325"/>
              <a:gd name="T48" fmla="*/ 1557095 w 2787650"/>
              <a:gd name="T49" fmla="*/ 496397 h 2727325"/>
              <a:gd name="T50" fmla="*/ 1042827 w 2787650"/>
              <a:gd name="T51" fmla="*/ 553527 h 2727325"/>
              <a:gd name="T52" fmla="*/ 807453 w 2787650"/>
              <a:gd name="T53" fmla="*/ 703652 h 2727325"/>
              <a:gd name="T54" fmla="*/ 630842 w 2787650"/>
              <a:gd name="T55" fmla="*/ 918842 h 2727325"/>
              <a:gd name="T56" fmla="*/ 529196 w 2787650"/>
              <a:gd name="T57" fmla="*/ 1182909 h 2727325"/>
              <a:gd name="T58" fmla="*/ 1153524 w 2787650"/>
              <a:gd name="T59" fmla="*/ 1123361 h 2727325"/>
              <a:gd name="T60" fmla="*/ 1107627 w 2787650"/>
              <a:gd name="T61" fmla="*/ 952 h 2727325"/>
              <a:gd name="T62" fmla="*/ 1311873 w 2787650"/>
              <a:gd name="T63" fmla="*/ 257403 h 2727325"/>
              <a:gd name="T64" fmla="*/ 1636823 w 2787650"/>
              <a:gd name="T65" fmla="*/ 28882 h 2727325"/>
              <a:gd name="T66" fmla="*/ 1947798 w 2787650"/>
              <a:gd name="T67" fmla="*/ 80617 h 2727325"/>
              <a:gd name="T68" fmla="*/ 1925880 w 2787650"/>
              <a:gd name="T69" fmla="*/ 390389 h 2727325"/>
              <a:gd name="T70" fmla="*/ 2357242 w 2787650"/>
              <a:gd name="T71" fmla="*/ 435775 h 2727325"/>
              <a:gd name="T72" fmla="*/ 2452853 w 2787650"/>
              <a:gd name="T73" fmla="*/ 451327 h 2727325"/>
              <a:gd name="T74" fmla="*/ 2580228 w 2787650"/>
              <a:gd name="T75" fmla="*/ 730630 h 2727325"/>
              <a:gd name="T76" fmla="*/ 2480805 w 2787650"/>
              <a:gd name="T77" fmla="*/ 1138158 h 2727325"/>
              <a:gd name="T78" fmla="*/ 2784474 w 2787650"/>
              <a:gd name="T79" fmla="*/ 1226709 h 2727325"/>
              <a:gd name="T80" fmla="*/ 2745403 w 2787650"/>
              <a:gd name="T81" fmla="*/ 1543146 h 2727325"/>
              <a:gd name="T82" fmla="*/ 2428712 w 2787650"/>
              <a:gd name="T83" fmla="*/ 1764684 h 2727325"/>
              <a:gd name="T84" fmla="*/ 2602781 w 2787650"/>
              <a:gd name="T85" fmla="*/ 2050334 h 2727325"/>
              <a:gd name="T86" fmla="*/ 2401712 w 2787650"/>
              <a:gd name="T87" fmla="*/ 2304245 h 2727325"/>
              <a:gd name="T88" fmla="*/ 2046585 w 2787650"/>
              <a:gd name="T89" fmla="*/ 2260446 h 2727325"/>
              <a:gd name="T90" fmla="*/ 1977656 w 2787650"/>
              <a:gd name="T91" fmla="*/ 2612113 h 2727325"/>
              <a:gd name="T92" fmla="*/ 1673670 w 2787650"/>
              <a:gd name="T93" fmla="*/ 2724786 h 2727325"/>
              <a:gd name="T94" fmla="*/ 1455448 w 2787650"/>
              <a:gd name="T95" fmla="*/ 2470875 h 2727325"/>
              <a:gd name="T96" fmla="*/ 1147015 w 2787650"/>
              <a:gd name="T97" fmla="*/ 2703521 h 2727325"/>
              <a:gd name="T98" fmla="*/ 834135 w 2787650"/>
              <a:gd name="T99" fmla="*/ 2642900 h 2727325"/>
              <a:gd name="T100" fmla="*/ 843982 w 2787650"/>
              <a:gd name="T101" fmla="*/ 2327097 h 2727325"/>
              <a:gd name="T102" fmla="*/ 424691 w 2787650"/>
              <a:gd name="T103" fmla="*/ 2295041 h 2727325"/>
              <a:gd name="T104" fmla="*/ 197575 w 2787650"/>
              <a:gd name="T105" fmla="*/ 2087786 h 2727325"/>
              <a:gd name="T106" fmla="*/ 213139 w 2787650"/>
              <a:gd name="T107" fmla="*/ 1992252 h 2727325"/>
              <a:gd name="T108" fmla="*/ 303033 w 2787650"/>
              <a:gd name="T109" fmla="*/ 1568855 h 2727325"/>
              <a:gd name="T110" fmla="*/ 1588 w 2787650"/>
              <a:gd name="T111" fmla="*/ 1493951 h 2727325"/>
              <a:gd name="T112" fmla="*/ 48282 w 2787650"/>
              <a:gd name="T113" fmla="*/ 1181640 h 2727325"/>
              <a:gd name="T114" fmla="*/ 366244 w 2787650"/>
              <a:gd name="T115" fmla="*/ 943598 h 2727325"/>
              <a:gd name="T116" fmla="*/ 185187 w 2787650"/>
              <a:gd name="T117" fmla="*/ 670326 h 2727325"/>
              <a:gd name="T118" fmla="*/ 392609 w 2787650"/>
              <a:gd name="T119" fmla="*/ 422762 h 2727325"/>
              <a:gd name="T120" fmla="*/ 757900 w 2787650"/>
              <a:gd name="T121" fmla="*/ 454501 h 2727325"/>
              <a:gd name="T122" fmla="*/ 812217 w 2787650"/>
              <a:gd name="T123" fmla="*/ 109499 h 2727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rgbClr val="28272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KSO_Shape"/>
          <p:cNvSpPr/>
          <p:nvPr/>
        </p:nvSpPr>
        <p:spPr>
          <a:xfrm>
            <a:off x="2100134" y="4504653"/>
            <a:ext cx="816055" cy="1030806"/>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en-US">
              <a:solidFill>
                <a:srgbClr val="FFFFFF"/>
              </a:solidFill>
            </a:endParaRPr>
          </a:p>
        </p:txBody>
      </p:sp>
      <p:sp>
        <p:nvSpPr>
          <p:cNvPr id="34" name="矩形 33"/>
          <p:cNvSpPr/>
          <p:nvPr/>
        </p:nvSpPr>
        <p:spPr>
          <a:xfrm>
            <a:off x="4491083" y="1664766"/>
            <a:ext cx="4535424" cy="738664"/>
          </a:xfrm>
          <a:prstGeom prst="rect">
            <a:avLst/>
          </a:prstGeom>
        </p:spPr>
        <p:txBody>
          <a:bodyPr wrap="square">
            <a:spAutoFit/>
          </a:bodyPr>
          <a:lstStyle/>
          <a:p>
            <a:r>
              <a:rPr lang="zh-CN" altLang="en-US" sz="1400" dirty="0" smtClean="0">
                <a:solidFill>
                  <a:srgbClr val="282728"/>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282728"/>
              </a:solidFill>
              <a:latin typeface="微软雅黑" panose="020B0503020204020204" pitchFamily="34" charset="-122"/>
              <a:ea typeface="微软雅黑" panose="020B0503020204020204" pitchFamily="34" charset="-122"/>
            </a:endParaRPr>
          </a:p>
          <a:p>
            <a:r>
              <a:rPr lang="zh-CN" altLang="en-US" sz="1400" dirty="0" smtClean="0">
                <a:solidFill>
                  <a:srgbClr val="282728"/>
                </a:solidFill>
                <a:latin typeface="微软雅黑" panose="020B0503020204020204" pitchFamily="34" charset="-122"/>
                <a:ea typeface="微软雅黑" panose="020B0503020204020204" pitchFamily="34" charset="-122"/>
              </a:rPr>
              <a:t>输入简单的</a:t>
            </a:r>
            <a:r>
              <a:rPr lang="zh-CN" altLang="en-US" sz="1400" dirty="0">
                <a:solidFill>
                  <a:srgbClr val="282728"/>
                </a:solidFill>
                <a:latin typeface="微软雅黑" panose="020B0503020204020204" pitchFamily="34" charset="-122"/>
                <a:ea typeface="微软雅黑" panose="020B0503020204020204" pitchFamily="34" charset="-122"/>
              </a:rPr>
              <a:t>文字概述简单的文字</a:t>
            </a:r>
            <a:r>
              <a:rPr lang="zh-CN" altLang="en-US" sz="1400" dirty="0" smtClean="0">
                <a:solidFill>
                  <a:srgbClr val="282728"/>
                </a:solidFill>
                <a:latin typeface="微软雅黑" panose="020B0503020204020204" pitchFamily="34" charset="-122"/>
                <a:ea typeface="微软雅黑" panose="020B0503020204020204" pitchFamily="34" charset="-122"/>
              </a:rPr>
              <a:t>这里输入</a:t>
            </a:r>
            <a:r>
              <a:rPr lang="zh-CN" altLang="en-US" sz="1400" dirty="0">
                <a:solidFill>
                  <a:srgbClr val="282728"/>
                </a:solidFill>
                <a:latin typeface="微软雅黑" panose="020B0503020204020204" pitchFamily="34" charset="-122"/>
                <a:ea typeface="微软雅黑" panose="020B0503020204020204" pitchFamily="34" charset="-122"/>
              </a:rPr>
              <a:t>简单的文字概述简单的</a:t>
            </a:r>
            <a:r>
              <a:rPr lang="zh-CN" altLang="en-US" sz="1400" dirty="0" smtClean="0">
                <a:solidFill>
                  <a:srgbClr val="282728"/>
                </a:solidFill>
                <a:latin typeface="微软雅黑" panose="020B0503020204020204" pitchFamily="34" charset="-122"/>
                <a:ea typeface="微软雅黑" panose="020B0503020204020204" pitchFamily="34" charset="-122"/>
              </a:rPr>
              <a:t>文字</a:t>
            </a:r>
            <a:endParaRPr lang="zh-CN" altLang="en-US" sz="1400" dirty="0">
              <a:solidFill>
                <a:srgbClr val="282728"/>
              </a:solidFill>
            </a:endParaRPr>
          </a:p>
        </p:txBody>
      </p:sp>
      <p:sp>
        <p:nvSpPr>
          <p:cNvPr id="35" name="TextBox 4"/>
          <p:cNvSpPr txBox="1">
            <a:spLocks noChangeArrowheads="1"/>
          </p:cNvSpPr>
          <p:nvPr/>
        </p:nvSpPr>
        <p:spPr bwMode="auto">
          <a:xfrm>
            <a:off x="4428293" y="1155192"/>
            <a:ext cx="1716417"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
        <p:nvSpPr>
          <p:cNvPr id="36" name="矩形 35"/>
          <p:cNvSpPr/>
          <p:nvPr/>
        </p:nvSpPr>
        <p:spPr>
          <a:xfrm>
            <a:off x="4491083" y="3243784"/>
            <a:ext cx="4535424" cy="738664"/>
          </a:xfrm>
          <a:prstGeom prst="rect">
            <a:avLst/>
          </a:prstGeom>
        </p:spPr>
        <p:txBody>
          <a:bodyPr wrap="square">
            <a:spAutoFit/>
          </a:bodyPr>
          <a:lstStyle/>
          <a:p>
            <a:r>
              <a:rPr lang="zh-CN" altLang="en-US" sz="1400" dirty="0" smtClean="0">
                <a:solidFill>
                  <a:srgbClr val="282728"/>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282728"/>
              </a:solidFill>
              <a:latin typeface="微软雅黑" panose="020B0503020204020204" pitchFamily="34" charset="-122"/>
              <a:ea typeface="微软雅黑" panose="020B0503020204020204" pitchFamily="34" charset="-122"/>
            </a:endParaRPr>
          </a:p>
          <a:p>
            <a:r>
              <a:rPr lang="zh-CN" altLang="en-US" sz="1400" dirty="0" smtClean="0">
                <a:solidFill>
                  <a:srgbClr val="282728"/>
                </a:solidFill>
                <a:latin typeface="微软雅黑" panose="020B0503020204020204" pitchFamily="34" charset="-122"/>
                <a:ea typeface="微软雅黑" panose="020B0503020204020204" pitchFamily="34" charset="-122"/>
              </a:rPr>
              <a:t>输入简单的</a:t>
            </a:r>
            <a:r>
              <a:rPr lang="zh-CN" altLang="en-US" sz="1400" dirty="0">
                <a:solidFill>
                  <a:srgbClr val="282728"/>
                </a:solidFill>
                <a:latin typeface="微软雅黑" panose="020B0503020204020204" pitchFamily="34" charset="-122"/>
                <a:ea typeface="微软雅黑" panose="020B0503020204020204" pitchFamily="34" charset="-122"/>
              </a:rPr>
              <a:t>文字概述简单的文字</a:t>
            </a:r>
            <a:r>
              <a:rPr lang="zh-CN" altLang="en-US" sz="1400" dirty="0" smtClean="0">
                <a:solidFill>
                  <a:srgbClr val="282728"/>
                </a:solidFill>
                <a:latin typeface="微软雅黑" panose="020B0503020204020204" pitchFamily="34" charset="-122"/>
                <a:ea typeface="微软雅黑" panose="020B0503020204020204" pitchFamily="34" charset="-122"/>
              </a:rPr>
              <a:t>这里输入</a:t>
            </a:r>
            <a:r>
              <a:rPr lang="zh-CN" altLang="en-US" sz="1400" dirty="0">
                <a:solidFill>
                  <a:srgbClr val="282728"/>
                </a:solidFill>
                <a:latin typeface="微软雅黑" panose="020B0503020204020204" pitchFamily="34" charset="-122"/>
                <a:ea typeface="微软雅黑" panose="020B0503020204020204" pitchFamily="34" charset="-122"/>
              </a:rPr>
              <a:t>简单的文字概述简单的</a:t>
            </a:r>
            <a:r>
              <a:rPr lang="zh-CN" altLang="en-US" sz="1400" dirty="0" smtClean="0">
                <a:solidFill>
                  <a:srgbClr val="282728"/>
                </a:solidFill>
                <a:latin typeface="微软雅黑" panose="020B0503020204020204" pitchFamily="34" charset="-122"/>
                <a:ea typeface="微软雅黑" panose="020B0503020204020204" pitchFamily="34" charset="-122"/>
              </a:rPr>
              <a:t>文字</a:t>
            </a:r>
            <a:endParaRPr lang="zh-CN" altLang="en-US" sz="1400" dirty="0">
              <a:solidFill>
                <a:srgbClr val="282728"/>
              </a:solidFill>
            </a:endParaRPr>
          </a:p>
        </p:txBody>
      </p:sp>
      <p:sp>
        <p:nvSpPr>
          <p:cNvPr id="37" name="TextBox 4"/>
          <p:cNvSpPr txBox="1">
            <a:spLocks noChangeArrowheads="1"/>
          </p:cNvSpPr>
          <p:nvPr/>
        </p:nvSpPr>
        <p:spPr bwMode="auto">
          <a:xfrm>
            <a:off x="4428293" y="2734210"/>
            <a:ext cx="1716417"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
        <p:nvSpPr>
          <p:cNvPr id="38" name="矩形 37"/>
          <p:cNvSpPr/>
          <p:nvPr/>
        </p:nvSpPr>
        <p:spPr>
          <a:xfrm>
            <a:off x="4553873" y="4828982"/>
            <a:ext cx="4535424" cy="738664"/>
          </a:xfrm>
          <a:prstGeom prst="rect">
            <a:avLst/>
          </a:prstGeom>
        </p:spPr>
        <p:txBody>
          <a:bodyPr wrap="square">
            <a:spAutoFit/>
          </a:bodyPr>
          <a:lstStyle/>
          <a:p>
            <a:r>
              <a:rPr lang="zh-CN" altLang="en-US" sz="1400" dirty="0" smtClean="0">
                <a:solidFill>
                  <a:srgbClr val="282728"/>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282728"/>
              </a:solidFill>
              <a:latin typeface="微软雅黑" panose="020B0503020204020204" pitchFamily="34" charset="-122"/>
              <a:ea typeface="微软雅黑" panose="020B0503020204020204" pitchFamily="34" charset="-122"/>
            </a:endParaRPr>
          </a:p>
          <a:p>
            <a:r>
              <a:rPr lang="zh-CN" altLang="en-US" sz="1400" dirty="0" smtClean="0">
                <a:solidFill>
                  <a:srgbClr val="282728"/>
                </a:solidFill>
                <a:latin typeface="微软雅黑" panose="020B0503020204020204" pitchFamily="34" charset="-122"/>
                <a:ea typeface="微软雅黑" panose="020B0503020204020204" pitchFamily="34" charset="-122"/>
              </a:rPr>
              <a:t>输入简单的</a:t>
            </a:r>
            <a:r>
              <a:rPr lang="zh-CN" altLang="en-US" sz="1400" dirty="0">
                <a:solidFill>
                  <a:srgbClr val="282728"/>
                </a:solidFill>
                <a:latin typeface="微软雅黑" panose="020B0503020204020204" pitchFamily="34" charset="-122"/>
                <a:ea typeface="微软雅黑" panose="020B0503020204020204" pitchFamily="34" charset="-122"/>
              </a:rPr>
              <a:t>文字概述简单的文字</a:t>
            </a:r>
            <a:r>
              <a:rPr lang="zh-CN" altLang="en-US" sz="1400" dirty="0" smtClean="0">
                <a:solidFill>
                  <a:srgbClr val="282728"/>
                </a:solidFill>
                <a:latin typeface="微软雅黑" panose="020B0503020204020204" pitchFamily="34" charset="-122"/>
                <a:ea typeface="微软雅黑" panose="020B0503020204020204" pitchFamily="34" charset="-122"/>
              </a:rPr>
              <a:t>这里输入</a:t>
            </a:r>
            <a:r>
              <a:rPr lang="zh-CN" altLang="en-US" sz="1400" dirty="0">
                <a:solidFill>
                  <a:srgbClr val="282728"/>
                </a:solidFill>
                <a:latin typeface="微软雅黑" panose="020B0503020204020204" pitchFamily="34" charset="-122"/>
                <a:ea typeface="微软雅黑" panose="020B0503020204020204" pitchFamily="34" charset="-122"/>
              </a:rPr>
              <a:t>简单的文字概述简单的</a:t>
            </a:r>
            <a:r>
              <a:rPr lang="zh-CN" altLang="en-US" sz="1400" dirty="0" smtClean="0">
                <a:solidFill>
                  <a:srgbClr val="282728"/>
                </a:solidFill>
                <a:latin typeface="微软雅黑" panose="020B0503020204020204" pitchFamily="34" charset="-122"/>
                <a:ea typeface="微软雅黑" panose="020B0503020204020204" pitchFamily="34" charset="-122"/>
              </a:rPr>
              <a:t>文字</a:t>
            </a:r>
            <a:endParaRPr lang="zh-CN" altLang="en-US" sz="1400" dirty="0">
              <a:solidFill>
                <a:srgbClr val="282728"/>
              </a:solidFill>
            </a:endParaRPr>
          </a:p>
        </p:txBody>
      </p:sp>
      <p:sp>
        <p:nvSpPr>
          <p:cNvPr id="39" name="TextBox 4"/>
          <p:cNvSpPr txBox="1">
            <a:spLocks noChangeArrowheads="1"/>
          </p:cNvSpPr>
          <p:nvPr/>
        </p:nvSpPr>
        <p:spPr bwMode="auto">
          <a:xfrm>
            <a:off x="4491083" y="4319408"/>
            <a:ext cx="1716417"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xmlns="" val="15716113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274231" y="3972052"/>
            <a:ext cx="9372600" cy="12700"/>
          </a:xfrm>
          <a:prstGeom prst="line">
            <a:avLst/>
          </a:prstGeom>
          <a:ln>
            <a:solidFill>
              <a:srgbClr val="E5B704"/>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5400000">
            <a:off x="2541056" y="3965702"/>
            <a:ext cx="3467100" cy="0"/>
          </a:xfrm>
          <a:prstGeom prst="line">
            <a:avLst/>
          </a:prstGeom>
          <a:ln>
            <a:solidFill>
              <a:srgbClr val="E5B704"/>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400000">
            <a:off x="5924019" y="3965702"/>
            <a:ext cx="3467100" cy="0"/>
          </a:xfrm>
          <a:prstGeom prst="line">
            <a:avLst/>
          </a:prstGeom>
          <a:ln>
            <a:solidFill>
              <a:srgbClr val="E5B704"/>
            </a:solidFill>
          </a:ln>
        </p:spPr>
        <p:style>
          <a:lnRef idx="1">
            <a:schemeClr val="accent1"/>
          </a:lnRef>
          <a:fillRef idx="0">
            <a:schemeClr val="accent1"/>
          </a:fillRef>
          <a:effectRef idx="0">
            <a:schemeClr val="accent1"/>
          </a:effectRef>
          <a:fontRef idx="minor">
            <a:schemeClr val="tx1"/>
          </a:fontRef>
        </p:style>
      </p:cxnSp>
      <p:sp>
        <p:nvSpPr>
          <p:cNvPr id="51" name="KSO_Shape"/>
          <p:cNvSpPr>
            <a:spLocks/>
          </p:cNvSpPr>
          <p:nvPr/>
        </p:nvSpPr>
        <p:spPr bwMode="auto">
          <a:xfrm>
            <a:off x="1274231" y="2851277"/>
            <a:ext cx="538162" cy="45402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E5B70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7" name="KSO_Shape"/>
          <p:cNvSpPr/>
          <p:nvPr/>
        </p:nvSpPr>
        <p:spPr>
          <a:xfrm>
            <a:off x="4538132" y="2851277"/>
            <a:ext cx="576263" cy="534988"/>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8" name="KSO_Shape"/>
          <p:cNvSpPr>
            <a:spLocks/>
          </p:cNvSpPr>
          <p:nvPr/>
        </p:nvSpPr>
        <p:spPr bwMode="auto">
          <a:xfrm>
            <a:off x="7952843" y="2851277"/>
            <a:ext cx="538163" cy="442913"/>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E5B70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5" name="KSO_Shape"/>
          <p:cNvSpPr>
            <a:spLocks/>
          </p:cNvSpPr>
          <p:nvPr/>
        </p:nvSpPr>
        <p:spPr bwMode="auto">
          <a:xfrm>
            <a:off x="1280581" y="4537201"/>
            <a:ext cx="539750" cy="387350"/>
          </a:xfrm>
          <a:custGeom>
            <a:avLst/>
            <a:gdLst>
              <a:gd name="T0" fmla="*/ 1846857 w 5832"/>
              <a:gd name="T1" fmla="*/ 173247 h 4173"/>
              <a:gd name="T2" fmla="*/ 1897814 w 5832"/>
              <a:gd name="T3" fmla="*/ 235354 h 4173"/>
              <a:gd name="T4" fmla="*/ 1901080 w 5832"/>
              <a:gd name="T5" fmla="*/ 1273201 h 4173"/>
              <a:gd name="T6" fmla="*/ 1856330 w 5832"/>
              <a:gd name="T7" fmla="*/ 1339558 h 4173"/>
              <a:gd name="T8" fmla="*/ 120859 w 5832"/>
              <a:gd name="T9" fmla="*/ 1364074 h 4173"/>
              <a:gd name="T10" fmla="*/ 48344 w 5832"/>
              <a:gd name="T11" fmla="*/ 1339558 h 4173"/>
              <a:gd name="T12" fmla="*/ 3593 w 5832"/>
              <a:gd name="T13" fmla="*/ 1273201 h 4173"/>
              <a:gd name="T14" fmla="*/ 7186 w 5832"/>
              <a:gd name="T15" fmla="*/ 235354 h 4173"/>
              <a:gd name="T16" fmla="*/ 58143 w 5832"/>
              <a:gd name="T17" fmla="*/ 173247 h 4173"/>
              <a:gd name="T18" fmla="*/ 556278 w 5832"/>
              <a:gd name="T19" fmla="*/ 0 h 4173"/>
              <a:gd name="T20" fmla="*/ 1221656 w 5832"/>
              <a:gd name="T21" fmla="*/ 582502 h 4173"/>
              <a:gd name="T22" fmla="*/ 1118436 w 5832"/>
              <a:gd name="T23" fmla="*/ 667491 h 4173"/>
              <a:gd name="T24" fmla="*/ 1078912 w 5832"/>
              <a:gd name="T25" fmla="*/ 810665 h 4173"/>
              <a:gd name="T26" fmla="*/ 1139342 w 5832"/>
              <a:gd name="T27" fmla="*/ 955800 h 4173"/>
              <a:gd name="T28" fmla="*/ 1254321 w 5832"/>
              <a:gd name="T29" fmla="*/ 1025425 h 4173"/>
              <a:gd name="T30" fmla="*/ 1403925 w 5832"/>
              <a:gd name="T31" fmla="*/ 1014638 h 4173"/>
              <a:gd name="T32" fmla="*/ 1507145 w 5832"/>
              <a:gd name="T33" fmla="*/ 929322 h 4173"/>
              <a:gd name="T34" fmla="*/ 1546996 w 5832"/>
              <a:gd name="T35" fmla="*/ 786475 h 4173"/>
              <a:gd name="T36" fmla="*/ 1486240 w 5832"/>
              <a:gd name="T37" fmla="*/ 640687 h 4173"/>
              <a:gd name="T38" fmla="*/ 1371260 w 5832"/>
              <a:gd name="T39" fmla="*/ 571061 h 4173"/>
              <a:gd name="T40" fmla="*/ 601355 w 5832"/>
              <a:gd name="T41" fmla="*/ 411870 h 4173"/>
              <a:gd name="T42" fmla="*/ 1217737 w 5832"/>
              <a:gd name="T43" fmla="*/ 337668 h 4173"/>
              <a:gd name="T44" fmla="*/ 1069113 w 5832"/>
              <a:gd name="T45" fmla="*/ 395853 h 4173"/>
              <a:gd name="T46" fmla="*/ 957073 w 5832"/>
              <a:gd name="T47" fmla="*/ 490648 h 4173"/>
              <a:gd name="T48" fmla="*/ 875085 w 5832"/>
              <a:gd name="T49" fmla="*/ 625977 h 4173"/>
              <a:gd name="T50" fmla="*/ 842747 w 5832"/>
              <a:gd name="T51" fmla="*/ 786149 h 4173"/>
              <a:gd name="T52" fmla="*/ 863652 w 5832"/>
              <a:gd name="T53" fmla="*/ 938475 h 4173"/>
              <a:gd name="T54" fmla="*/ 936168 w 5832"/>
              <a:gd name="T55" fmla="*/ 1080341 h 4173"/>
              <a:gd name="T56" fmla="*/ 1040694 w 5832"/>
              <a:gd name="T57" fmla="*/ 1182328 h 4173"/>
              <a:gd name="T58" fmla="*/ 1184092 w 5832"/>
              <a:gd name="T59" fmla="*/ 1250973 h 4173"/>
              <a:gd name="T60" fmla="*/ 1336962 w 5832"/>
              <a:gd name="T61" fmla="*/ 1268625 h 4173"/>
              <a:gd name="T62" fmla="*/ 1495712 w 5832"/>
              <a:gd name="T63" fmla="*/ 1232014 h 4173"/>
              <a:gd name="T64" fmla="*/ 1628984 w 5832"/>
              <a:gd name="T65" fmla="*/ 1146698 h 4173"/>
              <a:gd name="T66" fmla="*/ 1720772 w 5832"/>
              <a:gd name="T67" fmla="*/ 1032944 h 4173"/>
              <a:gd name="T68" fmla="*/ 1775648 w 5832"/>
              <a:gd name="T69" fmla="*/ 881598 h 4173"/>
              <a:gd name="T70" fmla="*/ 1777608 w 5832"/>
              <a:gd name="T71" fmla="*/ 726656 h 4173"/>
              <a:gd name="T72" fmla="*/ 1726325 w 5832"/>
              <a:gd name="T73" fmla="*/ 574003 h 4173"/>
              <a:gd name="T74" fmla="*/ 1637477 w 5832"/>
              <a:gd name="T75" fmla="*/ 457960 h 4173"/>
              <a:gd name="T76" fmla="*/ 1506165 w 5832"/>
              <a:gd name="T77" fmla="*/ 369375 h 4173"/>
              <a:gd name="T78" fmla="*/ 1349048 w 5832"/>
              <a:gd name="T79" fmla="*/ 329169 h 4173"/>
              <a:gd name="T80" fmla="*/ 1436590 w 5832"/>
              <a:gd name="T81" fmla="*/ 505358 h 4173"/>
              <a:gd name="T82" fmla="*/ 1233089 w 5832"/>
              <a:gd name="T83" fmla="*/ 490321 h 4173"/>
              <a:gd name="T84" fmla="*/ 1067153 w 5832"/>
              <a:gd name="T85" fmla="*/ 595904 h 4173"/>
              <a:gd name="T86" fmla="*/ 994637 w 5832"/>
              <a:gd name="T87" fmla="*/ 798570 h 4173"/>
              <a:gd name="T88" fmla="*/ 1058007 w 5832"/>
              <a:gd name="T89" fmla="*/ 989142 h 4173"/>
              <a:gd name="T90" fmla="*/ 1218390 w 5832"/>
              <a:gd name="T91" fmla="*/ 1102569 h 4173"/>
              <a:gd name="T92" fmla="*/ 1422217 w 5832"/>
              <a:gd name="T93" fmla="*/ 1097666 h 4173"/>
              <a:gd name="T94" fmla="*/ 1576394 w 5832"/>
              <a:gd name="T95" fmla="*/ 976393 h 4173"/>
              <a:gd name="T96" fmla="*/ 1630291 w 5832"/>
              <a:gd name="T97" fmla="*/ 782226 h 4173"/>
              <a:gd name="T98" fmla="*/ 1548302 w 5832"/>
              <a:gd name="T99" fmla="*/ 584463 h 4173"/>
              <a:gd name="T100" fmla="*/ 1359828 w 5832"/>
              <a:gd name="T101" fmla="*/ 647224 h 4173"/>
              <a:gd name="T102" fmla="*/ 1258241 w 5832"/>
              <a:gd name="T103" fmla="*/ 649512 h 4173"/>
              <a:gd name="T104" fmla="*/ 1181479 w 5832"/>
              <a:gd name="T105" fmla="*/ 709985 h 4173"/>
              <a:gd name="T106" fmla="*/ 1154367 w 5832"/>
              <a:gd name="T107" fmla="*/ 806415 h 4173"/>
              <a:gd name="T108" fmla="*/ 1195525 w 5832"/>
              <a:gd name="T109" fmla="*/ 904806 h 4173"/>
              <a:gd name="T110" fmla="*/ 1280779 w 5832"/>
              <a:gd name="T111" fmla="*/ 953838 h 4173"/>
              <a:gd name="T112" fmla="*/ 1381386 w 5832"/>
              <a:gd name="T113" fmla="*/ 941417 h 4173"/>
              <a:gd name="T114" fmla="*/ 1451942 w 5832"/>
              <a:gd name="T115" fmla="*/ 874080 h 4173"/>
              <a:gd name="T116" fmla="*/ 1469581 w 5832"/>
              <a:gd name="T117" fmla="*/ 774381 h 4173"/>
              <a:gd name="T118" fmla="*/ 1424830 w 5832"/>
              <a:gd name="T119" fmla="*/ 686450 h 41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32" h="4173">
                <a:moveTo>
                  <a:pt x="370" y="477"/>
                </a:moveTo>
                <a:lnTo>
                  <a:pt x="5462" y="477"/>
                </a:lnTo>
                <a:lnTo>
                  <a:pt x="5481" y="477"/>
                </a:lnTo>
                <a:lnTo>
                  <a:pt x="5500" y="478"/>
                </a:lnTo>
                <a:lnTo>
                  <a:pt x="5518" y="480"/>
                </a:lnTo>
                <a:lnTo>
                  <a:pt x="5537" y="484"/>
                </a:lnTo>
                <a:lnTo>
                  <a:pt x="5554" y="488"/>
                </a:lnTo>
                <a:lnTo>
                  <a:pt x="5571" y="494"/>
                </a:lnTo>
                <a:lnTo>
                  <a:pt x="5589" y="499"/>
                </a:lnTo>
                <a:lnTo>
                  <a:pt x="5606" y="506"/>
                </a:lnTo>
                <a:lnTo>
                  <a:pt x="5622" y="513"/>
                </a:lnTo>
                <a:lnTo>
                  <a:pt x="5638" y="521"/>
                </a:lnTo>
                <a:lnTo>
                  <a:pt x="5654" y="530"/>
                </a:lnTo>
                <a:lnTo>
                  <a:pt x="5668" y="539"/>
                </a:lnTo>
                <a:lnTo>
                  <a:pt x="5683" y="550"/>
                </a:lnTo>
                <a:lnTo>
                  <a:pt x="5697" y="562"/>
                </a:lnTo>
                <a:lnTo>
                  <a:pt x="5710" y="573"/>
                </a:lnTo>
                <a:lnTo>
                  <a:pt x="5723" y="585"/>
                </a:lnTo>
                <a:lnTo>
                  <a:pt x="5735" y="598"/>
                </a:lnTo>
                <a:lnTo>
                  <a:pt x="5747" y="612"/>
                </a:lnTo>
                <a:lnTo>
                  <a:pt x="5758" y="625"/>
                </a:lnTo>
                <a:lnTo>
                  <a:pt x="5768" y="640"/>
                </a:lnTo>
                <a:lnTo>
                  <a:pt x="5778" y="655"/>
                </a:lnTo>
                <a:lnTo>
                  <a:pt x="5787" y="670"/>
                </a:lnTo>
                <a:lnTo>
                  <a:pt x="5795" y="686"/>
                </a:lnTo>
                <a:lnTo>
                  <a:pt x="5803" y="702"/>
                </a:lnTo>
                <a:lnTo>
                  <a:pt x="5810" y="720"/>
                </a:lnTo>
                <a:lnTo>
                  <a:pt x="5815" y="737"/>
                </a:lnTo>
                <a:lnTo>
                  <a:pt x="5820" y="754"/>
                </a:lnTo>
                <a:lnTo>
                  <a:pt x="5824" y="772"/>
                </a:lnTo>
                <a:lnTo>
                  <a:pt x="5828" y="790"/>
                </a:lnTo>
                <a:lnTo>
                  <a:pt x="5830" y="808"/>
                </a:lnTo>
                <a:lnTo>
                  <a:pt x="5831" y="827"/>
                </a:lnTo>
                <a:lnTo>
                  <a:pt x="5832" y="846"/>
                </a:lnTo>
                <a:lnTo>
                  <a:pt x="5832" y="3803"/>
                </a:lnTo>
                <a:lnTo>
                  <a:pt x="5831" y="3822"/>
                </a:lnTo>
                <a:lnTo>
                  <a:pt x="5830" y="3841"/>
                </a:lnTo>
                <a:lnTo>
                  <a:pt x="5828" y="3858"/>
                </a:lnTo>
                <a:lnTo>
                  <a:pt x="5824" y="3877"/>
                </a:lnTo>
                <a:lnTo>
                  <a:pt x="5820" y="3895"/>
                </a:lnTo>
                <a:lnTo>
                  <a:pt x="5815" y="3912"/>
                </a:lnTo>
                <a:lnTo>
                  <a:pt x="5810" y="3930"/>
                </a:lnTo>
                <a:lnTo>
                  <a:pt x="5803" y="3947"/>
                </a:lnTo>
                <a:lnTo>
                  <a:pt x="5795" y="3962"/>
                </a:lnTo>
                <a:lnTo>
                  <a:pt x="5787" y="3979"/>
                </a:lnTo>
                <a:lnTo>
                  <a:pt x="5778" y="3994"/>
                </a:lnTo>
                <a:lnTo>
                  <a:pt x="5768" y="4009"/>
                </a:lnTo>
                <a:lnTo>
                  <a:pt x="5758" y="4023"/>
                </a:lnTo>
                <a:lnTo>
                  <a:pt x="5747" y="4038"/>
                </a:lnTo>
                <a:lnTo>
                  <a:pt x="5735" y="4051"/>
                </a:lnTo>
                <a:lnTo>
                  <a:pt x="5723" y="4064"/>
                </a:lnTo>
                <a:lnTo>
                  <a:pt x="5710" y="4076"/>
                </a:lnTo>
                <a:lnTo>
                  <a:pt x="5697" y="4088"/>
                </a:lnTo>
                <a:lnTo>
                  <a:pt x="5683" y="4098"/>
                </a:lnTo>
                <a:lnTo>
                  <a:pt x="5668" y="4109"/>
                </a:lnTo>
                <a:lnTo>
                  <a:pt x="5654" y="4118"/>
                </a:lnTo>
                <a:lnTo>
                  <a:pt x="5638" y="4127"/>
                </a:lnTo>
                <a:lnTo>
                  <a:pt x="5622" y="4136"/>
                </a:lnTo>
                <a:lnTo>
                  <a:pt x="5606" y="4143"/>
                </a:lnTo>
                <a:lnTo>
                  <a:pt x="5589" y="4149"/>
                </a:lnTo>
                <a:lnTo>
                  <a:pt x="5571" y="4156"/>
                </a:lnTo>
                <a:lnTo>
                  <a:pt x="5554" y="4160"/>
                </a:lnTo>
                <a:lnTo>
                  <a:pt x="5537" y="4165"/>
                </a:lnTo>
                <a:lnTo>
                  <a:pt x="5518" y="4168"/>
                </a:lnTo>
                <a:lnTo>
                  <a:pt x="5500" y="4171"/>
                </a:lnTo>
                <a:lnTo>
                  <a:pt x="5481" y="4172"/>
                </a:lnTo>
                <a:lnTo>
                  <a:pt x="5462" y="4173"/>
                </a:lnTo>
                <a:lnTo>
                  <a:pt x="370" y="4173"/>
                </a:lnTo>
                <a:lnTo>
                  <a:pt x="351" y="4172"/>
                </a:lnTo>
                <a:lnTo>
                  <a:pt x="332" y="4171"/>
                </a:lnTo>
                <a:lnTo>
                  <a:pt x="313" y="4168"/>
                </a:lnTo>
                <a:lnTo>
                  <a:pt x="295" y="4165"/>
                </a:lnTo>
                <a:lnTo>
                  <a:pt x="277" y="4160"/>
                </a:lnTo>
                <a:lnTo>
                  <a:pt x="259" y="4156"/>
                </a:lnTo>
                <a:lnTo>
                  <a:pt x="243" y="4149"/>
                </a:lnTo>
                <a:lnTo>
                  <a:pt x="226" y="4143"/>
                </a:lnTo>
                <a:lnTo>
                  <a:pt x="209" y="4136"/>
                </a:lnTo>
                <a:lnTo>
                  <a:pt x="194" y="4127"/>
                </a:lnTo>
                <a:lnTo>
                  <a:pt x="178" y="4118"/>
                </a:lnTo>
                <a:lnTo>
                  <a:pt x="162" y="4109"/>
                </a:lnTo>
                <a:lnTo>
                  <a:pt x="148" y="4098"/>
                </a:lnTo>
                <a:lnTo>
                  <a:pt x="134" y="4088"/>
                </a:lnTo>
                <a:lnTo>
                  <a:pt x="121" y="4076"/>
                </a:lnTo>
                <a:lnTo>
                  <a:pt x="108" y="4064"/>
                </a:lnTo>
                <a:lnTo>
                  <a:pt x="95" y="4051"/>
                </a:lnTo>
                <a:lnTo>
                  <a:pt x="84" y="4038"/>
                </a:lnTo>
                <a:lnTo>
                  <a:pt x="73" y="4023"/>
                </a:lnTo>
                <a:lnTo>
                  <a:pt x="63" y="4009"/>
                </a:lnTo>
                <a:lnTo>
                  <a:pt x="53" y="3994"/>
                </a:lnTo>
                <a:lnTo>
                  <a:pt x="44" y="3979"/>
                </a:lnTo>
                <a:lnTo>
                  <a:pt x="36" y="3962"/>
                </a:lnTo>
                <a:lnTo>
                  <a:pt x="29" y="3947"/>
                </a:lnTo>
                <a:lnTo>
                  <a:pt x="22" y="3930"/>
                </a:lnTo>
                <a:lnTo>
                  <a:pt x="16" y="3912"/>
                </a:lnTo>
                <a:lnTo>
                  <a:pt x="11" y="3895"/>
                </a:lnTo>
                <a:lnTo>
                  <a:pt x="7" y="3877"/>
                </a:lnTo>
                <a:lnTo>
                  <a:pt x="4" y="3858"/>
                </a:lnTo>
                <a:lnTo>
                  <a:pt x="2" y="3841"/>
                </a:lnTo>
                <a:lnTo>
                  <a:pt x="0" y="3822"/>
                </a:lnTo>
                <a:lnTo>
                  <a:pt x="0" y="3803"/>
                </a:lnTo>
                <a:lnTo>
                  <a:pt x="0" y="846"/>
                </a:lnTo>
                <a:lnTo>
                  <a:pt x="0" y="827"/>
                </a:lnTo>
                <a:lnTo>
                  <a:pt x="2" y="808"/>
                </a:lnTo>
                <a:lnTo>
                  <a:pt x="4" y="790"/>
                </a:lnTo>
                <a:lnTo>
                  <a:pt x="7" y="772"/>
                </a:lnTo>
                <a:lnTo>
                  <a:pt x="11" y="754"/>
                </a:lnTo>
                <a:lnTo>
                  <a:pt x="16" y="737"/>
                </a:lnTo>
                <a:lnTo>
                  <a:pt x="22" y="720"/>
                </a:lnTo>
                <a:lnTo>
                  <a:pt x="29" y="702"/>
                </a:lnTo>
                <a:lnTo>
                  <a:pt x="36" y="686"/>
                </a:lnTo>
                <a:lnTo>
                  <a:pt x="44" y="670"/>
                </a:lnTo>
                <a:lnTo>
                  <a:pt x="53" y="655"/>
                </a:lnTo>
                <a:lnTo>
                  <a:pt x="63" y="640"/>
                </a:lnTo>
                <a:lnTo>
                  <a:pt x="73" y="625"/>
                </a:lnTo>
                <a:lnTo>
                  <a:pt x="84" y="612"/>
                </a:lnTo>
                <a:lnTo>
                  <a:pt x="95" y="598"/>
                </a:lnTo>
                <a:lnTo>
                  <a:pt x="108" y="585"/>
                </a:lnTo>
                <a:lnTo>
                  <a:pt x="121" y="573"/>
                </a:lnTo>
                <a:lnTo>
                  <a:pt x="134" y="562"/>
                </a:lnTo>
                <a:lnTo>
                  <a:pt x="148" y="550"/>
                </a:lnTo>
                <a:lnTo>
                  <a:pt x="162" y="539"/>
                </a:lnTo>
                <a:lnTo>
                  <a:pt x="178" y="530"/>
                </a:lnTo>
                <a:lnTo>
                  <a:pt x="194" y="521"/>
                </a:lnTo>
                <a:lnTo>
                  <a:pt x="209" y="513"/>
                </a:lnTo>
                <a:lnTo>
                  <a:pt x="226" y="506"/>
                </a:lnTo>
                <a:lnTo>
                  <a:pt x="243" y="499"/>
                </a:lnTo>
                <a:lnTo>
                  <a:pt x="259" y="494"/>
                </a:lnTo>
                <a:lnTo>
                  <a:pt x="277" y="488"/>
                </a:lnTo>
                <a:lnTo>
                  <a:pt x="295" y="484"/>
                </a:lnTo>
                <a:lnTo>
                  <a:pt x="313" y="480"/>
                </a:lnTo>
                <a:lnTo>
                  <a:pt x="332" y="478"/>
                </a:lnTo>
                <a:lnTo>
                  <a:pt x="351" y="477"/>
                </a:lnTo>
                <a:lnTo>
                  <a:pt x="370" y="477"/>
                </a:lnTo>
                <a:close/>
                <a:moveTo>
                  <a:pt x="542" y="0"/>
                </a:moveTo>
                <a:lnTo>
                  <a:pt x="1703" y="0"/>
                </a:lnTo>
                <a:lnTo>
                  <a:pt x="1703" y="350"/>
                </a:lnTo>
                <a:lnTo>
                  <a:pt x="542" y="350"/>
                </a:lnTo>
                <a:lnTo>
                  <a:pt x="542" y="0"/>
                </a:lnTo>
                <a:close/>
                <a:moveTo>
                  <a:pt x="4019" y="1725"/>
                </a:moveTo>
                <a:lnTo>
                  <a:pt x="4019" y="1725"/>
                </a:lnTo>
                <a:lnTo>
                  <a:pt x="3983" y="1726"/>
                </a:lnTo>
                <a:lnTo>
                  <a:pt x="3946" y="1729"/>
                </a:lnTo>
                <a:lnTo>
                  <a:pt x="3910" y="1734"/>
                </a:lnTo>
                <a:lnTo>
                  <a:pt x="3874" y="1740"/>
                </a:lnTo>
                <a:lnTo>
                  <a:pt x="3840" y="1747"/>
                </a:lnTo>
                <a:lnTo>
                  <a:pt x="3806" y="1758"/>
                </a:lnTo>
                <a:lnTo>
                  <a:pt x="3773" y="1769"/>
                </a:lnTo>
                <a:lnTo>
                  <a:pt x="3740" y="1782"/>
                </a:lnTo>
                <a:lnTo>
                  <a:pt x="3708" y="1797"/>
                </a:lnTo>
                <a:lnTo>
                  <a:pt x="3677" y="1812"/>
                </a:lnTo>
                <a:lnTo>
                  <a:pt x="3647" y="1829"/>
                </a:lnTo>
                <a:lnTo>
                  <a:pt x="3618" y="1848"/>
                </a:lnTo>
                <a:lnTo>
                  <a:pt x="3590" y="1868"/>
                </a:lnTo>
                <a:lnTo>
                  <a:pt x="3563" y="1889"/>
                </a:lnTo>
                <a:lnTo>
                  <a:pt x="3537" y="1911"/>
                </a:lnTo>
                <a:lnTo>
                  <a:pt x="3512" y="1936"/>
                </a:lnTo>
                <a:lnTo>
                  <a:pt x="3488" y="1960"/>
                </a:lnTo>
                <a:lnTo>
                  <a:pt x="3465" y="1987"/>
                </a:lnTo>
                <a:lnTo>
                  <a:pt x="3444" y="2014"/>
                </a:lnTo>
                <a:lnTo>
                  <a:pt x="3424" y="2042"/>
                </a:lnTo>
                <a:lnTo>
                  <a:pt x="3405" y="2071"/>
                </a:lnTo>
                <a:lnTo>
                  <a:pt x="3388" y="2101"/>
                </a:lnTo>
                <a:lnTo>
                  <a:pt x="3372" y="2132"/>
                </a:lnTo>
                <a:lnTo>
                  <a:pt x="3358" y="2164"/>
                </a:lnTo>
                <a:lnTo>
                  <a:pt x="3345" y="2197"/>
                </a:lnTo>
                <a:lnTo>
                  <a:pt x="3334" y="2230"/>
                </a:lnTo>
                <a:lnTo>
                  <a:pt x="3324" y="2264"/>
                </a:lnTo>
                <a:lnTo>
                  <a:pt x="3316" y="2298"/>
                </a:lnTo>
                <a:lnTo>
                  <a:pt x="3309" y="2334"/>
                </a:lnTo>
                <a:lnTo>
                  <a:pt x="3305" y="2369"/>
                </a:lnTo>
                <a:lnTo>
                  <a:pt x="3303" y="2406"/>
                </a:lnTo>
                <a:lnTo>
                  <a:pt x="3302" y="2443"/>
                </a:lnTo>
                <a:lnTo>
                  <a:pt x="3303" y="2480"/>
                </a:lnTo>
                <a:lnTo>
                  <a:pt x="3305" y="2517"/>
                </a:lnTo>
                <a:lnTo>
                  <a:pt x="3309" y="2552"/>
                </a:lnTo>
                <a:lnTo>
                  <a:pt x="3316" y="2587"/>
                </a:lnTo>
                <a:lnTo>
                  <a:pt x="3324" y="2622"/>
                </a:lnTo>
                <a:lnTo>
                  <a:pt x="3334" y="2656"/>
                </a:lnTo>
                <a:lnTo>
                  <a:pt x="3345" y="2689"/>
                </a:lnTo>
                <a:lnTo>
                  <a:pt x="3358" y="2722"/>
                </a:lnTo>
                <a:lnTo>
                  <a:pt x="3372" y="2754"/>
                </a:lnTo>
                <a:lnTo>
                  <a:pt x="3388" y="2784"/>
                </a:lnTo>
                <a:lnTo>
                  <a:pt x="3405" y="2814"/>
                </a:lnTo>
                <a:lnTo>
                  <a:pt x="3424" y="2843"/>
                </a:lnTo>
                <a:lnTo>
                  <a:pt x="3444" y="2872"/>
                </a:lnTo>
                <a:lnTo>
                  <a:pt x="3465" y="2899"/>
                </a:lnTo>
                <a:lnTo>
                  <a:pt x="3488" y="2924"/>
                </a:lnTo>
                <a:lnTo>
                  <a:pt x="3512" y="2950"/>
                </a:lnTo>
                <a:lnTo>
                  <a:pt x="3537" y="2973"/>
                </a:lnTo>
                <a:lnTo>
                  <a:pt x="3563" y="2997"/>
                </a:lnTo>
                <a:lnTo>
                  <a:pt x="3590" y="3018"/>
                </a:lnTo>
                <a:lnTo>
                  <a:pt x="3618" y="3038"/>
                </a:lnTo>
                <a:lnTo>
                  <a:pt x="3647" y="3056"/>
                </a:lnTo>
                <a:lnTo>
                  <a:pt x="3677" y="3074"/>
                </a:lnTo>
                <a:lnTo>
                  <a:pt x="3708" y="3089"/>
                </a:lnTo>
                <a:lnTo>
                  <a:pt x="3740" y="3104"/>
                </a:lnTo>
                <a:lnTo>
                  <a:pt x="3773" y="3117"/>
                </a:lnTo>
                <a:lnTo>
                  <a:pt x="3806" y="3128"/>
                </a:lnTo>
                <a:lnTo>
                  <a:pt x="3840" y="3137"/>
                </a:lnTo>
                <a:lnTo>
                  <a:pt x="3874" y="3145"/>
                </a:lnTo>
                <a:lnTo>
                  <a:pt x="3910" y="3152"/>
                </a:lnTo>
                <a:lnTo>
                  <a:pt x="3946" y="3156"/>
                </a:lnTo>
                <a:lnTo>
                  <a:pt x="3983" y="3160"/>
                </a:lnTo>
                <a:lnTo>
                  <a:pt x="4019" y="3161"/>
                </a:lnTo>
                <a:lnTo>
                  <a:pt x="4056" y="3160"/>
                </a:lnTo>
                <a:lnTo>
                  <a:pt x="4092" y="3156"/>
                </a:lnTo>
                <a:lnTo>
                  <a:pt x="4129" y="3152"/>
                </a:lnTo>
                <a:lnTo>
                  <a:pt x="4163" y="3145"/>
                </a:lnTo>
                <a:lnTo>
                  <a:pt x="4198" y="3137"/>
                </a:lnTo>
                <a:lnTo>
                  <a:pt x="4232" y="3128"/>
                </a:lnTo>
                <a:lnTo>
                  <a:pt x="4266" y="3117"/>
                </a:lnTo>
                <a:lnTo>
                  <a:pt x="4298" y="3104"/>
                </a:lnTo>
                <a:lnTo>
                  <a:pt x="4329" y="3089"/>
                </a:lnTo>
                <a:lnTo>
                  <a:pt x="4361" y="3074"/>
                </a:lnTo>
                <a:lnTo>
                  <a:pt x="4391" y="3056"/>
                </a:lnTo>
                <a:lnTo>
                  <a:pt x="4420" y="3038"/>
                </a:lnTo>
                <a:lnTo>
                  <a:pt x="4447" y="3018"/>
                </a:lnTo>
                <a:lnTo>
                  <a:pt x="4475" y="2997"/>
                </a:lnTo>
                <a:lnTo>
                  <a:pt x="4501" y="2973"/>
                </a:lnTo>
                <a:lnTo>
                  <a:pt x="4527" y="2950"/>
                </a:lnTo>
                <a:lnTo>
                  <a:pt x="4550" y="2924"/>
                </a:lnTo>
                <a:lnTo>
                  <a:pt x="4572" y="2899"/>
                </a:lnTo>
                <a:lnTo>
                  <a:pt x="4595" y="2872"/>
                </a:lnTo>
                <a:lnTo>
                  <a:pt x="4614" y="2843"/>
                </a:lnTo>
                <a:lnTo>
                  <a:pt x="4633" y="2814"/>
                </a:lnTo>
                <a:lnTo>
                  <a:pt x="4650" y="2784"/>
                </a:lnTo>
                <a:lnTo>
                  <a:pt x="4666" y="2754"/>
                </a:lnTo>
                <a:lnTo>
                  <a:pt x="4680" y="2722"/>
                </a:lnTo>
                <a:lnTo>
                  <a:pt x="4693" y="2689"/>
                </a:lnTo>
                <a:lnTo>
                  <a:pt x="4705" y="2656"/>
                </a:lnTo>
                <a:lnTo>
                  <a:pt x="4714" y="2622"/>
                </a:lnTo>
                <a:lnTo>
                  <a:pt x="4722" y="2587"/>
                </a:lnTo>
                <a:lnTo>
                  <a:pt x="4728" y="2552"/>
                </a:lnTo>
                <a:lnTo>
                  <a:pt x="4733" y="2517"/>
                </a:lnTo>
                <a:lnTo>
                  <a:pt x="4736" y="2480"/>
                </a:lnTo>
                <a:lnTo>
                  <a:pt x="4736" y="2443"/>
                </a:lnTo>
                <a:lnTo>
                  <a:pt x="4736" y="2406"/>
                </a:lnTo>
                <a:lnTo>
                  <a:pt x="4733" y="2369"/>
                </a:lnTo>
                <a:lnTo>
                  <a:pt x="4728" y="2334"/>
                </a:lnTo>
                <a:lnTo>
                  <a:pt x="4722" y="2298"/>
                </a:lnTo>
                <a:lnTo>
                  <a:pt x="4714" y="2264"/>
                </a:lnTo>
                <a:lnTo>
                  <a:pt x="4705" y="2230"/>
                </a:lnTo>
                <a:lnTo>
                  <a:pt x="4693" y="2197"/>
                </a:lnTo>
                <a:lnTo>
                  <a:pt x="4680" y="2164"/>
                </a:lnTo>
                <a:lnTo>
                  <a:pt x="4666" y="2132"/>
                </a:lnTo>
                <a:lnTo>
                  <a:pt x="4650" y="2101"/>
                </a:lnTo>
                <a:lnTo>
                  <a:pt x="4633" y="2071"/>
                </a:lnTo>
                <a:lnTo>
                  <a:pt x="4614" y="2042"/>
                </a:lnTo>
                <a:lnTo>
                  <a:pt x="4595" y="2014"/>
                </a:lnTo>
                <a:lnTo>
                  <a:pt x="4572" y="1987"/>
                </a:lnTo>
                <a:lnTo>
                  <a:pt x="4550" y="1960"/>
                </a:lnTo>
                <a:lnTo>
                  <a:pt x="4527" y="1936"/>
                </a:lnTo>
                <a:lnTo>
                  <a:pt x="4501" y="1911"/>
                </a:lnTo>
                <a:lnTo>
                  <a:pt x="4475" y="1889"/>
                </a:lnTo>
                <a:lnTo>
                  <a:pt x="4447" y="1868"/>
                </a:lnTo>
                <a:lnTo>
                  <a:pt x="4420" y="1848"/>
                </a:lnTo>
                <a:lnTo>
                  <a:pt x="4391" y="1829"/>
                </a:lnTo>
                <a:lnTo>
                  <a:pt x="4361" y="1812"/>
                </a:lnTo>
                <a:lnTo>
                  <a:pt x="4329" y="1797"/>
                </a:lnTo>
                <a:lnTo>
                  <a:pt x="4298" y="1782"/>
                </a:lnTo>
                <a:lnTo>
                  <a:pt x="4266" y="1769"/>
                </a:lnTo>
                <a:lnTo>
                  <a:pt x="4232" y="1758"/>
                </a:lnTo>
                <a:lnTo>
                  <a:pt x="4198" y="1747"/>
                </a:lnTo>
                <a:lnTo>
                  <a:pt x="4163" y="1740"/>
                </a:lnTo>
                <a:lnTo>
                  <a:pt x="4129" y="1734"/>
                </a:lnTo>
                <a:lnTo>
                  <a:pt x="4092" y="1729"/>
                </a:lnTo>
                <a:lnTo>
                  <a:pt x="4056" y="1726"/>
                </a:lnTo>
                <a:lnTo>
                  <a:pt x="4019" y="1725"/>
                </a:lnTo>
                <a:close/>
                <a:moveTo>
                  <a:pt x="1375" y="838"/>
                </a:moveTo>
                <a:lnTo>
                  <a:pt x="1375" y="3754"/>
                </a:lnTo>
                <a:lnTo>
                  <a:pt x="1591" y="3754"/>
                </a:lnTo>
                <a:lnTo>
                  <a:pt x="1591" y="838"/>
                </a:lnTo>
                <a:lnTo>
                  <a:pt x="1375" y="838"/>
                </a:lnTo>
                <a:close/>
                <a:moveTo>
                  <a:pt x="1841" y="690"/>
                </a:moveTo>
                <a:lnTo>
                  <a:pt x="1841" y="1260"/>
                </a:lnTo>
                <a:lnTo>
                  <a:pt x="2899" y="1260"/>
                </a:lnTo>
                <a:lnTo>
                  <a:pt x="2899" y="690"/>
                </a:lnTo>
                <a:lnTo>
                  <a:pt x="1841" y="690"/>
                </a:lnTo>
                <a:close/>
                <a:moveTo>
                  <a:pt x="4019" y="1003"/>
                </a:moveTo>
                <a:lnTo>
                  <a:pt x="4019" y="1003"/>
                </a:lnTo>
                <a:lnTo>
                  <a:pt x="3982" y="1004"/>
                </a:lnTo>
                <a:lnTo>
                  <a:pt x="3945" y="1005"/>
                </a:lnTo>
                <a:lnTo>
                  <a:pt x="3908" y="1007"/>
                </a:lnTo>
                <a:lnTo>
                  <a:pt x="3872" y="1011"/>
                </a:lnTo>
                <a:lnTo>
                  <a:pt x="3835" y="1015"/>
                </a:lnTo>
                <a:lnTo>
                  <a:pt x="3800" y="1020"/>
                </a:lnTo>
                <a:lnTo>
                  <a:pt x="3764" y="1026"/>
                </a:lnTo>
                <a:lnTo>
                  <a:pt x="3728" y="1033"/>
                </a:lnTo>
                <a:lnTo>
                  <a:pt x="3694" y="1040"/>
                </a:lnTo>
                <a:lnTo>
                  <a:pt x="3659" y="1049"/>
                </a:lnTo>
                <a:lnTo>
                  <a:pt x="3625" y="1058"/>
                </a:lnTo>
                <a:lnTo>
                  <a:pt x="3591" y="1068"/>
                </a:lnTo>
                <a:lnTo>
                  <a:pt x="3558" y="1079"/>
                </a:lnTo>
                <a:lnTo>
                  <a:pt x="3524" y="1091"/>
                </a:lnTo>
                <a:lnTo>
                  <a:pt x="3491" y="1103"/>
                </a:lnTo>
                <a:lnTo>
                  <a:pt x="3459" y="1117"/>
                </a:lnTo>
                <a:lnTo>
                  <a:pt x="3426" y="1130"/>
                </a:lnTo>
                <a:lnTo>
                  <a:pt x="3395" y="1146"/>
                </a:lnTo>
                <a:lnTo>
                  <a:pt x="3364" y="1161"/>
                </a:lnTo>
                <a:lnTo>
                  <a:pt x="3333" y="1177"/>
                </a:lnTo>
                <a:lnTo>
                  <a:pt x="3303" y="1194"/>
                </a:lnTo>
                <a:lnTo>
                  <a:pt x="3273" y="1211"/>
                </a:lnTo>
                <a:lnTo>
                  <a:pt x="3244" y="1230"/>
                </a:lnTo>
                <a:lnTo>
                  <a:pt x="3215" y="1249"/>
                </a:lnTo>
                <a:lnTo>
                  <a:pt x="3186" y="1269"/>
                </a:lnTo>
                <a:lnTo>
                  <a:pt x="3158" y="1289"/>
                </a:lnTo>
                <a:lnTo>
                  <a:pt x="3130" y="1311"/>
                </a:lnTo>
                <a:lnTo>
                  <a:pt x="3103" y="1332"/>
                </a:lnTo>
                <a:lnTo>
                  <a:pt x="3077" y="1354"/>
                </a:lnTo>
                <a:lnTo>
                  <a:pt x="3051" y="1377"/>
                </a:lnTo>
                <a:lnTo>
                  <a:pt x="3026" y="1401"/>
                </a:lnTo>
                <a:lnTo>
                  <a:pt x="3001" y="1425"/>
                </a:lnTo>
                <a:lnTo>
                  <a:pt x="2977" y="1450"/>
                </a:lnTo>
                <a:lnTo>
                  <a:pt x="2954" y="1474"/>
                </a:lnTo>
                <a:lnTo>
                  <a:pt x="2930" y="1501"/>
                </a:lnTo>
                <a:lnTo>
                  <a:pt x="2908" y="1527"/>
                </a:lnTo>
                <a:lnTo>
                  <a:pt x="2887" y="1554"/>
                </a:lnTo>
                <a:lnTo>
                  <a:pt x="2866" y="1581"/>
                </a:lnTo>
                <a:lnTo>
                  <a:pt x="2844" y="1609"/>
                </a:lnTo>
                <a:lnTo>
                  <a:pt x="2826" y="1638"/>
                </a:lnTo>
                <a:lnTo>
                  <a:pt x="2807" y="1667"/>
                </a:lnTo>
                <a:lnTo>
                  <a:pt x="2788" y="1696"/>
                </a:lnTo>
                <a:lnTo>
                  <a:pt x="2770" y="1726"/>
                </a:lnTo>
                <a:lnTo>
                  <a:pt x="2753" y="1756"/>
                </a:lnTo>
                <a:lnTo>
                  <a:pt x="2737" y="1788"/>
                </a:lnTo>
                <a:lnTo>
                  <a:pt x="2722" y="1819"/>
                </a:lnTo>
                <a:lnTo>
                  <a:pt x="2706" y="1850"/>
                </a:lnTo>
                <a:lnTo>
                  <a:pt x="2693" y="1882"/>
                </a:lnTo>
                <a:lnTo>
                  <a:pt x="2679" y="1915"/>
                </a:lnTo>
                <a:lnTo>
                  <a:pt x="2667" y="1948"/>
                </a:lnTo>
                <a:lnTo>
                  <a:pt x="2655" y="1982"/>
                </a:lnTo>
                <a:lnTo>
                  <a:pt x="2644" y="2015"/>
                </a:lnTo>
                <a:lnTo>
                  <a:pt x="2634" y="2048"/>
                </a:lnTo>
                <a:lnTo>
                  <a:pt x="2625" y="2083"/>
                </a:lnTo>
                <a:lnTo>
                  <a:pt x="2616" y="2118"/>
                </a:lnTo>
                <a:lnTo>
                  <a:pt x="2609" y="2153"/>
                </a:lnTo>
                <a:lnTo>
                  <a:pt x="2601" y="2188"/>
                </a:lnTo>
                <a:lnTo>
                  <a:pt x="2596" y="2223"/>
                </a:lnTo>
                <a:lnTo>
                  <a:pt x="2591" y="2259"/>
                </a:lnTo>
                <a:lnTo>
                  <a:pt x="2587" y="2296"/>
                </a:lnTo>
                <a:lnTo>
                  <a:pt x="2584" y="2332"/>
                </a:lnTo>
                <a:lnTo>
                  <a:pt x="2581" y="2368"/>
                </a:lnTo>
                <a:lnTo>
                  <a:pt x="2580" y="2405"/>
                </a:lnTo>
                <a:lnTo>
                  <a:pt x="2579" y="2443"/>
                </a:lnTo>
                <a:lnTo>
                  <a:pt x="2580" y="2480"/>
                </a:lnTo>
                <a:lnTo>
                  <a:pt x="2581" y="2517"/>
                </a:lnTo>
                <a:lnTo>
                  <a:pt x="2584" y="2553"/>
                </a:lnTo>
                <a:lnTo>
                  <a:pt x="2587" y="2590"/>
                </a:lnTo>
                <a:lnTo>
                  <a:pt x="2591" y="2626"/>
                </a:lnTo>
                <a:lnTo>
                  <a:pt x="2596" y="2661"/>
                </a:lnTo>
                <a:lnTo>
                  <a:pt x="2601" y="2697"/>
                </a:lnTo>
                <a:lnTo>
                  <a:pt x="2609" y="2733"/>
                </a:lnTo>
                <a:lnTo>
                  <a:pt x="2616" y="2767"/>
                </a:lnTo>
                <a:lnTo>
                  <a:pt x="2625" y="2803"/>
                </a:lnTo>
                <a:lnTo>
                  <a:pt x="2634" y="2836"/>
                </a:lnTo>
                <a:lnTo>
                  <a:pt x="2644" y="2871"/>
                </a:lnTo>
                <a:lnTo>
                  <a:pt x="2655" y="2904"/>
                </a:lnTo>
                <a:lnTo>
                  <a:pt x="2667" y="2938"/>
                </a:lnTo>
                <a:lnTo>
                  <a:pt x="2679" y="2970"/>
                </a:lnTo>
                <a:lnTo>
                  <a:pt x="2693" y="3004"/>
                </a:lnTo>
                <a:lnTo>
                  <a:pt x="2706" y="3035"/>
                </a:lnTo>
                <a:lnTo>
                  <a:pt x="2722" y="3067"/>
                </a:lnTo>
                <a:lnTo>
                  <a:pt x="2737" y="3098"/>
                </a:lnTo>
                <a:lnTo>
                  <a:pt x="2753" y="3128"/>
                </a:lnTo>
                <a:lnTo>
                  <a:pt x="2770" y="3160"/>
                </a:lnTo>
                <a:lnTo>
                  <a:pt x="2788" y="3189"/>
                </a:lnTo>
                <a:lnTo>
                  <a:pt x="2807" y="3219"/>
                </a:lnTo>
                <a:lnTo>
                  <a:pt x="2826" y="3248"/>
                </a:lnTo>
                <a:lnTo>
                  <a:pt x="2844" y="3276"/>
                </a:lnTo>
                <a:lnTo>
                  <a:pt x="2866" y="3305"/>
                </a:lnTo>
                <a:lnTo>
                  <a:pt x="2887" y="3331"/>
                </a:lnTo>
                <a:lnTo>
                  <a:pt x="2908" y="3358"/>
                </a:lnTo>
                <a:lnTo>
                  <a:pt x="2930" y="3385"/>
                </a:lnTo>
                <a:lnTo>
                  <a:pt x="2954" y="3410"/>
                </a:lnTo>
                <a:lnTo>
                  <a:pt x="2977" y="3436"/>
                </a:lnTo>
                <a:lnTo>
                  <a:pt x="3001" y="3461"/>
                </a:lnTo>
                <a:lnTo>
                  <a:pt x="3026" y="3485"/>
                </a:lnTo>
                <a:lnTo>
                  <a:pt x="3051" y="3508"/>
                </a:lnTo>
                <a:lnTo>
                  <a:pt x="3077" y="3531"/>
                </a:lnTo>
                <a:lnTo>
                  <a:pt x="3103" y="3553"/>
                </a:lnTo>
                <a:lnTo>
                  <a:pt x="3130" y="3575"/>
                </a:lnTo>
                <a:lnTo>
                  <a:pt x="3158" y="3597"/>
                </a:lnTo>
                <a:lnTo>
                  <a:pt x="3186" y="3617"/>
                </a:lnTo>
                <a:lnTo>
                  <a:pt x="3215" y="3637"/>
                </a:lnTo>
                <a:lnTo>
                  <a:pt x="3244" y="3656"/>
                </a:lnTo>
                <a:lnTo>
                  <a:pt x="3273" y="3673"/>
                </a:lnTo>
                <a:lnTo>
                  <a:pt x="3303" y="3691"/>
                </a:lnTo>
                <a:lnTo>
                  <a:pt x="3333" y="3708"/>
                </a:lnTo>
                <a:lnTo>
                  <a:pt x="3364" y="3725"/>
                </a:lnTo>
                <a:lnTo>
                  <a:pt x="3395" y="3740"/>
                </a:lnTo>
                <a:lnTo>
                  <a:pt x="3426" y="3755"/>
                </a:lnTo>
                <a:lnTo>
                  <a:pt x="3459" y="3769"/>
                </a:lnTo>
                <a:lnTo>
                  <a:pt x="3491" y="3783"/>
                </a:lnTo>
                <a:lnTo>
                  <a:pt x="3524" y="3795"/>
                </a:lnTo>
                <a:lnTo>
                  <a:pt x="3558" y="3806"/>
                </a:lnTo>
                <a:lnTo>
                  <a:pt x="3591" y="3817"/>
                </a:lnTo>
                <a:lnTo>
                  <a:pt x="3625" y="3827"/>
                </a:lnTo>
                <a:lnTo>
                  <a:pt x="3659" y="3837"/>
                </a:lnTo>
                <a:lnTo>
                  <a:pt x="3694" y="3845"/>
                </a:lnTo>
                <a:lnTo>
                  <a:pt x="3728" y="3853"/>
                </a:lnTo>
                <a:lnTo>
                  <a:pt x="3764" y="3860"/>
                </a:lnTo>
                <a:lnTo>
                  <a:pt x="3800" y="3865"/>
                </a:lnTo>
                <a:lnTo>
                  <a:pt x="3835" y="3871"/>
                </a:lnTo>
                <a:lnTo>
                  <a:pt x="3872" y="3875"/>
                </a:lnTo>
                <a:lnTo>
                  <a:pt x="3908" y="3879"/>
                </a:lnTo>
                <a:lnTo>
                  <a:pt x="3945" y="3881"/>
                </a:lnTo>
                <a:lnTo>
                  <a:pt x="3982" y="3882"/>
                </a:lnTo>
                <a:lnTo>
                  <a:pt x="4019" y="3882"/>
                </a:lnTo>
                <a:lnTo>
                  <a:pt x="4056" y="3882"/>
                </a:lnTo>
                <a:lnTo>
                  <a:pt x="4093" y="3881"/>
                </a:lnTo>
                <a:lnTo>
                  <a:pt x="4130" y="3879"/>
                </a:lnTo>
                <a:lnTo>
                  <a:pt x="4167" y="3875"/>
                </a:lnTo>
                <a:lnTo>
                  <a:pt x="4202" y="3871"/>
                </a:lnTo>
                <a:lnTo>
                  <a:pt x="4238" y="3865"/>
                </a:lnTo>
                <a:lnTo>
                  <a:pt x="4274" y="3860"/>
                </a:lnTo>
                <a:lnTo>
                  <a:pt x="4309" y="3853"/>
                </a:lnTo>
                <a:lnTo>
                  <a:pt x="4344" y="3845"/>
                </a:lnTo>
                <a:lnTo>
                  <a:pt x="4378" y="3837"/>
                </a:lnTo>
                <a:lnTo>
                  <a:pt x="4413" y="3827"/>
                </a:lnTo>
                <a:lnTo>
                  <a:pt x="4447" y="3817"/>
                </a:lnTo>
                <a:lnTo>
                  <a:pt x="4481" y="3806"/>
                </a:lnTo>
                <a:lnTo>
                  <a:pt x="4514" y="3795"/>
                </a:lnTo>
                <a:lnTo>
                  <a:pt x="4547" y="3783"/>
                </a:lnTo>
                <a:lnTo>
                  <a:pt x="4579" y="3769"/>
                </a:lnTo>
                <a:lnTo>
                  <a:pt x="4611" y="3755"/>
                </a:lnTo>
                <a:lnTo>
                  <a:pt x="4644" y="3740"/>
                </a:lnTo>
                <a:lnTo>
                  <a:pt x="4675" y="3725"/>
                </a:lnTo>
                <a:lnTo>
                  <a:pt x="4705" y="3708"/>
                </a:lnTo>
                <a:lnTo>
                  <a:pt x="4736" y="3691"/>
                </a:lnTo>
                <a:lnTo>
                  <a:pt x="4765" y="3673"/>
                </a:lnTo>
                <a:lnTo>
                  <a:pt x="4795" y="3656"/>
                </a:lnTo>
                <a:lnTo>
                  <a:pt x="4824" y="3637"/>
                </a:lnTo>
                <a:lnTo>
                  <a:pt x="4852" y="3617"/>
                </a:lnTo>
                <a:lnTo>
                  <a:pt x="4880" y="3597"/>
                </a:lnTo>
                <a:lnTo>
                  <a:pt x="4908" y="3575"/>
                </a:lnTo>
                <a:lnTo>
                  <a:pt x="4935" y="3553"/>
                </a:lnTo>
                <a:lnTo>
                  <a:pt x="4961" y="3531"/>
                </a:lnTo>
                <a:lnTo>
                  <a:pt x="4987" y="3508"/>
                </a:lnTo>
                <a:lnTo>
                  <a:pt x="5013" y="3485"/>
                </a:lnTo>
                <a:lnTo>
                  <a:pt x="5037" y="3461"/>
                </a:lnTo>
                <a:lnTo>
                  <a:pt x="5061" y="3436"/>
                </a:lnTo>
                <a:lnTo>
                  <a:pt x="5085" y="3410"/>
                </a:lnTo>
                <a:lnTo>
                  <a:pt x="5107" y="3385"/>
                </a:lnTo>
                <a:lnTo>
                  <a:pt x="5130" y="3358"/>
                </a:lnTo>
                <a:lnTo>
                  <a:pt x="5152" y="3331"/>
                </a:lnTo>
                <a:lnTo>
                  <a:pt x="5173" y="3305"/>
                </a:lnTo>
                <a:lnTo>
                  <a:pt x="5193" y="3276"/>
                </a:lnTo>
                <a:lnTo>
                  <a:pt x="5213" y="3248"/>
                </a:lnTo>
                <a:lnTo>
                  <a:pt x="5232" y="3219"/>
                </a:lnTo>
                <a:lnTo>
                  <a:pt x="5250" y="3189"/>
                </a:lnTo>
                <a:lnTo>
                  <a:pt x="5268" y="3160"/>
                </a:lnTo>
                <a:lnTo>
                  <a:pt x="5285" y="3128"/>
                </a:lnTo>
                <a:lnTo>
                  <a:pt x="5301" y="3098"/>
                </a:lnTo>
                <a:lnTo>
                  <a:pt x="5317" y="3067"/>
                </a:lnTo>
                <a:lnTo>
                  <a:pt x="5331" y="3035"/>
                </a:lnTo>
                <a:lnTo>
                  <a:pt x="5346" y="3004"/>
                </a:lnTo>
                <a:lnTo>
                  <a:pt x="5359" y="2970"/>
                </a:lnTo>
                <a:lnTo>
                  <a:pt x="5372" y="2938"/>
                </a:lnTo>
                <a:lnTo>
                  <a:pt x="5383" y="2904"/>
                </a:lnTo>
                <a:lnTo>
                  <a:pt x="5394" y="2871"/>
                </a:lnTo>
                <a:lnTo>
                  <a:pt x="5404" y="2836"/>
                </a:lnTo>
                <a:lnTo>
                  <a:pt x="5414" y="2803"/>
                </a:lnTo>
                <a:lnTo>
                  <a:pt x="5422" y="2767"/>
                </a:lnTo>
                <a:lnTo>
                  <a:pt x="5430" y="2733"/>
                </a:lnTo>
                <a:lnTo>
                  <a:pt x="5436" y="2697"/>
                </a:lnTo>
                <a:lnTo>
                  <a:pt x="5442" y="2661"/>
                </a:lnTo>
                <a:lnTo>
                  <a:pt x="5447" y="2626"/>
                </a:lnTo>
                <a:lnTo>
                  <a:pt x="5452" y="2590"/>
                </a:lnTo>
                <a:lnTo>
                  <a:pt x="5454" y="2553"/>
                </a:lnTo>
                <a:lnTo>
                  <a:pt x="5457" y="2517"/>
                </a:lnTo>
                <a:lnTo>
                  <a:pt x="5459" y="2480"/>
                </a:lnTo>
                <a:lnTo>
                  <a:pt x="5459" y="2443"/>
                </a:lnTo>
                <a:lnTo>
                  <a:pt x="5459" y="2405"/>
                </a:lnTo>
                <a:lnTo>
                  <a:pt x="5457" y="2368"/>
                </a:lnTo>
                <a:lnTo>
                  <a:pt x="5454" y="2332"/>
                </a:lnTo>
                <a:lnTo>
                  <a:pt x="5452" y="2296"/>
                </a:lnTo>
                <a:lnTo>
                  <a:pt x="5447" y="2259"/>
                </a:lnTo>
                <a:lnTo>
                  <a:pt x="5442" y="2223"/>
                </a:lnTo>
                <a:lnTo>
                  <a:pt x="5436" y="2188"/>
                </a:lnTo>
                <a:lnTo>
                  <a:pt x="5430" y="2153"/>
                </a:lnTo>
                <a:lnTo>
                  <a:pt x="5422" y="2118"/>
                </a:lnTo>
                <a:lnTo>
                  <a:pt x="5414" y="2083"/>
                </a:lnTo>
                <a:lnTo>
                  <a:pt x="5404" y="2048"/>
                </a:lnTo>
                <a:lnTo>
                  <a:pt x="5394" y="2015"/>
                </a:lnTo>
                <a:lnTo>
                  <a:pt x="5383" y="1982"/>
                </a:lnTo>
                <a:lnTo>
                  <a:pt x="5372" y="1948"/>
                </a:lnTo>
                <a:lnTo>
                  <a:pt x="5359" y="1915"/>
                </a:lnTo>
                <a:lnTo>
                  <a:pt x="5346" y="1882"/>
                </a:lnTo>
                <a:lnTo>
                  <a:pt x="5331" y="1850"/>
                </a:lnTo>
                <a:lnTo>
                  <a:pt x="5317" y="1819"/>
                </a:lnTo>
                <a:lnTo>
                  <a:pt x="5301" y="1788"/>
                </a:lnTo>
                <a:lnTo>
                  <a:pt x="5285" y="1756"/>
                </a:lnTo>
                <a:lnTo>
                  <a:pt x="5268" y="1726"/>
                </a:lnTo>
                <a:lnTo>
                  <a:pt x="5250" y="1696"/>
                </a:lnTo>
                <a:lnTo>
                  <a:pt x="5232" y="1667"/>
                </a:lnTo>
                <a:lnTo>
                  <a:pt x="5213" y="1638"/>
                </a:lnTo>
                <a:lnTo>
                  <a:pt x="5193" y="1609"/>
                </a:lnTo>
                <a:lnTo>
                  <a:pt x="5173" y="1581"/>
                </a:lnTo>
                <a:lnTo>
                  <a:pt x="5152" y="1554"/>
                </a:lnTo>
                <a:lnTo>
                  <a:pt x="5130" y="1527"/>
                </a:lnTo>
                <a:lnTo>
                  <a:pt x="5107" y="1501"/>
                </a:lnTo>
                <a:lnTo>
                  <a:pt x="5085" y="1474"/>
                </a:lnTo>
                <a:lnTo>
                  <a:pt x="5061" y="1450"/>
                </a:lnTo>
                <a:lnTo>
                  <a:pt x="5037" y="1425"/>
                </a:lnTo>
                <a:lnTo>
                  <a:pt x="5013" y="1401"/>
                </a:lnTo>
                <a:lnTo>
                  <a:pt x="4987" y="1377"/>
                </a:lnTo>
                <a:lnTo>
                  <a:pt x="4961" y="1354"/>
                </a:lnTo>
                <a:lnTo>
                  <a:pt x="4935" y="1332"/>
                </a:lnTo>
                <a:lnTo>
                  <a:pt x="4908" y="1311"/>
                </a:lnTo>
                <a:lnTo>
                  <a:pt x="4880" y="1289"/>
                </a:lnTo>
                <a:lnTo>
                  <a:pt x="4852" y="1269"/>
                </a:lnTo>
                <a:lnTo>
                  <a:pt x="4824" y="1249"/>
                </a:lnTo>
                <a:lnTo>
                  <a:pt x="4795" y="1230"/>
                </a:lnTo>
                <a:lnTo>
                  <a:pt x="4765" y="1211"/>
                </a:lnTo>
                <a:lnTo>
                  <a:pt x="4736" y="1194"/>
                </a:lnTo>
                <a:lnTo>
                  <a:pt x="4705" y="1177"/>
                </a:lnTo>
                <a:lnTo>
                  <a:pt x="4675" y="1161"/>
                </a:lnTo>
                <a:lnTo>
                  <a:pt x="4644" y="1146"/>
                </a:lnTo>
                <a:lnTo>
                  <a:pt x="4611" y="1130"/>
                </a:lnTo>
                <a:lnTo>
                  <a:pt x="4579" y="1117"/>
                </a:lnTo>
                <a:lnTo>
                  <a:pt x="4547" y="1103"/>
                </a:lnTo>
                <a:lnTo>
                  <a:pt x="4514" y="1091"/>
                </a:lnTo>
                <a:lnTo>
                  <a:pt x="4481" y="1079"/>
                </a:lnTo>
                <a:lnTo>
                  <a:pt x="4447" y="1068"/>
                </a:lnTo>
                <a:lnTo>
                  <a:pt x="4413" y="1058"/>
                </a:lnTo>
                <a:lnTo>
                  <a:pt x="4378" y="1049"/>
                </a:lnTo>
                <a:lnTo>
                  <a:pt x="4344" y="1040"/>
                </a:lnTo>
                <a:lnTo>
                  <a:pt x="4309" y="1033"/>
                </a:lnTo>
                <a:lnTo>
                  <a:pt x="4274" y="1026"/>
                </a:lnTo>
                <a:lnTo>
                  <a:pt x="4238" y="1020"/>
                </a:lnTo>
                <a:lnTo>
                  <a:pt x="4202" y="1015"/>
                </a:lnTo>
                <a:lnTo>
                  <a:pt x="4167" y="1011"/>
                </a:lnTo>
                <a:lnTo>
                  <a:pt x="4130" y="1007"/>
                </a:lnTo>
                <a:lnTo>
                  <a:pt x="4093" y="1005"/>
                </a:lnTo>
                <a:lnTo>
                  <a:pt x="4056" y="1004"/>
                </a:lnTo>
                <a:lnTo>
                  <a:pt x="4019" y="1003"/>
                </a:lnTo>
                <a:close/>
                <a:moveTo>
                  <a:pt x="4708" y="1754"/>
                </a:moveTo>
                <a:lnTo>
                  <a:pt x="4708" y="1754"/>
                </a:lnTo>
                <a:lnTo>
                  <a:pt x="4674" y="1722"/>
                </a:lnTo>
                <a:lnTo>
                  <a:pt x="4639" y="1692"/>
                </a:lnTo>
                <a:lnTo>
                  <a:pt x="4602" y="1663"/>
                </a:lnTo>
                <a:lnTo>
                  <a:pt x="4563" y="1635"/>
                </a:lnTo>
                <a:lnTo>
                  <a:pt x="4524" y="1610"/>
                </a:lnTo>
                <a:lnTo>
                  <a:pt x="4483" y="1587"/>
                </a:lnTo>
                <a:lnTo>
                  <a:pt x="4442" y="1565"/>
                </a:lnTo>
                <a:lnTo>
                  <a:pt x="4398" y="1546"/>
                </a:lnTo>
                <a:lnTo>
                  <a:pt x="4354" y="1528"/>
                </a:lnTo>
                <a:lnTo>
                  <a:pt x="4309" y="1512"/>
                </a:lnTo>
                <a:lnTo>
                  <a:pt x="4262" y="1500"/>
                </a:lnTo>
                <a:lnTo>
                  <a:pt x="4216" y="1489"/>
                </a:lnTo>
                <a:lnTo>
                  <a:pt x="4168" y="1480"/>
                </a:lnTo>
                <a:lnTo>
                  <a:pt x="4119" y="1474"/>
                </a:lnTo>
                <a:lnTo>
                  <a:pt x="4070" y="1470"/>
                </a:lnTo>
                <a:lnTo>
                  <a:pt x="4019" y="1469"/>
                </a:lnTo>
                <a:lnTo>
                  <a:pt x="3969" y="1470"/>
                </a:lnTo>
                <a:lnTo>
                  <a:pt x="3919" y="1474"/>
                </a:lnTo>
                <a:lnTo>
                  <a:pt x="3871" y="1480"/>
                </a:lnTo>
                <a:lnTo>
                  <a:pt x="3823" y="1489"/>
                </a:lnTo>
                <a:lnTo>
                  <a:pt x="3775" y="1500"/>
                </a:lnTo>
                <a:lnTo>
                  <a:pt x="3730" y="1512"/>
                </a:lnTo>
                <a:lnTo>
                  <a:pt x="3684" y="1528"/>
                </a:lnTo>
                <a:lnTo>
                  <a:pt x="3640" y="1546"/>
                </a:lnTo>
                <a:lnTo>
                  <a:pt x="3597" y="1565"/>
                </a:lnTo>
                <a:lnTo>
                  <a:pt x="3555" y="1587"/>
                </a:lnTo>
                <a:lnTo>
                  <a:pt x="3514" y="1610"/>
                </a:lnTo>
                <a:lnTo>
                  <a:pt x="3474" y="1635"/>
                </a:lnTo>
                <a:lnTo>
                  <a:pt x="3436" y="1663"/>
                </a:lnTo>
                <a:lnTo>
                  <a:pt x="3400" y="1692"/>
                </a:lnTo>
                <a:lnTo>
                  <a:pt x="3364" y="1722"/>
                </a:lnTo>
                <a:lnTo>
                  <a:pt x="3330" y="1754"/>
                </a:lnTo>
                <a:lnTo>
                  <a:pt x="3298" y="1788"/>
                </a:lnTo>
                <a:lnTo>
                  <a:pt x="3267" y="1823"/>
                </a:lnTo>
                <a:lnTo>
                  <a:pt x="3239" y="1860"/>
                </a:lnTo>
                <a:lnTo>
                  <a:pt x="3211" y="1898"/>
                </a:lnTo>
                <a:lnTo>
                  <a:pt x="3186" y="1938"/>
                </a:lnTo>
                <a:lnTo>
                  <a:pt x="3162" y="1978"/>
                </a:lnTo>
                <a:lnTo>
                  <a:pt x="3141" y="2021"/>
                </a:lnTo>
                <a:lnTo>
                  <a:pt x="3122" y="2064"/>
                </a:lnTo>
                <a:lnTo>
                  <a:pt x="3104" y="2107"/>
                </a:lnTo>
                <a:lnTo>
                  <a:pt x="3089" y="2153"/>
                </a:lnTo>
                <a:lnTo>
                  <a:pt x="3075" y="2199"/>
                </a:lnTo>
                <a:lnTo>
                  <a:pt x="3065" y="2247"/>
                </a:lnTo>
                <a:lnTo>
                  <a:pt x="3056" y="2295"/>
                </a:lnTo>
                <a:lnTo>
                  <a:pt x="3050" y="2344"/>
                </a:lnTo>
                <a:lnTo>
                  <a:pt x="3046" y="2393"/>
                </a:lnTo>
                <a:lnTo>
                  <a:pt x="3045" y="2443"/>
                </a:lnTo>
                <a:lnTo>
                  <a:pt x="3046" y="2493"/>
                </a:lnTo>
                <a:lnTo>
                  <a:pt x="3050" y="2542"/>
                </a:lnTo>
                <a:lnTo>
                  <a:pt x="3056" y="2591"/>
                </a:lnTo>
                <a:lnTo>
                  <a:pt x="3065" y="2639"/>
                </a:lnTo>
                <a:lnTo>
                  <a:pt x="3075" y="2686"/>
                </a:lnTo>
                <a:lnTo>
                  <a:pt x="3089" y="2733"/>
                </a:lnTo>
                <a:lnTo>
                  <a:pt x="3104" y="2777"/>
                </a:lnTo>
                <a:lnTo>
                  <a:pt x="3122" y="2822"/>
                </a:lnTo>
                <a:lnTo>
                  <a:pt x="3141" y="2865"/>
                </a:lnTo>
                <a:lnTo>
                  <a:pt x="3162" y="2907"/>
                </a:lnTo>
                <a:lnTo>
                  <a:pt x="3186" y="2948"/>
                </a:lnTo>
                <a:lnTo>
                  <a:pt x="3211" y="2987"/>
                </a:lnTo>
                <a:lnTo>
                  <a:pt x="3239" y="3026"/>
                </a:lnTo>
                <a:lnTo>
                  <a:pt x="3267" y="3063"/>
                </a:lnTo>
                <a:lnTo>
                  <a:pt x="3298" y="3097"/>
                </a:lnTo>
                <a:lnTo>
                  <a:pt x="3330" y="3132"/>
                </a:lnTo>
                <a:lnTo>
                  <a:pt x="3364" y="3164"/>
                </a:lnTo>
                <a:lnTo>
                  <a:pt x="3400" y="3194"/>
                </a:lnTo>
                <a:lnTo>
                  <a:pt x="3436" y="3223"/>
                </a:lnTo>
                <a:lnTo>
                  <a:pt x="3474" y="3250"/>
                </a:lnTo>
                <a:lnTo>
                  <a:pt x="3514" y="3276"/>
                </a:lnTo>
                <a:lnTo>
                  <a:pt x="3555" y="3299"/>
                </a:lnTo>
                <a:lnTo>
                  <a:pt x="3597" y="3320"/>
                </a:lnTo>
                <a:lnTo>
                  <a:pt x="3640" y="3340"/>
                </a:lnTo>
                <a:lnTo>
                  <a:pt x="3684" y="3358"/>
                </a:lnTo>
                <a:lnTo>
                  <a:pt x="3730" y="3373"/>
                </a:lnTo>
                <a:lnTo>
                  <a:pt x="3775" y="3386"/>
                </a:lnTo>
                <a:lnTo>
                  <a:pt x="3823" y="3397"/>
                </a:lnTo>
                <a:lnTo>
                  <a:pt x="3871" y="3405"/>
                </a:lnTo>
                <a:lnTo>
                  <a:pt x="3919" y="3412"/>
                </a:lnTo>
                <a:lnTo>
                  <a:pt x="3969" y="3415"/>
                </a:lnTo>
                <a:lnTo>
                  <a:pt x="4019" y="3417"/>
                </a:lnTo>
                <a:lnTo>
                  <a:pt x="4070" y="3415"/>
                </a:lnTo>
                <a:lnTo>
                  <a:pt x="4119" y="3412"/>
                </a:lnTo>
                <a:lnTo>
                  <a:pt x="4168" y="3405"/>
                </a:lnTo>
                <a:lnTo>
                  <a:pt x="4216" y="3397"/>
                </a:lnTo>
                <a:lnTo>
                  <a:pt x="4262" y="3386"/>
                </a:lnTo>
                <a:lnTo>
                  <a:pt x="4309" y="3373"/>
                </a:lnTo>
                <a:lnTo>
                  <a:pt x="4354" y="3358"/>
                </a:lnTo>
                <a:lnTo>
                  <a:pt x="4398" y="3340"/>
                </a:lnTo>
                <a:lnTo>
                  <a:pt x="4442" y="3320"/>
                </a:lnTo>
                <a:lnTo>
                  <a:pt x="4483" y="3299"/>
                </a:lnTo>
                <a:lnTo>
                  <a:pt x="4524" y="3276"/>
                </a:lnTo>
                <a:lnTo>
                  <a:pt x="4563" y="3250"/>
                </a:lnTo>
                <a:lnTo>
                  <a:pt x="4602" y="3223"/>
                </a:lnTo>
                <a:lnTo>
                  <a:pt x="4639" y="3194"/>
                </a:lnTo>
                <a:lnTo>
                  <a:pt x="4674" y="3164"/>
                </a:lnTo>
                <a:lnTo>
                  <a:pt x="4708" y="3132"/>
                </a:lnTo>
                <a:lnTo>
                  <a:pt x="4740" y="3097"/>
                </a:lnTo>
                <a:lnTo>
                  <a:pt x="4771" y="3063"/>
                </a:lnTo>
                <a:lnTo>
                  <a:pt x="4800" y="3026"/>
                </a:lnTo>
                <a:lnTo>
                  <a:pt x="4826" y="2987"/>
                </a:lnTo>
                <a:lnTo>
                  <a:pt x="4852" y="2948"/>
                </a:lnTo>
                <a:lnTo>
                  <a:pt x="4876" y="2907"/>
                </a:lnTo>
                <a:lnTo>
                  <a:pt x="4897" y="2865"/>
                </a:lnTo>
                <a:lnTo>
                  <a:pt x="4917" y="2822"/>
                </a:lnTo>
                <a:lnTo>
                  <a:pt x="4934" y="2777"/>
                </a:lnTo>
                <a:lnTo>
                  <a:pt x="4949" y="2733"/>
                </a:lnTo>
                <a:lnTo>
                  <a:pt x="4962" y="2686"/>
                </a:lnTo>
                <a:lnTo>
                  <a:pt x="4974" y="2639"/>
                </a:lnTo>
                <a:lnTo>
                  <a:pt x="4981" y="2591"/>
                </a:lnTo>
                <a:lnTo>
                  <a:pt x="4988" y="2542"/>
                </a:lnTo>
                <a:lnTo>
                  <a:pt x="4991" y="2493"/>
                </a:lnTo>
                <a:lnTo>
                  <a:pt x="4993" y="2443"/>
                </a:lnTo>
                <a:lnTo>
                  <a:pt x="4991" y="2393"/>
                </a:lnTo>
                <a:lnTo>
                  <a:pt x="4988" y="2344"/>
                </a:lnTo>
                <a:lnTo>
                  <a:pt x="4981" y="2295"/>
                </a:lnTo>
                <a:lnTo>
                  <a:pt x="4974" y="2247"/>
                </a:lnTo>
                <a:lnTo>
                  <a:pt x="4962" y="2199"/>
                </a:lnTo>
                <a:lnTo>
                  <a:pt x="4949" y="2153"/>
                </a:lnTo>
                <a:lnTo>
                  <a:pt x="4934" y="2107"/>
                </a:lnTo>
                <a:lnTo>
                  <a:pt x="4917" y="2064"/>
                </a:lnTo>
                <a:lnTo>
                  <a:pt x="4897" y="2021"/>
                </a:lnTo>
                <a:lnTo>
                  <a:pt x="4876" y="1978"/>
                </a:lnTo>
                <a:lnTo>
                  <a:pt x="4852" y="1938"/>
                </a:lnTo>
                <a:lnTo>
                  <a:pt x="4826" y="1898"/>
                </a:lnTo>
                <a:lnTo>
                  <a:pt x="4800" y="1860"/>
                </a:lnTo>
                <a:lnTo>
                  <a:pt x="4771" y="1823"/>
                </a:lnTo>
                <a:lnTo>
                  <a:pt x="4740" y="1788"/>
                </a:lnTo>
                <a:lnTo>
                  <a:pt x="4708" y="1754"/>
                </a:lnTo>
                <a:close/>
                <a:moveTo>
                  <a:pt x="4362" y="2100"/>
                </a:moveTo>
                <a:lnTo>
                  <a:pt x="4362" y="2100"/>
                </a:lnTo>
                <a:lnTo>
                  <a:pt x="4345" y="2084"/>
                </a:lnTo>
                <a:lnTo>
                  <a:pt x="4328" y="2068"/>
                </a:lnTo>
                <a:lnTo>
                  <a:pt x="4309" y="2054"/>
                </a:lnTo>
                <a:lnTo>
                  <a:pt x="4290" y="2041"/>
                </a:lnTo>
                <a:lnTo>
                  <a:pt x="4270" y="2028"/>
                </a:lnTo>
                <a:lnTo>
                  <a:pt x="4250" y="2016"/>
                </a:lnTo>
                <a:lnTo>
                  <a:pt x="4229" y="2006"/>
                </a:lnTo>
                <a:lnTo>
                  <a:pt x="4208" y="1996"/>
                </a:lnTo>
                <a:lnTo>
                  <a:pt x="4186" y="1987"/>
                </a:lnTo>
                <a:lnTo>
                  <a:pt x="4163" y="1980"/>
                </a:lnTo>
                <a:lnTo>
                  <a:pt x="4141" y="1974"/>
                </a:lnTo>
                <a:lnTo>
                  <a:pt x="4116" y="1968"/>
                </a:lnTo>
                <a:lnTo>
                  <a:pt x="4093" y="1964"/>
                </a:lnTo>
                <a:lnTo>
                  <a:pt x="4068" y="1960"/>
                </a:lnTo>
                <a:lnTo>
                  <a:pt x="4044" y="1959"/>
                </a:lnTo>
                <a:lnTo>
                  <a:pt x="4019" y="1958"/>
                </a:lnTo>
                <a:lnTo>
                  <a:pt x="3994" y="1959"/>
                </a:lnTo>
                <a:lnTo>
                  <a:pt x="3969" y="1960"/>
                </a:lnTo>
                <a:lnTo>
                  <a:pt x="3945" y="1964"/>
                </a:lnTo>
                <a:lnTo>
                  <a:pt x="3921" y="1968"/>
                </a:lnTo>
                <a:lnTo>
                  <a:pt x="3898" y="1974"/>
                </a:lnTo>
                <a:lnTo>
                  <a:pt x="3874" y="1980"/>
                </a:lnTo>
                <a:lnTo>
                  <a:pt x="3852" y="1987"/>
                </a:lnTo>
                <a:lnTo>
                  <a:pt x="3830" y="1996"/>
                </a:lnTo>
                <a:lnTo>
                  <a:pt x="3809" y="2006"/>
                </a:lnTo>
                <a:lnTo>
                  <a:pt x="3788" y="2016"/>
                </a:lnTo>
                <a:lnTo>
                  <a:pt x="3767" y="2028"/>
                </a:lnTo>
                <a:lnTo>
                  <a:pt x="3747" y="2041"/>
                </a:lnTo>
                <a:lnTo>
                  <a:pt x="3728" y="2054"/>
                </a:lnTo>
                <a:lnTo>
                  <a:pt x="3711" y="2068"/>
                </a:lnTo>
                <a:lnTo>
                  <a:pt x="3693" y="2084"/>
                </a:lnTo>
                <a:lnTo>
                  <a:pt x="3676" y="2100"/>
                </a:lnTo>
                <a:lnTo>
                  <a:pt x="3660" y="2116"/>
                </a:lnTo>
                <a:lnTo>
                  <a:pt x="3645" y="2134"/>
                </a:lnTo>
                <a:lnTo>
                  <a:pt x="3630" y="2152"/>
                </a:lnTo>
                <a:lnTo>
                  <a:pt x="3617" y="2172"/>
                </a:lnTo>
                <a:lnTo>
                  <a:pt x="3605" y="2191"/>
                </a:lnTo>
                <a:lnTo>
                  <a:pt x="3592" y="2211"/>
                </a:lnTo>
                <a:lnTo>
                  <a:pt x="3582" y="2232"/>
                </a:lnTo>
                <a:lnTo>
                  <a:pt x="3572" y="2253"/>
                </a:lnTo>
                <a:lnTo>
                  <a:pt x="3563" y="2276"/>
                </a:lnTo>
                <a:lnTo>
                  <a:pt x="3556" y="2298"/>
                </a:lnTo>
                <a:lnTo>
                  <a:pt x="3550" y="2321"/>
                </a:lnTo>
                <a:lnTo>
                  <a:pt x="3545" y="2345"/>
                </a:lnTo>
                <a:lnTo>
                  <a:pt x="3540" y="2369"/>
                </a:lnTo>
                <a:lnTo>
                  <a:pt x="3537" y="2393"/>
                </a:lnTo>
                <a:lnTo>
                  <a:pt x="3534" y="2417"/>
                </a:lnTo>
                <a:lnTo>
                  <a:pt x="3534" y="2443"/>
                </a:lnTo>
                <a:lnTo>
                  <a:pt x="3534" y="2467"/>
                </a:lnTo>
                <a:lnTo>
                  <a:pt x="3537" y="2492"/>
                </a:lnTo>
                <a:lnTo>
                  <a:pt x="3540" y="2517"/>
                </a:lnTo>
                <a:lnTo>
                  <a:pt x="3545" y="2541"/>
                </a:lnTo>
                <a:lnTo>
                  <a:pt x="3550" y="2564"/>
                </a:lnTo>
                <a:lnTo>
                  <a:pt x="3556" y="2587"/>
                </a:lnTo>
                <a:lnTo>
                  <a:pt x="3563" y="2610"/>
                </a:lnTo>
                <a:lnTo>
                  <a:pt x="3572" y="2631"/>
                </a:lnTo>
                <a:lnTo>
                  <a:pt x="3582" y="2654"/>
                </a:lnTo>
                <a:lnTo>
                  <a:pt x="3592" y="2674"/>
                </a:lnTo>
                <a:lnTo>
                  <a:pt x="3605" y="2695"/>
                </a:lnTo>
                <a:lnTo>
                  <a:pt x="3617" y="2714"/>
                </a:lnTo>
                <a:lnTo>
                  <a:pt x="3630" y="2733"/>
                </a:lnTo>
                <a:lnTo>
                  <a:pt x="3645" y="2752"/>
                </a:lnTo>
                <a:lnTo>
                  <a:pt x="3660" y="2768"/>
                </a:lnTo>
                <a:lnTo>
                  <a:pt x="3676" y="2786"/>
                </a:lnTo>
                <a:lnTo>
                  <a:pt x="3693" y="2802"/>
                </a:lnTo>
                <a:lnTo>
                  <a:pt x="3711" y="2817"/>
                </a:lnTo>
                <a:lnTo>
                  <a:pt x="3728" y="2831"/>
                </a:lnTo>
                <a:lnTo>
                  <a:pt x="3747" y="2845"/>
                </a:lnTo>
                <a:lnTo>
                  <a:pt x="3767" y="2858"/>
                </a:lnTo>
                <a:lnTo>
                  <a:pt x="3788" y="2869"/>
                </a:lnTo>
                <a:lnTo>
                  <a:pt x="3809" y="2880"/>
                </a:lnTo>
                <a:lnTo>
                  <a:pt x="3830" y="2890"/>
                </a:lnTo>
                <a:lnTo>
                  <a:pt x="3852" y="2898"/>
                </a:lnTo>
                <a:lnTo>
                  <a:pt x="3874" y="2906"/>
                </a:lnTo>
                <a:lnTo>
                  <a:pt x="3898" y="2912"/>
                </a:lnTo>
                <a:lnTo>
                  <a:pt x="3921" y="2918"/>
                </a:lnTo>
                <a:lnTo>
                  <a:pt x="3945" y="2922"/>
                </a:lnTo>
                <a:lnTo>
                  <a:pt x="3969" y="2924"/>
                </a:lnTo>
                <a:lnTo>
                  <a:pt x="3994" y="2927"/>
                </a:lnTo>
                <a:lnTo>
                  <a:pt x="4019" y="2928"/>
                </a:lnTo>
                <a:lnTo>
                  <a:pt x="4044" y="2927"/>
                </a:lnTo>
                <a:lnTo>
                  <a:pt x="4068" y="2924"/>
                </a:lnTo>
                <a:lnTo>
                  <a:pt x="4093" y="2922"/>
                </a:lnTo>
                <a:lnTo>
                  <a:pt x="4116" y="2918"/>
                </a:lnTo>
                <a:lnTo>
                  <a:pt x="4141" y="2912"/>
                </a:lnTo>
                <a:lnTo>
                  <a:pt x="4163" y="2906"/>
                </a:lnTo>
                <a:lnTo>
                  <a:pt x="4186" y="2898"/>
                </a:lnTo>
                <a:lnTo>
                  <a:pt x="4208" y="2890"/>
                </a:lnTo>
                <a:lnTo>
                  <a:pt x="4229" y="2880"/>
                </a:lnTo>
                <a:lnTo>
                  <a:pt x="4250" y="2869"/>
                </a:lnTo>
                <a:lnTo>
                  <a:pt x="4270" y="2858"/>
                </a:lnTo>
                <a:lnTo>
                  <a:pt x="4290" y="2845"/>
                </a:lnTo>
                <a:lnTo>
                  <a:pt x="4309" y="2831"/>
                </a:lnTo>
                <a:lnTo>
                  <a:pt x="4328" y="2817"/>
                </a:lnTo>
                <a:lnTo>
                  <a:pt x="4345" y="2802"/>
                </a:lnTo>
                <a:lnTo>
                  <a:pt x="4362" y="2786"/>
                </a:lnTo>
                <a:lnTo>
                  <a:pt x="4378" y="2768"/>
                </a:lnTo>
                <a:lnTo>
                  <a:pt x="4393" y="2752"/>
                </a:lnTo>
                <a:lnTo>
                  <a:pt x="4407" y="2733"/>
                </a:lnTo>
                <a:lnTo>
                  <a:pt x="4421" y="2714"/>
                </a:lnTo>
                <a:lnTo>
                  <a:pt x="4434" y="2695"/>
                </a:lnTo>
                <a:lnTo>
                  <a:pt x="4445" y="2674"/>
                </a:lnTo>
                <a:lnTo>
                  <a:pt x="4456" y="2654"/>
                </a:lnTo>
                <a:lnTo>
                  <a:pt x="4465" y="2631"/>
                </a:lnTo>
                <a:lnTo>
                  <a:pt x="4474" y="2610"/>
                </a:lnTo>
                <a:lnTo>
                  <a:pt x="4482" y="2587"/>
                </a:lnTo>
                <a:lnTo>
                  <a:pt x="4489" y="2564"/>
                </a:lnTo>
                <a:lnTo>
                  <a:pt x="4494" y="2541"/>
                </a:lnTo>
                <a:lnTo>
                  <a:pt x="4499" y="2517"/>
                </a:lnTo>
                <a:lnTo>
                  <a:pt x="4501" y="2492"/>
                </a:lnTo>
                <a:lnTo>
                  <a:pt x="4503" y="2467"/>
                </a:lnTo>
                <a:lnTo>
                  <a:pt x="4504" y="2443"/>
                </a:lnTo>
                <a:lnTo>
                  <a:pt x="4503" y="2417"/>
                </a:lnTo>
                <a:lnTo>
                  <a:pt x="4501" y="2393"/>
                </a:lnTo>
                <a:lnTo>
                  <a:pt x="4499" y="2369"/>
                </a:lnTo>
                <a:lnTo>
                  <a:pt x="4494" y="2345"/>
                </a:lnTo>
                <a:lnTo>
                  <a:pt x="4489" y="2321"/>
                </a:lnTo>
                <a:lnTo>
                  <a:pt x="4482" y="2298"/>
                </a:lnTo>
                <a:lnTo>
                  <a:pt x="4474" y="2276"/>
                </a:lnTo>
                <a:lnTo>
                  <a:pt x="4465" y="2253"/>
                </a:lnTo>
                <a:lnTo>
                  <a:pt x="4456" y="2232"/>
                </a:lnTo>
                <a:lnTo>
                  <a:pt x="4445" y="2211"/>
                </a:lnTo>
                <a:lnTo>
                  <a:pt x="4434" y="2191"/>
                </a:lnTo>
                <a:lnTo>
                  <a:pt x="4421" y="2172"/>
                </a:lnTo>
                <a:lnTo>
                  <a:pt x="4407" y="2152"/>
                </a:lnTo>
                <a:lnTo>
                  <a:pt x="4393" y="2134"/>
                </a:lnTo>
                <a:lnTo>
                  <a:pt x="4378" y="2116"/>
                </a:lnTo>
                <a:lnTo>
                  <a:pt x="4362" y="210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6" name="KSO_Shape"/>
          <p:cNvSpPr>
            <a:spLocks/>
          </p:cNvSpPr>
          <p:nvPr/>
        </p:nvSpPr>
        <p:spPr bwMode="auto">
          <a:xfrm>
            <a:off x="4560356" y="4564190"/>
            <a:ext cx="547688" cy="379412"/>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7" name="KSO_Shape"/>
          <p:cNvSpPr>
            <a:spLocks/>
          </p:cNvSpPr>
          <p:nvPr/>
        </p:nvSpPr>
        <p:spPr bwMode="auto">
          <a:xfrm>
            <a:off x="7940143" y="4510215"/>
            <a:ext cx="517525" cy="509587"/>
          </a:xfrm>
          <a:custGeom>
            <a:avLst/>
            <a:gdLst>
              <a:gd name="T0" fmla="*/ 2147483646 w 6140"/>
              <a:gd name="T1" fmla="*/ 2147483646 h 6040"/>
              <a:gd name="T2" fmla="*/ 2147483646 w 6140"/>
              <a:gd name="T3" fmla="*/ 2147483646 h 6040"/>
              <a:gd name="T4" fmla="*/ 2147483646 w 6140"/>
              <a:gd name="T5" fmla="*/ 2147483646 h 6040"/>
              <a:gd name="T6" fmla="*/ 2147483646 w 6140"/>
              <a:gd name="T7" fmla="*/ 2147483646 h 6040"/>
              <a:gd name="T8" fmla="*/ 2147483646 w 6140"/>
              <a:gd name="T9" fmla="*/ 2147483646 h 6040"/>
              <a:gd name="T10" fmla="*/ 2147483646 w 6140"/>
              <a:gd name="T11" fmla="*/ 2147483646 h 6040"/>
              <a:gd name="T12" fmla="*/ 2147483646 w 6140"/>
              <a:gd name="T13" fmla="*/ 2147483646 h 6040"/>
              <a:gd name="T14" fmla="*/ 2147483646 w 6140"/>
              <a:gd name="T15" fmla="*/ 2147483646 h 6040"/>
              <a:gd name="T16" fmla="*/ 2147483646 w 6140"/>
              <a:gd name="T17" fmla="*/ 2147483646 h 6040"/>
              <a:gd name="T18" fmla="*/ 2147483646 w 6140"/>
              <a:gd name="T19" fmla="*/ 2147483646 h 6040"/>
              <a:gd name="T20" fmla="*/ 2147483646 w 6140"/>
              <a:gd name="T21" fmla="*/ 2147483646 h 6040"/>
              <a:gd name="T22" fmla="*/ 2147483646 w 6140"/>
              <a:gd name="T23" fmla="*/ 2147483646 h 6040"/>
              <a:gd name="T24" fmla="*/ 2147483646 w 6140"/>
              <a:gd name="T25" fmla="*/ 2147483646 h 6040"/>
              <a:gd name="T26" fmla="*/ 2147483646 w 6140"/>
              <a:gd name="T27" fmla="*/ 2147483646 h 6040"/>
              <a:gd name="T28" fmla="*/ 298699967 w 6140"/>
              <a:gd name="T29" fmla="*/ 2147483646 h 6040"/>
              <a:gd name="T30" fmla="*/ 836224881 w 6140"/>
              <a:gd name="T31" fmla="*/ 2147483646 h 6040"/>
              <a:gd name="T32" fmla="*/ 2147483646 w 6140"/>
              <a:gd name="T33" fmla="*/ 89854040 h 6040"/>
              <a:gd name="T34" fmla="*/ 2147483646 w 6140"/>
              <a:gd name="T35" fmla="*/ 1707904638 h 6040"/>
              <a:gd name="T36" fmla="*/ 2147483646 w 6140"/>
              <a:gd name="T37" fmla="*/ 2147483646 h 6040"/>
              <a:gd name="T38" fmla="*/ 2147483646 w 6140"/>
              <a:gd name="T39" fmla="*/ 2147483646 h 6040"/>
              <a:gd name="T40" fmla="*/ 2147483646 w 6140"/>
              <a:gd name="T41" fmla="*/ 2147483646 h 6040"/>
              <a:gd name="T42" fmla="*/ 2147483646 w 6140"/>
              <a:gd name="T43" fmla="*/ 2147483646 h 6040"/>
              <a:gd name="T44" fmla="*/ 2147483646 w 6140"/>
              <a:gd name="T45" fmla="*/ 2147483646 h 6040"/>
              <a:gd name="T46" fmla="*/ 2147483646 w 6140"/>
              <a:gd name="T47" fmla="*/ 2147483646 h 6040"/>
              <a:gd name="T48" fmla="*/ 2147483646 w 6140"/>
              <a:gd name="T49" fmla="*/ 2147483646 h 6040"/>
              <a:gd name="T50" fmla="*/ 2147483646 w 6140"/>
              <a:gd name="T51" fmla="*/ 2147483646 h 6040"/>
              <a:gd name="T52" fmla="*/ 2147483646 w 6140"/>
              <a:gd name="T53" fmla="*/ 2147483646 h 6040"/>
              <a:gd name="T54" fmla="*/ 2147483646 w 6140"/>
              <a:gd name="T55" fmla="*/ 2147483646 h 6040"/>
              <a:gd name="T56" fmla="*/ 2147483646 w 6140"/>
              <a:gd name="T57" fmla="*/ 2147483646 h 6040"/>
              <a:gd name="T58" fmla="*/ 2147483646 w 6140"/>
              <a:gd name="T59" fmla="*/ 2147483646 h 6040"/>
              <a:gd name="T60" fmla="*/ 2147483646 w 6140"/>
              <a:gd name="T61" fmla="*/ 2147483646 h 6040"/>
              <a:gd name="T62" fmla="*/ 2147483646 w 6140"/>
              <a:gd name="T63" fmla="*/ 2147483646 h 6040"/>
              <a:gd name="T64" fmla="*/ 2147483646 w 6140"/>
              <a:gd name="T65" fmla="*/ 2147483646 h 6040"/>
              <a:gd name="T66" fmla="*/ 2147483646 w 6140"/>
              <a:gd name="T67" fmla="*/ 2147483646 h 6040"/>
              <a:gd name="T68" fmla="*/ 2147483646 w 6140"/>
              <a:gd name="T69" fmla="*/ 2147483646 h 6040"/>
              <a:gd name="T70" fmla="*/ 2147483646 w 6140"/>
              <a:gd name="T71" fmla="*/ 2147483646 h 6040"/>
              <a:gd name="T72" fmla="*/ 2147483646 w 6140"/>
              <a:gd name="T73" fmla="*/ 2147483646 h 6040"/>
              <a:gd name="T74" fmla="*/ 2147483646 w 6140"/>
              <a:gd name="T75" fmla="*/ 2147483646 h 6040"/>
              <a:gd name="T76" fmla="*/ 2147483646 w 6140"/>
              <a:gd name="T77" fmla="*/ 2147483646 h 6040"/>
              <a:gd name="T78" fmla="*/ 2147483646 w 6140"/>
              <a:gd name="T79" fmla="*/ 2147483646 h 6040"/>
              <a:gd name="T80" fmla="*/ 2147483646 w 6140"/>
              <a:gd name="T81" fmla="*/ 2147483646 h 6040"/>
              <a:gd name="T82" fmla="*/ 2147483646 w 6140"/>
              <a:gd name="T83" fmla="*/ 2147483646 h 6040"/>
              <a:gd name="T84" fmla="*/ 2147483646 w 6140"/>
              <a:gd name="T85" fmla="*/ 2147483646 h 6040"/>
              <a:gd name="T86" fmla="*/ 2147483646 w 6140"/>
              <a:gd name="T87" fmla="*/ 2147483646 h 6040"/>
              <a:gd name="T88" fmla="*/ 2147483646 w 6140"/>
              <a:gd name="T89" fmla="*/ 2147483646 h 6040"/>
              <a:gd name="T90" fmla="*/ 2147483646 w 6140"/>
              <a:gd name="T91" fmla="*/ 2147483646 h 6040"/>
              <a:gd name="T92" fmla="*/ 2147483646 w 6140"/>
              <a:gd name="T93" fmla="*/ 2147483646 h 6040"/>
              <a:gd name="T94" fmla="*/ 2147483646 w 6140"/>
              <a:gd name="T95" fmla="*/ 2147483646 h 6040"/>
              <a:gd name="T96" fmla="*/ 2147483646 w 6140"/>
              <a:gd name="T97" fmla="*/ 2147483646 h 6040"/>
              <a:gd name="T98" fmla="*/ 2147483646 w 6140"/>
              <a:gd name="T99" fmla="*/ 2147483646 h 6040"/>
              <a:gd name="T100" fmla="*/ 2147483646 w 6140"/>
              <a:gd name="T101" fmla="*/ 2147483646 h 6040"/>
              <a:gd name="T102" fmla="*/ 2147483646 w 6140"/>
              <a:gd name="T103" fmla="*/ 2147483646 h 6040"/>
              <a:gd name="T104" fmla="*/ 2147483646 w 6140"/>
              <a:gd name="T105" fmla="*/ 2147483646 h 6040"/>
              <a:gd name="T106" fmla="*/ 2147483646 w 6140"/>
              <a:gd name="T107" fmla="*/ 2147483646 h 6040"/>
              <a:gd name="T108" fmla="*/ 2147483646 w 6140"/>
              <a:gd name="T109" fmla="*/ 2147483646 h 6040"/>
              <a:gd name="T110" fmla="*/ 2147483646 w 6140"/>
              <a:gd name="T111" fmla="*/ 2147483646 h 6040"/>
              <a:gd name="T112" fmla="*/ 2147483646 w 6140"/>
              <a:gd name="T113" fmla="*/ 2147483646 h 6040"/>
              <a:gd name="T114" fmla="*/ 2147483646 w 6140"/>
              <a:gd name="T115" fmla="*/ 2147483646 h 6040"/>
              <a:gd name="T116" fmla="*/ 2147483646 w 6140"/>
              <a:gd name="T117" fmla="*/ 2147483646 h 6040"/>
              <a:gd name="T118" fmla="*/ 2147483646 w 6140"/>
              <a:gd name="T119" fmla="*/ 2147483646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1" name="矩形 20"/>
          <p:cNvSpPr/>
          <p:nvPr/>
        </p:nvSpPr>
        <p:spPr>
          <a:xfrm>
            <a:off x="1949442" y="2679014"/>
            <a:ext cx="2177528" cy="954107"/>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22" name="矩形 21"/>
          <p:cNvSpPr/>
          <p:nvPr/>
        </p:nvSpPr>
        <p:spPr>
          <a:xfrm>
            <a:off x="1949442" y="4358462"/>
            <a:ext cx="2177528" cy="954107"/>
          </a:xfrm>
          <a:prstGeom prst="rect">
            <a:avLst/>
          </a:prstGeom>
          <a:noFill/>
        </p:spPr>
        <p:txBody>
          <a:bodyPr wrap="square">
            <a:spAutoFit/>
          </a:bodyPr>
          <a:lstStyle/>
          <a:p>
            <a:r>
              <a:rPr lang="zh-CN" altLang="en-US" sz="1400" dirty="0" smtClean="0">
                <a:solidFill>
                  <a:srgbClr val="E5B704"/>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rgbClr val="E5B704"/>
                </a:solidFill>
                <a:latin typeface="微软雅黑" panose="020B0503020204020204" pitchFamily="34" charset="-122"/>
                <a:ea typeface="微软雅黑" panose="020B0503020204020204" pitchFamily="34" charset="-122"/>
              </a:rPr>
              <a:t>文字概述简单的文字</a:t>
            </a:r>
            <a:endParaRPr lang="zh-CN" altLang="en-US" sz="1400" dirty="0">
              <a:solidFill>
                <a:srgbClr val="E5B704"/>
              </a:solidFill>
            </a:endParaRPr>
          </a:p>
        </p:txBody>
      </p:sp>
      <p:sp>
        <p:nvSpPr>
          <p:cNvPr id="23" name="矩形 22"/>
          <p:cNvSpPr/>
          <p:nvPr/>
        </p:nvSpPr>
        <p:spPr>
          <a:xfrm>
            <a:off x="5304181" y="2679014"/>
            <a:ext cx="2177528" cy="954107"/>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24" name="矩形 23"/>
          <p:cNvSpPr/>
          <p:nvPr/>
        </p:nvSpPr>
        <p:spPr>
          <a:xfrm>
            <a:off x="5344842" y="4358461"/>
            <a:ext cx="2177528" cy="954107"/>
          </a:xfrm>
          <a:prstGeom prst="rect">
            <a:avLst/>
          </a:prstGeom>
          <a:noFill/>
        </p:spPr>
        <p:txBody>
          <a:bodyPr wrap="square">
            <a:spAutoFit/>
          </a:bodyPr>
          <a:lstStyle/>
          <a:p>
            <a:r>
              <a:rPr lang="zh-CN" altLang="en-US" sz="1400" dirty="0" smtClean="0">
                <a:solidFill>
                  <a:srgbClr val="E5B704"/>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rgbClr val="E5B704"/>
                </a:solidFill>
                <a:latin typeface="微软雅黑" panose="020B0503020204020204" pitchFamily="34" charset="-122"/>
                <a:ea typeface="微软雅黑" panose="020B0503020204020204" pitchFamily="34" charset="-122"/>
              </a:rPr>
              <a:t>文字概述简单的文字</a:t>
            </a:r>
            <a:endParaRPr lang="zh-CN" altLang="en-US" sz="1400" dirty="0">
              <a:solidFill>
                <a:srgbClr val="E5B704"/>
              </a:solidFill>
            </a:endParaRPr>
          </a:p>
        </p:txBody>
      </p:sp>
      <p:sp>
        <p:nvSpPr>
          <p:cNvPr id="25" name="矩形 24"/>
          <p:cNvSpPr/>
          <p:nvPr/>
        </p:nvSpPr>
        <p:spPr>
          <a:xfrm>
            <a:off x="8658919" y="2679014"/>
            <a:ext cx="2177528" cy="954107"/>
          </a:xfrm>
          <a:prstGeom prst="rect">
            <a:avLst/>
          </a:prstGeom>
          <a:noFill/>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chemeClr val="bg1"/>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solidFill>
            </a:endParaRPr>
          </a:p>
        </p:txBody>
      </p:sp>
      <p:sp>
        <p:nvSpPr>
          <p:cNvPr id="26" name="矩形 25"/>
          <p:cNvSpPr/>
          <p:nvPr/>
        </p:nvSpPr>
        <p:spPr>
          <a:xfrm>
            <a:off x="8740241" y="4358460"/>
            <a:ext cx="2177528" cy="954107"/>
          </a:xfrm>
          <a:prstGeom prst="rect">
            <a:avLst/>
          </a:prstGeom>
          <a:noFill/>
        </p:spPr>
        <p:txBody>
          <a:bodyPr wrap="square">
            <a:spAutoFit/>
          </a:bodyPr>
          <a:lstStyle/>
          <a:p>
            <a:r>
              <a:rPr lang="zh-CN" altLang="en-US" sz="1400" dirty="0" smtClean="0">
                <a:solidFill>
                  <a:srgbClr val="E5B704"/>
                </a:solidFill>
                <a:latin typeface="微软雅黑" panose="020B0503020204020204" pitchFamily="34" charset="-122"/>
                <a:ea typeface="微软雅黑" panose="020B0503020204020204" pitchFamily="34" charset="-122"/>
              </a:rPr>
              <a:t>这里输入简单字概述这里输入简单简单的文字概述这里输入简单的</a:t>
            </a:r>
            <a:r>
              <a:rPr lang="zh-CN" altLang="en-US" sz="1400" dirty="0">
                <a:solidFill>
                  <a:srgbClr val="E5B704"/>
                </a:solidFill>
                <a:latin typeface="微软雅黑" panose="020B0503020204020204" pitchFamily="34" charset="-122"/>
                <a:ea typeface="微软雅黑" panose="020B0503020204020204" pitchFamily="34" charset="-122"/>
              </a:rPr>
              <a:t>文字概述简单的文字</a:t>
            </a:r>
            <a:endParaRPr lang="zh-CN" altLang="en-US" sz="1400" dirty="0">
              <a:solidFill>
                <a:srgbClr val="E5B704"/>
              </a:solidFill>
            </a:endParaRPr>
          </a:p>
        </p:txBody>
      </p:sp>
      <p:sp>
        <p:nvSpPr>
          <p:cNvPr id="28" name="矩形 27"/>
          <p:cNvSpPr/>
          <p:nvPr/>
        </p:nvSpPr>
        <p:spPr>
          <a:xfrm>
            <a:off x="3758946" y="1149950"/>
            <a:ext cx="4698722" cy="584775"/>
          </a:xfrm>
          <a:prstGeom prst="rect">
            <a:avLst/>
          </a:prstGeom>
        </p:spPr>
        <p:txBody>
          <a:bodyPr wrap="none">
            <a:spAutoFit/>
          </a:bodyPr>
          <a:lstStyle/>
          <a:p>
            <a:r>
              <a:rPr lang="zh-CN" altLang="en-US" sz="3200" b="1"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E5B704"/>
              </a:solidFill>
            </a:endParaRPr>
          </a:p>
        </p:txBody>
      </p:sp>
    </p:spTree>
    <p:extLst>
      <p:ext uri="{BB962C8B-B14F-4D97-AF65-F5344CB8AC3E}">
        <p14:creationId xmlns:p14="http://schemas.microsoft.com/office/powerpoint/2010/main" xmlns="" val="982185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08065" y="2868613"/>
            <a:ext cx="1776411" cy="1247775"/>
            <a:chOff x="3325814" y="2871789"/>
            <a:chExt cx="1776411" cy="1247775"/>
          </a:xfrm>
        </p:grpSpPr>
        <p:sp>
          <p:nvSpPr>
            <p:cNvPr id="2050" name="Freeform 35"/>
            <p:cNvSpPr>
              <a:spLocks/>
            </p:cNvSpPr>
            <p:nvPr/>
          </p:nvSpPr>
          <p:spPr bwMode="auto">
            <a:xfrm rot="-2700000">
              <a:off x="3325814" y="2871789"/>
              <a:ext cx="1247775" cy="1247775"/>
            </a:xfrm>
            <a:custGeom>
              <a:avLst/>
              <a:gdLst>
                <a:gd name="T0" fmla="*/ 1216085 w 1260"/>
                <a:gd name="T1" fmla="*/ 586256 h 1260"/>
                <a:gd name="T2" fmla="*/ 1239853 w 1260"/>
                <a:gd name="T3" fmla="*/ 509013 h 1260"/>
                <a:gd name="T4" fmla="*/ 1247775 w 1260"/>
                <a:gd name="T5" fmla="*/ 425828 h 1260"/>
                <a:gd name="T6" fmla="*/ 1245794 w 1260"/>
                <a:gd name="T7" fmla="*/ 382255 h 1260"/>
                <a:gd name="T8" fmla="*/ 1227969 w 1260"/>
                <a:gd name="T9" fmla="*/ 299070 h 1260"/>
                <a:gd name="T10" fmla="*/ 1196280 w 1260"/>
                <a:gd name="T11" fmla="*/ 223807 h 1260"/>
                <a:gd name="T12" fmla="*/ 1150726 w 1260"/>
                <a:gd name="T13" fmla="*/ 156467 h 1260"/>
                <a:gd name="T14" fmla="*/ 1093289 w 1260"/>
                <a:gd name="T15" fmla="*/ 97049 h 1260"/>
                <a:gd name="T16" fmla="*/ 1023968 w 1260"/>
                <a:gd name="T17" fmla="*/ 51495 h 1260"/>
                <a:gd name="T18" fmla="*/ 948705 w 1260"/>
                <a:gd name="T19" fmla="*/ 19806 h 1260"/>
                <a:gd name="T20" fmla="*/ 865520 w 1260"/>
                <a:gd name="T21" fmla="*/ 1981 h 1260"/>
                <a:gd name="T22" fmla="*/ 821947 w 1260"/>
                <a:gd name="T23" fmla="*/ 0 h 1260"/>
                <a:gd name="T24" fmla="*/ 748665 w 1260"/>
                <a:gd name="T25" fmla="*/ 7922 h 1260"/>
                <a:gd name="T26" fmla="*/ 677364 w 1260"/>
                <a:gd name="T27" fmla="*/ 25748 h 1260"/>
                <a:gd name="T28" fmla="*/ 570411 w 1260"/>
                <a:gd name="T29" fmla="*/ 25748 h 1260"/>
                <a:gd name="T30" fmla="*/ 499110 w 1260"/>
                <a:gd name="T31" fmla="*/ 7922 h 1260"/>
                <a:gd name="T32" fmla="*/ 425828 w 1260"/>
                <a:gd name="T33" fmla="*/ 0 h 1260"/>
                <a:gd name="T34" fmla="*/ 382255 w 1260"/>
                <a:gd name="T35" fmla="*/ 1981 h 1260"/>
                <a:gd name="T36" fmla="*/ 299070 w 1260"/>
                <a:gd name="T37" fmla="*/ 19806 h 1260"/>
                <a:gd name="T38" fmla="*/ 223807 w 1260"/>
                <a:gd name="T39" fmla="*/ 51495 h 1260"/>
                <a:gd name="T40" fmla="*/ 154486 w 1260"/>
                <a:gd name="T41" fmla="*/ 97049 h 1260"/>
                <a:gd name="T42" fmla="*/ 97049 w 1260"/>
                <a:gd name="T43" fmla="*/ 156467 h 1260"/>
                <a:gd name="T44" fmla="*/ 51495 w 1260"/>
                <a:gd name="T45" fmla="*/ 223807 h 1260"/>
                <a:gd name="T46" fmla="*/ 19806 w 1260"/>
                <a:gd name="T47" fmla="*/ 299070 h 1260"/>
                <a:gd name="T48" fmla="*/ 1981 w 1260"/>
                <a:gd name="T49" fmla="*/ 382255 h 1260"/>
                <a:gd name="T50" fmla="*/ 0 w 1260"/>
                <a:gd name="T51" fmla="*/ 425828 h 1260"/>
                <a:gd name="T52" fmla="*/ 7922 w 1260"/>
                <a:gd name="T53" fmla="*/ 505052 h 1260"/>
                <a:gd name="T54" fmla="*/ 27728 w 1260"/>
                <a:gd name="T55" fmla="*/ 578334 h 1260"/>
                <a:gd name="T56" fmla="*/ 27728 w 1260"/>
                <a:gd name="T57" fmla="*/ 669441 h 1260"/>
                <a:gd name="T58" fmla="*/ 7922 w 1260"/>
                <a:gd name="T59" fmla="*/ 742723 h 1260"/>
                <a:gd name="T60" fmla="*/ 0 w 1260"/>
                <a:gd name="T61" fmla="*/ 821947 h 1260"/>
                <a:gd name="T62" fmla="*/ 1981 w 1260"/>
                <a:gd name="T63" fmla="*/ 865520 h 1260"/>
                <a:gd name="T64" fmla="*/ 19806 w 1260"/>
                <a:gd name="T65" fmla="*/ 948705 h 1260"/>
                <a:gd name="T66" fmla="*/ 51495 w 1260"/>
                <a:gd name="T67" fmla="*/ 1025948 h 1260"/>
                <a:gd name="T68" fmla="*/ 97049 w 1260"/>
                <a:gd name="T69" fmla="*/ 1093289 h 1260"/>
                <a:gd name="T70" fmla="*/ 154486 w 1260"/>
                <a:gd name="T71" fmla="*/ 1150726 h 1260"/>
                <a:gd name="T72" fmla="*/ 223807 w 1260"/>
                <a:gd name="T73" fmla="*/ 1196280 h 1260"/>
                <a:gd name="T74" fmla="*/ 299070 w 1260"/>
                <a:gd name="T75" fmla="*/ 1227969 h 1260"/>
                <a:gd name="T76" fmla="*/ 382255 w 1260"/>
                <a:gd name="T77" fmla="*/ 1245794 h 1260"/>
                <a:gd name="T78" fmla="*/ 425828 w 1260"/>
                <a:gd name="T79" fmla="*/ 1247775 h 1260"/>
                <a:gd name="T80" fmla="*/ 499110 w 1260"/>
                <a:gd name="T81" fmla="*/ 1241833 h 1260"/>
                <a:gd name="T82" fmla="*/ 570411 w 1260"/>
                <a:gd name="T83" fmla="*/ 1222027 h 1260"/>
                <a:gd name="T84" fmla="*/ 677364 w 1260"/>
                <a:gd name="T85" fmla="*/ 1222027 h 1260"/>
                <a:gd name="T86" fmla="*/ 746684 w 1260"/>
                <a:gd name="T87" fmla="*/ 1241833 h 1260"/>
                <a:gd name="T88" fmla="*/ 821947 w 1260"/>
                <a:gd name="T89" fmla="*/ 1247775 h 1260"/>
                <a:gd name="T90" fmla="*/ 865520 w 1260"/>
                <a:gd name="T91" fmla="*/ 1245794 h 1260"/>
                <a:gd name="T92" fmla="*/ 948705 w 1260"/>
                <a:gd name="T93" fmla="*/ 1227969 h 1260"/>
                <a:gd name="T94" fmla="*/ 1023968 w 1260"/>
                <a:gd name="T95" fmla="*/ 1196280 h 1260"/>
                <a:gd name="T96" fmla="*/ 1093289 w 1260"/>
                <a:gd name="T97" fmla="*/ 1150726 h 1260"/>
                <a:gd name="T98" fmla="*/ 1150726 w 1260"/>
                <a:gd name="T99" fmla="*/ 1093289 h 1260"/>
                <a:gd name="T100" fmla="*/ 1196280 w 1260"/>
                <a:gd name="T101" fmla="*/ 1025948 h 1260"/>
                <a:gd name="T102" fmla="*/ 1227969 w 1260"/>
                <a:gd name="T103" fmla="*/ 948705 h 1260"/>
                <a:gd name="T104" fmla="*/ 1245794 w 1260"/>
                <a:gd name="T105" fmla="*/ 865520 h 1260"/>
                <a:gd name="T106" fmla="*/ 1247775 w 1260"/>
                <a:gd name="T107" fmla="*/ 821947 h 1260"/>
                <a:gd name="T108" fmla="*/ 1239853 w 1260"/>
                <a:gd name="T109" fmla="*/ 738762 h 1260"/>
                <a:gd name="T110" fmla="*/ 1216085 w 1260"/>
                <a:gd name="T111" fmla="*/ 661519 h 12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60" h="1260">
                  <a:moveTo>
                    <a:pt x="1228" y="592"/>
                  </a:moveTo>
                  <a:lnTo>
                    <a:pt x="1228" y="592"/>
                  </a:lnTo>
                  <a:lnTo>
                    <a:pt x="1242" y="554"/>
                  </a:lnTo>
                  <a:lnTo>
                    <a:pt x="1252" y="514"/>
                  </a:lnTo>
                  <a:lnTo>
                    <a:pt x="1258" y="472"/>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792" y="2"/>
                  </a:lnTo>
                  <a:lnTo>
                    <a:pt x="756" y="8"/>
                  </a:lnTo>
                  <a:lnTo>
                    <a:pt x="720" y="16"/>
                  </a:lnTo>
                  <a:lnTo>
                    <a:pt x="684" y="26"/>
                  </a:lnTo>
                  <a:lnTo>
                    <a:pt x="576" y="26"/>
                  </a:lnTo>
                  <a:lnTo>
                    <a:pt x="540" y="16"/>
                  </a:lnTo>
                  <a:lnTo>
                    <a:pt x="504" y="8"/>
                  </a:lnTo>
                  <a:lnTo>
                    <a:pt x="468" y="2"/>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2" y="470"/>
                  </a:lnTo>
                  <a:lnTo>
                    <a:pt x="8" y="510"/>
                  </a:lnTo>
                  <a:lnTo>
                    <a:pt x="16" y="548"/>
                  </a:lnTo>
                  <a:lnTo>
                    <a:pt x="28" y="584"/>
                  </a:lnTo>
                  <a:lnTo>
                    <a:pt x="28" y="676"/>
                  </a:lnTo>
                  <a:lnTo>
                    <a:pt x="16" y="712"/>
                  </a:lnTo>
                  <a:lnTo>
                    <a:pt x="8" y="750"/>
                  </a:lnTo>
                  <a:lnTo>
                    <a:pt x="2" y="79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68" y="1258"/>
                  </a:lnTo>
                  <a:lnTo>
                    <a:pt x="504" y="1254"/>
                  </a:lnTo>
                  <a:lnTo>
                    <a:pt x="540" y="1246"/>
                  </a:lnTo>
                  <a:lnTo>
                    <a:pt x="576" y="1234"/>
                  </a:lnTo>
                  <a:lnTo>
                    <a:pt x="684" y="1234"/>
                  </a:lnTo>
                  <a:lnTo>
                    <a:pt x="718" y="1246"/>
                  </a:lnTo>
                  <a:lnTo>
                    <a:pt x="754" y="1254"/>
                  </a:lnTo>
                  <a:lnTo>
                    <a:pt x="792" y="1258"/>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58" y="788"/>
                  </a:lnTo>
                  <a:lnTo>
                    <a:pt x="1252" y="746"/>
                  </a:lnTo>
                  <a:lnTo>
                    <a:pt x="1242" y="706"/>
                  </a:lnTo>
                  <a:lnTo>
                    <a:pt x="1228" y="668"/>
                  </a:lnTo>
                  <a:lnTo>
                    <a:pt x="1228" y="592"/>
                  </a:lnTo>
                  <a:close/>
                </a:path>
              </a:pathLst>
            </a:custGeom>
            <a:noFill/>
            <a:ln w="101600" cap="flat" cmpd="sng">
              <a:solidFill>
                <a:srgbClr val="E5B704"/>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grpSp>
          <p:nvGrpSpPr>
            <p:cNvPr id="2051" name="Group 75"/>
            <p:cNvGrpSpPr>
              <a:grpSpLocks/>
            </p:cNvGrpSpPr>
            <p:nvPr/>
          </p:nvGrpSpPr>
          <p:grpSpPr bwMode="auto">
            <a:xfrm rot="10800000">
              <a:off x="4530725" y="3381376"/>
              <a:ext cx="571500" cy="244475"/>
              <a:chOff x="3651" y="3051"/>
              <a:chExt cx="360" cy="154"/>
            </a:xfrm>
          </p:grpSpPr>
          <p:grpSp>
            <p:nvGrpSpPr>
              <p:cNvPr id="2065" name="Group 138"/>
              <p:cNvGrpSpPr>
                <a:grpSpLocks/>
              </p:cNvGrpSpPr>
              <p:nvPr/>
            </p:nvGrpSpPr>
            <p:grpSpPr bwMode="auto">
              <a:xfrm>
                <a:off x="3857" y="3051"/>
                <a:ext cx="154" cy="154"/>
                <a:chOff x="1661" y="2750"/>
                <a:chExt cx="250" cy="250"/>
              </a:xfrm>
            </p:grpSpPr>
            <p:sp>
              <p:nvSpPr>
                <p:cNvPr id="2067" name="Oval 139"/>
                <p:cNvSpPr>
                  <a:spLocks noChangeArrowheads="1"/>
                </p:cNvSpPr>
                <p:nvPr/>
              </p:nvSpPr>
              <p:spPr bwMode="auto">
                <a:xfrm>
                  <a:off x="1661" y="2750"/>
                  <a:ext cx="250" cy="250"/>
                </a:xfrm>
                <a:prstGeom prst="ellipse">
                  <a:avLst/>
                </a:prstGeom>
                <a:solidFill>
                  <a:srgbClr val="E5B704"/>
                </a:solidFill>
                <a:ln>
                  <a:noFill/>
                </a:ln>
                <a:effectLst/>
                <a:extLst>
                  <a:ext uri="{91240B29-F687-4F45-9708-019B960494DF}">
                    <a14:hiddenLine xmlns:a14="http://schemas.microsoft.com/office/drawing/2010/main" xmlns="" w="10160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rot="10800000"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sp>
              <p:nvSpPr>
                <p:cNvPr id="2068" name="Oval 140"/>
                <p:cNvSpPr>
                  <a:spLocks noChangeArrowheads="1"/>
                </p:cNvSpPr>
                <p:nvPr/>
              </p:nvSpPr>
              <p:spPr bwMode="auto">
                <a:xfrm>
                  <a:off x="1729" y="2818"/>
                  <a:ext cx="114" cy="114"/>
                </a:xfrm>
                <a:prstGeom prst="ellipse">
                  <a:avLst/>
                </a:prstGeom>
                <a:solidFill>
                  <a:srgbClr val="FFFFFF"/>
                </a:solidFill>
                <a:ln>
                  <a:noFill/>
                </a:ln>
                <a:effectLst/>
                <a:extLst>
                  <a:ext uri="{91240B29-F687-4F45-9708-019B960494DF}">
                    <a14:hiddenLine xmlns:a14="http://schemas.microsoft.com/office/drawing/2010/main" xmlns="" w="10160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rot="10800000"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grpSp>
          <p:sp>
            <p:nvSpPr>
              <p:cNvPr id="2066" name="Line 79"/>
              <p:cNvSpPr>
                <a:spLocks noChangeShapeType="1"/>
              </p:cNvSpPr>
              <p:nvPr/>
            </p:nvSpPr>
            <p:spPr bwMode="auto">
              <a:xfrm>
                <a:off x="3651" y="3121"/>
                <a:ext cx="227" cy="0"/>
              </a:xfrm>
              <a:prstGeom prst="line">
                <a:avLst/>
              </a:prstGeom>
              <a:noFill/>
              <a:ln w="19050" cap="rnd">
                <a:solidFill>
                  <a:srgbClr val="E5B704"/>
                </a:solidFill>
                <a:prstDash val="sysDot"/>
                <a:round/>
                <a:headEnd type="triangle"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2052" name="文本框 275"/>
            <p:cNvSpPr txBox="1">
              <a:spLocks noChangeArrowheads="1"/>
            </p:cNvSpPr>
            <p:nvPr/>
          </p:nvSpPr>
          <p:spPr bwMode="auto">
            <a:xfrm>
              <a:off x="3378200" y="3311525"/>
              <a:ext cx="1143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 name="组合 2"/>
          <p:cNvGrpSpPr/>
          <p:nvPr/>
        </p:nvGrpSpPr>
        <p:grpSpPr>
          <a:xfrm>
            <a:off x="8638064" y="2887662"/>
            <a:ext cx="1787526" cy="1247775"/>
            <a:chOff x="7129463" y="2871789"/>
            <a:chExt cx="1787526" cy="1247775"/>
          </a:xfrm>
        </p:grpSpPr>
        <p:sp>
          <p:nvSpPr>
            <p:cNvPr id="2053" name="Freeform 26"/>
            <p:cNvSpPr>
              <a:spLocks/>
            </p:cNvSpPr>
            <p:nvPr/>
          </p:nvSpPr>
          <p:spPr bwMode="auto">
            <a:xfrm rot="-2700000">
              <a:off x="7669214" y="2871789"/>
              <a:ext cx="1247775" cy="1247775"/>
            </a:xfrm>
            <a:custGeom>
              <a:avLst/>
              <a:gdLst>
                <a:gd name="T0" fmla="*/ 1216085 w 1260"/>
                <a:gd name="T1" fmla="*/ 586256 h 1260"/>
                <a:gd name="T2" fmla="*/ 1239853 w 1260"/>
                <a:gd name="T3" fmla="*/ 509013 h 1260"/>
                <a:gd name="T4" fmla="*/ 1247775 w 1260"/>
                <a:gd name="T5" fmla="*/ 425828 h 1260"/>
                <a:gd name="T6" fmla="*/ 1245794 w 1260"/>
                <a:gd name="T7" fmla="*/ 382255 h 1260"/>
                <a:gd name="T8" fmla="*/ 1227969 w 1260"/>
                <a:gd name="T9" fmla="*/ 299070 h 1260"/>
                <a:gd name="T10" fmla="*/ 1196280 w 1260"/>
                <a:gd name="T11" fmla="*/ 223807 h 1260"/>
                <a:gd name="T12" fmla="*/ 1150726 w 1260"/>
                <a:gd name="T13" fmla="*/ 156467 h 1260"/>
                <a:gd name="T14" fmla="*/ 1093289 w 1260"/>
                <a:gd name="T15" fmla="*/ 97049 h 1260"/>
                <a:gd name="T16" fmla="*/ 1023968 w 1260"/>
                <a:gd name="T17" fmla="*/ 51495 h 1260"/>
                <a:gd name="T18" fmla="*/ 948705 w 1260"/>
                <a:gd name="T19" fmla="*/ 19806 h 1260"/>
                <a:gd name="T20" fmla="*/ 865520 w 1260"/>
                <a:gd name="T21" fmla="*/ 1981 h 1260"/>
                <a:gd name="T22" fmla="*/ 821947 w 1260"/>
                <a:gd name="T23" fmla="*/ 0 h 1260"/>
                <a:gd name="T24" fmla="*/ 748665 w 1260"/>
                <a:gd name="T25" fmla="*/ 7922 h 1260"/>
                <a:gd name="T26" fmla="*/ 677364 w 1260"/>
                <a:gd name="T27" fmla="*/ 25748 h 1260"/>
                <a:gd name="T28" fmla="*/ 570411 w 1260"/>
                <a:gd name="T29" fmla="*/ 25748 h 1260"/>
                <a:gd name="T30" fmla="*/ 499110 w 1260"/>
                <a:gd name="T31" fmla="*/ 7922 h 1260"/>
                <a:gd name="T32" fmla="*/ 425828 w 1260"/>
                <a:gd name="T33" fmla="*/ 0 h 1260"/>
                <a:gd name="T34" fmla="*/ 382255 w 1260"/>
                <a:gd name="T35" fmla="*/ 1981 h 1260"/>
                <a:gd name="T36" fmla="*/ 299070 w 1260"/>
                <a:gd name="T37" fmla="*/ 19806 h 1260"/>
                <a:gd name="T38" fmla="*/ 223807 w 1260"/>
                <a:gd name="T39" fmla="*/ 51495 h 1260"/>
                <a:gd name="T40" fmla="*/ 154486 w 1260"/>
                <a:gd name="T41" fmla="*/ 97049 h 1260"/>
                <a:gd name="T42" fmla="*/ 97049 w 1260"/>
                <a:gd name="T43" fmla="*/ 156467 h 1260"/>
                <a:gd name="T44" fmla="*/ 51495 w 1260"/>
                <a:gd name="T45" fmla="*/ 223807 h 1260"/>
                <a:gd name="T46" fmla="*/ 19806 w 1260"/>
                <a:gd name="T47" fmla="*/ 299070 h 1260"/>
                <a:gd name="T48" fmla="*/ 1981 w 1260"/>
                <a:gd name="T49" fmla="*/ 382255 h 1260"/>
                <a:gd name="T50" fmla="*/ 0 w 1260"/>
                <a:gd name="T51" fmla="*/ 425828 h 1260"/>
                <a:gd name="T52" fmla="*/ 7922 w 1260"/>
                <a:gd name="T53" fmla="*/ 505052 h 1260"/>
                <a:gd name="T54" fmla="*/ 27728 w 1260"/>
                <a:gd name="T55" fmla="*/ 578334 h 1260"/>
                <a:gd name="T56" fmla="*/ 27728 w 1260"/>
                <a:gd name="T57" fmla="*/ 669441 h 1260"/>
                <a:gd name="T58" fmla="*/ 7922 w 1260"/>
                <a:gd name="T59" fmla="*/ 742723 h 1260"/>
                <a:gd name="T60" fmla="*/ 0 w 1260"/>
                <a:gd name="T61" fmla="*/ 821947 h 1260"/>
                <a:gd name="T62" fmla="*/ 1981 w 1260"/>
                <a:gd name="T63" fmla="*/ 865520 h 1260"/>
                <a:gd name="T64" fmla="*/ 19806 w 1260"/>
                <a:gd name="T65" fmla="*/ 948705 h 1260"/>
                <a:gd name="T66" fmla="*/ 51495 w 1260"/>
                <a:gd name="T67" fmla="*/ 1025948 h 1260"/>
                <a:gd name="T68" fmla="*/ 97049 w 1260"/>
                <a:gd name="T69" fmla="*/ 1093289 h 1260"/>
                <a:gd name="T70" fmla="*/ 154486 w 1260"/>
                <a:gd name="T71" fmla="*/ 1150726 h 1260"/>
                <a:gd name="T72" fmla="*/ 223807 w 1260"/>
                <a:gd name="T73" fmla="*/ 1196280 h 1260"/>
                <a:gd name="T74" fmla="*/ 299070 w 1260"/>
                <a:gd name="T75" fmla="*/ 1227969 h 1260"/>
                <a:gd name="T76" fmla="*/ 382255 w 1260"/>
                <a:gd name="T77" fmla="*/ 1245794 h 1260"/>
                <a:gd name="T78" fmla="*/ 425828 w 1260"/>
                <a:gd name="T79" fmla="*/ 1247775 h 1260"/>
                <a:gd name="T80" fmla="*/ 499110 w 1260"/>
                <a:gd name="T81" fmla="*/ 1241833 h 1260"/>
                <a:gd name="T82" fmla="*/ 570411 w 1260"/>
                <a:gd name="T83" fmla="*/ 1222027 h 1260"/>
                <a:gd name="T84" fmla="*/ 677364 w 1260"/>
                <a:gd name="T85" fmla="*/ 1222027 h 1260"/>
                <a:gd name="T86" fmla="*/ 746684 w 1260"/>
                <a:gd name="T87" fmla="*/ 1241833 h 1260"/>
                <a:gd name="T88" fmla="*/ 821947 w 1260"/>
                <a:gd name="T89" fmla="*/ 1247775 h 1260"/>
                <a:gd name="T90" fmla="*/ 865520 w 1260"/>
                <a:gd name="T91" fmla="*/ 1245794 h 1260"/>
                <a:gd name="T92" fmla="*/ 948705 w 1260"/>
                <a:gd name="T93" fmla="*/ 1227969 h 1260"/>
                <a:gd name="T94" fmla="*/ 1023968 w 1260"/>
                <a:gd name="T95" fmla="*/ 1196280 h 1260"/>
                <a:gd name="T96" fmla="*/ 1093289 w 1260"/>
                <a:gd name="T97" fmla="*/ 1150726 h 1260"/>
                <a:gd name="T98" fmla="*/ 1150726 w 1260"/>
                <a:gd name="T99" fmla="*/ 1093289 h 1260"/>
                <a:gd name="T100" fmla="*/ 1196280 w 1260"/>
                <a:gd name="T101" fmla="*/ 1025948 h 1260"/>
                <a:gd name="T102" fmla="*/ 1227969 w 1260"/>
                <a:gd name="T103" fmla="*/ 948705 h 1260"/>
                <a:gd name="T104" fmla="*/ 1245794 w 1260"/>
                <a:gd name="T105" fmla="*/ 865520 h 1260"/>
                <a:gd name="T106" fmla="*/ 1247775 w 1260"/>
                <a:gd name="T107" fmla="*/ 821947 h 1260"/>
                <a:gd name="T108" fmla="*/ 1239853 w 1260"/>
                <a:gd name="T109" fmla="*/ 738762 h 1260"/>
                <a:gd name="T110" fmla="*/ 1216085 w 1260"/>
                <a:gd name="T111" fmla="*/ 661519 h 12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60" h="1260">
                  <a:moveTo>
                    <a:pt x="1228" y="592"/>
                  </a:moveTo>
                  <a:lnTo>
                    <a:pt x="1228" y="592"/>
                  </a:lnTo>
                  <a:lnTo>
                    <a:pt x="1242" y="554"/>
                  </a:lnTo>
                  <a:lnTo>
                    <a:pt x="1252" y="514"/>
                  </a:lnTo>
                  <a:lnTo>
                    <a:pt x="1258" y="472"/>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792" y="2"/>
                  </a:lnTo>
                  <a:lnTo>
                    <a:pt x="756" y="8"/>
                  </a:lnTo>
                  <a:lnTo>
                    <a:pt x="720" y="16"/>
                  </a:lnTo>
                  <a:lnTo>
                    <a:pt x="684" y="26"/>
                  </a:lnTo>
                  <a:lnTo>
                    <a:pt x="576" y="26"/>
                  </a:lnTo>
                  <a:lnTo>
                    <a:pt x="540" y="16"/>
                  </a:lnTo>
                  <a:lnTo>
                    <a:pt x="504" y="8"/>
                  </a:lnTo>
                  <a:lnTo>
                    <a:pt x="468" y="2"/>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2" y="470"/>
                  </a:lnTo>
                  <a:lnTo>
                    <a:pt x="8" y="510"/>
                  </a:lnTo>
                  <a:lnTo>
                    <a:pt x="16" y="548"/>
                  </a:lnTo>
                  <a:lnTo>
                    <a:pt x="28" y="584"/>
                  </a:lnTo>
                  <a:lnTo>
                    <a:pt x="28" y="676"/>
                  </a:lnTo>
                  <a:lnTo>
                    <a:pt x="16" y="712"/>
                  </a:lnTo>
                  <a:lnTo>
                    <a:pt x="8" y="750"/>
                  </a:lnTo>
                  <a:lnTo>
                    <a:pt x="2" y="79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68" y="1258"/>
                  </a:lnTo>
                  <a:lnTo>
                    <a:pt x="504" y="1254"/>
                  </a:lnTo>
                  <a:lnTo>
                    <a:pt x="540" y="1246"/>
                  </a:lnTo>
                  <a:lnTo>
                    <a:pt x="576" y="1234"/>
                  </a:lnTo>
                  <a:lnTo>
                    <a:pt x="684" y="1234"/>
                  </a:lnTo>
                  <a:lnTo>
                    <a:pt x="718" y="1246"/>
                  </a:lnTo>
                  <a:lnTo>
                    <a:pt x="754" y="1254"/>
                  </a:lnTo>
                  <a:lnTo>
                    <a:pt x="792" y="1258"/>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58" y="788"/>
                  </a:lnTo>
                  <a:lnTo>
                    <a:pt x="1252" y="746"/>
                  </a:lnTo>
                  <a:lnTo>
                    <a:pt x="1242" y="706"/>
                  </a:lnTo>
                  <a:lnTo>
                    <a:pt x="1228" y="668"/>
                  </a:lnTo>
                  <a:lnTo>
                    <a:pt x="1228" y="592"/>
                  </a:lnTo>
                  <a:close/>
                </a:path>
              </a:pathLst>
            </a:custGeom>
            <a:noFill/>
            <a:ln w="101600" cap="flat" cmpd="sng">
              <a:solidFill>
                <a:srgbClr val="E5B704"/>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grpSp>
          <p:nvGrpSpPr>
            <p:cNvPr id="2054" name="Group 91"/>
            <p:cNvGrpSpPr>
              <a:grpSpLocks/>
            </p:cNvGrpSpPr>
            <p:nvPr/>
          </p:nvGrpSpPr>
          <p:grpSpPr bwMode="auto">
            <a:xfrm>
              <a:off x="7129463" y="3381376"/>
              <a:ext cx="571500" cy="244475"/>
              <a:chOff x="3651" y="3051"/>
              <a:chExt cx="360" cy="154"/>
            </a:xfrm>
          </p:grpSpPr>
          <p:grpSp>
            <p:nvGrpSpPr>
              <p:cNvPr id="2061" name="Group 138"/>
              <p:cNvGrpSpPr>
                <a:grpSpLocks/>
              </p:cNvGrpSpPr>
              <p:nvPr/>
            </p:nvGrpSpPr>
            <p:grpSpPr bwMode="auto">
              <a:xfrm>
                <a:off x="3857" y="3051"/>
                <a:ext cx="154" cy="154"/>
                <a:chOff x="1661" y="2750"/>
                <a:chExt cx="250" cy="250"/>
              </a:xfrm>
            </p:grpSpPr>
            <p:sp>
              <p:nvSpPr>
                <p:cNvPr id="2063" name="Oval 139"/>
                <p:cNvSpPr>
                  <a:spLocks noChangeArrowheads="1"/>
                </p:cNvSpPr>
                <p:nvPr/>
              </p:nvSpPr>
              <p:spPr bwMode="auto">
                <a:xfrm>
                  <a:off x="1661" y="2750"/>
                  <a:ext cx="250" cy="250"/>
                </a:xfrm>
                <a:prstGeom prst="ellipse">
                  <a:avLst/>
                </a:prstGeom>
                <a:solidFill>
                  <a:srgbClr val="E5B704"/>
                </a:solidFill>
                <a:ln>
                  <a:noFill/>
                </a:ln>
                <a:effectLst/>
                <a:extLst>
                  <a:ext uri="{91240B29-F687-4F45-9708-019B960494DF}">
                    <a14:hiddenLine xmlns:a14="http://schemas.microsoft.com/office/drawing/2010/main" xmlns="" w="10160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sp>
              <p:nvSpPr>
                <p:cNvPr id="2064" name="Oval 140"/>
                <p:cNvSpPr>
                  <a:spLocks noChangeArrowheads="1"/>
                </p:cNvSpPr>
                <p:nvPr/>
              </p:nvSpPr>
              <p:spPr bwMode="auto">
                <a:xfrm>
                  <a:off x="1729" y="2818"/>
                  <a:ext cx="114" cy="114"/>
                </a:xfrm>
                <a:prstGeom prst="ellipse">
                  <a:avLst/>
                </a:prstGeom>
                <a:solidFill>
                  <a:srgbClr val="FFFFFF"/>
                </a:solidFill>
                <a:ln>
                  <a:noFill/>
                </a:ln>
                <a:effectLst/>
                <a:extLst>
                  <a:ext uri="{91240B29-F687-4F45-9708-019B960494DF}">
                    <a14:hiddenLine xmlns:a14="http://schemas.microsoft.com/office/drawing/2010/main" xmlns="" w="101600"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ko-KR" altLang="ko-KR" sz="1800">
                    <a:solidFill>
                      <a:schemeClr val="accent1"/>
                    </a:solidFill>
                    <a:latin typeface="맑은 고딕" panose="020B0503020000020004" pitchFamily="34" charset="-127"/>
                    <a:ea typeface="맑은 고딕" panose="020B0503020000020004" pitchFamily="34" charset="-127"/>
                  </a:endParaRPr>
                </a:p>
              </p:txBody>
            </p:sp>
          </p:grpSp>
          <p:sp>
            <p:nvSpPr>
              <p:cNvPr id="2062" name="Line 95"/>
              <p:cNvSpPr>
                <a:spLocks noChangeShapeType="1"/>
              </p:cNvSpPr>
              <p:nvPr/>
            </p:nvSpPr>
            <p:spPr bwMode="auto">
              <a:xfrm>
                <a:off x="3651" y="3121"/>
                <a:ext cx="227" cy="0"/>
              </a:xfrm>
              <a:prstGeom prst="line">
                <a:avLst/>
              </a:prstGeom>
              <a:noFill/>
              <a:ln w="19050" cap="rnd">
                <a:solidFill>
                  <a:srgbClr val="E5B704"/>
                </a:solidFill>
                <a:prstDash val="sysDot"/>
                <a:round/>
                <a:headEnd type="triangle"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2055" name="文本框 278"/>
            <p:cNvSpPr txBox="1">
              <a:spLocks noChangeArrowheads="1"/>
            </p:cNvSpPr>
            <p:nvPr/>
          </p:nvSpPr>
          <p:spPr bwMode="auto">
            <a:xfrm>
              <a:off x="7721600" y="3311525"/>
              <a:ext cx="1143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grpSp>
      <p:sp>
        <p:nvSpPr>
          <p:cNvPr id="2056" name="Freeform 111"/>
          <p:cNvSpPr>
            <a:spLocks/>
          </p:cNvSpPr>
          <p:nvPr/>
        </p:nvSpPr>
        <p:spPr bwMode="auto">
          <a:xfrm rot="-2700000">
            <a:off x="5563236" y="2876551"/>
            <a:ext cx="1247775" cy="1247775"/>
          </a:xfrm>
          <a:custGeom>
            <a:avLst/>
            <a:gdLst>
              <a:gd name="T0" fmla="*/ 1216085 w 1260"/>
              <a:gd name="T1" fmla="*/ 586256 h 1260"/>
              <a:gd name="T2" fmla="*/ 1239853 w 1260"/>
              <a:gd name="T3" fmla="*/ 509013 h 1260"/>
              <a:gd name="T4" fmla="*/ 1247775 w 1260"/>
              <a:gd name="T5" fmla="*/ 425828 h 1260"/>
              <a:gd name="T6" fmla="*/ 1245794 w 1260"/>
              <a:gd name="T7" fmla="*/ 382255 h 1260"/>
              <a:gd name="T8" fmla="*/ 1227969 w 1260"/>
              <a:gd name="T9" fmla="*/ 299070 h 1260"/>
              <a:gd name="T10" fmla="*/ 1196280 w 1260"/>
              <a:gd name="T11" fmla="*/ 223807 h 1260"/>
              <a:gd name="T12" fmla="*/ 1150726 w 1260"/>
              <a:gd name="T13" fmla="*/ 156467 h 1260"/>
              <a:gd name="T14" fmla="*/ 1093289 w 1260"/>
              <a:gd name="T15" fmla="*/ 97049 h 1260"/>
              <a:gd name="T16" fmla="*/ 1023968 w 1260"/>
              <a:gd name="T17" fmla="*/ 51495 h 1260"/>
              <a:gd name="T18" fmla="*/ 948705 w 1260"/>
              <a:gd name="T19" fmla="*/ 19806 h 1260"/>
              <a:gd name="T20" fmla="*/ 865520 w 1260"/>
              <a:gd name="T21" fmla="*/ 1981 h 1260"/>
              <a:gd name="T22" fmla="*/ 821947 w 1260"/>
              <a:gd name="T23" fmla="*/ 0 h 1260"/>
              <a:gd name="T24" fmla="*/ 748665 w 1260"/>
              <a:gd name="T25" fmla="*/ 7922 h 1260"/>
              <a:gd name="T26" fmla="*/ 677364 w 1260"/>
              <a:gd name="T27" fmla="*/ 25748 h 1260"/>
              <a:gd name="T28" fmla="*/ 570411 w 1260"/>
              <a:gd name="T29" fmla="*/ 25748 h 1260"/>
              <a:gd name="T30" fmla="*/ 499110 w 1260"/>
              <a:gd name="T31" fmla="*/ 7922 h 1260"/>
              <a:gd name="T32" fmla="*/ 425828 w 1260"/>
              <a:gd name="T33" fmla="*/ 0 h 1260"/>
              <a:gd name="T34" fmla="*/ 382255 w 1260"/>
              <a:gd name="T35" fmla="*/ 1981 h 1260"/>
              <a:gd name="T36" fmla="*/ 299070 w 1260"/>
              <a:gd name="T37" fmla="*/ 19806 h 1260"/>
              <a:gd name="T38" fmla="*/ 223807 w 1260"/>
              <a:gd name="T39" fmla="*/ 51495 h 1260"/>
              <a:gd name="T40" fmla="*/ 154486 w 1260"/>
              <a:gd name="T41" fmla="*/ 97049 h 1260"/>
              <a:gd name="T42" fmla="*/ 97049 w 1260"/>
              <a:gd name="T43" fmla="*/ 156467 h 1260"/>
              <a:gd name="T44" fmla="*/ 51495 w 1260"/>
              <a:gd name="T45" fmla="*/ 223807 h 1260"/>
              <a:gd name="T46" fmla="*/ 19806 w 1260"/>
              <a:gd name="T47" fmla="*/ 299070 h 1260"/>
              <a:gd name="T48" fmla="*/ 1981 w 1260"/>
              <a:gd name="T49" fmla="*/ 382255 h 1260"/>
              <a:gd name="T50" fmla="*/ 0 w 1260"/>
              <a:gd name="T51" fmla="*/ 425828 h 1260"/>
              <a:gd name="T52" fmla="*/ 7922 w 1260"/>
              <a:gd name="T53" fmla="*/ 505052 h 1260"/>
              <a:gd name="T54" fmla="*/ 27728 w 1260"/>
              <a:gd name="T55" fmla="*/ 578334 h 1260"/>
              <a:gd name="T56" fmla="*/ 27728 w 1260"/>
              <a:gd name="T57" fmla="*/ 669441 h 1260"/>
              <a:gd name="T58" fmla="*/ 7922 w 1260"/>
              <a:gd name="T59" fmla="*/ 742723 h 1260"/>
              <a:gd name="T60" fmla="*/ 0 w 1260"/>
              <a:gd name="T61" fmla="*/ 821947 h 1260"/>
              <a:gd name="T62" fmla="*/ 1981 w 1260"/>
              <a:gd name="T63" fmla="*/ 865520 h 1260"/>
              <a:gd name="T64" fmla="*/ 19806 w 1260"/>
              <a:gd name="T65" fmla="*/ 948705 h 1260"/>
              <a:gd name="T66" fmla="*/ 51495 w 1260"/>
              <a:gd name="T67" fmla="*/ 1025948 h 1260"/>
              <a:gd name="T68" fmla="*/ 97049 w 1260"/>
              <a:gd name="T69" fmla="*/ 1093289 h 1260"/>
              <a:gd name="T70" fmla="*/ 154486 w 1260"/>
              <a:gd name="T71" fmla="*/ 1150726 h 1260"/>
              <a:gd name="T72" fmla="*/ 223807 w 1260"/>
              <a:gd name="T73" fmla="*/ 1196280 h 1260"/>
              <a:gd name="T74" fmla="*/ 299070 w 1260"/>
              <a:gd name="T75" fmla="*/ 1227969 h 1260"/>
              <a:gd name="T76" fmla="*/ 382255 w 1260"/>
              <a:gd name="T77" fmla="*/ 1245794 h 1260"/>
              <a:gd name="T78" fmla="*/ 425828 w 1260"/>
              <a:gd name="T79" fmla="*/ 1247775 h 1260"/>
              <a:gd name="T80" fmla="*/ 499110 w 1260"/>
              <a:gd name="T81" fmla="*/ 1241833 h 1260"/>
              <a:gd name="T82" fmla="*/ 570411 w 1260"/>
              <a:gd name="T83" fmla="*/ 1222027 h 1260"/>
              <a:gd name="T84" fmla="*/ 677364 w 1260"/>
              <a:gd name="T85" fmla="*/ 1222027 h 1260"/>
              <a:gd name="T86" fmla="*/ 746684 w 1260"/>
              <a:gd name="T87" fmla="*/ 1241833 h 1260"/>
              <a:gd name="T88" fmla="*/ 821947 w 1260"/>
              <a:gd name="T89" fmla="*/ 1247775 h 1260"/>
              <a:gd name="T90" fmla="*/ 865520 w 1260"/>
              <a:gd name="T91" fmla="*/ 1245794 h 1260"/>
              <a:gd name="T92" fmla="*/ 948705 w 1260"/>
              <a:gd name="T93" fmla="*/ 1227969 h 1260"/>
              <a:gd name="T94" fmla="*/ 1023968 w 1260"/>
              <a:gd name="T95" fmla="*/ 1196280 h 1260"/>
              <a:gd name="T96" fmla="*/ 1093289 w 1260"/>
              <a:gd name="T97" fmla="*/ 1150726 h 1260"/>
              <a:gd name="T98" fmla="*/ 1150726 w 1260"/>
              <a:gd name="T99" fmla="*/ 1093289 h 1260"/>
              <a:gd name="T100" fmla="*/ 1196280 w 1260"/>
              <a:gd name="T101" fmla="*/ 1025948 h 1260"/>
              <a:gd name="T102" fmla="*/ 1227969 w 1260"/>
              <a:gd name="T103" fmla="*/ 948705 h 1260"/>
              <a:gd name="T104" fmla="*/ 1245794 w 1260"/>
              <a:gd name="T105" fmla="*/ 865520 h 1260"/>
              <a:gd name="T106" fmla="*/ 1247775 w 1260"/>
              <a:gd name="T107" fmla="*/ 821947 h 1260"/>
              <a:gd name="T108" fmla="*/ 1239853 w 1260"/>
              <a:gd name="T109" fmla="*/ 738762 h 1260"/>
              <a:gd name="T110" fmla="*/ 1216085 w 1260"/>
              <a:gd name="T111" fmla="*/ 661519 h 12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60" h="1260">
                <a:moveTo>
                  <a:pt x="1228" y="592"/>
                </a:moveTo>
                <a:lnTo>
                  <a:pt x="1228" y="592"/>
                </a:lnTo>
                <a:lnTo>
                  <a:pt x="1242" y="554"/>
                </a:lnTo>
                <a:lnTo>
                  <a:pt x="1252" y="514"/>
                </a:lnTo>
                <a:lnTo>
                  <a:pt x="1258" y="472"/>
                </a:lnTo>
                <a:lnTo>
                  <a:pt x="1260" y="430"/>
                </a:lnTo>
                <a:lnTo>
                  <a:pt x="1258" y="386"/>
                </a:lnTo>
                <a:lnTo>
                  <a:pt x="1250" y="344"/>
                </a:lnTo>
                <a:lnTo>
                  <a:pt x="1240" y="302"/>
                </a:lnTo>
                <a:lnTo>
                  <a:pt x="1226" y="264"/>
                </a:lnTo>
                <a:lnTo>
                  <a:pt x="1208" y="226"/>
                </a:lnTo>
                <a:lnTo>
                  <a:pt x="1186" y="190"/>
                </a:lnTo>
                <a:lnTo>
                  <a:pt x="1162" y="158"/>
                </a:lnTo>
                <a:lnTo>
                  <a:pt x="1134" y="126"/>
                </a:lnTo>
                <a:lnTo>
                  <a:pt x="1104" y="98"/>
                </a:lnTo>
                <a:lnTo>
                  <a:pt x="1070" y="74"/>
                </a:lnTo>
                <a:lnTo>
                  <a:pt x="1034" y="52"/>
                </a:lnTo>
                <a:lnTo>
                  <a:pt x="998" y="34"/>
                </a:lnTo>
                <a:lnTo>
                  <a:pt x="958" y="20"/>
                </a:lnTo>
                <a:lnTo>
                  <a:pt x="916" y="10"/>
                </a:lnTo>
                <a:lnTo>
                  <a:pt x="874" y="2"/>
                </a:lnTo>
                <a:lnTo>
                  <a:pt x="830" y="0"/>
                </a:lnTo>
                <a:lnTo>
                  <a:pt x="792" y="2"/>
                </a:lnTo>
                <a:lnTo>
                  <a:pt x="756" y="8"/>
                </a:lnTo>
                <a:lnTo>
                  <a:pt x="720" y="16"/>
                </a:lnTo>
                <a:lnTo>
                  <a:pt x="684" y="26"/>
                </a:lnTo>
                <a:lnTo>
                  <a:pt x="576" y="26"/>
                </a:lnTo>
                <a:lnTo>
                  <a:pt x="540" y="16"/>
                </a:lnTo>
                <a:lnTo>
                  <a:pt x="504" y="8"/>
                </a:lnTo>
                <a:lnTo>
                  <a:pt x="468" y="2"/>
                </a:lnTo>
                <a:lnTo>
                  <a:pt x="430" y="0"/>
                </a:lnTo>
                <a:lnTo>
                  <a:pt x="386" y="2"/>
                </a:lnTo>
                <a:lnTo>
                  <a:pt x="344" y="10"/>
                </a:lnTo>
                <a:lnTo>
                  <a:pt x="302" y="20"/>
                </a:lnTo>
                <a:lnTo>
                  <a:pt x="262" y="34"/>
                </a:lnTo>
                <a:lnTo>
                  <a:pt x="226" y="52"/>
                </a:lnTo>
                <a:lnTo>
                  <a:pt x="190" y="74"/>
                </a:lnTo>
                <a:lnTo>
                  <a:pt x="156" y="98"/>
                </a:lnTo>
                <a:lnTo>
                  <a:pt x="126" y="126"/>
                </a:lnTo>
                <a:lnTo>
                  <a:pt x="98" y="158"/>
                </a:lnTo>
                <a:lnTo>
                  <a:pt x="74" y="190"/>
                </a:lnTo>
                <a:lnTo>
                  <a:pt x="52" y="226"/>
                </a:lnTo>
                <a:lnTo>
                  <a:pt x="34" y="264"/>
                </a:lnTo>
                <a:lnTo>
                  <a:pt x="20" y="302"/>
                </a:lnTo>
                <a:lnTo>
                  <a:pt x="8" y="344"/>
                </a:lnTo>
                <a:lnTo>
                  <a:pt x="2" y="386"/>
                </a:lnTo>
                <a:lnTo>
                  <a:pt x="0" y="430"/>
                </a:lnTo>
                <a:lnTo>
                  <a:pt x="2" y="470"/>
                </a:lnTo>
                <a:lnTo>
                  <a:pt x="8" y="510"/>
                </a:lnTo>
                <a:lnTo>
                  <a:pt x="16" y="548"/>
                </a:lnTo>
                <a:lnTo>
                  <a:pt x="28" y="584"/>
                </a:lnTo>
                <a:lnTo>
                  <a:pt x="28" y="676"/>
                </a:lnTo>
                <a:lnTo>
                  <a:pt x="16" y="712"/>
                </a:lnTo>
                <a:lnTo>
                  <a:pt x="8" y="750"/>
                </a:lnTo>
                <a:lnTo>
                  <a:pt x="2" y="790"/>
                </a:lnTo>
                <a:lnTo>
                  <a:pt x="0" y="830"/>
                </a:lnTo>
                <a:lnTo>
                  <a:pt x="2" y="874"/>
                </a:lnTo>
                <a:lnTo>
                  <a:pt x="8" y="916"/>
                </a:lnTo>
                <a:lnTo>
                  <a:pt x="20" y="958"/>
                </a:lnTo>
                <a:lnTo>
                  <a:pt x="34" y="998"/>
                </a:lnTo>
                <a:lnTo>
                  <a:pt x="52" y="1036"/>
                </a:lnTo>
                <a:lnTo>
                  <a:pt x="74" y="1070"/>
                </a:lnTo>
                <a:lnTo>
                  <a:pt x="98" y="1104"/>
                </a:lnTo>
                <a:lnTo>
                  <a:pt x="126" y="1134"/>
                </a:lnTo>
                <a:lnTo>
                  <a:pt x="156" y="1162"/>
                </a:lnTo>
                <a:lnTo>
                  <a:pt x="190" y="1186"/>
                </a:lnTo>
                <a:lnTo>
                  <a:pt x="226" y="1208"/>
                </a:lnTo>
                <a:lnTo>
                  <a:pt x="262" y="1226"/>
                </a:lnTo>
                <a:lnTo>
                  <a:pt x="302" y="1240"/>
                </a:lnTo>
                <a:lnTo>
                  <a:pt x="344" y="1252"/>
                </a:lnTo>
                <a:lnTo>
                  <a:pt x="386" y="1258"/>
                </a:lnTo>
                <a:lnTo>
                  <a:pt x="430" y="1260"/>
                </a:lnTo>
                <a:lnTo>
                  <a:pt x="468" y="1258"/>
                </a:lnTo>
                <a:lnTo>
                  <a:pt x="504" y="1254"/>
                </a:lnTo>
                <a:lnTo>
                  <a:pt x="540" y="1246"/>
                </a:lnTo>
                <a:lnTo>
                  <a:pt x="576" y="1234"/>
                </a:lnTo>
                <a:lnTo>
                  <a:pt x="684" y="1234"/>
                </a:lnTo>
                <a:lnTo>
                  <a:pt x="718" y="1246"/>
                </a:lnTo>
                <a:lnTo>
                  <a:pt x="754" y="1254"/>
                </a:lnTo>
                <a:lnTo>
                  <a:pt x="792" y="1258"/>
                </a:lnTo>
                <a:lnTo>
                  <a:pt x="830" y="1260"/>
                </a:lnTo>
                <a:lnTo>
                  <a:pt x="874" y="1258"/>
                </a:lnTo>
                <a:lnTo>
                  <a:pt x="916" y="1252"/>
                </a:lnTo>
                <a:lnTo>
                  <a:pt x="958" y="1240"/>
                </a:lnTo>
                <a:lnTo>
                  <a:pt x="998" y="1226"/>
                </a:lnTo>
                <a:lnTo>
                  <a:pt x="1034" y="1208"/>
                </a:lnTo>
                <a:lnTo>
                  <a:pt x="1070" y="1186"/>
                </a:lnTo>
                <a:lnTo>
                  <a:pt x="1104" y="1162"/>
                </a:lnTo>
                <a:lnTo>
                  <a:pt x="1134" y="1134"/>
                </a:lnTo>
                <a:lnTo>
                  <a:pt x="1162" y="1104"/>
                </a:lnTo>
                <a:lnTo>
                  <a:pt x="1186" y="1070"/>
                </a:lnTo>
                <a:lnTo>
                  <a:pt x="1208" y="1036"/>
                </a:lnTo>
                <a:lnTo>
                  <a:pt x="1226" y="998"/>
                </a:lnTo>
                <a:lnTo>
                  <a:pt x="1240" y="958"/>
                </a:lnTo>
                <a:lnTo>
                  <a:pt x="1250" y="916"/>
                </a:lnTo>
                <a:lnTo>
                  <a:pt x="1258" y="874"/>
                </a:lnTo>
                <a:lnTo>
                  <a:pt x="1260" y="830"/>
                </a:lnTo>
                <a:lnTo>
                  <a:pt x="1258" y="788"/>
                </a:lnTo>
                <a:lnTo>
                  <a:pt x="1252" y="746"/>
                </a:lnTo>
                <a:lnTo>
                  <a:pt x="1242" y="706"/>
                </a:lnTo>
                <a:lnTo>
                  <a:pt x="1228" y="668"/>
                </a:lnTo>
                <a:lnTo>
                  <a:pt x="1228" y="592"/>
                </a:lnTo>
                <a:close/>
              </a:path>
            </a:pathLst>
          </a:custGeom>
          <a:noFill/>
          <a:ln w="101600" cap="flat" cmpd="sng">
            <a:solidFill>
              <a:srgbClr val="E5B704"/>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2057" name="文本框 280"/>
          <p:cNvSpPr txBox="1">
            <a:spLocks noChangeArrowheads="1"/>
          </p:cNvSpPr>
          <p:nvPr/>
        </p:nvSpPr>
        <p:spPr bwMode="auto">
          <a:xfrm>
            <a:off x="5615623" y="3316289"/>
            <a:ext cx="11430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6" name="TextBox 15"/>
          <p:cNvSpPr txBox="1"/>
          <p:nvPr/>
        </p:nvSpPr>
        <p:spPr>
          <a:xfrm>
            <a:off x="2131237" y="4723031"/>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131237" y="1390639"/>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532274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p:cNvSpPr/>
          <p:nvPr/>
        </p:nvSpPr>
        <p:spPr>
          <a:xfrm rot="5400000" flipH="1">
            <a:off x="1859552" y="2623804"/>
            <a:ext cx="328612" cy="268288"/>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052" name="图片 10"/>
          <p:cNvPicPr>
            <a:picLocks noChangeAspect="1"/>
          </p:cNvPicPr>
          <p:nvPr/>
        </p:nvPicPr>
        <p:blipFill>
          <a:blip r:embed="rId2">
            <a:duotone>
              <a:schemeClr val="accent4">
                <a:shade val="45000"/>
                <a:satMod val="135000"/>
              </a:schemeClr>
              <a:prstClr val="white"/>
            </a:duotone>
            <a:extLst>
              <a:ext uri="{28A0092B-C50C-407E-A947-70E740481C1C}">
                <a14:useLocalDpi xmlns:a14="http://schemas.microsoft.com/office/drawing/2010/main" xmlns="" val="0"/>
              </a:ext>
            </a:extLst>
          </a:blip>
          <a:srcRect l="88020" t="22713" r="2956" b="25212"/>
          <a:stretch>
            <a:fillRect/>
          </a:stretch>
        </p:blipFill>
        <p:spPr bwMode="auto">
          <a:xfrm>
            <a:off x="1892889" y="1815768"/>
            <a:ext cx="103188" cy="390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直角三角形 6"/>
          <p:cNvSpPr/>
          <p:nvPr/>
        </p:nvSpPr>
        <p:spPr>
          <a:xfrm flipH="1">
            <a:off x="1656353" y="2736517"/>
            <a:ext cx="503237" cy="323850"/>
          </a:xfrm>
          <a:prstGeom prst="rtTriangle">
            <a:avLst/>
          </a:prstGeom>
          <a:solidFill>
            <a:srgbClr val="C89E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 name="平行四边形 15"/>
          <p:cNvSpPr/>
          <p:nvPr/>
        </p:nvSpPr>
        <p:spPr>
          <a:xfrm>
            <a:off x="1656352"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33" name="等腰三角形 7"/>
          <p:cNvSpPr/>
          <p:nvPr/>
        </p:nvSpPr>
        <p:spPr>
          <a:xfrm rot="5400000" flipH="1">
            <a:off x="5172665" y="2623805"/>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057" name="图片 34"/>
          <p:cNvPicPr>
            <a:picLocks noChangeAspect="1"/>
          </p:cNvPicPr>
          <p:nvPr/>
        </p:nvPicPr>
        <p:blipFill>
          <a:blip r:embed="rId2">
            <a:duotone>
              <a:schemeClr val="accent4">
                <a:shade val="45000"/>
                <a:satMod val="135000"/>
              </a:schemeClr>
              <a:prstClr val="white"/>
            </a:duotone>
            <a:extLst>
              <a:ext uri="{28A0092B-C50C-407E-A947-70E740481C1C}">
                <a14:useLocalDpi xmlns:a14="http://schemas.microsoft.com/office/drawing/2010/main" xmlns="" val="0"/>
              </a:ext>
            </a:extLst>
          </a:blip>
          <a:srcRect l="88020" t="22713" r="2956" b="25212"/>
          <a:stretch>
            <a:fillRect/>
          </a:stretch>
        </p:blipFill>
        <p:spPr bwMode="auto">
          <a:xfrm>
            <a:off x="5206003" y="1815768"/>
            <a:ext cx="103187" cy="390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直角三角形 35"/>
          <p:cNvSpPr/>
          <p:nvPr/>
        </p:nvSpPr>
        <p:spPr>
          <a:xfrm flipH="1">
            <a:off x="4969464" y="2736517"/>
            <a:ext cx="503238" cy="323850"/>
          </a:xfrm>
          <a:prstGeom prst="r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7" name="平行四边形 15"/>
          <p:cNvSpPr/>
          <p:nvPr/>
        </p:nvSpPr>
        <p:spPr>
          <a:xfrm>
            <a:off x="4969464"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13" name="矩形 12"/>
          <p:cNvSpPr/>
          <p:nvPr/>
        </p:nvSpPr>
        <p:spPr>
          <a:xfrm>
            <a:off x="2034177" y="4484355"/>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4" name="矩形 13"/>
          <p:cNvSpPr/>
          <p:nvPr/>
        </p:nvSpPr>
        <p:spPr>
          <a:xfrm>
            <a:off x="5283124" y="4446205"/>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5" name="等腰三角形 7"/>
          <p:cNvSpPr/>
          <p:nvPr/>
        </p:nvSpPr>
        <p:spPr>
          <a:xfrm rot="5400000" flipH="1">
            <a:off x="8601159" y="2623805"/>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886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16" name="图片 34"/>
          <p:cNvPicPr>
            <a:picLocks noChangeAspect="1"/>
          </p:cNvPicPr>
          <p:nvPr/>
        </p:nvPicPr>
        <p:blipFill>
          <a:blip r:embed="rId2">
            <a:duotone>
              <a:schemeClr val="accent4">
                <a:shade val="45000"/>
                <a:satMod val="135000"/>
              </a:schemeClr>
              <a:prstClr val="white"/>
            </a:duotone>
            <a:extLst>
              <a:ext uri="{28A0092B-C50C-407E-A947-70E740481C1C}">
                <a14:useLocalDpi xmlns:a14="http://schemas.microsoft.com/office/drawing/2010/main" xmlns="" val="0"/>
              </a:ext>
            </a:extLst>
          </a:blip>
          <a:srcRect l="88020" t="22713" r="2956" b="25212"/>
          <a:stretch>
            <a:fillRect/>
          </a:stretch>
        </p:blipFill>
        <p:spPr bwMode="auto">
          <a:xfrm>
            <a:off x="8634497" y="1815768"/>
            <a:ext cx="103187" cy="3900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直角三角形 16"/>
          <p:cNvSpPr/>
          <p:nvPr/>
        </p:nvSpPr>
        <p:spPr>
          <a:xfrm flipH="1">
            <a:off x="8397958" y="2736517"/>
            <a:ext cx="503238" cy="323850"/>
          </a:xfrm>
          <a:prstGeom prst="r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平行四边形 15"/>
          <p:cNvSpPr/>
          <p:nvPr/>
        </p:nvSpPr>
        <p:spPr>
          <a:xfrm>
            <a:off x="8397958"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19" name="矩形 18"/>
          <p:cNvSpPr/>
          <p:nvPr/>
        </p:nvSpPr>
        <p:spPr>
          <a:xfrm>
            <a:off x="8711618" y="4446205"/>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20" name="TextBox 4"/>
          <p:cNvSpPr txBox="1">
            <a:spLocks noChangeArrowheads="1"/>
          </p:cNvSpPr>
          <p:nvPr/>
        </p:nvSpPr>
        <p:spPr bwMode="auto">
          <a:xfrm>
            <a:off x="1644157" y="3242452"/>
            <a:ext cx="1479878" cy="738664"/>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请点击此处</a:t>
            </a:r>
            <a:endParaRPr lang="en-US" altLang="zh-CN" sz="1400" b="1" dirty="0" smtClean="0">
              <a:solidFill>
                <a:srgbClr val="28272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点击添加标题</a:t>
            </a:r>
            <a:endParaRPr lang="en-US" altLang="zh-CN" sz="1400" b="1" dirty="0" smtClean="0">
              <a:solidFill>
                <a:srgbClr val="282728"/>
              </a:solidFill>
              <a:latin typeface="微软雅黑" panose="020B0503020204020204" pitchFamily="34" charset="-122"/>
              <a:ea typeface="微软雅黑" panose="020B0503020204020204" pitchFamily="34" charset="-122"/>
            </a:endParaRPr>
          </a:p>
        </p:txBody>
      </p:sp>
      <p:sp>
        <p:nvSpPr>
          <p:cNvPr id="21" name="TextBox 4"/>
          <p:cNvSpPr txBox="1">
            <a:spLocks noChangeArrowheads="1"/>
          </p:cNvSpPr>
          <p:nvPr/>
        </p:nvSpPr>
        <p:spPr bwMode="auto">
          <a:xfrm>
            <a:off x="4969464" y="3242452"/>
            <a:ext cx="1479878"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请点击此处</a:t>
            </a:r>
            <a:endParaRPr lang="en-US" altLang="zh-CN" sz="1400" b="1" dirty="0" smtClean="0">
              <a:solidFill>
                <a:srgbClr val="28272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点击添加标题</a:t>
            </a:r>
            <a:endParaRPr lang="en-US" altLang="zh-CN" sz="1400" b="1" dirty="0" smtClean="0">
              <a:solidFill>
                <a:srgbClr val="282728"/>
              </a:solidFill>
              <a:latin typeface="微软雅黑" panose="020B0503020204020204" pitchFamily="34" charset="-122"/>
              <a:ea typeface="微软雅黑" panose="020B0503020204020204" pitchFamily="34" charset="-122"/>
            </a:endParaRPr>
          </a:p>
        </p:txBody>
      </p:sp>
      <p:sp>
        <p:nvSpPr>
          <p:cNvPr id="22" name="TextBox 4"/>
          <p:cNvSpPr txBox="1">
            <a:spLocks noChangeArrowheads="1"/>
          </p:cNvSpPr>
          <p:nvPr/>
        </p:nvSpPr>
        <p:spPr bwMode="auto">
          <a:xfrm>
            <a:off x="8397958" y="3242452"/>
            <a:ext cx="1479878"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请点击此处</a:t>
            </a:r>
            <a:endParaRPr lang="en-US" altLang="zh-CN" sz="1400" b="1" dirty="0" smtClean="0">
              <a:solidFill>
                <a:srgbClr val="28272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rgbClr val="282728"/>
                </a:solidFill>
                <a:latin typeface="微软雅黑" panose="020B0503020204020204" pitchFamily="34" charset="-122"/>
                <a:ea typeface="微软雅黑" panose="020B0503020204020204" pitchFamily="34" charset="-122"/>
              </a:rPr>
              <a:t>点击添加标题</a:t>
            </a:r>
            <a:endParaRPr lang="en-US" altLang="zh-CN" sz="1400" b="1" dirty="0" smtClean="0">
              <a:solidFill>
                <a:srgbClr val="282728"/>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551315" y="1157007"/>
            <a:ext cx="658761" cy="658761"/>
            <a:chOff x="5653311" y="1486807"/>
            <a:chExt cx="658761" cy="658761"/>
          </a:xfrm>
        </p:grpSpPr>
        <p:sp>
          <p:nvSpPr>
            <p:cNvPr id="24" name="椭圆 23"/>
            <p:cNvSpPr/>
            <p:nvPr/>
          </p:nvSpPr>
          <p:spPr>
            <a:xfrm>
              <a:off x="5653311" y="1486807"/>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5702079" y="1548601"/>
              <a:ext cx="561372" cy="584775"/>
            </a:xfrm>
            <a:prstGeom prst="rect">
              <a:avLst/>
            </a:prstGeom>
          </p:spPr>
          <p:txBody>
            <a:bodyPr wrap="none">
              <a:spAutoFit/>
            </a:bodyPr>
            <a:lstStyle/>
            <a:p>
              <a:r>
                <a:rPr lang="en-US" altLang="zh-CN" sz="3200" dirty="0" smtClean="0">
                  <a:latin typeface="Impact" panose="020B0806030902050204" pitchFamily="34" charset="0"/>
                </a:rPr>
                <a:t>01</a:t>
              </a:r>
              <a:endParaRPr lang="zh-CN" altLang="en-US" sz="3200" dirty="0"/>
            </a:p>
          </p:txBody>
        </p:sp>
      </p:grpSp>
      <p:grpSp>
        <p:nvGrpSpPr>
          <p:cNvPr id="26" name="组合 25"/>
          <p:cNvGrpSpPr/>
          <p:nvPr/>
        </p:nvGrpSpPr>
        <p:grpSpPr>
          <a:xfrm>
            <a:off x="4891702" y="1157006"/>
            <a:ext cx="658761" cy="658761"/>
            <a:chOff x="5653311" y="2877320"/>
            <a:chExt cx="658761" cy="658761"/>
          </a:xfrm>
          <a:solidFill>
            <a:srgbClr val="B86720"/>
          </a:solidFill>
        </p:grpSpPr>
        <p:sp>
          <p:nvSpPr>
            <p:cNvPr id="27" name="椭圆 26"/>
            <p:cNvSpPr/>
            <p:nvPr/>
          </p:nvSpPr>
          <p:spPr>
            <a:xfrm>
              <a:off x="5653311" y="2877320"/>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5677695" y="2939114"/>
              <a:ext cx="611065" cy="584775"/>
            </a:xfrm>
            <a:prstGeom prst="rect">
              <a:avLst/>
            </a:prstGeom>
            <a:noFill/>
          </p:spPr>
          <p:txBody>
            <a:bodyPr wrap="none">
              <a:spAutoFit/>
            </a:bodyPr>
            <a:lstStyle/>
            <a:p>
              <a:r>
                <a:rPr lang="en-US" altLang="zh-CN" sz="3200" dirty="0" smtClean="0">
                  <a:latin typeface="Impact" panose="020B0806030902050204" pitchFamily="34" charset="0"/>
                </a:rPr>
                <a:t>02</a:t>
              </a:r>
              <a:endParaRPr lang="zh-CN" altLang="en-US" sz="3200" dirty="0"/>
            </a:p>
          </p:txBody>
        </p:sp>
      </p:grpSp>
      <p:grpSp>
        <p:nvGrpSpPr>
          <p:cNvPr id="29" name="组合 28"/>
          <p:cNvGrpSpPr/>
          <p:nvPr/>
        </p:nvGrpSpPr>
        <p:grpSpPr>
          <a:xfrm>
            <a:off x="8342840" y="1141745"/>
            <a:ext cx="658761" cy="658761"/>
            <a:chOff x="5653311" y="4267833"/>
            <a:chExt cx="658761" cy="658761"/>
          </a:xfrm>
        </p:grpSpPr>
        <p:sp>
          <p:nvSpPr>
            <p:cNvPr id="30" name="椭圆 29"/>
            <p:cNvSpPr/>
            <p:nvPr/>
          </p:nvSpPr>
          <p:spPr>
            <a:xfrm>
              <a:off x="5653311" y="4267833"/>
              <a:ext cx="658761" cy="658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5665503" y="4308312"/>
              <a:ext cx="622286" cy="584775"/>
            </a:xfrm>
            <a:prstGeom prst="rect">
              <a:avLst/>
            </a:prstGeom>
          </p:spPr>
          <p:txBody>
            <a:bodyPr wrap="none">
              <a:spAutoFit/>
            </a:bodyPr>
            <a:lstStyle/>
            <a:p>
              <a:r>
                <a:rPr lang="en-US" altLang="zh-CN" sz="3200" dirty="0" smtClean="0">
                  <a:latin typeface="Impact" panose="020B0806030902050204" pitchFamily="34" charset="0"/>
                </a:rPr>
                <a:t>03</a:t>
              </a:r>
              <a:endParaRPr lang="zh-CN" altLang="en-US" sz="3200" dirty="0"/>
            </a:p>
          </p:txBody>
        </p:sp>
      </p:grpSp>
    </p:spTree>
    <p:extLst>
      <p:ext uri="{BB962C8B-B14F-4D97-AF65-F5344CB8AC3E}">
        <p14:creationId xmlns:p14="http://schemas.microsoft.com/office/powerpoint/2010/main" xmlns="" val="16779483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530118" y="12063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3" name="椭圆 2"/>
          <p:cNvSpPr/>
          <p:nvPr/>
        </p:nvSpPr>
        <p:spPr>
          <a:xfrm>
            <a:off x="3366480" y="13286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38" name="椭圆 37"/>
          <p:cNvSpPr/>
          <p:nvPr/>
        </p:nvSpPr>
        <p:spPr>
          <a:xfrm flipV="1">
            <a:off x="4047517" y="12508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9" name="椭圆 58"/>
          <p:cNvSpPr/>
          <p:nvPr/>
        </p:nvSpPr>
        <p:spPr>
          <a:xfrm>
            <a:off x="3366480" y="24462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61" name="椭圆 60"/>
          <p:cNvSpPr/>
          <p:nvPr/>
        </p:nvSpPr>
        <p:spPr>
          <a:xfrm flipV="1">
            <a:off x="4047517" y="23684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 name="椭圆 65"/>
          <p:cNvSpPr/>
          <p:nvPr/>
        </p:nvSpPr>
        <p:spPr>
          <a:xfrm>
            <a:off x="3366480" y="35638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68" name="椭圆 67"/>
          <p:cNvSpPr/>
          <p:nvPr/>
        </p:nvSpPr>
        <p:spPr>
          <a:xfrm flipV="1">
            <a:off x="4047517" y="34860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3" name="椭圆 72"/>
          <p:cNvSpPr/>
          <p:nvPr/>
        </p:nvSpPr>
        <p:spPr>
          <a:xfrm>
            <a:off x="3366480" y="4681429"/>
            <a:ext cx="728663" cy="728662"/>
          </a:xfrm>
          <a:prstGeom prst="ellipse">
            <a:avLst/>
          </a:prstGeom>
          <a:noFill/>
          <a:ln w="25400">
            <a:solidFill>
              <a:srgbClr val="E5B704"/>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75" name="椭圆 74"/>
          <p:cNvSpPr/>
          <p:nvPr/>
        </p:nvSpPr>
        <p:spPr>
          <a:xfrm flipV="1">
            <a:off x="4047517" y="4603642"/>
            <a:ext cx="157162" cy="157163"/>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6" name="KSO_Shape"/>
          <p:cNvSpPr>
            <a:spLocks noChangeAspect="1"/>
          </p:cNvSpPr>
          <p:nvPr/>
        </p:nvSpPr>
        <p:spPr bwMode="auto">
          <a:xfrm>
            <a:off x="3507768" y="2598630"/>
            <a:ext cx="447675" cy="422275"/>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79" name="KSO_Shape"/>
          <p:cNvSpPr>
            <a:spLocks noChangeAspect="1"/>
          </p:cNvSpPr>
          <p:nvPr/>
        </p:nvSpPr>
        <p:spPr bwMode="auto">
          <a:xfrm>
            <a:off x="3636355" y="4833830"/>
            <a:ext cx="188913" cy="422275"/>
          </a:xfrm>
          <a:custGeom>
            <a:avLst/>
            <a:gdLst>
              <a:gd name="T0" fmla="*/ 645836 w 1000125"/>
              <a:gd name="T1" fmla="*/ 2202388 h 2249488"/>
              <a:gd name="T2" fmla="*/ 499269 w 1000125"/>
              <a:gd name="T3" fmla="*/ 2249488 h 2249488"/>
              <a:gd name="T4" fmla="*/ 353019 w 1000125"/>
              <a:gd name="T5" fmla="*/ 2202388 h 2249488"/>
              <a:gd name="T6" fmla="*/ 729267 w 1000125"/>
              <a:gd name="T7" fmla="*/ 1946275 h 2249488"/>
              <a:gd name="T8" fmla="*/ 783907 w 1000125"/>
              <a:gd name="T9" fmla="*/ 2007378 h 2249488"/>
              <a:gd name="T10" fmla="*/ 264822 w 1000125"/>
              <a:gd name="T11" fmla="*/ 2057084 h 2249488"/>
              <a:gd name="T12" fmla="*/ 216853 w 1000125"/>
              <a:gd name="T13" fmla="*/ 1990599 h 2249488"/>
              <a:gd name="T14" fmla="*/ 734985 w 1000125"/>
              <a:gd name="T15" fmla="*/ 1798953 h 2249488"/>
              <a:gd name="T16" fmla="*/ 783272 w 1000125"/>
              <a:gd name="T17" fmla="*/ 1865249 h 2249488"/>
              <a:gd name="T18" fmla="*/ 259739 w 1000125"/>
              <a:gd name="T19" fmla="*/ 1908499 h 2249488"/>
              <a:gd name="T20" fmla="*/ 218124 w 1000125"/>
              <a:gd name="T21" fmla="*/ 1837784 h 2249488"/>
              <a:gd name="T22" fmla="*/ 893763 w 1000125"/>
              <a:gd name="T23" fmla="*/ 1480542 h 2249488"/>
              <a:gd name="T24" fmla="*/ 861683 w 1000125"/>
              <a:gd name="T25" fmla="*/ 1637130 h 2249488"/>
              <a:gd name="T26" fmla="*/ 205463 w 1000125"/>
              <a:gd name="T27" fmla="*/ 1744369 h 2249488"/>
              <a:gd name="T28" fmla="*/ 127009 w 1000125"/>
              <a:gd name="T29" fmla="*/ 1611190 h 2249488"/>
              <a:gd name="T30" fmla="*/ 300928 w 1000125"/>
              <a:gd name="T31" fmla="*/ 1209675 h 2249488"/>
              <a:gd name="T32" fmla="*/ 318768 w 1000125"/>
              <a:gd name="T33" fmla="*/ 1338180 h 2249488"/>
              <a:gd name="T34" fmla="*/ 150558 w 1000125"/>
              <a:gd name="T35" fmla="*/ 1356675 h 2249488"/>
              <a:gd name="T36" fmla="*/ 132081 w 1000125"/>
              <a:gd name="T37" fmla="*/ 1263564 h 2249488"/>
              <a:gd name="T38" fmla="*/ 300928 w 1000125"/>
              <a:gd name="T39" fmla="*/ 1209675 h 2249488"/>
              <a:gd name="T40" fmla="*/ 845505 w 1000125"/>
              <a:gd name="T41" fmla="*/ 1323023 h 2249488"/>
              <a:gd name="T42" fmla="*/ 697018 w 1000125"/>
              <a:gd name="T43" fmla="*/ 1357313 h 2249488"/>
              <a:gd name="T44" fmla="*/ 622933 w 1000125"/>
              <a:gd name="T45" fmla="*/ 1183957 h 2249488"/>
              <a:gd name="T46" fmla="*/ 763505 w 1000125"/>
              <a:gd name="T47" fmla="*/ 1118235 h 2249488"/>
              <a:gd name="T48" fmla="*/ 381083 w 1000125"/>
              <a:gd name="T49" fmla="*/ 950621 h 2249488"/>
              <a:gd name="T50" fmla="*/ 642138 w 1000125"/>
              <a:gd name="T51" fmla="*/ 924248 h 2249488"/>
              <a:gd name="T52" fmla="*/ 934423 w 1000125"/>
              <a:gd name="T53" fmla="*/ 817583 h 2249488"/>
              <a:gd name="T54" fmla="*/ 993142 w 1000125"/>
              <a:gd name="T55" fmla="*/ 878060 h 2249488"/>
              <a:gd name="T56" fmla="*/ 988064 w 1000125"/>
              <a:gd name="T57" fmla="*/ 964002 h 2249488"/>
              <a:gd name="T58" fmla="*/ 921727 w 1000125"/>
              <a:gd name="T59" fmla="*/ 1017158 h 2249488"/>
              <a:gd name="T60" fmla="*/ 26662 w 1000125"/>
              <a:gd name="T61" fmla="*/ 1152119 h 2249488"/>
              <a:gd name="T62" fmla="*/ 1904 w 1000125"/>
              <a:gd name="T63" fmla="*/ 1062039 h 2249488"/>
              <a:gd name="T64" fmla="*/ 49514 w 1000125"/>
              <a:gd name="T65" fmla="*/ 992649 h 2249488"/>
              <a:gd name="T66" fmla="*/ 784387 w 1000125"/>
              <a:gd name="T67" fmla="*/ 572155 h 2249488"/>
              <a:gd name="T68" fmla="*/ 292059 w 1000125"/>
              <a:gd name="T69" fmla="*/ 677858 h 2249488"/>
              <a:gd name="T70" fmla="*/ 823038 w 1000125"/>
              <a:gd name="T71" fmla="*/ 576294 h 2249488"/>
              <a:gd name="T72" fmla="*/ 960450 w 1000125"/>
              <a:gd name="T73" fmla="*/ 529551 h 2249488"/>
              <a:gd name="T74" fmla="*/ 999808 w 1000125"/>
              <a:gd name="T75" fmla="*/ 605939 h 2249488"/>
              <a:gd name="T76" fmla="*/ 970289 w 1000125"/>
              <a:gd name="T77" fmla="*/ 684547 h 2249488"/>
              <a:gd name="T78" fmla="*/ 105059 w 1000125"/>
              <a:gd name="T79" fmla="*/ 882650 h 2249488"/>
              <a:gd name="T80" fmla="*/ 6031 w 1000125"/>
              <a:gd name="T81" fmla="*/ 812601 h 2249488"/>
              <a:gd name="T82" fmla="*/ 12061 w 1000125"/>
              <a:gd name="T83" fmla="*/ 728922 h 2249488"/>
              <a:gd name="T84" fmla="*/ 78398 w 1000125"/>
              <a:gd name="T85" fmla="*/ 676306 h 2249488"/>
              <a:gd name="T86" fmla="*/ 563251 w 1000125"/>
              <a:gd name="T87" fmla="*/ 304601 h 2249488"/>
              <a:gd name="T88" fmla="*/ 458703 w 1000125"/>
              <a:gd name="T89" fmla="*/ 353314 h 2249488"/>
              <a:gd name="T90" fmla="*/ 909666 w 1000125"/>
              <a:gd name="T91" fmla="*/ 202567 h 2249488"/>
              <a:gd name="T92" fmla="*/ 981081 w 1000125"/>
              <a:gd name="T93" fmla="*/ 246811 h 2249488"/>
              <a:gd name="T94" fmla="*/ 996951 w 1000125"/>
              <a:gd name="T95" fmla="*/ 332116 h 2249488"/>
              <a:gd name="T96" fmla="*/ 945850 w 1000125"/>
              <a:gd name="T97" fmla="*/ 399278 h 2249488"/>
              <a:gd name="T98" fmla="*/ 61575 w 1000125"/>
              <a:gd name="T99" fmla="*/ 570206 h 2249488"/>
              <a:gd name="T100" fmla="*/ 317 w 1000125"/>
              <a:gd name="T101" fmla="*/ 479809 h 2249488"/>
              <a:gd name="T102" fmla="*/ 29518 w 1000125"/>
              <a:gd name="T103" fmla="*/ 400551 h 2249488"/>
              <a:gd name="T104" fmla="*/ 894431 w 1000125"/>
              <a:gd name="T105" fmla="*/ 201612 h 2249488"/>
              <a:gd name="T106" fmla="*/ 537230 w 1000125"/>
              <a:gd name="T107" fmla="*/ 26064 h 2249488"/>
              <a:gd name="T108" fmla="*/ 573088 w 1000125"/>
              <a:gd name="T109" fmla="*/ 104573 h 2249488"/>
              <a:gd name="T110" fmla="*/ 539769 w 1000125"/>
              <a:gd name="T111" fmla="*/ 182129 h 2249488"/>
              <a:gd name="T112" fmla="*/ 100275 w 1000125"/>
              <a:gd name="T113" fmla="*/ 287020 h 2249488"/>
              <a:gd name="T114" fmla="*/ 4443 w 1000125"/>
              <a:gd name="T115" fmla="*/ 212643 h 2249488"/>
              <a:gd name="T116" fmla="*/ 14280 w 1000125"/>
              <a:gd name="T117" fmla="*/ 128730 h 2249488"/>
              <a:gd name="T118" fmla="*/ 83456 w 1000125"/>
              <a:gd name="T119" fmla="*/ 78827 h 2249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0125" h="2249488">
                <a:moveTo>
                  <a:pt x="301625" y="2105025"/>
                </a:moveTo>
                <a:lnTo>
                  <a:pt x="696913" y="2105025"/>
                </a:lnTo>
                <a:lnTo>
                  <a:pt x="696913" y="2112612"/>
                </a:lnTo>
                <a:lnTo>
                  <a:pt x="695961" y="2120199"/>
                </a:lnTo>
                <a:lnTo>
                  <a:pt x="694692" y="2127153"/>
                </a:lnTo>
                <a:lnTo>
                  <a:pt x="693106" y="2134424"/>
                </a:lnTo>
                <a:lnTo>
                  <a:pt x="690885" y="2141062"/>
                </a:lnTo>
                <a:lnTo>
                  <a:pt x="688347" y="2148016"/>
                </a:lnTo>
                <a:lnTo>
                  <a:pt x="685175" y="2154971"/>
                </a:lnTo>
                <a:lnTo>
                  <a:pt x="681685" y="2161293"/>
                </a:lnTo>
                <a:lnTo>
                  <a:pt x="677878" y="2167931"/>
                </a:lnTo>
                <a:lnTo>
                  <a:pt x="673120" y="2173938"/>
                </a:lnTo>
                <a:lnTo>
                  <a:pt x="668678" y="2179944"/>
                </a:lnTo>
                <a:lnTo>
                  <a:pt x="663285" y="2185634"/>
                </a:lnTo>
                <a:lnTo>
                  <a:pt x="657892" y="2191640"/>
                </a:lnTo>
                <a:lnTo>
                  <a:pt x="651864" y="2197014"/>
                </a:lnTo>
                <a:lnTo>
                  <a:pt x="645836" y="2202388"/>
                </a:lnTo>
                <a:lnTo>
                  <a:pt x="639174" y="2207129"/>
                </a:lnTo>
                <a:lnTo>
                  <a:pt x="632512" y="2211871"/>
                </a:lnTo>
                <a:lnTo>
                  <a:pt x="625215" y="2216613"/>
                </a:lnTo>
                <a:lnTo>
                  <a:pt x="617919" y="2220722"/>
                </a:lnTo>
                <a:lnTo>
                  <a:pt x="609988" y="2224832"/>
                </a:lnTo>
                <a:lnTo>
                  <a:pt x="601739" y="2228625"/>
                </a:lnTo>
                <a:lnTo>
                  <a:pt x="593491" y="2232102"/>
                </a:lnTo>
                <a:lnTo>
                  <a:pt x="585243" y="2234947"/>
                </a:lnTo>
                <a:lnTo>
                  <a:pt x="576360" y="2238108"/>
                </a:lnTo>
                <a:lnTo>
                  <a:pt x="567160" y="2240637"/>
                </a:lnTo>
                <a:lnTo>
                  <a:pt x="557959" y="2242850"/>
                </a:lnTo>
                <a:lnTo>
                  <a:pt x="548759" y="2244747"/>
                </a:lnTo>
                <a:lnTo>
                  <a:pt x="539242" y="2246327"/>
                </a:lnTo>
                <a:lnTo>
                  <a:pt x="529407" y="2247908"/>
                </a:lnTo>
                <a:lnTo>
                  <a:pt x="519573" y="2248856"/>
                </a:lnTo>
                <a:lnTo>
                  <a:pt x="509421" y="2249488"/>
                </a:lnTo>
                <a:lnTo>
                  <a:pt x="499269" y="2249488"/>
                </a:lnTo>
                <a:lnTo>
                  <a:pt x="489434" y="2249488"/>
                </a:lnTo>
                <a:lnTo>
                  <a:pt x="479283" y="2248856"/>
                </a:lnTo>
                <a:lnTo>
                  <a:pt x="469131" y="2247908"/>
                </a:lnTo>
                <a:lnTo>
                  <a:pt x="459613" y="2246327"/>
                </a:lnTo>
                <a:lnTo>
                  <a:pt x="449779" y="2244747"/>
                </a:lnTo>
                <a:lnTo>
                  <a:pt x="440261" y="2242850"/>
                </a:lnTo>
                <a:lnTo>
                  <a:pt x="431378" y="2240637"/>
                </a:lnTo>
                <a:lnTo>
                  <a:pt x="422496" y="2238108"/>
                </a:lnTo>
                <a:lnTo>
                  <a:pt x="413613" y="2234947"/>
                </a:lnTo>
                <a:lnTo>
                  <a:pt x="405047" y="2232102"/>
                </a:lnTo>
                <a:lnTo>
                  <a:pt x="396799" y="2228625"/>
                </a:lnTo>
                <a:lnTo>
                  <a:pt x="388868" y="2224832"/>
                </a:lnTo>
                <a:lnTo>
                  <a:pt x="380936" y="2220722"/>
                </a:lnTo>
                <a:lnTo>
                  <a:pt x="373640" y="2216613"/>
                </a:lnTo>
                <a:lnTo>
                  <a:pt x="366343" y="2211871"/>
                </a:lnTo>
                <a:lnTo>
                  <a:pt x="359681" y="2207129"/>
                </a:lnTo>
                <a:lnTo>
                  <a:pt x="353019" y="2202388"/>
                </a:lnTo>
                <a:lnTo>
                  <a:pt x="346674" y="2197014"/>
                </a:lnTo>
                <a:lnTo>
                  <a:pt x="340963" y="2191640"/>
                </a:lnTo>
                <a:lnTo>
                  <a:pt x="335253" y="2185634"/>
                </a:lnTo>
                <a:lnTo>
                  <a:pt x="330177" y="2179944"/>
                </a:lnTo>
                <a:lnTo>
                  <a:pt x="325418" y="2173938"/>
                </a:lnTo>
                <a:lnTo>
                  <a:pt x="320977" y="2167931"/>
                </a:lnTo>
                <a:lnTo>
                  <a:pt x="317170" y="2161293"/>
                </a:lnTo>
                <a:lnTo>
                  <a:pt x="313680" y="2154971"/>
                </a:lnTo>
                <a:lnTo>
                  <a:pt x="310508" y="2148016"/>
                </a:lnTo>
                <a:lnTo>
                  <a:pt x="307653" y="2141062"/>
                </a:lnTo>
                <a:lnTo>
                  <a:pt x="305749" y="2134424"/>
                </a:lnTo>
                <a:lnTo>
                  <a:pt x="303846" y="2127153"/>
                </a:lnTo>
                <a:lnTo>
                  <a:pt x="302577" y="2120199"/>
                </a:lnTo>
                <a:lnTo>
                  <a:pt x="301942" y="2112612"/>
                </a:lnTo>
                <a:lnTo>
                  <a:pt x="301625" y="2105025"/>
                </a:lnTo>
                <a:close/>
                <a:moveTo>
                  <a:pt x="270541" y="1946275"/>
                </a:moveTo>
                <a:lnTo>
                  <a:pt x="729267" y="1946275"/>
                </a:lnTo>
                <a:lnTo>
                  <a:pt x="734985" y="1946592"/>
                </a:lnTo>
                <a:lnTo>
                  <a:pt x="740385" y="1947225"/>
                </a:lnTo>
                <a:lnTo>
                  <a:pt x="745468" y="1948808"/>
                </a:lnTo>
                <a:lnTo>
                  <a:pt x="750869" y="1950391"/>
                </a:lnTo>
                <a:lnTo>
                  <a:pt x="755316" y="1952607"/>
                </a:lnTo>
                <a:lnTo>
                  <a:pt x="760081" y="1955773"/>
                </a:lnTo>
                <a:lnTo>
                  <a:pt x="764211" y="1958939"/>
                </a:lnTo>
                <a:lnTo>
                  <a:pt x="768023" y="1962422"/>
                </a:lnTo>
                <a:lnTo>
                  <a:pt x="771836" y="1966537"/>
                </a:lnTo>
                <a:lnTo>
                  <a:pt x="774695" y="1970653"/>
                </a:lnTo>
                <a:lnTo>
                  <a:pt x="777554" y="1975085"/>
                </a:lnTo>
                <a:lnTo>
                  <a:pt x="779777" y="1980151"/>
                </a:lnTo>
                <a:lnTo>
                  <a:pt x="781684" y="1985216"/>
                </a:lnTo>
                <a:lnTo>
                  <a:pt x="783272" y="1990599"/>
                </a:lnTo>
                <a:lnTo>
                  <a:pt x="783907" y="1995981"/>
                </a:lnTo>
                <a:lnTo>
                  <a:pt x="784225" y="2001996"/>
                </a:lnTo>
                <a:lnTo>
                  <a:pt x="783907" y="2007378"/>
                </a:lnTo>
                <a:lnTo>
                  <a:pt x="783272" y="2013077"/>
                </a:lnTo>
                <a:lnTo>
                  <a:pt x="781684" y="2018459"/>
                </a:lnTo>
                <a:lnTo>
                  <a:pt x="779777" y="2023525"/>
                </a:lnTo>
                <a:lnTo>
                  <a:pt x="777554" y="2028590"/>
                </a:lnTo>
                <a:lnTo>
                  <a:pt x="774695" y="2033022"/>
                </a:lnTo>
                <a:lnTo>
                  <a:pt x="771836" y="2037455"/>
                </a:lnTo>
                <a:lnTo>
                  <a:pt x="768023" y="2041254"/>
                </a:lnTo>
                <a:lnTo>
                  <a:pt x="764211" y="2044736"/>
                </a:lnTo>
                <a:lnTo>
                  <a:pt x="760081" y="2048219"/>
                </a:lnTo>
                <a:lnTo>
                  <a:pt x="755316" y="2050752"/>
                </a:lnTo>
                <a:lnTo>
                  <a:pt x="750869" y="2053285"/>
                </a:lnTo>
                <a:lnTo>
                  <a:pt x="745468" y="2054867"/>
                </a:lnTo>
                <a:lnTo>
                  <a:pt x="740385" y="2056450"/>
                </a:lnTo>
                <a:lnTo>
                  <a:pt x="734985" y="2057084"/>
                </a:lnTo>
                <a:lnTo>
                  <a:pt x="729267" y="2057400"/>
                </a:lnTo>
                <a:lnTo>
                  <a:pt x="270541" y="2057400"/>
                </a:lnTo>
                <a:lnTo>
                  <a:pt x="264822" y="2057084"/>
                </a:lnTo>
                <a:lnTo>
                  <a:pt x="259739" y="2056450"/>
                </a:lnTo>
                <a:lnTo>
                  <a:pt x="254657" y="2054867"/>
                </a:lnTo>
                <a:lnTo>
                  <a:pt x="249256" y="2053285"/>
                </a:lnTo>
                <a:lnTo>
                  <a:pt x="244491" y="2050752"/>
                </a:lnTo>
                <a:lnTo>
                  <a:pt x="240043" y="2048219"/>
                </a:lnTo>
                <a:lnTo>
                  <a:pt x="235914" y="2044736"/>
                </a:lnTo>
                <a:lnTo>
                  <a:pt x="232102" y="2041254"/>
                </a:lnTo>
                <a:lnTo>
                  <a:pt x="228289" y="2037455"/>
                </a:lnTo>
                <a:lnTo>
                  <a:pt x="225113" y="2033022"/>
                </a:lnTo>
                <a:lnTo>
                  <a:pt x="222571" y="2028590"/>
                </a:lnTo>
                <a:lnTo>
                  <a:pt x="220347" y="2023525"/>
                </a:lnTo>
                <a:lnTo>
                  <a:pt x="218124" y="2018459"/>
                </a:lnTo>
                <a:lnTo>
                  <a:pt x="216853" y="2013077"/>
                </a:lnTo>
                <a:lnTo>
                  <a:pt x="215900" y="2007378"/>
                </a:lnTo>
                <a:lnTo>
                  <a:pt x="215900" y="2001996"/>
                </a:lnTo>
                <a:lnTo>
                  <a:pt x="215900" y="1995981"/>
                </a:lnTo>
                <a:lnTo>
                  <a:pt x="216853" y="1990599"/>
                </a:lnTo>
                <a:lnTo>
                  <a:pt x="218124" y="1985216"/>
                </a:lnTo>
                <a:lnTo>
                  <a:pt x="220347" y="1980151"/>
                </a:lnTo>
                <a:lnTo>
                  <a:pt x="222571" y="1975085"/>
                </a:lnTo>
                <a:lnTo>
                  <a:pt x="225113" y="1970653"/>
                </a:lnTo>
                <a:lnTo>
                  <a:pt x="228289" y="1966537"/>
                </a:lnTo>
                <a:lnTo>
                  <a:pt x="232102" y="1962422"/>
                </a:lnTo>
                <a:lnTo>
                  <a:pt x="235914" y="1958939"/>
                </a:lnTo>
                <a:lnTo>
                  <a:pt x="240043" y="1955773"/>
                </a:lnTo>
                <a:lnTo>
                  <a:pt x="244491" y="1952607"/>
                </a:lnTo>
                <a:lnTo>
                  <a:pt x="249256" y="1950391"/>
                </a:lnTo>
                <a:lnTo>
                  <a:pt x="254657" y="1948808"/>
                </a:lnTo>
                <a:lnTo>
                  <a:pt x="259739" y="1947225"/>
                </a:lnTo>
                <a:lnTo>
                  <a:pt x="264822" y="1946592"/>
                </a:lnTo>
                <a:lnTo>
                  <a:pt x="270541" y="1946275"/>
                </a:lnTo>
                <a:close/>
                <a:moveTo>
                  <a:pt x="270541" y="1798637"/>
                </a:moveTo>
                <a:lnTo>
                  <a:pt x="729267" y="1798637"/>
                </a:lnTo>
                <a:lnTo>
                  <a:pt x="734985" y="1798953"/>
                </a:lnTo>
                <a:lnTo>
                  <a:pt x="740385" y="1799584"/>
                </a:lnTo>
                <a:lnTo>
                  <a:pt x="745468" y="1800847"/>
                </a:lnTo>
                <a:lnTo>
                  <a:pt x="750869" y="1803057"/>
                </a:lnTo>
                <a:lnTo>
                  <a:pt x="755316" y="1805267"/>
                </a:lnTo>
                <a:lnTo>
                  <a:pt x="760081" y="1808108"/>
                </a:lnTo>
                <a:lnTo>
                  <a:pt x="764211" y="1811265"/>
                </a:lnTo>
                <a:lnTo>
                  <a:pt x="768023" y="1815053"/>
                </a:lnTo>
                <a:lnTo>
                  <a:pt x="771836" y="1818842"/>
                </a:lnTo>
                <a:lnTo>
                  <a:pt x="774695" y="1822946"/>
                </a:lnTo>
                <a:lnTo>
                  <a:pt x="777554" y="1827681"/>
                </a:lnTo>
                <a:lnTo>
                  <a:pt x="779777" y="1832417"/>
                </a:lnTo>
                <a:lnTo>
                  <a:pt x="781684" y="1837784"/>
                </a:lnTo>
                <a:lnTo>
                  <a:pt x="783272" y="1842835"/>
                </a:lnTo>
                <a:lnTo>
                  <a:pt x="783907" y="1848517"/>
                </a:lnTo>
                <a:lnTo>
                  <a:pt x="784225" y="1854200"/>
                </a:lnTo>
                <a:lnTo>
                  <a:pt x="783907" y="1859882"/>
                </a:lnTo>
                <a:lnTo>
                  <a:pt x="783272" y="1865249"/>
                </a:lnTo>
                <a:lnTo>
                  <a:pt x="781684" y="1870616"/>
                </a:lnTo>
                <a:lnTo>
                  <a:pt x="779777" y="1875667"/>
                </a:lnTo>
                <a:lnTo>
                  <a:pt x="777554" y="1880403"/>
                </a:lnTo>
                <a:lnTo>
                  <a:pt x="774695" y="1885138"/>
                </a:lnTo>
                <a:lnTo>
                  <a:pt x="771836" y="1889558"/>
                </a:lnTo>
                <a:lnTo>
                  <a:pt x="768023" y="1893346"/>
                </a:lnTo>
                <a:lnTo>
                  <a:pt x="764211" y="1897134"/>
                </a:lnTo>
                <a:lnTo>
                  <a:pt x="760081" y="1900291"/>
                </a:lnTo>
                <a:lnTo>
                  <a:pt x="755316" y="1902817"/>
                </a:lnTo>
                <a:lnTo>
                  <a:pt x="750869" y="1905027"/>
                </a:lnTo>
                <a:lnTo>
                  <a:pt x="745468" y="1907237"/>
                </a:lnTo>
                <a:lnTo>
                  <a:pt x="740385" y="1908499"/>
                </a:lnTo>
                <a:lnTo>
                  <a:pt x="734985" y="1909447"/>
                </a:lnTo>
                <a:lnTo>
                  <a:pt x="729267" y="1909762"/>
                </a:lnTo>
                <a:lnTo>
                  <a:pt x="270541" y="1909762"/>
                </a:lnTo>
                <a:lnTo>
                  <a:pt x="264822" y="1909447"/>
                </a:lnTo>
                <a:lnTo>
                  <a:pt x="259739" y="1908499"/>
                </a:lnTo>
                <a:lnTo>
                  <a:pt x="254657" y="1907237"/>
                </a:lnTo>
                <a:lnTo>
                  <a:pt x="249256" y="1905027"/>
                </a:lnTo>
                <a:lnTo>
                  <a:pt x="244491" y="1902817"/>
                </a:lnTo>
                <a:lnTo>
                  <a:pt x="240043" y="1900291"/>
                </a:lnTo>
                <a:lnTo>
                  <a:pt x="235914" y="1897134"/>
                </a:lnTo>
                <a:lnTo>
                  <a:pt x="232102" y="1893346"/>
                </a:lnTo>
                <a:lnTo>
                  <a:pt x="228289" y="1889558"/>
                </a:lnTo>
                <a:lnTo>
                  <a:pt x="225113" y="1885138"/>
                </a:lnTo>
                <a:lnTo>
                  <a:pt x="222571" y="1880403"/>
                </a:lnTo>
                <a:lnTo>
                  <a:pt x="220347" y="1875667"/>
                </a:lnTo>
                <a:lnTo>
                  <a:pt x="218124" y="1870616"/>
                </a:lnTo>
                <a:lnTo>
                  <a:pt x="216853" y="1865249"/>
                </a:lnTo>
                <a:lnTo>
                  <a:pt x="215900" y="1859882"/>
                </a:lnTo>
                <a:lnTo>
                  <a:pt x="215900" y="1854200"/>
                </a:lnTo>
                <a:lnTo>
                  <a:pt x="215900" y="1848517"/>
                </a:lnTo>
                <a:lnTo>
                  <a:pt x="216853" y="1842835"/>
                </a:lnTo>
                <a:lnTo>
                  <a:pt x="218124" y="1837784"/>
                </a:lnTo>
                <a:lnTo>
                  <a:pt x="220347" y="1832417"/>
                </a:lnTo>
                <a:lnTo>
                  <a:pt x="222571" y="1827681"/>
                </a:lnTo>
                <a:lnTo>
                  <a:pt x="225113" y="1822946"/>
                </a:lnTo>
                <a:lnTo>
                  <a:pt x="228289" y="1818842"/>
                </a:lnTo>
                <a:lnTo>
                  <a:pt x="232102" y="1815053"/>
                </a:lnTo>
                <a:lnTo>
                  <a:pt x="235914" y="1811265"/>
                </a:lnTo>
                <a:lnTo>
                  <a:pt x="240043" y="1808108"/>
                </a:lnTo>
                <a:lnTo>
                  <a:pt x="244491" y="1805267"/>
                </a:lnTo>
                <a:lnTo>
                  <a:pt x="249256" y="1803057"/>
                </a:lnTo>
                <a:lnTo>
                  <a:pt x="254657" y="1800847"/>
                </a:lnTo>
                <a:lnTo>
                  <a:pt x="259739" y="1799584"/>
                </a:lnTo>
                <a:lnTo>
                  <a:pt x="264822" y="1798953"/>
                </a:lnTo>
                <a:lnTo>
                  <a:pt x="270541" y="1798637"/>
                </a:lnTo>
                <a:close/>
                <a:moveTo>
                  <a:pt x="105728" y="1404937"/>
                </a:moveTo>
                <a:lnTo>
                  <a:pt x="893128" y="1404937"/>
                </a:lnTo>
                <a:lnTo>
                  <a:pt x="893763" y="1441633"/>
                </a:lnTo>
                <a:lnTo>
                  <a:pt x="893763" y="1480542"/>
                </a:lnTo>
                <a:lnTo>
                  <a:pt x="893763" y="1490349"/>
                </a:lnTo>
                <a:lnTo>
                  <a:pt x="893445" y="1500155"/>
                </a:lnTo>
                <a:lnTo>
                  <a:pt x="892810" y="1509962"/>
                </a:lnTo>
                <a:lnTo>
                  <a:pt x="892175" y="1519452"/>
                </a:lnTo>
                <a:lnTo>
                  <a:pt x="890904" y="1528942"/>
                </a:lnTo>
                <a:lnTo>
                  <a:pt x="889634" y="1538432"/>
                </a:lnTo>
                <a:lnTo>
                  <a:pt x="888363" y="1547923"/>
                </a:lnTo>
                <a:lnTo>
                  <a:pt x="886458" y="1557096"/>
                </a:lnTo>
                <a:lnTo>
                  <a:pt x="884552" y="1566587"/>
                </a:lnTo>
                <a:lnTo>
                  <a:pt x="882328" y="1575444"/>
                </a:lnTo>
                <a:lnTo>
                  <a:pt x="880105" y="1584618"/>
                </a:lnTo>
                <a:lnTo>
                  <a:pt x="877564" y="1593792"/>
                </a:lnTo>
                <a:lnTo>
                  <a:pt x="874705" y="1602649"/>
                </a:lnTo>
                <a:lnTo>
                  <a:pt x="871847" y="1611190"/>
                </a:lnTo>
                <a:lnTo>
                  <a:pt x="868670" y="1620048"/>
                </a:lnTo>
                <a:lnTo>
                  <a:pt x="865494" y="1628589"/>
                </a:lnTo>
                <a:lnTo>
                  <a:pt x="861683" y="1637130"/>
                </a:lnTo>
                <a:lnTo>
                  <a:pt x="858189" y="1645355"/>
                </a:lnTo>
                <a:lnTo>
                  <a:pt x="854059" y="1653896"/>
                </a:lnTo>
                <a:lnTo>
                  <a:pt x="849930" y="1662121"/>
                </a:lnTo>
                <a:lnTo>
                  <a:pt x="845801" y="1670029"/>
                </a:lnTo>
                <a:lnTo>
                  <a:pt x="841354" y="1677938"/>
                </a:lnTo>
                <a:lnTo>
                  <a:pt x="836590" y="1686163"/>
                </a:lnTo>
                <a:lnTo>
                  <a:pt x="831826" y="1693439"/>
                </a:lnTo>
                <a:lnTo>
                  <a:pt x="826743" y="1701347"/>
                </a:lnTo>
                <a:lnTo>
                  <a:pt x="821661" y="1708939"/>
                </a:lnTo>
                <a:lnTo>
                  <a:pt x="815944" y="1716215"/>
                </a:lnTo>
                <a:lnTo>
                  <a:pt x="810862" y="1723491"/>
                </a:lnTo>
                <a:lnTo>
                  <a:pt x="804827" y="1730767"/>
                </a:lnTo>
                <a:lnTo>
                  <a:pt x="799110" y="1737410"/>
                </a:lnTo>
                <a:lnTo>
                  <a:pt x="793075" y="1744369"/>
                </a:lnTo>
                <a:lnTo>
                  <a:pt x="787040" y="1751012"/>
                </a:lnTo>
                <a:lnTo>
                  <a:pt x="211498" y="1751012"/>
                </a:lnTo>
                <a:lnTo>
                  <a:pt x="205463" y="1744369"/>
                </a:lnTo>
                <a:lnTo>
                  <a:pt x="199428" y="1737410"/>
                </a:lnTo>
                <a:lnTo>
                  <a:pt x="193711" y="1730767"/>
                </a:lnTo>
                <a:lnTo>
                  <a:pt x="187994" y="1723491"/>
                </a:lnTo>
                <a:lnTo>
                  <a:pt x="182276" y="1716215"/>
                </a:lnTo>
                <a:lnTo>
                  <a:pt x="177194" y="1708939"/>
                </a:lnTo>
                <a:lnTo>
                  <a:pt x="172112" y="1701347"/>
                </a:lnTo>
                <a:lnTo>
                  <a:pt x="167030" y="1693439"/>
                </a:lnTo>
                <a:lnTo>
                  <a:pt x="162266" y="1686163"/>
                </a:lnTo>
                <a:lnTo>
                  <a:pt x="157501" y="1677938"/>
                </a:lnTo>
                <a:lnTo>
                  <a:pt x="153054" y="1670029"/>
                </a:lnTo>
                <a:lnTo>
                  <a:pt x="148925" y="1662121"/>
                </a:lnTo>
                <a:lnTo>
                  <a:pt x="144479" y="1653896"/>
                </a:lnTo>
                <a:lnTo>
                  <a:pt x="140667" y="1645355"/>
                </a:lnTo>
                <a:lnTo>
                  <a:pt x="137173" y="1637130"/>
                </a:lnTo>
                <a:lnTo>
                  <a:pt x="133362" y="1628589"/>
                </a:lnTo>
                <a:lnTo>
                  <a:pt x="130185" y="1620048"/>
                </a:lnTo>
                <a:lnTo>
                  <a:pt x="127009" y="1611190"/>
                </a:lnTo>
                <a:lnTo>
                  <a:pt x="124150" y="1602649"/>
                </a:lnTo>
                <a:lnTo>
                  <a:pt x="120974" y="1593792"/>
                </a:lnTo>
                <a:lnTo>
                  <a:pt x="118751" y="1584618"/>
                </a:lnTo>
                <a:lnTo>
                  <a:pt x="116210" y="1575444"/>
                </a:lnTo>
                <a:lnTo>
                  <a:pt x="114304" y="1566587"/>
                </a:lnTo>
                <a:lnTo>
                  <a:pt x="112398" y="1557096"/>
                </a:lnTo>
                <a:lnTo>
                  <a:pt x="110492" y="1547923"/>
                </a:lnTo>
                <a:lnTo>
                  <a:pt x="108904" y="1538432"/>
                </a:lnTo>
                <a:lnTo>
                  <a:pt x="107634" y="1528942"/>
                </a:lnTo>
                <a:lnTo>
                  <a:pt x="106681" y="1519452"/>
                </a:lnTo>
                <a:lnTo>
                  <a:pt x="106046" y="1509962"/>
                </a:lnTo>
                <a:lnTo>
                  <a:pt x="105410" y="1500155"/>
                </a:lnTo>
                <a:lnTo>
                  <a:pt x="105093" y="1490349"/>
                </a:lnTo>
                <a:lnTo>
                  <a:pt x="104775" y="1480542"/>
                </a:lnTo>
                <a:lnTo>
                  <a:pt x="105093" y="1441633"/>
                </a:lnTo>
                <a:lnTo>
                  <a:pt x="105728" y="1404937"/>
                </a:lnTo>
                <a:close/>
                <a:moveTo>
                  <a:pt x="300928" y="1209675"/>
                </a:moveTo>
                <a:lnTo>
                  <a:pt x="302839" y="1209994"/>
                </a:lnTo>
                <a:lnTo>
                  <a:pt x="305069" y="1210312"/>
                </a:lnTo>
                <a:lnTo>
                  <a:pt x="306981" y="1210950"/>
                </a:lnTo>
                <a:lnTo>
                  <a:pt x="308574" y="1211907"/>
                </a:lnTo>
                <a:lnTo>
                  <a:pt x="310485" y="1212863"/>
                </a:lnTo>
                <a:lnTo>
                  <a:pt x="312078" y="1213820"/>
                </a:lnTo>
                <a:lnTo>
                  <a:pt x="313990" y="1215733"/>
                </a:lnTo>
                <a:lnTo>
                  <a:pt x="315264" y="1217009"/>
                </a:lnTo>
                <a:lnTo>
                  <a:pt x="316220" y="1218603"/>
                </a:lnTo>
                <a:lnTo>
                  <a:pt x="317176" y="1220516"/>
                </a:lnTo>
                <a:lnTo>
                  <a:pt x="318131" y="1222430"/>
                </a:lnTo>
                <a:lnTo>
                  <a:pt x="318768" y="1224343"/>
                </a:lnTo>
                <a:lnTo>
                  <a:pt x="319087" y="1226894"/>
                </a:lnTo>
                <a:lnTo>
                  <a:pt x="319087" y="1229126"/>
                </a:lnTo>
                <a:lnTo>
                  <a:pt x="319087" y="1333716"/>
                </a:lnTo>
                <a:lnTo>
                  <a:pt x="319087" y="1335948"/>
                </a:lnTo>
                <a:lnTo>
                  <a:pt x="318768" y="1338180"/>
                </a:lnTo>
                <a:lnTo>
                  <a:pt x="318131" y="1340413"/>
                </a:lnTo>
                <a:lnTo>
                  <a:pt x="317494" y="1342645"/>
                </a:lnTo>
                <a:lnTo>
                  <a:pt x="316538" y="1344877"/>
                </a:lnTo>
                <a:lnTo>
                  <a:pt x="315264" y="1346790"/>
                </a:lnTo>
                <a:lnTo>
                  <a:pt x="313990" y="1348703"/>
                </a:lnTo>
                <a:lnTo>
                  <a:pt x="312078" y="1350298"/>
                </a:lnTo>
                <a:lnTo>
                  <a:pt x="310485" y="1351573"/>
                </a:lnTo>
                <a:lnTo>
                  <a:pt x="308892" y="1352849"/>
                </a:lnTo>
                <a:lnTo>
                  <a:pt x="306981" y="1354124"/>
                </a:lnTo>
                <a:lnTo>
                  <a:pt x="305069" y="1355081"/>
                </a:lnTo>
                <a:lnTo>
                  <a:pt x="302839" y="1356037"/>
                </a:lnTo>
                <a:lnTo>
                  <a:pt x="300291" y="1356675"/>
                </a:lnTo>
                <a:lnTo>
                  <a:pt x="298061" y="1356994"/>
                </a:lnTo>
                <a:lnTo>
                  <a:pt x="295831" y="1357313"/>
                </a:lnTo>
                <a:lnTo>
                  <a:pt x="155018" y="1357313"/>
                </a:lnTo>
                <a:lnTo>
                  <a:pt x="152788" y="1356994"/>
                </a:lnTo>
                <a:lnTo>
                  <a:pt x="150558" y="1356675"/>
                </a:lnTo>
                <a:lnTo>
                  <a:pt x="148328" y="1356037"/>
                </a:lnTo>
                <a:lnTo>
                  <a:pt x="145780" y="1355081"/>
                </a:lnTo>
                <a:lnTo>
                  <a:pt x="143868" y="1354124"/>
                </a:lnTo>
                <a:lnTo>
                  <a:pt x="141957" y="1352849"/>
                </a:lnTo>
                <a:lnTo>
                  <a:pt x="140364" y="1351573"/>
                </a:lnTo>
                <a:lnTo>
                  <a:pt x="138771" y="1350298"/>
                </a:lnTo>
                <a:lnTo>
                  <a:pt x="137178" y="1348703"/>
                </a:lnTo>
                <a:lnTo>
                  <a:pt x="135904" y="1346790"/>
                </a:lnTo>
                <a:lnTo>
                  <a:pt x="134311" y="1344877"/>
                </a:lnTo>
                <a:lnTo>
                  <a:pt x="133355" y="1342645"/>
                </a:lnTo>
                <a:lnTo>
                  <a:pt x="132718" y="1340413"/>
                </a:lnTo>
                <a:lnTo>
                  <a:pt x="132081" y="1338180"/>
                </a:lnTo>
                <a:lnTo>
                  <a:pt x="131762" y="1335948"/>
                </a:lnTo>
                <a:lnTo>
                  <a:pt x="131762" y="1333716"/>
                </a:lnTo>
                <a:lnTo>
                  <a:pt x="131762" y="1268347"/>
                </a:lnTo>
                <a:lnTo>
                  <a:pt x="131762" y="1266115"/>
                </a:lnTo>
                <a:lnTo>
                  <a:pt x="132081" y="1263564"/>
                </a:lnTo>
                <a:lnTo>
                  <a:pt x="132718" y="1261013"/>
                </a:lnTo>
                <a:lnTo>
                  <a:pt x="133355" y="1258462"/>
                </a:lnTo>
                <a:lnTo>
                  <a:pt x="134311" y="1256549"/>
                </a:lnTo>
                <a:lnTo>
                  <a:pt x="135585" y="1254317"/>
                </a:lnTo>
                <a:lnTo>
                  <a:pt x="136859" y="1252404"/>
                </a:lnTo>
                <a:lnTo>
                  <a:pt x="138134" y="1250490"/>
                </a:lnTo>
                <a:lnTo>
                  <a:pt x="139726" y="1248258"/>
                </a:lnTo>
                <a:lnTo>
                  <a:pt x="141638" y="1246664"/>
                </a:lnTo>
                <a:lnTo>
                  <a:pt x="143231" y="1245070"/>
                </a:lnTo>
                <a:lnTo>
                  <a:pt x="145461" y="1243794"/>
                </a:lnTo>
                <a:lnTo>
                  <a:pt x="147691" y="1242837"/>
                </a:lnTo>
                <a:lnTo>
                  <a:pt x="149921" y="1241562"/>
                </a:lnTo>
                <a:lnTo>
                  <a:pt x="152151" y="1240924"/>
                </a:lnTo>
                <a:lnTo>
                  <a:pt x="154700" y="1240287"/>
                </a:lnTo>
                <a:lnTo>
                  <a:pt x="296149" y="1210312"/>
                </a:lnTo>
                <a:lnTo>
                  <a:pt x="298379" y="1209994"/>
                </a:lnTo>
                <a:lnTo>
                  <a:pt x="300928" y="1209675"/>
                </a:lnTo>
                <a:close/>
                <a:moveTo>
                  <a:pt x="766987" y="1117600"/>
                </a:moveTo>
                <a:lnTo>
                  <a:pt x="770787" y="1117600"/>
                </a:lnTo>
                <a:lnTo>
                  <a:pt x="774269" y="1117600"/>
                </a:lnTo>
                <a:lnTo>
                  <a:pt x="777435" y="1118235"/>
                </a:lnTo>
                <a:lnTo>
                  <a:pt x="780601" y="1118870"/>
                </a:lnTo>
                <a:lnTo>
                  <a:pt x="784084" y="1119822"/>
                </a:lnTo>
                <a:lnTo>
                  <a:pt x="787250" y="1121727"/>
                </a:lnTo>
                <a:lnTo>
                  <a:pt x="790099" y="1123315"/>
                </a:lnTo>
                <a:lnTo>
                  <a:pt x="792632" y="1125220"/>
                </a:lnTo>
                <a:lnTo>
                  <a:pt x="795482" y="1127442"/>
                </a:lnTo>
                <a:lnTo>
                  <a:pt x="797698" y="1129665"/>
                </a:lnTo>
                <a:lnTo>
                  <a:pt x="799914" y="1132205"/>
                </a:lnTo>
                <a:lnTo>
                  <a:pt x="801497" y="1135380"/>
                </a:lnTo>
                <a:lnTo>
                  <a:pt x="803080" y="1138555"/>
                </a:lnTo>
                <a:lnTo>
                  <a:pt x="804346" y="1141730"/>
                </a:lnTo>
                <a:lnTo>
                  <a:pt x="805296" y="1145540"/>
                </a:lnTo>
                <a:lnTo>
                  <a:pt x="845505" y="1323023"/>
                </a:lnTo>
                <a:lnTo>
                  <a:pt x="846138" y="1326198"/>
                </a:lnTo>
                <a:lnTo>
                  <a:pt x="846138" y="1329373"/>
                </a:lnTo>
                <a:lnTo>
                  <a:pt x="845821" y="1332865"/>
                </a:lnTo>
                <a:lnTo>
                  <a:pt x="845505" y="1335723"/>
                </a:lnTo>
                <a:lnTo>
                  <a:pt x="844555" y="1338580"/>
                </a:lnTo>
                <a:lnTo>
                  <a:pt x="843289" y="1341438"/>
                </a:lnTo>
                <a:lnTo>
                  <a:pt x="842022" y="1344295"/>
                </a:lnTo>
                <a:lnTo>
                  <a:pt x="839806" y="1346518"/>
                </a:lnTo>
                <a:lnTo>
                  <a:pt x="837906" y="1348740"/>
                </a:lnTo>
                <a:lnTo>
                  <a:pt x="835690" y="1350963"/>
                </a:lnTo>
                <a:lnTo>
                  <a:pt x="833474" y="1352550"/>
                </a:lnTo>
                <a:lnTo>
                  <a:pt x="830624" y="1354138"/>
                </a:lnTo>
                <a:lnTo>
                  <a:pt x="827775" y="1355408"/>
                </a:lnTo>
                <a:lnTo>
                  <a:pt x="824609" y="1356360"/>
                </a:lnTo>
                <a:lnTo>
                  <a:pt x="821443" y="1356995"/>
                </a:lnTo>
                <a:lnTo>
                  <a:pt x="818277" y="1357313"/>
                </a:lnTo>
                <a:lnTo>
                  <a:pt x="697018" y="1357313"/>
                </a:lnTo>
                <a:lnTo>
                  <a:pt x="693219" y="1356995"/>
                </a:lnTo>
                <a:lnTo>
                  <a:pt x="689736" y="1356678"/>
                </a:lnTo>
                <a:lnTo>
                  <a:pt x="685937" y="1355408"/>
                </a:lnTo>
                <a:lnTo>
                  <a:pt x="682454" y="1354455"/>
                </a:lnTo>
                <a:lnTo>
                  <a:pt x="678972" y="1353185"/>
                </a:lnTo>
                <a:lnTo>
                  <a:pt x="675489" y="1351598"/>
                </a:lnTo>
                <a:lnTo>
                  <a:pt x="672640" y="1349693"/>
                </a:lnTo>
                <a:lnTo>
                  <a:pt x="669790" y="1347470"/>
                </a:lnTo>
                <a:lnTo>
                  <a:pt x="667258" y="1345248"/>
                </a:lnTo>
                <a:lnTo>
                  <a:pt x="664408" y="1342390"/>
                </a:lnTo>
                <a:lnTo>
                  <a:pt x="662192" y="1339533"/>
                </a:lnTo>
                <a:lnTo>
                  <a:pt x="659976" y="1336675"/>
                </a:lnTo>
                <a:lnTo>
                  <a:pt x="658393" y="1333500"/>
                </a:lnTo>
                <a:lnTo>
                  <a:pt x="656810" y="1330008"/>
                </a:lnTo>
                <a:lnTo>
                  <a:pt x="655543" y="1326515"/>
                </a:lnTo>
                <a:lnTo>
                  <a:pt x="654593" y="1323023"/>
                </a:lnTo>
                <a:lnTo>
                  <a:pt x="622933" y="1183957"/>
                </a:lnTo>
                <a:lnTo>
                  <a:pt x="622617" y="1180465"/>
                </a:lnTo>
                <a:lnTo>
                  <a:pt x="622300" y="1176655"/>
                </a:lnTo>
                <a:lnTo>
                  <a:pt x="622300" y="1173480"/>
                </a:lnTo>
                <a:lnTo>
                  <a:pt x="622933" y="1169987"/>
                </a:lnTo>
                <a:lnTo>
                  <a:pt x="623566" y="1166495"/>
                </a:lnTo>
                <a:lnTo>
                  <a:pt x="624516" y="1163320"/>
                </a:lnTo>
                <a:lnTo>
                  <a:pt x="625783" y="1160462"/>
                </a:lnTo>
                <a:lnTo>
                  <a:pt x="627682" y="1157605"/>
                </a:lnTo>
                <a:lnTo>
                  <a:pt x="629265" y="1154747"/>
                </a:lnTo>
                <a:lnTo>
                  <a:pt x="631798" y="1152207"/>
                </a:lnTo>
                <a:lnTo>
                  <a:pt x="634331" y="1149985"/>
                </a:lnTo>
                <a:lnTo>
                  <a:pt x="636864" y="1148080"/>
                </a:lnTo>
                <a:lnTo>
                  <a:pt x="639713" y="1146175"/>
                </a:lnTo>
                <a:lnTo>
                  <a:pt x="642879" y="1144587"/>
                </a:lnTo>
                <a:lnTo>
                  <a:pt x="646045" y="1143317"/>
                </a:lnTo>
                <a:lnTo>
                  <a:pt x="649528" y="1142365"/>
                </a:lnTo>
                <a:lnTo>
                  <a:pt x="763505" y="1118235"/>
                </a:lnTo>
                <a:lnTo>
                  <a:pt x="766987" y="1117600"/>
                </a:lnTo>
                <a:close/>
                <a:moveTo>
                  <a:pt x="858838" y="868362"/>
                </a:moveTo>
                <a:lnTo>
                  <a:pt x="840146" y="869932"/>
                </a:lnTo>
                <a:lnTo>
                  <a:pt x="821454" y="871502"/>
                </a:lnTo>
                <a:lnTo>
                  <a:pt x="802762" y="873386"/>
                </a:lnTo>
                <a:lnTo>
                  <a:pt x="784387" y="875583"/>
                </a:lnTo>
                <a:lnTo>
                  <a:pt x="747320" y="879979"/>
                </a:lnTo>
                <a:lnTo>
                  <a:pt x="710253" y="885316"/>
                </a:lnTo>
                <a:lnTo>
                  <a:pt x="673185" y="890968"/>
                </a:lnTo>
                <a:lnTo>
                  <a:pt x="636435" y="896933"/>
                </a:lnTo>
                <a:lnTo>
                  <a:pt x="600001" y="903526"/>
                </a:lnTo>
                <a:lnTo>
                  <a:pt x="563251" y="910433"/>
                </a:lnTo>
                <a:lnTo>
                  <a:pt x="526818" y="917655"/>
                </a:lnTo>
                <a:lnTo>
                  <a:pt x="490384" y="925190"/>
                </a:lnTo>
                <a:lnTo>
                  <a:pt x="453950" y="933353"/>
                </a:lnTo>
                <a:lnTo>
                  <a:pt x="417200" y="941516"/>
                </a:lnTo>
                <a:lnTo>
                  <a:pt x="381083" y="950621"/>
                </a:lnTo>
                <a:lnTo>
                  <a:pt x="344967" y="960040"/>
                </a:lnTo>
                <a:lnTo>
                  <a:pt x="326908" y="964749"/>
                </a:lnTo>
                <a:lnTo>
                  <a:pt x="308850" y="970087"/>
                </a:lnTo>
                <a:lnTo>
                  <a:pt x="291108" y="975424"/>
                </a:lnTo>
                <a:lnTo>
                  <a:pt x="273050" y="981075"/>
                </a:lnTo>
                <a:lnTo>
                  <a:pt x="292059" y="979819"/>
                </a:lnTo>
                <a:lnTo>
                  <a:pt x="310434" y="977936"/>
                </a:lnTo>
                <a:lnTo>
                  <a:pt x="329126" y="976052"/>
                </a:lnTo>
                <a:lnTo>
                  <a:pt x="347501" y="973854"/>
                </a:lnTo>
                <a:lnTo>
                  <a:pt x="384885" y="969459"/>
                </a:lnTo>
                <a:lnTo>
                  <a:pt x="421952" y="964121"/>
                </a:lnTo>
                <a:lnTo>
                  <a:pt x="458703" y="958470"/>
                </a:lnTo>
                <a:lnTo>
                  <a:pt x="495453" y="952191"/>
                </a:lnTo>
                <a:lnTo>
                  <a:pt x="532203" y="945911"/>
                </a:lnTo>
                <a:lnTo>
                  <a:pt x="568637" y="939004"/>
                </a:lnTo>
                <a:lnTo>
                  <a:pt x="605387" y="931469"/>
                </a:lnTo>
                <a:lnTo>
                  <a:pt x="642138" y="924248"/>
                </a:lnTo>
                <a:lnTo>
                  <a:pt x="678254" y="916085"/>
                </a:lnTo>
                <a:lnTo>
                  <a:pt x="714688" y="907608"/>
                </a:lnTo>
                <a:lnTo>
                  <a:pt x="750805" y="899131"/>
                </a:lnTo>
                <a:lnTo>
                  <a:pt x="786921" y="889712"/>
                </a:lnTo>
                <a:lnTo>
                  <a:pt x="804980" y="884374"/>
                </a:lnTo>
                <a:lnTo>
                  <a:pt x="823038" y="879351"/>
                </a:lnTo>
                <a:lnTo>
                  <a:pt x="841096" y="874328"/>
                </a:lnTo>
                <a:lnTo>
                  <a:pt x="858838" y="868362"/>
                </a:lnTo>
                <a:close/>
                <a:moveTo>
                  <a:pt x="894431" y="809625"/>
                </a:moveTo>
                <a:lnTo>
                  <a:pt x="899509" y="809625"/>
                </a:lnTo>
                <a:lnTo>
                  <a:pt x="904905" y="810262"/>
                </a:lnTo>
                <a:lnTo>
                  <a:pt x="909666" y="810580"/>
                </a:lnTo>
                <a:lnTo>
                  <a:pt x="915062" y="811535"/>
                </a:lnTo>
                <a:lnTo>
                  <a:pt x="919823" y="812490"/>
                </a:lnTo>
                <a:lnTo>
                  <a:pt x="924901" y="814400"/>
                </a:lnTo>
                <a:lnTo>
                  <a:pt x="929662" y="815673"/>
                </a:lnTo>
                <a:lnTo>
                  <a:pt x="934423" y="817583"/>
                </a:lnTo>
                <a:lnTo>
                  <a:pt x="939184" y="819493"/>
                </a:lnTo>
                <a:lnTo>
                  <a:pt x="943628" y="821721"/>
                </a:lnTo>
                <a:lnTo>
                  <a:pt x="948071" y="823949"/>
                </a:lnTo>
                <a:lnTo>
                  <a:pt x="952198" y="827132"/>
                </a:lnTo>
                <a:lnTo>
                  <a:pt x="956324" y="829678"/>
                </a:lnTo>
                <a:lnTo>
                  <a:pt x="960450" y="832861"/>
                </a:lnTo>
                <a:lnTo>
                  <a:pt x="964259" y="836044"/>
                </a:lnTo>
                <a:lnTo>
                  <a:pt x="968068" y="839546"/>
                </a:lnTo>
                <a:lnTo>
                  <a:pt x="971876" y="843047"/>
                </a:lnTo>
                <a:lnTo>
                  <a:pt x="975050" y="846867"/>
                </a:lnTo>
                <a:lnTo>
                  <a:pt x="978224" y="851005"/>
                </a:lnTo>
                <a:lnTo>
                  <a:pt x="981081" y="855142"/>
                </a:lnTo>
                <a:lnTo>
                  <a:pt x="984255" y="859280"/>
                </a:lnTo>
                <a:lnTo>
                  <a:pt x="986794" y="863737"/>
                </a:lnTo>
                <a:lnTo>
                  <a:pt x="989016" y="868193"/>
                </a:lnTo>
                <a:lnTo>
                  <a:pt x="991238" y="873286"/>
                </a:lnTo>
                <a:lnTo>
                  <a:pt x="993142" y="878060"/>
                </a:lnTo>
                <a:lnTo>
                  <a:pt x="995047" y="882835"/>
                </a:lnTo>
                <a:lnTo>
                  <a:pt x="996634" y="888246"/>
                </a:lnTo>
                <a:lnTo>
                  <a:pt x="997903" y="893339"/>
                </a:lnTo>
                <a:lnTo>
                  <a:pt x="998855" y="898750"/>
                </a:lnTo>
                <a:lnTo>
                  <a:pt x="999490" y="904161"/>
                </a:lnTo>
                <a:lnTo>
                  <a:pt x="999808" y="909572"/>
                </a:lnTo>
                <a:lnTo>
                  <a:pt x="1000125" y="914665"/>
                </a:lnTo>
                <a:lnTo>
                  <a:pt x="999808" y="919758"/>
                </a:lnTo>
                <a:lnTo>
                  <a:pt x="999490" y="925169"/>
                </a:lnTo>
                <a:lnTo>
                  <a:pt x="998855" y="929944"/>
                </a:lnTo>
                <a:lnTo>
                  <a:pt x="998221" y="935355"/>
                </a:lnTo>
                <a:lnTo>
                  <a:pt x="996951" y="940129"/>
                </a:lnTo>
                <a:lnTo>
                  <a:pt x="995681" y="945222"/>
                </a:lnTo>
                <a:lnTo>
                  <a:pt x="993777" y="949997"/>
                </a:lnTo>
                <a:lnTo>
                  <a:pt x="992190" y="954771"/>
                </a:lnTo>
                <a:lnTo>
                  <a:pt x="990286" y="959546"/>
                </a:lnTo>
                <a:lnTo>
                  <a:pt x="988064" y="964002"/>
                </a:lnTo>
                <a:lnTo>
                  <a:pt x="985525" y="968458"/>
                </a:lnTo>
                <a:lnTo>
                  <a:pt x="982985" y="972596"/>
                </a:lnTo>
                <a:lnTo>
                  <a:pt x="979811" y="976734"/>
                </a:lnTo>
                <a:lnTo>
                  <a:pt x="976955" y="980872"/>
                </a:lnTo>
                <a:lnTo>
                  <a:pt x="973781" y="984692"/>
                </a:lnTo>
                <a:lnTo>
                  <a:pt x="970289" y="988511"/>
                </a:lnTo>
                <a:lnTo>
                  <a:pt x="966798" y="992331"/>
                </a:lnTo>
                <a:lnTo>
                  <a:pt x="962989" y="995514"/>
                </a:lnTo>
                <a:lnTo>
                  <a:pt x="959181" y="998697"/>
                </a:lnTo>
                <a:lnTo>
                  <a:pt x="954737" y="1001562"/>
                </a:lnTo>
                <a:lnTo>
                  <a:pt x="950611" y="1004745"/>
                </a:lnTo>
                <a:lnTo>
                  <a:pt x="945850" y="1007291"/>
                </a:lnTo>
                <a:lnTo>
                  <a:pt x="941406" y="1009519"/>
                </a:lnTo>
                <a:lnTo>
                  <a:pt x="936963" y="1011747"/>
                </a:lnTo>
                <a:lnTo>
                  <a:pt x="931884" y="1013657"/>
                </a:lnTo>
                <a:lnTo>
                  <a:pt x="927123" y="1015567"/>
                </a:lnTo>
                <a:lnTo>
                  <a:pt x="921727" y="1017158"/>
                </a:lnTo>
                <a:lnTo>
                  <a:pt x="916649" y="1018432"/>
                </a:lnTo>
                <a:lnTo>
                  <a:pt x="126960" y="1185222"/>
                </a:lnTo>
                <a:lnTo>
                  <a:pt x="121247" y="1186177"/>
                </a:lnTo>
                <a:lnTo>
                  <a:pt x="115851" y="1186814"/>
                </a:lnTo>
                <a:lnTo>
                  <a:pt x="110455" y="1187132"/>
                </a:lnTo>
                <a:lnTo>
                  <a:pt x="105059" y="1187450"/>
                </a:lnTo>
                <a:lnTo>
                  <a:pt x="100298" y="1187132"/>
                </a:lnTo>
                <a:lnTo>
                  <a:pt x="95855" y="1186814"/>
                </a:lnTo>
                <a:lnTo>
                  <a:pt x="86967" y="1185859"/>
                </a:lnTo>
                <a:lnTo>
                  <a:pt x="78398" y="1183949"/>
                </a:lnTo>
                <a:lnTo>
                  <a:pt x="70145" y="1181402"/>
                </a:lnTo>
                <a:lnTo>
                  <a:pt x="61575" y="1177901"/>
                </a:lnTo>
                <a:lnTo>
                  <a:pt x="53640" y="1174082"/>
                </a:lnTo>
                <a:lnTo>
                  <a:pt x="46340" y="1169625"/>
                </a:lnTo>
                <a:lnTo>
                  <a:pt x="39358" y="1164214"/>
                </a:lnTo>
                <a:lnTo>
                  <a:pt x="32692" y="1158485"/>
                </a:lnTo>
                <a:lnTo>
                  <a:pt x="26662" y="1152119"/>
                </a:lnTo>
                <a:lnTo>
                  <a:pt x="20948" y="1145116"/>
                </a:lnTo>
                <a:lnTo>
                  <a:pt x="15870" y="1137795"/>
                </a:lnTo>
                <a:lnTo>
                  <a:pt x="11426" y="1129837"/>
                </a:lnTo>
                <a:lnTo>
                  <a:pt x="9522" y="1125700"/>
                </a:lnTo>
                <a:lnTo>
                  <a:pt x="7935" y="1121562"/>
                </a:lnTo>
                <a:lnTo>
                  <a:pt x="6031" y="1117105"/>
                </a:lnTo>
                <a:lnTo>
                  <a:pt x="4444" y="1112967"/>
                </a:lnTo>
                <a:lnTo>
                  <a:pt x="3491" y="1108193"/>
                </a:lnTo>
                <a:lnTo>
                  <a:pt x="2222" y="1103737"/>
                </a:lnTo>
                <a:lnTo>
                  <a:pt x="1270" y="1098644"/>
                </a:lnTo>
                <a:lnTo>
                  <a:pt x="635" y="1092914"/>
                </a:lnTo>
                <a:lnTo>
                  <a:pt x="317" y="1087822"/>
                </a:lnTo>
                <a:lnTo>
                  <a:pt x="0" y="1082410"/>
                </a:lnTo>
                <a:lnTo>
                  <a:pt x="317" y="1077318"/>
                </a:lnTo>
                <a:lnTo>
                  <a:pt x="635" y="1071906"/>
                </a:lnTo>
                <a:lnTo>
                  <a:pt x="1270" y="1066814"/>
                </a:lnTo>
                <a:lnTo>
                  <a:pt x="1904" y="1062039"/>
                </a:lnTo>
                <a:lnTo>
                  <a:pt x="3174" y="1056946"/>
                </a:lnTo>
                <a:lnTo>
                  <a:pt x="4444" y="1052172"/>
                </a:lnTo>
                <a:lnTo>
                  <a:pt x="5713" y="1047079"/>
                </a:lnTo>
                <a:lnTo>
                  <a:pt x="7935" y="1042304"/>
                </a:lnTo>
                <a:lnTo>
                  <a:pt x="9839" y="1037530"/>
                </a:lnTo>
                <a:lnTo>
                  <a:pt x="12061" y="1033074"/>
                </a:lnTo>
                <a:lnTo>
                  <a:pt x="14283" y="1028936"/>
                </a:lnTo>
                <a:lnTo>
                  <a:pt x="17140" y="1024479"/>
                </a:lnTo>
                <a:lnTo>
                  <a:pt x="19996" y="1020341"/>
                </a:lnTo>
                <a:lnTo>
                  <a:pt x="23170" y="1016204"/>
                </a:lnTo>
                <a:lnTo>
                  <a:pt x="26344" y="1012384"/>
                </a:lnTo>
                <a:lnTo>
                  <a:pt x="29518" y="1008564"/>
                </a:lnTo>
                <a:lnTo>
                  <a:pt x="33327" y="1005063"/>
                </a:lnTo>
                <a:lnTo>
                  <a:pt x="37136" y="1001562"/>
                </a:lnTo>
                <a:lnTo>
                  <a:pt x="40945" y="998379"/>
                </a:lnTo>
                <a:lnTo>
                  <a:pt x="45388" y="995514"/>
                </a:lnTo>
                <a:lnTo>
                  <a:pt x="49514" y="992649"/>
                </a:lnTo>
                <a:lnTo>
                  <a:pt x="53640" y="989784"/>
                </a:lnTo>
                <a:lnTo>
                  <a:pt x="58401" y="987556"/>
                </a:lnTo>
                <a:lnTo>
                  <a:pt x="63162" y="985328"/>
                </a:lnTo>
                <a:lnTo>
                  <a:pt x="68241" y="983418"/>
                </a:lnTo>
                <a:lnTo>
                  <a:pt x="73002" y="981827"/>
                </a:lnTo>
                <a:lnTo>
                  <a:pt x="78398" y="980235"/>
                </a:lnTo>
                <a:lnTo>
                  <a:pt x="83476" y="978644"/>
                </a:lnTo>
                <a:lnTo>
                  <a:pt x="873165" y="811853"/>
                </a:lnTo>
                <a:lnTo>
                  <a:pt x="878561" y="810898"/>
                </a:lnTo>
                <a:lnTo>
                  <a:pt x="883639" y="810262"/>
                </a:lnTo>
                <a:lnTo>
                  <a:pt x="889353" y="809944"/>
                </a:lnTo>
                <a:lnTo>
                  <a:pt x="894431" y="809625"/>
                </a:lnTo>
                <a:close/>
                <a:moveTo>
                  <a:pt x="858838" y="565150"/>
                </a:moveTo>
                <a:lnTo>
                  <a:pt x="840146" y="566424"/>
                </a:lnTo>
                <a:lnTo>
                  <a:pt x="821454" y="568016"/>
                </a:lnTo>
                <a:lnTo>
                  <a:pt x="802762" y="570244"/>
                </a:lnTo>
                <a:lnTo>
                  <a:pt x="784387" y="572155"/>
                </a:lnTo>
                <a:lnTo>
                  <a:pt x="747320" y="576930"/>
                </a:lnTo>
                <a:lnTo>
                  <a:pt x="710253" y="582343"/>
                </a:lnTo>
                <a:lnTo>
                  <a:pt x="673185" y="588074"/>
                </a:lnTo>
                <a:lnTo>
                  <a:pt x="636435" y="594442"/>
                </a:lnTo>
                <a:lnTo>
                  <a:pt x="600001" y="600809"/>
                </a:lnTo>
                <a:lnTo>
                  <a:pt x="563251" y="607814"/>
                </a:lnTo>
                <a:lnTo>
                  <a:pt x="526818" y="614818"/>
                </a:lnTo>
                <a:lnTo>
                  <a:pt x="490384" y="622778"/>
                </a:lnTo>
                <a:lnTo>
                  <a:pt x="453950" y="630737"/>
                </a:lnTo>
                <a:lnTo>
                  <a:pt x="417200" y="639652"/>
                </a:lnTo>
                <a:lnTo>
                  <a:pt x="381083" y="648249"/>
                </a:lnTo>
                <a:lnTo>
                  <a:pt x="344967" y="657800"/>
                </a:lnTo>
                <a:lnTo>
                  <a:pt x="326908" y="662894"/>
                </a:lnTo>
                <a:lnTo>
                  <a:pt x="308850" y="667988"/>
                </a:lnTo>
                <a:lnTo>
                  <a:pt x="291108" y="673401"/>
                </a:lnTo>
                <a:lnTo>
                  <a:pt x="273050" y="679450"/>
                </a:lnTo>
                <a:lnTo>
                  <a:pt x="292059" y="677858"/>
                </a:lnTo>
                <a:lnTo>
                  <a:pt x="310434" y="676266"/>
                </a:lnTo>
                <a:lnTo>
                  <a:pt x="329126" y="674038"/>
                </a:lnTo>
                <a:lnTo>
                  <a:pt x="347501" y="672127"/>
                </a:lnTo>
                <a:lnTo>
                  <a:pt x="384885" y="667352"/>
                </a:lnTo>
                <a:lnTo>
                  <a:pt x="421952" y="661939"/>
                </a:lnTo>
                <a:lnTo>
                  <a:pt x="458703" y="656527"/>
                </a:lnTo>
                <a:lnTo>
                  <a:pt x="495453" y="650159"/>
                </a:lnTo>
                <a:lnTo>
                  <a:pt x="532203" y="643791"/>
                </a:lnTo>
                <a:lnTo>
                  <a:pt x="568637" y="636787"/>
                </a:lnTo>
                <a:lnTo>
                  <a:pt x="605387" y="629464"/>
                </a:lnTo>
                <a:lnTo>
                  <a:pt x="642138" y="621504"/>
                </a:lnTo>
                <a:lnTo>
                  <a:pt x="678254" y="613545"/>
                </a:lnTo>
                <a:lnTo>
                  <a:pt x="714688" y="604948"/>
                </a:lnTo>
                <a:lnTo>
                  <a:pt x="750805" y="596034"/>
                </a:lnTo>
                <a:lnTo>
                  <a:pt x="786921" y="586482"/>
                </a:lnTo>
                <a:lnTo>
                  <a:pt x="804980" y="581706"/>
                </a:lnTo>
                <a:lnTo>
                  <a:pt x="823038" y="576294"/>
                </a:lnTo>
                <a:lnTo>
                  <a:pt x="841096" y="570881"/>
                </a:lnTo>
                <a:lnTo>
                  <a:pt x="858838" y="565150"/>
                </a:lnTo>
                <a:close/>
                <a:moveTo>
                  <a:pt x="894431" y="506412"/>
                </a:moveTo>
                <a:lnTo>
                  <a:pt x="899509" y="506412"/>
                </a:lnTo>
                <a:lnTo>
                  <a:pt x="904905" y="507046"/>
                </a:lnTo>
                <a:lnTo>
                  <a:pt x="909666" y="507363"/>
                </a:lnTo>
                <a:lnTo>
                  <a:pt x="915062" y="508314"/>
                </a:lnTo>
                <a:lnTo>
                  <a:pt x="919823" y="509265"/>
                </a:lnTo>
                <a:lnTo>
                  <a:pt x="924901" y="511167"/>
                </a:lnTo>
                <a:lnTo>
                  <a:pt x="929662" y="512435"/>
                </a:lnTo>
                <a:lnTo>
                  <a:pt x="934423" y="514336"/>
                </a:lnTo>
                <a:lnTo>
                  <a:pt x="939184" y="516238"/>
                </a:lnTo>
                <a:lnTo>
                  <a:pt x="943628" y="518457"/>
                </a:lnTo>
                <a:lnTo>
                  <a:pt x="948071" y="520676"/>
                </a:lnTo>
                <a:lnTo>
                  <a:pt x="952198" y="523528"/>
                </a:lnTo>
                <a:lnTo>
                  <a:pt x="956324" y="526381"/>
                </a:lnTo>
                <a:lnTo>
                  <a:pt x="960450" y="529551"/>
                </a:lnTo>
                <a:lnTo>
                  <a:pt x="964259" y="532720"/>
                </a:lnTo>
                <a:lnTo>
                  <a:pt x="968068" y="536207"/>
                </a:lnTo>
                <a:lnTo>
                  <a:pt x="971876" y="539694"/>
                </a:lnTo>
                <a:lnTo>
                  <a:pt x="975050" y="543497"/>
                </a:lnTo>
                <a:lnTo>
                  <a:pt x="978224" y="547618"/>
                </a:lnTo>
                <a:lnTo>
                  <a:pt x="981081" y="551421"/>
                </a:lnTo>
                <a:lnTo>
                  <a:pt x="984255" y="555859"/>
                </a:lnTo>
                <a:lnTo>
                  <a:pt x="986794" y="560296"/>
                </a:lnTo>
                <a:lnTo>
                  <a:pt x="989016" y="564734"/>
                </a:lnTo>
                <a:lnTo>
                  <a:pt x="991238" y="569805"/>
                </a:lnTo>
                <a:lnTo>
                  <a:pt x="993142" y="574560"/>
                </a:lnTo>
                <a:lnTo>
                  <a:pt x="995047" y="579314"/>
                </a:lnTo>
                <a:lnTo>
                  <a:pt x="996634" y="584703"/>
                </a:lnTo>
                <a:lnTo>
                  <a:pt x="997903" y="589774"/>
                </a:lnTo>
                <a:lnTo>
                  <a:pt x="998855" y="595163"/>
                </a:lnTo>
                <a:lnTo>
                  <a:pt x="999490" y="600551"/>
                </a:lnTo>
                <a:lnTo>
                  <a:pt x="999808" y="605939"/>
                </a:lnTo>
                <a:lnTo>
                  <a:pt x="1000125" y="611011"/>
                </a:lnTo>
                <a:lnTo>
                  <a:pt x="999808" y="616399"/>
                </a:lnTo>
                <a:lnTo>
                  <a:pt x="999490" y="621471"/>
                </a:lnTo>
                <a:lnTo>
                  <a:pt x="998855" y="626225"/>
                </a:lnTo>
                <a:lnTo>
                  <a:pt x="998221" y="631614"/>
                </a:lnTo>
                <a:lnTo>
                  <a:pt x="996951" y="636368"/>
                </a:lnTo>
                <a:lnTo>
                  <a:pt x="995681" y="641440"/>
                </a:lnTo>
                <a:lnTo>
                  <a:pt x="993777" y="646194"/>
                </a:lnTo>
                <a:lnTo>
                  <a:pt x="992190" y="651265"/>
                </a:lnTo>
                <a:lnTo>
                  <a:pt x="990286" y="655703"/>
                </a:lnTo>
                <a:lnTo>
                  <a:pt x="988064" y="660140"/>
                </a:lnTo>
                <a:lnTo>
                  <a:pt x="985525" y="664578"/>
                </a:lnTo>
                <a:lnTo>
                  <a:pt x="982985" y="668699"/>
                </a:lnTo>
                <a:lnTo>
                  <a:pt x="979811" y="672819"/>
                </a:lnTo>
                <a:lnTo>
                  <a:pt x="976955" y="676940"/>
                </a:lnTo>
                <a:lnTo>
                  <a:pt x="973781" y="680743"/>
                </a:lnTo>
                <a:lnTo>
                  <a:pt x="970289" y="684547"/>
                </a:lnTo>
                <a:lnTo>
                  <a:pt x="966798" y="688350"/>
                </a:lnTo>
                <a:lnTo>
                  <a:pt x="962989" y="691520"/>
                </a:lnTo>
                <a:lnTo>
                  <a:pt x="959181" y="694690"/>
                </a:lnTo>
                <a:lnTo>
                  <a:pt x="954737" y="697859"/>
                </a:lnTo>
                <a:lnTo>
                  <a:pt x="950611" y="700712"/>
                </a:lnTo>
                <a:lnTo>
                  <a:pt x="945850" y="703248"/>
                </a:lnTo>
                <a:lnTo>
                  <a:pt x="941406" y="705467"/>
                </a:lnTo>
                <a:lnTo>
                  <a:pt x="936963" y="707685"/>
                </a:lnTo>
                <a:lnTo>
                  <a:pt x="931884" y="709904"/>
                </a:lnTo>
                <a:lnTo>
                  <a:pt x="927123" y="711489"/>
                </a:lnTo>
                <a:lnTo>
                  <a:pt x="921727" y="713074"/>
                </a:lnTo>
                <a:lnTo>
                  <a:pt x="916649" y="714342"/>
                </a:lnTo>
                <a:lnTo>
                  <a:pt x="126960" y="880431"/>
                </a:lnTo>
                <a:lnTo>
                  <a:pt x="121247" y="881382"/>
                </a:lnTo>
                <a:lnTo>
                  <a:pt x="115851" y="882016"/>
                </a:lnTo>
                <a:lnTo>
                  <a:pt x="110455" y="882333"/>
                </a:lnTo>
                <a:lnTo>
                  <a:pt x="105059" y="882650"/>
                </a:lnTo>
                <a:lnTo>
                  <a:pt x="100298" y="882333"/>
                </a:lnTo>
                <a:lnTo>
                  <a:pt x="95855" y="882016"/>
                </a:lnTo>
                <a:lnTo>
                  <a:pt x="86967" y="881065"/>
                </a:lnTo>
                <a:lnTo>
                  <a:pt x="78398" y="879164"/>
                </a:lnTo>
                <a:lnTo>
                  <a:pt x="70145" y="876628"/>
                </a:lnTo>
                <a:lnTo>
                  <a:pt x="61575" y="873458"/>
                </a:lnTo>
                <a:lnTo>
                  <a:pt x="53640" y="869338"/>
                </a:lnTo>
                <a:lnTo>
                  <a:pt x="46340" y="864900"/>
                </a:lnTo>
                <a:lnTo>
                  <a:pt x="39358" y="859512"/>
                </a:lnTo>
                <a:lnTo>
                  <a:pt x="32692" y="853806"/>
                </a:lnTo>
                <a:lnTo>
                  <a:pt x="26662" y="847150"/>
                </a:lnTo>
                <a:lnTo>
                  <a:pt x="20948" y="840494"/>
                </a:lnTo>
                <a:lnTo>
                  <a:pt x="15870" y="833204"/>
                </a:lnTo>
                <a:lnTo>
                  <a:pt x="11426" y="825279"/>
                </a:lnTo>
                <a:lnTo>
                  <a:pt x="9522" y="821159"/>
                </a:lnTo>
                <a:lnTo>
                  <a:pt x="7935" y="817038"/>
                </a:lnTo>
                <a:lnTo>
                  <a:pt x="6031" y="812601"/>
                </a:lnTo>
                <a:lnTo>
                  <a:pt x="4444" y="808480"/>
                </a:lnTo>
                <a:lnTo>
                  <a:pt x="3491" y="804043"/>
                </a:lnTo>
                <a:lnTo>
                  <a:pt x="2222" y="799288"/>
                </a:lnTo>
                <a:lnTo>
                  <a:pt x="1270" y="794217"/>
                </a:lnTo>
                <a:lnTo>
                  <a:pt x="635" y="788511"/>
                </a:lnTo>
                <a:lnTo>
                  <a:pt x="317" y="783440"/>
                </a:lnTo>
                <a:lnTo>
                  <a:pt x="0" y="778052"/>
                </a:lnTo>
                <a:lnTo>
                  <a:pt x="317" y="772980"/>
                </a:lnTo>
                <a:lnTo>
                  <a:pt x="635" y="767909"/>
                </a:lnTo>
                <a:lnTo>
                  <a:pt x="1270" y="762520"/>
                </a:lnTo>
                <a:lnTo>
                  <a:pt x="1904" y="757766"/>
                </a:lnTo>
                <a:lnTo>
                  <a:pt x="3174" y="752694"/>
                </a:lnTo>
                <a:lnTo>
                  <a:pt x="4444" y="747940"/>
                </a:lnTo>
                <a:lnTo>
                  <a:pt x="5713" y="742868"/>
                </a:lnTo>
                <a:lnTo>
                  <a:pt x="7935" y="738114"/>
                </a:lnTo>
                <a:lnTo>
                  <a:pt x="9839" y="733676"/>
                </a:lnTo>
                <a:lnTo>
                  <a:pt x="12061" y="728922"/>
                </a:lnTo>
                <a:lnTo>
                  <a:pt x="14283" y="724801"/>
                </a:lnTo>
                <a:lnTo>
                  <a:pt x="17140" y="720047"/>
                </a:lnTo>
                <a:lnTo>
                  <a:pt x="19996" y="716243"/>
                </a:lnTo>
                <a:lnTo>
                  <a:pt x="23170" y="712123"/>
                </a:lnTo>
                <a:lnTo>
                  <a:pt x="26344" y="708319"/>
                </a:lnTo>
                <a:lnTo>
                  <a:pt x="29518" y="704516"/>
                </a:lnTo>
                <a:lnTo>
                  <a:pt x="33327" y="701029"/>
                </a:lnTo>
                <a:lnTo>
                  <a:pt x="37136" y="697859"/>
                </a:lnTo>
                <a:lnTo>
                  <a:pt x="40945" y="694373"/>
                </a:lnTo>
                <a:lnTo>
                  <a:pt x="45388" y="691520"/>
                </a:lnTo>
                <a:lnTo>
                  <a:pt x="49514" y="688667"/>
                </a:lnTo>
                <a:lnTo>
                  <a:pt x="53640" y="686132"/>
                </a:lnTo>
                <a:lnTo>
                  <a:pt x="58401" y="683596"/>
                </a:lnTo>
                <a:lnTo>
                  <a:pt x="63162" y="681377"/>
                </a:lnTo>
                <a:lnTo>
                  <a:pt x="68241" y="679475"/>
                </a:lnTo>
                <a:lnTo>
                  <a:pt x="73002" y="677891"/>
                </a:lnTo>
                <a:lnTo>
                  <a:pt x="78398" y="676306"/>
                </a:lnTo>
                <a:lnTo>
                  <a:pt x="83476" y="675038"/>
                </a:lnTo>
                <a:lnTo>
                  <a:pt x="873165" y="508631"/>
                </a:lnTo>
                <a:lnTo>
                  <a:pt x="878561" y="507680"/>
                </a:lnTo>
                <a:lnTo>
                  <a:pt x="883639" y="507046"/>
                </a:lnTo>
                <a:lnTo>
                  <a:pt x="889353" y="506729"/>
                </a:lnTo>
                <a:lnTo>
                  <a:pt x="894431" y="506412"/>
                </a:lnTo>
                <a:close/>
                <a:moveTo>
                  <a:pt x="858838" y="261937"/>
                </a:moveTo>
                <a:lnTo>
                  <a:pt x="840146" y="263529"/>
                </a:lnTo>
                <a:lnTo>
                  <a:pt x="821454" y="265439"/>
                </a:lnTo>
                <a:lnTo>
                  <a:pt x="802762" y="267031"/>
                </a:lnTo>
                <a:lnTo>
                  <a:pt x="784387" y="269260"/>
                </a:lnTo>
                <a:lnTo>
                  <a:pt x="747320" y="273717"/>
                </a:lnTo>
                <a:lnTo>
                  <a:pt x="710253" y="279448"/>
                </a:lnTo>
                <a:lnTo>
                  <a:pt x="673185" y="284861"/>
                </a:lnTo>
                <a:lnTo>
                  <a:pt x="636435" y="291229"/>
                </a:lnTo>
                <a:lnTo>
                  <a:pt x="600001" y="297596"/>
                </a:lnTo>
                <a:lnTo>
                  <a:pt x="563251" y="304601"/>
                </a:lnTo>
                <a:lnTo>
                  <a:pt x="526818" y="312242"/>
                </a:lnTo>
                <a:lnTo>
                  <a:pt x="490384" y="319565"/>
                </a:lnTo>
                <a:lnTo>
                  <a:pt x="453950" y="327843"/>
                </a:lnTo>
                <a:lnTo>
                  <a:pt x="417200" y="336439"/>
                </a:lnTo>
                <a:lnTo>
                  <a:pt x="381083" y="345354"/>
                </a:lnTo>
                <a:lnTo>
                  <a:pt x="344967" y="354905"/>
                </a:lnTo>
                <a:lnTo>
                  <a:pt x="326908" y="360000"/>
                </a:lnTo>
                <a:lnTo>
                  <a:pt x="308850" y="365094"/>
                </a:lnTo>
                <a:lnTo>
                  <a:pt x="291108" y="370825"/>
                </a:lnTo>
                <a:lnTo>
                  <a:pt x="273050" y="376237"/>
                </a:lnTo>
                <a:lnTo>
                  <a:pt x="292059" y="374964"/>
                </a:lnTo>
                <a:lnTo>
                  <a:pt x="310434" y="373372"/>
                </a:lnTo>
                <a:lnTo>
                  <a:pt x="329126" y="371461"/>
                </a:lnTo>
                <a:lnTo>
                  <a:pt x="347501" y="369233"/>
                </a:lnTo>
                <a:lnTo>
                  <a:pt x="384885" y="364457"/>
                </a:lnTo>
                <a:lnTo>
                  <a:pt x="421952" y="359363"/>
                </a:lnTo>
                <a:lnTo>
                  <a:pt x="458703" y="353314"/>
                </a:lnTo>
                <a:lnTo>
                  <a:pt x="495453" y="347264"/>
                </a:lnTo>
                <a:lnTo>
                  <a:pt x="532203" y="340578"/>
                </a:lnTo>
                <a:lnTo>
                  <a:pt x="568637" y="333892"/>
                </a:lnTo>
                <a:lnTo>
                  <a:pt x="605387" y="326251"/>
                </a:lnTo>
                <a:lnTo>
                  <a:pt x="642138" y="318610"/>
                </a:lnTo>
                <a:lnTo>
                  <a:pt x="678254" y="310650"/>
                </a:lnTo>
                <a:lnTo>
                  <a:pt x="714688" y="302054"/>
                </a:lnTo>
                <a:lnTo>
                  <a:pt x="750805" y="293139"/>
                </a:lnTo>
                <a:lnTo>
                  <a:pt x="786921" y="283269"/>
                </a:lnTo>
                <a:lnTo>
                  <a:pt x="804980" y="278493"/>
                </a:lnTo>
                <a:lnTo>
                  <a:pt x="823038" y="273081"/>
                </a:lnTo>
                <a:lnTo>
                  <a:pt x="841096" y="267668"/>
                </a:lnTo>
                <a:lnTo>
                  <a:pt x="858838" y="261937"/>
                </a:lnTo>
                <a:close/>
                <a:moveTo>
                  <a:pt x="894431" y="201612"/>
                </a:moveTo>
                <a:lnTo>
                  <a:pt x="899509" y="201612"/>
                </a:lnTo>
                <a:lnTo>
                  <a:pt x="904905" y="202249"/>
                </a:lnTo>
                <a:lnTo>
                  <a:pt x="909666" y="202567"/>
                </a:lnTo>
                <a:lnTo>
                  <a:pt x="915062" y="203522"/>
                </a:lnTo>
                <a:lnTo>
                  <a:pt x="919823" y="204795"/>
                </a:lnTo>
                <a:lnTo>
                  <a:pt x="924901" y="206068"/>
                </a:lnTo>
                <a:lnTo>
                  <a:pt x="929662" y="207660"/>
                </a:lnTo>
                <a:lnTo>
                  <a:pt x="934423" y="209570"/>
                </a:lnTo>
                <a:lnTo>
                  <a:pt x="939184" y="211480"/>
                </a:lnTo>
                <a:lnTo>
                  <a:pt x="943628" y="213708"/>
                </a:lnTo>
                <a:lnTo>
                  <a:pt x="948071" y="216254"/>
                </a:lnTo>
                <a:lnTo>
                  <a:pt x="952198" y="218801"/>
                </a:lnTo>
                <a:lnTo>
                  <a:pt x="956324" y="221665"/>
                </a:lnTo>
                <a:lnTo>
                  <a:pt x="960450" y="224848"/>
                </a:lnTo>
                <a:lnTo>
                  <a:pt x="964259" y="228031"/>
                </a:lnTo>
                <a:lnTo>
                  <a:pt x="968068" y="231533"/>
                </a:lnTo>
                <a:lnTo>
                  <a:pt x="971876" y="235034"/>
                </a:lnTo>
                <a:lnTo>
                  <a:pt x="975050" y="238854"/>
                </a:lnTo>
                <a:lnTo>
                  <a:pt x="978224" y="242992"/>
                </a:lnTo>
                <a:lnTo>
                  <a:pt x="981081" y="246811"/>
                </a:lnTo>
                <a:lnTo>
                  <a:pt x="984255" y="251586"/>
                </a:lnTo>
                <a:lnTo>
                  <a:pt x="986794" y="255724"/>
                </a:lnTo>
                <a:lnTo>
                  <a:pt x="989016" y="260180"/>
                </a:lnTo>
                <a:lnTo>
                  <a:pt x="991238" y="265273"/>
                </a:lnTo>
                <a:lnTo>
                  <a:pt x="993142" y="270047"/>
                </a:lnTo>
                <a:lnTo>
                  <a:pt x="995047" y="275140"/>
                </a:lnTo>
                <a:lnTo>
                  <a:pt x="996634" y="280233"/>
                </a:lnTo>
                <a:lnTo>
                  <a:pt x="997903" y="285326"/>
                </a:lnTo>
                <a:lnTo>
                  <a:pt x="998855" y="290737"/>
                </a:lnTo>
                <a:lnTo>
                  <a:pt x="999490" y="296148"/>
                </a:lnTo>
                <a:lnTo>
                  <a:pt x="999808" y="301559"/>
                </a:lnTo>
                <a:lnTo>
                  <a:pt x="1000125" y="306652"/>
                </a:lnTo>
                <a:lnTo>
                  <a:pt x="999808" y="312063"/>
                </a:lnTo>
                <a:lnTo>
                  <a:pt x="999490" y="317156"/>
                </a:lnTo>
                <a:lnTo>
                  <a:pt x="998855" y="322249"/>
                </a:lnTo>
                <a:lnTo>
                  <a:pt x="998221" y="327342"/>
                </a:lnTo>
                <a:lnTo>
                  <a:pt x="996951" y="332116"/>
                </a:lnTo>
                <a:lnTo>
                  <a:pt x="995681" y="337209"/>
                </a:lnTo>
                <a:lnTo>
                  <a:pt x="993777" y="341984"/>
                </a:lnTo>
                <a:lnTo>
                  <a:pt x="992190" y="347076"/>
                </a:lnTo>
                <a:lnTo>
                  <a:pt x="990286" y="351533"/>
                </a:lnTo>
                <a:lnTo>
                  <a:pt x="988064" y="355989"/>
                </a:lnTo>
                <a:lnTo>
                  <a:pt x="985525" y="360445"/>
                </a:lnTo>
                <a:lnTo>
                  <a:pt x="982985" y="364583"/>
                </a:lnTo>
                <a:lnTo>
                  <a:pt x="979811" y="369039"/>
                </a:lnTo>
                <a:lnTo>
                  <a:pt x="976955" y="372859"/>
                </a:lnTo>
                <a:lnTo>
                  <a:pt x="973781" y="376679"/>
                </a:lnTo>
                <a:lnTo>
                  <a:pt x="970289" y="380817"/>
                </a:lnTo>
                <a:lnTo>
                  <a:pt x="966798" y="384318"/>
                </a:lnTo>
                <a:lnTo>
                  <a:pt x="962989" y="387501"/>
                </a:lnTo>
                <a:lnTo>
                  <a:pt x="959181" y="390684"/>
                </a:lnTo>
                <a:lnTo>
                  <a:pt x="954737" y="393867"/>
                </a:lnTo>
                <a:lnTo>
                  <a:pt x="950611" y="396732"/>
                </a:lnTo>
                <a:lnTo>
                  <a:pt x="945850" y="399278"/>
                </a:lnTo>
                <a:lnTo>
                  <a:pt x="941406" y="401506"/>
                </a:lnTo>
                <a:lnTo>
                  <a:pt x="936963" y="403734"/>
                </a:lnTo>
                <a:lnTo>
                  <a:pt x="931884" y="405962"/>
                </a:lnTo>
                <a:lnTo>
                  <a:pt x="927123" y="407554"/>
                </a:lnTo>
                <a:lnTo>
                  <a:pt x="921727" y="409145"/>
                </a:lnTo>
                <a:lnTo>
                  <a:pt x="916649" y="410419"/>
                </a:lnTo>
                <a:lnTo>
                  <a:pt x="126960" y="577209"/>
                </a:lnTo>
                <a:lnTo>
                  <a:pt x="121247" y="578164"/>
                </a:lnTo>
                <a:lnTo>
                  <a:pt x="115851" y="578801"/>
                </a:lnTo>
                <a:lnTo>
                  <a:pt x="110455" y="579119"/>
                </a:lnTo>
                <a:lnTo>
                  <a:pt x="105059" y="579437"/>
                </a:lnTo>
                <a:lnTo>
                  <a:pt x="100298" y="579119"/>
                </a:lnTo>
                <a:lnTo>
                  <a:pt x="95855" y="578801"/>
                </a:lnTo>
                <a:lnTo>
                  <a:pt x="86967" y="577846"/>
                </a:lnTo>
                <a:lnTo>
                  <a:pt x="78398" y="575936"/>
                </a:lnTo>
                <a:lnTo>
                  <a:pt x="70145" y="573389"/>
                </a:lnTo>
                <a:lnTo>
                  <a:pt x="61575" y="570206"/>
                </a:lnTo>
                <a:lnTo>
                  <a:pt x="53640" y="566069"/>
                </a:lnTo>
                <a:lnTo>
                  <a:pt x="46340" y="561612"/>
                </a:lnTo>
                <a:lnTo>
                  <a:pt x="39358" y="556201"/>
                </a:lnTo>
                <a:lnTo>
                  <a:pt x="32692" y="550472"/>
                </a:lnTo>
                <a:lnTo>
                  <a:pt x="26662" y="543787"/>
                </a:lnTo>
                <a:lnTo>
                  <a:pt x="20948" y="537103"/>
                </a:lnTo>
                <a:lnTo>
                  <a:pt x="15870" y="529782"/>
                </a:lnTo>
                <a:lnTo>
                  <a:pt x="11426" y="522143"/>
                </a:lnTo>
                <a:lnTo>
                  <a:pt x="9522" y="517687"/>
                </a:lnTo>
                <a:lnTo>
                  <a:pt x="7935" y="513549"/>
                </a:lnTo>
                <a:lnTo>
                  <a:pt x="6031" y="509092"/>
                </a:lnTo>
                <a:lnTo>
                  <a:pt x="4444" y="504954"/>
                </a:lnTo>
                <a:lnTo>
                  <a:pt x="3491" y="500498"/>
                </a:lnTo>
                <a:lnTo>
                  <a:pt x="2222" y="495724"/>
                </a:lnTo>
                <a:lnTo>
                  <a:pt x="1270" y="490631"/>
                </a:lnTo>
                <a:lnTo>
                  <a:pt x="635" y="484901"/>
                </a:lnTo>
                <a:lnTo>
                  <a:pt x="317" y="479809"/>
                </a:lnTo>
                <a:lnTo>
                  <a:pt x="0" y="474397"/>
                </a:lnTo>
                <a:lnTo>
                  <a:pt x="317" y="469305"/>
                </a:lnTo>
                <a:lnTo>
                  <a:pt x="635" y="464212"/>
                </a:lnTo>
                <a:lnTo>
                  <a:pt x="1270" y="458801"/>
                </a:lnTo>
                <a:lnTo>
                  <a:pt x="1904" y="454026"/>
                </a:lnTo>
                <a:lnTo>
                  <a:pt x="3174" y="448933"/>
                </a:lnTo>
                <a:lnTo>
                  <a:pt x="4444" y="444159"/>
                </a:lnTo>
                <a:lnTo>
                  <a:pt x="5713" y="439066"/>
                </a:lnTo>
                <a:lnTo>
                  <a:pt x="7935" y="434291"/>
                </a:lnTo>
                <a:lnTo>
                  <a:pt x="9839" y="429835"/>
                </a:lnTo>
                <a:lnTo>
                  <a:pt x="12061" y="425061"/>
                </a:lnTo>
                <a:lnTo>
                  <a:pt x="14283" y="420923"/>
                </a:lnTo>
                <a:lnTo>
                  <a:pt x="17140" y="416466"/>
                </a:lnTo>
                <a:lnTo>
                  <a:pt x="19996" y="412328"/>
                </a:lnTo>
                <a:lnTo>
                  <a:pt x="23170" y="408191"/>
                </a:lnTo>
                <a:lnTo>
                  <a:pt x="26344" y="404689"/>
                </a:lnTo>
                <a:lnTo>
                  <a:pt x="29518" y="400551"/>
                </a:lnTo>
                <a:lnTo>
                  <a:pt x="33327" y="397050"/>
                </a:lnTo>
                <a:lnTo>
                  <a:pt x="37136" y="393867"/>
                </a:lnTo>
                <a:lnTo>
                  <a:pt x="40945" y="390366"/>
                </a:lnTo>
                <a:lnTo>
                  <a:pt x="45388" y="387501"/>
                </a:lnTo>
                <a:lnTo>
                  <a:pt x="49514" y="384636"/>
                </a:lnTo>
                <a:lnTo>
                  <a:pt x="53640" y="382090"/>
                </a:lnTo>
                <a:lnTo>
                  <a:pt x="58401" y="379543"/>
                </a:lnTo>
                <a:lnTo>
                  <a:pt x="63162" y="377315"/>
                </a:lnTo>
                <a:lnTo>
                  <a:pt x="68241" y="375405"/>
                </a:lnTo>
                <a:lnTo>
                  <a:pt x="73002" y="373814"/>
                </a:lnTo>
                <a:lnTo>
                  <a:pt x="78398" y="372222"/>
                </a:lnTo>
                <a:lnTo>
                  <a:pt x="83476" y="370949"/>
                </a:lnTo>
                <a:lnTo>
                  <a:pt x="873165" y="204159"/>
                </a:lnTo>
                <a:lnTo>
                  <a:pt x="878561" y="202885"/>
                </a:lnTo>
                <a:lnTo>
                  <a:pt x="883639" y="202249"/>
                </a:lnTo>
                <a:lnTo>
                  <a:pt x="889353" y="201931"/>
                </a:lnTo>
                <a:lnTo>
                  <a:pt x="894431" y="201612"/>
                </a:lnTo>
                <a:close/>
                <a:moveTo>
                  <a:pt x="462024" y="0"/>
                </a:moveTo>
                <a:lnTo>
                  <a:pt x="467419" y="0"/>
                </a:lnTo>
                <a:lnTo>
                  <a:pt x="472496" y="0"/>
                </a:lnTo>
                <a:lnTo>
                  <a:pt x="477891" y="318"/>
                </a:lnTo>
                <a:lnTo>
                  <a:pt x="482651" y="953"/>
                </a:lnTo>
                <a:lnTo>
                  <a:pt x="487728" y="1907"/>
                </a:lnTo>
                <a:lnTo>
                  <a:pt x="492805" y="2861"/>
                </a:lnTo>
                <a:lnTo>
                  <a:pt x="497565" y="4450"/>
                </a:lnTo>
                <a:lnTo>
                  <a:pt x="502642" y="6039"/>
                </a:lnTo>
                <a:lnTo>
                  <a:pt x="507402" y="7946"/>
                </a:lnTo>
                <a:lnTo>
                  <a:pt x="511844" y="9853"/>
                </a:lnTo>
                <a:lnTo>
                  <a:pt x="516604" y="12078"/>
                </a:lnTo>
                <a:lnTo>
                  <a:pt x="520729" y="14303"/>
                </a:lnTo>
                <a:lnTo>
                  <a:pt x="525172" y="17164"/>
                </a:lnTo>
                <a:lnTo>
                  <a:pt x="529297" y="20025"/>
                </a:lnTo>
                <a:lnTo>
                  <a:pt x="533105" y="22885"/>
                </a:lnTo>
                <a:lnTo>
                  <a:pt x="537230" y="26064"/>
                </a:lnTo>
                <a:lnTo>
                  <a:pt x="541038" y="29878"/>
                </a:lnTo>
                <a:lnTo>
                  <a:pt x="544529" y="33374"/>
                </a:lnTo>
                <a:lnTo>
                  <a:pt x="548019" y="36871"/>
                </a:lnTo>
                <a:lnTo>
                  <a:pt x="551193" y="41003"/>
                </a:lnTo>
                <a:lnTo>
                  <a:pt x="554049" y="45135"/>
                </a:lnTo>
                <a:lnTo>
                  <a:pt x="556904" y="49267"/>
                </a:lnTo>
                <a:lnTo>
                  <a:pt x="559760" y="54035"/>
                </a:lnTo>
                <a:lnTo>
                  <a:pt x="561982" y="58484"/>
                </a:lnTo>
                <a:lnTo>
                  <a:pt x="564203" y="63252"/>
                </a:lnTo>
                <a:lnTo>
                  <a:pt x="566107" y="68020"/>
                </a:lnTo>
                <a:lnTo>
                  <a:pt x="567693" y="73106"/>
                </a:lnTo>
                <a:lnTo>
                  <a:pt x="569280" y="78191"/>
                </a:lnTo>
                <a:lnTo>
                  <a:pt x="570549" y="83595"/>
                </a:lnTo>
                <a:lnTo>
                  <a:pt x="571819" y="88998"/>
                </a:lnTo>
                <a:lnTo>
                  <a:pt x="572453" y="94084"/>
                </a:lnTo>
                <a:lnTo>
                  <a:pt x="572771" y="99487"/>
                </a:lnTo>
                <a:lnTo>
                  <a:pt x="573088" y="104573"/>
                </a:lnTo>
                <a:lnTo>
                  <a:pt x="572771" y="109976"/>
                </a:lnTo>
                <a:lnTo>
                  <a:pt x="572453" y="115062"/>
                </a:lnTo>
                <a:lnTo>
                  <a:pt x="571819" y="120148"/>
                </a:lnTo>
                <a:lnTo>
                  <a:pt x="570867" y="125551"/>
                </a:lnTo>
                <a:lnTo>
                  <a:pt x="569597" y="130319"/>
                </a:lnTo>
                <a:lnTo>
                  <a:pt x="568328" y="135405"/>
                </a:lnTo>
                <a:lnTo>
                  <a:pt x="566741" y="140172"/>
                </a:lnTo>
                <a:lnTo>
                  <a:pt x="565155" y="144622"/>
                </a:lnTo>
                <a:lnTo>
                  <a:pt x="563251" y="149390"/>
                </a:lnTo>
                <a:lnTo>
                  <a:pt x="561030" y="153840"/>
                </a:lnTo>
                <a:lnTo>
                  <a:pt x="558174" y="158608"/>
                </a:lnTo>
                <a:lnTo>
                  <a:pt x="555635" y="162740"/>
                </a:lnTo>
                <a:lnTo>
                  <a:pt x="552779" y="166872"/>
                </a:lnTo>
                <a:lnTo>
                  <a:pt x="549923" y="171004"/>
                </a:lnTo>
                <a:lnTo>
                  <a:pt x="546433" y="174818"/>
                </a:lnTo>
                <a:lnTo>
                  <a:pt x="543259" y="178315"/>
                </a:lnTo>
                <a:lnTo>
                  <a:pt x="539769" y="182129"/>
                </a:lnTo>
                <a:lnTo>
                  <a:pt x="535644" y="185625"/>
                </a:lnTo>
                <a:lnTo>
                  <a:pt x="531836" y="188486"/>
                </a:lnTo>
                <a:lnTo>
                  <a:pt x="527711" y="191664"/>
                </a:lnTo>
                <a:lnTo>
                  <a:pt x="523268" y="194525"/>
                </a:lnTo>
                <a:lnTo>
                  <a:pt x="518825" y="197068"/>
                </a:lnTo>
                <a:lnTo>
                  <a:pt x="514383" y="199611"/>
                </a:lnTo>
                <a:lnTo>
                  <a:pt x="509623" y="201518"/>
                </a:lnTo>
                <a:lnTo>
                  <a:pt x="504863" y="204061"/>
                </a:lnTo>
                <a:lnTo>
                  <a:pt x="499786" y="205650"/>
                </a:lnTo>
                <a:lnTo>
                  <a:pt x="494709" y="206921"/>
                </a:lnTo>
                <a:lnTo>
                  <a:pt x="489632" y="208193"/>
                </a:lnTo>
                <a:lnTo>
                  <a:pt x="126930" y="284795"/>
                </a:lnTo>
                <a:lnTo>
                  <a:pt x="121218" y="285749"/>
                </a:lnTo>
                <a:lnTo>
                  <a:pt x="115823" y="286702"/>
                </a:lnTo>
                <a:lnTo>
                  <a:pt x="110429" y="287020"/>
                </a:lnTo>
                <a:lnTo>
                  <a:pt x="105034" y="287338"/>
                </a:lnTo>
                <a:lnTo>
                  <a:pt x="100275" y="287020"/>
                </a:lnTo>
                <a:lnTo>
                  <a:pt x="95832" y="286702"/>
                </a:lnTo>
                <a:lnTo>
                  <a:pt x="86947" y="285431"/>
                </a:lnTo>
                <a:lnTo>
                  <a:pt x="78379" y="283524"/>
                </a:lnTo>
                <a:lnTo>
                  <a:pt x="70129" y="280981"/>
                </a:lnTo>
                <a:lnTo>
                  <a:pt x="61561" y="277802"/>
                </a:lnTo>
                <a:lnTo>
                  <a:pt x="53628" y="273670"/>
                </a:lnTo>
                <a:lnTo>
                  <a:pt x="46329" y="268902"/>
                </a:lnTo>
                <a:lnTo>
                  <a:pt x="39348" y="264135"/>
                </a:lnTo>
                <a:lnTo>
                  <a:pt x="32684" y="258095"/>
                </a:lnTo>
                <a:lnTo>
                  <a:pt x="26655" y="251738"/>
                </a:lnTo>
                <a:lnTo>
                  <a:pt x="20943" y="244746"/>
                </a:lnTo>
                <a:lnTo>
                  <a:pt x="15866" y="237435"/>
                </a:lnTo>
                <a:lnTo>
                  <a:pt x="11424" y="229807"/>
                </a:lnTo>
                <a:lnTo>
                  <a:pt x="9520" y="225357"/>
                </a:lnTo>
                <a:lnTo>
                  <a:pt x="7933" y="221225"/>
                </a:lnTo>
                <a:lnTo>
                  <a:pt x="6029" y="217093"/>
                </a:lnTo>
                <a:lnTo>
                  <a:pt x="4443" y="212643"/>
                </a:lnTo>
                <a:lnTo>
                  <a:pt x="3491" y="208193"/>
                </a:lnTo>
                <a:lnTo>
                  <a:pt x="2221" y="203425"/>
                </a:lnTo>
                <a:lnTo>
                  <a:pt x="1269" y="198021"/>
                </a:lnTo>
                <a:lnTo>
                  <a:pt x="635" y="192936"/>
                </a:lnTo>
                <a:lnTo>
                  <a:pt x="317" y="187532"/>
                </a:lnTo>
                <a:lnTo>
                  <a:pt x="0" y="182447"/>
                </a:lnTo>
                <a:lnTo>
                  <a:pt x="317" y="177043"/>
                </a:lnTo>
                <a:lnTo>
                  <a:pt x="635" y="171958"/>
                </a:lnTo>
                <a:lnTo>
                  <a:pt x="1269" y="166554"/>
                </a:lnTo>
                <a:lnTo>
                  <a:pt x="1904" y="161786"/>
                </a:lnTo>
                <a:lnTo>
                  <a:pt x="3173" y="157019"/>
                </a:lnTo>
                <a:lnTo>
                  <a:pt x="4443" y="151615"/>
                </a:lnTo>
                <a:lnTo>
                  <a:pt x="5712" y="147165"/>
                </a:lnTo>
                <a:lnTo>
                  <a:pt x="7933" y="142079"/>
                </a:lnTo>
                <a:lnTo>
                  <a:pt x="9837" y="137630"/>
                </a:lnTo>
                <a:lnTo>
                  <a:pt x="12058" y="132862"/>
                </a:lnTo>
                <a:lnTo>
                  <a:pt x="14280" y="128730"/>
                </a:lnTo>
                <a:lnTo>
                  <a:pt x="17136" y="124280"/>
                </a:lnTo>
                <a:lnTo>
                  <a:pt x="19991" y="120148"/>
                </a:lnTo>
                <a:lnTo>
                  <a:pt x="23165" y="116016"/>
                </a:lnTo>
                <a:lnTo>
                  <a:pt x="26338" y="112201"/>
                </a:lnTo>
                <a:lnTo>
                  <a:pt x="29511" y="108387"/>
                </a:lnTo>
                <a:lnTo>
                  <a:pt x="33319" y="104891"/>
                </a:lnTo>
                <a:lnTo>
                  <a:pt x="37127" y="101712"/>
                </a:lnTo>
                <a:lnTo>
                  <a:pt x="40935" y="98534"/>
                </a:lnTo>
                <a:lnTo>
                  <a:pt x="45377" y="95355"/>
                </a:lnTo>
                <a:lnTo>
                  <a:pt x="49503" y="92495"/>
                </a:lnTo>
                <a:lnTo>
                  <a:pt x="53628" y="89952"/>
                </a:lnTo>
                <a:lnTo>
                  <a:pt x="58388" y="87727"/>
                </a:lnTo>
                <a:lnTo>
                  <a:pt x="63148" y="85184"/>
                </a:lnTo>
                <a:lnTo>
                  <a:pt x="68225" y="83277"/>
                </a:lnTo>
                <a:lnTo>
                  <a:pt x="72985" y="81370"/>
                </a:lnTo>
                <a:lnTo>
                  <a:pt x="78379" y="80098"/>
                </a:lnTo>
                <a:lnTo>
                  <a:pt x="83456" y="78827"/>
                </a:lnTo>
                <a:lnTo>
                  <a:pt x="446158" y="2225"/>
                </a:lnTo>
                <a:lnTo>
                  <a:pt x="451235" y="1271"/>
                </a:lnTo>
                <a:lnTo>
                  <a:pt x="456630" y="636"/>
                </a:lnTo>
                <a:lnTo>
                  <a:pt x="462024"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80" name="KSO_Shape"/>
          <p:cNvSpPr>
            <a:spLocks/>
          </p:cNvSpPr>
          <p:nvPr/>
        </p:nvSpPr>
        <p:spPr bwMode="auto">
          <a:xfrm>
            <a:off x="3520468" y="1477854"/>
            <a:ext cx="422275" cy="430212"/>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81" name="KSO_Shape"/>
          <p:cNvSpPr>
            <a:spLocks noChangeAspect="1"/>
          </p:cNvSpPr>
          <p:nvPr/>
        </p:nvSpPr>
        <p:spPr bwMode="auto">
          <a:xfrm>
            <a:off x="3560155" y="3692417"/>
            <a:ext cx="447675" cy="404813"/>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a:extLst/>
        </p:spPr>
        <p:txBody>
          <a:bodyPr lIns="68571" tIns="34286" rIns="68571" bIns="34286"/>
          <a:lstStyle/>
          <a:p>
            <a:pPr>
              <a:defRPr/>
            </a:pPr>
            <a:endParaRPr lang="zh-CN" altLang="en-US" kern="0">
              <a:solidFill>
                <a:srgbClr val="FFFFFF"/>
              </a:solidFill>
            </a:endParaRPr>
          </a:p>
        </p:txBody>
      </p:sp>
      <p:sp>
        <p:nvSpPr>
          <p:cNvPr id="24" name="文本框 23"/>
          <p:cNvSpPr txBox="1"/>
          <p:nvPr/>
        </p:nvSpPr>
        <p:spPr>
          <a:xfrm>
            <a:off x="4530117" y="23239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25" name="文本框 24"/>
          <p:cNvSpPr txBox="1"/>
          <p:nvPr/>
        </p:nvSpPr>
        <p:spPr>
          <a:xfrm>
            <a:off x="4530117" y="34288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26" name="文本框 25"/>
          <p:cNvSpPr txBox="1"/>
          <p:nvPr/>
        </p:nvSpPr>
        <p:spPr>
          <a:xfrm>
            <a:off x="4582504" y="4559191"/>
            <a:ext cx="2025649" cy="446088"/>
          </a:xfrm>
          <a:prstGeom prst="rect">
            <a:avLst/>
          </a:prstGeom>
          <a:solidFill>
            <a:srgbClr val="E5B704"/>
          </a:solidFill>
        </p:spPr>
        <p:txBody>
          <a:bodyPr anchor="ctr"/>
          <a:lstStyle/>
          <a:p>
            <a:pPr>
              <a:lnSpc>
                <a:spcPct val="140000"/>
              </a:lnSpc>
              <a:defRPr/>
            </a:pPr>
            <a:r>
              <a:rPr lang="zh-CN" altLang="en-US" b="1" dirty="0" smtClean="0">
                <a:solidFill>
                  <a:srgbClr val="282728"/>
                </a:solidFill>
                <a:latin typeface="微软雅黑" panose="020B0503020204020204" pitchFamily="34" charset="-122"/>
                <a:ea typeface="微软雅黑" panose="020B0503020204020204" pitchFamily="34" charset="-122"/>
              </a:rPr>
              <a:t>点击此处添加</a:t>
            </a: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27" name="TextBox 15"/>
          <p:cNvSpPr txBox="1"/>
          <p:nvPr/>
        </p:nvSpPr>
        <p:spPr>
          <a:xfrm>
            <a:off x="4451905" y="1639779"/>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4451905" y="2761612"/>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4451905" y="3883445"/>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4517591" y="5005279"/>
            <a:ext cx="4307930"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007350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1" name="文本框 40"/>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三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2" name="文本框 41"/>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3" name="矩形 4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4" name="文本框 43"/>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5"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6" name="文本框 45"/>
          <p:cNvSpPr txBox="1"/>
          <p:nvPr/>
        </p:nvSpPr>
        <p:spPr>
          <a:xfrm>
            <a:off x="5315599" y="1137013"/>
            <a:ext cx="156080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 Part    three</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571927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矩形 1130"/>
          <p:cNvSpPr/>
          <p:nvPr/>
        </p:nvSpPr>
        <p:spPr>
          <a:xfrm>
            <a:off x="5683293" y="1325291"/>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40" name="椭圆 39"/>
          <p:cNvSpPr/>
          <p:nvPr/>
        </p:nvSpPr>
        <p:spPr>
          <a:xfrm>
            <a:off x="4872526" y="1388491"/>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a:defRPr/>
            </a:pPr>
            <a:endParaRPr lang="zh-CN" altLang="en-US" kern="0">
              <a:solidFill>
                <a:srgbClr val="E5B704"/>
              </a:solidFill>
              <a:latin typeface="宋体" panose="02010600030101010101" pitchFamily="2" charset="-122"/>
            </a:endParaRPr>
          </a:p>
        </p:txBody>
      </p:sp>
      <p:sp>
        <p:nvSpPr>
          <p:cNvPr id="41" name="椭圆 40"/>
          <p:cNvSpPr/>
          <p:nvPr/>
        </p:nvSpPr>
        <p:spPr>
          <a:xfrm>
            <a:off x="5510256" y="2561877"/>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42" name="椭圆 41"/>
          <p:cNvSpPr/>
          <p:nvPr/>
        </p:nvSpPr>
        <p:spPr>
          <a:xfrm>
            <a:off x="5515405" y="3709640"/>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44" name="椭圆 43"/>
          <p:cNvSpPr/>
          <p:nvPr/>
        </p:nvSpPr>
        <p:spPr>
          <a:xfrm>
            <a:off x="4872526" y="4857402"/>
            <a:ext cx="637730" cy="637729"/>
          </a:xfrm>
          <a:prstGeom prst="ellipse">
            <a:avLst/>
          </a:prstGeom>
          <a:noFill/>
          <a:ln w="25400">
            <a:solidFill>
              <a:schemeClr val="bg1"/>
            </a:solidFill>
            <a:miter lim="800000"/>
            <a:headEnd/>
            <a:tailEnd/>
          </a:ln>
          <a:extLst>
            <a:ext uri="{909E8E84-426E-40DD-AFC4-6F175D3DCCD1}">
              <a14:hiddenFill xmlns:a14="http://schemas.microsoft.com/office/drawing/2010/main" xmlns="">
                <a:solidFill>
                  <a:srgbClr val="FFFFFF"/>
                </a:solidFill>
              </a14:hiddenFill>
            </a:ext>
          </a:extLst>
        </p:spPr>
        <p:txBody>
          <a:bodyPr anchor="ctr"/>
          <a:lstStyle/>
          <a:p>
            <a:pPr algn="ctr">
              <a:defRPr/>
            </a:pPr>
            <a:endParaRPr lang="zh-CN" altLang="en-US" kern="0">
              <a:solidFill>
                <a:srgbClr val="FFFFFF"/>
              </a:solidFill>
              <a:latin typeface="宋体" panose="02010600030101010101" pitchFamily="2" charset="-122"/>
            </a:endParaRPr>
          </a:p>
        </p:txBody>
      </p:sp>
      <p:sp>
        <p:nvSpPr>
          <p:cNvPr id="2" name="同心圆 1"/>
          <p:cNvSpPr/>
          <p:nvPr/>
        </p:nvSpPr>
        <p:spPr>
          <a:xfrm>
            <a:off x="2068470" y="2208336"/>
            <a:ext cx="2597820" cy="2597820"/>
          </a:xfrm>
          <a:prstGeom prst="donut">
            <a:avLst>
              <a:gd name="adj" fmla="val 1037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4910705" y="1414968"/>
            <a:ext cx="561372"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01</a:t>
            </a:r>
            <a:endParaRPr lang="zh-CN" altLang="en-US" sz="3200" dirty="0">
              <a:solidFill>
                <a:srgbClr val="E5B704"/>
              </a:solidFill>
            </a:endParaRPr>
          </a:p>
        </p:txBody>
      </p:sp>
      <p:sp>
        <p:nvSpPr>
          <p:cNvPr id="49" name="矩形 48"/>
          <p:cNvSpPr/>
          <p:nvPr/>
        </p:nvSpPr>
        <p:spPr>
          <a:xfrm>
            <a:off x="5548435" y="2582266"/>
            <a:ext cx="611065"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02</a:t>
            </a:r>
            <a:endParaRPr lang="zh-CN" altLang="en-US" sz="3200" dirty="0">
              <a:solidFill>
                <a:srgbClr val="E5B704"/>
              </a:solidFill>
            </a:endParaRPr>
          </a:p>
        </p:txBody>
      </p:sp>
      <p:sp>
        <p:nvSpPr>
          <p:cNvPr id="50" name="矩形 49"/>
          <p:cNvSpPr/>
          <p:nvPr/>
        </p:nvSpPr>
        <p:spPr>
          <a:xfrm>
            <a:off x="5548435" y="3744679"/>
            <a:ext cx="622286"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03</a:t>
            </a:r>
            <a:endParaRPr lang="zh-CN" altLang="en-US" sz="3200" dirty="0">
              <a:solidFill>
                <a:srgbClr val="E5B704"/>
              </a:solidFill>
            </a:endParaRPr>
          </a:p>
        </p:txBody>
      </p:sp>
      <p:sp>
        <p:nvSpPr>
          <p:cNvPr id="52" name="矩形 51"/>
          <p:cNvSpPr/>
          <p:nvPr/>
        </p:nvSpPr>
        <p:spPr>
          <a:xfrm>
            <a:off x="4910705" y="4883879"/>
            <a:ext cx="609462" cy="584775"/>
          </a:xfrm>
          <a:prstGeom prst="rect">
            <a:avLst/>
          </a:prstGeom>
        </p:spPr>
        <p:txBody>
          <a:bodyPr wrap="none">
            <a:spAutoFit/>
          </a:bodyPr>
          <a:lstStyle/>
          <a:p>
            <a:r>
              <a:rPr lang="en-US" altLang="zh-CN" sz="3200" dirty="0" smtClean="0">
                <a:solidFill>
                  <a:srgbClr val="E5B704"/>
                </a:solidFill>
                <a:latin typeface="Impact" panose="020B0806030902050204" pitchFamily="34" charset="0"/>
              </a:rPr>
              <a:t>04</a:t>
            </a:r>
            <a:endParaRPr lang="zh-CN" altLang="en-US" sz="3200" dirty="0">
              <a:solidFill>
                <a:srgbClr val="E5B704"/>
              </a:solidFill>
            </a:endParaRPr>
          </a:p>
        </p:txBody>
      </p:sp>
      <p:sp>
        <p:nvSpPr>
          <p:cNvPr id="55" name="TextBox 4"/>
          <p:cNvSpPr txBox="1">
            <a:spLocks noChangeArrowheads="1"/>
          </p:cNvSpPr>
          <p:nvPr/>
        </p:nvSpPr>
        <p:spPr bwMode="auto">
          <a:xfrm>
            <a:off x="2590048" y="3045581"/>
            <a:ext cx="1554664" cy="923330"/>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E5B704"/>
                </a:solidFill>
                <a:latin typeface="微软雅黑" panose="020B0503020204020204" pitchFamily="34" charset="-122"/>
                <a:ea typeface="微软雅黑" panose="020B0503020204020204" pitchFamily="34" charset="-122"/>
              </a:rPr>
              <a:t>请点击此处</a:t>
            </a:r>
            <a:endParaRPr lang="en-US" altLang="zh-CN" sz="1800" b="1" dirty="0" smtClean="0">
              <a:solidFill>
                <a:srgbClr val="E5B704"/>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800" b="1" dirty="0" smtClean="0">
                <a:solidFill>
                  <a:srgbClr val="E5B704"/>
                </a:solidFill>
                <a:latin typeface="微软雅黑" panose="020B0503020204020204" pitchFamily="34" charset="-122"/>
                <a:ea typeface="微软雅黑" panose="020B0503020204020204" pitchFamily="34" charset="-122"/>
              </a:rPr>
              <a:t>点击添加标题</a:t>
            </a:r>
            <a:endParaRPr lang="en-US" altLang="zh-CN" sz="1800" b="1" dirty="0" smtClean="0">
              <a:solidFill>
                <a:srgbClr val="E5B704"/>
              </a:solidFill>
              <a:latin typeface="微软雅黑" panose="020B0503020204020204" pitchFamily="34" charset="-122"/>
              <a:ea typeface="微软雅黑" panose="020B0503020204020204" pitchFamily="34" charset="-122"/>
            </a:endParaRPr>
          </a:p>
        </p:txBody>
      </p:sp>
      <p:sp>
        <p:nvSpPr>
          <p:cNvPr id="57" name="矩形 56"/>
          <p:cNvSpPr/>
          <p:nvPr/>
        </p:nvSpPr>
        <p:spPr>
          <a:xfrm>
            <a:off x="6235257" y="2507425"/>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58" name="矩形 57"/>
          <p:cNvSpPr/>
          <p:nvPr/>
        </p:nvSpPr>
        <p:spPr>
          <a:xfrm>
            <a:off x="6235257" y="3648050"/>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59" name="矩形 58"/>
          <p:cNvSpPr/>
          <p:nvPr/>
        </p:nvSpPr>
        <p:spPr>
          <a:xfrm>
            <a:off x="5683293" y="4827445"/>
            <a:ext cx="3829050" cy="688975"/>
          </a:xfrm>
          <a:prstGeom prst="rect">
            <a:avLst/>
          </a:prstGeom>
        </p:spPr>
        <p:txBody>
          <a:bodyPr anchor="ct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输入简单</a:t>
            </a:r>
            <a:r>
              <a:rPr lang="zh-CN" altLang="en-US" sz="1400" dirty="0">
                <a:solidFill>
                  <a:srgbClr val="E5B704"/>
                </a:solidFill>
                <a:latin typeface="微软雅黑" panose="020B0503020204020204" pitchFamily="34" charset="-122"/>
                <a:ea typeface="微软雅黑" panose="020B0503020204020204" pitchFamily="34" charset="-122"/>
              </a:rPr>
              <a:t>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1118246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5"/>
          <p:cNvSpPr>
            <a:spLocks noChangeArrowheads="1"/>
          </p:cNvSpPr>
          <p:nvPr/>
        </p:nvSpPr>
        <p:spPr bwMode="auto">
          <a:xfrm>
            <a:off x="2647335" y="831655"/>
            <a:ext cx="2660650" cy="641350"/>
          </a:xfrm>
          <a:prstGeom prst="rect">
            <a:avLst/>
          </a:prstGeom>
          <a:solidFill>
            <a:srgbClr val="E5B704"/>
          </a:solidFill>
          <a:ln>
            <a:noFill/>
          </a:ln>
        </p:spPr>
        <p:txBody>
          <a:bodyPr rIns="108000" bIns="10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40000"/>
              </a:lnSpc>
              <a:defRPr/>
            </a:pPr>
            <a:r>
              <a:rPr lang="zh-CN" altLang="en-US" sz="2400" b="1" dirty="0">
                <a:solidFill>
                  <a:srgbClr val="282728"/>
                </a:solidFill>
                <a:latin typeface="微软雅黑" panose="020B0503020204020204" pitchFamily="34" charset="-122"/>
                <a:ea typeface="微软雅黑" panose="020B0503020204020204" pitchFamily="34" charset="-122"/>
              </a:rPr>
              <a:t>点击此处添加标题</a:t>
            </a:r>
          </a:p>
        </p:txBody>
      </p:sp>
      <p:sp>
        <p:nvSpPr>
          <p:cNvPr id="1319" name="矩形 7"/>
          <p:cNvSpPr/>
          <p:nvPr/>
        </p:nvSpPr>
        <p:spPr>
          <a:xfrm>
            <a:off x="2666386" y="2007994"/>
            <a:ext cx="6988175" cy="207130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12700" cap="sq">
            <a:solidFill>
              <a:srgbClr val="E5B704"/>
            </a:solidFill>
            <a:bevel/>
          </a:ln>
        </p:spPr>
        <p:style>
          <a:lnRef idx="2">
            <a:schemeClr val="accent1">
              <a:shade val="50000"/>
            </a:schemeClr>
          </a:lnRef>
          <a:fillRef idx="1">
            <a:schemeClr val="accent1"/>
          </a:fillRef>
          <a:effectRef idx="0">
            <a:schemeClr val="accent1"/>
          </a:effectRef>
          <a:fontRef idx="minor">
            <a:schemeClr val="lt1"/>
          </a:fontRef>
        </p:style>
        <p:txBody>
          <a:bodyPr lIns="36000" tIns="108000" rIns="0" bIns="0">
            <a:noAutofit/>
          </a:bodyPr>
          <a:lstStyle/>
          <a:p>
            <a:pPr algn="just">
              <a:spcBef>
                <a:spcPts val="600"/>
              </a:spcBef>
              <a:spcAft>
                <a:spcPts val="600"/>
              </a:spcAft>
              <a:defRPr/>
            </a:pP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E5B704"/>
                </a:solidFill>
                <a:latin typeface="微软雅黑" panose="020B0503020204020204" pitchFamily="34" charset="-122"/>
                <a:ea typeface="微软雅黑" panose="020B0503020204020204" pitchFamily="34" charset="-122"/>
              </a:rPr>
              <a:t>字</a:t>
            </a:r>
            <a:r>
              <a:rPr lang="zh-CN" altLang="en-US" sz="16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a:t>
            </a:r>
            <a:r>
              <a:rPr lang="zh-CN" altLang="en-US" sz="1600" dirty="0" smtClean="0">
                <a:solidFill>
                  <a:srgbClr val="E5B704"/>
                </a:solidFill>
                <a:latin typeface="微软雅黑" panose="020B0503020204020204" pitchFamily="34" charset="-122"/>
                <a:ea typeface="微软雅黑" panose="020B0503020204020204" pitchFamily="34" charset="-122"/>
              </a:rPr>
              <a:t>输入</a:t>
            </a: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E5B704"/>
              </a:solidFill>
              <a:latin typeface="微软雅黑" panose="020B0503020204020204" pitchFamily="34" charset="-122"/>
              <a:ea typeface="微软雅黑" panose="020B0503020204020204" pitchFamily="34" charset="-122"/>
            </a:endParaRPr>
          </a:p>
          <a:p>
            <a:pPr algn="just">
              <a:spcBef>
                <a:spcPts val="600"/>
              </a:spcBef>
              <a:spcAft>
                <a:spcPts val="600"/>
              </a:spcAft>
              <a:defRPr/>
            </a:pPr>
            <a:r>
              <a:rPr lang="zh-CN" altLang="en-US" sz="1600" spc="300" dirty="0" smtClean="0">
                <a:solidFill>
                  <a:srgbClr val="E5B704"/>
                </a:solidFill>
                <a:latin typeface="微软雅黑" panose="020B0503020204020204" pitchFamily="34" charset="-122"/>
                <a:ea typeface="微软雅黑" panose="020B0503020204020204" pitchFamily="34" charset="-122"/>
              </a:rPr>
              <a:t>。</a:t>
            </a:r>
            <a:endParaRPr lang="zh-CN" altLang="en-US" sz="1600" spc="300" dirty="0">
              <a:solidFill>
                <a:srgbClr val="E5B704"/>
              </a:solidFill>
              <a:latin typeface="微软雅黑" panose="020B0503020204020204" pitchFamily="34" charset="-122"/>
              <a:ea typeface="微软雅黑" panose="020B0503020204020204" pitchFamily="34" charset="-122"/>
            </a:endParaRPr>
          </a:p>
        </p:txBody>
      </p:sp>
      <p:sp>
        <p:nvSpPr>
          <p:cNvPr id="65" name="TextBox 15"/>
          <p:cNvSpPr txBox="1"/>
          <p:nvPr/>
        </p:nvSpPr>
        <p:spPr>
          <a:xfrm>
            <a:off x="2537439" y="1572151"/>
            <a:ext cx="355222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pic>
        <p:nvPicPr>
          <p:cNvPr id="67" name="图片 66"/>
          <p:cNvPicPr>
            <a:picLocks noChangeAspect="1"/>
          </p:cNvPicPr>
          <p:nvPr/>
        </p:nvPicPr>
        <p:blipFill rotWithShape="1">
          <a:blip r:embed="rId2" cstate="print">
            <a:extLst>
              <a:ext uri="{28A0092B-C50C-407E-A947-70E740481C1C}">
                <a14:useLocalDpi xmlns:a14="http://schemas.microsoft.com/office/drawing/2010/main" xmlns="" val="0"/>
              </a:ext>
            </a:extLst>
          </a:blip>
          <a:srcRect r="796" b="4871"/>
          <a:stretch/>
        </p:blipFill>
        <p:spPr>
          <a:xfrm>
            <a:off x="2448476" y="4547777"/>
            <a:ext cx="2176405" cy="1371700"/>
          </a:xfrm>
          <a:prstGeom prst="rect">
            <a:avLst/>
          </a:prstGeom>
          <a:ln>
            <a:solidFill>
              <a:srgbClr val="E5B704"/>
            </a:solidFill>
          </a:ln>
        </p:spPr>
      </p:pic>
      <p:pic>
        <p:nvPicPr>
          <p:cNvPr id="68" name="图片 67"/>
          <p:cNvPicPr>
            <a:picLocks noChangeAspect="1"/>
          </p:cNvPicPr>
          <p:nvPr/>
        </p:nvPicPr>
        <p:blipFill rotWithShape="1">
          <a:blip r:embed="rId3" cstate="print">
            <a:extLst>
              <a:ext uri="{28A0092B-C50C-407E-A947-70E740481C1C}">
                <a14:useLocalDpi xmlns:a14="http://schemas.microsoft.com/office/drawing/2010/main" xmlns="" val="0"/>
              </a:ext>
            </a:extLst>
          </a:blip>
          <a:srcRect l="-1" r="728" b="4533"/>
          <a:stretch/>
        </p:blipFill>
        <p:spPr>
          <a:xfrm>
            <a:off x="7766255" y="4547779"/>
            <a:ext cx="2176405" cy="1371698"/>
          </a:xfrm>
          <a:prstGeom prst="rect">
            <a:avLst/>
          </a:prstGeom>
          <a:ln>
            <a:solidFill>
              <a:srgbClr val="E5B704"/>
            </a:solidFill>
          </a:ln>
        </p:spPr>
      </p:pic>
      <p:pic>
        <p:nvPicPr>
          <p:cNvPr id="69" name="图片 68"/>
          <p:cNvPicPr>
            <a:picLocks noChangeAspect="1"/>
          </p:cNvPicPr>
          <p:nvPr/>
        </p:nvPicPr>
        <p:blipFill rotWithShape="1">
          <a:blip r:embed="rId4" cstate="print">
            <a:extLst>
              <a:ext uri="{28A0092B-C50C-407E-A947-70E740481C1C}">
                <a14:useLocalDpi xmlns:a14="http://schemas.microsoft.com/office/drawing/2010/main" xmlns="" val="0"/>
              </a:ext>
            </a:extLst>
          </a:blip>
          <a:srcRect r="646" b="5500"/>
          <a:stretch/>
        </p:blipFill>
        <p:spPr>
          <a:xfrm>
            <a:off x="5115705" y="4547779"/>
            <a:ext cx="2162189" cy="1371698"/>
          </a:xfrm>
          <a:prstGeom prst="rect">
            <a:avLst/>
          </a:prstGeom>
          <a:ln>
            <a:solidFill>
              <a:srgbClr val="E5B704"/>
            </a:solidFill>
          </a:ln>
        </p:spPr>
      </p:pic>
    </p:spTree>
    <p:extLst>
      <p:ext uri="{BB962C8B-B14F-4D97-AF65-F5344CB8AC3E}">
        <p14:creationId xmlns:p14="http://schemas.microsoft.com/office/powerpoint/2010/main" xmlns="" val="2135378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2" name="组合 9"/>
          <p:cNvGrpSpPr>
            <a:grpSpLocks/>
          </p:cNvGrpSpPr>
          <p:nvPr/>
        </p:nvGrpSpPr>
        <p:grpSpPr bwMode="auto">
          <a:xfrm flipH="1">
            <a:off x="8629225" y="1472406"/>
            <a:ext cx="1146175" cy="3913188"/>
            <a:chOff x="7297450" y="1148860"/>
            <a:chExt cx="1146235" cy="3912090"/>
          </a:xfrm>
        </p:grpSpPr>
        <p:sp>
          <p:nvSpPr>
            <p:cNvPr id="11" name="矩形 10"/>
            <p:cNvSpPr/>
            <p:nvPr/>
          </p:nvSpPr>
          <p:spPr>
            <a:xfrm flipH="1">
              <a:off x="7297450" y="1148860"/>
              <a:ext cx="149233" cy="2766237"/>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lnSpcReduction="10000"/>
            </a:bodyPr>
            <a:lstStyle/>
            <a:p>
              <a:pPr algn="ctr">
                <a:defRPr/>
              </a:pPr>
              <a:endParaRPr lang="zh-CN" altLang="en-US" sz="1000" spc="200">
                <a:solidFill>
                  <a:srgbClr val="008C33"/>
                </a:solidFill>
              </a:endParaRPr>
            </a:p>
          </p:txBody>
        </p:sp>
        <p:sp>
          <p:nvSpPr>
            <p:cNvPr id="12" name="矩形 11"/>
            <p:cNvSpPr/>
            <p:nvPr/>
          </p:nvSpPr>
          <p:spPr>
            <a:xfrm flipH="1">
              <a:off x="8294452" y="2294713"/>
              <a:ext cx="149233" cy="2766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r>
                <a:rPr lang="en-US" altLang="zh-CN" sz="1100" spc="200" dirty="0" smtClean="0">
                  <a:solidFill>
                    <a:schemeClr val="bg1"/>
                  </a:solidFill>
                  <a:latin typeface="微软雅黑" panose="020B0503020204020204" pitchFamily="34" charset="-122"/>
                  <a:ea typeface="微软雅黑" panose="020B0503020204020204" pitchFamily="34" charset="-122"/>
                </a:rPr>
                <a:t>add your title here please</a:t>
              </a:r>
              <a:endParaRPr lang="zh-CN" altLang="en-US" sz="1100" spc="200" dirty="0">
                <a:solidFill>
                  <a:schemeClr val="bg1"/>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7324439" y="1309153"/>
              <a:ext cx="1079557" cy="3739101"/>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nSpc>
                  <a:spcPct val="140000"/>
                </a:lnSpc>
                <a:defRPr/>
              </a:pPr>
              <a:r>
                <a:rPr lang="zh-CN" altLang="en-US" sz="3200" b="1" dirty="0" smtClean="0">
                  <a:solidFill>
                    <a:srgbClr val="E5B704"/>
                  </a:solidFill>
                  <a:latin typeface="微软雅黑" panose="020B0503020204020204" pitchFamily="34" charset="-122"/>
                  <a:ea typeface="微软雅黑" panose="020B0503020204020204" pitchFamily="34" charset="-122"/>
                </a:rPr>
                <a:t> 点击</a:t>
              </a:r>
              <a:r>
                <a:rPr lang="zh-CN" altLang="en-US" sz="3200" b="1" dirty="0">
                  <a:solidFill>
                    <a:srgbClr val="E5B704"/>
                  </a:solidFill>
                  <a:latin typeface="微软雅黑" panose="020B0503020204020204" pitchFamily="34" charset="-122"/>
                  <a:ea typeface="微软雅黑" panose="020B0503020204020204" pitchFamily="34" charset="-122"/>
                </a:rPr>
                <a:t>此处添加标题</a:t>
              </a:r>
            </a:p>
          </p:txBody>
        </p:sp>
      </p:grpSp>
      <p:pic>
        <p:nvPicPr>
          <p:cNvPr id="10" name="图片 9"/>
          <p:cNvPicPr>
            <a:picLocks noChangeAspect="1"/>
          </p:cNvPicPr>
          <p:nvPr/>
        </p:nvPicPr>
        <p:blipFill rotWithShape="1">
          <a:blip r:embed="rId2" cstate="print">
            <a:extLst>
              <a:ext uri="{28A0092B-C50C-407E-A947-70E740481C1C}">
                <a14:useLocalDpi xmlns:a14="http://schemas.microsoft.com/office/drawing/2010/main" xmlns="" val="0"/>
              </a:ext>
            </a:extLst>
          </a:blip>
          <a:srcRect r="796" b="4871"/>
          <a:stretch/>
        </p:blipFill>
        <p:spPr>
          <a:xfrm>
            <a:off x="2669013" y="1878757"/>
            <a:ext cx="2176405" cy="1371700"/>
          </a:xfrm>
          <a:prstGeom prst="rect">
            <a:avLst/>
          </a:prstGeom>
          <a:ln>
            <a:solidFill>
              <a:srgbClr val="E5B704"/>
            </a:solidFill>
          </a:ln>
        </p:spPr>
      </p:pic>
      <p:pic>
        <p:nvPicPr>
          <p:cNvPr id="16" name="图片 15"/>
          <p:cNvPicPr>
            <a:picLocks noChangeAspect="1"/>
          </p:cNvPicPr>
          <p:nvPr/>
        </p:nvPicPr>
        <p:blipFill rotWithShape="1">
          <a:blip r:embed="rId3" cstate="print">
            <a:extLst>
              <a:ext uri="{28A0092B-C50C-407E-A947-70E740481C1C}">
                <a14:useLocalDpi xmlns:a14="http://schemas.microsoft.com/office/drawing/2010/main" xmlns="" val="0"/>
              </a:ext>
            </a:extLst>
          </a:blip>
          <a:srcRect l="-1" r="728" b="4533"/>
          <a:stretch/>
        </p:blipFill>
        <p:spPr>
          <a:xfrm>
            <a:off x="5605095" y="3712762"/>
            <a:ext cx="2176405" cy="1371698"/>
          </a:xfrm>
          <a:prstGeom prst="rect">
            <a:avLst/>
          </a:prstGeom>
          <a:ln>
            <a:solidFill>
              <a:srgbClr val="E5B704"/>
            </a:solidFill>
          </a:ln>
        </p:spPr>
      </p:pic>
      <p:sp>
        <p:nvSpPr>
          <p:cNvPr id="2" name="矩形 1"/>
          <p:cNvSpPr/>
          <p:nvPr/>
        </p:nvSpPr>
        <p:spPr>
          <a:xfrm>
            <a:off x="5374849" y="1673679"/>
            <a:ext cx="2764632" cy="1708160"/>
          </a:xfrm>
          <a:prstGeom prst="rect">
            <a:avLst/>
          </a:prstGeom>
        </p:spPr>
        <p:txBody>
          <a:bodyPr wrap="square">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a:t>
            </a:r>
          </a:p>
        </p:txBody>
      </p:sp>
      <p:sp>
        <p:nvSpPr>
          <p:cNvPr id="17" name="矩形 16"/>
          <p:cNvSpPr/>
          <p:nvPr/>
        </p:nvSpPr>
        <p:spPr>
          <a:xfrm>
            <a:off x="2416601" y="3544531"/>
            <a:ext cx="2764632" cy="1708160"/>
          </a:xfrm>
          <a:prstGeom prst="rect">
            <a:avLst/>
          </a:prstGeom>
        </p:spPr>
        <p:txBody>
          <a:bodyPr wrap="square">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400" dirty="0" smtClean="0">
                <a:solidFill>
                  <a:srgbClr val="E5B704"/>
                </a:solidFill>
                <a:latin typeface="微软雅黑" panose="020B0503020204020204" pitchFamily="34" charset="-122"/>
                <a:ea typeface="微软雅黑" panose="020B0503020204020204" pitchFamily="34" charset="-122"/>
              </a:rPr>
              <a:t>字</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这里输入简单的文字概述这里输入简单的文字概述</a:t>
            </a:r>
          </a:p>
        </p:txBody>
      </p:sp>
    </p:spTree>
    <p:extLst>
      <p:ext uri="{BB962C8B-B14F-4D97-AF65-F5344CB8AC3E}">
        <p14:creationId xmlns:p14="http://schemas.microsoft.com/office/powerpoint/2010/main" xmlns="" val="17279722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flipH="1">
            <a:off x="850010" y="2421809"/>
            <a:ext cx="10358120" cy="45719"/>
          </a:xfrm>
          <a:custGeom>
            <a:avLst/>
            <a:gdLst>
              <a:gd name="connsiteX0" fmla="*/ 7977051 w 7977051"/>
              <a:gd name="connsiteY0" fmla="*/ 0 h 31619"/>
              <a:gd name="connsiteX1" fmla="*/ 0 w 7977051"/>
              <a:gd name="connsiteY1" fmla="*/ 0 h 31619"/>
              <a:gd name="connsiteX2" fmla="*/ 0 w 7977051"/>
              <a:gd name="connsiteY2" fmla="*/ 31619 h 31619"/>
              <a:gd name="connsiteX3" fmla="*/ 7977051 w 7977051"/>
              <a:gd name="connsiteY3" fmla="*/ 31619 h 31619"/>
              <a:gd name="connsiteX4" fmla="*/ 7977051 w 7977051"/>
              <a:gd name="connsiteY4" fmla="*/ 15810 h 3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7051" h="31619">
                <a:moveTo>
                  <a:pt x="7977051" y="0"/>
                </a:moveTo>
                <a:lnTo>
                  <a:pt x="0" y="0"/>
                </a:lnTo>
                <a:lnTo>
                  <a:pt x="0" y="31619"/>
                </a:lnTo>
                <a:lnTo>
                  <a:pt x="7977051" y="31619"/>
                </a:lnTo>
                <a:lnTo>
                  <a:pt x="7977051" y="15810"/>
                </a:lnTo>
                <a:close/>
              </a:path>
            </a:pathLst>
          </a:cu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cxnSp>
        <p:nvCxnSpPr>
          <p:cNvPr id="8" name="Straight Connector 32"/>
          <p:cNvCxnSpPr/>
          <p:nvPr/>
        </p:nvCxnSpPr>
        <p:spPr>
          <a:xfrm flipV="1">
            <a:off x="2648585"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32"/>
          <p:cNvCxnSpPr/>
          <p:nvPr/>
        </p:nvCxnSpPr>
        <p:spPr>
          <a:xfrm flipV="1">
            <a:off x="4937760"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32"/>
          <p:cNvCxnSpPr/>
          <p:nvPr/>
        </p:nvCxnSpPr>
        <p:spPr>
          <a:xfrm flipV="1">
            <a:off x="7257098"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a:xfrm>
            <a:off x="1837374" y="3145113"/>
            <a:ext cx="1614487"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12" name="圆角矩形 11"/>
          <p:cNvSpPr/>
          <p:nvPr/>
        </p:nvSpPr>
        <p:spPr>
          <a:xfrm>
            <a:off x="4131310" y="3145113"/>
            <a:ext cx="1612900"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13" name="圆角矩形 12"/>
          <p:cNvSpPr/>
          <p:nvPr/>
        </p:nvSpPr>
        <p:spPr>
          <a:xfrm>
            <a:off x="6425248" y="3145113"/>
            <a:ext cx="1612900"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21" name="Sev01"/>
          <p:cNvSpPr>
            <a:spLocks noChangeAspect="1"/>
          </p:cNvSpPr>
          <p:nvPr/>
        </p:nvSpPr>
        <p:spPr>
          <a:xfrm>
            <a:off x="6971348" y="1702076"/>
            <a:ext cx="520700"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22" name="Freeform 105"/>
          <p:cNvSpPr>
            <a:spLocks noEditPoints="1"/>
          </p:cNvSpPr>
          <p:nvPr/>
        </p:nvSpPr>
        <p:spPr bwMode="auto">
          <a:xfrm>
            <a:off x="7087236" y="1819551"/>
            <a:ext cx="290513" cy="28575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282728"/>
          </a:solidFill>
          <a:ln w="9525">
            <a:noFill/>
            <a:round/>
            <a:headEnd/>
            <a:tailEnd/>
          </a:ln>
        </p:spPr>
        <p:txBody>
          <a:bodyPr/>
          <a:lstStyle/>
          <a:p>
            <a:pPr>
              <a:defRPr/>
            </a:pPr>
            <a:endParaRPr lang="en-US" dirty="0">
              <a:solidFill>
                <a:schemeClr val="accent3">
                  <a:lumMod val="50000"/>
                </a:schemeClr>
              </a:solidFill>
            </a:endParaRPr>
          </a:p>
        </p:txBody>
      </p:sp>
      <p:sp>
        <p:nvSpPr>
          <p:cNvPr id="24" name="Sev01"/>
          <p:cNvSpPr>
            <a:spLocks noChangeAspect="1"/>
          </p:cNvSpPr>
          <p:nvPr/>
        </p:nvSpPr>
        <p:spPr>
          <a:xfrm>
            <a:off x="2388236" y="1702076"/>
            <a:ext cx="519113"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2067" name="Freeform 62"/>
          <p:cNvSpPr>
            <a:spLocks noEditPoints="1"/>
          </p:cNvSpPr>
          <p:nvPr/>
        </p:nvSpPr>
        <p:spPr bwMode="auto">
          <a:xfrm>
            <a:off x="2500949" y="1814789"/>
            <a:ext cx="293687" cy="295275"/>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282728"/>
          </a:solidFill>
          <a:ln>
            <a:noFill/>
          </a:ln>
        </p:spPr>
        <p:txBody>
          <a:bodyPr/>
          <a:lstStyle/>
          <a:p>
            <a:endParaRPr lang="zh-CN" altLang="en-US"/>
          </a:p>
        </p:txBody>
      </p:sp>
      <p:sp>
        <p:nvSpPr>
          <p:cNvPr id="27" name="Sev01"/>
          <p:cNvSpPr>
            <a:spLocks noChangeAspect="1"/>
          </p:cNvSpPr>
          <p:nvPr/>
        </p:nvSpPr>
        <p:spPr>
          <a:xfrm>
            <a:off x="4678998" y="1702076"/>
            <a:ext cx="520700"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2069" name="Freeform 135"/>
          <p:cNvSpPr>
            <a:spLocks noEditPoints="1"/>
          </p:cNvSpPr>
          <p:nvPr/>
        </p:nvSpPr>
        <p:spPr bwMode="auto">
          <a:xfrm>
            <a:off x="4783773" y="1816376"/>
            <a:ext cx="311150" cy="292100"/>
          </a:xfrm>
          <a:custGeom>
            <a:avLst/>
            <a:gdLst>
              <a:gd name="T0" fmla="*/ 13 w 73"/>
              <a:gd name="T1" fmla="*/ 39 h 68"/>
              <a:gd name="T2" fmla="*/ 8 w 73"/>
              <a:gd name="T3" fmla="*/ 39 h 68"/>
              <a:gd name="T4" fmla="*/ 0 w 73"/>
              <a:gd name="T5" fmla="*/ 33 h 68"/>
              <a:gd name="T6" fmla="*/ 5 w 73"/>
              <a:gd name="T7" fmla="*/ 19 h 68"/>
              <a:gd name="T8" fmla="*/ 15 w 73"/>
              <a:gd name="T9" fmla="*/ 22 h 68"/>
              <a:gd name="T10" fmla="*/ 20 w 73"/>
              <a:gd name="T11" fmla="*/ 21 h 68"/>
              <a:gd name="T12" fmla="*/ 20 w 73"/>
              <a:gd name="T13" fmla="*/ 24 h 68"/>
              <a:gd name="T14" fmla="*/ 23 w 73"/>
              <a:gd name="T15" fmla="*/ 34 h 68"/>
              <a:gd name="T16" fmla="*/ 13 w 73"/>
              <a:gd name="T17" fmla="*/ 39 h 68"/>
              <a:gd name="T18" fmla="*/ 15 w 73"/>
              <a:gd name="T19" fmla="*/ 19 h 68"/>
              <a:gd name="T20" fmla="*/ 5 w 73"/>
              <a:gd name="T21" fmla="*/ 9 h 68"/>
              <a:gd name="T22" fmla="*/ 15 w 73"/>
              <a:gd name="T23" fmla="*/ 0 h 68"/>
              <a:gd name="T24" fmla="*/ 25 w 73"/>
              <a:gd name="T25" fmla="*/ 9 h 68"/>
              <a:gd name="T26" fmla="*/ 15 w 73"/>
              <a:gd name="T27" fmla="*/ 19 h 68"/>
              <a:gd name="T28" fmla="*/ 53 w 73"/>
              <a:gd name="T29" fmla="*/ 68 h 68"/>
              <a:gd name="T30" fmla="*/ 20 w 73"/>
              <a:gd name="T31" fmla="*/ 68 h 68"/>
              <a:gd name="T32" fmla="*/ 10 w 73"/>
              <a:gd name="T33" fmla="*/ 58 h 68"/>
              <a:gd name="T34" fmla="*/ 23 w 73"/>
              <a:gd name="T35" fmla="*/ 36 h 68"/>
              <a:gd name="T36" fmla="*/ 37 w 73"/>
              <a:gd name="T37" fmla="*/ 41 h 68"/>
              <a:gd name="T38" fmla="*/ 50 w 73"/>
              <a:gd name="T39" fmla="*/ 36 h 68"/>
              <a:gd name="T40" fmla="*/ 64 w 73"/>
              <a:gd name="T41" fmla="*/ 58 h 68"/>
              <a:gd name="T42" fmla="*/ 53 w 73"/>
              <a:gd name="T43" fmla="*/ 68 h 68"/>
              <a:gd name="T44" fmla="*/ 37 w 73"/>
              <a:gd name="T45" fmla="*/ 39 h 68"/>
              <a:gd name="T46" fmla="*/ 22 w 73"/>
              <a:gd name="T47" fmla="*/ 24 h 68"/>
              <a:gd name="T48" fmla="*/ 37 w 73"/>
              <a:gd name="T49" fmla="*/ 9 h 68"/>
              <a:gd name="T50" fmla="*/ 51 w 73"/>
              <a:gd name="T51" fmla="*/ 24 h 68"/>
              <a:gd name="T52" fmla="*/ 37 w 73"/>
              <a:gd name="T53" fmla="*/ 39 h 68"/>
              <a:gd name="T54" fmla="*/ 59 w 73"/>
              <a:gd name="T55" fmla="*/ 19 h 68"/>
              <a:gd name="T56" fmla="*/ 49 w 73"/>
              <a:gd name="T57" fmla="*/ 9 h 68"/>
              <a:gd name="T58" fmla="*/ 59 w 73"/>
              <a:gd name="T59" fmla="*/ 0 h 68"/>
              <a:gd name="T60" fmla="*/ 68 w 73"/>
              <a:gd name="T61" fmla="*/ 9 h 68"/>
              <a:gd name="T62" fmla="*/ 59 w 73"/>
              <a:gd name="T63" fmla="*/ 19 h 68"/>
              <a:gd name="T64" fmla="*/ 66 w 73"/>
              <a:gd name="T65" fmla="*/ 39 h 68"/>
              <a:gd name="T66" fmla="*/ 61 w 73"/>
              <a:gd name="T67" fmla="*/ 39 h 68"/>
              <a:gd name="T68" fmla="*/ 51 w 73"/>
              <a:gd name="T69" fmla="*/ 34 h 68"/>
              <a:gd name="T70" fmla="*/ 54 w 73"/>
              <a:gd name="T71" fmla="*/ 24 h 68"/>
              <a:gd name="T72" fmla="*/ 54 w 73"/>
              <a:gd name="T73" fmla="*/ 21 h 68"/>
              <a:gd name="T74" fmla="*/ 59 w 73"/>
              <a:gd name="T75" fmla="*/ 22 h 68"/>
              <a:gd name="T76" fmla="*/ 69 w 73"/>
              <a:gd name="T77" fmla="*/ 19 h 68"/>
              <a:gd name="T78" fmla="*/ 73 w 73"/>
              <a:gd name="T79" fmla="*/ 33 h 68"/>
              <a:gd name="T80" fmla="*/ 66 w 73"/>
              <a:gd name="T81" fmla="*/ 39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282728"/>
          </a:solidFill>
          <a:ln>
            <a:noFill/>
          </a:ln>
        </p:spPr>
        <p:txBody>
          <a:bodyPr/>
          <a:lstStyle/>
          <a:p>
            <a:endParaRPr lang="zh-CN" altLang="en-US"/>
          </a:p>
        </p:txBody>
      </p:sp>
      <p:cxnSp>
        <p:nvCxnSpPr>
          <p:cNvPr id="25" name="Straight Connector 32"/>
          <p:cNvCxnSpPr/>
          <p:nvPr/>
        </p:nvCxnSpPr>
        <p:spPr>
          <a:xfrm flipV="1">
            <a:off x="9601835" y="2437089"/>
            <a:ext cx="0" cy="601663"/>
          </a:xfrm>
          <a:prstGeom prst="line">
            <a:avLst/>
          </a:prstGeom>
          <a:ln w="19050">
            <a:solidFill>
              <a:srgbClr val="E5B70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8769985" y="3145113"/>
            <a:ext cx="1612900" cy="344488"/>
          </a:xfrm>
          <a:prstGeom prst="round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282728"/>
                </a:solidFill>
                <a:latin typeface="微软雅黑" panose="020B0503020204020204" pitchFamily="34" charset="-122"/>
                <a:ea typeface="微软雅黑" panose="020B0503020204020204" pitchFamily="34" charset="-122"/>
              </a:rPr>
              <a:t>标题</a:t>
            </a:r>
          </a:p>
        </p:txBody>
      </p:sp>
      <p:sp>
        <p:nvSpPr>
          <p:cNvPr id="29" name="Sev01"/>
          <p:cNvSpPr>
            <a:spLocks noChangeAspect="1"/>
          </p:cNvSpPr>
          <p:nvPr/>
        </p:nvSpPr>
        <p:spPr>
          <a:xfrm>
            <a:off x="9316085" y="1702076"/>
            <a:ext cx="520700" cy="520700"/>
          </a:xfrm>
          <a:prstGeom prst="ellipse">
            <a:avLst/>
          </a:prstGeom>
          <a:solidFill>
            <a:srgbClr val="E5B70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000" dirty="0">
              <a:solidFill>
                <a:schemeClr val="bg1"/>
              </a:solidFill>
              <a:latin typeface="FontAwesome" pitchFamily="2" charset="0"/>
            </a:endParaRPr>
          </a:p>
        </p:txBody>
      </p:sp>
      <p:sp>
        <p:nvSpPr>
          <p:cNvPr id="31" name="TextBox 15"/>
          <p:cNvSpPr txBox="1"/>
          <p:nvPr/>
        </p:nvSpPr>
        <p:spPr>
          <a:xfrm>
            <a:off x="1481452"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6029070"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4" name="TextBox 15"/>
          <p:cNvSpPr txBox="1"/>
          <p:nvPr/>
        </p:nvSpPr>
        <p:spPr>
          <a:xfrm>
            <a:off x="3755261"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5" name="TextBox 15"/>
          <p:cNvSpPr txBox="1"/>
          <p:nvPr/>
        </p:nvSpPr>
        <p:spPr>
          <a:xfrm>
            <a:off x="8373807" y="3715027"/>
            <a:ext cx="2243329" cy="1384995"/>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 name="流程图: 联系 13"/>
          <p:cNvSpPr/>
          <p:nvPr/>
        </p:nvSpPr>
        <p:spPr>
          <a:xfrm>
            <a:off x="9495471" y="2320883"/>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流程图: 联系 35"/>
          <p:cNvSpPr/>
          <p:nvPr/>
        </p:nvSpPr>
        <p:spPr>
          <a:xfrm>
            <a:off x="7136606" y="2320884"/>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流程图: 联系 36"/>
          <p:cNvSpPr/>
          <p:nvPr/>
        </p:nvSpPr>
        <p:spPr>
          <a:xfrm>
            <a:off x="4831872" y="2320883"/>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流程图: 联系 37"/>
          <p:cNvSpPr/>
          <p:nvPr/>
        </p:nvSpPr>
        <p:spPr>
          <a:xfrm>
            <a:off x="2548096" y="2336556"/>
            <a:ext cx="234950" cy="234950"/>
          </a:xfrm>
          <a:prstGeom prst="flowChartConnector">
            <a:avLst/>
          </a:prstGeom>
          <a:solidFill>
            <a:srgbClr val="E5B704"/>
          </a:solidFill>
          <a:ln>
            <a:solidFill>
              <a:srgbClr val="E5B7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KSO_Shape"/>
          <p:cNvSpPr>
            <a:spLocks/>
          </p:cNvSpPr>
          <p:nvPr/>
        </p:nvSpPr>
        <p:spPr bwMode="auto">
          <a:xfrm>
            <a:off x="9446736" y="1790350"/>
            <a:ext cx="259397" cy="352921"/>
          </a:xfrm>
          <a:custGeom>
            <a:avLst/>
            <a:gdLst>
              <a:gd name="T0" fmla="*/ 924118 w 4423"/>
              <a:gd name="T1" fmla="*/ 36732 h 6016"/>
              <a:gd name="T2" fmla="*/ 1145021 w 4423"/>
              <a:gd name="T3" fmla="*/ 159911 h 6016"/>
              <a:gd name="T4" fmla="*/ 1298196 w 4423"/>
              <a:gd name="T5" fmla="*/ 337238 h 6016"/>
              <a:gd name="T6" fmla="*/ 1388709 w 4423"/>
              <a:gd name="T7" fmla="*/ 576313 h 6016"/>
              <a:gd name="T8" fmla="*/ 1388709 w 4423"/>
              <a:gd name="T9" fmla="*/ 824571 h 6016"/>
              <a:gd name="T10" fmla="*/ 1298196 w 4423"/>
              <a:gd name="T11" fmla="*/ 1063646 h 6016"/>
              <a:gd name="T12" fmla="*/ 1145021 w 4423"/>
              <a:gd name="T13" fmla="*/ 1240973 h 6016"/>
              <a:gd name="T14" fmla="*/ 924118 w 4423"/>
              <a:gd name="T15" fmla="*/ 1364152 h 6016"/>
              <a:gd name="T16" fmla="*/ 681695 w 4423"/>
              <a:gd name="T17" fmla="*/ 1400568 h 6016"/>
              <a:gd name="T18" fmla="*/ 427246 w 4423"/>
              <a:gd name="T19" fmla="*/ 1345786 h 6016"/>
              <a:gd name="T20" fmla="*/ 216788 w 4423"/>
              <a:gd name="T21" fmla="*/ 1207408 h 6016"/>
              <a:gd name="T22" fmla="*/ 76271 w 4423"/>
              <a:gd name="T23" fmla="*/ 1019314 h 6016"/>
              <a:gd name="T24" fmla="*/ 3165 w 4423"/>
              <a:gd name="T25" fmla="*/ 772006 h 6016"/>
              <a:gd name="T26" fmla="*/ 21837 w 4423"/>
              <a:gd name="T27" fmla="*/ 525648 h 6016"/>
              <a:gd name="T28" fmla="*/ 128807 w 4423"/>
              <a:gd name="T29" fmla="*/ 295123 h 6016"/>
              <a:gd name="T30" fmla="*/ 294642 w 4423"/>
              <a:gd name="T31" fmla="*/ 129195 h 6016"/>
              <a:gd name="T32" fmla="*/ 524722 w 4423"/>
              <a:gd name="T33" fmla="*/ 22166 h 6016"/>
              <a:gd name="T34" fmla="*/ 562066 w 4423"/>
              <a:gd name="T35" fmla="*/ 756490 h 6016"/>
              <a:gd name="T36" fmla="*/ 647199 w 4423"/>
              <a:gd name="T37" fmla="*/ 616528 h 6016"/>
              <a:gd name="T38" fmla="*/ 744675 w 4423"/>
              <a:gd name="T39" fmla="*/ 527232 h 6016"/>
              <a:gd name="T40" fmla="*/ 654795 w 4423"/>
              <a:gd name="T41" fmla="*/ 535781 h 6016"/>
              <a:gd name="T42" fmla="*/ 563016 w 4423"/>
              <a:gd name="T43" fmla="*/ 609245 h 6016"/>
              <a:gd name="T44" fmla="*/ 531052 w 4423"/>
              <a:gd name="T45" fmla="*/ 702025 h 6016"/>
              <a:gd name="T46" fmla="*/ 825693 w 4423"/>
              <a:gd name="T47" fmla="*/ 1480682 h 6016"/>
              <a:gd name="T48" fmla="*/ 683594 w 4423"/>
              <a:gd name="T49" fmla="*/ 1494614 h 6016"/>
              <a:gd name="T50" fmla="*/ 683278 w 4423"/>
              <a:gd name="T51" fmla="*/ 380620 h 6016"/>
              <a:gd name="T52" fmla="*/ 495922 w 4423"/>
              <a:gd name="T53" fmla="*/ 453451 h 6016"/>
              <a:gd name="T54" fmla="*/ 386104 w 4423"/>
              <a:gd name="T55" fmla="*/ 636161 h 6016"/>
              <a:gd name="T56" fmla="*/ 386104 w 4423"/>
              <a:gd name="T57" fmla="*/ 764723 h 6016"/>
              <a:gd name="T58" fmla="*/ 495922 w 4423"/>
              <a:gd name="T59" fmla="*/ 947434 h 6016"/>
              <a:gd name="T60" fmla="*/ 683278 w 4423"/>
              <a:gd name="T61" fmla="*/ 1020264 h 6016"/>
              <a:gd name="T62" fmla="*/ 838669 w 4423"/>
              <a:gd name="T63" fmla="*/ 988915 h 6016"/>
              <a:gd name="T64" fmla="*/ 988047 w 4423"/>
              <a:gd name="T65" fmla="*/ 839454 h 6016"/>
              <a:gd name="T66" fmla="*/ 1019378 w 4423"/>
              <a:gd name="T67" fmla="*/ 683976 h 6016"/>
              <a:gd name="T68" fmla="*/ 946588 w 4423"/>
              <a:gd name="T69" fmla="*/ 496833 h 6016"/>
              <a:gd name="T70" fmla="*/ 764296 w 4423"/>
              <a:gd name="T71" fmla="*/ 386636 h 6016"/>
              <a:gd name="T72" fmla="*/ 814617 w 4423"/>
              <a:gd name="T73" fmla="*/ 511082 h 6016"/>
              <a:gd name="T74" fmla="*/ 666188 w 4423"/>
              <a:gd name="T75" fmla="*/ 481316 h 6016"/>
              <a:gd name="T76" fmla="*/ 535799 w 4423"/>
              <a:gd name="T77" fmla="*/ 551614 h 6016"/>
              <a:gd name="T78" fmla="*/ 478200 w 4423"/>
              <a:gd name="T79" fmla="*/ 700442 h 6016"/>
              <a:gd name="T80" fmla="*/ 528836 w 4423"/>
              <a:gd name="T81" fmla="*/ 841354 h 6016"/>
              <a:gd name="T82" fmla="*/ 655111 w 4423"/>
              <a:gd name="T83" fmla="*/ 917351 h 6016"/>
              <a:gd name="T84" fmla="*/ 805122 w 4423"/>
              <a:gd name="T85" fmla="*/ 895185 h 6016"/>
              <a:gd name="T86" fmla="*/ 903864 w 4423"/>
              <a:gd name="T87" fmla="*/ 786889 h 6016"/>
              <a:gd name="T88" fmla="*/ 911459 w 4423"/>
              <a:gd name="T89" fmla="*/ 634261 h 6016"/>
              <a:gd name="T90" fmla="*/ 993427 w 4423"/>
              <a:gd name="T91" fmla="*/ 376503 h 6016"/>
              <a:gd name="T92" fmla="*/ 860190 w 4423"/>
              <a:gd name="T93" fmla="*/ 293223 h 6016"/>
              <a:gd name="T94" fmla="*/ 699735 w 4423"/>
              <a:gd name="T95" fmla="*/ 263141 h 6016"/>
              <a:gd name="T96" fmla="*/ 549724 w 4423"/>
              <a:gd name="T97" fmla="*/ 289740 h 6016"/>
              <a:gd name="T98" fmla="*/ 413638 w 4423"/>
              <a:gd name="T99" fmla="*/ 369854 h 6016"/>
              <a:gd name="T100" fmla="*/ 320593 w 4423"/>
              <a:gd name="T101" fmla="*/ 482583 h 6016"/>
              <a:gd name="T102" fmla="*/ 267741 w 4423"/>
              <a:gd name="T103" fmla="*/ 633628 h 6016"/>
              <a:gd name="T104" fmla="*/ 271855 w 4423"/>
              <a:gd name="T105" fmla="*/ 788789 h 6016"/>
              <a:gd name="T106" fmla="*/ 331670 w 4423"/>
              <a:gd name="T107" fmla="*/ 936034 h 6016"/>
              <a:gd name="T108" fmla="*/ 430095 w 4423"/>
              <a:gd name="T109" fmla="*/ 1044647 h 6016"/>
              <a:gd name="T110" fmla="*/ 569662 w 4423"/>
              <a:gd name="T111" fmla="*/ 1118111 h 6016"/>
              <a:gd name="T112" fmla="*/ 722521 w 4423"/>
              <a:gd name="T113" fmla="*/ 1137110 h 6016"/>
              <a:gd name="T114" fmla="*/ 879811 w 4423"/>
              <a:gd name="T115" fmla="*/ 1099112 h 6016"/>
              <a:gd name="T116" fmla="*/ 1008618 w 4423"/>
              <a:gd name="T117" fmla="*/ 1009815 h 6016"/>
              <a:gd name="T118" fmla="*/ 1093434 w 4423"/>
              <a:gd name="T119" fmla="*/ 890119 h 6016"/>
              <a:gd name="T120" fmla="*/ 1135526 w 4423"/>
              <a:gd name="T121" fmla="*/ 734008 h 6016"/>
              <a:gd name="T122" fmla="*/ 1120019 w 4423"/>
              <a:gd name="T123" fmla="*/ 580746 h 6016"/>
              <a:gd name="T124" fmla="*/ 1050077 w 4423"/>
              <a:gd name="T125" fmla="*/ 438885 h 60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423" h="6016">
                <a:moveTo>
                  <a:pt x="2211" y="0"/>
                </a:moveTo>
                <a:lnTo>
                  <a:pt x="2211" y="0"/>
                </a:lnTo>
                <a:lnTo>
                  <a:pt x="2268" y="1"/>
                </a:lnTo>
                <a:lnTo>
                  <a:pt x="2325" y="4"/>
                </a:lnTo>
                <a:lnTo>
                  <a:pt x="2382" y="7"/>
                </a:lnTo>
                <a:lnTo>
                  <a:pt x="2437" y="12"/>
                </a:lnTo>
                <a:lnTo>
                  <a:pt x="2492" y="18"/>
                </a:lnTo>
                <a:lnTo>
                  <a:pt x="2548" y="26"/>
                </a:lnTo>
                <a:lnTo>
                  <a:pt x="2603" y="34"/>
                </a:lnTo>
                <a:lnTo>
                  <a:pt x="2657" y="45"/>
                </a:lnTo>
                <a:lnTo>
                  <a:pt x="2710" y="57"/>
                </a:lnTo>
                <a:lnTo>
                  <a:pt x="2764" y="70"/>
                </a:lnTo>
                <a:lnTo>
                  <a:pt x="2817" y="84"/>
                </a:lnTo>
                <a:lnTo>
                  <a:pt x="2869" y="99"/>
                </a:lnTo>
                <a:lnTo>
                  <a:pt x="2920" y="116"/>
                </a:lnTo>
                <a:lnTo>
                  <a:pt x="2971" y="134"/>
                </a:lnTo>
                <a:lnTo>
                  <a:pt x="3022" y="154"/>
                </a:lnTo>
                <a:lnTo>
                  <a:pt x="3072" y="174"/>
                </a:lnTo>
                <a:lnTo>
                  <a:pt x="3121" y="195"/>
                </a:lnTo>
                <a:lnTo>
                  <a:pt x="3170" y="219"/>
                </a:lnTo>
                <a:lnTo>
                  <a:pt x="3218" y="242"/>
                </a:lnTo>
                <a:lnTo>
                  <a:pt x="3265" y="267"/>
                </a:lnTo>
                <a:lnTo>
                  <a:pt x="3312" y="293"/>
                </a:lnTo>
                <a:lnTo>
                  <a:pt x="3357" y="321"/>
                </a:lnTo>
                <a:lnTo>
                  <a:pt x="3403" y="348"/>
                </a:lnTo>
                <a:lnTo>
                  <a:pt x="3448" y="378"/>
                </a:lnTo>
                <a:lnTo>
                  <a:pt x="3492" y="408"/>
                </a:lnTo>
                <a:lnTo>
                  <a:pt x="3534" y="440"/>
                </a:lnTo>
                <a:lnTo>
                  <a:pt x="3577" y="472"/>
                </a:lnTo>
                <a:lnTo>
                  <a:pt x="3618" y="505"/>
                </a:lnTo>
                <a:lnTo>
                  <a:pt x="3659" y="540"/>
                </a:lnTo>
                <a:lnTo>
                  <a:pt x="3698" y="575"/>
                </a:lnTo>
                <a:lnTo>
                  <a:pt x="3736" y="611"/>
                </a:lnTo>
                <a:lnTo>
                  <a:pt x="3775" y="649"/>
                </a:lnTo>
                <a:lnTo>
                  <a:pt x="3812" y="686"/>
                </a:lnTo>
                <a:lnTo>
                  <a:pt x="3848" y="725"/>
                </a:lnTo>
                <a:lnTo>
                  <a:pt x="3883" y="765"/>
                </a:lnTo>
                <a:lnTo>
                  <a:pt x="3917" y="805"/>
                </a:lnTo>
                <a:lnTo>
                  <a:pt x="3951" y="846"/>
                </a:lnTo>
                <a:lnTo>
                  <a:pt x="3983" y="889"/>
                </a:lnTo>
                <a:lnTo>
                  <a:pt x="4014" y="932"/>
                </a:lnTo>
                <a:lnTo>
                  <a:pt x="4045" y="975"/>
                </a:lnTo>
                <a:lnTo>
                  <a:pt x="4074" y="1020"/>
                </a:lnTo>
                <a:lnTo>
                  <a:pt x="4102" y="1065"/>
                </a:lnTo>
                <a:lnTo>
                  <a:pt x="4130" y="1111"/>
                </a:lnTo>
                <a:lnTo>
                  <a:pt x="4156" y="1157"/>
                </a:lnTo>
                <a:lnTo>
                  <a:pt x="4181" y="1205"/>
                </a:lnTo>
                <a:lnTo>
                  <a:pt x="4205" y="1253"/>
                </a:lnTo>
                <a:lnTo>
                  <a:pt x="4227" y="1302"/>
                </a:lnTo>
                <a:lnTo>
                  <a:pt x="4249" y="1351"/>
                </a:lnTo>
                <a:lnTo>
                  <a:pt x="4270" y="1401"/>
                </a:lnTo>
                <a:lnTo>
                  <a:pt x="4289" y="1451"/>
                </a:lnTo>
                <a:lnTo>
                  <a:pt x="4307" y="1502"/>
                </a:lnTo>
                <a:lnTo>
                  <a:pt x="4323" y="1554"/>
                </a:lnTo>
                <a:lnTo>
                  <a:pt x="4339" y="1606"/>
                </a:lnTo>
                <a:lnTo>
                  <a:pt x="4353" y="1660"/>
                </a:lnTo>
                <a:lnTo>
                  <a:pt x="4366" y="1713"/>
                </a:lnTo>
                <a:lnTo>
                  <a:pt x="4378" y="1766"/>
                </a:lnTo>
                <a:lnTo>
                  <a:pt x="4388" y="1820"/>
                </a:lnTo>
                <a:lnTo>
                  <a:pt x="4397" y="1875"/>
                </a:lnTo>
                <a:lnTo>
                  <a:pt x="4405" y="1930"/>
                </a:lnTo>
                <a:lnTo>
                  <a:pt x="4411" y="1985"/>
                </a:lnTo>
                <a:lnTo>
                  <a:pt x="4416" y="2042"/>
                </a:lnTo>
                <a:lnTo>
                  <a:pt x="4420" y="2098"/>
                </a:lnTo>
                <a:lnTo>
                  <a:pt x="4422" y="2155"/>
                </a:lnTo>
                <a:lnTo>
                  <a:pt x="4423" y="2212"/>
                </a:lnTo>
                <a:lnTo>
                  <a:pt x="4422" y="2270"/>
                </a:lnTo>
                <a:lnTo>
                  <a:pt x="4420" y="2326"/>
                </a:lnTo>
                <a:lnTo>
                  <a:pt x="4416" y="2382"/>
                </a:lnTo>
                <a:lnTo>
                  <a:pt x="4411" y="2438"/>
                </a:lnTo>
                <a:lnTo>
                  <a:pt x="4405" y="2494"/>
                </a:lnTo>
                <a:lnTo>
                  <a:pt x="4397" y="2548"/>
                </a:lnTo>
                <a:lnTo>
                  <a:pt x="4388" y="2604"/>
                </a:lnTo>
                <a:lnTo>
                  <a:pt x="4378" y="2658"/>
                </a:lnTo>
                <a:lnTo>
                  <a:pt x="4366" y="2711"/>
                </a:lnTo>
                <a:lnTo>
                  <a:pt x="4353" y="2764"/>
                </a:lnTo>
                <a:lnTo>
                  <a:pt x="4339" y="2818"/>
                </a:lnTo>
                <a:lnTo>
                  <a:pt x="4323" y="2870"/>
                </a:lnTo>
                <a:lnTo>
                  <a:pt x="4307" y="2921"/>
                </a:lnTo>
                <a:lnTo>
                  <a:pt x="4289" y="2972"/>
                </a:lnTo>
                <a:lnTo>
                  <a:pt x="4270" y="3023"/>
                </a:lnTo>
                <a:lnTo>
                  <a:pt x="4249" y="3073"/>
                </a:lnTo>
                <a:lnTo>
                  <a:pt x="4227" y="3122"/>
                </a:lnTo>
                <a:lnTo>
                  <a:pt x="4205" y="3171"/>
                </a:lnTo>
                <a:lnTo>
                  <a:pt x="4181" y="3219"/>
                </a:lnTo>
                <a:lnTo>
                  <a:pt x="4156" y="3267"/>
                </a:lnTo>
                <a:lnTo>
                  <a:pt x="4130" y="3313"/>
                </a:lnTo>
                <a:lnTo>
                  <a:pt x="4102" y="3359"/>
                </a:lnTo>
                <a:lnTo>
                  <a:pt x="4074" y="3404"/>
                </a:lnTo>
                <a:lnTo>
                  <a:pt x="4045" y="3449"/>
                </a:lnTo>
                <a:lnTo>
                  <a:pt x="4014" y="3492"/>
                </a:lnTo>
                <a:lnTo>
                  <a:pt x="3983" y="3535"/>
                </a:lnTo>
                <a:lnTo>
                  <a:pt x="3951" y="3578"/>
                </a:lnTo>
                <a:lnTo>
                  <a:pt x="3917" y="3619"/>
                </a:lnTo>
                <a:lnTo>
                  <a:pt x="3883" y="3660"/>
                </a:lnTo>
                <a:lnTo>
                  <a:pt x="3848" y="3699"/>
                </a:lnTo>
                <a:lnTo>
                  <a:pt x="3812" y="3738"/>
                </a:lnTo>
                <a:lnTo>
                  <a:pt x="3775" y="3776"/>
                </a:lnTo>
                <a:lnTo>
                  <a:pt x="3736" y="3813"/>
                </a:lnTo>
                <a:lnTo>
                  <a:pt x="3698" y="3849"/>
                </a:lnTo>
                <a:lnTo>
                  <a:pt x="3659" y="3884"/>
                </a:lnTo>
                <a:lnTo>
                  <a:pt x="3618" y="3919"/>
                </a:lnTo>
                <a:lnTo>
                  <a:pt x="3577" y="3952"/>
                </a:lnTo>
                <a:lnTo>
                  <a:pt x="3534" y="3984"/>
                </a:lnTo>
                <a:lnTo>
                  <a:pt x="3492" y="4016"/>
                </a:lnTo>
                <a:lnTo>
                  <a:pt x="3448" y="4046"/>
                </a:lnTo>
                <a:lnTo>
                  <a:pt x="3403" y="4076"/>
                </a:lnTo>
                <a:lnTo>
                  <a:pt x="3357" y="4103"/>
                </a:lnTo>
                <a:lnTo>
                  <a:pt x="3312" y="4131"/>
                </a:lnTo>
                <a:lnTo>
                  <a:pt x="3265" y="4157"/>
                </a:lnTo>
                <a:lnTo>
                  <a:pt x="3218" y="4182"/>
                </a:lnTo>
                <a:lnTo>
                  <a:pt x="3170" y="4206"/>
                </a:lnTo>
                <a:lnTo>
                  <a:pt x="3121" y="4229"/>
                </a:lnTo>
                <a:lnTo>
                  <a:pt x="3072" y="4250"/>
                </a:lnTo>
                <a:lnTo>
                  <a:pt x="3022" y="4270"/>
                </a:lnTo>
                <a:lnTo>
                  <a:pt x="2971" y="4290"/>
                </a:lnTo>
                <a:lnTo>
                  <a:pt x="2920" y="4308"/>
                </a:lnTo>
                <a:lnTo>
                  <a:pt x="2869" y="4325"/>
                </a:lnTo>
                <a:lnTo>
                  <a:pt x="2817" y="4340"/>
                </a:lnTo>
                <a:lnTo>
                  <a:pt x="2764" y="4355"/>
                </a:lnTo>
                <a:lnTo>
                  <a:pt x="2710" y="4367"/>
                </a:lnTo>
                <a:lnTo>
                  <a:pt x="2657" y="4379"/>
                </a:lnTo>
                <a:lnTo>
                  <a:pt x="2603" y="4390"/>
                </a:lnTo>
                <a:lnTo>
                  <a:pt x="2548" y="4398"/>
                </a:lnTo>
                <a:lnTo>
                  <a:pt x="2492" y="4406"/>
                </a:lnTo>
                <a:lnTo>
                  <a:pt x="2437" y="4412"/>
                </a:lnTo>
                <a:lnTo>
                  <a:pt x="2382" y="4417"/>
                </a:lnTo>
                <a:lnTo>
                  <a:pt x="2325" y="4421"/>
                </a:lnTo>
                <a:lnTo>
                  <a:pt x="2268" y="4423"/>
                </a:lnTo>
                <a:lnTo>
                  <a:pt x="2211" y="4424"/>
                </a:lnTo>
                <a:lnTo>
                  <a:pt x="2154" y="4423"/>
                </a:lnTo>
                <a:lnTo>
                  <a:pt x="2097" y="4421"/>
                </a:lnTo>
                <a:lnTo>
                  <a:pt x="2041" y="4417"/>
                </a:lnTo>
                <a:lnTo>
                  <a:pt x="1985" y="4412"/>
                </a:lnTo>
                <a:lnTo>
                  <a:pt x="1929" y="4406"/>
                </a:lnTo>
                <a:lnTo>
                  <a:pt x="1874" y="4398"/>
                </a:lnTo>
                <a:lnTo>
                  <a:pt x="1820" y="4390"/>
                </a:lnTo>
                <a:lnTo>
                  <a:pt x="1765" y="4379"/>
                </a:lnTo>
                <a:lnTo>
                  <a:pt x="1711" y="4367"/>
                </a:lnTo>
                <a:lnTo>
                  <a:pt x="1658" y="4355"/>
                </a:lnTo>
                <a:lnTo>
                  <a:pt x="1606" y="4340"/>
                </a:lnTo>
                <a:lnTo>
                  <a:pt x="1554" y="4325"/>
                </a:lnTo>
                <a:lnTo>
                  <a:pt x="1501" y="4308"/>
                </a:lnTo>
                <a:lnTo>
                  <a:pt x="1450" y="4290"/>
                </a:lnTo>
                <a:lnTo>
                  <a:pt x="1400" y="4270"/>
                </a:lnTo>
                <a:lnTo>
                  <a:pt x="1350" y="4250"/>
                </a:lnTo>
                <a:lnTo>
                  <a:pt x="1301" y="4229"/>
                </a:lnTo>
                <a:lnTo>
                  <a:pt x="1252" y="4206"/>
                </a:lnTo>
                <a:lnTo>
                  <a:pt x="1204" y="4182"/>
                </a:lnTo>
                <a:lnTo>
                  <a:pt x="1157" y="4157"/>
                </a:lnTo>
                <a:lnTo>
                  <a:pt x="1110" y="4131"/>
                </a:lnTo>
                <a:lnTo>
                  <a:pt x="1064" y="4103"/>
                </a:lnTo>
                <a:lnTo>
                  <a:pt x="1019" y="4076"/>
                </a:lnTo>
                <a:lnTo>
                  <a:pt x="975" y="4046"/>
                </a:lnTo>
                <a:lnTo>
                  <a:pt x="931" y="4016"/>
                </a:lnTo>
                <a:lnTo>
                  <a:pt x="887" y="3984"/>
                </a:lnTo>
                <a:lnTo>
                  <a:pt x="846" y="3952"/>
                </a:lnTo>
                <a:lnTo>
                  <a:pt x="804" y="3919"/>
                </a:lnTo>
                <a:lnTo>
                  <a:pt x="764" y="3884"/>
                </a:lnTo>
                <a:lnTo>
                  <a:pt x="725" y="3849"/>
                </a:lnTo>
                <a:lnTo>
                  <a:pt x="685" y="3813"/>
                </a:lnTo>
                <a:lnTo>
                  <a:pt x="647" y="3776"/>
                </a:lnTo>
                <a:lnTo>
                  <a:pt x="611" y="3738"/>
                </a:lnTo>
                <a:lnTo>
                  <a:pt x="574" y="3699"/>
                </a:lnTo>
                <a:lnTo>
                  <a:pt x="538" y="3660"/>
                </a:lnTo>
                <a:lnTo>
                  <a:pt x="504" y="3619"/>
                </a:lnTo>
                <a:lnTo>
                  <a:pt x="471" y="3578"/>
                </a:lnTo>
                <a:lnTo>
                  <a:pt x="439" y="3535"/>
                </a:lnTo>
                <a:lnTo>
                  <a:pt x="407" y="3492"/>
                </a:lnTo>
                <a:lnTo>
                  <a:pt x="378" y="3449"/>
                </a:lnTo>
                <a:lnTo>
                  <a:pt x="348" y="3404"/>
                </a:lnTo>
                <a:lnTo>
                  <a:pt x="320" y="3359"/>
                </a:lnTo>
                <a:lnTo>
                  <a:pt x="292" y="3313"/>
                </a:lnTo>
                <a:lnTo>
                  <a:pt x="267" y="3267"/>
                </a:lnTo>
                <a:lnTo>
                  <a:pt x="241" y="3219"/>
                </a:lnTo>
                <a:lnTo>
                  <a:pt x="218" y="3171"/>
                </a:lnTo>
                <a:lnTo>
                  <a:pt x="195" y="3122"/>
                </a:lnTo>
                <a:lnTo>
                  <a:pt x="173" y="3073"/>
                </a:lnTo>
                <a:lnTo>
                  <a:pt x="153" y="3023"/>
                </a:lnTo>
                <a:lnTo>
                  <a:pt x="134" y="2972"/>
                </a:lnTo>
                <a:lnTo>
                  <a:pt x="116" y="2921"/>
                </a:lnTo>
                <a:lnTo>
                  <a:pt x="99" y="2870"/>
                </a:lnTo>
                <a:lnTo>
                  <a:pt x="84" y="2818"/>
                </a:lnTo>
                <a:lnTo>
                  <a:pt x="69" y="2764"/>
                </a:lnTo>
                <a:lnTo>
                  <a:pt x="56" y="2711"/>
                </a:lnTo>
                <a:lnTo>
                  <a:pt x="44" y="2658"/>
                </a:lnTo>
                <a:lnTo>
                  <a:pt x="34" y="2604"/>
                </a:lnTo>
                <a:lnTo>
                  <a:pt x="25" y="2548"/>
                </a:lnTo>
                <a:lnTo>
                  <a:pt x="17" y="2494"/>
                </a:lnTo>
                <a:lnTo>
                  <a:pt x="10" y="2438"/>
                </a:lnTo>
                <a:lnTo>
                  <a:pt x="6" y="2382"/>
                </a:lnTo>
                <a:lnTo>
                  <a:pt x="2" y="2326"/>
                </a:lnTo>
                <a:lnTo>
                  <a:pt x="0" y="2270"/>
                </a:lnTo>
                <a:lnTo>
                  <a:pt x="0" y="2212"/>
                </a:lnTo>
                <a:lnTo>
                  <a:pt x="0" y="2155"/>
                </a:lnTo>
                <a:lnTo>
                  <a:pt x="2" y="2098"/>
                </a:lnTo>
                <a:lnTo>
                  <a:pt x="6" y="2042"/>
                </a:lnTo>
                <a:lnTo>
                  <a:pt x="10" y="1985"/>
                </a:lnTo>
                <a:lnTo>
                  <a:pt x="17" y="1930"/>
                </a:lnTo>
                <a:lnTo>
                  <a:pt x="25" y="1875"/>
                </a:lnTo>
                <a:lnTo>
                  <a:pt x="34" y="1820"/>
                </a:lnTo>
                <a:lnTo>
                  <a:pt x="44" y="1766"/>
                </a:lnTo>
                <a:lnTo>
                  <a:pt x="56" y="1713"/>
                </a:lnTo>
                <a:lnTo>
                  <a:pt x="69" y="1660"/>
                </a:lnTo>
                <a:lnTo>
                  <a:pt x="84" y="1606"/>
                </a:lnTo>
                <a:lnTo>
                  <a:pt x="99" y="1554"/>
                </a:lnTo>
                <a:lnTo>
                  <a:pt x="116" y="1502"/>
                </a:lnTo>
                <a:lnTo>
                  <a:pt x="134" y="1451"/>
                </a:lnTo>
                <a:lnTo>
                  <a:pt x="153" y="1401"/>
                </a:lnTo>
                <a:lnTo>
                  <a:pt x="173" y="1351"/>
                </a:lnTo>
                <a:lnTo>
                  <a:pt x="195" y="1302"/>
                </a:lnTo>
                <a:lnTo>
                  <a:pt x="218" y="1253"/>
                </a:lnTo>
                <a:lnTo>
                  <a:pt x="241" y="1205"/>
                </a:lnTo>
                <a:lnTo>
                  <a:pt x="267" y="1157"/>
                </a:lnTo>
                <a:lnTo>
                  <a:pt x="292" y="1111"/>
                </a:lnTo>
                <a:lnTo>
                  <a:pt x="320" y="1065"/>
                </a:lnTo>
                <a:lnTo>
                  <a:pt x="348" y="1020"/>
                </a:lnTo>
                <a:lnTo>
                  <a:pt x="378" y="975"/>
                </a:lnTo>
                <a:lnTo>
                  <a:pt x="407" y="932"/>
                </a:lnTo>
                <a:lnTo>
                  <a:pt x="439" y="889"/>
                </a:lnTo>
                <a:lnTo>
                  <a:pt x="471" y="846"/>
                </a:lnTo>
                <a:lnTo>
                  <a:pt x="504" y="805"/>
                </a:lnTo>
                <a:lnTo>
                  <a:pt x="538" y="765"/>
                </a:lnTo>
                <a:lnTo>
                  <a:pt x="574" y="725"/>
                </a:lnTo>
                <a:lnTo>
                  <a:pt x="611" y="686"/>
                </a:lnTo>
                <a:lnTo>
                  <a:pt x="647" y="649"/>
                </a:lnTo>
                <a:lnTo>
                  <a:pt x="685" y="611"/>
                </a:lnTo>
                <a:lnTo>
                  <a:pt x="725" y="575"/>
                </a:lnTo>
                <a:lnTo>
                  <a:pt x="764" y="540"/>
                </a:lnTo>
                <a:lnTo>
                  <a:pt x="804" y="505"/>
                </a:lnTo>
                <a:lnTo>
                  <a:pt x="846" y="472"/>
                </a:lnTo>
                <a:lnTo>
                  <a:pt x="887" y="440"/>
                </a:lnTo>
                <a:lnTo>
                  <a:pt x="931" y="408"/>
                </a:lnTo>
                <a:lnTo>
                  <a:pt x="975" y="378"/>
                </a:lnTo>
                <a:lnTo>
                  <a:pt x="1019" y="348"/>
                </a:lnTo>
                <a:lnTo>
                  <a:pt x="1064" y="321"/>
                </a:lnTo>
                <a:lnTo>
                  <a:pt x="1110" y="293"/>
                </a:lnTo>
                <a:lnTo>
                  <a:pt x="1157" y="267"/>
                </a:lnTo>
                <a:lnTo>
                  <a:pt x="1204" y="242"/>
                </a:lnTo>
                <a:lnTo>
                  <a:pt x="1252" y="219"/>
                </a:lnTo>
                <a:lnTo>
                  <a:pt x="1301" y="195"/>
                </a:lnTo>
                <a:lnTo>
                  <a:pt x="1350" y="174"/>
                </a:lnTo>
                <a:lnTo>
                  <a:pt x="1400" y="154"/>
                </a:lnTo>
                <a:lnTo>
                  <a:pt x="1450" y="134"/>
                </a:lnTo>
                <a:lnTo>
                  <a:pt x="1501" y="116"/>
                </a:lnTo>
                <a:lnTo>
                  <a:pt x="1554" y="99"/>
                </a:lnTo>
                <a:lnTo>
                  <a:pt x="1606" y="84"/>
                </a:lnTo>
                <a:lnTo>
                  <a:pt x="1658" y="70"/>
                </a:lnTo>
                <a:lnTo>
                  <a:pt x="1711" y="57"/>
                </a:lnTo>
                <a:lnTo>
                  <a:pt x="1765" y="45"/>
                </a:lnTo>
                <a:lnTo>
                  <a:pt x="1820" y="34"/>
                </a:lnTo>
                <a:lnTo>
                  <a:pt x="1874" y="26"/>
                </a:lnTo>
                <a:lnTo>
                  <a:pt x="1929" y="18"/>
                </a:lnTo>
                <a:lnTo>
                  <a:pt x="1985" y="12"/>
                </a:lnTo>
                <a:lnTo>
                  <a:pt x="2041" y="7"/>
                </a:lnTo>
                <a:lnTo>
                  <a:pt x="2097" y="4"/>
                </a:lnTo>
                <a:lnTo>
                  <a:pt x="2154" y="1"/>
                </a:lnTo>
                <a:lnTo>
                  <a:pt x="2211" y="0"/>
                </a:lnTo>
                <a:close/>
                <a:moveTo>
                  <a:pt x="1730" y="2519"/>
                </a:moveTo>
                <a:lnTo>
                  <a:pt x="1730" y="2519"/>
                </a:lnTo>
                <a:lnTo>
                  <a:pt x="1753" y="2453"/>
                </a:lnTo>
                <a:lnTo>
                  <a:pt x="1776" y="2389"/>
                </a:lnTo>
                <a:lnTo>
                  <a:pt x="1802" y="2327"/>
                </a:lnTo>
                <a:lnTo>
                  <a:pt x="1814" y="2297"/>
                </a:lnTo>
                <a:lnTo>
                  <a:pt x="1828" y="2267"/>
                </a:lnTo>
                <a:lnTo>
                  <a:pt x="1843" y="2238"/>
                </a:lnTo>
                <a:lnTo>
                  <a:pt x="1858" y="2210"/>
                </a:lnTo>
                <a:lnTo>
                  <a:pt x="1874" y="2181"/>
                </a:lnTo>
                <a:lnTo>
                  <a:pt x="1890" y="2153"/>
                </a:lnTo>
                <a:lnTo>
                  <a:pt x="1907" y="2126"/>
                </a:lnTo>
                <a:lnTo>
                  <a:pt x="1924" y="2099"/>
                </a:lnTo>
                <a:lnTo>
                  <a:pt x="1942" y="2073"/>
                </a:lnTo>
                <a:lnTo>
                  <a:pt x="1961" y="2047"/>
                </a:lnTo>
                <a:lnTo>
                  <a:pt x="1981" y="2022"/>
                </a:lnTo>
                <a:lnTo>
                  <a:pt x="2002" y="1996"/>
                </a:lnTo>
                <a:lnTo>
                  <a:pt x="2023" y="1971"/>
                </a:lnTo>
                <a:lnTo>
                  <a:pt x="2045" y="1947"/>
                </a:lnTo>
                <a:lnTo>
                  <a:pt x="2069" y="1923"/>
                </a:lnTo>
                <a:lnTo>
                  <a:pt x="2093" y="1899"/>
                </a:lnTo>
                <a:lnTo>
                  <a:pt x="2118" y="1875"/>
                </a:lnTo>
                <a:lnTo>
                  <a:pt x="2144" y="1852"/>
                </a:lnTo>
                <a:lnTo>
                  <a:pt x="2171" y="1829"/>
                </a:lnTo>
                <a:lnTo>
                  <a:pt x="2198" y="1807"/>
                </a:lnTo>
                <a:lnTo>
                  <a:pt x="2228" y="1784"/>
                </a:lnTo>
                <a:lnTo>
                  <a:pt x="2258" y="1762"/>
                </a:lnTo>
                <a:lnTo>
                  <a:pt x="2290" y="1739"/>
                </a:lnTo>
                <a:lnTo>
                  <a:pt x="2322" y="1718"/>
                </a:lnTo>
                <a:lnTo>
                  <a:pt x="2356" y="1696"/>
                </a:lnTo>
                <a:lnTo>
                  <a:pt x="2391" y="1675"/>
                </a:lnTo>
                <a:lnTo>
                  <a:pt x="2372" y="1669"/>
                </a:lnTo>
                <a:lnTo>
                  <a:pt x="2353" y="1665"/>
                </a:lnTo>
                <a:lnTo>
                  <a:pt x="2334" y="1662"/>
                </a:lnTo>
                <a:lnTo>
                  <a:pt x="2314" y="1660"/>
                </a:lnTo>
                <a:lnTo>
                  <a:pt x="2295" y="1658"/>
                </a:lnTo>
                <a:lnTo>
                  <a:pt x="2276" y="1656"/>
                </a:lnTo>
                <a:lnTo>
                  <a:pt x="2256" y="1655"/>
                </a:lnTo>
                <a:lnTo>
                  <a:pt x="2237" y="1656"/>
                </a:lnTo>
                <a:lnTo>
                  <a:pt x="2218" y="1658"/>
                </a:lnTo>
                <a:lnTo>
                  <a:pt x="2198" y="1659"/>
                </a:lnTo>
                <a:lnTo>
                  <a:pt x="2180" y="1662"/>
                </a:lnTo>
                <a:lnTo>
                  <a:pt x="2161" y="1665"/>
                </a:lnTo>
                <a:lnTo>
                  <a:pt x="2142" y="1669"/>
                </a:lnTo>
                <a:lnTo>
                  <a:pt x="2124" y="1673"/>
                </a:lnTo>
                <a:lnTo>
                  <a:pt x="2105" y="1679"/>
                </a:lnTo>
                <a:lnTo>
                  <a:pt x="2087" y="1684"/>
                </a:lnTo>
                <a:lnTo>
                  <a:pt x="2069" y="1692"/>
                </a:lnTo>
                <a:lnTo>
                  <a:pt x="2051" y="1698"/>
                </a:lnTo>
                <a:lnTo>
                  <a:pt x="2032" y="1706"/>
                </a:lnTo>
                <a:lnTo>
                  <a:pt x="2015" y="1715"/>
                </a:lnTo>
                <a:lnTo>
                  <a:pt x="1997" y="1723"/>
                </a:lnTo>
                <a:lnTo>
                  <a:pt x="1980" y="1733"/>
                </a:lnTo>
                <a:lnTo>
                  <a:pt x="1947" y="1754"/>
                </a:lnTo>
                <a:lnTo>
                  <a:pt x="1915" y="1778"/>
                </a:lnTo>
                <a:lnTo>
                  <a:pt x="1885" y="1802"/>
                </a:lnTo>
                <a:lnTo>
                  <a:pt x="1856" y="1830"/>
                </a:lnTo>
                <a:lnTo>
                  <a:pt x="1842" y="1845"/>
                </a:lnTo>
                <a:lnTo>
                  <a:pt x="1828" y="1860"/>
                </a:lnTo>
                <a:lnTo>
                  <a:pt x="1815" y="1875"/>
                </a:lnTo>
                <a:lnTo>
                  <a:pt x="1803" y="1891"/>
                </a:lnTo>
                <a:lnTo>
                  <a:pt x="1791" y="1907"/>
                </a:lnTo>
                <a:lnTo>
                  <a:pt x="1779" y="1924"/>
                </a:lnTo>
                <a:lnTo>
                  <a:pt x="1769" y="1941"/>
                </a:lnTo>
                <a:lnTo>
                  <a:pt x="1758" y="1958"/>
                </a:lnTo>
                <a:lnTo>
                  <a:pt x="1748" y="1976"/>
                </a:lnTo>
                <a:lnTo>
                  <a:pt x="1739" y="1994"/>
                </a:lnTo>
                <a:lnTo>
                  <a:pt x="1730" y="2013"/>
                </a:lnTo>
                <a:lnTo>
                  <a:pt x="1722" y="2032"/>
                </a:lnTo>
                <a:lnTo>
                  <a:pt x="1714" y="2051"/>
                </a:lnTo>
                <a:lnTo>
                  <a:pt x="1708" y="2070"/>
                </a:lnTo>
                <a:lnTo>
                  <a:pt x="1701" y="2091"/>
                </a:lnTo>
                <a:lnTo>
                  <a:pt x="1695" y="2111"/>
                </a:lnTo>
                <a:lnTo>
                  <a:pt x="1691" y="2132"/>
                </a:lnTo>
                <a:lnTo>
                  <a:pt x="1687" y="2152"/>
                </a:lnTo>
                <a:lnTo>
                  <a:pt x="1683" y="2174"/>
                </a:lnTo>
                <a:lnTo>
                  <a:pt x="1680" y="2195"/>
                </a:lnTo>
                <a:lnTo>
                  <a:pt x="1678" y="2217"/>
                </a:lnTo>
                <a:lnTo>
                  <a:pt x="1677" y="2240"/>
                </a:lnTo>
                <a:lnTo>
                  <a:pt x="1677" y="2261"/>
                </a:lnTo>
                <a:lnTo>
                  <a:pt x="1677" y="2284"/>
                </a:lnTo>
                <a:lnTo>
                  <a:pt x="1679" y="2307"/>
                </a:lnTo>
                <a:lnTo>
                  <a:pt x="1680" y="2329"/>
                </a:lnTo>
                <a:lnTo>
                  <a:pt x="1683" y="2353"/>
                </a:lnTo>
                <a:lnTo>
                  <a:pt x="1688" y="2376"/>
                </a:lnTo>
                <a:lnTo>
                  <a:pt x="1692" y="2399"/>
                </a:lnTo>
                <a:lnTo>
                  <a:pt x="1698" y="2423"/>
                </a:lnTo>
                <a:lnTo>
                  <a:pt x="1705" y="2446"/>
                </a:lnTo>
                <a:lnTo>
                  <a:pt x="1712" y="2471"/>
                </a:lnTo>
                <a:lnTo>
                  <a:pt x="1721" y="2494"/>
                </a:lnTo>
                <a:lnTo>
                  <a:pt x="1730" y="2519"/>
                </a:lnTo>
                <a:close/>
                <a:moveTo>
                  <a:pt x="2609" y="4676"/>
                </a:moveTo>
                <a:lnTo>
                  <a:pt x="2609" y="5036"/>
                </a:lnTo>
                <a:lnTo>
                  <a:pt x="3991" y="5281"/>
                </a:lnTo>
                <a:lnTo>
                  <a:pt x="3991" y="6016"/>
                </a:lnTo>
                <a:lnTo>
                  <a:pt x="501" y="6016"/>
                </a:lnTo>
                <a:lnTo>
                  <a:pt x="501" y="5281"/>
                </a:lnTo>
                <a:lnTo>
                  <a:pt x="1813" y="5036"/>
                </a:lnTo>
                <a:lnTo>
                  <a:pt x="1813" y="4676"/>
                </a:lnTo>
                <a:lnTo>
                  <a:pt x="1861" y="4686"/>
                </a:lnTo>
                <a:lnTo>
                  <a:pt x="1910" y="4695"/>
                </a:lnTo>
                <a:lnTo>
                  <a:pt x="1959" y="4703"/>
                </a:lnTo>
                <a:lnTo>
                  <a:pt x="2009" y="4709"/>
                </a:lnTo>
                <a:lnTo>
                  <a:pt x="2059" y="4713"/>
                </a:lnTo>
                <a:lnTo>
                  <a:pt x="2109" y="4717"/>
                </a:lnTo>
                <a:lnTo>
                  <a:pt x="2160" y="4720"/>
                </a:lnTo>
                <a:lnTo>
                  <a:pt x="2211" y="4720"/>
                </a:lnTo>
                <a:lnTo>
                  <a:pt x="2262" y="4720"/>
                </a:lnTo>
                <a:lnTo>
                  <a:pt x="2312" y="4717"/>
                </a:lnTo>
                <a:lnTo>
                  <a:pt x="2363" y="4713"/>
                </a:lnTo>
                <a:lnTo>
                  <a:pt x="2413" y="4709"/>
                </a:lnTo>
                <a:lnTo>
                  <a:pt x="2462" y="4703"/>
                </a:lnTo>
                <a:lnTo>
                  <a:pt x="2511" y="4695"/>
                </a:lnTo>
                <a:lnTo>
                  <a:pt x="2560" y="4686"/>
                </a:lnTo>
                <a:lnTo>
                  <a:pt x="2609" y="4676"/>
                </a:lnTo>
                <a:close/>
                <a:moveTo>
                  <a:pt x="2211" y="1201"/>
                </a:moveTo>
                <a:lnTo>
                  <a:pt x="2211" y="1201"/>
                </a:lnTo>
                <a:lnTo>
                  <a:pt x="2185" y="1201"/>
                </a:lnTo>
                <a:lnTo>
                  <a:pt x="2159" y="1202"/>
                </a:lnTo>
                <a:lnTo>
                  <a:pt x="2134" y="1204"/>
                </a:lnTo>
                <a:lnTo>
                  <a:pt x="2108" y="1206"/>
                </a:lnTo>
                <a:lnTo>
                  <a:pt x="2082" y="1209"/>
                </a:lnTo>
                <a:lnTo>
                  <a:pt x="2057" y="1213"/>
                </a:lnTo>
                <a:lnTo>
                  <a:pt x="2007" y="1221"/>
                </a:lnTo>
                <a:lnTo>
                  <a:pt x="1958" y="1233"/>
                </a:lnTo>
                <a:lnTo>
                  <a:pt x="1910" y="1247"/>
                </a:lnTo>
                <a:lnTo>
                  <a:pt x="1863" y="1263"/>
                </a:lnTo>
                <a:lnTo>
                  <a:pt x="1817" y="1281"/>
                </a:lnTo>
                <a:lnTo>
                  <a:pt x="1773" y="1301"/>
                </a:lnTo>
                <a:lnTo>
                  <a:pt x="1729" y="1323"/>
                </a:lnTo>
                <a:lnTo>
                  <a:pt x="1687" y="1347"/>
                </a:lnTo>
                <a:lnTo>
                  <a:pt x="1646" y="1373"/>
                </a:lnTo>
                <a:lnTo>
                  <a:pt x="1606" y="1402"/>
                </a:lnTo>
                <a:lnTo>
                  <a:pt x="1567" y="1432"/>
                </a:lnTo>
                <a:lnTo>
                  <a:pt x="1531" y="1464"/>
                </a:lnTo>
                <a:lnTo>
                  <a:pt x="1496" y="1497"/>
                </a:lnTo>
                <a:lnTo>
                  <a:pt x="1463" y="1532"/>
                </a:lnTo>
                <a:lnTo>
                  <a:pt x="1431" y="1569"/>
                </a:lnTo>
                <a:lnTo>
                  <a:pt x="1400" y="1607"/>
                </a:lnTo>
                <a:lnTo>
                  <a:pt x="1373" y="1647"/>
                </a:lnTo>
                <a:lnTo>
                  <a:pt x="1346" y="1687"/>
                </a:lnTo>
                <a:lnTo>
                  <a:pt x="1322" y="1730"/>
                </a:lnTo>
                <a:lnTo>
                  <a:pt x="1299" y="1774"/>
                </a:lnTo>
                <a:lnTo>
                  <a:pt x="1279" y="1818"/>
                </a:lnTo>
                <a:lnTo>
                  <a:pt x="1261" y="1864"/>
                </a:lnTo>
                <a:lnTo>
                  <a:pt x="1245" y="1911"/>
                </a:lnTo>
                <a:lnTo>
                  <a:pt x="1232" y="1960"/>
                </a:lnTo>
                <a:lnTo>
                  <a:pt x="1220" y="2009"/>
                </a:lnTo>
                <a:lnTo>
                  <a:pt x="1212" y="2058"/>
                </a:lnTo>
                <a:lnTo>
                  <a:pt x="1208" y="2083"/>
                </a:lnTo>
                <a:lnTo>
                  <a:pt x="1206" y="2109"/>
                </a:lnTo>
                <a:lnTo>
                  <a:pt x="1202" y="2134"/>
                </a:lnTo>
                <a:lnTo>
                  <a:pt x="1201" y="2160"/>
                </a:lnTo>
                <a:lnTo>
                  <a:pt x="1200" y="2185"/>
                </a:lnTo>
                <a:lnTo>
                  <a:pt x="1200" y="2212"/>
                </a:lnTo>
                <a:lnTo>
                  <a:pt x="1200" y="2238"/>
                </a:lnTo>
                <a:lnTo>
                  <a:pt x="1201" y="2264"/>
                </a:lnTo>
                <a:lnTo>
                  <a:pt x="1202" y="2290"/>
                </a:lnTo>
                <a:lnTo>
                  <a:pt x="1206" y="2315"/>
                </a:lnTo>
                <a:lnTo>
                  <a:pt x="1208" y="2341"/>
                </a:lnTo>
                <a:lnTo>
                  <a:pt x="1212" y="2366"/>
                </a:lnTo>
                <a:lnTo>
                  <a:pt x="1220" y="2415"/>
                </a:lnTo>
                <a:lnTo>
                  <a:pt x="1232" y="2464"/>
                </a:lnTo>
                <a:lnTo>
                  <a:pt x="1245" y="2512"/>
                </a:lnTo>
                <a:lnTo>
                  <a:pt x="1261" y="2560"/>
                </a:lnTo>
                <a:lnTo>
                  <a:pt x="1279" y="2606"/>
                </a:lnTo>
                <a:lnTo>
                  <a:pt x="1299" y="2651"/>
                </a:lnTo>
                <a:lnTo>
                  <a:pt x="1322" y="2694"/>
                </a:lnTo>
                <a:lnTo>
                  <a:pt x="1346" y="2737"/>
                </a:lnTo>
                <a:lnTo>
                  <a:pt x="1373" y="2777"/>
                </a:lnTo>
                <a:lnTo>
                  <a:pt x="1400" y="2817"/>
                </a:lnTo>
                <a:lnTo>
                  <a:pt x="1431" y="2855"/>
                </a:lnTo>
                <a:lnTo>
                  <a:pt x="1463" y="2892"/>
                </a:lnTo>
                <a:lnTo>
                  <a:pt x="1496" y="2927"/>
                </a:lnTo>
                <a:lnTo>
                  <a:pt x="1531" y="2960"/>
                </a:lnTo>
                <a:lnTo>
                  <a:pt x="1567" y="2992"/>
                </a:lnTo>
                <a:lnTo>
                  <a:pt x="1606" y="3022"/>
                </a:lnTo>
                <a:lnTo>
                  <a:pt x="1646" y="3051"/>
                </a:lnTo>
                <a:lnTo>
                  <a:pt x="1687" y="3077"/>
                </a:lnTo>
                <a:lnTo>
                  <a:pt x="1729" y="3101"/>
                </a:lnTo>
                <a:lnTo>
                  <a:pt x="1773" y="3123"/>
                </a:lnTo>
                <a:lnTo>
                  <a:pt x="1817" y="3143"/>
                </a:lnTo>
                <a:lnTo>
                  <a:pt x="1863" y="3161"/>
                </a:lnTo>
                <a:lnTo>
                  <a:pt x="1910" y="3177"/>
                </a:lnTo>
                <a:lnTo>
                  <a:pt x="1958" y="3191"/>
                </a:lnTo>
                <a:lnTo>
                  <a:pt x="2007" y="3203"/>
                </a:lnTo>
                <a:lnTo>
                  <a:pt x="2057" y="3211"/>
                </a:lnTo>
                <a:lnTo>
                  <a:pt x="2082" y="3215"/>
                </a:lnTo>
                <a:lnTo>
                  <a:pt x="2108" y="3218"/>
                </a:lnTo>
                <a:lnTo>
                  <a:pt x="2134" y="3220"/>
                </a:lnTo>
                <a:lnTo>
                  <a:pt x="2159" y="3222"/>
                </a:lnTo>
                <a:lnTo>
                  <a:pt x="2185" y="3223"/>
                </a:lnTo>
                <a:lnTo>
                  <a:pt x="2211" y="3223"/>
                </a:lnTo>
                <a:lnTo>
                  <a:pt x="2237" y="3223"/>
                </a:lnTo>
                <a:lnTo>
                  <a:pt x="2263" y="3222"/>
                </a:lnTo>
                <a:lnTo>
                  <a:pt x="2289" y="3220"/>
                </a:lnTo>
                <a:lnTo>
                  <a:pt x="2314" y="3218"/>
                </a:lnTo>
                <a:lnTo>
                  <a:pt x="2340" y="3215"/>
                </a:lnTo>
                <a:lnTo>
                  <a:pt x="2365" y="3211"/>
                </a:lnTo>
                <a:lnTo>
                  <a:pt x="2415" y="3203"/>
                </a:lnTo>
                <a:lnTo>
                  <a:pt x="2463" y="3191"/>
                </a:lnTo>
                <a:lnTo>
                  <a:pt x="2511" y="3177"/>
                </a:lnTo>
                <a:lnTo>
                  <a:pt x="2558" y="3161"/>
                </a:lnTo>
                <a:lnTo>
                  <a:pt x="2605" y="3143"/>
                </a:lnTo>
                <a:lnTo>
                  <a:pt x="2650" y="3123"/>
                </a:lnTo>
                <a:lnTo>
                  <a:pt x="2693" y="3101"/>
                </a:lnTo>
                <a:lnTo>
                  <a:pt x="2735" y="3077"/>
                </a:lnTo>
                <a:lnTo>
                  <a:pt x="2776" y="3051"/>
                </a:lnTo>
                <a:lnTo>
                  <a:pt x="2816" y="3022"/>
                </a:lnTo>
                <a:lnTo>
                  <a:pt x="2854" y="2992"/>
                </a:lnTo>
                <a:lnTo>
                  <a:pt x="2891" y="2960"/>
                </a:lnTo>
                <a:lnTo>
                  <a:pt x="2926" y="2927"/>
                </a:lnTo>
                <a:lnTo>
                  <a:pt x="2959" y="2892"/>
                </a:lnTo>
                <a:lnTo>
                  <a:pt x="2991" y="2855"/>
                </a:lnTo>
                <a:lnTo>
                  <a:pt x="3021" y="2817"/>
                </a:lnTo>
                <a:lnTo>
                  <a:pt x="3050" y="2777"/>
                </a:lnTo>
                <a:lnTo>
                  <a:pt x="3075" y="2737"/>
                </a:lnTo>
                <a:lnTo>
                  <a:pt x="3100" y="2694"/>
                </a:lnTo>
                <a:lnTo>
                  <a:pt x="3122" y="2651"/>
                </a:lnTo>
                <a:lnTo>
                  <a:pt x="3142" y="2606"/>
                </a:lnTo>
                <a:lnTo>
                  <a:pt x="3161" y="2560"/>
                </a:lnTo>
                <a:lnTo>
                  <a:pt x="3177" y="2512"/>
                </a:lnTo>
                <a:lnTo>
                  <a:pt x="3190" y="2464"/>
                </a:lnTo>
                <a:lnTo>
                  <a:pt x="3202" y="2415"/>
                </a:lnTo>
                <a:lnTo>
                  <a:pt x="3211" y="2366"/>
                </a:lnTo>
                <a:lnTo>
                  <a:pt x="3214" y="2341"/>
                </a:lnTo>
                <a:lnTo>
                  <a:pt x="3217" y="2315"/>
                </a:lnTo>
                <a:lnTo>
                  <a:pt x="3219" y="2290"/>
                </a:lnTo>
                <a:lnTo>
                  <a:pt x="3221" y="2264"/>
                </a:lnTo>
                <a:lnTo>
                  <a:pt x="3221" y="2238"/>
                </a:lnTo>
                <a:lnTo>
                  <a:pt x="3222" y="2212"/>
                </a:lnTo>
                <a:lnTo>
                  <a:pt x="3221" y="2185"/>
                </a:lnTo>
                <a:lnTo>
                  <a:pt x="3221" y="2160"/>
                </a:lnTo>
                <a:lnTo>
                  <a:pt x="3219" y="2134"/>
                </a:lnTo>
                <a:lnTo>
                  <a:pt x="3217" y="2109"/>
                </a:lnTo>
                <a:lnTo>
                  <a:pt x="3214" y="2083"/>
                </a:lnTo>
                <a:lnTo>
                  <a:pt x="3211" y="2058"/>
                </a:lnTo>
                <a:lnTo>
                  <a:pt x="3202" y="2009"/>
                </a:lnTo>
                <a:lnTo>
                  <a:pt x="3190" y="1960"/>
                </a:lnTo>
                <a:lnTo>
                  <a:pt x="3177" y="1911"/>
                </a:lnTo>
                <a:lnTo>
                  <a:pt x="3161" y="1864"/>
                </a:lnTo>
                <a:lnTo>
                  <a:pt x="3142" y="1818"/>
                </a:lnTo>
                <a:lnTo>
                  <a:pt x="3122" y="1774"/>
                </a:lnTo>
                <a:lnTo>
                  <a:pt x="3100" y="1730"/>
                </a:lnTo>
                <a:lnTo>
                  <a:pt x="3075" y="1687"/>
                </a:lnTo>
                <a:lnTo>
                  <a:pt x="3050" y="1647"/>
                </a:lnTo>
                <a:lnTo>
                  <a:pt x="3021" y="1607"/>
                </a:lnTo>
                <a:lnTo>
                  <a:pt x="2991" y="1569"/>
                </a:lnTo>
                <a:lnTo>
                  <a:pt x="2959" y="1532"/>
                </a:lnTo>
                <a:lnTo>
                  <a:pt x="2926" y="1497"/>
                </a:lnTo>
                <a:lnTo>
                  <a:pt x="2891" y="1464"/>
                </a:lnTo>
                <a:lnTo>
                  <a:pt x="2854" y="1432"/>
                </a:lnTo>
                <a:lnTo>
                  <a:pt x="2816" y="1402"/>
                </a:lnTo>
                <a:lnTo>
                  <a:pt x="2776" y="1373"/>
                </a:lnTo>
                <a:lnTo>
                  <a:pt x="2735" y="1347"/>
                </a:lnTo>
                <a:lnTo>
                  <a:pt x="2693" y="1323"/>
                </a:lnTo>
                <a:lnTo>
                  <a:pt x="2650" y="1301"/>
                </a:lnTo>
                <a:lnTo>
                  <a:pt x="2605" y="1281"/>
                </a:lnTo>
                <a:lnTo>
                  <a:pt x="2558" y="1263"/>
                </a:lnTo>
                <a:lnTo>
                  <a:pt x="2511" y="1247"/>
                </a:lnTo>
                <a:lnTo>
                  <a:pt x="2463" y="1233"/>
                </a:lnTo>
                <a:lnTo>
                  <a:pt x="2415" y="1221"/>
                </a:lnTo>
                <a:lnTo>
                  <a:pt x="2365" y="1213"/>
                </a:lnTo>
                <a:lnTo>
                  <a:pt x="2340" y="1209"/>
                </a:lnTo>
                <a:lnTo>
                  <a:pt x="2314" y="1206"/>
                </a:lnTo>
                <a:lnTo>
                  <a:pt x="2289" y="1204"/>
                </a:lnTo>
                <a:lnTo>
                  <a:pt x="2263" y="1202"/>
                </a:lnTo>
                <a:lnTo>
                  <a:pt x="2237" y="1201"/>
                </a:lnTo>
                <a:lnTo>
                  <a:pt x="2211" y="1201"/>
                </a:lnTo>
                <a:close/>
                <a:moveTo>
                  <a:pt x="2706" y="1717"/>
                </a:moveTo>
                <a:lnTo>
                  <a:pt x="2706" y="1717"/>
                </a:lnTo>
                <a:lnTo>
                  <a:pt x="2682" y="1694"/>
                </a:lnTo>
                <a:lnTo>
                  <a:pt x="2656" y="1672"/>
                </a:lnTo>
                <a:lnTo>
                  <a:pt x="2630" y="1651"/>
                </a:lnTo>
                <a:lnTo>
                  <a:pt x="2602" y="1632"/>
                </a:lnTo>
                <a:lnTo>
                  <a:pt x="2574" y="1614"/>
                </a:lnTo>
                <a:lnTo>
                  <a:pt x="2544" y="1597"/>
                </a:lnTo>
                <a:lnTo>
                  <a:pt x="2515" y="1581"/>
                </a:lnTo>
                <a:lnTo>
                  <a:pt x="2484" y="1567"/>
                </a:lnTo>
                <a:lnTo>
                  <a:pt x="2452" y="1554"/>
                </a:lnTo>
                <a:lnTo>
                  <a:pt x="2419" y="1544"/>
                </a:lnTo>
                <a:lnTo>
                  <a:pt x="2386" y="1534"/>
                </a:lnTo>
                <a:lnTo>
                  <a:pt x="2352" y="1527"/>
                </a:lnTo>
                <a:lnTo>
                  <a:pt x="2318" y="1520"/>
                </a:lnTo>
                <a:lnTo>
                  <a:pt x="2283" y="1516"/>
                </a:lnTo>
                <a:lnTo>
                  <a:pt x="2247" y="1513"/>
                </a:lnTo>
                <a:lnTo>
                  <a:pt x="2211" y="1513"/>
                </a:lnTo>
                <a:lnTo>
                  <a:pt x="2175" y="1513"/>
                </a:lnTo>
                <a:lnTo>
                  <a:pt x="2140" y="1516"/>
                </a:lnTo>
                <a:lnTo>
                  <a:pt x="2105" y="1520"/>
                </a:lnTo>
                <a:lnTo>
                  <a:pt x="2070" y="1527"/>
                </a:lnTo>
                <a:lnTo>
                  <a:pt x="2036" y="1534"/>
                </a:lnTo>
                <a:lnTo>
                  <a:pt x="2003" y="1544"/>
                </a:lnTo>
                <a:lnTo>
                  <a:pt x="1971" y="1554"/>
                </a:lnTo>
                <a:lnTo>
                  <a:pt x="1939" y="1567"/>
                </a:lnTo>
                <a:lnTo>
                  <a:pt x="1908" y="1581"/>
                </a:lnTo>
                <a:lnTo>
                  <a:pt x="1877" y="1597"/>
                </a:lnTo>
                <a:lnTo>
                  <a:pt x="1848" y="1614"/>
                </a:lnTo>
                <a:lnTo>
                  <a:pt x="1820" y="1632"/>
                </a:lnTo>
                <a:lnTo>
                  <a:pt x="1792" y="1651"/>
                </a:lnTo>
                <a:lnTo>
                  <a:pt x="1766" y="1672"/>
                </a:lnTo>
                <a:lnTo>
                  <a:pt x="1741" y="1694"/>
                </a:lnTo>
                <a:lnTo>
                  <a:pt x="1716" y="1717"/>
                </a:lnTo>
                <a:lnTo>
                  <a:pt x="1693" y="1742"/>
                </a:lnTo>
                <a:lnTo>
                  <a:pt x="1671" y="1767"/>
                </a:lnTo>
                <a:lnTo>
                  <a:pt x="1650" y="1794"/>
                </a:lnTo>
                <a:lnTo>
                  <a:pt x="1631" y="1820"/>
                </a:lnTo>
                <a:lnTo>
                  <a:pt x="1613" y="1849"/>
                </a:lnTo>
                <a:lnTo>
                  <a:pt x="1596" y="1879"/>
                </a:lnTo>
                <a:lnTo>
                  <a:pt x="1580" y="1909"/>
                </a:lnTo>
                <a:lnTo>
                  <a:pt x="1566" y="1940"/>
                </a:lnTo>
                <a:lnTo>
                  <a:pt x="1554" y="1971"/>
                </a:lnTo>
                <a:lnTo>
                  <a:pt x="1543" y="2003"/>
                </a:lnTo>
                <a:lnTo>
                  <a:pt x="1533" y="2037"/>
                </a:lnTo>
                <a:lnTo>
                  <a:pt x="1526" y="2070"/>
                </a:lnTo>
                <a:lnTo>
                  <a:pt x="1520" y="2106"/>
                </a:lnTo>
                <a:lnTo>
                  <a:pt x="1515" y="2141"/>
                </a:lnTo>
                <a:lnTo>
                  <a:pt x="1512" y="2176"/>
                </a:lnTo>
                <a:lnTo>
                  <a:pt x="1511" y="2212"/>
                </a:lnTo>
                <a:lnTo>
                  <a:pt x="1512" y="2248"/>
                </a:lnTo>
                <a:lnTo>
                  <a:pt x="1515" y="2283"/>
                </a:lnTo>
                <a:lnTo>
                  <a:pt x="1520" y="2318"/>
                </a:lnTo>
                <a:lnTo>
                  <a:pt x="1526" y="2353"/>
                </a:lnTo>
                <a:lnTo>
                  <a:pt x="1533" y="2387"/>
                </a:lnTo>
                <a:lnTo>
                  <a:pt x="1543" y="2420"/>
                </a:lnTo>
                <a:lnTo>
                  <a:pt x="1554" y="2453"/>
                </a:lnTo>
                <a:lnTo>
                  <a:pt x="1566" y="2485"/>
                </a:lnTo>
                <a:lnTo>
                  <a:pt x="1580" y="2515"/>
                </a:lnTo>
                <a:lnTo>
                  <a:pt x="1596" y="2545"/>
                </a:lnTo>
                <a:lnTo>
                  <a:pt x="1613" y="2575"/>
                </a:lnTo>
                <a:lnTo>
                  <a:pt x="1631" y="2604"/>
                </a:lnTo>
                <a:lnTo>
                  <a:pt x="1650" y="2630"/>
                </a:lnTo>
                <a:lnTo>
                  <a:pt x="1671" y="2657"/>
                </a:lnTo>
                <a:lnTo>
                  <a:pt x="1693" y="2682"/>
                </a:lnTo>
                <a:lnTo>
                  <a:pt x="1716" y="2707"/>
                </a:lnTo>
                <a:lnTo>
                  <a:pt x="1741" y="2730"/>
                </a:lnTo>
                <a:lnTo>
                  <a:pt x="1766" y="2752"/>
                </a:lnTo>
                <a:lnTo>
                  <a:pt x="1792" y="2773"/>
                </a:lnTo>
                <a:lnTo>
                  <a:pt x="1820" y="2792"/>
                </a:lnTo>
                <a:lnTo>
                  <a:pt x="1848" y="2810"/>
                </a:lnTo>
                <a:lnTo>
                  <a:pt x="1877" y="2827"/>
                </a:lnTo>
                <a:lnTo>
                  <a:pt x="1908" y="2843"/>
                </a:lnTo>
                <a:lnTo>
                  <a:pt x="1939" y="2857"/>
                </a:lnTo>
                <a:lnTo>
                  <a:pt x="1971" y="2870"/>
                </a:lnTo>
                <a:lnTo>
                  <a:pt x="2003" y="2880"/>
                </a:lnTo>
                <a:lnTo>
                  <a:pt x="2036" y="2890"/>
                </a:lnTo>
                <a:lnTo>
                  <a:pt x="2070" y="2897"/>
                </a:lnTo>
                <a:lnTo>
                  <a:pt x="2105" y="2904"/>
                </a:lnTo>
                <a:lnTo>
                  <a:pt x="2140" y="2908"/>
                </a:lnTo>
                <a:lnTo>
                  <a:pt x="2175" y="2911"/>
                </a:lnTo>
                <a:lnTo>
                  <a:pt x="2211" y="2911"/>
                </a:lnTo>
                <a:lnTo>
                  <a:pt x="2247" y="2911"/>
                </a:lnTo>
                <a:lnTo>
                  <a:pt x="2283" y="2908"/>
                </a:lnTo>
                <a:lnTo>
                  <a:pt x="2318" y="2904"/>
                </a:lnTo>
                <a:lnTo>
                  <a:pt x="2352" y="2897"/>
                </a:lnTo>
                <a:lnTo>
                  <a:pt x="2386" y="2890"/>
                </a:lnTo>
                <a:lnTo>
                  <a:pt x="2419" y="2880"/>
                </a:lnTo>
                <a:lnTo>
                  <a:pt x="2452" y="2870"/>
                </a:lnTo>
                <a:lnTo>
                  <a:pt x="2484" y="2857"/>
                </a:lnTo>
                <a:lnTo>
                  <a:pt x="2515" y="2843"/>
                </a:lnTo>
                <a:lnTo>
                  <a:pt x="2544" y="2827"/>
                </a:lnTo>
                <a:lnTo>
                  <a:pt x="2574" y="2810"/>
                </a:lnTo>
                <a:lnTo>
                  <a:pt x="2602" y="2792"/>
                </a:lnTo>
                <a:lnTo>
                  <a:pt x="2630" y="2773"/>
                </a:lnTo>
                <a:lnTo>
                  <a:pt x="2656" y="2752"/>
                </a:lnTo>
                <a:lnTo>
                  <a:pt x="2682" y="2730"/>
                </a:lnTo>
                <a:lnTo>
                  <a:pt x="2706" y="2707"/>
                </a:lnTo>
                <a:lnTo>
                  <a:pt x="2728" y="2682"/>
                </a:lnTo>
                <a:lnTo>
                  <a:pt x="2751" y="2657"/>
                </a:lnTo>
                <a:lnTo>
                  <a:pt x="2772" y="2630"/>
                </a:lnTo>
                <a:lnTo>
                  <a:pt x="2791" y="2604"/>
                </a:lnTo>
                <a:lnTo>
                  <a:pt x="2809" y="2575"/>
                </a:lnTo>
                <a:lnTo>
                  <a:pt x="2826" y="2545"/>
                </a:lnTo>
                <a:lnTo>
                  <a:pt x="2841" y="2515"/>
                </a:lnTo>
                <a:lnTo>
                  <a:pt x="2856" y="2485"/>
                </a:lnTo>
                <a:lnTo>
                  <a:pt x="2868" y="2453"/>
                </a:lnTo>
                <a:lnTo>
                  <a:pt x="2880" y="2420"/>
                </a:lnTo>
                <a:lnTo>
                  <a:pt x="2888" y="2387"/>
                </a:lnTo>
                <a:lnTo>
                  <a:pt x="2897" y="2353"/>
                </a:lnTo>
                <a:lnTo>
                  <a:pt x="2903" y="2318"/>
                </a:lnTo>
                <a:lnTo>
                  <a:pt x="2907" y="2283"/>
                </a:lnTo>
                <a:lnTo>
                  <a:pt x="2909" y="2248"/>
                </a:lnTo>
                <a:lnTo>
                  <a:pt x="2910" y="2212"/>
                </a:lnTo>
                <a:lnTo>
                  <a:pt x="2909" y="2176"/>
                </a:lnTo>
                <a:lnTo>
                  <a:pt x="2907" y="2141"/>
                </a:lnTo>
                <a:lnTo>
                  <a:pt x="2903" y="2106"/>
                </a:lnTo>
                <a:lnTo>
                  <a:pt x="2897" y="2070"/>
                </a:lnTo>
                <a:lnTo>
                  <a:pt x="2888" y="2037"/>
                </a:lnTo>
                <a:lnTo>
                  <a:pt x="2880" y="2003"/>
                </a:lnTo>
                <a:lnTo>
                  <a:pt x="2868" y="1971"/>
                </a:lnTo>
                <a:lnTo>
                  <a:pt x="2856" y="1940"/>
                </a:lnTo>
                <a:lnTo>
                  <a:pt x="2841" y="1909"/>
                </a:lnTo>
                <a:lnTo>
                  <a:pt x="2826" y="1879"/>
                </a:lnTo>
                <a:lnTo>
                  <a:pt x="2809" y="1849"/>
                </a:lnTo>
                <a:lnTo>
                  <a:pt x="2791" y="1820"/>
                </a:lnTo>
                <a:lnTo>
                  <a:pt x="2772" y="1794"/>
                </a:lnTo>
                <a:lnTo>
                  <a:pt x="2751" y="1767"/>
                </a:lnTo>
                <a:lnTo>
                  <a:pt x="2728" y="1742"/>
                </a:lnTo>
                <a:lnTo>
                  <a:pt x="2706" y="1717"/>
                </a:lnTo>
                <a:close/>
                <a:moveTo>
                  <a:pt x="3187" y="1235"/>
                </a:moveTo>
                <a:lnTo>
                  <a:pt x="3187" y="1235"/>
                </a:lnTo>
                <a:lnTo>
                  <a:pt x="3164" y="1213"/>
                </a:lnTo>
                <a:lnTo>
                  <a:pt x="3139" y="1189"/>
                </a:lnTo>
                <a:lnTo>
                  <a:pt x="3115" y="1168"/>
                </a:lnTo>
                <a:lnTo>
                  <a:pt x="3089" y="1147"/>
                </a:lnTo>
                <a:lnTo>
                  <a:pt x="3064" y="1125"/>
                </a:lnTo>
                <a:lnTo>
                  <a:pt x="3037" y="1105"/>
                </a:lnTo>
                <a:lnTo>
                  <a:pt x="3011" y="1086"/>
                </a:lnTo>
                <a:lnTo>
                  <a:pt x="2983" y="1067"/>
                </a:lnTo>
                <a:lnTo>
                  <a:pt x="2955" y="1049"/>
                </a:lnTo>
                <a:lnTo>
                  <a:pt x="2927" y="1031"/>
                </a:lnTo>
                <a:lnTo>
                  <a:pt x="2899" y="1014"/>
                </a:lnTo>
                <a:lnTo>
                  <a:pt x="2869" y="998"/>
                </a:lnTo>
                <a:lnTo>
                  <a:pt x="2840" y="982"/>
                </a:lnTo>
                <a:lnTo>
                  <a:pt x="2809" y="967"/>
                </a:lnTo>
                <a:lnTo>
                  <a:pt x="2780" y="953"/>
                </a:lnTo>
                <a:lnTo>
                  <a:pt x="2749" y="939"/>
                </a:lnTo>
                <a:lnTo>
                  <a:pt x="2718" y="926"/>
                </a:lnTo>
                <a:lnTo>
                  <a:pt x="2686" y="915"/>
                </a:lnTo>
                <a:lnTo>
                  <a:pt x="2654" y="904"/>
                </a:lnTo>
                <a:lnTo>
                  <a:pt x="2622" y="893"/>
                </a:lnTo>
                <a:lnTo>
                  <a:pt x="2589" y="884"/>
                </a:lnTo>
                <a:lnTo>
                  <a:pt x="2556" y="874"/>
                </a:lnTo>
                <a:lnTo>
                  <a:pt x="2523" y="867"/>
                </a:lnTo>
                <a:lnTo>
                  <a:pt x="2489" y="859"/>
                </a:lnTo>
                <a:lnTo>
                  <a:pt x="2455" y="853"/>
                </a:lnTo>
                <a:lnTo>
                  <a:pt x="2421" y="846"/>
                </a:lnTo>
                <a:lnTo>
                  <a:pt x="2387" y="842"/>
                </a:lnTo>
                <a:lnTo>
                  <a:pt x="2352" y="838"/>
                </a:lnTo>
                <a:lnTo>
                  <a:pt x="2318" y="835"/>
                </a:lnTo>
                <a:lnTo>
                  <a:pt x="2283" y="833"/>
                </a:lnTo>
                <a:lnTo>
                  <a:pt x="2246" y="832"/>
                </a:lnTo>
                <a:lnTo>
                  <a:pt x="2211" y="831"/>
                </a:lnTo>
                <a:lnTo>
                  <a:pt x="2175" y="832"/>
                </a:lnTo>
                <a:lnTo>
                  <a:pt x="2140" y="833"/>
                </a:lnTo>
                <a:lnTo>
                  <a:pt x="2105" y="835"/>
                </a:lnTo>
                <a:lnTo>
                  <a:pt x="2070" y="838"/>
                </a:lnTo>
                <a:lnTo>
                  <a:pt x="2035" y="842"/>
                </a:lnTo>
                <a:lnTo>
                  <a:pt x="2001" y="846"/>
                </a:lnTo>
                <a:lnTo>
                  <a:pt x="1966" y="853"/>
                </a:lnTo>
                <a:lnTo>
                  <a:pt x="1932" y="859"/>
                </a:lnTo>
                <a:lnTo>
                  <a:pt x="1899" y="867"/>
                </a:lnTo>
                <a:lnTo>
                  <a:pt x="1865" y="874"/>
                </a:lnTo>
                <a:lnTo>
                  <a:pt x="1832" y="884"/>
                </a:lnTo>
                <a:lnTo>
                  <a:pt x="1800" y="893"/>
                </a:lnTo>
                <a:lnTo>
                  <a:pt x="1769" y="904"/>
                </a:lnTo>
                <a:lnTo>
                  <a:pt x="1737" y="915"/>
                </a:lnTo>
                <a:lnTo>
                  <a:pt x="1705" y="926"/>
                </a:lnTo>
                <a:lnTo>
                  <a:pt x="1674" y="939"/>
                </a:lnTo>
                <a:lnTo>
                  <a:pt x="1643" y="953"/>
                </a:lnTo>
                <a:lnTo>
                  <a:pt x="1612" y="967"/>
                </a:lnTo>
                <a:lnTo>
                  <a:pt x="1582" y="982"/>
                </a:lnTo>
                <a:lnTo>
                  <a:pt x="1552" y="998"/>
                </a:lnTo>
                <a:lnTo>
                  <a:pt x="1524" y="1014"/>
                </a:lnTo>
                <a:lnTo>
                  <a:pt x="1495" y="1031"/>
                </a:lnTo>
                <a:lnTo>
                  <a:pt x="1466" y="1049"/>
                </a:lnTo>
                <a:lnTo>
                  <a:pt x="1439" y="1067"/>
                </a:lnTo>
                <a:lnTo>
                  <a:pt x="1411" y="1086"/>
                </a:lnTo>
                <a:lnTo>
                  <a:pt x="1384" y="1105"/>
                </a:lnTo>
                <a:lnTo>
                  <a:pt x="1359" y="1125"/>
                </a:lnTo>
                <a:lnTo>
                  <a:pt x="1332" y="1147"/>
                </a:lnTo>
                <a:lnTo>
                  <a:pt x="1307" y="1168"/>
                </a:lnTo>
                <a:lnTo>
                  <a:pt x="1282" y="1189"/>
                </a:lnTo>
                <a:lnTo>
                  <a:pt x="1258" y="1213"/>
                </a:lnTo>
                <a:lnTo>
                  <a:pt x="1234" y="1235"/>
                </a:lnTo>
                <a:lnTo>
                  <a:pt x="1211" y="1259"/>
                </a:lnTo>
                <a:lnTo>
                  <a:pt x="1189" y="1283"/>
                </a:lnTo>
                <a:lnTo>
                  <a:pt x="1167" y="1308"/>
                </a:lnTo>
                <a:lnTo>
                  <a:pt x="1145" y="1334"/>
                </a:lnTo>
                <a:lnTo>
                  <a:pt x="1125" y="1359"/>
                </a:lnTo>
                <a:lnTo>
                  <a:pt x="1104" y="1386"/>
                </a:lnTo>
                <a:lnTo>
                  <a:pt x="1084" y="1413"/>
                </a:lnTo>
                <a:lnTo>
                  <a:pt x="1066" y="1439"/>
                </a:lnTo>
                <a:lnTo>
                  <a:pt x="1048" y="1468"/>
                </a:lnTo>
                <a:lnTo>
                  <a:pt x="1030" y="1496"/>
                </a:lnTo>
                <a:lnTo>
                  <a:pt x="1013" y="1524"/>
                </a:lnTo>
                <a:lnTo>
                  <a:pt x="997" y="1553"/>
                </a:lnTo>
                <a:lnTo>
                  <a:pt x="981" y="1583"/>
                </a:lnTo>
                <a:lnTo>
                  <a:pt x="966" y="1613"/>
                </a:lnTo>
                <a:lnTo>
                  <a:pt x="952" y="1644"/>
                </a:lnTo>
                <a:lnTo>
                  <a:pt x="938" y="1675"/>
                </a:lnTo>
                <a:lnTo>
                  <a:pt x="926" y="1705"/>
                </a:lnTo>
                <a:lnTo>
                  <a:pt x="914" y="1737"/>
                </a:lnTo>
                <a:lnTo>
                  <a:pt x="902" y="1769"/>
                </a:lnTo>
                <a:lnTo>
                  <a:pt x="892" y="1801"/>
                </a:lnTo>
                <a:lnTo>
                  <a:pt x="882" y="1834"/>
                </a:lnTo>
                <a:lnTo>
                  <a:pt x="874" y="1867"/>
                </a:lnTo>
                <a:lnTo>
                  <a:pt x="865" y="1900"/>
                </a:lnTo>
                <a:lnTo>
                  <a:pt x="859" y="1933"/>
                </a:lnTo>
                <a:lnTo>
                  <a:pt x="851" y="1967"/>
                </a:lnTo>
                <a:lnTo>
                  <a:pt x="846" y="2001"/>
                </a:lnTo>
                <a:lnTo>
                  <a:pt x="842" y="2036"/>
                </a:lnTo>
                <a:lnTo>
                  <a:pt x="837" y="2070"/>
                </a:lnTo>
                <a:lnTo>
                  <a:pt x="834" y="2106"/>
                </a:lnTo>
                <a:lnTo>
                  <a:pt x="832" y="2141"/>
                </a:lnTo>
                <a:lnTo>
                  <a:pt x="831" y="2176"/>
                </a:lnTo>
                <a:lnTo>
                  <a:pt x="830" y="2212"/>
                </a:lnTo>
                <a:lnTo>
                  <a:pt x="831" y="2247"/>
                </a:lnTo>
                <a:lnTo>
                  <a:pt x="832" y="2283"/>
                </a:lnTo>
                <a:lnTo>
                  <a:pt x="834" y="2318"/>
                </a:lnTo>
                <a:lnTo>
                  <a:pt x="837" y="2354"/>
                </a:lnTo>
                <a:lnTo>
                  <a:pt x="842" y="2388"/>
                </a:lnTo>
                <a:lnTo>
                  <a:pt x="846" y="2423"/>
                </a:lnTo>
                <a:lnTo>
                  <a:pt x="851" y="2457"/>
                </a:lnTo>
                <a:lnTo>
                  <a:pt x="859" y="2491"/>
                </a:lnTo>
                <a:lnTo>
                  <a:pt x="865" y="2524"/>
                </a:lnTo>
                <a:lnTo>
                  <a:pt x="874" y="2557"/>
                </a:lnTo>
                <a:lnTo>
                  <a:pt x="882" y="2590"/>
                </a:lnTo>
                <a:lnTo>
                  <a:pt x="892" y="2623"/>
                </a:lnTo>
                <a:lnTo>
                  <a:pt x="902" y="2655"/>
                </a:lnTo>
                <a:lnTo>
                  <a:pt x="914" y="2687"/>
                </a:lnTo>
                <a:lnTo>
                  <a:pt x="926" y="2719"/>
                </a:lnTo>
                <a:lnTo>
                  <a:pt x="938" y="2750"/>
                </a:lnTo>
                <a:lnTo>
                  <a:pt x="952" y="2780"/>
                </a:lnTo>
                <a:lnTo>
                  <a:pt x="966" y="2811"/>
                </a:lnTo>
                <a:lnTo>
                  <a:pt x="981" y="2841"/>
                </a:lnTo>
                <a:lnTo>
                  <a:pt x="997" y="2871"/>
                </a:lnTo>
                <a:lnTo>
                  <a:pt x="1013" y="2900"/>
                </a:lnTo>
                <a:lnTo>
                  <a:pt x="1030" y="2928"/>
                </a:lnTo>
                <a:lnTo>
                  <a:pt x="1048" y="2956"/>
                </a:lnTo>
                <a:lnTo>
                  <a:pt x="1066" y="2985"/>
                </a:lnTo>
                <a:lnTo>
                  <a:pt x="1084" y="3011"/>
                </a:lnTo>
                <a:lnTo>
                  <a:pt x="1104" y="3038"/>
                </a:lnTo>
                <a:lnTo>
                  <a:pt x="1125" y="3065"/>
                </a:lnTo>
                <a:lnTo>
                  <a:pt x="1145" y="3090"/>
                </a:lnTo>
                <a:lnTo>
                  <a:pt x="1167" y="3116"/>
                </a:lnTo>
                <a:lnTo>
                  <a:pt x="1189" y="3141"/>
                </a:lnTo>
                <a:lnTo>
                  <a:pt x="1211" y="3165"/>
                </a:lnTo>
                <a:lnTo>
                  <a:pt x="1234" y="3189"/>
                </a:lnTo>
                <a:lnTo>
                  <a:pt x="1258" y="3211"/>
                </a:lnTo>
                <a:lnTo>
                  <a:pt x="1282" y="3235"/>
                </a:lnTo>
                <a:lnTo>
                  <a:pt x="1307" y="3256"/>
                </a:lnTo>
                <a:lnTo>
                  <a:pt x="1332" y="3277"/>
                </a:lnTo>
                <a:lnTo>
                  <a:pt x="1359" y="3299"/>
                </a:lnTo>
                <a:lnTo>
                  <a:pt x="1384" y="3319"/>
                </a:lnTo>
                <a:lnTo>
                  <a:pt x="1411" y="3338"/>
                </a:lnTo>
                <a:lnTo>
                  <a:pt x="1439" y="3357"/>
                </a:lnTo>
                <a:lnTo>
                  <a:pt x="1466" y="3375"/>
                </a:lnTo>
                <a:lnTo>
                  <a:pt x="1495" y="3393"/>
                </a:lnTo>
                <a:lnTo>
                  <a:pt x="1524" y="3410"/>
                </a:lnTo>
                <a:lnTo>
                  <a:pt x="1552" y="3426"/>
                </a:lnTo>
                <a:lnTo>
                  <a:pt x="1582" y="3442"/>
                </a:lnTo>
                <a:lnTo>
                  <a:pt x="1612" y="3457"/>
                </a:lnTo>
                <a:lnTo>
                  <a:pt x="1643" y="3471"/>
                </a:lnTo>
                <a:lnTo>
                  <a:pt x="1674" y="3485"/>
                </a:lnTo>
                <a:lnTo>
                  <a:pt x="1705" y="3498"/>
                </a:lnTo>
                <a:lnTo>
                  <a:pt x="1737" y="3509"/>
                </a:lnTo>
                <a:lnTo>
                  <a:pt x="1769" y="3520"/>
                </a:lnTo>
                <a:lnTo>
                  <a:pt x="1800" y="3531"/>
                </a:lnTo>
                <a:lnTo>
                  <a:pt x="1832" y="3540"/>
                </a:lnTo>
                <a:lnTo>
                  <a:pt x="1865" y="3550"/>
                </a:lnTo>
                <a:lnTo>
                  <a:pt x="1899" y="3557"/>
                </a:lnTo>
                <a:lnTo>
                  <a:pt x="1932" y="3565"/>
                </a:lnTo>
                <a:lnTo>
                  <a:pt x="1966" y="3571"/>
                </a:lnTo>
                <a:lnTo>
                  <a:pt x="2001" y="3578"/>
                </a:lnTo>
                <a:lnTo>
                  <a:pt x="2035" y="3582"/>
                </a:lnTo>
                <a:lnTo>
                  <a:pt x="2070" y="3586"/>
                </a:lnTo>
                <a:lnTo>
                  <a:pt x="2105" y="3589"/>
                </a:lnTo>
                <a:lnTo>
                  <a:pt x="2140" y="3591"/>
                </a:lnTo>
                <a:lnTo>
                  <a:pt x="2175" y="3592"/>
                </a:lnTo>
                <a:lnTo>
                  <a:pt x="2211" y="3594"/>
                </a:lnTo>
                <a:lnTo>
                  <a:pt x="2246" y="3592"/>
                </a:lnTo>
                <a:lnTo>
                  <a:pt x="2283" y="3591"/>
                </a:lnTo>
                <a:lnTo>
                  <a:pt x="2318" y="3589"/>
                </a:lnTo>
                <a:lnTo>
                  <a:pt x="2352" y="3586"/>
                </a:lnTo>
                <a:lnTo>
                  <a:pt x="2387" y="3582"/>
                </a:lnTo>
                <a:lnTo>
                  <a:pt x="2421" y="3578"/>
                </a:lnTo>
                <a:lnTo>
                  <a:pt x="2455" y="3571"/>
                </a:lnTo>
                <a:lnTo>
                  <a:pt x="2489" y="3565"/>
                </a:lnTo>
                <a:lnTo>
                  <a:pt x="2523" y="3557"/>
                </a:lnTo>
                <a:lnTo>
                  <a:pt x="2556" y="3550"/>
                </a:lnTo>
                <a:lnTo>
                  <a:pt x="2589" y="3540"/>
                </a:lnTo>
                <a:lnTo>
                  <a:pt x="2622" y="3531"/>
                </a:lnTo>
                <a:lnTo>
                  <a:pt x="2654" y="3520"/>
                </a:lnTo>
                <a:lnTo>
                  <a:pt x="2686" y="3509"/>
                </a:lnTo>
                <a:lnTo>
                  <a:pt x="2718" y="3498"/>
                </a:lnTo>
                <a:lnTo>
                  <a:pt x="2749" y="3485"/>
                </a:lnTo>
                <a:lnTo>
                  <a:pt x="2780" y="3471"/>
                </a:lnTo>
                <a:lnTo>
                  <a:pt x="2809" y="3457"/>
                </a:lnTo>
                <a:lnTo>
                  <a:pt x="2840" y="3442"/>
                </a:lnTo>
                <a:lnTo>
                  <a:pt x="2869" y="3426"/>
                </a:lnTo>
                <a:lnTo>
                  <a:pt x="2899" y="3410"/>
                </a:lnTo>
                <a:lnTo>
                  <a:pt x="2927" y="3393"/>
                </a:lnTo>
                <a:lnTo>
                  <a:pt x="2955" y="3375"/>
                </a:lnTo>
                <a:lnTo>
                  <a:pt x="2983" y="3357"/>
                </a:lnTo>
                <a:lnTo>
                  <a:pt x="3011" y="3338"/>
                </a:lnTo>
                <a:lnTo>
                  <a:pt x="3037" y="3319"/>
                </a:lnTo>
                <a:lnTo>
                  <a:pt x="3064" y="3299"/>
                </a:lnTo>
                <a:lnTo>
                  <a:pt x="3089" y="3277"/>
                </a:lnTo>
                <a:lnTo>
                  <a:pt x="3115" y="3256"/>
                </a:lnTo>
                <a:lnTo>
                  <a:pt x="3139" y="3235"/>
                </a:lnTo>
                <a:lnTo>
                  <a:pt x="3164" y="3211"/>
                </a:lnTo>
                <a:lnTo>
                  <a:pt x="3187" y="3189"/>
                </a:lnTo>
                <a:lnTo>
                  <a:pt x="3211" y="3165"/>
                </a:lnTo>
                <a:lnTo>
                  <a:pt x="3233" y="3141"/>
                </a:lnTo>
                <a:lnTo>
                  <a:pt x="3255" y="3116"/>
                </a:lnTo>
                <a:lnTo>
                  <a:pt x="3277" y="3090"/>
                </a:lnTo>
                <a:lnTo>
                  <a:pt x="3298" y="3065"/>
                </a:lnTo>
                <a:lnTo>
                  <a:pt x="3318" y="3038"/>
                </a:lnTo>
                <a:lnTo>
                  <a:pt x="3337" y="3011"/>
                </a:lnTo>
                <a:lnTo>
                  <a:pt x="3356" y="2985"/>
                </a:lnTo>
                <a:lnTo>
                  <a:pt x="3374" y="2956"/>
                </a:lnTo>
                <a:lnTo>
                  <a:pt x="3393" y="2928"/>
                </a:lnTo>
                <a:lnTo>
                  <a:pt x="3409" y="2900"/>
                </a:lnTo>
                <a:lnTo>
                  <a:pt x="3426" y="2871"/>
                </a:lnTo>
                <a:lnTo>
                  <a:pt x="3440" y="2841"/>
                </a:lnTo>
                <a:lnTo>
                  <a:pt x="3455" y="2811"/>
                </a:lnTo>
                <a:lnTo>
                  <a:pt x="3470" y="2780"/>
                </a:lnTo>
                <a:lnTo>
                  <a:pt x="3483" y="2750"/>
                </a:lnTo>
                <a:lnTo>
                  <a:pt x="3496" y="2719"/>
                </a:lnTo>
                <a:lnTo>
                  <a:pt x="3509" y="2687"/>
                </a:lnTo>
                <a:lnTo>
                  <a:pt x="3519" y="2655"/>
                </a:lnTo>
                <a:lnTo>
                  <a:pt x="3530" y="2623"/>
                </a:lnTo>
                <a:lnTo>
                  <a:pt x="3539" y="2590"/>
                </a:lnTo>
                <a:lnTo>
                  <a:pt x="3549" y="2557"/>
                </a:lnTo>
                <a:lnTo>
                  <a:pt x="3556" y="2524"/>
                </a:lnTo>
                <a:lnTo>
                  <a:pt x="3564" y="2491"/>
                </a:lnTo>
                <a:lnTo>
                  <a:pt x="3570" y="2457"/>
                </a:lnTo>
                <a:lnTo>
                  <a:pt x="3576" y="2423"/>
                </a:lnTo>
                <a:lnTo>
                  <a:pt x="3581" y="2388"/>
                </a:lnTo>
                <a:lnTo>
                  <a:pt x="3585" y="2354"/>
                </a:lnTo>
                <a:lnTo>
                  <a:pt x="3588" y="2318"/>
                </a:lnTo>
                <a:lnTo>
                  <a:pt x="3591" y="2283"/>
                </a:lnTo>
                <a:lnTo>
                  <a:pt x="3592" y="2247"/>
                </a:lnTo>
                <a:lnTo>
                  <a:pt x="3592" y="2212"/>
                </a:lnTo>
                <a:lnTo>
                  <a:pt x="3592" y="2176"/>
                </a:lnTo>
                <a:lnTo>
                  <a:pt x="3591" y="2141"/>
                </a:lnTo>
                <a:lnTo>
                  <a:pt x="3588" y="2106"/>
                </a:lnTo>
                <a:lnTo>
                  <a:pt x="3585" y="2070"/>
                </a:lnTo>
                <a:lnTo>
                  <a:pt x="3581" y="2036"/>
                </a:lnTo>
                <a:lnTo>
                  <a:pt x="3576" y="2001"/>
                </a:lnTo>
                <a:lnTo>
                  <a:pt x="3570" y="1967"/>
                </a:lnTo>
                <a:lnTo>
                  <a:pt x="3564" y="1933"/>
                </a:lnTo>
                <a:lnTo>
                  <a:pt x="3556" y="1900"/>
                </a:lnTo>
                <a:lnTo>
                  <a:pt x="3549" y="1867"/>
                </a:lnTo>
                <a:lnTo>
                  <a:pt x="3539" y="1834"/>
                </a:lnTo>
                <a:lnTo>
                  <a:pt x="3530" y="1801"/>
                </a:lnTo>
                <a:lnTo>
                  <a:pt x="3519" y="1769"/>
                </a:lnTo>
                <a:lnTo>
                  <a:pt x="3509" y="1737"/>
                </a:lnTo>
                <a:lnTo>
                  <a:pt x="3496" y="1705"/>
                </a:lnTo>
                <a:lnTo>
                  <a:pt x="3483" y="1675"/>
                </a:lnTo>
                <a:lnTo>
                  <a:pt x="3470" y="1644"/>
                </a:lnTo>
                <a:lnTo>
                  <a:pt x="3455" y="1613"/>
                </a:lnTo>
                <a:lnTo>
                  <a:pt x="3440" y="1583"/>
                </a:lnTo>
                <a:lnTo>
                  <a:pt x="3426" y="1553"/>
                </a:lnTo>
                <a:lnTo>
                  <a:pt x="3409" y="1524"/>
                </a:lnTo>
                <a:lnTo>
                  <a:pt x="3393" y="1496"/>
                </a:lnTo>
                <a:lnTo>
                  <a:pt x="3374" y="1468"/>
                </a:lnTo>
                <a:lnTo>
                  <a:pt x="3356" y="1439"/>
                </a:lnTo>
                <a:lnTo>
                  <a:pt x="3337" y="1413"/>
                </a:lnTo>
                <a:lnTo>
                  <a:pt x="3318" y="1386"/>
                </a:lnTo>
                <a:lnTo>
                  <a:pt x="3298" y="1359"/>
                </a:lnTo>
                <a:lnTo>
                  <a:pt x="3277" y="1334"/>
                </a:lnTo>
                <a:lnTo>
                  <a:pt x="3255" y="1308"/>
                </a:lnTo>
                <a:lnTo>
                  <a:pt x="3233" y="1283"/>
                </a:lnTo>
                <a:lnTo>
                  <a:pt x="3211" y="1259"/>
                </a:lnTo>
                <a:lnTo>
                  <a:pt x="3187" y="1235"/>
                </a:lnTo>
                <a:close/>
              </a:path>
            </a:pathLst>
          </a:custGeom>
          <a:solidFill>
            <a:srgbClr val="28272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xmlns="" val="29424993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MH_Others_1"/>
          <p:cNvGrpSpPr/>
          <p:nvPr>
            <p:custDataLst>
              <p:tags r:id="rId1"/>
            </p:custDataLst>
          </p:nvPr>
        </p:nvGrpSpPr>
        <p:grpSpPr>
          <a:xfrm>
            <a:off x="1205023" y="444895"/>
            <a:ext cx="3516086" cy="1492250"/>
            <a:chOff x="918708" y="507434"/>
            <a:chExt cx="3516086" cy="1492250"/>
          </a:xfrm>
        </p:grpSpPr>
        <p:sp>
          <p:nvSpPr>
            <p:cNvPr id="28" name="MH_Others_10"/>
            <p:cNvSpPr txBox="1"/>
            <p:nvPr/>
          </p:nvSpPr>
          <p:spPr>
            <a:xfrm>
              <a:off x="918708" y="507434"/>
              <a:ext cx="3516086" cy="1492250"/>
            </a:xfrm>
            <a:prstGeom prst="rect">
              <a:avLst/>
            </a:prstGeom>
            <a:noFill/>
          </p:spPr>
          <p:txBody>
            <a:bodyPr anchor="ctr"/>
            <a:lstStyle/>
            <a:p>
              <a:pPr>
                <a:defRPr/>
              </a:pPr>
              <a:r>
                <a:rPr lang="en-US" altLang="zh-CN" sz="138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C</a:t>
              </a:r>
              <a:endParaRPr lang="zh-CN" altLang="en-US" sz="66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29" name="MH_Others_11"/>
            <p:cNvSpPr txBox="1">
              <a:spLocks noChangeArrowheads="1"/>
            </p:cNvSpPr>
            <p:nvPr/>
          </p:nvSpPr>
          <p:spPr bwMode="auto">
            <a:xfrm>
              <a:off x="1324179" y="666184"/>
              <a:ext cx="673131" cy="1227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目</a:t>
              </a:r>
              <a:endParaRPr lang="en-US" altLang="zh-CN" sz="2800" b="1" spc="-300" dirty="0">
                <a:solidFill>
                  <a:schemeClr val="bg1"/>
                </a:solidFill>
                <a:latin typeface="华文细黑" panose="02010600040101010101" pitchFamily="2" charset="-122"/>
                <a:ea typeface="华文细黑" panose="02010600040101010101" pitchFamily="2" charset="-122"/>
              </a:endParaRPr>
            </a:p>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录</a:t>
              </a:r>
            </a:p>
          </p:txBody>
        </p:sp>
        <p:sp>
          <p:nvSpPr>
            <p:cNvPr id="30" name="MH_Others_12"/>
            <p:cNvSpPr/>
            <p:nvPr/>
          </p:nvSpPr>
          <p:spPr>
            <a:xfrm>
              <a:off x="2038541" y="1421452"/>
              <a:ext cx="2189424" cy="461665"/>
            </a:xfrm>
            <a:prstGeom prst="rect">
              <a:avLst/>
            </a:prstGeom>
          </p:spPr>
          <p:txBody>
            <a:bodyPr wrap="none" anchor="ctr" anchorCtr="0">
              <a:noAutofit/>
            </a:bodyPr>
            <a:lstStyle/>
            <a:p>
              <a:r>
                <a:rPr lang="en-US" altLang="zh-CN" sz="3200" spc="3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ONTENTS</a:t>
              </a:r>
              <a:endParaRPr lang="zh-CN" altLang="en-US" sz="2400" spc="300" dirty="0">
                <a:solidFill>
                  <a:srgbClr val="E5B704"/>
                </a:solidFill>
              </a:endParaRPr>
            </a:p>
          </p:txBody>
        </p:sp>
      </p:grpSp>
      <p:sp>
        <p:nvSpPr>
          <p:cNvPr id="31" name="MH_Others_2"/>
          <p:cNvSpPr/>
          <p:nvPr>
            <p:custDataLst>
              <p:tags r:id="rId2"/>
            </p:custDataLst>
          </p:nvPr>
        </p:nvSpPr>
        <p:spPr>
          <a:xfrm>
            <a:off x="1934887"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MH_Number_1">
            <a:hlinkClick r:id="rId15" action="ppaction://hlinksldjump"/>
          </p:cNvPr>
          <p:cNvSpPr/>
          <p:nvPr>
            <p:custDataLst>
              <p:tags r:id="rId3"/>
            </p:custDataLst>
          </p:nvPr>
        </p:nvSpPr>
        <p:spPr>
          <a:xfrm>
            <a:off x="2362349"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MH_Entry_1">
            <a:hlinkClick r:id="rId15" action="ppaction://hlinksldjump"/>
          </p:cNvPr>
          <p:cNvSpPr txBox="1">
            <a:spLocks noChangeArrowheads="1"/>
          </p:cNvSpPr>
          <p:nvPr>
            <p:custDataLst>
              <p:tags r:id="rId4"/>
            </p:custDataLst>
          </p:nvPr>
        </p:nvSpPr>
        <p:spPr bwMode="auto">
          <a:xfrm>
            <a:off x="2925405" y="2744359"/>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a:solidFill>
                  <a:schemeClr val="bg1"/>
                </a:solidFill>
                <a:latin typeface="微软雅黑" panose="020B0503020204020204" pitchFamily="34" charset="-122"/>
              </a:rPr>
              <a:t>请在此处输入您的标题</a:t>
            </a:r>
          </a:p>
        </p:txBody>
      </p:sp>
      <p:sp>
        <p:nvSpPr>
          <p:cNvPr id="34" name="MH_Others_3"/>
          <p:cNvSpPr/>
          <p:nvPr>
            <p:custDataLst>
              <p:tags r:id="rId5"/>
            </p:custDataLst>
          </p:nvPr>
        </p:nvSpPr>
        <p:spPr>
          <a:xfrm>
            <a:off x="1934887"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MH_Number_2">
            <a:hlinkClick r:id="rId16" action="ppaction://hlinksldjump"/>
          </p:cNvPr>
          <p:cNvSpPr/>
          <p:nvPr>
            <p:custDataLst>
              <p:tags r:id="rId6"/>
            </p:custDataLst>
          </p:nvPr>
        </p:nvSpPr>
        <p:spPr>
          <a:xfrm>
            <a:off x="2362349"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MH_Entry_2">
            <a:hlinkClick r:id="rId16" action="ppaction://hlinksldjump"/>
          </p:cNvPr>
          <p:cNvSpPr txBox="1">
            <a:spLocks noChangeArrowheads="1"/>
          </p:cNvSpPr>
          <p:nvPr>
            <p:custDataLst>
              <p:tags r:id="rId7"/>
            </p:custDataLst>
          </p:nvPr>
        </p:nvSpPr>
        <p:spPr bwMode="auto">
          <a:xfrm>
            <a:off x="2925405" y="3993134"/>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a:solidFill>
                  <a:schemeClr val="bg1"/>
                </a:solidFill>
                <a:latin typeface="微软雅黑" panose="020B0503020204020204" pitchFamily="34" charset="-122"/>
              </a:rPr>
              <a:t>请在此处输入您的标题</a:t>
            </a:r>
          </a:p>
        </p:txBody>
      </p:sp>
      <p:sp>
        <p:nvSpPr>
          <p:cNvPr id="37" name="MH_Others_2"/>
          <p:cNvSpPr/>
          <p:nvPr>
            <p:custDataLst>
              <p:tags r:id="rId8"/>
            </p:custDataLst>
          </p:nvPr>
        </p:nvSpPr>
        <p:spPr>
          <a:xfrm>
            <a:off x="6506587"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MH_Number_1">
            <a:hlinkClick r:id="rId15" action="ppaction://hlinksldjump"/>
          </p:cNvPr>
          <p:cNvSpPr/>
          <p:nvPr>
            <p:custDataLst>
              <p:tags r:id="rId9"/>
            </p:custDataLst>
          </p:nvPr>
        </p:nvSpPr>
        <p:spPr>
          <a:xfrm>
            <a:off x="6934049"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MH_Entry_1">
            <a:hlinkClick r:id="rId15" action="ppaction://hlinksldjump"/>
          </p:cNvPr>
          <p:cNvSpPr txBox="1">
            <a:spLocks noChangeArrowheads="1"/>
          </p:cNvSpPr>
          <p:nvPr>
            <p:custDataLst>
              <p:tags r:id="rId10"/>
            </p:custDataLst>
          </p:nvPr>
        </p:nvSpPr>
        <p:spPr bwMode="auto">
          <a:xfrm>
            <a:off x="7497105" y="2744359"/>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000">
                <a:solidFill>
                  <a:schemeClr val="bg1"/>
                </a:solidFill>
                <a:latin typeface="微软雅黑" panose="020B0503020204020204" pitchFamily="34" charset="-122"/>
              </a:rPr>
              <a:t>请在此处输入您的标题</a:t>
            </a:r>
          </a:p>
        </p:txBody>
      </p:sp>
      <p:sp>
        <p:nvSpPr>
          <p:cNvPr id="40" name="MH_Others_3"/>
          <p:cNvSpPr/>
          <p:nvPr>
            <p:custDataLst>
              <p:tags r:id="rId11"/>
            </p:custDataLst>
          </p:nvPr>
        </p:nvSpPr>
        <p:spPr>
          <a:xfrm>
            <a:off x="6506587"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MH_Number_2">
            <a:hlinkClick r:id="rId16" action="ppaction://hlinksldjump"/>
          </p:cNvPr>
          <p:cNvSpPr/>
          <p:nvPr>
            <p:custDataLst>
              <p:tags r:id="rId12"/>
            </p:custDataLst>
          </p:nvPr>
        </p:nvSpPr>
        <p:spPr>
          <a:xfrm>
            <a:off x="6934049"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MH_Entry_2">
            <a:hlinkClick r:id="rId16" action="ppaction://hlinksldjump"/>
          </p:cNvPr>
          <p:cNvSpPr txBox="1">
            <a:spLocks noChangeArrowheads="1"/>
          </p:cNvSpPr>
          <p:nvPr>
            <p:custDataLst>
              <p:tags r:id="rId13"/>
            </p:custDataLst>
          </p:nvPr>
        </p:nvSpPr>
        <p:spPr bwMode="auto">
          <a:xfrm>
            <a:off x="7497105" y="3993134"/>
            <a:ext cx="2872191" cy="8691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a:solidFill>
                  <a:schemeClr val="bg1"/>
                </a:solidFill>
                <a:latin typeface="微软雅黑" panose="020B0503020204020204" pitchFamily="34" charset="-122"/>
              </a:rPr>
              <a:t>请在此处输入您的标题</a:t>
            </a:r>
          </a:p>
        </p:txBody>
      </p:sp>
    </p:spTree>
    <p:extLst>
      <p:ext uri="{BB962C8B-B14F-4D97-AF65-F5344CB8AC3E}">
        <p14:creationId xmlns:p14="http://schemas.microsoft.com/office/powerpoint/2010/main" xmlns="" val="20515823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图表 16"/>
          <p:cNvGraphicFramePr/>
          <p:nvPr>
            <p:extLst>
              <p:ext uri="{D42A27DB-BD31-4B8C-83A1-F6EECF244321}">
                <p14:modId xmlns:p14="http://schemas.microsoft.com/office/powerpoint/2010/main" xmlns="" val="3192725181"/>
              </p:ext>
            </p:extLst>
          </p:nvPr>
        </p:nvGraphicFramePr>
        <p:xfrm>
          <a:off x="1071106" y="980622"/>
          <a:ext cx="2880963" cy="303053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p:cNvGraphicFramePr/>
          <p:nvPr>
            <p:extLst>
              <p:ext uri="{D42A27DB-BD31-4B8C-83A1-F6EECF244321}">
                <p14:modId xmlns:p14="http://schemas.microsoft.com/office/powerpoint/2010/main" xmlns="" val="3605641320"/>
              </p:ext>
            </p:extLst>
          </p:nvPr>
        </p:nvGraphicFramePr>
        <p:xfrm>
          <a:off x="4750662" y="925086"/>
          <a:ext cx="2880963" cy="303053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extLst>
              <p:ext uri="{D42A27DB-BD31-4B8C-83A1-F6EECF244321}">
                <p14:modId xmlns:p14="http://schemas.microsoft.com/office/powerpoint/2010/main" xmlns="" val="2752460179"/>
              </p:ext>
            </p:extLst>
          </p:nvPr>
        </p:nvGraphicFramePr>
        <p:xfrm>
          <a:off x="8430218" y="869551"/>
          <a:ext cx="2880963" cy="3030539"/>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5"/>
          <p:cNvSpPr txBox="1"/>
          <p:nvPr/>
        </p:nvSpPr>
        <p:spPr>
          <a:xfrm>
            <a:off x="2117084" y="4946304"/>
            <a:ext cx="8043578" cy="1061829"/>
          </a:xfrm>
          <a:prstGeom prst="rect">
            <a:avLst/>
          </a:prstGeom>
          <a:noFill/>
        </p:spPr>
        <p:txBody>
          <a:bodyPr wrap="square" rtlCol="0">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21" name="矩形 20"/>
          <p:cNvSpPr/>
          <p:nvPr/>
        </p:nvSpPr>
        <p:spPr>
          <a:xfrm>
            <a:off x="3755030" y="4283737"/>
            <a:ext cx="4698722"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Tree>
    <p:extLst>
      <p:ext uri="{BB962C8B-B14F-4D97-AF65-F5344CB8AC3E}">
        <p14:creationId xmlns:p14="http://schemas.microsoft.com/office/powerpoint/2010/main" xmlns="" val="10876010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1" name="文本框 40"/>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四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2" name="文本框 41"/>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3" name="矩形 4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4" name="文本框 43"/>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5"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6" name="文本框 45"/>
          <p:cNvSpPr txBox="1"/>
          <p:nvPr/>
        </p:nvSpPr>
        <p:spPr>
          <a:xfrm>
            <a:off x="5492496" y="113701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four</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102805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a:off x="1574104" y="3485325"/>
            <a:ext cx="9151938" cy="246697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0" tIns="720000" rIns="1080000" bIns="360000"/>
          <a:lstStyle/>
          <a:p>
            <a:pPr algn="ctr">
              <a:lnSpc>
                <a:spcPct val="150000"/>
              </a:lnSpc>
              <a:defRPr/>
            </a:pPr>
            <a:endParaRPr lang="zh-CN" altLang="en-US" sz="1400" dirty="0">
              <a:solidFill>
                <a:schemeClr val="accent1">
                  <a:lumMod val="75000"/>
                </a:schemeClr>
              </a:solidFill>
            </a:endParaRPr>
          </a:p>
        </p:txBody>
      </p:sp>
      <p:sp>
        <p:nvSpPr>
          <p:cNvPr id="50" name="任意多边形 49"/>
          <p:cNvSpPr/>
          <p:nvPr/>
        </p:nvSpPr>
        <p:spPr>
          <a:xfrm>
            <a:off x="3083818" y="2480438"/>
            <a:ext cx="841375" cy="1317625"/>
          </a:xfrm>
          <a:custGeom>
            <a:avLst/>
            <a:gdLst>
              <a:gd name="connsiteX0" fmla="*/ 0 w 841830"/>
              <a:gd name="connsiteY0" fmla="*/ 0 h 1318547"/>
              <a:gd name="connsiteX1" fmla="*/ 841830 w 841830"/>
              <a:gd name="connsiteY1" fmla="*/ 0 h 1318547"/>
              <a:gd name="connsiteX2" fmla="*/ 841830 w 841830"/>
              <a:gd name="connsiteY2" fmla="*/ 897632 h 1318547"/>
              <a:gd name="connsiteX3" fmla="*/ 420915 w 841830"/>
              <a:gd name="connsiteY3" fmla="*/ 1318547 h 1318547"/>
              <a:gd name="connsiteX4" fmla="*/ 0 w 841830"/>
              <a:gd name="connsiteY4" fmla="*/ 897632 h 13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7">
                <a:moveTo>
                  <a:pt x="0" y="0"/>
                </a:moveTo>
                <a:lnTo>
                  <a:pt x="841830" y="0"/>
                </a:lnTo>
                <a:lnTo>
                  <a:pt x="841830" y="897632"/>
                </a:lnTo>
                <a:lnTo>
                  <a:pt x="420915" y="1318547"/>
                </a:lnTo>
                <a:lnTo>
                  <a:pt x="0" y="897632"/>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51" name="任意多边形 50"/>
          <p:cNvSpPr/>
          <p:nvPr/>
        </p:nvSpPr>
        <p:spPr>
          <a:xfrm>
            <a:off x="4861818" y="2480438"/>
            <a:ext cx="841375" cy="1317625"/>
          </a:xfrm>
          <a:custGeom>
            <a:avLst/>
            <a:gdLst>
              <a:gd name="connsiteX0" fmla="*/ 0 w 841830"/>
              <a:gd name="connsiteY0" fmla="*/ 0 h 1318547"/>
              <a:gd name="connsiteX1" fmla="*/ 841830 w 841830"/>
              <a:gd name="connsiteY1" fmla="*/ 0 h 1318547"/>
              <a:gd name="connsiteX2" fmla="*/ 841830 w 841830"/>
              <a:gd name="connsiteY2" fmla="*/ 897632 h 1318547"/>
              <a:gd name="connsiteX3" fmla="*/ 420915 w 841830"/>
              <a:gd name="connsiteY3" fmla="*/ 1318547 h 1318547"/>
              <a:gd name="connsiteX4" fmla="*/ 0 w 841830"/>
              <a:gd name="connsiteY4" fmla="*/ 897632 h 13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7">
                <a:moveTo>
                  <a:pt x="0" y="0"/>
                </a:moveTo>
                <a:lnTo>
                  <a:pt x="841830" y="0"/>
                </a:lnTo>
                <a:lnTo>
                  <a:pt x="841830" y="897632"/>
                </a:lnTo>
                <a:lnTo>
                  <a:pt x="420915" y="1318547"/>
                </a:lnTo>
                <a:lnTo>
                  <a:pt x="0" y="897632"/>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52" name="任意多边形 51"/>
          <p:cNvSpPr/>
          <p:nvPr/>
        </p:nvSpPr>
        <p:spPr>
          <a:xfrm>
            <a:off x="6639818" y="2480438"/>
            <a:ext cx="841375" cy="1317625"/>
          </a:xfrm>
          <a:custGeom>
            <a:avLst/>
            <a:gdLst>
              <a:gd name="connsiteX0" fmla="*/ 0 w 841830"/>
              <a:gd name="connsiteY0" fmla="*/ 0 h 1318549"/>
              <a:gd name="connsiteX1" fmla="*/ 841830 w 841830"/>
              <a:gd name="connsiteY1" fmla="*/ 0 h 1318549"/>
              <a:gd name="connsiteX2" fmla="*/ 841830 w 841830"/>
              <a:gd name="connsiteY2" fmla="*/ 897634 h 1318549"/>
              <a:gd name="connsiteX3" fmla="*/ 420915 w 841830"/>
              <a:gd name="connsiteY3" fmla="*/ 1318549 h 1318549"/>
              <a:gd name="connsiteX4" fmla="*/ 0 w 841830"/>
              <a:gd name="connsiteY4" fmla="*/ 897634 h 1318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9">
                <a:moveTo>
                  <a:pt x="0" y="0"/>
                </a:moveTo>
                <a:lnTo>
                  <a:pt x="841830" y="0"/>
                </a:lnTo>
                <a:lnTo>
                  <a:pt x="841830" y="897634"/>
                </a:lnTo>
                <a:lnTo>
                  <a:pt x="420915" y="1318549"/>
                </a:lnTo>
                <a:lnTo>
                  <a:pt x="0" y="897634"/>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53" name="任意多边形 52"/>
          <p:cNvSpPr/>
          <p:nvPr/>
        </p:nvSpPr>
        <p:spPr>
          <a:xfrm>
            <a:off x="8417818" y="2480438"/>
            <a:ext cx="841375" cy="1317625"/>
          </a:xfrm>
          <a:custGeom>
            <a:avLst/>
            <a:gdLst>
              <a:gd name="connsiteX0" fmla="*/ 0 w 841830"/>
              <a:gd name="connsiteY0" fmla="*/ 0 h 1318547"/>
              <a:gd name="connsiteX1" fmla="*/ 841830 w 841830"/>
              <a:gd name="connsiteY1" fmla="*/ 0 h 1318547"/>
              <a:gd name="connsiteX2" fmla="*/ 841830 w 841830"/>
              <a:gd name="connsiteY2" fmla="*/ 897632 h 1318547"/>
              <a:gd name="connsiteX3" fmla="*/ 420915 w 841830"/>
              <a:gd name="connsiteY3" fmla="*/ 1318547 h 1318547"/>
              <a:gd name="connsiteX4" fmla="*/ 0 w 841830"/>
              <a:gd name="connsiteY4" fmla="*/ 897632 h 13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7">
                <a:moveTo>
                  <a:pt x="0" y="0"/>
                </a:moveTo>
                <a:lnTo>
                  <a:pt x="841830" y="0"/>
                </a:lnTo>
                <a:lnTo>
                  <a:pt x="841830" y="897632"/>
                </a:lnTo>
                <a:lnTo>
                  <a:pt x="420915" y="1318547"/>
                </a:lnTo>
                <a:lnTo>
                  <a:pt x="0" y="897632"/>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lnSpc>
                <a:spcPct val="120000"/>
              </a:lnSpc>
              <a:defRPr/>
            </a:pPr>
            <a:r>
              <a:rPr lang="zh-CN" altLang="en-US" b="1" dirty="0">
                <a:solidFill>
                  <a:srgbClr val="282728"/>
                </a:solidFill>
                <a:latin typeface="微软雅黑" panose="020B0503020204020204" pitchFamily="34" charset="-122"/>
                <a:ea typeface="微软雅黑" panose="020B0503020204020204" pitchFamily="34" charset="-122"/>
              </a:rPr>
              <a:t>标题</a:t>
            </a:r>
          </a:p>
        </p:txBody>
      </p:sp>
      <p:sp>
        <p:nvSpPr>
          <p:cNvPr id="8" name="矩形 7"/>
          <p:cNvSpPr/>
          <p:nvPr/>
        </p:nvSpPr>
        <p:spPr>
          <a:xfrm>
            <a:off x="3800711" y="1213566"/>
            <a:ext cx="4698722"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
        <p:nvSpPr>
          <p:cNvPr id="9" name="矩形 7"/>
          <p:cNvSpPr/>
          <p:nvPr/>
        </p:nvSpPr>
        <p:spPr>
          <a:xfrm>
            <a:off x="2252727" y="3839528"/>
            <a:ext cx="7794691" cy="207130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12700" cap="sq">
            <a:noFill/>
            <a:bevel/>
          </a:ln>
        </p:spPr>
        <p:style>
          <a:lnRef idx="2">
            <a:schemeClr val="accent1">
              <a:shade val="50000"/>
            </a:schemeClr>
          </a:lnRef>
          <a:fillRef idx="1">
            <a:schemeClr val="accent1"/>
          </a:fillRef>
          <a:effectRef idx="0">
            <a:schemeClr val="accent1"/>
          </a:effectRef>
          <a:fontRef idx="minor">
            <a:schemeClr val="lt1"/>
          </a:fontRef>
        </p:style>
        <p:txBody>
          <a:bodyPr lIns="36000" tIns="108000" rIns="0" bIns="0">
            <a:noAutofit/>
          </a:bodyPr>
          <a:lstStyle/>
          <a:p>
            <a:pPr algn="just">
              <a:spcBef>
                <a:spcPts val="600"/>
              </a:spcBef>
              <a:spcAft>
                <a:spcPts val="600"/>
              </a:spcAft>
              <a:defRPr/>
            </a:pP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600" dirty="0" smtClean="0">
                <a:solidFill>
                  <a:srgbClr val="282728"/>
                </a:solidFill>
                <a:latin typeface="微软雅黑" panose="020B0503020204020204" pitchFamily="34" charset="-122"/>
                <a:ea typeface="微软雅黑" panose="020B0503020204020204" pitchFamily="34" charset="-122"/>
              </a:rPr>
              <a:t>字</a:t>
            </a:r>
            <a:r>
              <a:rPr lang="zh-CN" altLang="en-US" sz="1600" dirty="0">
                <a:solidFill>
                  <a:srgbClr val="282728"/>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a:t>
            </a:r>
            <a:r>
              <a:rPr lang="zh-CN" altLang="en-US" sz="1600" dirty="0" smtClean="0">
                <a:solidFill>
                  <a:srgbClr val="282728"/>
                </a:solidFill>
                <a:latin typeface="微软雅黑" panose="020B0503020204020204" pitchFamily="34" charset="-122"/>
                <a:ea typeface="微软雅黑" panose="020B0503020204020204" pitchFamily="34" charset="-122"/>
              </a:rPr>
              <a:t>输入</a:t>
            </a: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endParaRPr lang="zh-CN" altLang="en-US" sz="1600" dirty="0">
              <a:solidFill>
                <a:srgbClr val="282728"/>
              </a:solidFill>
              <a:latin typeface="微软雅黑" panose="020B0503020204020204" pitchFamily="34" charset="-122"/>
              <a:ea typeface="微软雅黑" panose="020B0503020204020204" pitchFamily="34" charset="-122"/>
            </a:endParaRPr>
          </a:p>
          <a:p>
            <a:pPr algn="just">
              <a:spcBef>
                <a:spcPts val="600"/>
              </a:spcBef>
              <a:spcAft>
                <a:spcPts val="600"/>
              </a:spcAft>
              <a:defRPr/>
            </a:pPr>
            <a:r>
              <a:rPr lang="zh-CN" altLang="en-US" sz="1600" spc="300" dirty="0" smtClean="0">
                <a:solidFill>
                  <a:srgbClr val="282728"/>
                </a:solidFill>
                <a:latin typeface="微软雅黑" panose="020B0503020204020204" pitchFamily="34" charset="-122"/>
                <a:ea typeface="微软雅黑" panose="020B0503020204020204" pitchFamily="34" charset="-122"/>
              </a:rPr>
              <a:t>。</a:t>
            </a:r>
            <a:endParaRPr lang="zh-CN" altLang="en-US" sz="1600" spc="300" dirty="0">
              <a:solidFill>
                <a:srgbClr val="28272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01846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KSO_Shape"/>
          <p:cNvSpPr/>
          <p:nvPr/>
        </p:nvSpPr>
        <p:spPr>
          <a:xfrm>
            <a:off x="4910326" y="1286216"/>
            <a:ext cx="2371348" cy="4285569"/>
          </a:xfrm>
          <a:custGeom>
            <a:avLst/>
            <a:gdLst>
              <a:gd name="connsiteX0" fmla="*/ 1404156 w 2808312"/>
              <a:gd name="connsiteY0" fmla="*/ 4748597 h 5078692"/>
              <a:gd name="connsiteX1" fmla="*/ 1260140 w 2808312"/>
              <a:gd name="connsiteY1" fmla="*/ 4892613 h 5078692"/>
              <a:gd name="connsiteX2" fmla="*/ 1404156 w 2808312"/>
              <a:gd name="connsiteY2" fmla="*/ 5036629 h 5078692"/>
              <a:gd name="connsiteX3" fmla="*/ 1548172 w 2808312"/>
              <a:gd name="connsiteY3" fmla="*/ 4892613 h 5078692"/>
              <a:gd name="connsiteX4" fmla="*/ 1404156 w 2808312"/>
              <a:gd name="connsiteY4" fmla="*/ 4748597 h 5078692"/>
              <a:gd name="connsiteX5" fmla="*/ 54156 w 2808312"/>
              <a:gd name="connsiteY5" fmla="*/ 372159 h 5078692"/>
              <a:gd name="connsiteX6" fmla="*/ 54156 w 2808312"/>
              <a:gd name="connsiteY6" fmla="*/ 4706534 h 5078692"/>
              <a:gd name="connsiteX7" fmla="*/ 2754156 w 2808312"/>
              <a:gd name="connsiteY7" fmla="*/ 4706534 h 5078692"/>
              <a:gd name="connsiteX8" fmla="*/ 2754156 w 2808312"/>
              <a:gd name="connsiteY8" fmla="*/ 372159 h 5078692"/>
              <a:gd name="connsiteX9" fmla="*/ 1158156 w 2808312"/>
              <a:gd name="connsiteY9" fmla="*/ 168079 h 5078692"/>
              <a:gd name="connsiteX10" fmla="*/ 1152156 w 2808312"/>
              <a:gd name="connsiteY10" fmla="*/ 174079 h 5078692"/>
              <a:gd name="connsiteX11" fmla="*/ 1152156 w 2808312"/>
              <a:gd name="connsiteY11" fmla="*/ 198079 h 5078692"/>
              <a:gd name="connsiteX12" fmla="*/ 1158156 w 2808312"/>
              <a:gd name="connsiteY12" fmla="*/ 204079 h 5078692"/>
              <a:gd name="connsiteX13" fmla="*/ 1650156 w 2808312"/>
              <a:gd name="connsiteY13" fmla="*/ 204079 h 5078692"/>
              <a:gd name="connsiteX14" fmla="*/ 1656156 w 2808312"/>
              <a:gd name="connsiteY14" fmla="*/ 198079 h 5078692"/>
              <a:gd name="connsiteX15" fmla="*/ 1656156 w 2808312"/>
              <a:gd name="connsiteY15" fmla="*/ 174079 h 5078692"/>
              <a:gd name="connsiteX16" fmla="*/ 1650156 w 2808312"/>
              <a:gd name="connsiteY16" fmla="*/ 168079 h 5078692"/>
              <a:gd name="connsiteX17" fmla="*/ 319782 w 2808312"/>
              <a:gd name="connsiteY17" fmla="*/ 0 h 5078692"/>
              <a:gd name="connsiteX18" fmla="*/ 2488530 w 2808312"/>
              <a:gd name="connsiteY18" fmla="*/ 0 h 5078692"/>
              <a:gd name="connsiteX19" fmla="*/ 2808312 w 2808312"/>
              <a:gd name="connsiteY19" fmla="*/ 319782 h 5078692"/>
              <a:gd name="connsiteX20" fmla="*/ 2808312 w 2808312"/>
              <a:gd name="connsiteY20" fmla="*/ 4758910 h 5078692"/>
              <a:gd name="connsiteX21" fmla="*/ 2488530 w 2808312"/>
              <a:gd name="connsiteY21" fmla="*/ 5078692 h 5078692"/>
              <a:gd name="connsiteX22" fmla="*/ 319782 w 2808312"/>
              <a:gd name="connsiteY22" fmla="*/ 5078692 h 5078692"/>
              <a:gd name="connsiteX23" fmla="*/ 0 w 2808312"/>
              <a:gd name="connsiteY23" fmla="*/ 4758910 h 5078692"/>
              <a:gd name="connsiteX24" fmla="*/ 0 w 2808312"/>
              <a:gd name="connsiteY24" fmla="*/ 319782 h 5078692"/>
              <a:gd name="connsiteX25" fmla="*/ 319782 w 2808312"/>
              <a:gd name="connsiteY25" fmla="*/ 0 h 507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chemeClr val="tx1"/>
              </a:solidFill>
            </a:endParaRPr>
          </a:p>
        </p:txBody>
      </p:sp>
      <p:sp>
        <p:nvSpPr>
          <p:cNvPr id="50" name="TextBox 15"/>
          <p:cNvSpPr txBox="1"/>
          <p:nvPr/>
        </p:nvSpPr>
        <p:spPr>
          <a:xfrm>
            <a:off x="5153917" y="1859339"/>
            <a:ext cx="1884165" cy="3139321"/>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燕尾形 1"/>
          <p:cNvSpPr/>
          <p:nvPr/>
        </p:nvSpPr>
        <p:spPr>
          <a:xfrm>
            <a:off x="7815072" y="1617023"/>
            <a:ext cx="2950464" cy="484632"/>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A16D"/>
              </a:solidFill>
            </a:endParaRPr>
          </a:p>
        </p:txBody>
      </p:sp>
      <p:sp>
        <p:nvSpPr>
          <p:cNvPr id="51" name="燕尾形 50"/>
          <p:cNvSpPr/>
          <p:nvPr/>
        </p:nvSpPr>
        <p:spPr>
          <a:xfrm flipH="1">
            <a:off x="1426464" y="1617023"/>
            <a:ext cx="2950464" cy="484632"/>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DA16D"/>
              </a:solidFill>
            </a:endParaRPr>
          </a:p>
        </p:txBody>
      </p:sp>
      <p:sp>
        <p:nvSpPr>
          <p:cNvPr id="52" name="矩形 51"/>
          <p:cNvSpPr/>
          <p:nvPr/>
        </p:nvSpPr>
        <p:spPr>
          <a:xfrm>
            <a:off x="1886033" y="1690062"/>
            <a:ext cx="2031325"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文字概述</a:t>
            </a:r>
            <a:endParaRPr lang="zh-CN" altLang="en-US" sz="1600" b="1" dirty="0">
              <a:solidFill>
                <a:schemeClr val="bg1"/>
              </a:solidFill>
            </a:endParaRPr>
          </a:p>
        </p:txBody>
      </p:sp>
      <p:sp>
        <p:nvSpPr>
          <p:cNvPr id="53" name="矩形 52"/>
          <p:cNvSpPr/>
          <p:nvPr/>
        </p:nvSpPr>
        <p:spPr>
          <a:xfrm>
            <a:off x="8274641" y="1690062"/>
            <a:ext cx="2031325"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文字概述</a:t>
            </a:r>
            <a:endParaRPr lang="zh-CN" altLang="en-US" sz="1600" b="1" dirty="0">
              <a:solidFill>
                <a:schemeClr val="bg1"/>
              </a:solidFill>
            </a:endParaRPr>
          </a:p>
        </p:txBody>
      </p:sp>
      <p:sp>
        <p:nvSpPr>
          <p:cNvPr id="54" name="TextBox 15"/>
          <p:cNvSpPr txBox="1"/>
          <p:nvPr/>
        </p:nvSpPr>
        <p:spPr>
          <a:xfrm>
            <a:off x="1849456" y="3176085"/>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5" name="TextBox 15"/>
          <p:cNvSpPr txBox="1"/>
          <p:nvPr/>
        </p:nvSpPr>
        <p:spPr>
          <a:xfrm>
            <a:off x="8238064" y="3176085"/>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6" name="TextBox 4"/>
          <p:cNvSpPr txBox="1">
            <a:spLocks noChangeArrowheads="1"/>
          </p:cNvSpPr>
          <p:nvPr/>
        </p:nvSpPr>
        <p:spPr bwMode="auto">
          <a:xfrm>
            <a:off x="1937484" y="2383169"/>
            <a:ext cx="1716417" cy="499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
        <p:nvSpPr>
          <p:cNvPr id="57" name="TextBox 4"/>
          <p:cNvSpPr txBox="1">
            <a:spLocks noChangeArrowheads="1"/>
          </p:cNvSpPr>
          <p:nvPr/>
        </p:nvSpPr>
        <p:spPr bwMode="auto">
          <a:xfrm>
            <a:off x="8326092" y="2383168"/>
            <a:ext cx="1716417" cy="499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xmlns="" val="32807995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5"/>
          <p:cNvSpPr>
            <a:spLocks/>
          </p:cNvSpPr>
          <p:nvPr/>
        </p:nvSpPr>
        <p:spPr bwMode="auto">
          <a:xfrm>
            <a:off x="2030414" y="3250340"/>
            <a:ext cx="8131175" cy="987425"/>
          </a:xfrm>
          <a:custGeom>
            <a:avLst/>
            <a:gdLst>
              <a:gd name="T0" fmla="*/ 0 w 5760"/>
              <a:gd name="T1" fmla="*/ 0 h 700"/>
              <a:gd name="T2" fmla="*/ 72 w 5760"/>
              <a:gd name="T3" fmla="*/ 38 h 700"/>
              <a:gd name="T4" fmla="*/ 197 w 5760"/>
              <a:gd name="T5" fmla="*/ 96 h 700"/>
              <a:gd name="T6" fmla="*/ 378 w 5760"/>
              <a:gd name="T7" fmla="*/ 175 h 700"/>
              <a:gd name="T8" fmla="*/ 613 w 5760"/>
              <a:gd name="T9" fmla="*/ 266 h 700"/>
              <a:gd name="T10" fmla="*/ 748 w 5760"/>
              <a:gd name="T11" fmla="*/ 314 h 700"/>
              <a:gd name="T12" fmla="*/ 895 w 5760"/>
              <a:gd name="T13" fmla="*/ 363 h 700"/>
              <a:gd name="T14" fmla="*/ 1053 w 5760"/>
              <a:gd name="T15" fmla="*/ 412 h 700"/>
              <a:gd name="T16" fmla="*/ 1221 w 5760"/>
              <a:gd name="T17" fmla="*/ 458 h 700"/>
              <a:gd name="T18" fmla="*/ 1400 w 5760"/>
              <a:gd name="T19" fmla="*/ 504 h 700"/>
              <a:gd name="T20" fmla="*/ 1588 w 5760"/>
              <a:gd name="T21" fmla="*/ 547 h 700"/>
              <a:gd name="T22" fmla="*/ 1786 w 5760"/>
              <a:gd name="T23" fmla="*/ 586 h 700"/>
              <a:gd name="T24" fmla="*/ 1991 w 5760"/>
              <a:gd name="T25" fmla="*/ 621 h 700"/>
              <a:gd name="T26" fmla="*/ 2206 w 5760"/>
              <a:gd name="T27" fmla="*/ 651 h 700"/>
              <a:gd name="T28" fmla="*/ 2427 w 5760"/>
              <a:gd name="T29" fmla="*/ 674 h 700"/>
              <a:gd name="T30" fmla="*/ 2656 w 5760"/>
              <a:gd name="T31" fmla="*/ 691 h 700"/>
              <a:gd name="T32" fmla="*/ 2890 w 5760"/>
              <a:gd name="T33" fmla="*/ 699 h 700"/>
              <a:gd name="T34" fmla="*/ 3132 w 5760"/>
              <a:gd name="T35" fmla="*/ 699 h 700"/>
              <a:gd name="T36" fmla="*/ 3378 w 5760"/>
              <a:gd name="T37" fmla="*/ 690 h 700"/>
              <a:gd name="T38" fmla="*/ 3630 w 5760"/>
              <a:gd name="T39" fmla="*/ 670 h 700"/>
              <a:gd name="T40" fmla="*/ 3821 w 5760"/>
              <a:gd name="T41" fmla="*/ 648 h 700"/>
              <a:gd name="T42" fmla="*/ 3950 w 5760"/>
              <a:gd name="T43" fmla="*/ 629 h 700"/>
              <a:gd name="T44" fmla="*/ 4080 w 5760"/>
              <a:gd name="T45" fmla="*/ 608 h 700"/>
              <a:gd name="T46" fmla="*/ 4211 w 5760"/>
              <a:gd name="T47" fmla="*/ 583 h 700"/>
              <a:gd name="T48" fmla="*/ 4343 w 5760"/>
              <a:gd name="T49" fmla="*/ 555 h 700"/>
              <a:gd name="T50" fmla="*/ 4475 w 5760"/>
              <a:gd name="T51" fmla="*/ 523 h 700"/>
              <a:gd name="T52" fmla="*/ 4608 w 5760"/>
              <a:gd name="T53" fmla="*/ 489 h 700"/>
              <a:gd name="T54" fmla="*/ 4742 w 5760"/>
              <a:gd name="T55" fmla="*/ 450 h 700"/>
              <a:gd name="T56" fmla="*/ 4876 w 5760"/>
              <a:gd name="T57" fmla="*/ 408 h 700"/>
              <a:gd name="T58" fmla="*/ 5012 w 5760"/>
              <a:gd name="T59" fmla="*/ 363 h 700"/>
              <a:gd name="T60" fmla="*/ 5146 w 5760"/>
              <a:gd name="T61" fmla="*/ 313 h 700"/>
              <a:gd name="T62" fmla="*/ 5283 w 5760"/>
              <a:gd name="T63" fmla="*/ 259 h 700"/>
              <a:gd name="T64" fmla="*/ 5418 w 5760"/>
              <a:gd name="T65" fmla="*/ 201 h 700"/>
              <a:gd name="T66" fmla="*/ 5555 w 5760"/>
              <a:gd name="T67" fmla="*/ 138 h 700"/>
              <a:gd name="T68" fmla="*/ 5692 w 5760"/>
              <a:gd name="T69" fmla="*/ 72 h 700"/>
              <a:gd name="T70" fmla="*/ 5760 w 5760"/>
              <a:gd name="T71" fmla="*/ 37 h 700"/>
              <a:gd name="T72" fmla="*/ 5623 w 5760"/>
              <a:gd name="T73" fmla="*/ 63 h 700"/>
              <a:gd name="T74" fmla="*/ 5460 w 5760"/>
              <a:gd name="T75" fmla="*/ 92 h 700"/>
              <a:gd name="T76" fmla="*/ 5242 w 5760"/>
              <a:gd name="T77" fmla="*/ 127 h 700"/>
              <a:gd name="T78" fmla="*/ 4971 w 5760"/>
              <a:gd name="T79" fmla="*/ 164 h 700"/>
              <a:gd name="T80" fmla="*/ 4653 w 5760"/>
              <a:gd name="T81" fmla="*/ 203 h 700"/>
              <a:gd name="T82" fmla="*/ 4294 w 5760"/>
              <a:gd name="T83" fmla="*/ 241 h 700"/>
              <a:gd name="T84" fmla="*/ 3898 w 5760"/>
              <a:gd name="T85" fmla="*/ 272 h 700"/>
              <a:gd name="T86" fmla="*/ 3579 w 5760"/>
              <a:gd name="T87" fmla="*/ 291 h 700"/>
              <a:gd name="T88" fmla="*/ 3358 w 5760"/>
              <a:gd name="T89" fmla="*/ 300 h 700"/>
              <a:gd name="T90" fmla="*/ 3132 w 5760"/>
              <a:gd name="T91" fmla="*/ 307 h 700"/>
              <a:gd name="T92" fmla="*/ 2898 w 5760"/>
              <a:gd name="T93" fmla="*/ 310 h 700"/>
              <a:gd name="T94" fmla="*/ 2660 w 5760"/>
              <a:gd name="T95" fmla="*/ 309 h 700"/>
              <a:gd name="T96" fmla="*/ 2417 w 5760"/>
              <a:gd name="T97" fmla="*/ 306 h 700"/>
              <a:gd name="T98" fmla="*/ 2170 w 5760"/>
              <a:gd name="T99" fmla="*/ 297 h 700"/>
              <a:gd name="T100" fmla="*/ 1920 w 5760"/>
              <a:gd name="T101" fmla="*/ 284 h 700"/>
              <a:gd name="T102" fmla="*/ 1667 w 5760"/>
              <a:gd name="T103" fmla="*/ 266 h 700"/>
              <a:gd name="T104" fmla="*/ 1412 w 5760"/>
              <a:gd name="T105" fmla="*/ 242 h 700"/>
              <a:gd name="T106" fmla="*/ 1155 w 5760"/>
              <a:gd name="T107" fmla="*/ 212 h 700"/>
              <a:gd name="T108" fmla="*/ 898 w 5760"/>
              <a:gd name="T109" fmla="*/ 177 h 700"/>
              <a:gd name="T110" fmla="*/ 640 w 5760"/>
              <a:gd name="T111" fmla="*/ 136 h 700"/>
              <a:gd name="T112" fmla="*/ 383 w 5760"/>
              <a:gd name="T113" fmla="*/ 87 h 700"/>
              <a:gd name="T114" fmla="*/ 128 w 5760"/>
              <a:gd name="T115" fmla="*/ 31 h 700"/>
              <a:gd name="T116" fmla="*/ 0 w 5760"/>
              <a:gd name="T117" fmla="*/ 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lnTo>
                  <a:pt x="0" y="0"/>
                </a:lnTo>
                <a:close/>
              </a:path>
            </a:pathLst>
          </a:custGeom>
          <a:solidFill>
            <a:schemeClr val="bg1">
              <a:lumMod val="50000"/>
            </a:schemeClr>
          </a:solidFill>
          <a:ln>
            <a:noFill/>
          </a:ln>
          <a:extLst/>
        </p:spPr>
        <p:txBody>
          <a:bodyPr/>
          <a:lstStyle/>
          <a:p>
            <a:pPr>
              <a:defRPr/>
            </a:pPr>
            <a:endParaRPr lang="zh-CN" altLang="en-US"/>
          </a:p>
        </p:txBody>
      </p:sp>
      <p:sp>
        <p:nvSpPr>
          <p:cNvPr id="13" name="Freeform 11"/>
          <p:cNvSpPr>
            <a:spLocks/>
          </p:cNvSpPr>
          <p:nvPr/>
        </p:nvSpPr>
        <p:spPr bwMode="auto">
          <a:xfrm>
            <a:off x="3232151" y="2682015"/>
            <a:ext cx="1019175" cy="1020763"/>
          </a:xfrm>
          <a:custGeom>
            <a:avLst/>
            <a:gdLst>
              <a:gd name="T0" fmla="*/ 642 w 642"/>
              <a:gd name="T1" fmla="*/ 338 h 643"/>
              <a:gd name="T2" fmla="*/ 635 w 642"/>
              <a:gd name="T3" fmla="*/ 386 h 643"/>
              <a:gd name="T4" fmla="*/ 623 w 642"/>
              <a:gd name="T5" fmla="*/ 432 h 643"/>
              <a:gd name="T6" fmla="*/ 603 w 642"/>
              <a:gd name="T7" fmla="*/ 474 h 643"/>
              <a:gd name="T8" fmla="*/ 578 w 642"/>
              <a:gd name="T9" fmla="*/ 514 h 643"/>
              <a:gd name="T10" fmla="*/ 548 w 642"/>
              <a:gd name="T11" fmla="*/ 548 h 643"/>
              <a:gd name="T12" fmla="*/ 513 w 642"/>
              <a:gd name="T13" fmla="*/ 579 h 643"/>
              <a:gd name="T14" fmla="*/ 474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7 w 642"/>
              <a:gd name="T29" fmla="*/ 604 h 643"/>
              <a:gd name="T30" fmla="*/ 128 w 642"/>
              <a:gd name="T31" fmla="*/ 579 h 643"/>
              <a:gd name="T32" fmla="*/ 93 w 642"/>
              <a:gd name="T33" fmla="*/ 548 h 643"/>
              <a:gd name="T34" fmla="*/ 63 w 642"/>
              <a:gd name="T35" fmla="*/ 514 h 643"/>
              <a:gd name="T36" fmla="*/ 38 w 642"/>
              <a:gd name="T37" fmla="*/ 474 h 643"/>
              <a:gd name="T38" fmla="*/ 19 w 642"/>
              <a:gd name="T39" fmla="*/ 432 h 643"/>
              <a:gd name="T40" fmla="*/ 7 w 642"/>
              <a:gd name="T41" fmla="*/ 386 h 643"/>
              <a:gd name="T42" fmla="*/ 0 w 642"/>
              <a:gd name="T43" fmla="*/ 338 h 643"/>
              <a:gd name="T44" fmla="*/ 0 w 642"/>
              <a:gd name="T45" fmla="*/ 304 h 643"/>
              <a:gd name="T46" fmla="*/ 7 w 642"/>
              <a:gd name="T47" fmla="*/ 256 h 643"/>
              <a:gd name="T48" fmla="*/ 19 w 642"/>
              <a:gd name="T49" fmla="*/ 211 h 643"/>
              <a:gd name="T50" fmla="*/ 38 w 642"/>
              <a:gd name="T51" fmla="*/ 169 h 643"/>
              <a:gd name="T52" fmla="*/ 63 w 642"/>
              <a:gd name="T53" fmla="*/ 129 h 643"/>
              <a:gd name="T54" fmla="*/ 93 w 642"/>
              <a:gd name="T55" fmla="*/ 95 h 643"/>
              <a:gd name="T56" fmla="*/ 128 w 642"/>
              <a:gd name="T57" fmla="*/ 64 h 643"/>
              <a:gd name="T58" fmla="*/ 167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4 w 642"/>
              <a:gd name="T73" fmla="*/ 39 h 643"/>
              <a:gd name="T74" fmla="*/ 513 w 642"/>
              <a:gd name="T75" fmla="*/ 64 h 643"/>
              <a:gd name="T76" fmla="*/ 548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lnTo>
                  <a:pt x="642" y="321"/>
                </a:lnTo>
                <a:close/>
              </a:path>
            </a:pathLst>
          </a:custGeom>
          <a:solidFill>
            <a:srgbClr val="E5B704"/>
          </a:solidFill>
          <a:ln>
            <a:noFill/>
          </a:ln>
          <a:extLst/>
        </p:spPr>
        <p:txBody>
          <a:bodyPr anchor="ctr" anchorCtr="1"/>
          <a:lstStyle/>
          <a:p>
            <a:pPr algn="ctr">
              <a:defRPr/>
            </a:pPr>
            <a:r>
              <a:rPr lang="zh-CN" altLang="en-US" sz="1600" b="1" dirty="0" smtClean="0">
                <a:solidFill>
                  <a:srgbClr val="282728"/>
                </a:solidFill>
                <a:latin typeface="微软雅黑" panose="020B0503020204020204" pitchFamily="34" charset="-122"/>
                <a:ea typeface="微软雅黑" panose="020B0503020204020204" pitchFamily="34" charset="-122"/>
              </a:rPr>
              <a:t>添加标题</a:t>
            </a:r>
            <a:endParaRPr lang="zh-CN" altLang="en-US" sz="1600" b="1" dirty="0">
              <a:solidFill>
                <a:srgbClr val="282728"/>
              </a:solidFill>
              <a:latin typeface="微软雅黑" panose="020B0503020204020204" pitchFamily="34" charset="-122"/>
              <a:ea typeface="微软雅黑" panose="020B0503020204020204" pitchFamily="34" charset="-122"/>
            </a:endParaRPr>
          </a:p>
        </p:txBody>
      </p:sp>
      <p:sp>
        <p:nvSpPr>
          <p:cNvPr id="24" name="Freeform 10"/>
          <p:cNvSpPr>
            <a:spLocks/>
          </p:cNvSpPr>
          <p:nvPr/>
        </p:nvSpPr>
        <p:spPr bwMode="auto">
          <a:xfrm>
            <a:off x="4802189" y="2855052"/>
            <a:ext cx="1019175" cy="1020762"/>
          </a:xfrm>
          <a:custGeom>
            <a:avLst/>
            <a:gdLst>
              <a:gd name="T0" fmla="*/ 642 w 642"/>
              <a:gd name="T1" fmla="*/ 339 h 643"/>
              <a:gd name="T2" fmla="*/ 635 w 642"/>
              <a:gd name="T3" fmla="*/ 386 h 643"/>
              <a:gd name="T4" fmla="*/ 623 w 642"/>
              <a:gd name="T5" fmla="*/ 432 h 643"/>
              <a:gd name="T6" fmla="*/ 603 w 642"/>
              <a:gd name="T7" fmla="*/ 474 h 643"/>
              <a:gd name="T8" fmla="*/ 578 w 642"/>
              <a:gd name="T9" fmla="*/ 514 h 643"/>
              <a:gd name="T10" fmla="*/ 547 w 642"/>
              <a:gd name="T11" fmla="*/ 548 h 643"/>
              <a:gd name="T12" fmla="*/ 513 w 642"/>
              <a:gd name="T13" fmla="*/ 579 h 643"/>
              <a:gd name="T14" fmla="*/ 473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8 w 642"/>
              <a:gd name="T29" fmla="*/ 604 h 643"/>
              <a:gd name="T30" fmla="*/ 128 w 642"/>
              <a:gd name="T31" fmla="*/ 579 h 643"/>
              <a:gd name="T32" fmla="*/ 94 w 642"/>
              <a:gd name="T33" fmla="*/ 548 h 643"/>
              <a:gd name="T34" fmla="*/ 63 w 642"/>
              <a:gd name="T35" fmla="*/ 514 h 643"/>
              <a:gd name="T36" fmla="*/ 38 w 642"/>
              <a:gd name="T37" fmla="*/ 474 h 643"/>
              <a:gd name="T38" fmla="*/ 19 w 642"/>
              <a:gd name="T39" fmla="*/ 432 h 643"/>
              <a:gd name="T40" fmla="*/ 6 w 642"/>
              <a:gd name="T41" fmla="*/ 386 h 643"/>
              <a:gd name="T42" fmla="*/ 0 w 642"/>
              <a:gd name="T43" fmla="*/ 339 h 643"/>
              <a:gd name="T44" fmla="*/ 0 w 642"/>
              <a:gd name="T45" fmla="*/ 305 h 643"/>
              <a:gd name="T46" fmla="*/ 6 w 642"/>
              <a:gd name="T47" fmla="*/ 256 h 643"/>
              <a:gd name="T48" fmla="*/ 19 w 642"/>
              <a:gd name="T49" fmla="*/ 211 h 643"/>
              <a:gd name="T50" fmla="*/ 38 w 642"/>
              <a:gd name="T51" fmla="*/ 169 h 643"/>
              <a:gd name="T52" fmla="*/ 63 w 642"/>
              <a:gd name="T53" fmla="*/ 129 h 643"/>
              <a:gd name="T54" fmla="*/ 94 w 642"/>
              <a:gd name="T55" fmla="*/ 95 h 643"/>
              <a:gd name="T56" fmla="*/ 128 w 642"/>
              <a:gd name="T57" fmla="*/ 64 h 643"/>
              <a:gd name="T58" fmla="*/ 168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3 w 642"/>
              <a:gd name="T73" fmla="*/ 39 h 643"/>
              <a:gd name="T74" fmla="*/ 513 w 642"/>
              <a:gd name="T75" fmla="*/ 64 h 643"/>
              <a:gd name="T76" fmla="*/ 547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5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lnTo>
                  <a:pt x="642" y="321"/>
                </a:lnTo>
                <a:close/>
              </a:path>
            </a:pathLst>
          </a:custGeom>
          <a:solidFill>
            <a:schemeClr val="bg1"/>
          </a:solidFill>
          <a:ln>
            <a:noFill/>
          </a:ln>
          <a:extLst/>
        </p:spPr>
        <p:txBody>
          <a:bodyPr anchor="ctr" anchorCtr="1"/>
          <a:lstStyle/>
          <a:p>
            <a:pPr algn="ctr">
              <a:defRPr/>
            </a:pPr>
            <a:r>
              <a:rPr lang="zh-CN" altLang="en-US" sz="1600" b="1" dirty="0">
                <a:solidFill>
                  <a:srgbClr val="282728"/>
                </a:solidFill>
                <a:latin typeface="微软雅黑" panose="020B0503020204020204" pitchFamily="34" charset="-122"/>
                <a:ea typeface="微软雅黑" panose="020B0503020204020204" pitchFamily="34" charset="-122"/>
              </a:rPr>
              <a:t>添加标题</a:t>
            </a:r>
          </a:p>
        </p:txBody>
      </p:sp>
      <p:sp>
        <p:nvSpPr>
          <p:cNvPr id="25" name="Freeform 8"/>
          <p:cNvSpPr>
            <a:spLocks/>
          </p:cNvSpPr>
          <p:nvPr/>
        </p:nvSpPr>
        <p:spPr bwMode="auto">
          <a:xfrm>
            <a:off x="7939088" y="2682015"/>
            <a:ext cx="1020762" cy="1020763"/>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9 w 643"/>
              <a:gd name="T11" fmla="*/ 549 h 643"/>
              <a:gd name="T12" fmla="*/ 514 w 643"/>
              <a:gd name="T13" fmla="*/ 579 h 643"/>
              <a:gd name="T14" fmla="*/ 475 w 643"/>
              <a:gd name="T15" fmla="*/ 604 h 643"/>
              <a:gd name="T16" fmla="*/ 432 w 643"/>
              <a:gd name="T17" fmla="*/ 624 h 643"/>
              <a:gd name="T18" fmla="*/ 386 w 643"/>
              <a:gd name="T19" fmla="*/ 636 h 643"/>
              <a:gd name="T20" fmla="*/ 338 w 643"/>
              <a:gd name="T21" fmla="*/ 643 h 643"/>
              <a:gd name="T22" fmla="*/ 305 w 643"/>
              <a:gd name="T23" fmla="*/ 643 h 643"/>
              <a:gd name="T24" fmla="*/ 256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19 w 643"/>
              <a:gd name="T39" fmla="*/ 432 h 643"/>
              <a:gd name="T40" fmla="*/ 7 w 643"/>
              <a:gd name="T41" fmla="*/ 387 h 643"/>
              <a:gd name="T42" fmla="*/ 0 w 643"/>
              <a:gd name="T43" fmla="*/ 339 h 643"/>
              <a:gd name="T44" fmla="*/ 0 w 643"/>
              <a:gd name="T45" fmla="*/ 306 h 643"/>
              <a:gd name="T46" fmla="*/ 7 w 643"/>
              <a:gd name="T47" fmla="*/ 257 h 643"/>
              <a:gd name="T48" fmla="*/ 19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6 w 643"/>
              <a:gd name="T63" fmla="*/ 7 h 643"/>
              <a:gd name="T64" fmla="*/ 305 w 643"/>
              <a:gd name="T65" fmla="*/ 0 h 643"/>
              <a:gd name="T66" fmla="*/ 338 w 643"/>
              <a:gd name="T67" fmla="*/ 0 h 643"/>
              <a:gd name="T68" fmla="*/ 386 w 643"/>
              <a:gd name="T69" fmla="*/ 7 h 643"/>
              <a:gd name="T70" fmla="*/ 432 w 643"/>
              <a:gd name="T71" fmla="*/ 20 h 643"/>
              <a:gd name="T72" fmla="*/ 475 w 643"/>
              <a:gd name="T73" fmla="*/ 39 h 643"/>
              <a:gd name="T74" fmla="*/ 514 w 643"/>
              <a:gd name="T75" fmla="*/ 64 h 643"/>
              <a:gd name="T76" fmla="*/ 549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lnTo>
                  <a:pt x="643" y="322"/>
                </a:lnTo>
                <a:close/>
              </a:path>
            </a:pathLst>
          </a:custGeom>
          <a:solidFill>
            <a:schemeClr val="bg1"/>
          </a:solidFill>
          <a:ln>
            <a:noFill/>
          </a:ln>
          <a:extLst/>
        </p:spPr>
        <p:txBody>
          <a:bodyPr anchor="ctr" anchorCtr="1"/>
          <a:lstStyle/>
          <a:p>
            <a:pPr algn="ctr">
              <a:defRPr/>
            </a:pPr>
            <a:r>
              <a:rPr lang="zh-CN" altLang="en-US" sz="1600" b="1" dirty="0">
                <a:solidFill>
                  <a:srgbClr val="282728"/>
                </a:solidFill>
                <a:latin typeface="微软雅黑" panose="020B0503020204020204" pitchFamily="34" charset="-122"/>
                <a:ea typeface="微软雅黑" panose="020B0503020204020204" pitchFamily="34" charset="-122"/>
              </a:rPr>
              <a:t>添加标题</a:t>
            </a:r>
          </a:p>
        </p:txBody>
      </p:sp>
      <p:sp>
        <p:nvSpPr>
          <p:cNvPr id="26" name="Freeform 9"/>
          <p:cNvSpPr>
            <a:spLocks/>
          </p:cNvSpPr>
          <p:nvPr/>
        </p:nvSpPr>
        <p:spPr bwMode="auto">
          <a:xfrm>
            <a:off x="6367463" y="2845527"/>
            <a:ext cx="1020762" cy="1020762"/>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8 w 643"/>
              <a:gd name="T11" fmla="*/ 549 h 643"/>
              <a:gd name="T12" fmla="*/ 514 w 643"/>
              <a:gd name="T13" fmla="*/ 579 h 643"/>
              <a:gd name="T14" fmla="*/ 474 w 643"/>
              <a:gd name="T15" fmla="*/ 604 h 643"/>
              <a:gd name="T16" fmla="*/ 432 w 643"/>
              <a:gd name="T17" fmla="*/ 624 h 643"/>
              <a:gd name="T18" fmla="*/ 387 w 643"/>
              <a:gd name="T19" fmla="*/ 636 h 643"/>
              <a:gd name="T20" fmla="*/ 339 w 643"/>
              <a:gd name="T21" fmla="*/ 643 h 643"/>
              <a:gd name="T22" fmla="*/ 306 w 643"/>
              <a:gd name="T23" fmla="*/ 643 h 643"/>
              <a:gd name="T24" fmla="*/ 257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20 w 643"/>
              <a:gd name="T39" fmla="*/ 432 h 643"/>
              <a:gd name="T40" fmla="*/ 7 w 643"/>
              <a:gd name="T41" fmla="*/ 387 h 643"/>
              <a:gd name="T42" fmla="*/ 0 w 643"/>
              <a:gd name="T43" fmla="*/ 339 h 643"/>
              <a:gd name="T44" fmla="*/ 0 w 643"/>
              <a:gd name="T45" fmla="*/ 306 h 643"/>
              <a:gd name="T46" fmla="*/ 7 w 643"/>
              <a:gd name="T47" fmla="*/ 257 h 643"/>
              <a:gd name="T48" fmla="*/ 20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7 w 643"/>
              <a:gd name="T63" fmla="*/ 7 h 643"/>
              <a:gd name="T64" fmla="*/ 306 w 643"/>
              <a:gd name="T65" fmla="*/ 0 h 643"/>
              <a:gd name="T66" fmla="*/ 339 w 643"/>
              <a:gd name="T67" fmla="*/ 0 h 643"/>
              <a:gd name="T68" fmla="*/ 387 w 643"/>
              <a:gd name="T69" fmla="*/ 7 h 643"/>
              <a:gd name="T70" fmla="*/ 432 w 643"/>
              <a:gd name="T71" fmla="*/ 20 h 643"/>
              <a:gd name="T72" fmla="*/ 474 w 643"/>
              <a:gd name="T73" fmla="*/ 39 h 643"/>
              <a:gd name="T74" fmla="*/ 514 w 643"/>
              <a:gd name="T75" fmla="*/ 64 h 643"/>
              <a:gd name="T76" fmla="*/ 548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lnTo>
                  <a:pt x="643" y="322"/>
                </a:lnTo>
                <a:close/>
              </a:path>
            </a:pathLst>
          </a:custGeom>
          <a:solidFill>
            <a:srgbClr val="E5B704"/>
          </a:solidFill>
          <a:ln>
            <a:noFill/>
          </a:ln>
          <a:extLst/>
        </p:spPr>
        <p:txBody>
          <a:bodyPr anchor="ctr" anchorCtr="1"/>
          <a:lstStyle/>
          <a:p>
            <a:pPr algn="ctr">
              <a:defRPr/>
            </a:pPr>
            <a:r>
              <a:rPr lang="zh-CN" altLang="en-US" sz="1600" b="1" dirty="0">
                <a:solidFill>
                  <a:srgbClr val="282728"/>
                </a:solidFill>
                <a:latin typeface="微软雅黑" panose="020B0503020204020204" pitchFamily="34" charset="-122"/>
                <a:ea typeface="微软雅黑" panose="020B0503020204020204" pitchFamily="34" charset="-122"/>
              </a:rPr>
              <a:t>添加标题</a:t>
            </a:r>
          </a:p>
        </p:txBody>
      </p:sp>
      <p:sp>
        <p:nvSpPr>
          <p:cNvPr id="27" name="TextBox 15"/>
          <p:cNvSpPr txBox="1"/>
          <p:nvPr/>
        </p:nvSpPr>
        <p:spPr>
          <a:xfrm>
            <a:off x="3114155" y="1002281"/>
            <a:ext cx="1255166" cy="1477328"/>
          </a:xfrm>
          <a:prstGeom prst="rect">
            <a:avLst/>
          </a:prstGeom>
          <a:noFill/>
        </p:spPr>
        <p:txBody>
          <a:bodyPr wrap="square" rtlCol="0">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输入简单的文字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a:t>
            </a:r>
            <a:r>
              <a:rPr lang="zh-CN" altLang="en-US" sz="1200" dirty="0">
                <a:solidFill>
                  <a:srgbClr val="E5B704"/>
                </a:solidFill>
                <a:latin typeface="微软雅黑" panose="020B0503020204020204" pitchFamily="34" charset="-122"/>
                <a:ea typeface="微软雅黑" panose="020B0503020204020204" pitchFamily="34" charset="-122"/>
              </a:rPr>
              <a:t>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4681811" y="1204687"/>
            <a:ext cx="1255166" cy="1477328"/>
          </a:xfrm>
          <a:prstGeom prst="rect">
            <a:avLst/>
          </a:prstGeom>
          <a:noFill/>
        </p:spPr>
        <p:txBody>
          <a:bodyPr wrap="square" rtlCol="0">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a:t>
            </a:r>
            <a:r>
              <a:rPr lang="zh-CN" altLang="en-US" sz="1200" dirty="0">
                <a:solidFill>
                  <a:schemeClr val="bg1"/>
                </a:solidFill>
                <a:latin typeface="微软雅黑" panose="020B0503020204020204" pitchFamily="34" charset="-122"/>
                <a:ea typeface="微软雅黑" panose="020B0503020204020204" pitchFamily="34" charset="-122"/>
              </a:rPr>
              <a:t>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6249467" y="1204687"/>
            <a:ext cx="1255166" cy="1477328"/>
          </a:xfrm>
          <a:prstGeom prst="rect">
            <a:avLst/>
          </a:prstGeom>
          <a:noFill/>
        </p:spPr>
        <p:txBody>
          <a:bodyPr wrap="square" rtlCol="0">
            <a:spAutoFit/>
          </a:bodyPr>
          <a:lstStyle/>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输入简单的文字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输入简单</a:t>
            </a:r>
            <a:r>
              <a:rPr lang="zh-CN" altLang="en-US" sz="1200" dirty="0">
                <a:solidFill>
                  <a:srgbClr val="E5B704"/>
                </a:solidFill>
                <a:latin typeface="微软雅黑" panose="020B0503020204020204" pitchFamily="34" charset="-122"/>
                <a:ea typeface="微软雅黑" panose="020B0503020204020204" pitchFamily="34" charset="-122"/>
              </a:rPr>
              <a:t>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输入</a:t>
            </a:r>
            <a:r>
              <a:rPr lang="zh-CN" altLang="en-US" sz="1200" dirty="0">
                <a:solidFill>
                  <a:srgbClr val="E5B704"/>
                </a:solidFill>
                <a:latin typeface="微软雅黑" panose="020B0503020204020204" pitchFamily="34" charset="-122"/>
                <a:ea typeface="微软雅黑" panose="020B0503020204020204" pitchFamily="34" charset="-122"/>
              </a:rPr>
              <a:t>简单的</a:t>
            </a:r>
            <a:r>
              <a:rPr lang="zh-CN" altLang="en-US" sz="1200" dirty="0" smtClean="0">
                <a:solidFill>
                  <a:srgbClr val="E5B704"/>
                </a:solidFill>
                <a:latin typeface="微软雅黑" panose="020B0503020204020204" pitchFamily="34" charset="-122"/>
                <a:ea typeface="微软雅黑" panose="020B0503020204020204" pitchFamily="34" charset="-122"/>
              </a:rPr>
              <a:t>文字</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7821886" y="1002281"/>
            <a:ext cx="1255166" cy="1477328"/>
          </a:xfrm>
          <a:prstGeom prst="rect">
            <a:avLst/>
          </a:prstGeom>
          <a:noFill/>
        </p:spPr>
        <p:txBody>
          <a:bodyPr wrap="square" rtlCol="0">
            <a:spAutoFit/>
          </a:bodyPr>
          <a:lstStyle/>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输入简单</a:t>
            </a:r>
            <a:r>
              <a:rPr lang="zh-CN" altLang="en-US" sz="1200" dirty="0">
                <a:solidFill>
                  <a:schemeClr val="bg1"/>
                </a:solidFill>
                <a:latin typeface="微软雅黑" panose="020B0503020204020204" pitchFamily="34" charset="-122"/>
                <a:ea typeface="微软雅黑" panose="020B0503020204020204" pitchFamily="34" charset="-122"/>
              </a:rPr>
              <a:t>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2345674" y="4806090"/>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xmlns="" val="5876157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xmlns="" val="673650029"/>
              </p:ext>
            </p:extLst>
          </p:nvPr>
        </p:nvGraphicFramePr>
        <p:xfrm>
          <a:off x="1582077" y="409701"/>
          <a:ext cx="9111281" cy="3805838"/>
        </p:xfrm>
        <a:graphic>
          <a:graphicData uri="http://schemas.openxmlformats.org/drawingml/2006/chart">
            <c:chart xmlns:c="http://schemas.openxmlformats.org/drawingml/2006/chart" xmlns:r="http://schemas.openxmlformats.org/officeDocument/2006/relationships" r:id="rId3"/>
          </a:graphicData>
        </a:graphic>
      </p:graphicFrame>
      <p:sp>
        <p:nvSpPr>
          <p:cNvPr id="66" name="TextBox 15"/>
          <p:cNvSpPr txBox="1"/>
          <p:nvPr/>
        </p:nvSpPr>
        <p:spPr>
          <a:xfrm>
            <a:off x="2148081" y="5212291"/>
            <a:ext cx="804357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4028768" y="4549724"/>
            <a:ext cx="4134465" cy="523220"/>
          </a:xfrm>
          <a:prstGeom prst="rect">
            <a:avLst/>
          </a:prstGeom>
        </p:spPr>
        <p:txBody>
          <a:bodyPr wrap="none">
            <a:spAutoFit/>
          </a:bodyPr>
          <a:lstStyle/>
          <a:p>
            <a:r>
              <a:rPr lang="zh-CN" altLang="en-US" sz="2800" b="1"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2800" b="1" dirty="0">
              <a:solidFill>
                <a:srgbClr val="E5B704"/>
              </a:solidFill>
            </a:endParaRPr>
          </a:p>
        </p:txBody>
      </p:sp>
    </p:spTree>
    <p:extLst>
      <p:ext uri="{BB962C8B-B14F-4D97-AF65-F5344CB8AC3E}">
        <p14:creationId xmlns:p14="http://schemas.microsoft.com/office/powerpoint/2010/main" xmlns="" val="26245812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5481639" y="3067845"/>
            <a:ext cx="1724025" cy="1724025"/>
          </a:xfrm>
          <a:prstGeom prst="ellipse">
            <a:avLst/>
          </a:prstGeom>
          <a:solidFill>
            <a:srgbClr val="E5B70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b"/>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笔记本用户</a:t>
            </a:r>
          </a:p>
        </p:txBody>
      </p:sp>
      <p:sp>
        <p:nvSpPr>
          <p:cNvPr id="38" name="椭圆 37"/>
          <p:cNvSpPr/>
          <p:nvPr/>
        </p:nvSpPr>
        <p:spPr>
          <a:xfrm>
            <a:off x="8091488" y="3553620"/>
            <a:ext cx="749300" cy="750887"/>
          </a:xfrm>
          <a:prstGeom prst="ellipse">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282728"/>
                </a:solidFill>
                <a:latin typeface="微软雅黑" panose="020B0503020204020204" pitchFamily="34" charset="-122"/>
                <a:ea typeface="微软雅黑" panose="020B0503020204020204" pitchFamily="34" charset="-122"/>
              </a:rPr>
              <a:t>60</a:t>
            </a:r>
            <a:r>
              <a:rPr lang="en-US" altLang="zh-CN" sz="900" dirty="0">
                <a:solidFill>
                  <a:srgbClr val="282728"/>
                </a:solidFill>
                <a:latin typeface="微软雅黑" panose="020B0503020204020204" pitchFamily="34" charset="-122"/>
                <a:ea typeface="微软雅黑" panose="020B0503020204020204" pitchFamily="34" charset="-122"/>
              </a:rPr>
              <a:t>%</a:t>
            </a:r>
            <a:endParaRPr lang="zh-CN" altLang="en-US" sz="900" dirty="0">
              <a:solidFill>
                <a:srgbClr val="282728"/>
              </a:solidFill>
              <a:latin typeface="微软雅黑" panose="020B0503020204020204" pitchFamily="34" charset="-122"/>
              <a:ea typeface="微软雅黑" panose="020B0503020204020204" pitchFamily="34" charset="-122"/>
            </a:endParaRPr>
          </a:p>
        </p:txBody>
      </p:sp>
      <p:sp>
        <p:nvSpPr>
          <p:cNvPr id="39" name="椭圆 38"/>
          <p:cNvSpPr/>
          <p:nvPr/>
        </p:nvSpPr>
        <p:spPr>
          <a:xfrm>
            <a:off x="3486150" y="2709069"/>
            <a:ext cx="515938" cy="514350"/>
          </a:xfrm>
          <a:prstGeom prst="ellipse">
            <a:avLst/>
          </a:prstGeom>
          <a:solidFill>
            <a:srgbClr val="E5B70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600">
                <a:solidFill>
                  <a:srgbClr val="282728"/>
                </a:solidFill>
                <a:latin typeface="微软雅黑" panose="020B0503020204020204" pitchFamily="34" charset="-122"/>
                <a:ea typeface="微软雅黑" panose="020B0503020204020204" pitchFamily="34" charset="-122"/>
              </a:rPr>
              <a:t>40</a:t>
            </a:r>
            <a:r>
              <a:rPr lang="en-US" altLang="zh-CN" sz="700">
                <a:solidFill>
                  <a:srgbClr val="282728"/>
                </a:solidFill>
                <a:latin typeface="微软雅黑" panose="020B0503020204020204" pitchFamily="34" charset="-122"/>
                <a:ea typeface="微软雅黑" panose="020B0503020204020204" pitchFamily="34" charset="-122"/>
              </a:rPr>
              <a:t>%</a:t>
            </a:r>
            <a:endParaRPr lang="zh-CN" altLang="en-US" sz="700">
              <a:solidFill>
                <a:srgbClr val="282728"/>
              </a:solidFill>
              <a:latin typeface="微软雅黑" panose="020B0503020204020204" pitchFamily="34" charset="-122"/>
              <a:ea typeface="微软雅黑" panose="020B0503020204020204" pitchFamily="34" charset="-122"/>
            </a:endParaRPr>
          </a:p>
        </p:txBody>
      </p:sp>
      <p:cxnSp>
        <p:nvCxnSpPr>
          <p:cNvPr id="40" name="直接连接符 39"/>
          <p:cNvCxnSpPr>
            <a:stCxn id="37" idx="6"/>
            <a:endCxn id="38" idx="2"/>
          </p:cNvCxnSpPr>
          <p:nvPr/>
        </p:nvCxnSpPr>
        <p:spPr>
          <a:xfrm flipV="1">
            <a:off x="7205664" y="3929856"/>
            <a:ext cx="88582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6" idx="2"/>
            <a:endCxn id="39" idx="6"/>
          </p:cNvCxnSpPr>
          <p:nvPr/>
        </p:nvCxnSpPr>
        <p:spPr>
          <a:xfrm flipH="1">
            <a:off x="4002089" y="2966244"/>
            <a:ext cx="111283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5114926" y="2221707"/>
            <a:ext cx="1490663" cy="1489075"/>
          </a:xfrm>
          <a:prstGeom prst="ellipse">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b"/>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手机用户</a:t>
            </a:r>
          </a:p>
        </p:txBody>
      </p:sp>
      <p:sp>
        <p:nvSpPr>
          <p:cNvPr id="13" name="KSO_Shape"/>
          <p:cNvSpPr>
            <a:spLocks/>
          </p:cNvSpPr>
          <p:nvPr/>
        </p:nvSpPr>
        <p:spPr bwMode="auto">
          <a:xfrm>
            <a:off x="5768976" y="2453482"/>
            <a:ext cx="220663" cy="415925"/>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282728"/>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p>
        </p:txBody>
      </p:sp>
      <p:sp>
        <p:nvSpPr>
          <p:cNvPr id="14" name="KSO_Shape"/>
          <p:cNvSpPr>
            <a:spLocks/>
          </p:cNvSpPr>
          <p:nvPr/>
        </p:nvSpPr>
        <p:spPr bwMode="auto">
          <a:xfrm>
            <a:off x="6135689" y="3729832"/>
            <a:ext cx="414337" cy="30797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282728"/>
          </a:solidFill>
          <a:ln>
            <a:noFill/>
          </a:ln>
          <a:extLst/>
        </p:spPr>
        <p:txBody>
          <a:bodyPr lIns="68580" tIns="34290" rIns="68580" bIns="540000" anchor="ctr">
            <a:scene3d>
              <a:camera prst="orthographicFront"/>
              <a:lightRig rig="threePt" dir="t"/>
            </a:scene3d>
            <a:sp3d contourW="12700">
              <a:contourClr>
                <a:srgbClr val="FFFFFF"/>
              </a:contourClr>
            </a:sp3d>
          </a:bodyPr>
          <a:lstStyle/>
          <a:p>
            <a:pPr algn="ctr">
              <a:defRPr/>
            </a:pPr>
            <a:endParaRPr lang="zh-CN" altLang="en-US" dirty="0"/>
          </a:p>
        </p:txBody>
      </p:sp>
      <p:sp>
        <p:nvSpPr>
          <p:cNvPr id="15" name="TextBox 15"/>
          <p:cNvSpPr txBox="1"/>
          <p:nvPr/>
        </p:nvSpPr>
        <p:spPr>
          <a:xfrm>
            <a:off x="7259639" y="1879382"/>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TextBox 4"/>
          <p:cNvSpPr txBox="1">
            <a:spLocks noChangeArrowheads="1"/>
          </p:cNvSpPr>
          <p:nvPr/>
        </p:nvSpPr>
        <p:spPr bwMode="auto">
          <a:xfrm>
            <a:off x="7350036" y="1380143"/>
            <a:ext cx="1716417" cy="499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
        <p:nvSpPr>
          <p:cNvPr id="17" name="TextBox 15"/>
          <p:cNvSpPr txBox="1"/>
          <p:nvPr/>
        </p:nvSpPr>
        <p:spPr>
          <a:xfrm>
            <a:off x="3256607" y="4074172"/>
            <a:ext cx="1897213"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TextBox 4"/>
          <p:cNvSpPr txBox="1">
            <a:spLocks noChangeArrowheads="1"/>
          </p:cNvSpPr>
          <p:nvPr/>
        </p:nvSpPr>
        <p:spPr bwMode="auto">
          <a:xfrm>
            <a:off x="3347004" y="3574933"/>
            <a:ext cx="1716417" cy="499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E5B704"/>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E5B704"/>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xmlns="" val="897076120"/>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3394659" y="1021841"/>
            <a:ext cx="5402682" cy="1862048"/>
          </a:xfrm>
          <a:prstGeom prst="rect">
            <a:avLst/>
          </a:prstGeom>
          <a:noFill/>
        </p:spPr>
        <p:txBody>
          <a:bodyPr wrap="square" rtlCol="0">
            <a:spAutoFit/>
          </a:bodyPr>
          <a:lstStyle/>
          <a:p>
            <a:r>
              <a:rPr lang="en-US" altLang="zh-CN" sz="11500" dirty="0" smtClean="0">
                <a:solidFill>
                  <a:srgbClr val="E5B704"/>
                </a:solidFill>
                <a:latin typeface="Times New Roman" panose="02020603050405020304" pitchFamily="18" charset="0"/>
                <a:cs typeface="Times New Roman" panose="02020603050405020304" pitchFamily="18" charset="0"/>
              </a:rPr>
              <a:t>Business</a:t>
            </a:r>
          </a:p>
        </p:txBody>
      </p:sp>
      <p:sp>
        <p:nvSpPr>
          <p:cNvPr id="15" name="矩形 14"/>
          <p:cNvSpPr/>
          <p:nvPr/>
        </p:nvSpPr>
        <p:spPr>
          <a:xfrm>
            <a:off x="3796460" y="2529946"/>
            <a:ext cx="4599080" cy="707886"/>
          </a:xfrm>
          <a:prstGeom prst="rect">
            <a:avLst/>
          </a:prstGeom>
        </p:spPr>
        <p:txBody>
          <a:bodyPr wrap="none">
            <a:spAutoFit/>
          </a:bodyPr>
          <a:lstStyle/>
          <a:p>
            <a:r>
              <a:rPr lang="en-US" altLang="zh-CN" sz="4000" dirty="0">
                <a:solidFill>
                  <a:schemeClr val="bg1"/>
                </a:solidFill>
                <a:latin typeface="Times New Roman" panose="02020603050405020304" pitchFamily="18" charset="0"/>
                <a:cs typeface="Times New Roman" panose="02020603050405020304" pitchFamily="18" charset="0"/>
              </a:rPr>
              <a:t>PowerPoint Template</a:t>
            </a:r>
            <a:endParaRPr lang="zh-CN" altLang="en-US" sz="4000" dirty="0">
              <a:solidFill>
                <a:schemeClr val="bg1"/>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4006113" y="4867797"/>
            <a:ext cx="3503118"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汇报人</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等腰三角形 17"/>
          <p:cNvSpPr/>
          <p:nvPr/>
        </p:nvSpPr>
        <p:spPr>
          <a:xfrm rot="5400000">
            <a:off x="7805283" y="4929398"/>
            <a:ext cx="285511" cy="246130"/>
          </a:xfrm>
          <a:prstGeom prst="triangl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480059" y="3740835"/>
            <a:ext cx="5231882" cy="400110"/>
          </a:xfrm>
          <a:prstGeom prst="rect">
            <a:avLst/>
          </a:prstGeom>
          <a:noFill/>
        </p:spPr>
        <p:txBody>
          <a:bodyPr wrap="square" rtlCol="0">
            <a:spAutoFit/>
          </a:bodyPr>
          <a:lstStyle/>
          <a:p>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暗色与亮色和谐相间配简洁商务汇报</a:t>
            </a:r>
            <a:r>
              <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模板</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520058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20" name="文本框 19"/>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一 章</a:t>
            </a:r>
          </a:p>
        </p:txBody>
      </p:sp>
      <p:sp>
        <p:nvSpPr>
          <p:cNvPr id="21" name="文本框 20"/>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23" name="矩形 2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9" name="文本框 8"/>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1"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2" name="文本框 1"/>
          <p:cNvSpPr txBox="1"/>
          <p:nvPr/>
        </p:nvSpPr>
        <p:spPr>
          <a:xfrm>
            <a:off x="5492496" y="113701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one</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3914434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15"/>
          <p:cNvSpPr txBox="1"/>
          <p:nvPr/>
        </p:nvSpPr>
        <p:spPr>
          <a:xfrm>
            <a:off x="5034039" y="1687866"/>
            <a:ext cx="5838092" cy="1384995"/>
          </a:xfrm>
          <a:prstGeom prst="rect">
            <a:avLst/>
          </a:prstGeom>
          <a:noFill/>
        </p:spPr>
        <p:txBody>
          <a:bodyPr wrap="square" rtlCol="0">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1954800" y="4505214"/>
            <a:ext cx="4342868" cy="1061829"/>
          </a:xfrm>
          <a:prstGeom prst="rect">
            <a:avLst/>
          </a:prstGeom>
          <a:noFill/>
        </p:spPr>
        <p:txBody>
          <a:bodyPr wrap="square" rtlCol="0">
            <a:spAutoFit/>
          </a:bodyPr>
          <a:lstStyle/>
          <a:p>
            <a:pPr algn="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
        <p:nvSpPr>
          <p:cNvPr id="34" name="矩形 33"/>
          <p:cNvSpPr/>
          <p:nvPr/>
        </p:nvSpPr>
        <p:spPr>
          <a:xfrm>
            <a:off x="5034039" y="1137634"/>
            <a:ext cx="4698722" cy="584775"/>
          </a:xfrm>
          <a:prstGeom prst="rect">
            <a:avLst/>
          </a:prstGeom>
          <a:solidFill>
            <a:schemeClr val="bg1">
              <a:lumMod val="50000"/>
            </a:schemeClr>
          </a:solidFill>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
        <p:nvSpPr>
          <p:cNvPr id="35" name="矩形 34"/>
          <p:cNvSpPr/>
          <p:nvPr/>
        </p:nvSpPr>
        <p:spPr>
          <a:xfrm>
            <a:off x="2727460" y="3985363"/>
            <a:ext cx="3570208" cy="461665"/>
          </a:xfrm>
          <a:prstGeom prst="rect">
            <a:avLst/>
          </a:prstGeom>
          <a:solidFill>
            <a:schemeClr val="bg1">
              <a:lumMod val="50000"/>
            </a:schemeClr>
          </a:solidFill>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2400" b="1" dirty="0">
              <a:solidFill>
                <a:schemeClr val="bg1"/>
              </a:solidFill>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xmlns="" val="0"/>
              </a:ext>
            </a:extLst>
          </a:blip>
          <a:srcRect r="796" b="4871"/>
          <a:stretch/>
        </p:blipFill>
        <p:spPr>
          <a:xfrm>
            <a:off x="790413" y="905132"/>
            <a:ext cx="3504977" cy="2209045"/>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xmlns="" val="0"/>
              </a:ext>
            </a:extLst>
          </a:blip>
          <a:srcRect r="577" b="4575"/>
          <a:stretch/>
        </p:blipFill>
        <p:spPr>
          <a:xfrm>
            <a:off x="7049582" y="3623093"/>
            <a:ext cx="3574577" cy="2241183"/>
          </a:xfrm>
          <a:prstGeom prst="rect">
            <a:avLst/>
          </a:prstGeom>
        </p:spPr>
      </p:pic>
    </p:spTree>
    <p:extLst>
      <p:ext uri="{BB962C8B-B14F-4D97-AF65-F5344CB8AC3E}">
        <p14:creationId xmlns:p14="http://schemas.microsoft.com/office/powerpoint/2010/main" xmlns="" val="9288066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090739" y="1200151"/>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5" name="椭圆 4"/>
          <p:cNvSpPr/>
          <p:nvPr/>
        </p:nvSpPr>
        <p:spPr>
          <a:xfrm>
            <a:off x="1992314" y="1398588"/>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椭圆 5"/>
          <p:cNvSpPr/>
          <p:nvPr/>
        </p:nvSpPr>
        <p:spPr>
          <a:xfrm>
            <a:off x="2017714" y="1247776"/>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7" name="椭圆 16"/>
          <p:cNvSpPr/>
          <p:nvPr/>
        </p:nvSpPr>
        <p:spPr>
          <a:xfrm>
            <a:off x="2090739" y="2419351"/>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03</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18" name="椭圆 17"/>
          <p:cNvSpPr/>
          <p:nvPr/>
        </p:nvSpPr>
        <p:spPr>
          <a:xfrm>
            <a:off x="1992314" y="2617788"/>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椭圆 18"/>
          <p:cNvSpPr/>
          <p:nvPr/>
        </p:nvSpPr>
        <p:spPr>
          <a:xfrm>
            <a:off x="2017714" y="2466976"/>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9" name="椭圆 28"/>
          <p:cNvSpPr/>
          <p:nvPr/>
        </p:nvSpPr>
        <p:spPr>
          <a:xfrm>
            <a:off x="2090739" y="3752851"/>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05</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30" name="椭圆 29"/>
          <p:cNvSpPr/>
          <p:nvPr/>
        </p:nvSpPr>
        <p:spPr>
          <a:xfrm>
            <a:off x="1992314" y="3951288"/>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1" name="椭圆 30"/>
          <p:cNvSpPr/>
          <p:nvPr/>
        </p:nvSpPr>
        <p:spPr>
          <a:xfrm>
            <a:off x="2017714" y="3800476"/>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1" name="椭圆 40"/>
          <p:cNvSpPr/>
          <p:nvPr/>
        </p:nvSpPr>
        <p:spPr>
          <a:xfrm>
            <a:off x="7159626" y="1173958"/>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02</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42" name="椭圆 41"/>
          <p:cNvSpPr/>
          <p:nvPr/>
        </p:nvSpPr>
        <p:spPr>
          <a:xfrm>
            <a:off x="7061201" y="1372395"/>
            <a:ext cx="290513"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3" name="椭圆 42"/>
          <p:cNvSpPr/>
          <p:nvPr/>
        </p:nvSpPr>
        <p:spPr>
          <a:xfrm>
            <a:off x="7086601" y="1221583"/>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6" name="椭圆 45"/>
          <p:cNvSpPr/>
          <p:nvPr/>
        </p:nvSpPr>
        <p:spPr>
          <a:xfrm>
            <a:off x="7159626" y="2393158"/>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04</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47" name="椭圆 46"/>
          <p:cNvSpPr/>
          <p:nvPr/>
        </p:nvSpPr>
        <p:spPr>
          <a:xfrm>
            <a:off x="7061201" y="2591595"/>
            <a:ext cx="290513"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8" name="椭圆 47"/>
          <p:cNvSpPr/>
          <p:nvPr/>
        </p:nvSpPr>
        <p:spPr>
          <a:xfrm>
            <a:off x="7086601" y="2440783"/>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1" name="椭圆 50"/>
          <p:cNvSpPr/>
          <p:nvPr/>
        </p:nvSpPr>
        <p:spPr>
          <a:xfrm>
            <a:off x="7159626" y="3726658"/>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a:solidFill>
                  <a:srgbClr val="282728"/>
                </a:solidFill>
                <a:latin typeface="微软雅黑" panose="020B0503020204020204" pitchFamily="34" charset="-122"/>
                <a:ea typeface="微软雅黑" panose="020B0503020204020204" pitchFamily="34" charset="-122"/>
              </a:rPr>
              <a:t>06</a:t>
            </a:r>
            <a:endParaRPr lang="zh-CN" altLang="en-US" sz="2400">
              <a:solidFill>
                <a:srgbClr val="282728"/>
              </a:solidFill>
              <a:latin typeface="微软雅黑" panose="020B0503020204020204" pitchFamily="34" charset="-122"/>
              <a:ea typeface="微软雅黑" panose="020B0503020204020204" pitchFamily="34" charset="-122"/>
            </a:endParaRPr>
          </a:p>
        </p:txBody>
      </p:sp>
      <p:sp>
        <p:nvSpPr>
          <p:cNvPr id="52" name="椭圆 51"/>
          <p:cNvSpPr/>
          <p:nvPr/>
        </p:nvSpPr>
        <p:spPr>
          <a:xfrm>
            <a:off x="7061201" y="3925095"/>
            <a:ext cx="290513"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3" name="椭圆 52"/>
          <p:cNvSpPr/>
          <p:nvPr/>
        </p:nvSpPr>
        <p:spPr>
          <a:xfrm>
            <a:off x="7086601" y="3774283"/>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3" name="组合 2"/>
          <p:cNvGrpSpPr/>
          <p:nvPr/>
        </p:nvGrpSpPr>
        <p:grpSpPr>
          <a:xfrm>
            <a:off x="2878139" y="1184121"/>
            <a:ext cx="2159566" cy="688985"/>
            <a:chOff x="2878139" y="1657143"/>
            <a:chExt cx="2159566" cy="688985"/>
          </a:xfrm>
        </p:grpSpPr>
        <p:sp>
          <p:nvSpPr>
            <p:cNvPr id="34" name="矩形 33"/>
            <p:cNvSpPr/>
            <p:nvPr/>
          </p:nvSpPr>
          <p:spPr>
            <a:xfrm>
              <a:off x="2878139" y="203835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36" name="矩形 35"/>
            <p:cNvSpPr/>
            <p:nvPr/>
          </p:nvSpPr>
          <p:spPr>
            <a:xfrm>
              <a:off x="2878139" y="165714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888632" y="2357381"/>
            <a:ext cx="2159566" cy="688985"/>
            <a:chOff x="2888632" y="2982803"/>
            <a:chExt cx="2159566" cy="688985"/>
          </a:xfrm>
        </p:grpSpPr>
        <p:sp>
          <p:nvSpPr>
            <p:cNvPr id="37" name="矩形 36"/>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38" name="矩形 37"/>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2888632" y="3736229"/>
            <a:ext cx="2159566" cy="688985"/>
            <a:chOff x="2888632" y="2982803"/>
            <a:chExt cx="2159566" cy="688985"/>
          </a:xfrm>
        </p:grpSpPr>
        <p:sp>
          <p:nvSpPr>
            <p:cNvPr id="44" name="矩形 43"/>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49" name="矩形 48"/>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8020031" y="1184121"/>
            <a:ext cx="2159566" cy="688985"/>
            <a:chOff x="2878139" y="1657143"/>
            <a:chExt cx="2159566" cy="688985"/>
          </a:xfrm>
        </p:grpSpPr>
        <p:sp>
          <p:nvSpPr>
            <p:cNvPr id="57" name="矩形 56"/>
            <p:cNvSpPr/>
            <p:nvPr/>
          </p:nvSpPr>
          <p:spPr>
            <a:xfrm>
              <a:off x="2878139" y="203835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58" name="矩形 57"/>
            <p:cNvSpPr/>
            <p:nvPr/>
          </p:nvSpPr>
          <p:spPr>
            <a:xfrm>
              <a:off x="2878139" y="165714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8030524" y="2357381"/>
            <a:ext cx="2159566" cy="688985"/>
            <a:chOff x="2888632" y="2982803"/>
            <a:chExt cx="2159566" cy="688985"/>
          </a:xfrm>
        </p:grpSpPr>
        <p:sp>
          <p:nvSpPr>
            <p:cNvPr id="60" name="矩形 59"/>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61" name="矩形 60"/>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8030524" y="3736229"/>
            <a:ext cx="2159566" cy="688985"/>
            <a:chOff x="2888632" y="2982803"/>
            <a:chExt cx="2159566" cy="688985"/>
          </a:xfrm>
        </p:grpSpPr>
        <p:sp>
          <p:nvSpPr>
            <p:cNvPr id="63" name="矩形 62"/>
            <p:cNvSpPr/>
            <p:nvPr/>
          </p:nvSpPr>
          <p:spPr>
            <a:xfrm>
              <a:off x="2888632" y="3364011"/>
              <a:ext cx="2159566" cy="307777"/>
            </a:xfrm>
            <a:prstGeom prst="rect">
              <a:avLst/>
            </a:prstGeom>
          </p:spPr>
          <p:txBody>
            <a:bodyPr wrap="none">
              <a:spAutoFit/>
            </a:bodyPr>
            <a:lstStyle/>
            <a:p>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a:t>
              </a:r>
              <a:endParaRPr lang="zh-CN" altLang="en-US" sz="1400" dirty="0">
                <a:solidFill>
                  <a:srgbClr val="E5B704"/>
                </a:solidFill>
              </a:endParaRPr>
            </a:p>
          </p:txBody>
        </p:sp>
        <p:sp>
          <p:nvSpPr>
            <p:cNvPr id="64" name="矩形 63"/>
            <p:cNvSpPr/>
            <p:nvPr/>
          </p:nvSpPr>
          <p:spPr>
            <a:xfrm>
              <a:off x="2888632" y="2982803"/>
              <a:ext cx="1210588" cy="400110"/>
            </a:xfrm>
            <a:prstGeom prst="rect">
              <a:avLst/>
            </a:prstGeom>
          </p:spPr>
          <p:txBody>
            <a:bodyPr wrap="none">
              <a:spAutoFit/>
            </a:bodyPr>
            <a:lstStyle/>
            <a:p>
              <a:r>
                <a:rPr lang="zh-CN" altLang="en-US" sz="2000" b="1" dirty="0" smtClean="0">
                  <a:solidFill>
                    <a:srgbClr val="E5B704"/>
                  </a:solidFill>
                  <a:latin typeface="微软雅黑" panose="020B0503020204020204" pitchFamily="34" charset="-122"/>
                  <a:ea typeface="微软雅黑" panose="020B0503020204020204" pitchFamily="34" charset="-122"/>
                </a:rPr>
                <a:t>添加标题</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sp>
        <p:nvSpPr>
          <p:cNvPr id="65" name="TextBox 15"/>
          <p:cNvSpPr txBox="1"/>
          <p:nvPr/>
        </p:nvSpPr>
        <p:spPr>
          <a:xfrm>
            <a:off x="2017714" y="5179327"/>
            <a:ext cx="8043578" cy="923330"/>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4481439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flipV="1">
            <a:off x="2074291" y="3345408"/>
            <a:ext cx="7994650" cy="45719"/>
          </a:xfrm>
          <a:prstGeom prst="rect">
            <a:avLst/>
          </a:prstGeom>
          <a:solidFill>
            <a:schemeClr val="bg1">
              <a:lumMod val="50000"/>
            </a:schemeClr>
          </a:solidFill>
          <a:ln w="12700" cap="flat" cmpd="sng" algn="ctr">
            <a:no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27" name="任意多边形 26"/>
          <p:cNvSpPr/>
          <p:nvPr/>
        </p:nvSpPr>
        <p:spPr>
          <a:xfrm>
            <a:off x="3237929" y="2361376"/>
            <a:ext cx="906462"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a:t>
            </a:r>
            <a:r>
              <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rPr>
              <a:t>文字</a:t>
            </a:r>
          </a:p>
        </p:txBody>
      </p:sp>
      <p:sp>
        <p:nvSpPr>
          <p:cNvPr id="29" name="任意多边形 28"/>
          <p:cNvSpPr/>
          <p:nvPr/>
        </p:nvSpPr>
        <p:spPr>
          <a:xfrm>
            <a:off x="5630292" y="2361376"/>
            <a:ext cx="906463"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任意多边形 40"/>
          <p:cNvSpPr/>
          <p:nvPr/>
        </p:nvSpPr>
        <p:spPr>
          <a:xfrm>
            <a:off x="8022654" y="2361376"/>
            <a:ext cx="906462" cy="968375"/>
          </a:xfrm>
          <a:custGeom>
            <a:avLst/>
            <a:gdLst>
              <a:gd name="connsiteX0" fmla="*/ 452761 w 905522"/>
              <a:gd name="connsiteY0" fmla="*/ 0 h 968365"/>
              <a:gd name="connsiteX1" fmla="*/ 905522 w 905522"/>
              <a:gd name="connsiteY1" fmla="*/ 226381 h 968365"/>
              <a:gd name="connsiteX2" fmla="*/ 905522 w 905522"/>
              <a:gd name="connsiteY2" fmla="*/ 741985 h 968365"/>
              <a:gd name="connsiteX3" fmla="*/ 452761 w 905522"/>
              <a:gd name="connsiteY3" fmla="*/ 968365 h 968365"/>
              <a:gd name="connsiteX4" fmla="*/ 0 w 905522"/>
              <a:gd name="connsiteY4" fmla="*/ 741985 h 968365"/>
              <a:gd name="connsiteX5" fmla="*/ 0 w 905522"/>
              <a:gd name="connsiteY5" fmla="*/ 226381 h 96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5">
                <a:moveTo>
                  <a:pt x="452761" y="0"/>
                </a:moveTo>
                <a:lnTo>
                  <a:pt x="905522" y="226381"/>
                </a:lnTo>
                <a:lnTo>
                  <a:pt x="905522" y="741985"/>
                </a:lnTo>
                <a:lnTo>
                  <a:pt x="452761" y="968365"/>
                </a:lnTo>
                <a:lnTo>
                  <a:pt x="0" y="741985"/>
                </a:lnTo>
                <a:lnTo>
                  <a:pt x="0" y="226381"/>
                </a:lnTo>
                <a:close/>
              </a:path>
            </a:pathLst>
          </a:custGeom>
          <a:solidFill>
            <a:srgbClr val="E5B704"/>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任意多边形 42"/>
          <p:cNvSpPr/>
          <p:nvPr/>
        </p:nvSpPr>
        <p:spPr>
          <a:xfrm>
            <a:off x="4434905" y="3394838"/>
            <a:ext cx="904875" cy="96837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任意多边形 45"/>
          <p:cNvSpPr/>
          <p:nvPr/>
        </p:nvSpPr>
        <p:spPr>
          <a:xfrm>
            <a:off x="6827267" y="3394838"/>
            <a:ext cx="904875" cy="968375"/>
          </a:xfrm>
          <a:custGeom>
            <a:avLst/>
            <a:gdLst>
              <a:gd name="connsiteX0" fmla="*/ 452761 w 905522"/>
              <a:gd name="connsiteY0" fmla="*/ 0 h 968366"/>
              <a:gd name="connsiteX1" fmla="*/ 905522 w 905522"/>
              <a:gd name="connsiteY1" fmla="*/ 226381 h 968366"/>
              <a:gd name="connsiteX2" fmla="*/ 905522 w 905522"/>
              <a:gd name="connsiteY2" fmla="*/ 741986 h 968366"/>
              <a:gd name="connsiteX3" fmla="*/ 452761 w 905522"/>
              <a:gd name="connsiteY3" fmla="*/ 968366 h 968366"/>
              <a:gd name="connsiteX4" fmla="*/ 0 w 905522"/>
              <a:gd name="connsiteY4" fmla="*/ 741986 h 968366"/>
              <a:gd name="connsiteX5" fmla="*/ 0 w 905522"/>
              <a:gd name="connsiteY5" fmla="*/ 226381 h 96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522" h="968366">
                <a:moveTo>
                  <a:pt x="452761" y="0"/>
                </a:moveTo>
                <a:lnTo>
                  <a:pt x="905522" y="226381"/>
                </a:lnTo>
                <a:lnTo>
                  <a:pt x="905522" y="741986"/>
                </a:lnTo>
                <a:lnTo>
                  <a:pt x="452761" y="968366"/>
                </a:lnTo>
                <a:lnTo>
                  <a:pt x="0" y="741986"/>
                </a:lnTo>
                <a:lnTo>
                  <a:pt x="0" y="226381"/>
                </a:lnTo>
                <a:close/>
              </a:path>
            </a:pathLst>
          </a:custGeom>
          <a:solidFill>
            <a:schemeClr val="bg1"/>
          </a:solidFill>
          <a:ln w="12700" cap="flat" cmpd="sng" algn="ctr">
            <a:noFill/>
            <a:prstDash val="solid"/>
            <a:miter lim="800000"/>
          </a:ln>
          <a:effectLst/>
        </p:spPr>
        <p:txBody>
          <a:bodyPr lIns="0" tIns="0" rIns="0" bIns="0" anchor="ctr"/>
          <a:lstStyle/>
          <a:p>
            <a:pPr algn="ctr">
              <a:defRPr/>
            </a:pPr>
            <a:r>
              <a:rPr lang="zh-CN" altLang="en-US" sz="1400" b="1" kern="0" dirty="0" smtClean="0">
                <a:solidFill>
                  <a:srgbClr val="282728"/>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400" b="1" kern="0" dirty="0">
              <a:solidFill>
                <a:srgbClr val="282728"/>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矩形 2"/>
          <p:cNvSpPr/>
          <p:nvPr/>
        </p:nvSpPr>
        <p:spPr>
          <a:xfrm>
            <a:off x="2726626" y="1162434"/>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6" name="矩形 15"/>
          <p:cNvSpPr/>
          <p:nvPr/>
        </p:nvSpPr>
        <p:spPr>
          <a:xfrm>
            <a:off x="3922808" y="4570562"/>
            <a:ext cx="1929067" cy="92333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5118989" y="1162434"/>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
        <p:nvSpPr>
          <p:cNvPr id="18" name="矩形 17"/>
          <p:cNvSpPr/>
          <p:nvPr/>
        </p:nvSpPr>
        <p:spPr>
          <a:xfrm>
            <a:off x="6315170" y="4559546"/>
            <a:ext cx="1929067" cy="923330"/>
          </a:xfrm>
          <a:prstGeom prst="rect">
            <a:avLst/>
          </a:prstGeom>
        </p:spPr>
        <p:txBody>
          <a:bodyPr wrap="square">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511352" y="1162434"/>
            <a:ext cx="1929067" cy="923330"/>
          </a:xfrm>
          <a:prstGeom prst="rect">
            <a:avLst/>
          </a:prstGeom>
        </p:spPr>
        <p:txBody>
          <a:bodyPr wrap="square">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这里输入简单的文字概述</a:t>
            </a:r>
            <a:endParaRPr lang="en-US" altLang="zh-CN" sz="12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236608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r="796" b="4871"/>
          <a:stretch/>
        </p:blipFill>
        <p:spPr>
          <a:xfrm>
            <a:off x="2160377" y="1600970"/>
            <a:ext cx="2553468" cy="1609347"/>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xmlns="" val="0"/>
              </a:ext>
            </a:extLst>
          </a:blip>
          <a:srcRect l="-1" r="728" b="4533"/>
          <a:stretch/>
        </p:blipFill>
        <p:spPr>
          <a:xfrm>
            <a:off x="7478156" y="1600972"/>
            <a:ext cx="2553468" cy="1609345"/>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xmlns="" val="0"/>
              </a:ext>
            </a:extLst>
          </a:blip>
          <a:srcRect r="646" b="5500"/>
          <a:stretch/>
        </p:blipFill>
        <p:spPr>
          <a:xfrm>
            <a:off x="4827606" y="1600972"/>
            <a:ext cx="2536789" cy="1609345"/>
          </a:xfrm>
          <a:prstGeom prst="rect">
            <a:avLst/>
          </a:prstGeom>
        </p:spPr>
      </p:pic>
      <p:sp>
        <p:nvSpPr>
          <p:cNvPr id="5" name="矩形 4"/>
          <p:cNvSpPr/>
          <p:nvPr/>
        </p:nvSpPr>
        <p:spPr>
          <a:xfrm>
            <a:off x="2160377" y="3210317"/>
            <a:ext cx="2553468" cy="292605"/>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A0CA"/>
              </a:solidFill>
            </a:endParaRPr>
          </a:p>
        </p:txBody>
      </p:sp>
      <p:sp>
        <p:nvSpPr>
          <p:cNvPr id="7" name="矩形 6"/>
          <p:cNvSpPr/>
          <p:nvPr/>
        </p:nvSpPr>
        <p:spPr>
          <a:xfrm>
            <a:off x="4827605" y="3210317"/>
            <a:ext cx="2536789" cy="2926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7478156" y="3210317"/>
            <a:ext cx="2553468" cy="292605"/>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A0CA"/>
              </a:solidFill>
            </a:endParaRPr>
          </a:p>
        </p:txBody>
      </p:sp>
      <p:sp>
        <p:nvSpPr>
          <p:cNvPr id="9" name="TextBox 15"/>
          <p:cNvSpPr txBox="1"/>
          <p:nvPr/>
        </p:nvSpPr>
        <p:spPr>
          <a:xfrm>
            <a:off x="2475473" y="3780519"/>
            <a:ext cx="1924805" cy="1477328"/>
          </a:xfrm>
          <a:prstGeom prst="rect">
            <a:avLst/>
          </a:prstGeom>
          <a:noFill/>
        </p:spPr>
        <p:txBody>
          <a:bodyPr wrap="square" rtlCol="0">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a:t>
            </a:r>
            <a:r>
              <a:rPr lang="zh-CN" altLang="en-US" sz="1200" dirty="0" smtClean="0">
                <a:solidFill>
                  <a:srgbClr val="E5B704"/>
                </a:solidFill>
                <a:latin typeface="微软雅黑" panose="020B0503020204020204" pitchFamily="34" charset="-122"/>
                <a:ea typeface="微软雅黑" panose="020B0503020204020204" pitchFamily="34" charset="-122"/>
              </a:rPr>
              <a:t>简单的文字概述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这里输入</a:t>
            </a:r>
            <a:r>
              <a:rPr lang="zh-CN" altLang="en-US" sz="1200" dirty="0">
                <a:solidFill>
                  <a:srgbClr val="E5B704"/>
                </a:solidFill>
                <a:latin typeface="微软雅黑" panose="020B0503020204020204" pitchFamily="34" charset="-122"/>
                <a:ea typeface="微软雅黑" panose="020B0503020204020204" pitchFamily="34" charset="-122"/>
              </a:rPr>
              <a:t>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a:t>
            </a:r>
            <a:r>
              <a:rPr lang="zh-CN" altLang="en-US" sz="1200" dirty="0" smtClean="0">
                <a:solidFill>
                  <a:srgbClr val="E5B704"/>
                </a:solidFill>
                <a:latin typeface="微软雅黑" panose="020B0503020204020204" pitchFamily="34" charset="-122"/>
                <a:ea typeface="微软雅黑" panose="020B0503020204020204" pitchFamily="34" charset="-122"/>
              </a:rPr>
              <a:t>简单</a:t>
            </a:r>
            <a:r>
              <a:rPr lang="zh-CN" altLang="en-US" sz="1200" dirty="0">
                <a:solidFill>
                  <a:srgbClr val="E5B704"/>
                </a:solidFill>
                <a:latin typeface="微软雅黑" panose="020B0503020204020204" pitchFamily="34" charset="-122"/>
                <a:ea typeface="微软雅黑" panose="020B0503020204020204" pitchFamily="34" charset="-122"/>
              </a:rPr>
              <a:t>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
        <p:nvSpPr>
          <p:cNvPr id="10" name="矩形 9"/>
          <p:cNvSpPr/>
          <p:nvPr/>
        </p:nvSpPr>
        <p:spPr>
          <a:xfrm>
            <a:off x="2626632" y="3173081"/>
            <a:ext cx="1620957" cy="338554"/>
          </a:xfrm>
          <a:prstGeom prst="rect">
            <a:avLst/>
          </a:prstGeom>
        </p:spPr>
        <p:txBody>
          <a:bodyPr wrap="none">
            <a:spAutoFit/>
          </a:bodyPr>
          <a:lstStyle/>
          <a:p>
            <a:r>
              <a:rPr lang="zh-CN" altLang="en-US" sz="1600" b="1" dirty="0" smtClean="0">
                <a:solidFill>
                  <a:srgbClr val="282728"/>
                </a:solidFill>
                <a:latin typeface="微软雅黑" panose="020B0503020204020204" pitchFamily="34" charset="-122"/>
                <a:ea typeface="微软雅黑" panose="020B0503020204020204" pitchFamily="34" charset="-122"/>
              </a:rPr>
              <a:t>输入</a:t>
            </a:r>
            <a:r>
              <a:rPr lang="zh-CN" altLang="en-US" sz="1600" b="1" dirty="0">
                <a:solidFill>
                  <a:srgbClr val="282728"/>
                </a:solidFill>
                <a:latin typeface="微软雅黑" panose="020B0503020204020204" pitchFamily="34" charset="-122"/>
                <a:ea typeface="微软雅黑" panose="020B0503020204020204" pitchFamily="34" charset="-122"/>
              </a:rPr>
              <a:t>简单的</a:t>
            </a:r>
            <a:r>
              <a:rPr lang="zh-CN" altLang="en-US" sz="1600" b="1" dirty="0" smtClean="0">
                <a:solidFill>
                  <a:srgbClr val="282728"/>
                </a:solidFill>
                <a:latin typeface="微软雅黑" panose="020B0503020204020204" pitchFamily="34" charset="-122"/>
                <a:ea typeface="微软雅黑" panose="020B0503020204020204" pitchFamily="34" charset="-122"/>
              </a:rPr>
              <a:t>文字</a:t>
            </a:r>
            <a:endParaRPr lang="zh-CN" altLang="en-US" sz="1600" b="1" dirty="0">
              <a:solidFill>
                <a:srgbClr val="282728"/>
              </a:solidFill>
            </a:endParaRPr>
          </a:p>
        </p:txBody>
      </p:sp>
      <p:sp>
        <p:nvSpPr>
          <p:cNvPr id="15" name="矩形 14"/>
          <p:cNvSpPr/>
          <p:nvPr/>
        </p:nvSpPr>
        <p:spPr>
          <a:xfrm>
            <a:off x="5293576" y="3182454"/>
            <a:ext cx="1620957" cy="338554"/>
          </a:xfrm>
          <a:prstGeom prst="rect">
            <a:avLst/>
          </a:prstGeom>
        </p:spPr>
        <p:txBody>
          <a:bodyPr wrap="none">
            <a:spAutoFit/>
          </a:bodyPr>
          <a:lstStyle/>
          <a:p>
            <a:r>
              <a:rPr lang="zh-CN" altLang="en-US" sz="1600" b="1" dirty="0" smtClean="0">
                <a:solidFill>
                  <a:srgbClr val="282728"/>
                </a:solidFill>
                <a:latin typeface="微软雅黑" panose="020B0503020204020204" pitchFamily="34" charset="-122"/>
                <a:ea typeface="微软雅黑" panose="020B0503020204020204" pitchFamily="34" charset="-122"/>
              </a:rPr>
              <a:t>输入</a:t>
            </a:r>
            <a:r>
              <a:rPr lang="zh-CN" altLang="en-US" sz="1600" b="1" dirty="0">
                <a:solidFill>
                  <a:srgbClr val="282728"/>
                </a:solidFill>
                <a:latin typeface="微软雅黑" panose="020B0503020204020204" pitchFamily="34" charset="-122"/>
                <a:ea typeface="微软雅黑" panose="020B0503020204020204" pitchFamily="34" charset="-122"/>
              </a:rPr>
              <a:t>简单的</a:t>
            </a:r>
            <a:r>
              <a:rPr lang="zh-CN" altLang="en-US" sz="1600" b="1" dirty="0" smtClean="0">
                <a:solidFill>
                  <a:srgbClr val="282728"/>
                </a:solidFill>
                <a:latin typeface="微软雅黑" panose="020B0503020204020204" pitchFamily="34" charset="-122"/>
                <a:ea typeface="微软雅黑" panose="020B0503020204020204" pitchFamily="34" charset="-122"/>
              </a:rPr>
              <a:t>文字</a:t>
            </a:r>
            <a:endParaRPr lang="zh-CN" altLang="en-US" sz="1600" b="1" dirty="0">
              <a:solidFill>
                <a:srgbClr val="282728"/>
              </a:solidFill>
            </a:endParaRPr>
          </a:p>
        </p:txBody>
      </p:sp>
      <p:sp>
        <p:nvSpPr>
          <p:cNvPr id="16" name="矩形 15"/>
          <p:cNvSpPr/>
          <p:nvPr/>
        </p:nvSpPr>
        <p:spPr>
          <a:xfrm>
            <a:off x="7947263" y="3187342"/>
            <a:ext cx="1620957" cy="338554"/>
          </a:xfrm>
          <a:prstGeom prst="rect">
            <a:avLst/>
          </a:prstGeom>
        </p:spPr>
        <p:txBody>
          <a:bodyPr wrap="none">
            <a:spAutoFit/>
          </a:bodyPr>
          <a:lstStyle/>
          <a:p>
            <a:r>
              <a:rPr lang="zh-CN" altLang="en-US" sz="1600" b="1" dirty="0" smtClean="0">
                <a:solidFill>
                  <a:srgbClr val="282728"/>
                </a:solidFill>
                <a:latin typeface="微软雅黑" panose="020B0503020204020204" pitchFamily="34" charset="-122"/>
                <a:ea typeface="微软雅黑" panose="020B0503020204020204" pitchFamily="34" charset="-122"/>
              </a:rPr>
              <a:t>输入</a:t>
            </a:r>
            <a:r>
              <a:rPr lang="zh-CN" altLang="en-US" sz="1600" b="1" dirty="0">
                <a:solidFill>
                  <a:srgbClr val="282728"/>
                </a:solidFill>
                <a:latin typeface="微软雅黑" panose="020B0503020204020204" pitchFamily="34" charset="-122"/>
                <a:ea typeface="微软雅黑" panose="020B0503020204020204" pitchFamily="34" charset="-122"/>
              </a:rPr>
              <a:t>简单的</a:t>
            </a:r>
            <a:r>
              <a:rPr lang="zh-CN" altLang="en-US" sz="1600" b="1" dirty="0" smtClean="0">
                <a:solidFill>
                  <a:srgbClr val="282728"/>
                </a:solidFill>
                <a:latin typeface="微软雅黑" panose="020B0503020204020204" pitchFamily="34" charset="-122"/>
                <a:ea typeface="微软雅黑" panose="020B0503020204020204" pitchFamily="34" charset="-122"/>
              </a:rPr>
              <a:t>文字</a:t>
            </a:r>
            <a:endParaRPr lang="zh-CN" altLang="en-US" sz="1600" b="1" dirty="0">
              <a:solidFill>
                <a:srgbClr val="282728"/>
              </a:solidFill>
            </a:endParaRPr>
          </a:p>
        </p:txBody>
      </p:sp>
      <p:sp>
        <p:nvSpPr>
          <p:cNvPr id="17" name="TextBox 15"/>
          <p:cNvSpPr txBox="1"/>
          <p:nvPr/>
        </p:nvSpPr>
        <p:spPr>
          <a:xfrm>
            <a:off x="5150408" y="3780519"/>
            <a:ext cx="1924805" cy="1477328"/>
          </a:xfrm>
          <a:prstGeom prst="rect">
            <a:avLst/>
          </a:prstGeom>
          <a:noFill/>
        </p:spPr>
        <p:txBody>
          <a:bodyPr wrap="square" rtlCol="0">
            <a:spAutoFit/>
          </a:bodyPr>
          <a:lstStyle/>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a:t>
            </a:r>
            <a:r>
              <a:rPr lang="zh-CN" altLang="en-US" sz="1200" dirty="0">
                <a:solidFill>
                  <a:schemeClr val="bg1"/>
                </a:solidFill>
                <a:latin typeface="微软雅黑" panose="020B0503020204020204" pitchFamily="34" charset="-122"/>
                <a:ea typeface="微软雅黑" panose="020B0503020204020204" pitchFamily="34" charset="-122"/>
              </a:rPr>
              <a:t>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7825343" y="3780519"/>
            <a:ext cx="1924805" cy="1477328"/>
          </a:xfrm>
          <a:prstGeom prst="rect">
            <a:avLst/>
          </a:prstGeom>
          <a:noFill/>
        </p:spPr>
        <p:txBody>
          <a:bodyPr wrap="square" rtlCol="0">
            <a:spAutoFit/>
          </a:bodyPr>
          <a:lstStyle/>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a:t>
            </a:r>
            <a:r>
              <a:rPr lang="zh-CN" altLang="en-US" sz="1200" dirty="0" smtClean="0">
                <a:solidFill>
                  <a:srgbClr val="E5B704"/>
                </a:solidFill>
                <a:latin typeface="微软雅黑" panose="020B0503020204020204" pitchFamily="34" charset="-122"/>
                <a:ea typeface="微软雅黑" panose="020B0503020204020204" pitchFamily="34" charset="-122"/>
              </a:rPr>
              <a:t>简单的文字概述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这里输入</a:t>
            </a:r>
            <a:r>
              <a:rPr lang="zh-CN" altLang="en-US" sz="1200" dirty="0">
                <a:solidFill>
                  <a:srgbClr val="E5B704"/>
                </a:solidFill>
                <a:latin typeface="微软雅黑" panose="020B0503020204020204" pitchFamily="34" charset="-122"/>
                <a:ea typeface="微软雅黑" panose="020B0503020204020204" pitchFamily="34" charset="-122"/>
              </a:rPr>
              <a:t>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rgbClr val="E5B704"/>
                </a:solidFill>
                <a:latin typeface="微软雅黑" panose="020B0503020204020204" pitchFamily="34" charset="-122"/>
                <a:ea typeface="微软雅黑" panose="020B0503020204020204" pitchFamily="34" charset="-122"/>
              </a:rPr>
              <a:t>这里输入</a:t>
            </a:r>
            <a:r>
              <a:rPr lang="zh-CN" altLang="en-US" sz="1200" dirty="0" smtClean="0">
                <a:solidFill>
                  <a:srgbClr val="E5B704"/>
                </a:solidFill>
                <a:latin typeface="微软雅黑" panose="020B0503020204020204" pitchFamily="34" charset="-122"/>
                <a:ea typeface="微软雅黑" panose="020B0503020204020204" pitchFamily="34" charset="-122"/>
              </a:rPr>
              <a:t>简单</a:t>
            </a:r>
            <a:r>
              <a:rPr lang="zh-CN" altLang="en-US" sz="1200" dirty="0">
                <a:solidFill>
                  <a:srgbClr val="E5B704"/>
                </a:solidFill>
                <a:latin typeface="微软雅黑" panose="020B0503020204020204" pitchFamily="34" charset="-122"/>
                <a:ea typeface="微软雅黑" panose="020B0503020204020204" pitchFamily="34" charset="-122"/>
              </a:rPr>
              <a:t>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en-US" altLang="zh-CN" sz="1200" dirty="0" smtClean="0">
              <a:solidFill>
                <a:srgbClr val="E5B704"/>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rgbClr val="E5B704"/>
                </a:solidFill>
                <a:latin typeface="微软雅黑" panose="020B0503020204020204" pitchFamily="34" charset="-122"/>
                <a:ea typeface="微软雅黑" panose="020B0503020204020204" pitchFamily="34" charset="-122"/>
              </a:rPr>
              <a:t>这里</a:t>
            </a:r>
            <a:r>
              <a:rPr lang="zh-CN" altLang="en-US" sz="1200" dirty="0">
                <a:solidFill>
                  <a:srgbClr val="E5B704"/>
                </a:solidFill>
                <a:latin typeface="微软雅黑" panose="020B0503020204020204" pitchFamily="34" charset="-122"/>
                <a:ea typeface="微软雅黑" panose="020B0503020204020204" pitchFamily="34" charset="-122"/>
              </a:rPr>
              <a:t>输入简单的文字</a:t>
            </a:r>
            <a:r>
              <a:rPr lang="zh-CN" altLang="en-US" sz="1200" dirty="0" smtClean="0">
                <a:solidFill>
                  <a:srgbClr val="E5B704"/>
                </a:solidFill>
                <a:latin typeface="微软雅黑" panose="020B0503020204020204" pitchFamily="34" charset="-122"/>
                <a:ea typeface="微软雅黑" panose="020B0503020204020204" pitchFamily="34" charset="-122"/>
              </a:rPr>
              <a:t>概述</a:t>
            </a:r>
            <a:endParaRPr lang="zh-CN" altLang="en-US" sz="12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845900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1100815" y="5429657"/>
            <a:ext cx="95250"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椭圆 17"/>
          <p:cNvSpPr/>
          <p:nvPr/>
        </p:nvSpPr>
        <p:spPr>
          <a:xfrm>
            <a:off x="1096053" y="1126120"/>
            <a:ext cx="96837"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椭圆 1"/>
          <p:cNvSpPr/>
          <p:nvPr/>
        </p:nvSpPr>
        <p:spPr>
          <a:xfrm>
            <a:off x="4218665" y="5455468"/>
            <a:ext cx="96838"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椭圆 2"/>
          <p:cNvSpPr/>
          <p:nvPr/>
        </p:nvSpPr>
        <p:spPr>
          <a:xfrm>
            <a:off x="4210728" y="1144892"/>
            <a:ext cx="96837"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椭圆 3"/>
          <p:cNvSpPr/>
          <p:nvPr/>
        </p:nvSpPr>
        <p:spPr>
          <a:xfrm>
            <a:off x="2308903" y="1128466"/>
            <a:ext cx="96837"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p:nvPr/>
        </p:nvSpPr>
        <p:spPr>
          <a:xfrm>
            <a:off x="1699303" y="1128466"/>
            <a:ext cx="95250"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nvSpPr>
        <p:spPr>
          <a:xfrm>
            <a:off x="2929615" y="5446082"/>
            <a:ext cx="96838" cy="229960"/>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nvSpPr>
        <p:spPr>
          <a:xfrm>
            <a:off x="3574140" y="5455468"/>
            <a:ext cx="95250"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2310490" y="5439043"/>
            <a:ext cx="96838"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1700890" y="5432002"/>
            <a:ext cx="96838" cy="232307"/>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椭圆 9"/>
          <p:cNvSpPr/>
          <p:nvPr/>
        </p:nvSpPr>
        <p:spPr>
          <a:xfrm>
            <a:off x="2926440" y="1149585"/>
            <a:ext cx="95250"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nvSpPr>
        <p:spPr>
          <a:xfrm>
            <a:off x="3570965" y="1144892"/>
            <a:ext cx="95250" cy="232306"/>
          </a:xfrm>
          <a:prstGeom prst="ellipse">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794428" y="1290377"/>
            <a:ext cx="10539793" cy="4237834"/>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248000" rIns="252000" anchor="ctr"/>
          <a:lstStyle/>
          <a:p>
            <a:pPr algn="just" eaLnBrk="1" fontAlgn="auto" hangingPunct="1">
              <a:lnSpc>
                <a:spcPct val="130000"/>
              </a:lnSpc>
              <a:spcBef>
                <a:spcPts val="600"/>
              </a:spcBef>
              <a:spcAft>
                <a:spcPts val="600"/>
              </a:spcAft>
              <a:defRPr/>
            </a:pPr>
            <a:endParaRPr lang="zh-CN" altLang="en-US" sz="1400" dirty="0">
              <a:solidFill>
                <a:schemeClr val="bg1">
                  <a:lumMod val="65000"/>
                </a:schemeClr>
              </a:solidFill>
              <a:latin typeface="微软雅黑" panose="020B0503020204020204" pitchFamily="34" charset="-122"/>
            </a:endParaRPr>
          </a:p>
        </p:txBody>
      </p:sp>
      <p:sp>
        <p:nvSpPr>
          <p:cNvPr id="13" name="圆角矩形 15"/>
          <p:cNvSpPr/>
          <p:nvPr/>
        </p:nvSpPr>
        <p:spPr>
          <a:xfrm>
            <a:off x="1726290" y="1123773"/>
            <a:ext cx="492125" cy="454523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a:t>
            </a:r>
            <a:r>
              <a:rPr lang="zh-CN" altLang="en-US" dirty="0" smtClean="0">
                <a:solidFill>
                  <a:srgbClr val="282728"/>
                </a:solidFill>
                <a:latin typeface="微软雅黑" panose="020B0503020204020204" pitchFamily="34" charset="-122"/>
                <a:ea typeface="微软雅黑" panose="020B0503020204020204" pitchFamily="34" charset="-122"/>
              </a:rPr>
              <a:t>概述</a:t>
            </a:r>
            <a:endParaRPr lang="zh-CN" altLang="en-US" dirty="0">
              <a:solidFill>
                <a:srgbClr val="282728"/>
              </a:solidFill>
              <a:latin typeface="微软雅黑" panose="020B0503020204020204" pitchFamily="34" charset="-122"/>
              <a:ea typeface="微软雅黑" panose="020B0503020204020204" pitchFamily="34" charset="-122"/>
            </a:endParaRPr>
          </a:p>
        </p:txBody>
      </p:sp>
      <p:sp>
        <p:nvSpPr>
          <p:cNvPr id="14" name="圆角矩形 15"/>
          <p:cNvSpPr/>
          <p:nvPr/>
        </p:nvSpPr>
        <p:spPr>
          <a:xfrm>
            <a:off x="2335890" y="1128466"/>
            <a:ext cx="493713"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15" name="圆角矩形 15"/>
          <p:cNvSpPr/>
          <p:nvPr/>
        </p:nvSpPr>
        <p:spPr>
          <a:xfrm>
            <a:off x="2955015" y="1133159"/>
            <a:ext cx="492125" cy="4545230"/>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19" name="圆角矩形 15"/>
          <p:cNvSpPr/>
          <p:nvPr/>
        </p:nvSpPr>
        <p:spPr>
          <a:xfrm>
            <a:off x="1126215" y="1121427"/>
            <a:ext cx="492125"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eaLnBrk="1" fontAlgn="auto" hangingPunct="1">
              <a:spcBef>
                <a:spcPts val="0"/>
              </a:spcBef>
              <a:spcAft>
                <a:spcPts val="0"/>
              </a:spcAft>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20" name="圆角矩形 15"/>
          <p:cNvSpPr/>
          <p:nvPr/>
        </p:nvSpPr>
        <p:spPr>
          <a:xfrm>
            <a:off x="3599540" y="1144892"/>
            <a:ext cx="492125"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21" name="圆角矩形 15"/>
          <p:cNvSpPr/>
          <p:nvPr/>
        </p:nvSpPr>
        <p:spPr>
          <a:xfrm>
            <a:off x="4244065" y="1144892"/>
            <a:ext cx="493713" cy="4542883"/>
          </a:xfrm>
          <a:custGeom>
            <a:avLst/>
            <a:gdLst>
              <a:gd name="connsiteX0" fmla="*/ 0 w 648072"/>
              <a:gd name="connsiteY0" fmla="*/ 108014 h 4248472"/>
              <a:gd name="connsiteX1" fmla="*/ 108014 w 648072"/>
              <a:gd name="connsiteY1" fmla="*/ 0 h 4248472"/>
              <a:gd name="connsiteX2" fmla="*/ 540058 w 648072"/>
              <a:gd name="connsiteY2" fmla="*/ 0 h 4248472"/>
              <a:gd name="connsiteX3" fmla="*/ 648072 w 648072"/>
              <a:gd name="connsiteY3" fmla="*/ 108014 h 4248472"/>
              <a:gd name="connsiteX4" fmla="*/ 648072 w 648072"/>
              <a:gd name="connsiteY4" fmla="*/ 4140458 h 4248472"/>
              <a:gd name="connsiteX5" fmla="*/ 540058 w 648072"/>
              <a:gd name="connsiteY5" fmla="*/ 4248472 h 4248472"/>
              <a:gd name="connsiteX6" fmla="*/ 108014 w 648072"/>
              <a:gd name="connsiteY6" fmla="*/ 4248472 h 4248472"/>
              <a:gd name="connsiteX7" fmla="*/ 0 w 648072"/>
              <a:gd name="connsiteY7" fmla="*/ 4140458 h 4248472"/>
              <a:gd name="connsiteX8" fmla="*/ 0 w 648072"/>
              <a:gd name="connsiteY8" fmla="*/ 108014 h 4248472"/>
              <a:gd name="connsiteX0" fmla="*/ 50562 w 698634"/>
              <a:gd name="connsiteY0" fmla="*/ 108014 h 4248472"/>
              <a:gd name="connsiteX1" fmla="*/ 158576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50562 w 698634"/>
              <a:gd name="connsiteY0" fmla="*/ 108014 h 4248472"/>
              <a:gd name="connsiteX1" fmla="*/ 29988 w 698634"/>
              <a:gd name="connsiteY1" fmla="*/ 0 h 4248472"/>
              <a:gd name="connsiteX2" fmla="*/ 590620 w 698634"/>
              <a:gd name="connsiteY2" fmla="*/ 0 h 4248472"/>
              <a:gd name="connsiteX3" fmla="*/ 698634 w 698634"/>
              <a:gd name="connsiteY3" fmla="*/ 108014 h 4248472"/>
              <a:gd name="connsiteX4" fmla="*/ 698634 w 698634"/>
              <a:gd name="connsiteY4" fmla="*/ 4140458 h 4248472"/>
              <a:gd name="connsiteX5" fmla="*/ 590620 w 698634"/>
              <a:gd name="connsiteY5" fmla="*/ 4248472 h 4248472"/>
              <a:gd name="connsiteX6" fmla="*/ 20463 w 698634"/>
              <a:gd name="connsiteY6" fmla="*/ 4248472 h 4248472"/>
              <a:gd name="connsiteX7" fmla="*/ 50562 w 698634"/>
              <a:gd name="connsiteY7" fmla="*/ 4140458 h 4248472"/>
              <a:gd name="connsiteX8" fmla="*/ 50562 w 698634"/>
              <a:gd name="connsiteY8" fmla="*/ 108014 h 4248472"/>
              <a:gd name="connsiteX0" fmla="*/ 62842 w 710914"/>
              <a:gd name="connsiteY0" fmla="*/ 108014 h 4248472"/>
              <a:gd name="connsiteX1" fmla="*/ 18456 w 710914"/>
              <a:gd name="connsiteY1" fmla="*/ 0 h 4248472"/>
              <a:gd name="connsiteX2" fmla="*/ 602900 w 710914"/>
              <a:gd name="connsiteY2" fmla="*/ 0 h 4248472"/>
              <a:gd name="connsiteX3" fmla="*/ 710914 w 710914"/>
              <a:gd name="connsiteY3" fmla="*/ 108014 h 4248472"/>
              <a:gd name="connsiteX4" fmla="*/ 710914 w 710914"/>
              <a:gd name="connsiteY4" fmla="*/ 4140458 h 4248472"/>
              <a:gd name="connsiteX5" fmla="*/ 602900 w 710914"/>
              <a:gd name="connsiteY5" fmla="*/ 4248472 h 4248472"/>
              <a:gd name="connsiteX6" fmla="*/ 32743 w 710914"/>
              <a:gd name="connsiteY6" fmla="*/ 4248472 h 4248472"/>
              <a:gd name="connsiteX7" fmla="*/ 62842 w 710914"/>
              <a:gd name="connsiteY7" fmla="*/ 4140458 h 4248472"/>
              <a:gd name="connsiteX8" fmla="*/ 62842 w 710914"/>
              <a:gd name="connsiteY8" fmla="*/ 108014 h 4248472"/>
              <a:gd name="connsiteX0" fmla="*/ 92736 w 740808"/>
              <a:gd name="connsiteY0" fmla="*/ 108014 h 4248472"/>
              <a:gd name="connsiteX1" fmla="*/ 15013 w 740808"/>
              <a:gd name="connsiteY1" fmla="*/ 0 h 4248472"/>
              <a:gd name="connsiteX2" fmla="*/ 632794 w 740808"/>
              <a:gd name="connsiteY2" fmla="*/ 0 h 4248472"/>
              <a:gd name="connsiteX3" fmla="*/ 740808 w 740808"/>
              <a:gd name="connsiteY3" fmla="*/ 108014 h 4248472"/>
              <a:gd name="connsiteX4" fmla="*/ 740808 w 740808"/>
              <a:gd name="connsiteY4" fmla="*/ 4140458 h 4248472"/>
              <a:gd name="connsiteX5" fmla="*/ 632794 w 740808"/>
              <a:gd name="connsiteY5" fmla="*/ 4248472 h 4248472"/>
              <a:gd name="connsiteX6" fmla="*/ 62637 w 740808"/>
              <a:gd name="connsiteY6" fmla="*/ 4248472 h 4248472"/>
              <a:gd name="connsiteX7" fmla="*/ 92736 w 740808"/>
              <a:gd name="connsiteY7" fmla="*/ 4140458 h 4248472"/>
              <a:gd name="connsiteX8" fmla="*/ 92736 w 740808"/>
              <a:gd name="connsiteY8" fmla="*/ 108014 h 4248472"/>
              <a:gd name="connsiteX0" fmla="*/ 89231 w 737303"/>
              <a:gd name="connsiteY0" fmla="*/ 108464 h 4248922"/>
              <a:gd name="connsiteX1" fmla="*/ 11508 w 737303"/>
              <a:gd name="connsiteY1" fmla="*/ 450 h 4248922"/>
              <a:gd name="connsiteX2" fmla="*/ 629289 w 737303"/>
              <a:gd name="connsiteY2" fmla="*/ 450 h 4248922"/>
              <a:gd name="connsiteX3" fmla="*/ 737303 w 737303"/>
              <a:gd name="connsiteY3" fmla="*/ 108464 h 4248922"/>
              <a:gd name="connsiteX4" fmla="*/ 737303 w 737303"/>
              <a:gd name="connsiteY4" fmla="*/ 4140908 h 4248922"/>
              <a:gd name="connsiteX5" fmla="*/ 629289 w 737303"/>
              <a:gd name="connsiteY5" fmla="*/ 4248922 h 4248922"/>
              <a:gd name="connsiteX6" fmla="*/ 59132 w 737303"/>
              <a:gd name="connsiteY6" fmla="*/ 4248922 h 4248922"/>
              <a:gd name="connsiteX7" fmla="*/ 89231 w 737303"/>
              <a:gd name="connsiteY7" fmla="*/ 4140908 h 4248922"/>
              <a:gd name="connsiteX8" fmla="*/ 89231 w 737303"/>
              <a:gd name="connsiteY8" fmla="*/ 108464 h 4248922"/>
              <a:gd name="connsiteX0" fmla="*/ 89231 w 737303"/>
              <a:gd name="connsiteY0" fmla="*/ 146114 h 4248472"/>
              <a:gd name="connsiteX1" fmla="*/ 11508 w 737303"/>
              <a:gd name="connsiteY1" fmla="*/ 0 h 4248472"/>
              <a:gd name="connsiteX2" fmla="*/ 629289 w 737303"/>
              <a:gd name="connsiteY2" fmla="*/ 0 h 4248472"/>
              <a:gd name="connsiteX3" fmla="*/ 737303 w 737303"/>
              <a:gd name="connsiteY3" fmla="*/ 108014 h 4248472"/>
              <a:gd name="connsiteX4" fmla="*/ 737303 w 737303"/>
              <a:gd name="connsiteY4" fmla="*/ 4140458 h 4248472"/>
              <a:gd name="connsiteX5" fmla="*/ 629289 w 737303"/>
              <a:gd name="connsiteY5" fmla="*/ 4248472 h 4248472"/>
              <a:gd name="connsiteX6" fmla="*/ 59132 w 737303"/>
              <a:gd name="connsiteY6" fmla="*/ 4248472 h 4248472"/>
              <a:gd name="connsiteX7" fmla="*/ 89231 w 737303"/>
              <a:gd name="connsiteY7" fmla="*/ 4140458 h 4248472"/>
              <a:gd name="connsiteX8" fmla="*/ 89231 w 737303"/>
              <a:gd name="connsiteY8" fmla="*/ 146114 h 424847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60114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482"/>
              <a:gd name="connsiteX1" fmla="*/ 12490 w 738285"/>
              <a:gd name="connsiteY1" fmla="*/ 10 h 4248482"/>
              <a:gd name="connsiteX2" fmla="*/ 630271 w 738285"/>
              <a:gd name="connsiteY2" fmla="*/ 10 h 4248482"/>
              <a:gd name="connsiteX3" fmla="*/ 738285 w 738285"/>
              <a:gd name="connsiteY3" fmla="*/ 108024 h 4248482"/>
              <a:gd name="connsiteX4" fmla="*/ 738285 w 738285"/>
              <a:gd name="connsiteY4" fmla="*/ 4140468 h 4248482"/>
              <a:gd name="connsiteX5" fmla="*/ 630271 w 738285"/>
              <a:gd name="connsiteY5" fmla="*/ 4248482 h 4248482"/>
              <a:gd name="connsiteX6" fmla="*/ 36302 w 738285"/>
              <a:gd name="connsiteY6" fmla="*/ 4248482 h 4248482"/>
              <a:gd name="connsiteX7" fmla="*/ 90213 w 738285"/>
              <a:gd name="connsiteY7" fmla="*/ 4140468 h 4248482"/>
              <a:gd name="connsiteX8" fmla="*/ 90213 w 738285"/>
              <a:gd name="connsiteY8" fmla="*/ 146124 h 4248482"/>
              <a:gd name="connsiteX0" fmla="*/ 90213 w 738285"/>
              <a:gd name="connsiteY0" fmla="*/ 146124 h 4248500"/>
              <a:gd name="connsiteX1" fmla="*/ 12490 w 738285"/>
              <a:gd name="connsiteY1" fmla="*/ 10 h 4248500"/>
              <a:gd name="connsiteX2" fmla="*/ 630271 w 738285"/>
              <a:gd name="connsiteY2" fmla="*/ 10 h 4248500"/>
              <a:gd name="connsiteX3" fmla="*/ 738285 w 738285"/>
              <a:gd name="connsiteY3" fmla="*/ 108024 h 4248500"/>
              <a:gd name="connsiteX4" fmla="*/ 738285 w 738285"/>
              <a:gd name="connsiteY4" fmla="*/ 4140468 h 4248500"/>
              <a:gd name="connsiteX5" fmla="*/ 630271 w 738285"/>
              <a:gd name="connsiteY5" fmla="*/ 4248482 h 4248500"/>
              <a:gd name="connsiteX6" fmla="*/ 36302 w 738285"/>
              <a:gd name="connsiteY6" fmla="*/ 4248482 h 4248500"/>
              <a:gd name="connsiteX7" fmla="*/ 90213 w 738285"/>
              <a:gd name="connsiteY7" fmla="*/ 4140468 h 4248500"/>
              <a:gd name="connsiteX8" fmla="*/ 90213 w 738285"/>
              <a:gd name="connsiteY8" fmla="*/ 146124 h 424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2000" tIns="0" rIns="0" bIns="0" anchor="ctr"/>
          <a:lstStyle/>
          <a:p>
            <a:pPr algn="ctr">
              <a:defRPr/>
            </a:pPr>
            <a:r>
              <a:rPr lang="zh-CN" altLang="en-US" dirty="0">
                <a:solidFill>
                  <a:srgbClr val="282728"/>
                </a:solidFill>
                <a:latin typeface="微软雅黑" panose="020B0503020204020204" pitchFamily="34" charset="-122"/>
                <a:ea typeface="微软雅黑" panose="020B0503020204020204" pitchFamily="34" charset="-122"/>
              </a:rPr>
              <a:t>点击添加文本概述</a:t>
            </a:r>
          </a:p>
        </p:txBody>
      </p:sp>
      <p:sp>
        <p:nvSpPr>
          <p:cNvPr id="24" name="TextBox 15"/>
          <p:cNvSpPr txBox="1"/>
          <p:nvPr/>
        </p:nvSpPr>
        <p:spPr>
          <a:xfrm>
            <a:off x="5424868" y="2234666"/>
            <a:ext cx="5492245" cy="2354491"/>
          </a:xfrm>
          <a:prstGeom prst="rect">
            <a:avLst/>
          </a:prstGeom>
          <a:noFill/>
        </p:spPr>
        <p:txBody>
          <a:bodyPr wrap="square" rtlCol="0">
            <a:spAutoFit/>
          </a:bodyPr>
          <a:lstStyle/>
          <a:p>
            <a:pPr>
              <a:lnSpc>
                <a:spcPct val="150000"/>
              </a:lnSpc>
            </a:pP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E5B704"/>
                </a:solidFill>
                <a:latin typeface="微软雅黑" panose="020B0503020204020204" pitchFamily="34" charset="-122"/>
                <a:ea typeface="微软雅黑" panose="020B0503020204020204" pitchFamily="34" charset="-122"/>
              </a:rPr>
              <a:t>输入</a:t>
            </a:r>
            <a:r>
              <a:rPr lang="zh-CN" altLang="en-US" sz="1400" dirty="0">
                <a:solidFill>
                  <a:srgbClr val="E5B704"/>
                </a:solidFill>
                <a:latin typeface="微软雅黑" panose="020B0503020204020204" pitchFamily="34" charset="-122"/>
                <a:ea typeface="微软雅黑" panose="020B0503020204020204" pitchFamily="34" charset="-122"/>
              </a:rPr>
              <a:t>这里输入简单的文字概述这里输入简单字概述这里输入这里输入简单的文字概述这里输入简单字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r>
              <a:rPr lang="zh-CN" altLang="en-US" sz="1400" dirty="0">
                <a:solidFill>
                  <a:srgbClr val="E5B704"/>
                </a:solidFill>
                <a:latin typeface="微软雅黑" panose="020B0503020204020204" pitchFamily="34" charset="-122"/>
                <a:ea typeface="微软雅黑" panose="020B0503020204020204" pitchFamily="34" charset="-122"/>
              </a:rPr>
              <a:t>这里输入这里输入简单的文字概述这里输入简单字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r>
              <a:rPr lang="zh-CN" altLang="en-US" sz="1400" dirty="0">
                <a:solidFill>
                  <a:srgbClr val="E5B704"/>
                </a:solidFill>
                <a:latin typeface="微软雅黑" panose="020B0503020204020204" pitchFamily="34" charset="-122"/>
                <a:ea typeface="微软雅黑" panose="020B0503020204020204" pitchFamily="34" charset="-122"/>
              </a:rPr>
              <a:t>这里输入这里输入简单的文字概述这里输入简单字</a:t>
            </a:r>
            <a:r>
              <a:rPr lang="zh-CN" altLang="en-US" sz="1400" dirty="0" smtClean="0">
                <a:solidFill>
                  <a:srgbClr val="E5B704"/>
                </a:solidFill>
                <a:latin typeface="微软雅黑" panose="020B0503020204020204" pitchFamily="34" charset="-122"/>
                <a:ea typeface="微软雅黑" panose="020B0503020204020204" pitchFamily="34" charset="-122"/>
              </a:rPr>
              <a:t>概述</a:t>
            </a:r>
            <a:endParaRPr lang="zh-CN" altLang="en-US" sz="1400"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3530042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82026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31804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二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265477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您的内容请写在这里您的内容请写</a:t>
            </a:r>
            <a:r>
              <a:rPr lang="zh-CN" altLang="en-US" sz="1400" dirty="0" smtClean="0">
                <a:solidFill>
                  <a:schemeClr val="bg1"/>
                </a:solidFill>
                <a:latin typeface="微软雅黑" panose="020B0503020204020204" pitchFamily="34" charset="-122"/>
                <a:ea typeface="微软雅黑" panose="020B0503020204020204" pitchFamily="34" charset="-122"/>
              </a:rPr>
              <a:t>在里</a:t>
            </a:r>
            <a:r>
              <a:rPr lang="zh-CN" altLang="en-US" sz="1400" dirty="0">
                <a:solidFill>
                  <a:schemeClr val="bg1"/>
                </a:solidFill>
                <a:latin typeface="微软雅黑" panose="020B0503020204020204" pitchFamily="34" charset="-122"/>
                <a:ea typeface="微软雅黑" panose="020B0503020204020204" pitchFamily="34" charset="-122"/>
              </a:rPr>
              <a:t>您的内容请</a:t>
            </a:r>
            <a:r>
              <a:rPr lang="zh-CN" altLang="en-US" sz="1400" dirty="0" smtClean="0">
                <a:solidFill>
                  <a:schemeClr val="bg1"/>
                </a:solidFill>
                <a:latin typeface="微软雅黑" panose="020B0503020204020204" pitchFamily="34" charset="-122"/>
                <a:ea typeface="微软雅黑" panose="020B0503020204020204" pitchFamily="34" charset="-122"/>
              </a:rPr>
              <a:t>写在这里</a:t>
            </a:r>
            <a:r>
              <a:rPr lang="zh-CN" altLang="en-US" sz="1400" dirty="0">
                <a:solidFill>
                  <a:schemeClr val="bg1"/>
                </a:solidFill>
                <a:latin typeface="微软雅黑" panose="020B0503020204020204" pitchFamily="34" charset="-122"/>
                <a:ea typeface="微软雅黑" panose="020B0503020204020204" pitchFamily="34" charset="-122"/>
              </a:rPr>
              <a:t>您的内容您的内容请写在这里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2576633"/>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a:solidFill>
                  <a:srgbClr val="282728"/>
                </a:solidFill>
                <a:latin typeface="Franklin Gothic Book" panose="020B0503020102020204" pitchFamily="34" charset="0"/>
                <a:ea typeface="微软雅黑" panose="020B0503020204020204" pitchFamily="34" charset="-122"/>
              </a:rPr>
              <a:t>请</a:t>
            </a:r>
            <a:r>
              <a:rPr lang="zh-CN" altLang="en-US" sz="1800" dirty="0" smtClean="0">
                <a:solidFill>
                  <a:srgbClr val="282728"/>
                </a:solidFill>
                <a:latin typeface="Franklin Gothic Book" panose="020B0503020102020204" pitchFamily="34" charset="0"/>
                <a:ea typeface="微软雅黑" panose="020B0503020204020204" pitchFamily="34" charset="-122"/>
              </a:rPr>
              <a:t>点击此处添加您的标题</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13701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2828599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356"/>
  <p:tag name="MH_SECTIONID" val="357,358,"/>
</p:tagLst>
</file>

<file path=ppt/tags/tag10.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1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0522094016"/>
  <p:tag name="MH_LIBRARY" val="CONTENTS"/>
  <p:tag name="MH_AUTOCOLOR" val="TRUE"/>
  <p:tag name="ID" val="545835"/>
  <p:tag name="MH_TYPE" val="CONTENTS_SECTION"/>
</p:tagLst>
</file>

<file path=ppt/tags/tag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7.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22032</TotalTime>
  <Words>2441</Words>
  <Application>Microsoft Office PowerPoint</Application>
  <PresentationFormat>自定义</PresentationFormat>
  <Paragraphs>279</Paragraphs>
  <Slides>27</Slides>
  <Notes>1</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1536</cp:revision>
  <dcterms:created xsi:type="dcterms:W3CDTF">2014-11-18T07:27:48Z</dcterms:created>
  <dcterms:modified xsi:type="dcterms:W3CDTF">2016-01-09T05:41:30Z</dcterms:modified>
</cp:coreProperties>
</file>