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93" r:id="rId4"/>
  </p:sldMasterIdLst>
  <p:notesMasterIdLst>
    <p:notesMasterId r:id="rId6"/>
  </p:notesMasterIdLst>
  <p:sldIdLst>
    <p:sldId id="264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45" autoAdjust="0"/>
    <p:restoredTop sz="93026"/>
  </p:normalViewPr>
  <p:slideViewPr>
    <p:cSldViewPr snapToGrid="0" snapToObjects="1">
      <p:cViewPr varScale="1">
        <p:scale>
          <a:sx n="117" d="100"/>
          <a:sy n="117" d="100"/>
        </p:scale>
        <p:origin x="-12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69974-96D4-4510-8977-E47FF2B946E0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7495D-D54F-4C2B-97E9-EDAF978C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385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52945" y="193674"/>
            <a:ext cx="3651088" cy="39717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190976" y="4692131"/>
            <a:ext cx="604056" cy="462191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282575" y="4492106"/>
            <a:ext cx="1470025" cy="40005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/>
            </a:lvl1pPr>
          </a:lstStyle>
          <a:p>
            <a:r>
              <a:rPr kumimoji="1" lang="en-US" altLang="zh-CN" sz="1200" b="1" dirty="0" smtClean="0"/>
              <a:t>LOGO&amp;PIC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HERE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282575" y="193674"/>
            <a:ext cx="37719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529136" y="196697"/>
            <a:ext cx="54474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8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3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0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cxnSp>
        <p:nvCxnSpPr>
          <p:cNvPr id="14" name="直接连接符 118"/>
          <p:cNvCxnSpPr/>
          <p:nvPr/>
        </p:nvCxnSpPr>
        <p:spPr>
          <a:xfrm>
            <a:off x="5806198" y="1820445"/>
            <a:ext cx="81184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21"/>
          <p:cNvCxnSpPr/>
          <p:nvPr/>
        </p:nvCxnSpPr>
        <p:spPr>
          <a:xfrm>
            <a:off x="2462824" y="1820445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16"/>
          <p:cNvGrpSpPr/>
          <p:nvPr/>
        </p:nvGrpSpPr>
        <p:grpSpPr>
          <a:xfrm>
            <a:off x="1483085" y="898127"/>
            <a:ext cx="1302072" cy="1075671"/>
            <a:chOff x="2110868" y="1897363"/>
            <a:chExt cx="2092797" cy="1728907"/>
          </a:xfrm>
        </p:grpSpPr>
        <p:sp>
          <p:nvSpPr>
            <p:cNvPr id="17" name="圆角矩形 16"/>
            <p:cNvSpPr/>
            <p:nvPr/>
          </p:nvSpPr>
          <p:spPr>
            <a:xfrm>
              <a:off x="2197183" y="3057583"/>
              <a:ext cx="1488402" cy="568687"/>
            </a:xfrm>
            <a:prstGeom prst="roundRect">
              <a:avLst>
                <a:gd name="adj" fmla="val 78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>
                  <a:solidFill>
                    <a:prstClr val="white"/>
                  </a:solidFill>
                  <a:latin typeface="Calibri"/>
                  <a:ea typeface="宋体"/>
                </a:rPr>
                <a:t>2013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10868" y="1897363"/>
              <a:ext cx="2092797" cy="1385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5000" b="1" dirty="0">
                  <a:solidFill>
                    <a:schemeClr val="accent1"/>
                  </a:solidFill>
                  <a:latin typeface="Calibri"/>
                  <a:ea typeface="宋体"/>
                </a:rPr>
                <a:t>66%</a:t>
              </a:r>
              <a:endParaRPr lang="zh-CN" altLang="en-US" sz="5000" b="1" dirty="0">
                <a:solidFill>
                  <a:schemeClr val="accent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113"/>
          <p:cNvGrpSpPr/>
          <p:nvPr/>
        </p:nvGrpSpPr>
        <p:grpSpPr>
          <a:xfrm>
            <a:off x="6564344" y="898127"/>
            <a:ext cx="1302072" cy="1075671"/>
            <a:chOff x="8794716" y="1897363"/>
            <a:chExt cx="2092797" cy="1728907"/>
          </a:xfrm>
        </p:grpSpPr>
        <p:sp>
          <p:nvSpPr>
            <p:cNvPr id="21" name="圆角矩形 20"/>
            <p:cNvSpPr/>
            <p:nvPr/>
          </p:nvSpPr>
          <p:spPr>
            <a:xfrm>
              <a:off x="8881031" y="3057583"/>
              <a:ext cx="1488402" cy="568687"/>
            </a:xfrm>
            <a:prstGeom prst="roundRect">
              <a:avLst>
                <a:gd name="adj" fmla="val 78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94716" y="1897363"/>
              <a:ext cx="2092797" cy="1385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5000" b="1" dirty="0">
                  <a:solidFill>
                    <a:schemeClr val="accent2"/>
                  </a:solidFill>
                  <a:latin typeface="Calibri"/>
                  <a:ea typeface="宋体"/>
                </a:rPr>
                <a:t>76%</a:t>
              </a:r>
              <a:endParaRPr lang="zh-CN" altLang="en-US" sz="5000" b="1" dirty="0">
                <a:solidFill>
                  <a:schemeClr val="accent2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96567" y="2009542"/>
            <a:ext cx="1951800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35228" y="2038863"/>
            <a:ext cx="1947487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1548853" y="3554283"/>
            <a:ext cx="155549" cy="252668"/>
            <a:chOff x="485617" y="3636894"/>
            <a:chExt cx="228600" cy="371329"/>
          </a:xfrm>
        </p:grpSpPr>
        <p:cxnSp>
          <p:nvCxnSpPr>
            <p:cNvPr id="26" name="直接连接符 138"/>
            <p:cNvCxnSpPr/>
            <p:nvPr/>
          </p:nvCxnSpPr>
          <p:spPr>
            <a:xfrm>
              <a:off x="485617" y="3879289"/>
              <a:ext cx="0" cy="128934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39"/>
            <p:cNvCxnSpPr/>
            <p:nvPr/>
          </p:nvCxnSpPr>
          <p:spPr>
            <a:xfrm>
              <a:off x="599917" y="3750356"/>
              <a:ext cx="0" cy="257867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140"/>
            <p:cNvCxnSpPr/>
            <p:nvPr/>
          </p:nvCxnSpPr>
          <p:spPr>
            <a:xfrm>
              <a:off x="714217" y="3636894"/>
              <a:ext cx="0" cy="371329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776867" y="3429084"/>
            <a:ext cx="9646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3000" b="1" dirty="0">
                <a:solidFill>
                  <a:schemeClr val="accent4"/>
                </a:solidFill>
                <a:latin typeface="Calibri"/>
                <a:ea typeface="宋体"/>
              </a:rPr>
              <a:t>6453</a:t>
            </a:r>
            <a:endParaRPr lang="zh-CN" altLang="en-US" sz="3000" b="1" dirty="0">
              <a:solidFill>
                <a:schemeClr val="accent4"/>
              </a:solidFill>
              <a:latin typeface="Calibri"/>
              <a:ea typeface="宋体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5227502" y="3503559"/>
            <a:ext cx="155549" cy="252668"/>
            <a:chOff x="4858543" y="3586170"/>
            <a:chExt cx="228600" cy="371329"/>
          </a:xfrm>
        </p:grpSpPr>
        <p:cxnSp>
          <p:nvCxnSpPr>
            <p:cNvPr id="31" name="直接连接符 146"/>
            <p:cNvCxnSpPr/>
            <p:nvPr/>
          </p:nvCxnSpPr>
          <p:spPr>
            <a:xfrm>
              <a:off x="4858543" y="3828565"/>
              <a:ext cx="0" cy="128934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47"/>
            <p:cNvCxnSpPr/>
            <p:nvPr/>
          </p:nvCxnSpPr>
          <p:spPr>
            <a:xfrm>
              <a:off x="4972843" y="3699632"/>
              <a:ext cx="0" cy="257867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48"/>
            <p:cNvCxnSpPr/>
            <p:nvPr/>
          </p:nvCxnSpPr>
          <p:spPr>
            <a:xfrm>
              <a:off x="5087143" y="3586170"/>
              <a:ext cx="0" cy="371329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455516" y="3378360"/>
            <a:ext cx="9669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3000" b="1" dirty="0">
                <a:solidFill>
                  <a:schemeClr val="accent4"/>
                </a:solidFill>
                <a:latin typeface="Calibri"/>
                <a:ea typeface="宋体"/>
              </a:rPr>
              <a:t>7654</a:t>
            </a:r>
            <a:endParaRPr lang="zh-CN" altLang="en-US" sz="3000" b="1" dirty="0">
              <a:solidFill>
                <a:schemeClr val="accent4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64508" y="4006016"/>
            <a:ext cx="3490156" cy="46935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01973" y="4004006"/>
            <a:ext cx="3490156" cy="46935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713875" y="1027017"/>
            <a:ext cx="1877398" cy="1877396"/>
            <a:chOff x="3483308" y="867929"/>
            <a:chExt cx="2195571" cy="2195571"/>
          </a:xfrm>
        </p:grpSpPr>
        <p:sp>
          <p:nvSpPr>
            <p:cNvPr id="42" name="弧形 74"/>
            <p:cNvSpPr/>
            <p:nvPr/>
          </p:nvSpPr>
          <p:spPr>
            <a:xfrm rot="16200000">
              <a:off x="3682905" y="1067525"/>
              <a:ext cx="1796376" cy="1796376"/>
            </a:xfrm>
            <a:prstGeom prst="arc">
              <a:avLst>
                <a:gd name="adj1" fmla="val 21534898"/>
                <a:gd name="adj2" fmla="val 14442992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弧形 75"/>
            <p:cNvSpPr/>
            <p:nvPr/>
          </p:nvSpPr>
          <p:spPr>
            <a:xfrm rot="16200000">
              <a:off x="3483308" y="867929"/>
              <a:ext cx="2195571" cy="2195571"/>
            </a:xfrm>
            <a:prstGeom prst="arc">
              <a:avLst>
                <a:gd name="adj1" fmla="val 21546835"/>
                <a:gd name="adj2" fmla="val 15457826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44" name="直线连接符 43"/>
          <p:cNvCxnSpPr/>
          <p:nvPr/>
        </p:nvCxnSpPr>
        <p:spPr>
          <a:xfrm>
            <a:off x="570428" y="3149953"/>
            <a:ext cx="8085848" cy="0"/>
          </a:xfrm>
          <a:prstGeom prst="line">
            <a:avLst/>
          </a:prstGeom>
          <a:ln w="15875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 44"/>
          <p:cNvGrpSpPr/>
          <p:nvPr/>
        </p:nvGrpSpPr>
        <p:grpSpPr>
          <a:xfrm>
            <a:off x="4223138" y="1529339"/>
            <a:ext cx="871376" cy="882596"/>
            <a:chOff x="3378200" y="2806700"/>
            <a:chExt cx="752475" cy="755650"/>
          </a:xfrm>
          <a:solidFill>
            <a:schemeClr val="accent4"/>
          </a:solidFill>
        </p:grpSpPr>
        <p:sp>
          <p:nvSpPr>
            <p:cNvPr id="46" name="Freeform 122"/>
            <p:cNvSpPr>
              <a:spLocks noEditPoints="1"/>
            </p:cNvSpPr>
            <p:nvPr/>
          </p:nvSpPr>
          <p:spPr bwMode="auto">
            <a:xfrm>
              <a:off x="3378200" y="2806700"/>
              <a:ext cx="752475" cy="755650"/>
            </a:xfrm>
            <a:custGeom>
              <a:avLst/>
              <a:gdLst/>
              <a:ahLst/>
              <a:cxnLst>
                <a:cxn ang="0">
                  <a:pos x="212" y="2"/>
                </a:cxn>
                <a:cxn ang="0">
                  <a:pos x="144" y="20"/>
                </a:cxn>
                <a:cxn ang="0">
                  <a:pos x="86" y="56"/>
                </a:cxn>
                <a:cxn ang="0">
                  <a:pos x="40" y="106"/>
                </a:cxn>
                <a:cxn ang="0">
                  <a:pos x="10" y="168"/>
                </a:cxn>
                <a:cxn ang="0">
                  <a:pos x="0" y="238"/>
                </a:cxn>
                <a:cxn ang="0">
                  <a:pos x="4" y="286"/>
                </a:cxn>
                <a:cxn ang="0">
                  <a:pos x="28" y="352"/>
                </a:cxn>
                <a:cxn ang="0">
                  <a:pos x="68" y="406"/>
                </a:cxn>
                <a:cxn ang="0">
                  <a:pos x="124" y="446"/>
                </a:cxn>
                <a:cxn ang="0">
                  <a:pos x="188" y="470"/>
                </a:cxn>
                <a:cxn ang="0">
                  <a:pos x="236" y="476"/>
                </a:cxn>
                <a:cxn ang="0">
                  <a:pos x="308" y="464"/>
                </a:cxn>
                <a:cxn ang="0">
                  <a:pos x="370" y="434"/>
                </a:cxn>
                <a:cxn ang="0">
                  <a:pos x="420" y="390"/>
                </a:cxn>
                <a:cxn ang="0">
                  <a:pos x="456" y="330"/>
                </a:cxn>
                <a:cxn ang="0">
                  <a:pos x="472" y="262"/>
                </a:cxn>
                <a:cxn ang="0">
                  <a:pos x="472" y="214"/>
                </a:cxn>
                <a:cxn ang="0">
                  <a:pos x="456" y="146"/>
                </a:cxn>
                <a:cxn ang="0">
                  <a:pos x="420" y="88"/>
                </a:cxn>
                <a:cxn ang="0">
                  <a:pos x="370" y="42"/>
                </a:cxn>
                <a:cxn ang="0">
                  <a:pos x="308" y="12"/>
                </a:cxn>
                <a:cxn ang="0">
                  <a:pos x="236" y="0"/>
                </a:cxn>
                <a:cxn ang="0">
                  <a:pos x="236" y="438"/>
                </a:cxn>
                <a:cxn ang="0">
                  <a:pos x="178" y="430"/>
                </a:cxn>
                <a:cxn ang="0">
                  <a:pos x="124" y="404"/>
                </a:cxn>
                <a:cxn ang="0">
                  <a:pos x="82" y="366"/>
                </a:cxn>
                <a:cxn ang="0">
                  <a:pos x="52" y="316"/>
                </a:cxn>
                <a:cxn ang="0">
                  <a:pos x="38" y="258"/>
                </a:cxn>
                <a:cxn ang="0">
                  <a:pos x="38" y="218"/>
                </a:cxn>
                <a:cxn ang="0">
                  <a:pos x="52" y="160"/>
                </a:cxn>
                <a:cxn ang="0">
                  <a:pos x="82" y="110"/>
                </a:cxn>
                <a:cxn ang="0">
                  <a:pos x="124" y="72"/>
                </a:cxn>
                <a:cxn ang="0">
                  <a:pos x="178" y="46"/>
                </a:cxn>
                <a:cxn ang="0">
                  <a:pos x="236" y="38"/>
                </a:cxn>
                <a:cxn ang="0">
                  <a:pos x="278" y="42"/>
                </a:cxn>
                <a:cxn ang="0">
                  <a:pos x="332" y="62"/>
                </a:cxn>
                <a:cxn ang="0">
                  <a:pos x="378" y="96"/>
                </a:cxn>
                <a:cxn ang="0">
                  <a:pos x="414" y="142"/>
                </a:cxn>
                <a:cxn ang="0">
                  <a:pos x="434" y="198"/>
                </a:cxn>
                <a:cxn ang="0">
                  <a:pos x="438" y="238"/>
                </a:cxn>
                <a:cxn ang="0">
                  <a:pos x="428" y="298"/>
                </a:cxn>
                <a:cxn ang="0">
                  <a:pos x="404" y="350"/>
                </a:cxn>
                <a:cxn ang="0">
                  <a:pos x="364" y="392"/>
                </a:cxn>
                <a:cxn ang="0">
                  <a:pos x="314" y="424"/>
                </a:cxn>
                <a:cxn ang="0">
                  <a:pos x="258" y="438"/>
                </a:cxn>
              </a:cxnLst>
              <a:rect l="0" t="0" r="r" b="b"/>
              <a:pathLst>
                <a:path w="474" h="476">
                  <a:moveTo>
                    <a:pt x="236" y="0"/>
                  </a:moveTo>
                  <a:lnTo>
                    <a:pt x="236" y="0"/>
                  </a:lnTo>
                  <a:lnTo>
                    <a:pt x="212" y="2"/>
                  </a:lnTo>
                  <a:lnTo>
                    <a:pt x="188" y="6"/>
                  </a:lnTo>
                  <a:lnTo>
                    <a:pt x="166" y="12"/>
                  </a:lnTo>
                  <a:lnTo>
                    <a:pt x="144" y="20"/>
                  </a:lnTo>
                  <a:lnTo>
                    <a:pt x="124" y="30"/>
                  </a:lnTo>
                  <a:lnTo>
                    <a:pt x="104" y="42"/>
                  </a:lnTo>
                  <a:lnTo>
                    <a:pt x="86" y="56"/>
                  </a:lnTo>
                  <a:lnTo>
                    <a:pt x="68" y="70"/>
                  </a:lnTo>
                  <a:lnTo>
                    <a:pt x="54" y="88"/>
                  </a:lnTo>
                  <a:lnTo>
                    <a:pt x="40" y="106"/>
                  </a:lnTo>
                  <a:lnTo>
                    <a:pt x="28" y="126"/>
                  </a:lnTo>
                  <a:lnTo>
                    <a:pt x="18" y="146"/>
                  </a:lnTo>
                  <a:lnTo>
                    <a:pt x="10" y="168"/>
                  </a:lnTo>
                  <a:lnTo>
                    <a:pt x="4" y="190"/>
                  </a:lnTo>
                  <a:lnTo>
                    <a:pt x="0" y="21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62"/>
                  </a:lnTo>
                  <a:lnTo>
                    <a:pt x="4" y="286"/>
                  </a:lnTo>
                  <a:lnTo>
                    <a:pt x="10" y="308"/>
                  </a:lnTo>
                  <a:lnTo>
                    <a:pt x="18" y="330"/>
                  </a:lnTo>
                  <a:lnTo>
                    <a:pt x="28" y="352"/>
                  </a:lnTo>
                  <a:lnTo>
                    <a:pt x="40" y="370"/>
                  </a:lnTo>
                  <a:lnTo>
                    <a:pt x="54" y="390"/>
                  </a:lnTo>
                  <a:lnTo>
                    <a:pt x="68" y="406"/>
                  </a:lnTo>
                  <a:lnTo>
                    <a:pt x="86" y="422"/>
                  </a:lnTo>
                  <a:lnTo>
                    <a:pt x="104" y="434"/>
                  </a:lnTo>
                  <a:lnTo>
                    <a:pt x="124" y="446"/>
                  </a:lnTo>
                  <a:lnTo>
                    <a:pt x="144" y="456"/>
                  </a:lnTo>
                  <a:lnTo>
                    <a:pt x="166" y="464"/>
                  </a:lnTo>
                  <a:lnTo>
                    <a:pt x="188" y="470"/>
                  </a:lnTo>
                  <a:lnTo>
                    <a:pt x="212" y="47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60" y="474"/>
                  </a:lnTo>
                  <a:lnTo>
                    <a:pt x="284" y="470"/>
                  </a:lnTo>
                  <a:lnTo>
                    <a:pt x="308" y="464"/>
                  </a:lnTo>
                  <a:lnTo>
                    <a:pt x="330" y="456"/>
                  </a:lnTo>
                  <a:lnTo>
                    <a:pt x="350" y="446"/>
                  </a:lnTo>
                  <a:lnTo>
                    <a:pt x="370" y="434"/>
                  </a:lnTo>
                  <a:lnTo>
                    <a:pt x="388" y="422"/>
                  </a:lnTo>
                  <a:lnTo>
                    <a:pt x="404" y="406"/>
                  </a:lnTo>
                  <a:lnTo>
                    <a:pt x="420" y="390"/>
                  </a:lnTo>
                  <a:lnTo>
                    <a:pt x="434" y="370"/>
                  </a:lnTo>
                  <a:lnTo>
                    <a:pt x="446" y="352"/>
                  </a:lnTo>
                  <a:lnTo>
                    <a:pt x="456" y="330"/>
                  </a:lnTo>
                  <a:lnTo>
                    <a:pt x="464" y="308"/>
                  </a:lnTo>
                  <a:lnTo>
                    <a:pt x="470" y="286"/>
                  </a:lnTo>
                  <a:lnTo>
                    <a:pt x="472" y="262"/>
                  </a:lnTo>
                  <a:lnTo>
                    <a:pt x="474" y="238"/>
                  </a:lnTo>
                  <a:lnTo>
                    <a:pt x="474" y="238"/>
                  </a:lnTo>
                  <a:lnTo>
                    <a:pt x="472" y="214"/>
                  </a:lnTo>
                  <a:lnTo>
                    <a:pt x="470" y="190"/>
                  </a:lnTo>
                  <a:lnTo>
                    <a:pt x="464" y="168"/>
                  </a:lnTo>
                  <a:lnTo>
                    <a:pt x="456" y="146"/>
                  </a:lnTo>
                  <a:lnTo>
                    <a:pt x="446" y="126"/>
                  </a:lnTo>
                  <a:lnTo>
                    <a:pt x="434" y="106"/>
                  </a:lnTo>
                  <a:lnTo>
                    <a:pt x="420" y="88"/>
                  </a:lnTo>
                  <a:lnTo>
                    <a:pt x="404" y="70"/>
                  </a:lnTo>
                  <a:lnTo>
                    <a:pt x="388" y="56"/>
                  </a:lnTo>
                  <a:lnTo>
                    <a:pt x="370" y="42"/>
                  </a:lnTo>
                  <a:lnTo>
                    <a:pt x="350" y="30"/>
                  </a:lnTo>
                  <a:lnTo>
                    <a:pt x="330" y="20"/>
                  </a:lnTo>
                  <a:lnTo>
                    <a:pt x="308" y="12"/>
                  </a:lnTo>
                  <a:lnTo>
                    <a:pt x="284" y="6"/>
                  </a:lnTo>
                  <a:lnTo>
                    <a:pt x="260" y="2"/>
                  </a:lnTo>
                  <a:lnTo>
                    <a:pt x="236" y="0"/>
                  </a:lnTo>
                  <a:lnTo>
                    <a:pt x="236" y="0"/>
                  </a:lnTo>
                  <a:close/>
                  <a:moveTo>
                    <a:pt x="236" y="438"/>
                  </a:moveTo>
                  <a:lnTo>
                    <a:pt x="236" y="438"/>
                  </a:lnTo>
                  <a:lnTo>
                    <a:pt x="216" y="438"/>
                  </a:lnTo>
                  <a:lnTo>
                    <a:pt x="196" y="434"/>
                  </a:lnTo>
                  <a:lnTo>
                    <a:pt x="178" y="430"/>
                  </a:lnTo>
                  <a:lnTo>
                    <a:pt x="158" y="424"/>
                  </a:lnTo>
                  <a:lnTo>
                    <a:pt x="142" y="414"/>
                  </a:lnTo>
                  <a:lnTo>
                    <a:pt x="124" y="404"/>
                  </a:lnTo>
                  <a:lnTo>
                    <a:pt x="110" y="392"/>
                  </a:lnTo>
                  <a:lnTo>
                    <a:pt x="94" y="380"/>
                  </a:lnTo>
                  <a:lnTo>
                    <a:pt x="82" y="366"/>
                  </a:lnTo>
                  <a:lnTo>
                    <a:pt x="70" y="350"/>
                  </a:lnTo>
                  <a:lnTo>
                    <a:pt x="60" y="334"/>
                  </a:lnTo>
                  <a:lnTo>
                    <a:pt x="52" y="316"/>
                  </a:lnTo>
                  <a:lnTo>
                    <a:pt x="46" y="298"/>
                  </a:lnTo>
                  <a:lnTo>
                    <a:pt x="40" y="278"/>
                  </a:lnTo>
                  <a:lnTo>
                    <a:pt x="38" y="258"/>
                  </a:lnTo>
                  <a:lnTo>
                    <a:pt x="36" y="238"/>
                  </a:lnTo>
                  <a:lnTo>
                    <a:pt x="36" y="238"/>
                  </a:lnTo>
                  <a:lnTo>
                    <a:pt x="38" y="218"/>
                  </a:lnTo>
                  <a:lnTo>
                    <a:pt x="40" y="198"/>
                  </a:lnTo>
                  <a:lnTo>
                    <a:pt x="46" y="178"/>
                  </a:lnTo>
                  <a:lnTo>
                    <a:pt x="52" y="160"/>
                  </a:lnTo>
                  <a:lnTo>
                    <a:pt x="60" y="142"/>
                  </a:lnTo>
                  <a:lnTo>
                    <a:pt x="70" y="126"/>
                  </a:lnTo>
                  <a:lnTo>
                    <a:pt x="82" y="110"/>
                  </a:lnTo>
                  <a:lnTo>
                    <a:pt x="94" y="96"/>
                  </a:lnTo>
                  <a:lnTo>
                    <a:pt x="110" y="84"/>
                  </a:lnTo>
                  <a:lnTo>
                    <a:pt x="124" y="72"/>
                  </a:lnTo>
                  <a:lnTo>
                    <a:pt x="142" y="62"/>
                  </a:lnTo>
                  <a:lnTo>
                    <a:pt x="158" y="54"/>
                  </a:lnTo>
                  <a:lnTo>
                    <a:pt x="178" y="46"/>
                  </a:lnTo>
                  <a:lnTo>
                    <a:pt x="196" y="42"/>
                  </a:lnTo>
                  <a:lnTo>
                    <a:pt x="216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58" y="38"/>
                  </a:lnTo>
                  <a:lnTo>
                    <a:pt x="278" y="42"/>
                  </a:lnTo>
                  <a:lnTo>
                    <a:pt x="296" y="46"/>
                  </a:lnTo>
                  <a:lnTo>
                    <a:pt x="314" y="54"/>
                  </a:lnTo>
                  <a:lnTo>
                    <a:pt x="332" y="62"/>
                  </a:lnTo>
                  <a:lnTo>
                    <a:pt x="348" y="72"/>
                  </a:lnTo>
                  <a:lnTo>
                    <a:pt x="364" y="84"/>
                  </a:lnTo>
                  <a:lnTo>
                    <a:pt x="378" y="96"/>
                  </a:lnTo>
                  <a:lnTo>
                    <a:pt x="392" y="110"/>
                  </a:lnTo>
                  <a:lnTo>
                    <a:pt x="404" y="126"/>
                  </a:lnTo>
                  <a:lnTo>
                    <a:pt x="414" y="142"/>
                  </a:lnTo>
                  <a:lnTo>
                    <a:pt x="422" y="160"/>
                  </a:lnTo>
                  <a:lnTo>
                    <a:pt x="428" y="178"/>
                  </a:lnTo>
                  <a:lnTo>
                    <a:pt x="434" y="198"/>
                  </a:lnTo>
                  <a:lnTo>
                    <a:pt x="436" y="218"/>
                  </a:lnTo>
                  <a:lnTo>
                    <a:pt x="438" y="238"/>
                  </a:lnTo>
                  <a:lnTo>
                    <a:pt x="438" y="238"/>
                  </a:lnTo>
                  <a:lnTo>
                    <a:pt x="436" y="258"/>
                  </a:lnTo>
                  <a:lnTo>
                    <a:pt x="434" y="278"/>
                  </a:lnTo>
                  <a:lnTo>
                    <a:pt x="428" y="298"/>
                  </a:lnTo>
                  <a:lnTo>
                    <a:pt x="422" y="316"/>
                  </a:lnTo>
                  <a:lnTo>
                    <a:pt x="414" y="334"/>
                  </a:lnTo>
                  <a:lnTo>
                    <a:pt x="404" y="350"/>
                  </a:lnTo>
                  <a:lnTo>
                    <a:pt x="392" y="366"/>
                  </a:lnTo>
                  <a:lnTo>
                    <a:pt x="378" y="380"/>
                  </a:lnTo>
                  <a:lnTo>
                    <a:pt x="364" y="392"/>
                  </a:lnTo>
                  <a:lnTo>
                    <a:pt x="348" y="404"/>
                  </a:lnTo>
                  <a:lnTo>
                    <a:pt x="332" y="414"/>
                  </a:lnTo>
                  <a:lnTo>
                    <a:pt x="314" y="424"/>
                  </a:lnTo>
                  <a:lnTo>
                    <a:pt x="296" y="430"/>
                  </a:lnTo>
                  <a:lnTo>
                    <a:pt x="278" y="434"/>
                  </a:lnTo>
                  <a:lnTo>
                    <a:pt x="258" y="438"/>
                  </a:lnTo>
                  <a:lnTo>
                    <a:pt x="236" y="438"/>
                  </a:lnTo>
                  <a:lnTo>
                    <a:pt x="236" y="4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123"/>
            <p:cNvSpPr>
              <a:spLocks/>
            </p:cNvSpPr>
            <p:nvPr/>
          </p:nvSpPr>
          <p:spPr bwMode="auto">
            <a:xfrm>
              <a:off x="3609975" y="2965450"/>
              <a:ext cx="288925" cy="438150"/>
            </a:xfrm>
            <a:custGeom>
              <a:avLst/>
              <a:gdLst/>
              <a:ahLst/>
              <a:cxnLst>
                <a:cxn ang="0">
                  <a:pos x="182" y="168"/>
                </a:cxn>
                <a:cxn ang="0">
                  <a:pos x="172" y="144"/>
                </a:cxn>
                <a:cxn ang="0">
                  <a:pos x="154" y="126"/>
                </a:cxn>
                <a:cxn ang="0">
                  <a:pos x="126" y="116"/>
                </a:cxn>
                <a:cxn ang="0">
                  <a:pos x="76" y="104"/>
                </a:cxn>
                <a:cxn ang="0">
                  <a:pos x="66" y="94"/>
                </a:cxn>
                <a:cxn ang="0">
                  <a:pos x="66" y="80"/>
                </a:cxn>
                <a:cxn ang="0">
                  <a:pos x="78" y="68"/>
                </a:cxn>
                <a:cxn ang="0">
                  <a:pos x="92" y="66"/>
                </a:cxn>
                <a:cxn ang="0">
                  <a:pos x="116" y="72"/>
                </a:cxn>
                <a:cxn ang="0">
                  <a:pos x="128" y="84"/>
                </a:cxn>
                <a:cxn ang="0">
                  <a:pos x="130" y="86"/>
                </a:cxn>
                <a:cxn ang="0">
                  <a:pos x="172" y="88"/>
                </a:cxn>
                <a:cxn ang="0">
                  <a:pos x="178" y="84"/>
                </a:cxn>
                <a:cxn ang="0">
                  <a:pos x="176" y="78"/>
                </a:cxn>
                <a:cxn ang="0">
                  <a:pos x="160" y="52"/>
                </a:cxn>
                <a:cxn ang="0">
                  <a:pos x="136" y="36"/>
                </a:cxn>
                <a:cxn ang="0">
                  <a:pos x="114" y="8"/>
                </a:cxn>
                <a:cxn ang="0">
                  <a:pos x="112" y="2"/>
                </a:cxn>
                <a:cxn ang="0">
                  <a:pos x="76" y="0"/>
                </a:cxn>
                <a:cxn ang="0">
                  <a:pos x="70" y="2"/>
                </a:cxn>
                <a:cxn ang="0">
                  <a:pos x="68" y="30"/>
                </a:cxn>
                <a:cxn ang="0">
                  <a:pos x="34" y="46"/>
                </a:cxn>
                <a:cxn ang="0">
                  <a:pos x="18" y="64"/>
                </a:cxn>
                <a:cxn ang="0">
                  <a:pos x="10" y="96"/>
                </a:cxn>
                <a:cxn ang="0">
                  <a:pos x="14" y="116"/>
                </a:cxn>
                <a:cxn ang="0">
                  <a:pos x="24" y="134"/>
                </a:cxn>
                <a:cxn ang="0">
                  <a:pos x="70" y="156"/>
                </a:cxn>
                <a:cxn ang="0">
                  <a:pos x="108" y="166"/>
                </a:cxn>
                <a:cxn ang="0">
                  <a:pos x="124" y="178"/>
                </a:cxn>
                <a:cxn ang="0">
                  <a:pos x="124" y="194"/>
                </a:cxn>
                <a:cxn ang="0">
                  <a:pos x="94" y="206"/>
                </a:cxn>
                <a:cxn ang="0">
                  <a:pos x="72" y="202"/>
                </a:cxn>
                <a:cxn ang="0">
                  <a:pos x="60" y="194"/>
                </a:cxn>
                <a:cxn ang="0">
                  <a:pos x="52" y="182"/>
                </a:cxn>
                <a:cxn ang="0">
                  <a:pos x="50" y="180"/>
                </a:cxn>
                <a:cxn ang="0">
                  <a:pos x="4" y="180"/>
                </a:cxn>
                <a:cxn ang="0">
                  <a:pos x="0" y="184"/>
                </a:cxn>
                <a:cxn ang="0">
                  <a:pos x="4" y="198"/>
                </a:cxn>
                <a:cxn ang="0">
                  <a:pos x="24" y="226"/>
                </a:cxn>
                <a:cxn ang="0">
                  <a:pos x="56" y="242"/>
                </a:cxn>
                <a:cxn ang="0">
                  <a:pos x="68" y="268"/>
                </a:cxn>
                <a:cxn ang="0">
                  <a:pos x="76" y="276"/>
                </a:cxn>
                <a:cxn ang="0">
                  <a:pos x="108" y="276"/>
                </a:cxn>
                <a:cxn ang="0">
                  <a:pos x="114" y="268"/>
                </a:cxn>
                <a:cxn ang="0">
                  <a:pos x="128" y="242"/>
                </a:cxn>
                <a:cxn ang="0">
                  <a:pos x="162" y="224"/>
                </a:cxn>
                <a:cxn ang="0">
                  <a:pos x="178" y="202"/>
                </a:cxn>
                <a:cxn ang="0">
                  <a:pos x="182" y="178"/>
                </a:cxn>
              </a:cxnLst>
              <a:rect l="0" t="0" r="r" b="b"/>
              <a:pathLst>
                <a:path w="182" h="276">
                  <a:moveTo>
                    <a:pt x="182" y="178"/>
                  </a:moveTo>
                  <a:lnTo>
                    <a:pt x="182" y="178"/>
                  </a:lnTo>
                  <a:lnTo>
                    <a:pt x="182" y="168"/>
                  </a:lnTo>
                  <a:lnTo>
                    <a:pt x="180" y="158"/>
                  </a:lnTo>
                  <a:lnTo>
                    <a:pt x="176" y="150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60" y="130"/>
                  </a:lnTo>
                  <a:lnTo>
                    <a:pt x="154" y="126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26" y="116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76" y="104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6" y="94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6" y="80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8" y="68"/>
                  </a:lnTo>
                  <a:lnTo>
                    <a:pt x="84" y="66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100" y="66"/>
                  </a:lnTo>
                  <a:lnTo>
                    <a:pt x="108" y="68"/>
                  </a:lnTo>
                  <a:lnTo>
                    <a:pt x="116" y="72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6" y="86"/>
                  </a:lnTo>
                  <a:lnTo>
                    <a:pt x="178" y="84"/>
                  </a:lnTo>
                  <a:lnTo>
                    <a:pt x="178" y="84"/>
                  </a:lnTo>
                  <a:lnTo>
                    <a:pt x="176" y="78"/>
                  </a:lnTo>
                  <a:lnTo>
                    <a:pt x="176" y="78"/>
                  </a:lnTo>
                  <a:lnTo>
                    <a:pt x="172" y="68"/>
                  </a:lnTo>
                  <a:lnTo>
                    <a:pt x="166" y="60"/>
                  </a:lnTo>
                  <a:lnTo>
                    <a:pt x="160" y="52"/>
                  </a:lnTo>
                  <a:lnTo>
                    <a:pt x="152" y="46"/>
                  </a:lnTo>
                  <a:lnTo>
                    <a:pt x="144" y="40"/>
                  </a:lnTo>
                  <a:lnTo>
                    <a:pt x="136" y="36"/>
                  </a:lnTo>
                  <a:lnTo>
                    <a:pt x="124" y="32"/>
                  </a:lnTo>
                  <a:lnTo>
                    <a:pt x="114" y="30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0" y="2"/>
                  </a:lnTo>
                  <a:lnTo>
                    <a:pt x="68" y="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54" y="34"/>
                  </a:lnTo>
                  <a:lnTo>
                    <a:pt x="44" y="40"/>
                  </a:lnTo>
                  <a:lnTo>
                    <a:pt x="34" y="4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64"/>
                  </a:lnTo>
                  <a:lnTo>
                    <a:pt x="14" y="74"/>
                  </a:lnTo>
                  <a:lnTo>
                    <a:pt x="10" y="8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106"/>
                  </a:lnTo>
                  <a:lnTo>
                    <a:pt x="14" y="116"/>
                  </a:lnTo>
                  <a:lnTo>
                    <a:pt x="18" y="126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34" y="142"/>
                  </a:lnTo>
                  <a:lnTo>
                    <a:pt x="50" y="150"/>
                  </a:lnTo>
                  <a:lnTo>
                    <a:pt x="70" y="156"/>
                  </a:lnTo>
                  <a:lnTo>
                    <a:pt x="94" y="162"/>
                  </a:lnTo>
                  <a:lnTo>
                    <a:pt x="94" y="162"/>
                  </a:lnTo>
                  <a:lnTo>
                    <a:pt x="108" y="166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24" y="178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4" y="194"/>
                  </a:lnTo>
                  <a:lnTo>
                    <a:pt x="120" y="200"/>
                  </a:lnTo>
                  <a:lnTo>
                    <a:pt x="110" y="204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82" y="206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66" y="200"/>
                  </a:lnTo>
                  <a:lnTo>
                    <a:pt x="60" y="194"/>
                  </a:lnTo>
                  <a:lnTo>
                    <a:pt x="56" y="190"/>
                  </a:lnTo>
                  <a:lnTo>
                    <a:pt x="52" y="184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0" y="180"/>
                  </a:lnTo>
                  <a:lnTo>
                    <a:pt x="48" y="180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4" y="198"/>
                  </a:lnTo>
                  <a:lnTo>
                    <a:pt x="10" y="210"/>
                  </a:lnTo>
                  <a:lnTo>
                    <a:pt x="16" y="218"/>
                  </a:lnTo>
                  <a:lnTo>
                    <a:pt x="24" y="226"/>
                  </a:lnTo>
                  <a:lnTo>
                    <a:pt x="34" y="232"/>
                  </a:lnTo>
                  <a:lnTo>
                    <a:pt x="44" y="238"/>
                  </a:lnTo>
                  <a:lnTo>
                    <a:pt x="56" y="242"/>
                  </a:lnTo>
                  <a:lnTo>
                    <a:pt x="68" y="246"/>
                  </a:lnTo>
                  <a:lnTo>
                    <a:pt x="68" y="268"/>
                  </a:lnTo>
                  <a:lnTo>
                    <a:pt x="68" y="268"/>
                  </a:lnTo>
                  <a:lnTo>
                    <a:pt x="68" y="272"/>
                  </a:lnTo>
                  <a:lnTo>
                    <a:pt x="70" y="274"/>
                  </a:lnTo>
                  <a:lnTo>
                    <a:pt x="76" y="27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08" y="276"/>
                  </a:lnTo>
                  <a:lnTo>
                    <a:pt x="112" y="274"/>
                  </a:lnTo>
                  <a:lnTo>
                    <a:pt x="114" y="272"/>
                  </a:lnTo>
                  <a:lnTo>
                    <a:pt x="114" y="268"/>
                  </a:lnTo>
                  <a:lnTo>
                    <a:pt x="114" y="246"/>
                  </a:lnTo>
                  <a:lnTo>
                    <a:pt x="114" y="246"/>
                  </a:lnTo>
                  <a:lnTo>
                    <a:pt x="128" y="242"/>
                  </a:lnTo>
                  <a:lnTo>
                    <a:pt x="142" y="238"/>
                  </a:lnTo>
                  <a:lnTo>
                    <a:pt x="152" y="232"/>
                  </a:lnTo>
                  <a:lnTo>
                    <a:pt x="162" y="224"/>
                  </a:lnTo>
                  <a:lnTo>
                    <a:pt x="162" y="224"/>
                  </a:lnTo>
                  <a:lnTo>
                    <a:pt x="170" y="214"/>
                  </a:lnTo>
                  <a:lnTo>
                    <a:pt x="178" y="202"/>
                  </a:lnTo>
                  <a:lnTo>
                    <a:pt x="180" y="190"/>
                  </a:lnTo>
                  <a:lnTo>
                    <a:pt x="182" y="178"/>
                  </a:lnTo>
                  <a:lnTo>
                    <a:pt x="182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cxnSp>
        <p:nvCxnSpPr>
          <p:cNvPr id="48" name="直线连接符 47"/>
          <p:cNvCxnSpPr/>
          <p:nvPr/>
        </p:nvCxnSpPr>
        <p:spPr>
          <a:xfrm>
            <a:off x="4808366" y="3149953"/>
            <a:ext cx="0" cy="1323412"/>
          </a:xfrm>
          <a:prstGeom prst="line">
            <a:avLst/>
          </a:prstGeom>
          <a:ln w="15875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26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</TotalTime>
  <Words>218</Words>
  <Application>Microsoft Office PowerPoint</Application>
  <PresentationFormat>全屏显示(16:9)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zzf</cp:lastModifiedBy>
  <cp:revision>84</cp:revision>
  <dcterms:created xsi:type="dcterms:W3CDTF">2010-04-12T23:12:02Z</dcterms:created>
  <dcterms:modified xsi:type="dcterms:W3CDTF">2016-03-24T09:29:47Z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