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4" r:id="rId2"/>
    <p:sldMasterId id="2147483686" r:id="rId3"/>
    <p:sldMasterId id="2147483681" r:id="rId4"/>
  </p:sldMasterIdLst>
  <p:sldIdLst>
    <p:sldId id="267" r:id="rId5"/>
    <p:sldId id="268" r:id="rId6"/>
    <p:sldId id="269" r:id="rId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E73A1C"/>
    <a:srgbClr val="F23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11" autoAdjust="0"/>
    <p:restoredTop sz="94712"/>
  </p:normalViewPr>
  <p:slideViewPr>
    <p:cSldViewPr snapToGrid="0" snapToObjects="1">
      <p:cViewPr>
        <p:scale>
          <a:sx n="100" d="100"/>
          <a:sy n="100" d="100"/>
        </p:scale>
        <p:origin x="-726" y="-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最内环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14A-45FF-8F38-7CDACD5D0F7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0.87000000000000011</c:v>
                </c:pt>
                <c:pt idx="1">
                  <c:v>0.13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4A-45FF-8F38-7CDACD5D0F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第二环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14A-45FF-8F38-7CDACD5D0F7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0.67000000000000015</c:v>
                </c:pt>
                <c:pt idx="1">
                  <c:v>0.33000000000000007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4A-45FF-8F38-7CDACD5D0F7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第三环</c:v>
                </c:pt>
              </c:strCache>
            </c:strRef>
          </c:tx>
          <c:spPr>
            <a:ln w="73025">
              <a:noFill/>
            </a:ln>
          </c:spPr>
          <c:dPt>
            <c:idx val="0"/>
            <c:spPr>
              <a:solidFill>
                <a:schemeClr val="accent2"/>
              </a:solidFill>
              <a:ln w="7302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14A-45FF-8F38-7CDACD5D0F73}"/>
              </c:ext>
            </c:extLst>
          </c:dPt>
          <c:dPt>
            <c:idx val="1"/>
            <c:spPr>
              <a:noFill/>
              <a:ln w="7302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14A-45FF-8F38-7CDACD5D0F7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第四环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14A-45FF-8F38-7CDACD5D0F7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0.34</c:v>
                </c:pt>
                <c:pt idx="1">
                  <c:v>0.66000000000000014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14A-45FF-8F38-7CDACD5D0F73}"/>
            </c:ext>
          </c:extLst>
        </c:ser>
        <c:dLbls/>
        <c:firstSliceAng val="176"/>
        <c:holeSize val="6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最内环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14A-45FF-8F38-7CDACD5D0F7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0.87000000000000011</c:v>
                </c:pt>
                <c:pt idx="1">
                  <c:v>0.13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4A-45FF-8F38-7CDACD5D0F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第二环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14A-45FF-8F38-7CDACD5D0F7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0.67000000000000015</c:v>
                </c:pt>
                <c:pt idx="1">
                  <c:v>0.33000000000000007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4A-45FF-8F38-7CDACD5D0F7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第三环</c:v>
                </c:pt>
              </c:strCache>
            </c:strRef>
          </c:tx>
          <c:spPr>
            <a:ln w="73025">
              <a:noFill/>
            </a:ln>
          </c:spPr>
          <c:dPt>
            <c:idx val="0"/>
            <c:spPr>
              <a:solidFill>
                <a:schemeClr val="accent2"/>
              </a:solidFill>
              <a:ln w="7302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14A-45FF-8F38-7CDACD5D0F73}"/>
              </c:ext>
            </c:extLst>
          </c:dPt>
          <c:dPt>
            <c:idx val="1"/>
            <c:spPr>
              <a:noFill/>
              <a:ln w="7302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14A-45FF-8F38-7CDACD5D0F7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第四环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14A-45FF-8F38-7CDACD5D0F7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0.34</c:v>
                </c:pt>
                <c:pt idx="1">
                  <c:v>0.66000000000000014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14A-45FF-8F38-7CDACD5D0F73}"/>
            </c:ext>
          </c:extLst>
        </c:ser>
        <c:dLbls/>
        <c:firstSliceAng val="176"/>
        <c:holeSize val="6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最内环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tx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14A-45FF-8F38-7CDACD5D0F7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0.87000000000000011</c:v>
                </c:pt>
                <c:pt idx="1">
                  <c:v>0.13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4A-45FF-8F38-7CDACD5D0F7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第二环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214A-45FF-8F38-7CDACD5D0F7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Sheet1!$C$2:$C$3</c:f>
              <c:numCache>
                <c:formatCode>0%</c:formatCode>
                <c:ptCount val="2"/>
                <c:pt idx="0">
                  <c:v>0.67000000000000015</c:v>
                </c:pt>
                <c:pt idx="1">
                  <c:v>0.33000000000000007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4A-45FF-8F38-7CDACD5D0F7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第三环</c:v>
                </c:pt>
              </c:strCache>
            </c:strRef>
          </c:tx>
          <c:spPr>
            <a:ln w="73025">
              <a:noFill/>
            </a:ln>
          </c:spPr>
          <c:dPt>
            <c:idx val="0"/>
            <c:spPr>
              <a:solidFill>
                <a:schemeClr val="accent2"/>
              </a:solidFill>
              <a:ln w="7302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14A-45FF-8F38-7CDACD5D0F73}"/>
              </c:ext>
            </c:extLst>
          </c:dPt>
          <c:dPt>
            <c:idx val="1"/>
            <c:spPr>
              <a:noFill/>
              <a:ln w="7302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Sheet1!$D$2:$D$3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14A-45FF-8F38-7CDACD5D0F73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第四环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214A-45FF-8F38-7CDACD5D0F7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14A-45FF-8F38-7CDACD5D0F73}"/>
              </c:ext>
            </c:extLst>
          </c:dPt>
          <c:cat>
            <c:strRef>
              <c:f>Sheet1!$A$2:$A$3</c:f>
              <c:strCache>
                <c:ptCount val="2"/>
                <c:pt idx="0">
                  <c:v>颜色部分</c:v>
                </c:pt>
                <c:pt idx="1">
                  <c:v>无色部分</c:v>
                </c:pt>
              </c:strCache>
            </c:strRef>
          </c:cat>
          <c:val>
            <c:numRef>
              <c:f>Sheet1!$E$2:$E$3</c:f>
              <c:numCache>
                <c:formatCode>0%</c:formatCode>
                <c:ptCount val="2"/>
                <c:pt idx="0">
                  <c:v>0.34</c:v>
                </c:pt>
                <c:pt idx="1">
                  <c:v>0.66000000000000014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14A-45FF-8F38-7CDACD5D0F73}"/>
            </c:ext>
          </c:extLst>
        </c:ser>
        <c:dLbls/>
        <c:firstSliceAng val="176"/>
        <c:holeSize val="60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6"/>
          <p:cNvCxnSpPr/>
          <p:nvPr userDrawn="1"/>
        </p:nvCxnSpPr>
        <p:spPr>
          <a:xfrm>
            <a:off x="589913" y="784020"/>
            <a:ext cx="199016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0" y="367163"/>
            <a:ext cx="430306" cy="8068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589914" y="254451"/>
            <a:ext cx="4339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589911" y="770574"/>
            <a:ext cx="433989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2028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6"/>
          <p:cNvCxnSpPr/>
          <p:nvPr userDrawn="1"/>
        </p:nvCxnSpPr>
        <p:spPr>
          <a:xfrm>
            <a:off x="589913" y="784020"/>
            <a:ext cx="199016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0" y="367163"/>
            <a:ext cx="430306" cy="8068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589914" y="254451"/>
            <a:ext cx="4339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589911" y="770574"/>
            <a:ext cx="433989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28162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6"/>
          <p:cNvCxnSpPr/>
          <p:nvPr userDrawn="1"/>
        </p:nvCxnSpPr>
        <p:spPr>
          <a:xfrm>
            <a:off x="589913" y="784020"/>
            <a:ext cx="199016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0" y="367163"/>
            <a:ext cx="430306" cy="8068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589914" y="254451"/>
            <a:ext cx="4339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589911" y="770574"/>
            <a:ext cx="433989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91114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68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66042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1904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39724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4234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xmlns="" val="1738189683"/>
              </p:ext>
            </p:extLst>
          </p:nvPr>
        </p:nvGraphicFramePr>
        <p:xfrm>
          <a:off x="2584950" y="1616211"/>
          <a:ext cx="7525151" cy="3701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" name="文本占位符 2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2791865" y="2395616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Football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9" name="任意多边形 12"/>
          <p:cNvSpPr/>
          <p:nvPr/>
        </p:nvSpPr>
        <p:spPr>
          <a:xfrm>
            <a:off x="2769417" y="2392716"/>
            <a:ext cx="2048649" cy="442155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91864" y="1890428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34%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11" name="任意多边形 16"/>
          <p:cNvSpPr/>
          <p:nvPr/>
        </p:nvSpPr>
        <p:spPr>
          <a:xfrm>
            <a:off x="6547136" y="1768650"/>
            <a:ext cx="1635972" cy="265293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24126" y="1760896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running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39968" y="1282427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55%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98011" y="4841615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running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15" name="任意多边形 24"/>
          <p:cNvSpPr/>
          <p:nvPr/>
        </p:nvSpPr>
        <p:spPr>
          <a:xfrm flipH="1">
            <a:off x="4002722" y="4466349"/>
            <a:ext cx="1560377" cy="368461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98011" y="4330849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67%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33505" y="4485882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Football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18" name="任意多边形 30"/>
          <p:cNvSpPr/>
          <p:nvPr/>
        </p:nvSpPr>
        <p:spPr>
          <a:xfrm>
            <a:off x="7340464" y="3967183"/>
            <a:ext cx="1709664" cy="501107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34549" y="3977309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87%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8587" y="2267506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8586" y="194238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18364" y="4655968"/>
            <a:ext cx="207799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18363" y="433084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46497" y="1476531"/>
            <a:ext cx="20055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46496" y="115141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91629" y="4304337"/>
            <a:ext cx="199853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91628" y="39792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7845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xmlns="" val="70350141"/>
              </p:ext>
            </p:extLst>
          </p:nvPr>
        </p:nvGraphicFramePr>
        <p:xfrm>
          <a:off x="2584950" y="1616211"/>
          <a:ext cx="7525151" cy="3701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91865" y="2395616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Football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9" name="任意多边形 12"/>
          <p:cNvSpPr/>
          <p:nvPr/>
        </p:nvSpPr>
        <p:spPr>
          <a:xfrm>
            <a:off x="2769417" y="2392716"/>
            <a:ext cx="2048649" cy="442155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91864" y="1890428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34%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11" name="任意多边形 16"/>
          <p:cNvSpPr/>
          <p:nvPr/>
        </p:nvSpPr>
        <p:spPr>
          <a:xfrm>
            <a:off x="6547136" y="1768650"/>
            <a:ext cx="1635972" cy="265293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24126" y="1760896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running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39968" y="1282427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55%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98011" y="4841615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running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15" name="任意多边形 24"/>
          <p:cNvSpPr/>
          <p:nvPr/>
        </p:nvSpPr>
        <p:spPr>
          <a:xfrm flipH="1">
            <a:off x="4002722" y="4466349"/>
            <a:ext cx="1560377" cy="368461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98011" y="4330849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67%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33505" y="4485882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Football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18" name="任意多边形 30"/>
          <p:cNvSpPr/>
          <p:nvPr/>
        </p:nvSpPr>
        <p:spPr>
          <a:xfrm>
            <a:off x="7340464" y="3967183"/>
            <a:ext cx="1709664" cy="501107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34549" y="3977309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87%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8587" y="2267506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8586" y="194238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18364" y="4655968"/>
            <a:ext cx="207799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18363" y="433084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46497" y="1476531"/>
            <a:ext cx="20055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46496" y="115141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91629" y="4304337"/>
            <a:ext cx="199853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91628" y="39792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259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xmlns="" val="3791143837"/>
              </p:ext>
            </p:extLst>
          </p:nvPr>
        </p:nvGraphicFramePr>
        <p:xfrm>
          <a:off x="2584950" y="1616211"/>
          <a:ext cx="7525151" cy="37019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791865" y="2395616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Football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9" name="任意多边形 12"/>
          <p:cNvSpPr/>
          <p:nvPr/>
        </p:nvSpPr>
        <p:spPr>
          <a:xfrm>
            <a:off x="2769417" y="2392716"/>
            <a:ext cx="2048649" cy="442155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91864" y="1890428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34%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11" name="任意多边形 16"/>
          <p:cNvSpPr/>
          <p:nvPr/>
        </p:nvSpPr>
        <p:spPr>
          <a:xfrm>
            <a:off x="6547136" y="1768650"/>
            <a:ext cx="1635972" cy="265293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24126" y="1760896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running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39968" y="1282427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55%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98011" y="4841615"/>
            <a:ext cx="74251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running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15" name="任意多边形 24"/>
          <p:cNvSpPr/>
          <p:nvPr/>
        </p:nvSpPr>
        <p:spPr>
          <a:xfrm flipH="1">
            <a:off x="4002722" y="4466349"/>
            <a:ext cx="1560377" cy="368461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998011" y="4330849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67%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33505" y="4485882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1200" dirty="0">
                <a:solidFill>
                  <a:srgbClr val="E7E6E6">
                    <a:lumMod val="25000"/>
                  </a:srgbClr>
                </a:solidFill>
                <a:ea typeface="宋体"/>
              </a:rPr>
              <a:t>Football</a:t>
            </a:r>
            <a:endParaRPr lang="zh-CN" altLang="en-US" sz="1200" dirty="0">
              <a:solidFill>
                <a:srgbClr val="E7E6E6">
                  <a:lumMod val="25000"/>
                </a:srgbClr>
              </a:solidFill>
              <a:ea typeface="宋体"/>
            </a:endParaRPr>
          </a:p>
        </p:txBody>
      </p:sp>
      <p:sp>
        <p:nvSpPr>
          <p:cNvPr id="18" name="任意多边形 30"/>
          <p:cNvSpPr/>
          <p:nvPr/>
        </p:nvSpPr>
        <p:spPr>
          <a:xfrm>
            <a:off x="7340464" y="3967183"/>
            <a:ext cx="1709664" cy="501107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tx1">
                <a:lumMod val="50000"/>
                <a:lumOff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/>
            <a:endParaRPr lang="zh-CN" altLang="en-US" sz="140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34549" y="3977309"/>
            <a:ext cx="69121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en-US" altLang="zh-CN" sz="2100" dirty="0">
                <a:solidFill>
                  <a:prstClr val="black">
                    <a:lumMod val="85000"/>
                    <a:lumOff val="15000"/>
                  </a:prstClr>
                </a:solidFill>
                <a:ea typeface="宋体"/>
              </a:rPr>
              <a:t>87%</a:t>
            </a:r>
            <a:endParaRPr lang="zh-CN" altLang="en-US" sz="2100" dirty="0">
              <a:solidFill>
                <a:prstClr val="black">
                  <a:lumMod val="85000"/>
                  <a:lumOff val="15000"/>
                </a:prstClr>
              </a:solidFill>
              <a:ea typeface="宋体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38587" y="2267506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8586" y="1942387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818364" y="4655968"/>
            <a:ext cx="207799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818363" y="433084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46497" y="1476531"/>
            <a:ext cx="2005559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346496" y="1151412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191629" y="4304337"/>
            <a:ext cx="1998536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191628" y="3979218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4921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</TotalTime>
  <Words>300</Words>
  <Application>Microsoft Office PowerPoint</Application>
  <PresentationFormat>自定义</PresentationFormat>
  <Paragraphs>48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1_Office 主题</vt:lpstr>
      <vt:lpstr>3_Office 主题</vt:lpstr>
      <vt:lpstr>2_Office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54</cp:revision>
  <dcterms:created xsi:type="dcterms:W3CDTF">2015-08-18T02:51:41Z</dcterms:created>
  <dcterms:modified xsi:type="dcterms:W3CDTF">2016-03-15T18:24:48Z</dcterms:modified>
  <cp:category/>
</cp:coreProperties>
</file>