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1" r:id="rId2"/>
    <p:sldId id="272" r:id="rId3"/>
    <p:sldId id="275" r:id="rId4"/>
    <p:sldId id="278" r:id="rId5"/>
    <p:sldId id="280" r:id="rId6"/>
    <p:sldId id="282" r:id="rId7"/>
    <p:sldId id="286" r:id="rId8"/>
    <p:sldId id="288" r:id="rId9"/>
    <p:sldId id="290" r:id="rId10"/>
    <p:sldId id="287" r:id="rId11"/>
    <p:sldId id="289" r:id="rId12"/>
    <p:sldId id="291" r:id="rId13"/>
    <p:sldId id="283" r:id="rId14"/>
  </p:sldIdLst>
  <p:sldSz cx="9601200" cy="5400675"/>
  <p:notesSz cx="6858000" cy="9144000"/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978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55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03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49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37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85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327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42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271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>
            <a:fillRect/>
          </a:stretch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solidFill>
                  <a:schemeClr val="bg1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扉</a:t>
            </a:r>
            <a:endParaRPr lang="en-US" altLang="zh-CN" sz="2845" dirty="0"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万木冻欲折孤根暖独回 前村深雪里昨夜一枝开 </a:t>
            </a:r>
          </a:p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风递幽香出禽窥素艳来 明年如应律先发映春台</a:t>
            </a:r>
            <a:endParaRPr lang="en-US" altLang="zh-CN" sz="178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风</a:t>
            </a:r>
            <a:endParaRPr lang="en-US" altLang="zh-CN" sz="782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>
            <a:fillRect/>
          </a:stretch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肆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373</Words>
  <Application>Microsoft Office PowerPoint</Application>
  <PresentationFormat>自定义</PresentationFormat>
  <Paragraphs>97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Calibri</vt:lpstr>
      <vt:lpstr>Calibri Light</vt:lpstr>
      <vt:lpstr>经典繁方篆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92</cp:revision>
  <dcterms:created xsi:type="dcterms:W3CDTF">2015-05-01T10:15:00Z</dcterms:created>
  <dcterms:modified xsi:type="dcterms:W3CDTF">2022-01-20T09:22:08Z</dcterms:modified>
  <cp:category>wodezhiwu.com 老徐</cp:category>
</cp:coreProperties>
</file>